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6.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88" r:id="rId3"/>
    <p:sldId id="267" r:id="rId4"/>
    <p:sldId id="289" r:id="rId5"/>
    <p:sldId id="290" r:id="rId6"/>
    <p:sldId id="268" r:id="rId7"/>
    <p:sldId id="294" r:id="rId8"/>
    <p:sldId id="291" r:id="rId9"/>
    <p:sldId id="292" r:id="rId10"/>
    <p:sldId id="293" r:id="rId11"/>
    <p:sldId id="274" r:id="rId12"/>
    <p:sldId id="273" r:id="rId13"/>
    <p:sldId id="256" r:id="rId14"/>
    <p:sldId id="277" r:id="rId15"/>
    <p:sldId id="258" r:id="rId16"/>
    <p:sldId id="279" r:id="rId17"/>
    <p:sldId id="283" r:id="rId18"/>
    <p:sldId id="285" r:id="rId19"/>
    <p:sldId id="286" r:id="rId20"/>
    <p:sldId id="295" r:id="rId21"/>
    <p:sldId id="287" r:id="rId22"/>
    <p:sldId id="280" r:id="rId23"/>
    <p:sldId id="282"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8CC"/>
    <a:srgbClr val="F386F6"/>
    <a:srgbClr val="FACAFB"/>
    <a:srgbClr val="DA471B"/>
    <a:srgbClr val="EAEFF3"/>
    <a:srgbClr val="FFFFFF"/>
    <a:srgbClr val="ACD368"/>
    <a:srgbClr val="9BD7DB"/>
    <a:srgbClr val="4CB05F"/>
    <a:srgbClr val="7C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3969" autoAdjust="0"/>
  </p:normalViewPr>
  <p:slideViewPr>
    <p:cSldViewPr snapToGrid="0">
      <p:cViewPr varScale="1">
        <p:scale>
          <a:sx n="65" d="100"/>
          <a:sy n="65" d="100"/>
        </p:scale>
        <p:origin x="7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02.%20iCARB%20Paper\Daily_%20temperature_%2052%20Week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02.%20iCARB%20Paper\Daily_%20temperature_%2052%20Week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02.%20iCARB%20Paper\Quadrant%20Graphs_%20Ahmedabad%20&amp;%20Mumbai.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02.%20iCARB%20Paper\Quadrant%20Graphs_%20Ahmedabad%20&amp;%20Mumbai.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02.%20iCARB%20Paper\Ahmedabad\MM_%20Window%20Operation\FInal%20MM%20For%20ICARB_%20ABAD_%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D:\02.%20iCARB%20Paper\Ahmedabad\MM_%20Window%20Operation\FInal%20MM%20For%20ICARB_%20ABAD_%20Graph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n-IN" dirty="0"/>
              <a:t>Mumbai (Warm &amp;</a:t>
            </a:r>
            <a:r>
              <a:rPr lang="en-IN" baseline="0" dirty="0"/>
              <a:t> Humid)</a:t>
            </a:r>
            <a:endParaRPr lang="en-IN" dirty="0"/>
          </a:p>
        </c:rich>
      </c:tx>
      <c:overlay val="0"/>
      <c:spPr>
        <a:solidFill>
          <a:sysClr val="window" lastClr="FFFFFF"/>
        </a:solidFill>
        <a:ln>
          <a:noFill/>
        </a:ln>
        <a:effectLst/>
      </c:spPr>
    </c:title>
    <c:autoTitleDeleted val="0"/>
    <c:plotArea>
      <c:layout/>
      <c:lineChart>
        <c:grouping val="standard"/>
        <c:varyColors val="0"/>
        <c:ser>
          <c:idx val="1"/>
          <c:order val="0"/>
          <c:tx>
            <c:strRef>
              <c:f>Mumbai!$I$2</c:f>
              <c:strCache>
                <c:ptCount val="1"/>
                <c:pt idx="0">
                  <c:v>30 day running mean (t mean d)</c:v>
                </c:pt>
              </c:strCache>
            </c:strRef>
          </c:tx>
          <c:spPr>
            <a:ln w="22225"/>
          </c:spPr>
          <c:marker>
            <c:symbol val="none"/>
          </c:marker>
          <c:val>
            <c:numRef>
              <c:f>Mumbai!$I$3:$I$367</c:f>
              <c:numCache>
                <c:formatCode>0.00</c:formatCode>
                <c:ptCount val="365"/>
                <c:pt idx="0">
                  <c:v>25.221666666666668</c:v>
                </c:pt>
                <c:pt idx="1">
                  <c:v>25.19166666666667</c:v>
                </c:pt>
                <c:pt idx="2">
                  <c:v>25.225000000000005</c:v>
                </c:pt>
                <c:pt idx="3">
                  <c:v>25.268333333333334</c:v>
                </c:pt>
                <c:pt idx="4">
                  <c:v>25.358333333333334</c:v>
                </c:pt>
                <c:pt idx="5">
                  <c:v>25.459999999999997</c:v>
                </c:pt>
                <c:pt idx="6">
                  <c:v>25.551666666666666</c:v>
                </c:pt>
                <c:pt idx="7">
                  <c:v>25.616666666666667</c:v>
                </c:pt>
                <c:pt idx="8">
                  <c:v>25.665000000000003</c:v>
                </c:pt>
                <c:pt idx="9">
                  <c:v>25.711666666666666</c:v>
                </c:pt>
                <c:pt idx="10">
                  <c:v>25.755000000000003</c:v>
                </c:pt>
                <c:pt idx="11">
                  <c:v>25.774999999999999</c:v>
                </c:pt>
                <c:pt idx="12">
                  <c:v>25.780000000000005</c:v>
                </c:pt>
                <c:pt idx="13">
                  <c:v>25.676666666666666</c:v>
                </c:pt>
                <c:pt idx="14">
                  <c:v>25.491666666666671</c:v>
                </c:pt>
                <c:pt idx="15">
                  <c:v>25.383333333333336</c:v>
                </c:pt>
                <c:pt idx="16">
                  <c:v>25.291666666666671</c:v>
                </c:pt>
                <c:pt idx="17">
                  <c:v>25.200000000000003</c:v>
                </c:pt>
                <c:pt idx="18">
                  <c:v>25.116666666666671</c:v>
                </c:pt>
                <c:pt idx="19">
                  <c:v>25.078333333333337</c:v>
                </c:pt>
                <c:pt idx="20">
                  <c:v>24.981666666666669</c:v>
                </c:pt>
                <c:pt idx="21">
                  <c:v>24.998333333333338</c:v>
                </c:pt>
                <c:pt idx="22">
                  <c:v>24.953333333333337</c:v>
                </c:pt>
                <c:pt idx="23">
                  <c:v>24.925000000000008</c:v>
                </c:pt>
                <c:pt idx="24">
                  <c:v>24.99666666666667</c:v>
                </c:pt>
                <c:pt idx="25">
                  <c:v>25.040000000000006</c:v>
                </c:pt>
                <c:pt idx="26">
                  <c:v>25.080000000000005</c:v>
                </c:pt>
                <c:pt idx="27">
                  <c:v>25.088333333333342</c:v>
                </c:pt>
                <c:pt idx="28">
                  <c:v>25.09833333333334</c:v>
                </c:pt>
                <c:pt idx="29">
                  <c:v>24.996666666666673</c:v>
                </c:pt>
                <c:pt idx="30">
                  <c:v>24.840000000000007</c:v>
                </c:pt>
                <c:pt idx="31">
                  <c:v>24.820000000000004</c:v>
                </c:pt>
                <c:pt idx="32">
                  <c:v>24.785000000000004</c:v>
                </c:pt>
                <c:pt idx="33">
                  <c:v>24.795000000000005</c:v>
                </c:pt>
                <c:pt idx="34">
                  <c:v>24.800000000000004</c:v>
                </c:pt>
                <c:pt idx="35">
                  <c:v>24.785000000000007</c:v>
                </c:pt>
                <c:pt idx="36">
                  <c:v>24.770000000000003</c:v>
                </c:pt>
                <c:pt idx="37">
                  <c:v>24.801666666666669</c:v>
                </c:pt>
                <c:pt idx="38">
                  <c:v>24.763333333333335</c:v>
                </c:pt>
                <c:pt idx="39">
                  <c:v>24.660000000000004</c:v>
                </c:pt>
                <c:pt idx="40">
                  <c:v>24.620000000000005</c:v>
                </c:pt>
                <c:pt idx="41">
                  <c:v>24.586666666666666</c:v>
                </c:pt>
                <c:pt idx="42">
                  <c:v>24.59</c:v>
                </c:pt>
                <c:pt idx="43">
                  <c:v>24.728333333333335</c:v>
                </c:pt>
                <c:pt idx="44">
                  <c:v>24.886666666666663</c:v>
                </c:pt>
                <c:pt idx="45">
                  <c:v>24.99</c:v>
                </c:pt>
                <c:pt idx="46">
                  <c:v>25.158333333333328</c:v>
                </c:pt>
                <c:pt idx="47">
                  <c:v>25.394999999999996</c:v>
                </c:pt>
                <c:pt idx="48">
                  <c:v>25.696666666666662</c:v>
                </c:pt>
                <c:pt idx="49">
                  <c:v>25.92166666666666</c:v>
                </c:pt>
                <c:pt idx="50">
                  <c:v>26.091666666666658</c:v>
                </c:pt>
                <c:pt idx="51">
                  <c:v>26.013333333333325</c:v>
                </c:pt>
                <c:pt idx="52">
                  <c:v>25.948333333333327</c:v>
                </c:pt>
                <c:pt idx="53">
                  <c:v>25.879999999999992</c:v>
                </c:pt>
                <c:pt idx="54">
                  <c:v>25.79666666666666</c:v>
                </c:pt>
                <c:pt idx="55">
                  <c:v>25.70999999999999</c:v>
                </c:pt>
                <c:pt idx="56">
                  <c:v>25.541666666666654</c:v>
                </c:pt>
                <c:pt idx="57">
                  <c:v>25.38666666666666</c:v>
                </c:pt>
                <c:pt idx="58">
                  <c:v>25.351666666666656</c:v>
                </c:pt>
                <c:pt idx="59">
                  <c:v>25.468333333333323</c:v>
                </c:pt>
                <c:pt idx="60">
                  <c:v>25.673333333333328</c:v>
                </c:pt>
                <c:pt idx="61">
                  <c:v>25.693333333333324</c:v>
                </c:pt>
                <c:pt idx="62">
                  <c:v>25.73833333333333</c:v>
                </c:pt>
                <c:pt idx="63">
                  <c:v>25.691666666666663</c:v>
                </c:pt>
                <c:pt idx="64">
                  <c:v>25.666666666666668</c:v>
                </c:pt>
                <c:pt idx="65">
                  <c:v>25.603333333333339</c:v>
                </c:pt>
                <c:pt idx="66">
                  <c:v>25.561666666666671</c:v>
                </c:pt>
                <c:pt idx="67">
                  <c:v>25.460000000000004</c:v>
                </c:pt>
                <c:pt idx="68">
                  <c:v>25.423333333333339</c:v>
                </c:pt>
                <c:pt idx="69">
                  <c:v>25.480000000000008</c:v>
                </c:pt>
                <c:pt idx="70">
                  <c:v>25.548333333333339</c:v>
                </c:pt>
                <c:pt idx="71">
                  <c:v>25.638333333333339</c:v>
                </c:pt>
                <c:pt idx="72">
                  <c:v>25.715000000000007</c:v>
                </c:pt>
                <c:pt idx="73">
                  <c:v>25.75833333333334</c:v>
                </c:pt>
                <c:pt idx="74">
                  <c:v>25.841666666666676</c:v>
                </c:pt>
                <c:pt idx="75">
                  <c:v>26.021666666666672</c:v>
                </c:pt>
                <c:pt idx="76">
                  <c:v>26.113333333333337</c:v>
                </c:pt>
                <c:pt idx="77">
                  <c:v>26.130000000000003</c:v>
                </c:pt>
                <c:pt idx="78">
                  <c:v>26.040000000000003</c:v>
                </c:pt>
                <c:pt idx="79">
                  <c:v>26.018333333333334</c:v>
                </c:pt>
                <c:pt idx="80">
                  <c:v>26.030000000000005</c:v>
                </c:pt>
                <c:pt idx="81">
                  <c:v>26.064999999999998</c:v>
                </c:pt>
                <c:pt idx="82">
                  <c:v>26.083333333333329</c:v>
                </c:pt>
                <c:pt idx="83">
                  <c:v>26.178333333333327</c:v>
                </c:pt>
                <c:pt idx="84">
                  <c:v>26.214999999999993</c:v>
                </c:pt>
                <c:pt idx="85">
                  <c:v>26.313333333333329</c:v>
                </c:pt>
                <c:pt idx="86">
                  <c:v>26.399999999999995</c:v>
                </c:pt>
                <c:pt idx="87">
                  <c:v>26.548333333333328</c:v>
                </c:pt>
                <c:pt idx="88">
                  <c:v>26.611666666666657</c:v>
                </c:pt>
                <c:pt idx="89">
                  <c:v>26.631666666666657</c:v>
                </c:pt>
                <c:pt idx="90">
                  <c:v>26.604999999999997</c:v>
                </c:pt>
                <c:pt idx="91">
                  <c:v>26.66333333333333</c:v>
                </c:pt>
                <c:pt idx="92">
                  <c:v>26.7</c:v>
                </c:pt>
                <c:pt idx="93">
                  <c:v>26.76</c:v>
                </c:pt>
                <c:pt idx="94">
                  <c:v>26.814999999999998</c:v>
                </c:pt>
                <c:pt idx="95">
                  <c:v>26.909999999999993</c:v>
                </c:pt>
                <c:pt idx="96">
                  <c:v>26.999999999999996</c:v>
                </c:pt>
                <c:pt idx="97">
                  <c:v>27.126666666666662</c:v>
                </c:pt>
                <c:pt idx="98">
                  <c:v>27.285</c:v>
                </c:pt>
                <c:pt idx="99">
                  <c:v>27.401666666666667</c:v>
                </c:pt>
                <c:pt idx="100">
                  <c:v>27.498333333333338</c:v>
                </c:pt>
                <c:pt idx="101">
                  <c:v>27.560000000000002</c:v>
                </c:pt>
                <c:pt idx="102">
                  <c:v>27.623333333333338</c:v>
                </c:pt>
                <c:pt idx="103">
                  <c:v>27.741666666666671</c:v>
                </c:pt>
                <c:pt idx="104">
                  <c:v>27.815000000000005</c:v>
                </c:pt>
                <c:pt idx="105">
                  <c:v>27.86333333333334</c:v>
                </c:pt>
                <c:pt idx="106">
                  <c:v>27.851666666666677</c:v>
                </c:pt>
                <c:pt idx="107">
                  <c:v>27.848333333333343</c:v>
                </c:pt>
                <c:pt idx="108">
                  <c:v>27.853333333333342</c:v>
                </c:pt>
                <c:pt idx="109">
                  <c:v>27.880000000000006</c:v>
                </c:pt>
                <c:pt idx="110">
                  <c:v>27.895000000000007</c:v>
                </c:pt>
                <c:pt idx="111">
                  <c:v>27.995000000000005</c:v>
                </c:pt>
                <c:pt idx="112">
                  <c:v>28.096666666666671</c:v>
                </c:pt>
                <c:pt idx="113">
                  <c:v>28.14</c:v>
                </c:pt>
                <c:pt idx="114">
                  <c:v>28.208333333333336</c:v>
                </c:pt>
                <c:pt idx="115">
                  <c:v>28.256666666666668</c:v>
                </c:pt>
                <c:pt idx="116">
                  <c:v>28.350000000000005</c:v>
                </c:pt>
                <c:pt idx="117">
                  <c:v>28.418333333333337</c:v>
                </c:pt>
                <c:pt idx="118">
                  <c:v>28.46833333333333</c:v>
                </c:pt>
                <c:pt idx="119">
                  <c:v>28.533333333333328</c:v>
                </c:pt>
                <c:pt idx="120">
                  <c:v>28.629999999999995</c:v>
                </c:pt>
                <c:pt idx="121">
                  <c:v>28.701666666666664</c:v>
                </c:pt>
                <c:pt idx="122">
                  <c:v>28.794999999999998</c:v>
                </c:pt>
                <c:pt idx="123">
                  <c:v>28.869999999999997</c:v>
                </c:pt>
                <c:pt idx="124">
                  <c:v>28.903333333333329</c:v>
                </c:pt>
                <c:pt idx="125">
                  <c:v>28.943333333333332</c:v>
                </c:pt>
                <c:pt idx="126">
                  <c:v>28.991666666666664</c:v>
                </c:pt>
                <c:pt idx="127">
                  <c:v>29.028333333333329</c:v>
                </c:pt>
                <c:pt idx="128">
                  <c:v>29.063333333333333</c:v>
                </c:pt>
                <c:pt idx="129">
                  <c:v>29.138333333333332</c:v>
                </c:pt>
                <c:pt idx="130">
                  <c:v>29.221666666666671</c:v>
                </c:pt>
                <c:pt idx="131">
                  <c:v>29.311666666666667</c:v>
                </c:pt>
                <c:pt idx="132">
                  <c:v>29.358333333333334</c:v>
                </c:pt>
                <c:pt idx="133">
                  <c:v>29.35166666666667</c:v>
                </c:pt>
                <c:pt idx="134">
                  <c:v>29.373333333333335</c:v>
                </c:pt>
                <c:pt idx="135">
                  <c:v>29.341666666666665</c:v>
                </c:pt>
                <c:pt idx="136">
                  <c:v>29.358333333333338</c:v>
                </c:pt>
                <c:pt idx="137">
                  <c:v>29.38666666666667</c:v>
                </c:pt>
                <c:pt idx="138">
                  <c:v>29.460000000000004</c:v>
                </c:pt>
                <c:pt idx="139">
                  <c:v>29.505000000000003</c:v>
                </c:pt>
                <c:pt idx="140">
                  <c:v>29.576666666666672</c:v>
                </c:pt>
                <c:pt idx="141">
                  <c:v>29.640000000000004</c:v>
                </c:pt>
                <c:pt idx="142">
                  <c:v>29.708333333333332</c:v>
                </c:pt>
                <c:pt idx="143">
                  <c:v>29.783333333333339</c:v>
                </c:pt>
                <c:pt idx="144">
                  <c:v>29.860000000000003</c:v>
                </c:pt>
                <c:pt idx="145">
                  <c:v>29.953333333333337</c:v>
                </c:pt>
                <c:pt idx="146">
                  <c:v>30.036666666666672</c:v>
                </c:pt>
                <c:pt idx="147">
                  <c:v>30.128333333333341</c:v>
                </c:pt>
                <c:pt idx="148">
                  <c:v>30.218333333333341</c:v>
                </c:pt>
                <c:pt idx="149">
                  <c:v>30.291666666666671</c:v>
                </c:pt>
                <c:pt idx="150">
                  <c:v>30.320000000000004</c:v>
                </c:pt>
                <c:pt idx="151">
                  <c:v>30.26166666666667</c:v>
                </c:pt>
                <c:pt idx="152">
                  <c:v>30.233333333333338</c:v>
                </c:pt>
                <c:pt idx="153">
                  <c:v>30.263333333333332</c:v>
                </c:pt>
                <c:pt idx="154">
                  <c:v>30.313333333333333</c:v>
                </c:pt>
                <c:pt idx="155">
                  <c:v>30.368333333333332</c:v>
                </c:pt>
                <c:pt idx="156">
                  <c:v>30.416666666666661</c:v>
                </c:pt>
                <c:pt idx="157">
                  <c:v>30.481666666666658</c:v>
                </c:pt>
                <c:pt idx="158">
                  <c:v>30.499999999999993</c:v>
                </c:pt>
                <c:pt idx="159">
                  <c:v>30.491666666666664</c:v>
                </c:pt>
                <c:pt idx="160">
                  <c:v>30.448333333333327</c:v>
                </c:pt>
                <c:pt idx="161">
                  <c:v>30.41333333333333</c:v>
                </c:pt>
                <c:pt idx="162">
                  <c:v>30.408333333333328</c:v>
                </c:pt>
                <c:pt idx="163">
                  <c:v>30.344999999999995</c:v>
                </c:pt>
                <c:pt idx="164">
                  <c:v>30.304999999999996</c:v>
                </c:pt>
                <c:pt idx="165">
                  <c:v>30.298333333333328</c:v>
                </c:pt>
                <c:pt idx="166">
                  <c:v>30.258333333333329</c:v>
                </c:pt>
                <c:pt idx="167">
                  <c:v>30.194999999999993</c:v>
                </c:pt>
                <c:pt idx="168">
                  <c:v>30.056666666666661</c:v>
                </c:pt>
                <c:pt idx="169">
                  <c:v>29.93333333333333</c:v>
                </c:pt>
                <c:pt idx="170">
                  <c:v>29.756666666666664</c:v>
                </c:pt>
                <c:pt idx="171">
                  <c:v>29.615000000000002</c:v>
                </c:pt>
                <c:pt idx="172">
                  <c:v>29.495000000000001</c:v>
                </c:pt>
                <c:pt idx="173">
                  <c:v>29.389999999999997</c:v>
                </c:pt>
                <c:pt idx="174">
                  <c:v>29.351666666666667</c:v>
                </c:pt>
                <c:pt idx="175">
                  <c:v>29.294999999999998</c:v>
                </c:pt>
                <c:pt idx="176">
                  <c:v>29.261666666666663</c:v>
                </c:pt>
                <c:pt idx="177">
                  <c:v>29.16333333333333</c:v>
                </c:pt>
                <c:pt idx="178">
                  <c:v>29.111666666666665</c:v>
                </c:pt>
                <c:pt idx="179">
                  <c:v>29.049999999999997</c:v>
                </c:pt>
                <c:pt idx="180">
                  <c:v>29.035</c:v>
                </c:pt>
                <c:pt idx="181">
                  <c:v>29.146666666666665</c:v>
                </c:pt>
                <c:pt idx="182">
                  <c:v>29.164999999999999</c:v>
                </c:pt>
                <c:pt idx="183">
                  <c:v>29.178333333333331</c:v>
                </c:pt>
                <c:pt idx="184">
                  <c:v>29.201666666666664</c:v>
                </c:pt>
                <c:pt idx="185">
                  <c:v>29.220000000000006</c:v>
                </c:pt>
                <c:pt idx="186">
                  <c:v>29.111666666666668</c:v>
                </c:pt>
                <c:pt idx="187">
                  <c:v>29.045000000000002</c:v>
                </c:pt>
                <c:pt idx="188">
                  <c:v>29</c:v>
                </c:pt>
                <c:pt idx="189">
                  <c:v>28.935000000000002</c:v>
                </c:pt>
                <c:pt idx="190">
                  <c:v>28.850000000000005</c:v>
                </c:pt>
                <c:pt idx="191">
                  <c:v>28.768333333333331</c:v>
                </c:pt>
                <c:pt idx="192">
                  <c:v>28.715</c:v>
                </c:pt>
                <c:pt idx="193">
                  <c:v>28.706666666666663</c:v>
                </c:pt>
                <c:pt idx="194">
                  <c:v>28.678333333333331</c:v>
                </c:pt>
                <c:pt idx="195">
                  <c:v>28.591666666666661</c:v>
                </c:pt>
                <c:pt idx="196">
                  <c:v>28.55833333333333</c:v>
                </c:pt>
                <c:pt idx="197">
                  <c:v>28.508333333333326</c:v>
                </c:pt>
                <c:pt idx="198">
                  <c:v>28.568333333333328</c:v>
                </c:pt>
                <c:pt idx="199">
                  <c:v>28.574999999999996</c:v>
                </c:pt>
                <c:pt idx="200">
                  <c:v>28.619999999999994</c:v>
                </c:pt>
                <c:pt idx="201">
                  <c:v>28.629999999999995</c:v>
                </c:pt>
                <c:pt idx="202">
                  <c:v>28.666666666666661</c:v>
                </c:pt>
                <c:pt idx="203">
                  <c:v>28.654999999999994</c:v>
                </c:pt>
                <c:pt idx="204">
                  <c:v>28.626666666666665</c:v>
                </c:pt>
                <c:pt idx="205">
                  <c:v>28.584999999999994</c:v>
                </c:pt>
                <c:pt idx="206">
                  <c:v>28.486666666666665</c:v>
                </c:pt>
                <c:pt idx="207">
                  <c:v>28.49</c:v>
                </c:pt>
                <c:pt idx="208">
                  <c:v>28.470000000000002</c:v>
                </c:pt>
                <c:pt idx="209">
                  <c:v>28.381666666666668</c:v>
                </c:pt>
                <c:pt idx="210">
                  <c:v>28.263333333333335</c:v>
                </c:pt>
                <c:pt idx="211">
                  <c:v>28.17166666666667</c:v>
                </c:pt>
                <c:pt idx="212">
                  <c:v>28.035000000000004</c:v>
                </c:pt>
                <c:pt idx="213">
                  <c:v>27.923333333333339</c:v>
                </c:pt>
                <c:pt idx="214">
                  <c:v>27.808333333333337</c:v>
                </c:pt>
                <c:pt idx="215">
                  <c:v>27.67166666666667</c:v>
                </c:pt>
                <c:pt idx="216">
                  <c:v>27.681666666666672</c:v>
                </c:pt>
                <c:pt idx="217">
                  <c:v>27.645000000000003</c:v>
                </c:pt>
                <c:pt idx="218">
                  <c:v>27.610000000000003</c:v>
                </c:pt>
                <c:pt idx="219">
                  <c:v>27.575000000000003</c:v>
                </c:pt>
                <c:pt idx="220">
                  <c:v>27.618333333333336</c:v>
                </c:pt>
                <c:pt idx="221">
                  <c:v>27.668333333333337</c:v>
                </c:pt>
                <c:pt idx="222">
                  <c:v>27.706666666666667</c:v>
                </c:pt>
                <c:pt idx="223">
                  <c:v>27.723333333333333</c:v>
                </c:pt>
                <c:pt idx="224">
                  <c:v>27.725000000000001</c:v>
                </c:pt>
                <c:pt idx="225">
                  <c:v>27.773333333333337</c:v>
                </c:pt>
                <c:pt idx="226">
                  <c:v>27.824999999999999</c:v>
                </c:pt>
                <c:pt idx="227">
                  <c:v>27.853333333333335</c:v>
                </c:pt>
                <c:pt idx="228">
                  <c:v>27.853333333333335</c:v>
                </c:pt>
                <c:pt idx="229">
                  <c:v>27.888333333333335</c:v>
                </c:pt>
                <c:pt idx="230">
                  <c:v>27.92</c:v>
                </c:pt>
                <c:pt idx="231">
                  <c:v>27.881666666666668</c:v>
                </c:pt>
                <c:pt idx="232">
                  <c:v>27.856666666666669</c:v>
                </c:pt>
                <c:pt idx="233">
                  <c:v>27.845000000000006</c:v>
                </c:pt>
                <c:pt idx="234">
                  <c:v>27.815000000000001</c:v>
                </c:pt>
                <c:pt idx="235">
                  <c:v>27.811666666666667</c:v>
                </c:pt>
                <c:pt idx="236">
                  <c:v>27.85</c:v>
                </c:pt>
                <c:pt idx="237">
                  <c:v>27.823333333333334</c:v>
                </c:pt>
                <c:pt idx="238">
                  <c:v>27.798333333333336</c:v>
                </c:pt>
                <c:pt idx="239">
                  <c:v>27.828333333333333</c:v>
                </c:pt>
                <c:pt idx="240">
                  <c:v>27.886666666666667</c:v>
                </c:pt>
                <c:pt idx="241">
                  <c:v>27.898333333333333</c:v>
                </c:pt>
                <c:pt idx="242">
                  <c:v>28.003333333333334</c:v>
                </c:pt>
                <c:pt idx="243">
                  <c:v>28.053333333333338</c:v>
                </c:pt>
                <c:pt idx="244">
                  <c:v>28.078333333333337</c:v>
                </c:pt>
                <c:pt idx="245">
                  <c:v>28.103333333333339</c:v>
                </c:pt>
                <c:pt idx="246">
                  <c:v>28.096666666666671</c:v>
                </c:pt>
                <c:pt idx="247">
                  <c:v>28.030000000000005</c:v>
                </c:pt>
                <c:pt idx="248">
                  <c:v>28.008333333333336</c:v>
                </c:pt>
                <c:pt idx="249">
                  <c:v>28.026666666666667</c:v>
                </c:pt>
                <c:pt idx="250">
                  <c:v>28.026666666666667</c:v>
                </c:pt>
                <c:pt idx="251">
                  <c:v>27.986666666666668</c:v>
                </c:pt>
                <c:pt idx="252">
                  <c:v>27.898333333333333</c:v>
                </c:pt>
                <c:pt idx="253">
                  <c:v>27.798333333333332</c:v>
                </c:pt>
                <c:pt idx="254">
                  <c:v>27.699999999999996</c:v>
                </c:pt>
                <c:pt idx="255">
                  <c:v>27.63</c:v>
                </c:pt>
                <c:pt idx="256">
                  <c:v>27.603333333333335</c:v>
                </c:pt>
                <c:pt idx="257">
                  <c:v>27.60166666666667</c:v>
                </c:pt>
                <c:pt idx="258">
                  <c:v>27.591666666666665</c:v>
                </c:pt>
                <c:pt idx="259">
                  <c:v>27.568333333333332</c:v>
                </c:pt>
                <c:pt idx="260">
                  <c:v>27.566666666666666</c:v>
                </c:pt>
                <c:pt idx="261">
                  <c:v>27.633333333333333</c:v>
                </c:pt>
                <c:pt idx="262">
                  <c:v>27.658333333333335</c:v>
                </c:pt>
                <c:pt idx="263">
                  <c:v>27.681666666666665</c:v>
                </c:pt>
                <c:pt idx="264">
                  <c:v>27.649999999999995</c:v>
                </c:pt>
                <c:pt idx="265">
                  <c:v>27.611666666666665</c:v>
                </c:pt>
                <c:pt idx="266">
                  <c:v>27.604999999999993</c:v>
                </c:pt>
                <c:pt idx="267">
                  <c:v>27.628333333333327</c:v>
                </c:pt>
                <c:pt idx="268">
                  <c:v>27.643333333333324</c:v>
                </c:pt>
                <c:pt idx="269">
                  <c:v>27.578333333333326</c:v>
                </c:pt>
                <c:pt idx="270">
                  <c:v>27.578333333333333</c:v>
                </c:pt>
                <c:pt idx="271">
                  <c:v>27.566666666666666</c:v>
                </c:pt>
                <c:pt idx="272">
                  <c:v>27.563333333333329</c:v>
                </c:pt>
                <c:pt idx="273">
                  <c:v>27.491666666666667</c:v>
                </c:pt>
                <c:pt idx="274">
                  <c:v>27.476666666666667</c:v>
                </c:pt>
                <c:pt idx="275">
                  <c:v>27.428333333333335</c:v>
                </c:pt>
                <c:pt idx="276">
                  <c:v>27.425000000000001</c:v>
                </c:pt>
                <c:pt idx="277">
                  <c:v>27.481666666666666</c:v>
                </c:pt>
                <c:pt idx="278">
                  <c:v>27.519999999999996</c:v>
                </c:pt>
                <c:pt idx="279">
                  <c:v>27.584999999999997</c:v>
                </c:pt>
                <c:pt idx="280">
                  <c:v>27.634999999999998</c:v>
                </c:pt>
                <c:pt idx="281">
                  <c:v>27.741666666666664</c:v>
                </c:pt>
                <c:pt idx="282">
                  <c:v>27.848333333333333</c:v>
                </c:pt>
                <c:pt idx="283">
                  <c:v>27.989999999999995</c:v>
                </c:pt>
                <c:pt idx="284">
                  <c:v>28.133333333333329</c:v>
                </c:pt>
                <c:pt idx="285">
                  <c:v>28.278333333333329</c:v>
                </c:pt>
                <c:pt idx="286">
                  <c:v>28.338333333333331</c:v>
                </c:pt>
                <c:pt idx="287">
                  <c:v>28.4</c:v>
                </c:pt>
                <c:pt idx="288">
                  <c:v>28.42166666666667</c:v>
                </c:pt>
                <c:pt idx="289">
                  <c:v>28.493333333333336</c:v>
                </c:pt>
                <c:pt idx="290">
                  <c:v>28.551666666666669</c:v>
                </c:pt>
                <c:pt idx="291">
                  <c:v>28.593333333333337</c:v>
                </c:pt>
                <c:pt idx="292">
                  <c:v>28.638333333333335</c:v>
                </c:pt>
                <c:pt idx="293">
                  <c:v>28.665000000000006</c:v>
                </c:pt>
                <c:pt idx="294">
                  <c:v>28.730000000000008</c:v>
                </c:pt>
                <c:pt idx="295">
                  <c:v>28.72666666666667</c:v>
                </c:pt>
                <c:pt idx="296">
                  <c:v>28.736666666666672</c:v>
                </c:pt>
                <c:pt idx="297">
                  <c:v>28.72666666666667</c:v>
                </c:pt>
                <c:pt idx="298">
                  <c:v>28.705000000000002</c:v>
                </c:pt>
                <c:pt idx="299">
                  <c:v>28.805000000000007</c:v>
                </c:pt>
                <c:pt idx="300">
                  <c:v>28.735000000000003</c:v>
                </c:pt>
                <c:pt idx="301">
                  <c:v>28.686666666666667</c:v>
                </c:pt>
                <c:pt idx="302">
                  <c:v>28.589999999999996</c:v>
                </c:pt>
                <c:pt idx="303">
                  <c:v>28.564999999999998</c:v>
                </c:pt>
                <c:pt idx="304">
                  <c:v>28.561666666666667</c:v>
                </c:pt>
                <c:pt idx="305">
                  <c:v>28.623333333333335</c:v>
                </c:pt>
                <c:pt idx="306">
                  <c:v>28.605000000000004</c:v>
                </c:pt>
                <c:pt idx="307">
                  <c:v>28.540000000000006</c:v>
                </c:pt>
                <c:pt idx="308">
                  <c:v>28.505000000000003</c:v>
                </c:pt>
                <c:pt idx="309">
                  <c:v>28.381666666666671</c:v>
                </c:pt>
                <c:pt idx="310">
                  <c:v>28.271666666666672</c:v>
                </c:pt>
                <c:pt idx="311">
                  <c:v>28.153333333333343</c:v>
                </c:pt>
                <c:pt idx="312">
                  <c:v>28.085000000000001</c:v>
                </c:pt>
                <c:pt idx="313">
                  <c:v>27.990000000000002</c:v>
                </c:pt>
                <c:pt idx="314">
                  <c:v>27.870000000000005</c:v>
                </c:pt>
                <c:pt idx="315">
                  <c:v>27.7</c:v>
                </c:pt>
                <c:pt idx="316">
                  <c:v>27.616666666666667</c:v>
                </c:pt>
                <c:pt idx="317">
                  <c:v>27.55</c:v>
                </c:pt>
                <c:pt idx="318">
                  <c:v>27.514999999999997</c:v>
                </c:pt>
                <c:pt idx="319">
                  <c:v>27.423333333333332</c:v>
                </c:pt>
                <c:pt idx="320">
                  <c:v>27.321666666666665</c:v>
                </c:pt>
                <c:pt idx="321">
                  <c:v>27.256666666666661</c:v>
                </c:pt>
                <c:pt idx="322">
                  <c:v>27.154999999999998</c:v>
                </c:pt>
                <c:pt idx="323">
                  <c:v>27.058333333333334</c:v>
                </c:pt>
                <c:pt idx="324">
                  <c:v>27.003333333333334</c:v>
                </c:pt>
                <c:pt idx="325">
                  <c:v>27.03166666666667</c:v>
                </c:pt>
                <c:pt idx="326">
                  <c:v>27.003333333333337</c:v>
                </c:pt>
                <c:pt idx="327">
                  <c:v>26.986666666666672</c:v>
                </c:pt>
                <c:pt idx="328">
                  <c:v>26.951666666666672</c:v>
                </c:pt>
                <c:pt idx="329">
                  <c:v>26.92166666666667</c:v>
                </c:pt>
                <c:pt idx="330">
                  <c:v>26.933333333333337</c:v>
                </c:pt>
                <c:pt idx="331">
                  <c:v>26.926666666666673</c:v>
                </c:pt>
                <c:pt idx="332">
                  <c:v>26.983333333333338</c:v>
                </c:pt>
                <c:pt idx="333">
                  <c:v>27.021666666666668</c:v>
                </c:pt>
                <c:pt idx="334">
                  <c:v>27.008333333333336</c:v>
                </c:pt>
                <c:pt idx="335">
                  <c:v>27.006666666666671</c:v>
                </c:pt>
                <c:pt idx="336">
                  <c:v>26.995000000000001</c:v>
                </c:pt>
                <c:pt idx="337">
                  <c:v>26.956666666666667</c:v>
                </c:pt>
                <c:pt idx="338">
                  <c:v>26.869999999999997</c:v>
                </c:pt>
                <c:pt idx="339">
                  <c:v>26.771666666666665</c:v>
                </c:pt>
                <c:pt idx="340">
                  <c:v>26.660000000000004</c:v>
                </c:pt>
                <c:pt idx="341">
                  <c:v>26.548333333333336</c:v>
                </c:pt>
                <c:pt idx="342">
                  <c:v>26.446666666666665</c:v>
                </c:pt>
                <c:pt idx="343">
                  <c:v>26.383333333333333</c:v>
                </c:pt>
                <c:pt idx="344">
                  <c:v>26.361666666666668</c:v>
                </c:pt>
                <c:pt idx="345">
                  <c:v>26.305</c:v>
                </c:pt>
                <c:pt idx="346">
                  <c:v>26.193333333333332</c:v>
                </c:pt>
                <c:pt idx="347">
                  <c:v>26.058333333333334</c:v>
                </c:pt>
                <c:pt idx="348">
                  <c:v>25.956666666666667</c:v>
                </c:pt>
                <c:pt idx="349">
                  <c:v>25.92</c:v>
                </c:pt>
                <c:pt idx="350">
                  <c:v>25.833333333333332</c:v>
                </c:pt>
                <c:pt idx="351">
                  <c:v>25.736666666666668</c:v>
                </c:pt>
                <c:pt idx="352">
                  <c:v>25.683333333333334</c:v>
                </c:pt>
                <c:pt idx="353">
                  <c:v>25.626666666666665</c:v>
                </c:pt>
                <c:pt idx="354">
                  <c:v>25.513333333333328</c:v>
                </c:pt>
                <c:pt idx="355">
                  <c:v>25.436666666666664</c:v>
                </c:pt>
                <c:pt idx="356">
                  <c:v>25.406666666666659</c:v>
                </c:pt>
                <c:pt idx="357">
                  <c:v>25.42166666666666</c:v>
                </c:pt>
                <c:pt idx="358">
                  <c:v>25.441666666666663</c:v>
                </c:pt>
                <c:pt idx="359">
                  <c:v>25.361666666666665</c:v>
                </c:pt>
                <c:pt idx="360">
                  <c:v>25.328333333333333</c:v>
                </c:pt>
                <c:pt idx="361">
                  <c:v>25.35</c:v>
                </c:pt>
                <c:pt idx="362">
                  <c:v>25.335000000000001</c:v>
                </c:pt>
                <c:pt idx="363">
                  <c:v>25.303333333333335</c:v>
                </c:pt>
                <c:pt idx="364">
                  <c:v>25.268333333333334</c:v>
                </c:pt>
              </c:numCache>
            </c:numRef>
          </c:val>
          <c:smooth val="0"/>
          <c:extLst>
            <c:ext xmlns:c16="http://schemas.microsoft.com/office/drawing/2014/chart" uri="{C3380CC4-5D6E-409C-BE32-E72D297353CC}">
              <c16:uniqueId val="{00000000-F11B-4C37-BA19-22209E92E621}"/>
            </c:ext>
          </c:extLst>
        </c:ser>
        <c:ser>
          <c:idx val="2"/>
          <c:order val="1"/>
          <c:spPr>
            <a:ln w="19050">
              <a:solidFill>
                <a:schemeClr val="accent1"/>
              </a:solidFill>
              <a:prstDash val="sysDash"/>
            </a:ln>
          </c:spPr>
          <c:marker>
            <c:symbol val="none"/>
          </c:marker>
          <c:val>
            <c:numRef>
              <c:f>Mumbai!$M$3:$M$367</c:f>
              <c:numCache>
                <c:formatCode>0.00</c:formatCode>
                <c:ptCount val="365"/>
                <c:pt idx="0">
                  <c:v>24.932066666666667</c:v>
                </c:pt>
                <c:pt idx="1">
                  <c:v>24.923666666666669</c:v>
                </c:pt>
                <c:pt idx="2">
                  <c:v>24.933000000000003</c:v>
                </c:pt>
                <c:pt idx="3">
                  <c:v>24.945133333333334</c:v>
                </c:pt>
                <c:pt idx="4">
                  <c:v>24.970333333333336</c:v>
                </c:pt>
                <c:pt idx="5">
                  <c:v>24.998800000000003</c:v>
                </c:pt>
                <c:pt idx="6">
                  <c:v>25.024466666666669</c:v>
                </c:pt>
                <c:pt idx="7">
                  <c:v>25.042666666666669</c:v>
                </c:pt>
                <c:pt idx="8">
                  <c:v>25.056200000000004</c:v>
                </c:pt>
                <c:pt idx="9">
                  <c:v>25.069266666666667</c:v>
                </c:pt>
                <c:pt idx="10">
                  <c:v>25.081400000000002</c:v>
                </c:pt>
                <c:pt idx="11">
                  <c:v>25.087000000000003</c:v>
                </c:pt>
                <c:pt idx="12">
                  <c:v>25.088400000000004</c:v>
                </c:pt>
                <c:pt idx="13">
                  <c:v>25.059466666666669</c:v>
                </c:pt>
                <c:pt idx="14">
                  <c:v>25.007666666666669</c:v>
                </c:pt>
                <c:pt idx="15">
                  <c:v>24.977333333333334</c:v>
                </c:pt>
                <c:pt idx="16">
                  <c:v>24.951666666666668</c:v>
                </c:pt>
                <c:pt idx="17">
                  <c:v>24.926000000000002</c:v>
                </c:pt>
                <c:pt idx="18">
                  <c:v>24.902666666666669</c:v>
                </c:pt>
                <c:pt idx="19">
                  <c:v>24.891933333333334</c:v>
                </c:pt>
                <c:pt idx="20">
                  <c:v>24.864866666666668</c:v>
                </c:pt>
                <c:pt idx="21">
                  <c:v>24.869533333333337</c:v>
                </c:pt>
                <c:pt idx="22">
                  <c:v>24.856933333333338</c:v>
                </c:pt>
                <c:pt idx="23">
                  <c:v>24.849000000000004</c:v>
                </c:pt>
                <c:pt idx="24">
                  <c:v>24.869066666666669</c:v>
                </c:pt>
                <c:pt idx="25">
                  <c:v>24.881200000000003</c:v>
                </c:pt>
                <c:pt idx="26">
                  <c:v>24.892400000000002</c:v>
                </c:pt>
                <c:pt idx="27">
                  <c:v>24.894733333333338</c:v>
                </c:pt>
                <c:pt idx="28">
                  <c:v>24.897533333333335</c:v>
                </c:pt>
                <c:pt idx="29">
                  <c:v>24.869066666666669</c:v>
                </c:pt>
                <c:pt idx="30">
                  <c:v>24.825200000000002</c:v>
                </c:pt>
                <c:pt idx="31">
                  <c:v>24.819600000000001</c:v>
                </c:pt>
                <c:pt idx="32">
                  <c:v>24.809800000000003</c:v>
                </c:pt>
                <c:pt idx="33">
                  <c:v>24.812600000000003</c:v>
                </c:pt>
                <c:pt idx="34">
                  <c:v>24.814000000000004</c:v>
                </c:pt>
                <c:pt idx="35">
                  <c:v>24.809800000000003</c:v>
                </c:pt>
                <c:pt idx="36">
                  <c:v>24.805600000000002</c:v>
                </c:pt>
                <c:pt idx="37">
                  <c:v>24.814466666666668</c:v>
                </c:pt>
                <c:pt idx="38">
                  <c:v>24.803733333333334</c:v>
                </c:pt>
                <c:pt idx="39">
                  <c:v>24.774800000000003</c:v>
                </c:pt>
                <c:pt idx="40">
                  <c:v>24.763600000000004</c:v>
                </c:pt>
                <c:pt idx="41">
                  <c:v>24.754266666666666</c:v>
                </c:pt>
                <c:pt idx="42">
                  <c:v>24.755200000000002</c:v>
                </c:pt>
                <c:pt idx="43">
                  <c:v>24.793933333333335</c:v>
                </c:pt>
                <c:pt idx="44">
                  <c:v>24.838266666666669</c:v>
                </c:pt>
                <c:pt idx="45">
                  <c:v>24.8672</c:v>
                </c:pt>
                <c:pt idx="46">
                  <c:v>24.914333333333332</c:v>
                </c:pt>
                <c:pt idx="47">
                  <c:v>24.980600000000003</c:v>
                </c:pt>
                <c:pt idx="48">
                  <c:v>25.065066666666667</c:v>
                </c:pt>
                <c:pt idx="49">
                  <c:v>25.128066666666665</c:v>
                </c:pt>
                <c:pt idx="50">
                  <c:v>25.175666666666665</c:v>
                </c:pt>
                <c:pt idx="51">
                  <c:v>25.153733333333332</c:v>
                </c:pt>
                <c:pt idx="52">
                  <c:v>25.135533333333335</c:v>
                </c:pt>
                <c:pt idx="53">
                  <c:v>25.116399999999999</c:v>
                </c:pt>
                <c:pt idx="54">
                  <c:v>25.093066666666665</c:v>
                </c:pt>
                <c:pt idx="55">
                  <c:v>25.0688</c:v>
                </c:pt>
                <c:pt idx="56">
                  <c:v>25.021666666666665</c:v>
                </c:pt>
                <c:pt idx="57">
                  <c:v>24.978266666666666</c:v>
                </c:pt>
                <c:pt idx="58">
                  <c:v>24.968466666666664</c:v>
                </c:pt>
                <c:pt idx="59">
                  <c:v>25.001133333333332</c:v>
                </c:pt>
                <c:pt idx="60">
                  <c:v>25.058533333333333</c:v>
                </c:pt>
                <c:pt idx="61">
                  <c:v>25.064133333333331</c:v>
                </c:pt>
                <c:pt idx="62">
                  <c:v>25.076733333333333</c:v>
                </c:pt>
                <c:pt idx="63">
                  <c:v>25.063666666666666</c:v>
                </c:pt>
                <c:pt idx="64">
                  <c:v>25.056666666666668</c:v>
                </c:pt>
                <c:pt idx="65">
                  <c:v>25.038933333333336</c:v>
                </c:pt>
                <c:pt idx="66">
                  <c:v>25.027266666666669</c:v>
                </c:pt>
                <c:pt idx="67">
                  <c:v>24.998800000000003</c:v>
                </c:pt>
                <c:pt idx="68">
                  <c:v>24.988533333333336</c:v>
                </c:pt>
                <c:pt idx="69">
                  <c:v>25.004400000000004</c:v>
                </c:pt>
                <c:pt idx="70">
                  <c:v>25.023533333333337</c:v>
                </c:pt>
                <c:pt idx="71">
                  <c:v>25.048733333333338</c:v>
                </c:pt>
                <c:pt idx="72">
                  <c:v>25.070200000000003</c:v>
                </c:pt>
                <c:pt idx="73">
                  <c:v>25.082333333333338</c:v>
                </c:pt>
                <c:pt idx="74">
                  <c:v>25.105666666666671</c:v>
                </c:pt>
                <c:pt idx="75">
                  <c:v>25.156066666666668</c:v>
                </c:pt>
                <c:pt idx="76">
                  <c:v>25.181733333333337</c:v>
                </c:pt>
                <c:pt idx="77">
                  <c:v>25.186400000000003</c:v>
                </c:pt>
                <c:pt idx="78">
                  <c:v>25.161200000000001</c:v>
                </c:pt>
                <c:pt idx="79">
                  <c:v>25.155133333333335</c:v>
                </c:pt>
                <c:pt idx="80">
                  <c:v>25.158400000000004</c:v>
                </c:pt>
                <c:pt idx="81">
                  <c:v>25.168200000000002</c:v>
                </c:pt>
                <c:pt idx="82">
                  <c:v>25.173333333333332</c:v>
                </c:pt>
                <c:pt idx="83">
                  <c:v>25.199933333333334</c:v>
                </c:pt>
                <c:pt idx="84">
                  <c:v>25.2102</c:v>
                </c:pt>
                <c:pt idx="85">
                  <c:v>25.237733333333335</c:v>
                </c:pt>
                <c:pt idx="86">
                  <c:v>25.262</c:v>
                </c:pt>
                <c:pt idx="87">
                  <c:v>25.303533333333334</c:v>
                </c:pt>
                <c:pt idx="88">
                  <c:v>25.321266666666666</c:v>
                </c:pt>
                <c:pt idx="89">
                  <c:v>25.326866666666668</c:v>
                </c:pt>
                <c:pt idx="90">
                  <c:v>25.319400000000002</c:v>
                </c:pt>
                <c:pt idx="91">
                  <c:v>25.335733333333334</c:v>
                </c:pt>
                <c:pt idx="92">
                  <c:v>25.346000000000004</c:v>
                </c:pt>
                <c:pt idx="93">
                  <c:v>25.3628</c:v>
                </c:pt>
                <c:pt idx="94">
                  <c:v>25.3782</c:v>
                </c:pt>
                <c:pt idx="95">
                  <c:v>25.404800000000002</c:v>
                </c:pt>
                <c:pt idx="96">
                  <c:v>25.43</c:v>
                </c:pt>
                <c:pt idx="97">
                  <c:v>25.465466666666668</c:v>
                </c:pt>
                <c:pt idx="98">
                  <c:v>25.509800000000002</c:v>
                </c:pt>
                <c:pt idx="99">
                  <c:v>25.54246666666667</c:v>
                </c:pt>
                <c:pt idx="100">
                  <c:v>25.569533333333336</c:v>
                </c:pt>
                <c:pt idx="101">
                  <c:v>25.586800000000004</c:v>
                </c:pt>
                <c:pt idx="102">
                  <c:v>25.604533333333336</c:v>
                </c:pt>
                <c:pt idx="103">
                  <c:v>25.637666666666668</c:v>
                </c:pt>
                <c:pt idx="104">
                  <c:v>25.658200000000004</c:v>
                </c:pt>
                <c:pt idx="105">
                  <c:v>25.671733333333336</c:v>
                </c:pt>
                <c:pt idx="106">
                  <c:v>25.668466666666671</c:v>
                </c:pt>
                <c:pt idx="107">
                  <c:v>25.667533333333338</c:v>
                </c:pt>
                <c:pt idx="108">
                  <c:v>25.668933333333339</c:v>
                </c:pt>
                <c:pt idx="109">
                  <c:v>25.676400000000005</c:v>
                </c:pt>
                <c:pt idx="110">
                  <c:v>25.680600000000005</c:v>
                </c:pt>
                <c:pt idx="111">
                  <c:v>25.708600000000004</c:v>
                </c:pt>
                <c:pt idx="112">
                  <c:v>25.737066666666671</c:v>
                </c:pt>
                <c:pt idx="113">
                  <c:v>25.749200000000002</c:v>
                </c:pt>
                <c:pt idx="114">
                  <c:v>25.768333333333334</c:v>
                </c:pt>
                <c:pt idx="115">
                  <c:v>25.781866666666669</c:v>
                </c:pt>
                <c:pt idx="116">
                  <c:v>25.808000000000003</c:v>
                </c:pt>
                <c:pt idx="117">
                  <c:v>25.827133333333336</c:v>
                </c:pt>
                <c:pt idx="118">
                  <c:v>25.841133333333335</c:v>
                </c:pt>
                <c:pt idx="119">
                  <c:v>25.859333333333332</c:v>
                </c:pt>
                <c:pt idx="120">
                  <c:v>25.886400000000002</c:v>
                </c:pt>
                <c:pt idx="121">
                  <c:v>25.906466666666667</c:v>
                </c:pt>
                <c:pt idx="122">
                  <c:v>25.932600000000001</c:v>
                </c:pt>
                <c:pt idx="123">
                  <c:v>25.953600000000002</c:v>
                </c:pt>
                <c:pt idx="124">
                  <c:v>25.962933333333332</c:v>
                </c:pt>
                <c:pt idx="125">
                  <c:v>25.974133333333334</c:v>
                </c:pt>
                <c:pt idx="126">
                  <c:v>25.987666666666669</c:v>
                </c:pt>
                <c:pt idx="127">
                  <c:v>25.997933333333336</c:v>
                </c:pt>
                <c:pt idx="128">
                  <c:v>26.007733333333334</c:v>
                </c:pt>
                <c:pt idx="129">
                  <c:v>26.028733333333335</c:v>
                </c:pt>
                <c:pt idx="130">
                  <c:v>26.052066666666668</c:v>
                </c:pt>
                <c:pt idx="131">
                  <c:v>26.077266666666667</c:v>
                </c:pt>
                <c:pt idx="132">
                  <c:v>26.090333333333334</c:v>
                </c:pt>
                <c:pt idx="133">
                  <c:v>26.088466666666669</c:v>
                </c:pt>
                <c:pt idx="134">
                  <c:v>26.094533333333338</c:v>
                </c:pt>
                <c:pt idx="135">
                  <c:v>26.085666666666668</c:v>
                </c:pt>
                <c:pt idx="136">
                  <c:v>26.090333333333337</c:v>
                </c:pt>
                <c:pt idx="137">
                  <c:v>26.098266666666667</c:v>
                </c:pt>
                <c:pt idx="138">
                  <c:v>26.118800000000004</c:v>
                </c:pt>
                <c:pt idx="139">
                  <c:v>26.131400000000003</c:v>
                </c:pt>
                <c:pt idx="140">
                  <c:v>26.151466666666671</c:v>
                </c:pt>
                <c:pt idx="141">
                  <c:v>26.169200000000004</c:v>
                </c:pt>
                <c:pt idx="142">
                  <c:v>26.188333333333333</c:v>
                </c:pt>
                <c:pt idx="143">
                  <c:v>26.209333333333337</c:v>
                </c:pt>
                <c:pt idx="144">
                  <c:v>26.230800000000002</c:v>
                </c:pt>
                <c:pt idx="145">
                  <c:v>26.256933333333336</c:v>
                </c:pt>
                <c:pt idx="146">
                  <c:v>26.28026666666667</c:v>
                </c:pt>
                <c:pt idx="147">
                  <c:v>26.305933333333336</c:v>
                </c:pt>
                <c:pt idx="148">
                  <c:v>26.331133333333337</c:v>
                </c:pt>
                <c:pt idx="149">
                  <c:v>26.35166666666667</c:v>
                </c:pt>
                <c:pt idx="150">
                  <c:v>26.3596</c:v>
                </c:pt>
                <c:pt idx="151">
                  <c:v>26.343266666666672</c:v>
                </c:pt>
                <c:pt idx="152">
                  <c:v>26.335333333333338</c:v>
                </c:pt>
                <c:pt idx="153">
                  <c:v>26.343733333333333</c:v>
                </c:pt>
                <c:pt idx="154">
                  <c:v>26.357733333333336</c:v>
                </c:pt>
                <c:pt idx="155">
                  <c:v>26.373133333333335</c:v>
                </c:pt>
                <c:pt idx="156">
                  <c:v>26.386666666666667</c:v>
                </c:pt>
                <c:pt idx="157">
                  <c:v>26.404866666666667</c:v>
                </c:pt>
                <c:pt idx="158">
                  <c:v>26.41</c:v>
                </c:pt>
                <c:pt idx="159">
                  <c:v>26.407666666666668</c:v>
                </c:pt>
                <c:pt idx="160">
                  <c:v>26.395533333333333</c:v>
                </c:pt>
                <c:pt idx="161">
                  <c:v>26.385733333333334</c:v>
                </c:pt>
                <c:pt idx="162">
                  <c:v>26.384333333333334</c:v>
                </c:pt>
                <c:pt idx="163">
                  <c:v>26.366599999999998</c:v>
                </c:pt>
                <c:pt idx="164">
                  <c:v>26.355400000000003</c:v>
                </c:pt>
                <c:pt idx="165">
                  <c:v>26.353533333333331</c:v>
                </c:pt>
                <c:pt idx="166">
                  <c:v>26.342333333333336</c:v>
                </c:pt>
                <c:pt idx="167">
                  <c:v>26.3246</c:v>
                </c:pt>
                <c:pt idx="168">
                  <c:v>26.285866666666667</c:v>
                </c:pt>
                <c:pt idx="169">
                  <c:v>26.251333333333335</c:v>
                </c:pt>
                <c:pt idx="170">
                  <c:v>26.201866666666668</c:v>
                </c:pt>
                <c:pt idx="171">
                  <c:v>26.162200000000002</c:v>
                </c:pt>
                <c:pt idx="172">
                  <c:v>26.128600000000002</c:v>
                </c:pt>
                <c:pt idx="173">
                  <c:v>26.099200000000003</c:v>
                </c:pt>
                <c:pt idx="174">
                  <c:v>26.088466666666669</c:v>
                </c:pt>
                <c:pt idx="175">
                  <c:v>26.072600000000001</c:v>
                </c:pt>
                <c:pt idx="176">
                  <c:v>26.063266666666667</c:v>
                </c:pt>
                <c:pt idx="177">
                  <c:v>26.035733333333333</c:v>
                </c:pt>
                <c:pt idx="178">
                  <c:v>26.021266666666669</c:v>
                </c:pt>
                <c:pt idx="179">
                  <c:v>26.004000000000001</c:v>
                </c:pt>
                <c:pt idx="180">
                  <c:v>25.9998</c:v>
                </c:pt>
                <c:pt idx="181">
                  <c:v>26.031066666666668</c:v>
                </c:pt>
                <c:pt idx="182">
                  <c:v>26.036200000000001</c:v>
                </c:pt>
                <c:pt idx="183">
                  <c:v>26.039933333333334</c:v>
                </c:pt>
                <c:pt idx="184">
                  <c:v>26.046466666666667</c:v>
                </c:pt>
                <c:pt idx="185">
                  <c:v>26.051600000000004</c:v>
                </c:pt>
                <c:pt idx="186">
                  <c:v>26.021266666666669</c:v>
                </c:pt>
                <c:pt idx="187">
                  <c:v>26.002600000000001</c:v>
                </c:pt>
                <c:pt idx="188">
                  <c:v>25.990000000000002</c:v>
                </c:pt>
                <c:pt idx="189">
                  <c:v>25.971800000000002</c:v>
                </c:pt>
                <c:pt idx="190">
                  <c:v>25.948000000000004</c:v>
                </c:pt>
                <c:pt idx="191">
                  <c:v>25.925133333333335</c:v>
                </c:pt>
                <c:pt idx="192">
                  <c:v>25.910200000000003</c:v>
                </c:pt>
                <c:pt idx="193">
                  <c:v>25.907866666666667</c:v>
                </c:pt>
                <c:pt idx="194">
                  <c:v>25.899933333333337</c:v>
                </c:pt>
                <c:pt idx="195">
                  <c:v>25.875666666666667</c:v>
                </c:pt>
                <c:pt idx="196">
                  <c:v>25.866333333333333</c:v>
                </c:pt>
                <c:pt idx="197">
                  <c:v>25.852333333333334</c:v>
                </c:pt>
                <c:pt idx="198">
                  <c:v>25.869133333333334</c:v>
                </c:pt>
                <c:pt idx="199">
                  <c:v>25.871000000000002</c:v>
                </c:pt>
                <c:pt idx="200">
                  <c:v>25.883600000000001</c:v>
                </c:pt>
                <c:pt idx="201">
                  <c:v>25.886400000000002</c:v>
                </c:pt>
                <c:pt idx="202">
                  <c:v>25.896666666666668</c:v>
                </c:pt>
                <c:pt idx="203">
                  <c:v>25.8934</c:v>
                </c:pt>
                <c:pt idx="204">
                  <c:v>25.885466666666666</c:v>
                </c:pt>
                <c:pt idx="205">
                  <c:v>25.873799999999999</c:v>
                </c:pt>
                <c:pt idx="206">
                  <c:v>25.846266666666668</c:v>
                </c:pt>
                <c:pt idx="207">
                  <c:v>25.847200000000001</c:v>
                </c:pt>
                <c:pt idx="208">
                  <c:v>25.841600000000003</c:v>
                </c:pt>
                <c:pt idx="209">
                  <c:v>25.81686666666667</c:v>
                </c:pt>
                <c:pt idx="210">
                  <c:v>25.783733333333338</c:v>
                </c:pt>
                <c:pt idx="211">
                  <c:v>25.758066666666672</c:v>
                </c:pt>
                <c:pt idx="212">
                  <c:v>25.719800000000003</c:v>
                </c:pt>
                <c:pt idx="213">
                  <c:v>25.688533333333336</c:v>
                </c:pt>
                <c:pt idx="214">
                  <c:v>25.656333333333336</c:v>
                </c:pt>
                <c:pt idx="215">
                  <c:v>25.618066666666671</c:v>
                </c:pt>
                <c:pt idx="216">
                  <c:v>25.620866666666672</c:v>
                </c:pt>
                <c:pt idx="217">
                  <c:v>25.610600000000002</c:v>
                </c:pt>
                <c:pt idx="218">
                  <c:v>25.600800000000003</c:v>
                </c:pt>
                <c:pt idx="219">
                  <c:v>25.591000000000001</c:v>
                </c:pt>
                <c:pt idx="220">
                  <c:v>25.603133333333336</c:v>
                </c:pt>
                <c:pt idx="221">
                  <c:v>25.617133333333335</c:v>
                </c:pt>
                <c:pt idx="222">
                  <c:v>25.627866666666669</c:v>
                </c:pt>
                <c:pt idx="223">
                  <c:v>25.632533333333335</c:v>
                </c:pt>
                <c:pt idx="224">
                  <c:v>25.633000000000003</c:v>
                </c:pt>
                <c:pt idx="225">
                  <c:v>25.646533333333338</c:v>
                </c:pt>
                <c:pt idx="226">
                  <c:v>25.661000000000001</c:v>
                </c:pt>
                <c:pt idx="227">
                  <c:v>25.668933333333335</c:v>
                </c:pt>
                <c:pt idx="228">
                  <c:v>25.668933333333335</c:v>
                </c:pt>
                <c:pt idx="229">
                  <c:v>25.678733333333334</c:v>
                </c:pt>
                <c:pt idx="230">
                  <c:v>25.687600000000003</c:v>
                </c:pt>
                <c:pt idx="231">
                  <c:v>25.676866666666669</c:v>
                </c:pt>
                <c:pt idx="232">
                  <c:v>25.669866666666671</c:v>
                </c:pt>
                <c:pt idx="233">
                  <c:v>25.666600000000003</c:v>
                </c:pt>
                <c:pt idx="234">
                  <c:v>25.658200000000001</c:v>
                </c:pt>
                <c:pt idx="235">
                  <c:v>25.657266666666668</c:v>
                </c:pt>
                <c:pt idx="236">
                  <c:v>25.668000000000003</c:v>
                </c:pt>
                <c:pt idx="237">
                  <c:v>25.660533333333333</c:v>
                </c:pt>
                <c:pt idx="238">
                  <c:v>25.653533333333336</c:v>
                </c:pt>
                <c:pt idx="239">
                  <c:v>25.661933333333334</c:v>
                </c:pt>
                <c:pt idx="240">
                  <c:v>25.678266666666669</c:v>
                </c:pt>
                <c:pt idx="241">
                  <c:v>25.681533333333334</c:v>
                </c:pt>
                <c:pt idx="242">
                  <c:v>25.710933333333337</c:v>
                </c:pt>
                <c:pt idx="243">
                  <c:v>25.724933333333336</c:v>
                </c:pt>
                <c:pt idx="244">
                  <c:v>25.731933333333338</c:v>
                </c:pt>
                <c:pt idx="245">
                  <c:v>25.738933333333335</c:v>
                </c:pt>
                <c:pt idx="246">
                  <c:v>25.737066666666671</c:v>
                </c:pt>
                <c:pt idx="247">
                  <c:v>25.718400000000003</c:v>
                </c:pt>
                <c:pt idx="248">
                  <c:v>25.712333333333337</c:v>
                </c:pt>
                <c:pt idx="249">
                  <c:v>25.717466666666667</c:v>
                </c:pt>
                <c:pt idx="250">
                  <c:v>25.717466666666667</c:v>
                </c:pt>
                <c:pt idx="251">
                  <c:v>25.706266666666668</c:v>
                </c:pt>
                <c:pt idx="252">
                  <c:v>25.681533333333334</c:v>
                </c:pt>
                <c:pt idx="253">
                  <c:v>25.653533333333336</c:v>
                </c:pt>
                <c:pt idx="254">
                  <c:v>25.626000000000001</c:v>
                </c:pt>
                <c:pt idx="255">
                  <c:v>25.606400000000001</c:v>
                </c:pt>
                <c:pt idx="256">
                  <c:v>25.598933333333335</c:v>
                </c:pt>
                <c:pt idx="257">
                  <c:v>25.59846666666667</c:v>
                </c:pt>
                <c:pt idx="258">
                  <c:v>25.595666666666666</c:v>
                </c:pt>
                <c:pt idx="259">
                  <c:v>25.589133333333336</c:v>
                </c:pt>
                <c:pt idx="260">
                  <c:v>25.588666666666668</c:v>
                </c:pt>
                <c:pt idx="261">
                  <c:v>25.607333333333337</c:v>
                </c:pt>
                <c:pt idx="262">
                  <c:v>25.614333333333335</c:v>
                </c:pt>
                <c:pt idx="263">
                  <c:v>25.620866666666668</c:v>
                </c:pt>
                <c:pt idx="264">
                  <c:v>25.612000000000002</c:v>
                </c:pt>
                <c:pt idx="265">
                  <c:v>25.601266666666668</c:v>
                </c:pt>
                <c:pt idx="266">
                  <c:v>25.599399999999999</c:v>
                </c:pt>
                <c:pt idx="267">
                  <c:v>25.605933333333333</c:v>
                </c:pt>
                <c:pt idx="268">
                  <c:v>25.610133333333334</c:v>
                </c:pt>
                <c:pt idx="269">
                  <c:v>25.591933333333333</c:v>
                </c:pt>
                <c:pt idx="270">
                  <c:v>25.591933333333337</c:v>
                </c:pt>
                <c:pt idx="271">
                  <c:v>25.588666666666668</c:v>
                </c:pt>
                <c:pt idx="272">
                  <c:v>25.587733333333333</c:v>
                </c:pt>
                <c:pt idx="273">
                  <c:v>25.567666666666668</c:v>
                </c:pt>
                <c:pt idx="274">
                  <c:v>25.56346666666667</c:v>
                </c:pt>
                <c:pt idx="275">
                  <c:v>25.549933333333335</c:v>
                </c:pt>
                <c:pt idx="276">
                  <c:v>25.549000000000003</c:v>
                </c:pt>
                <c:pt idx="277">
                  <c:v>25.564866666666667</c:v>
                </c:pt>
                <c:pt idx="278">
                  <c:v>25.575600000000001</c:v>
                </c:pt>
                <c:pt idx="279">
                  <c:v>25.593800000000002</c:v>
                </c:pt>
                <c:pt idx="280">
                  <c:v>25.607800000000001</c:v>
                </c:pt>
                <c:pt idx="281">
                  <c:v>25.637666666666668</c:v>
                </c:pt>
                <c:pt idx="282">
                  <c:v>25.667533333333335</c:v>
                </c:pt>
                <c:pt idx="283">
                  <c:v>25.7072</c:v>
                </c:pt>
                <c:pt idx="284">
                  <c:v>25.747333333333334</c:v>
                </c:pt>
                <c:pt idx="285">
                  <c:v>25.787933333333335</c:v>
                </c:pt>
                <c:pt idx="286">
                  <c:v>25.804733333333335</c:v>
                </c:pt>
                <c:pt idx="287">
                  <c:v>25.822000000000003</c:v>
                </c:pt>
                <c:pt idx="288">
                  <c:v>25.828066666666668</c:v>
                </c:pt>
                <c:pt idx="289">
                  <c:v>25.848133333333337</c:v>
                </c:pt>
                <c:pt idx="290">
                  <c:v>25.864466666666669</c:v>
                </c:pt>
                <c:pt idx="291">
                  <c:v>25.876133333333335</c:v>
                </c:pt>
                <c:pt idx="292">
                  <c:v>25.888733333333334</c:v>
                </c:pt>
                <c:pt idx="293">
                  <c:v>25.896200000000004</c:v>
                </c:pt>
                <c:pt idx="294">
                  <c:v>25.914400000000004</c:v>
                </c:pt>
                <c:pt idx="295">
                  <c:v>25.913466666666672</c:v>
                </c:pt>
                <c:pt idx="296">
                  <c:v>25.916266666666672</c:v>
                </c:pt>
                <c:pt idx="297">
                  <c:v>25.913466666666672</c:v>
                </c:pt>
                <c:pt idx="298">
                  <c:v>25.907400000000003</c:v>
                </c:pt>
                <c:pt idx="299">
                  <c:v>25.935400000000001</c:v>
                </c:pt>
                <c:pt idx="300">
                  <c:v>25.915800000000004</c:v>
                </c:pt>
                <c:pt idx="301">
                  <c:v>25.902266666666669</c:v>
                </c:pt>
                <c:pt idx="302">
                  <c:v>25.8752</c:v>
                </c:pt>
                <c:pt idx="303">
                  <c:v>25.868200000000002</c:v>
                </c:pt>
                <c:pt idx="304">
                  <c:v>25.867266666666669</c:v>
                </c:pt>
                <c:pt idx="305">
                  <c:v>25.884533333333337</c:v>
                </c:pt>
                <c:pt idx="306">
                  <c:v>25.879400000000004</c:v>
                </c:pt>
                <c:pt idx="307">
                  <c:v>25.861200000000004</c:v>
                </c:pt>
                <c:pt idx="308">
                  <c:v>25.851400000000002</c:v>
                </c:pt>
                <c:pt idx="309">
                  <c:v>25.81686666666667</c:v>
                </c:pt>
                <c:pt idx="310">
                  <c:v>25.78606666666667</c:v>
                </c:pt>
                <c:pt idx="311">
                  <c:v>25.752933333333338</c:v>
                </c:pt>
                <c:pt idx="312">
                  <c:v>25.733800000000002</c:v>
                </c:pt>
                <c:pt idx="313">
                  <c:v>25.7072</c:v>
                </c:pt>
                <c:pt idx="314">
                  <c:v>25.673600000000004</c:v>
                </c:pt>
                <c:pt idx="315">
                  <c:v>25.626000000000001</c:v>
                </c:pt>
                <c:pt idx="316">
                  <c:v>25.602666666666668</c:v>
                </c:pt>
                <c:pt idx="317">
                  <c:v>25.584000000000003</c:v>
                </c:pt>
                <c:pt idx="318">
                  <c:v>25.574200000000001</c:v>
                </c:pt>
                <c:pt idx="319">
                  <c:v>25.548533333333335</c:v>
                </c:pt>
                <c:pt idx="320">
                  <c:v>25.520066666666668</c:v>
                </c:pt>
                <c:pt idx="321">
                  <c:v>25.501866666666665</c:v>
                </c:pt>
                <c:pt idx="322">
                  <c:v>25.473400000000002</c:v>
                </c:pt>
                <c:pt idx="323">
                  <c:v>25.446333333333335</c:v>
                </c:pt>
                <c:pt idx="324">
                  <c:v>25.430933333333336</c:v>
                </c:pt>
                <c:pt idx="325">
                  <c:v>25.438866666666669</c:v>
                </c:pt>
                <c:pt idx="326">
                  <c:v>25.430933333333336</c:v>
                </c:pt>
                <c:pt idx="327">
                  <c:v>25.42626666666667</c:v>
                </c:pt>
                <c:pt idx="328">
                  <c:v>25.416466666666672</c:v>
                </c:pt>
                <c:pt idx="329">
                  <c:v>25.40806666666667</c:v>
                </c:pt>
                <c:pt idx="330">
                  <c:v>25.411333333333335</c:v>
                </c:pt>
                <c:pt idx="331">
                  <c:v>25.40946666666667</c:v>
                </c:pt>
                <c:pt idx="332">
                  <c:v>25.425333333333334</c:v>
                </c:pt>
                <c:pt idx="333">
                  <c:v>25.436066666666669</c:v>
                </c:pt>
                <c:pt idx="334">
                  <c:v>25.432333333333336</c:v>
                </c:pt>
                <c:pt idx="335">
                  <c:v>25.431866666666672</c:v>
                </c:pt>
                <c:pt idx="336">
                  <c:v>25.428600000000003</c:v>
                </c:pt>
                <c:pt idx="337">
                  <c:v>25.417866666666669</c:v>
                </c:pt>
                <c:pt idx="338">
                  <c:v>25.393599999999999</c:v>
                </c:pt>
                <c:pt idx="339">
                  <c:v>25.366066666666669</c:v>
                </c:pt>
                <c:pt idx="340">
                  <c:v>25.334800000000001</c:v>
                </c:pt>
                <c:pt idx="341">
                  <c:v>25.303533333333334</c:v>
                </c:pt>
                <c:pt idx="342">
                  <c:v>25.275066666666667</c:v>
                </c:pt>
                <c:pt idx="343">
                  <c:v>25.257333333333335</c:v>
                </c:pt>
                <c:pt idx="344">
                  <c:v>25.25126666666667</c:v>
                </c:pt>
                <c:pt idx="345">
                  <c:v>25.235400000000002</c:v>
                </c:pt>
                <c:pt idx="346">
                  <c:v>25.204133333333335</c:v>
                </c:pt>
                <c:pt idx="347">
                  <c:v>25.166333333333334</c:v>
                </c:pt>
                <c:pt idx="348">
                  <c:v>25.137866666666667</c:v>
                </c:pt>
                <c:pt idx="349">
                  <c:v>25.127600000000001</c:v>
                </c:pt>
                <c:pt idx="350">
                  <c:v>25.103333333333335</c:v>
                </c:pt>
                <c:pt idx="351">
                  <c:v>25.076266666666669</c:v>
                </c:pt>
                <c:pt idx="352">
                  <c:v>25.061333333333337</c:v>
                </c:pt>
                <c:pt idx="353">
                  <c:v>25.04546666666667</c:v>
                </c:pt>
                <c:pt idx="354">
                  <c:v>25.013733333333334</c:v>
                </c:pt>
                <c:pt idx="355">
                  <c:v>24.992266666666666</c:v>
                </c:pt>
                <c:pt idx="356">
                  <c:v>24.983866666666668</c:v>
                </c:pt>
                <c:pt idx="357">
                  <c:v>24.988066666666668</c:v>
                </c:pt>
                <c:pt idx="358">
                  <c:v>24.993666666666666</c:v>
                </c:pt>
                <c:pt idx="359">
                  <c:v>24.971266666666668</c:v>
                </c:pt>
                <c:pt idx="360">
                  <c:v>24.961933333333334</c:v>
                </c:pt>
                <c:pt idx="361">
                  <c:v>24.968000000000004</c:v>
                </c:pt>
                <c:pt idx="362">
                  <c:v>24.963800000000003</c:v>
                </c:pt>
                <c:pt idx="363">
                  <c:v>24.954933333333337</c:v>
                </c:pt>
                <c:pt idx="364">
                  <c:v>24.945133333333334</c:v>
                </c:pt>
              </c:numCache>
            </c:numRef>
          </c:val>
          <c:smooth val="0"/>
          <c:extLst>
            <c:ext xmlns:c16="http://schemas.microsoft.com/office/drawing/2014/chart" uri="{C3380CC4-5D6E-409C-BE32-E72D297353CC}">
              <c16:uniqueId val="{00000001-F11B-4C37-BA19-22209E92E621}"/>
            </c:ext>
          </c:extLst>
        </c:ser>
        <c:dLbls>
          <c:showLegendKey val="0"/>
          <c:showVal val="0"/>
          <c:showCatName val="0"/>
          <c:showSerName val="0"/>
          <c:showPercent val="0"/>
          <c:showBubbleSize val="0"/>
        </c:dLbls>
        <c:smooth val="0"/>
        <c:axId val="99384175"/>
        <c:axId val="99377455"/>
      </c:lineChart>
      <c:catAx>
        <c:axId val="99384175"/>
        <c:scaling>
          <c:orientation val="minMax"/>
        </c:scaling>
        <c:delete val="1"/>
        <c:axPos val="b"/>
        <c:numFmt formatCode="General" sourceLinked="1"/>
        <c:majorTickMark val="none"/>
        <c:minorTickMark val="none"/>
        <c:tickLblPos val="nextTo"/>
        <c:crossAx val="99377455"/>
        <c:crosses val="autoZero"/>
        <c:auto val="1"/>
        <c:lblAlgn val="ctr"/>
        <c:lblOffset val="100"/>
        <c:noMultiLvlLbl val="0"/>
      </c:catAx>
      <c:valAx>
        <c:axId val="99377455"/>
        <c:scaling>
          <c:orientation val="minMax"/>
          <c:max val="40"/>
          <c:min val="1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Outdoor Dry  Bulb Temperature (</a:t>
                </a:r>
                <a:r>
                  <a:rPr lang="en-IN"/>
                  <a:t>°C )</a:t>
                </a:r>
                <a:endParaRPr lang="en-US"/>
              </a:p>
            </c:rich>
          </c:tx>
          <c:layout>
            <c:manualLayout>
              <c:xMode val="edge"/>
              <c:yMode val="edge"/>
              <c:x val="9.6191344545465667E-3"/>
              <c:y val="0.14332987658529911"/>
            </c:manualLayout>
          </c:layout>
          <c:overlay val="0"/>
        </c:title>
        <c:numFmt formatCode="0" sourceLinked="0"/>
        <c:majorTickMark val="none"/>
        <c:minorTickMark val="none"/>
        <c:tickLblPos val="nextTo"/>
        <c:spPr>
          <a:noFill/>
          <a:ln>
            <a:noFill/>
          </a:ln>
          <a:effectLst/>
        </c:spPr>
        <c:txPr>
          <a:bodyPr rot="-60000000" vert="horz"/>
          <a:lstStyle/>
          <a:p>
            <a:pPr>
              <a:defRPr/>
            </a:pPr>
            <a:endParaRPr lang="en-US"/>
          </a:p>
        </c:txPr>
        <c:crossAx val="99384175"/>
        <c:crosses val="autoZero"/>
        <c:crossBetween val="between"/>
        <c:majorUnit val="5"/>
      </c:valAx>
    </c:plotArea>
    <c:plotVisOnly val="1"/>
    <c:dispBlanksAs val="gap"/>
    <c:showDLblsOverMax val="0"/>
  </c:chart>
  <c:spPr>
    <a:ln>
      <a:solidFill>
        <a:schemeClr val="bg2"/>
      </a:solidFill>
    </a:ln>
  </c:spPr>
  <c:txPr>
    <a:bodyPr/>
    <a:lstStyle/>
    <a:p>
      <a:pPr>
        <a:defRPr sz="1000">
          <a:solidFill>
            <a:schemeClr val="tx1">
              <a:lumMod val="75000"/>
              <a:lumOff val="25000"/>
            </a:schemeClr>
          </a:solidFill>
          <a:latin typeface="Manrope" pitchFamily="2" charset="0"/>
          <a:cs typeface="Times New Roman" panose="02020603050405020304"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lang="en-IN" sz="1000" b="1" i="0" u="none" strike="noStrike" kern="1200" baseline="0">
                <a:solidFill>
                  <a:prstClr val="black"/>
                </a:solidFill>
                <a:latin typeface="Manrope" pitchFamily="2" charset="0"/>
                <a:ea typeface="+mn-ea"/>
                <a:cs typeface="Times New Roman" panose="02020603050405020304" pitchFamily="18" charset="0"/>
              </a:defRPr>
            </a:pPr>
            <a:r>
              <a:rPr lang="en-IN" sz="1200" b="1" i="0" u="none" strike="noStrike" kern="1200" baseline="0" dirty="0">
                <a:solidFill>
                  <a:prstClr val="black"/>
                </a:solidFill>
                <a:latin typeface="Manrope" pitchFamily="2" charset="0"/>
                <a:ea typeface="+mn-ea"/>
                <a:cs typeface="Times New Roman" panose="02020603050405020304" pitchFamily="18" charset="0"/>
              </a:rPr>
              <a:t>Ahmedabad (Hot &amp; Dry)</a:t>
            </a:r>
          </a:p>
        </c:rich>
      </c:tx>
      <c:overlay val="0"/>
      <c:spPr>
        <a:solidFill>
          <a:sysClr val="window" lastClr="FFFFFF"/>
        </a:solidFill>
        <a:ln>
          <a:noFill/>
        </a:ln>
        <a:effectLst/>
      </c:spPr>
    </c:title>
    <c:autoTitleDeleted val="0"/>
    <c:plotArea>
      <c:layout>
        <c:manualLayout>
          <c:layoutTarget val="inner"/>
          <c:xMode val="edge"/>
          <c:yMode val="edge"/>
          <c:x val="0.11086331300813008"/>
          <c:y val="0.14056184945220301"/>
          <c:w val="0.8654747628726287"/>
          <c:h val="0.81386822237515899"/>
        </c:manualLayout>
      </c:layout>
      <c:lineChart>
        <c:grouping val="standard"/>
        <c:varyColors val="0"/>
        <c:ser>
          <c:idx val="1"/>
          <c:order val="0"/>
          <c:tx>
            <c:strRef>
              <c:f>'ABAD (2)'!$I$2</c:f>
              <c:strCache>
                <c:ptCount val="1"/>
                <c:pt idx="0">
                  <c:v>30 day running mean (t mean d)</c:v>
                </c:pt>
              </c:strCache>
            </c:strRef>
          </c:tx>
          <c:spPr>
            <a:ln w="22225"/>
          </c:spPr>
          <c:marker>
            <c:symbol val="none"/>
          </c:marker>
          <c:val>
            <c:numRef>
              <c:f>'ABAD (2)'!$I$3:$I$367</c:f>
              <c:numCache>
                <c:formatCode>0.00</c:formatCode>
                <c:ptCount val="365"/>
                <c:pt idx="0">
                  <c:v>22.07</c:v>
                </c:pt>
                <c:pt idx="1">
                  <c:v>21.893333333333334</c:v>
                </c:pt>
                <c:pt idx="2">
                  <c:v>21.73</c:v>
                </c:pt>
                <c:pt idx="3">
                  <c:v>21.648333333333333</c:v>
                </c:pt>
                <c:pt idx="4">
                  <c:v>21.501666666666669</c:v>
                </c:pt>
                <c:pt idx="5">
                  <c:v>21.366666666666667</c:v>
                </c:pt>
                <c:pt idx="6">
                  <c:v>21.238333333333337</c:v>
                </c:pt>
                <c:pt idx="7">
                  <c:v>21.013333333333335</c:v>
                </c:pt>
                <c:pt idx="8">
                  <c:v>20.77</c:v>
                </c:pt>
                <c:pt idx="9">
                  <c:v>20.563333333333336</c:v>
                </c:pt>
                <c:pt idx="10">
                  <c:v>20.410000000000004</c:v>
                </c:pt>
                <c:pt idx="11">
                  <c:v>20.225000000000001</c:v>
                </c:pt>
                <c:pt idx="12">
                  <c:v>20.040000000000003</c:v>
                </c:pt>
                <c:pt idx="13">
                  <c:v>19.961666666666666</c:v>
                </c:pt>
                <c:pt idx="14">
                  <c:v>19.863333333333337</c:v>
                </c:pt>
                <c:pt idx="15">
                  <c:v>19.701666666666664</c:v>
                </c:pt>
                <c:pt idx="16">
                  <c:v>19.543333333333333</c:v>
                </c:pt>
                <c:pt idx="17">
                  <c:v>19.415000000000003</c:v>
                </c:pt>
                <c:pt idx="18">
                  <c:v>19.316666666666666</c:v>
                </c:pt>
                <c:pt idx="19">
                  <c:v>19.2</c:v>
                </c:pt>
                <c:pt idx="20">
                  <c:v>19.12833333333333</c:v>
                </c:pt>
                <c:pt idx="21">
                  <c:v>19.076666666666664</c:v>
                </c:pt>
                <c:pt idx="22">
                  <c:v>19.048333333333332</c:v>
                </c:pt>
                <c:pt idx="23">
                  <c:v>19.016666666666662</c:v>
                </c:pt>
                <c:pt idx="24">
                  <c:v>19.035</c:v>
                </c:pt>
                <c:pt idx="25">
                  <c:v>19.124999999999996</c:v>
                </c:pt>
                <c:pt idx="26">
                  <c:v>19.131666666666664</c:v>
                </c:pt>
                <c:pt idx="27">
                  <c:v>19.241666666666664</c:v>
                </c:pt>
                <c:pt idx="28">
                  <c:v>19.261666666666667</c:v>
                </c:pt>
                <c:pt idx="29">
                  <c:v>19.214999999999996</c:v>
                </c:pt>
                <c:pt idx="30">
                  <c:v>19.344999999999995</c:v>
                </c:pt>
                <c:pt idx="31">
                  <c:v>19.389999999999993</c:v>
                </c:pt>
                <c:pt idx="32">
                  <c:v>19.539999999999996</c:v>
                </c:pt>
                <c:pt idx="33">
                  <c:v>19.579999999999995</c:v>
                </c:pt>
                <c:pt idx="34">
                  <c:v>19.664999999999999</c:v>
                </c:pt>
                <c:pt idx="35">
                  <c:v>19.71833333333333</c:v>
                </c:pt>
                <c:pt idx="36">
                  <c:v>19.736666666666668</c:v>
                </c:pt>
                <c:pt idx="37">
                  <c:v>19.899999999999999</c:v>
                </c:pt>
                <c:pt idx="38">
                  <c:v>20.04666666666667</c:v>
                </c:pt>
                <c:pt idx="39">
                  <c:v>20.12</c:v>
                </c:pt>
                <c:pt idx="40">
                  <c:v>20.204999999999998</c:v>
                </c:pt>
                <c:pt idx="41">
                  <c:v>20.334999999999997</c:v>
                </c:pt>
                <c:pt idx="42">
                  <c:v>20.48</c:v>
                </c:pt>
                <c:pt idx="43">
                  <c:v>20.563333333333333</c:v>
                </c:pt>
                <c:pt idx="44">
                  <c:v>20.64833333333333</c:v>
                </c:pt>
                <c:pt idx="45">
                  <c:v>20.796666666666667</c:v>
                </c:pt>
                <c:pt idx="46">
                  <c:v>20.958333333333336</c:v>
                </c:pt>
                <c:pt idx="47">
                  <c:v>21.128333333333334</c:v>
                </c:pt>
                <c:pt idx="48">
                  <c:v>21.320000000000004</c:v>
                </c:pt>
                <c:pt idx="49">
                  <c:v>21.561666666666671</c:v>
                </c:pt>
                <c:pt idx="50">
                  <c:v>21.69</c:v>
                </c:pt>
                <c:pt idx="51">
                  <c:v>21.753333333333334</c:v>
                </c:pt>
                <c:pt idx="52">
                  <c:v>21.766666666666666</c:v>
                </c:pt>
                <c:pt idx="53">
                  <c:v>21.786666666666665</c:v>
                </c:pt>
                <c:pt idx="54">
                  <c:v>21.834999999999997</c:v>
                </c:pt>
                <c:pt idx="55">
                  <c:v>21.876666666666665</c:v>
                </c:pt>
                <c:pt idx="56">
                  <c:v>21.949999999999996</c:v>
                </c:pt>
                <c:pt idx="57">
                  <c:v>22.1</c:v>
                </c:pt>
                <c:pt idx="58">
                  <c:v>22.25333333333333</c:v>
                </c:pt>
                <c:pt idx="59">
                  <c:v>22.259999999999998</c:v>
                </c:pt>
                <c:pt idx="60">
                  <c:v>22.326666666666664</c:v>
                </c:pt>
                <c:pt idx="61">
                  <c:v>22.516666666666666</c:v>
                </c:pt>
                <c:pt idx="62">
                  <c:v>22.641666666666666</c:v>
                </c:pt>
                <c:pt idx="63">
                  <c:v>22.783333333333328</c:v>
                </c:pt>
                <c:pt idx="64">
                  <c:v>22.884999999999998</c:v>
                </c:pt>
                <c:pt idx="65">
                  <c:v>22.853333333333332</c:v>
                </c:pt>
                <c:pt idx="66">
                  <c:v>22.91333333333333</c:v>
                </c:pt>
                <c:pt idx="67">
                  <c:v>22.978333333333332</c:v>
                </c:pt>
                <c:pt idx="68">
                  <c:v>23.229999999999997</c:v>
                </c:pt>
                <c:pt idx="69">
                  <c:v>23.508333333333326</c:v>
                </c:pt>
                <c:pt idx="70">
                  <c:v>23.666666666666664</c:v>
                </c:pt>
                <c:pt idx="71">
                  <c:v>23.80833333333333</c:v>
                </c:pt>
                <c:pt idx="72">
                  <c:v>23.906666666666659</c:v>
                </c:pt>
                <c:pt idx="73">
                  <c:v>24.056666666666665</c:v>
                </c:pt>
                <c:pt idx="74">
                  <c:v>24.168333333333333</c:v>
                </c:pt>
                <c:pt idx="75">
                  <c:v>24.279999999999994</c:v>
                </c:pt>
                <c:pt idx="76">
                  <c:v>24.413333333333334</c:v>
                </c:pt>
                <c:pt idx="77">
                  <c:v>24.511666666666663</c:v>
                </c:pt>
                <c:pt idx="78">
                  <c:v>24.608333333333334</c:v>
                </c:pt>
                <c:pt idx="79">
                  <c:v>24.785000000000007</c:v>
                </c:pt>
                <c:pt idx="80">
                  <c:v>25.100000000000009</c:v>
                </c:pt>
                <c:pt idx="81">
                  <c:v>25.411666666666672</c:v>
                </c:pt>
                <c:pt idx="82">
                  <c:v>25.701666666666672</c:v>
                </c:pt>
                <c:pt idx="83">
                  <c:v>25.910000000000007</c:v>
                </c:pt>
                <c:pt idx="84">
                  <c:v>26.071666666666669</c:v>
                </c:pt>
                <c:pt idx="85">
                  <c:v>26.243333333333339</c:v>
                </c:pt>
                <c:pt idx="86">
                  <c:v>26.431666666666672</c:v>
                </c:pt>
                <c:pt idx="87">
                  <c:v>26.610000000000007</c:v>
                </c:pt>
                <c:pt idx="88">
                  <c:v>26.785000000000004</c:v>
                </c:pt>
                <c:pt idx="89">
                  <c:v>27.076666666666668</c:v>
                </c:pt>
                <c:pt idx="90">
                  <c:v>27.198333333333331</c:v>
                </c:pt>
                <c:pt idx="91">
                  <c:v>27.298333333333332</c:v>
                </c:pt>
                <c:pt idx="92">
                  <c:v>27.36</c:v>
                </c:pt>
                <c:pt idx="93">
                  <c:v>27.470000000000002</c:v>
                </c:pt>
                <c:pt idx="94">
                  <c:v>27.678333333333335</c:v>
                </c:pt>
                <c:pt idx="95">
                  <c:v>28.018333333333334</c:v>
                </c:pt>
                <c:pt idx="96">
                  <c:v>28.274999999999999</c:v>
                </c:pt>
                <c:pt idx="97">
                  <c:v>28.483333333333334</c:v>
                </c:pt>
                <c:pt idx="98">
                  <c:v>28.521666666666668</c:v>
                </c:pt>
                <c:pt idx="99">
                  <c:v>28.643333333333334</c:v>
                </c:pt>
                <c:pt idx="100">
                  <c:v>28.875000000000004</c:v>
                </c:pt>
                <c:pt idx="101">
                  <c:v>29.12166666666667</c:v>
                </c:pt>
                <c:pt idx="102">
                  <c:v>29.378333333333337</c:v>
                </c:pt>
                <c:pt idx="103">
                  <c:v>29.581666666666667</c:v>
                </c:pt>
                <c:pt idx="104">
                  <c:v>29.825000000000003</c:v>
                </c:pt>
                <c:pt idx="105">
                  <c:v>30.048333333333336</c:v>
                </c:pt>
                <c:pt idx="106">
                  <c:v>30.254999999999999</c:v>
                </c:pt>
                <c:pt idx="107">
                  <c:v>30.516666666666666</c:v>
                </c:pt>
                <c:pt idx="108">
                  <c:v>30.726666666666667</c:v>
                </c:pt>
                <c:pt idx="109">
                  <c:v>30.813333333333333</c:v>
                </c:pt>
                <c:pt idx="110">
                  <c:v>30.798333333333332</c:v>
                </c:pt>
                <c:pt idx="111">
                  <c:v>30.826666666666664</c:v>
                </c:pt>
                <c:pt idx="112">
                  <c:v>30.986666666666661</c:v>
                </c:pt>
                <c:pt idx="113">
                  <c:v>31.23</c:v>
                </c:pt>
                <c:pt idx="114">
                  <c:v>31.471666666666668</c:v>
                </c:pt>
                <c:pt idx="115">
                  <c:v>31.656666666666659</c:v>
                </c:pt>
                <c:pt idx="116">
                  <c:v>31.758333333333333</c:v>
                </c:pt>
                <c:pt idx="117">
                  <c:v>31.846666666666668</c:v>
                </c:pt>
                <c:pt idx="118">
                  <c:v>31.95</c:v>
                </c:pt>
                <c:pt idx="119">
                  <c:v>31.978333333333335</c:v>
                </c:pt>
                <c:pt idx="120">
                  <c:v>32.130000000000003</c:v>
                </c:pt>
                <c:pt idx="121">
                  <c:v>32.25333333333333</c:v>
                </c:pt>
                <c:pt idx="122">
                  <c:v>32.395000000000003</c:v>
                </c:pt>
                <c:pt idx="123">
                  <c:v>32.533333333333331</c:v>
                </c:pt>
                <c:pt idx="124">
                  <c:v>32.630000000000003</c:v>
                </c:pt>
                <c:pt idx="125">
                  <c:v>32.748333333333328</c:v>
                </c:pt>
                <c:pt idx="126">
                  <c:v>32.843333333333334</c:v>
                </c:pt>
                <c:pt idx="127">
                  <c:v>32.97</c:v>
                </c:pt>
                <c:pt idx="128">
                  <c:v>33.145000000000003</c:v>
                </c:pt>
                <c:pt idx="129">
                  <c:v>33.233333333333334</c:v>
                </c:pt>
                <c:pt idx="130">
                  <c:v>33.206666666666671</c:v>
                </c:pt>
                <c:pt idx="131">
                  <c:v>33.268333333333338</c:v>
                </c:pt>
                <c:pt idx="132">
                  <c:v>33.345000000000006</c:v>
                </c:pt>
                <c:pt idx="133">
                  <c:v>33.375</c:v>
                </c:pt>
                <c:pt idx="134">
                  <c:v>33.405000000000001</c:v>
                </c:pt>
                <c:pt idx="135">
                  <c:v>33.433333333333337</c:v>
                </c:pt>
                <c:pt idx="136">
                  <c:v>33.498333333333342</c:v>
                </c:pt>
                <c:pt idx="137">
                  <c:v>33.555</c:v>
                </c:pt>
                <c:pt idx="138">
                  <c:v>33.551666666666669</c:v>
                </c:pt>
                <c:pt idx="139">
                  <c:v>33.580000000000005</c:v>
                </c:pt>
                <c:pt idx="140">
                  <c:v>33.668333333333337</c:v>
                </c:pt>
                <c:pt idx="141">
                  <c:v>33.785000000000004</c:v>
                </c:pt>
                <c:pt idx="142">
                  <c:v>33.848333333333329</c:v>
                </c:pt>
                <c:pt idx="143">
                  <c:v>33.905000000000001</c:v>
                </c:pt>
                <c:pt idx="144">
                  <c:v>33.94166666666667</c:v>
                </c:pt>
                <c:pt idx="145">
                  <c:v>34.008333333333333</c:v>
                </c:pt>
                <c:pt idx="146">
                  <c:v>34.096666666666664</c:v>
                </c:pt>
                <c:pt idx="147">
                  <c:v>34.111666666666657</c:v>
                </c:pt>
                <c:pt idx="148">
                  <c:v>34.163333333333327</c:v>
                </c:pt>
                <c:pt idx="149">
                  <c:v>34.264999999999993</c:v>
                </c:pt>
                <c:pt idx="150">
                  <c:v>34.36666666666666</c:v>
                </c:pt>
                <c:pt idx="151">
                  <c:v>34.474999999999994</c:v>
                </c:pt>
                <c:pt idx="152">
                  <c:v>34.568333333333321</c:v>
                </c:pt>
                <c:pt idx="153">
                  <c:v>34.654999999999994</c:v>
                </c:pt>
                <c:pt idx="154">
                  <c:v>34.731666666666662</c:v>
                </c:pt>
                <c:pt idx="155">
                  <c:v>34.793333333333329</c:v>
                </c:pt>
                <c:pt idx="156">
                  <c:v>34.848333333333329</c:v>
                </c:pt>
                <c:pt idx="157">
                  <c:v>34.868333333333332</c:v>
                </c:pt>
                <c:pt idx="158">
                  <c:v>34.835000000000001</c:v>
                </c:pt>
                <c:pt idx="159">
                  <c:v>34.638333333333335</c:v>
                </c:pt>
                <c:pt idx="160">
                  <c:v>34.585000000000001</c:v>
                </c:pt>
                <c:pt idx="161">
                  <c:v>34.528333333333336</c:v>
                </c:pt>
                <c:pt idx="162">
                  <c:v>34.446666666666673</c:v>
                </c:pt>
                <c:pt idx="163">
                  <c:v>34.393333333333338</c:v>
                </c:pt>
                <c:pt idx="164">
                  <c:v>34.37166666666667</c:v>
                </c:pt>
                <c:pt idx="165">
                  <c:v>34.436666666666675</c:v>
                </c:pt>
                <c:pt idx="166">
                  <c:v>34.383333333333333</c:v>
                </c:pt>
                <c:pt idx="167">
                  <c:v>34.345000000000006</c:v>
                </c:pt>
                <c:pt idx="168">
                  <c:v>34.398333333333333</c:v>
                </c:pt>
                <c:pt idx="169">
                  <c:v>34.47</c:v>
                </c:pt>
                <c:pt idx="170">
                  <c:v>34.498333333333328</c:v>
                </c:pt>
                <c:pt idx="171">
                  <c:v>34.484999999999999</c:v>
                </c:pt>
                <c:pt idx="172">
                  <c:v>34.43</c:v>
                </c:pt>
                <c:pt idx="173">
                  <c:v>34.37833333333333</c:v>
                </c:pt>
                <c:pt idx="174">
                  <c:v>34.366666666666667</c:v>
                </c:pt>
                <c:pt idx="175">
                  <c:v>34.303333333333327</c:v>
                </c:pt>
                <c:pt idx="176">
                  <c:v>34.23833333333333</c:v>
                </c:pt>
                <c:pt idx="177">
                  <c:v>34.211666666666666</c:v>
                </c:pt>
                <c:pt idx="178">
                  <c:v>34.096666666666664</c:v>
                </c:pt>
                <c:pt idx="179">
                  <c:v>33.879999999999995</c:v>
                </c:pt>
                <c:pt idx="180">
                  <c:v>33.68</c:v>
                </c:pt>
                <c:pt idx="181">
                  <c:v>33.476666666666667</c:v>
                </c:pt>
                <c:pt idx="182">
                  <c:v>33.32</c:v>
                </c:pt>
                <c:pt idx="183">
                  <c:v>33.173333333333325</c:v>
                </c:pt>
                <c:pt idx="184">
                  <c:v>32.958333333333329</c:v>
                </c:pt>
                <c:pt idx="185">
                  <c:v>32.771666666666661</c:v>
                </c:pt>
                <c:pt idx="186">
                  <c:v>32.636666666666663</c:v>
                </c:pt>
                <c:pt idx="187">
                  <c:v>32.543333333333329</c:v>
                </c:pt>
                <c:pt idx="188">
                  <c:v>32.416666666666664</c:v>
                </c:pt>
                <c:pt idx="189">
                  <c:v>32.47</c:v>
                </c:pt>
                <c:pt idx="190">
                  <c:v>32.50333333333333</c:v>
                </c:pt>
                <c:pt idx="191">
                  <c:v>32.476666666666667</c:v>
                </c:pt>
                <c:pt idx="192">
                  <c:v>32.466666666666661</c:v>
                </c:pt>
                <c:pt idx="193">
                  <c:v>32.47</c:v>
                </c:pt>
                <c:pt idx="194">
                  <c:v>32.371666666666663</c:v>
                </c:pt>
                <c:pt idx="195">
                  <c:v>32.201666666666668</c:v>
                </c:pt>
                <c:pt idx="196">
                  <c:v>32.081666666666663</c:v>
                </c:pt>
                <c:pt idx="197">
                  <c:v>31.946666666666665</c:v>
                </c:pt>
                <c:pt idx="198">
                  <c:v>31.779999999999998</c:v>
                </c:pt>
                <c:pt idx="199">
                  <c:v>31.541666666666668</c:v>
                </c:pt>
                <c:pt idx="200">
                  <c:v>31.306666666666668</c:v>
                </c:pt>
                <c:pt idx="201">
                  <c:v>31.115000000000002</c:v>
                </c:pt>
                <c:pt idx="202">
                  <c:v>30.975000000000005</c:v>
                </c:pt>
                <c:pt idx="203">
                  <c:v>30.756666666666675</c:v>
                </c:pt>
                <c:pt idx="204">
                  <c:v>30.518333333333342</c:v>
                </c:pt>
                <c:pt idx="205">
                  <c:v>30.353333333333342</c:v>
                </c:pt>
                <c:pt idx="206">
                  <c:v>30.13666666666667</c:v>
                </c:pt>
                <c:pt idx="207">
                  <c:v>29.853333333333339</c:v>
                </c:pt>
                <c:pt idx="208">
                  <c:v>29.623333333333338</c:v>
                </c:pt>
                <c:pt idx="209">
                  <c:v>29.550000000000008</c:v>
                </c:pt>
                <c:pt idx="210">
                  <c:v>29.495000000000005</c:v>
                </c:pt>
                <c:pt idx="211">
                  <c:v>29.440000000000005</c:v>
                </c:pt>
                <c:pt idx="212">
                  <c:v>29.321666666666669</c:v>
                </c:pt>
                <c:pt idx="213">
                  <c:v>29.176666666666669</c:v>
                </c:pt>
                <c:pt idx="214">
                  <c:v>29.141666666666669</c:v>
                </c:pt>
                <c:pt idx="215">
                  <c:v>29.115000000000002</c:v>
                </c:pt>
                <c:pt idx="216">
                  <c:v>29.036666666666669</c:v>
                </c:pt>
                <c:pt idx="217">
                  <c:v>28.926666666666669</c:v>
                </c:pt>
                <c:pt idx="218">
                  <c:v>28.805000000000003</c:v>
                </c:pt>
                <c:pt idx="219">
                  <c:v>28.761666666666667</c:v>
                </c:pt>
                <c:pt idx="220">
                  <c:v>28.690000000000005</c:v>
                </c:pt>
                <c:pt idx="221">
                  <c:v>28.596666666666675</c:v>
                </c:pt>
                <c:pt idx="222">
                  <c:v>28.505000000000003</c:v>
                </c:pt>
                <c:pt idx="223">
                  <c:v>28.411666666666672</c:v>
                </c:pt>
                <c:pt idx="224">
                  <c:v>28.381666666666671</c:v>
                </c:pt>
                <c:pt idx="225">
                  <c:v>28.326666666666664</c:v>
                </c:pt>
                <c:pt idx="226">
                  <c:v>28.313333333333333</c:v>
                </c:pt>
                <c:pt idx="227">
                  <c:v>28.256666666666664</c:v>
                </c:pt>
                <c:pt idx="228">
                  <c:v>28.225000000000001</c:v>
                </c:pt>
                <c:pt idx="229">
                  <c:v>28.223333333333336</c:v>
                </c:pt>
                <c:pt idx="230">
                  <c:v>28.205000000000002</c:v>
                </c:pt>
                <c:pt idx="231">
                  <c:v>28.163333333333338</c:v>
                </c:pt>
                <c:pt idx="232">
                  <c:v>28.185000000000002</c:v>
                </c:pt>
                <c:pt idx="233">
                  <c:v>28.276666666666667</c:v>
                </c:pt>
                <c:pt idx="234">
                  <c:v>28.281666666666673</c:v>
                </c:pt>
                <c:pt idx="235">
                  <c:v>28.176666666666669</c:v>
                </c:pt>
                <c:pt idx="236">
                  <c:v>28.133333333333336</c:v>
                </c:pt>
                <c:pt idx="237">
                  <c:v>28.205000000000002</c:v>
                </c:pt>
                <c:pt idx="238">
                  <c:v>28.31666666666667</c:v>
                </c:pt>
                <c:pt idx="239">
                  <c:v>28.393333333333338</c:v>
                </c:pt>
                <c:pt idx="240">
                  <c:v>28.408333333333339</c:v>
                </c:pt>
                <c:pt idx="241">
                  <c:v>28.398333333333337</c:v>
                </c:pt>
                <c:pt idx="242">
                  <c:v>28.460000000000004</c:v>
                </c:pt>
                <c:pt idx="243">
                  <c:v>28.480000000000004</c:v>
                </c:pt>
                <c:pt idx="244">
                  <c:v>28.445</c:v>
                </c:pt>
                <c:pt idx="245">
                  <c:v>28.398333333333333</c:v>
                </c:pt>
                <c:pt idx="246">
                  <c:v>28.361666666666672</c:v>
                </c:pt>
                <c:pt idx="247">
                  <c:v>28.34833333333334</c:v>
                </c:pt>
                <c:pt idx="248">
                  <c:v>28.398333333333333</c:v>
                </c:pt>
                <c:pt idx="249">
                  <c:v>28.423333333333339</c:v>
                </c:pt>
                <c:pt idx="250">
                  <c:v>28.408333333333339</c:v>
                </c:pt>
                <c:pt idx="251">
                  <c:v>28.388333333333335</c:v>
                </c:pt>
                <c:pt idx="252">
                  <c:v>28.371666666666666</c:v>
                </c:pt>
                <c:pt idx="253">
                  <c:v>28.384999999999994</c:v>
                </c:pt>
                <c:pt idx="254">
                  <c:v>28.394999999999996</c:v>
                </c:pt>
                <c:pt idx="255">
                  <c:v>28.4</c:v>
                </c:pt>
                <c:pt idx="256">
                  <c:v>28.41333333333333</c:v>
                </c:pt>
                <c:pt idx="257">
                  <c:v>28.439999999999998</c:v>
                </c:pt>
                <c:pt idx="258">
                  <c:v>28.451666666666664</c:v>
                </c:pt>
                <c:pt idx="259">
                  <c:v>28.48</c:v>
                </c:pt>
                <c:pt idx="260">
                  <c:v>28.52</c:v>
                </c:pt>
                <c:pt idx="261">
                  <c:v>28.56</c:v>
                </c:pt>
                <c:pt idx="262">
                  <c:v>28.543333333333333</c:v>
                </c:pt>
                <c:pt idx="263">
                  <c:v>28.560000000000002</c:v>
                </c:pt>
                <c:pt idx="264">
                  <c:v>28.686666666666671</c:v>
                </c:pt>
                <c:pt idx="265">
                  <c:v>28.786666666666672</c:v>
                </c:pt>
                <c:pt idx="266">
                  <c:v>28.946666666666669</c:v>
                </c:pt>
                <c:pt idx="267">
                  <c:v>29.001666666666665</c:v>
                </c:pt>
                <c:pt idx="268">
                  <c:v>29.016666666666666</c:v>
                </c:pt>
                <c:pt idx="269">
                  <c:v>29.066666666666663</c:v>
                </c:pt>
                <c:pt idx="270">
                  <c:v>29.138333333333332</c:v>
                </c:pt>
                <c:pt idx="271">
                  <c:v>29.220000000000002</c:v>
                </c:pt>
                <c:pt idx="272">
                  <c:v>29.244999999999997</c:v>
                </c:pt>
                <c:pt idx="273">
                  <c:v>29.389999999999997</c:v>
                </c:pt>
                <c:pt idx="274">
                  <c:v>29.471666666666668</c:v>
                </c:pt>
                <c:pt idx="275">
                  <c:v>29.569999999999997</c:v>
                </c:pt>
                <c:pt idx="276">
                  <c:v>29.673333333333332</c:v>
                </c:pt>
                <c:pt idx="277">
                  <c:v>29.77</c:v>
                </c:pt>
                <c:pt idx="278">
                  <c:v>29.886666666666667</c:v>
                </c:pt>
                <c:pt idx="279">
                  <c:v>29.965</c:v>
                </c:pt>
                <c:pt idx="280">
                  <c:v>30.14</c:v>
                </c:pt>
                <c:pt idx="281">
                  <c:v>30.248333333333335</c:v>
                </c:pt>
                <c:pt idx="282">
                  <c:v>30.291666666666668</c:v>
                </c:pt>
                <c:pt idx="283">
                  <c:v>30.313333333333336</c:v>
                </c:pt>
                <c:pt idx="284">
                  <c:v>30.351666666666667</c:v>
                </c:pt>
                <c:pt idx="285">
                  <c:v>30.42</c:v>
                </c:pt>
                <c:pt idx="286">
                  <c:v>30.461666666666662</c:v>
                </c:pt>
                <c:pt idx="287">
                  <c:v>30.518333333333334</c:v>
                </c:pt>
                <c:pt idx="288">
                  <c:v>30.543333333333333</c:v>
                </c:pt>
                <c:pt idx="289">
                  <c:v>30.561666666666667</c:v>
                </c:pt>
                <c:pt idx="290">
                  <c:v>30.52</c:v>
                </c:pt>
                <c:pt idx="291">
                  <c:v>30.456666666666667</c:v>
                </c:pt>
                <c:pt idx="292">
                  <c:v>30.396666666666665</c:v>
                </c:pt>
                <c:pt idx="293">
                  <c:v>30.306666666666665</c:v>
                </c:pt>
                <c:pt idx="294">
                  <c:v>30.193333333333328</c:v>
                </c:pt>
                <c:pt idx="295">
                  <c:v>30.189999999999994</c:v>
                </c:pt>
                <c:pt idx="296">
                  <c:v>30.119999999999994</c:v>
                </c:pt>
                <c:pt idx="297">
                  <c:v>30.06166666666666</c:v>
                </c:pt>
                <c:pt idx="298">
                  <c:v>30.006666666666657</c:v>
                </c:pt>
                <c:pt idx="299">
                  <c:v>29.934999999999992</c:v>
                </c:pt>
                <c:pt idx="300">
                  <c:v>29.888333333333328</c:v>
                </c:pt>
                <c:pt idx="301">
                  <c:v>29.834999999999994</c:v>
                </c:pt>
                <c:pt idx="302">
                  <c:v>29.816666666666663</c:v>
                </c:pt>
                <c:pt idx="303">
                  <c:v>29.708333333333325</c:v>
                </c:pt>
                <c:pt idx="304">
                  <c:v>29.59666666666666</c:v>
                </c:pt>
                <c:pt idx="305">
                  <c:v>29.444999999999993</c:v>
                </c:pt>
                <c:pt idx="306">
                  <c:v>29.329999999999991</c:v>
                </c:pt>
                <c:pt idx="307">
                  <c:v>29.283333333333328</c:v>
                </c:pt>
                <c:pt idx="308">
                  <c:v>29.204999999999998</c:v>
                </c:pt>
                <c:pt idx="309">
                  <c:v>29.126666666666665</c:v>
                </c:pt>
                <c:pt idx="310">
                  <c:v>28.925000000000004</c:v>
                </c:pt>
                <c:pt idx="311">
                  <c:v>28.758333333333333</c:v>
                </c:pt>
                <c:pt idx="312">
                  <c:v>28.693333333333335</c:v>
                </c:pt>
                <c:pt idx="313">
                  <c:v>28.584999999999997</c:v>
                </c:pt>
                <c:pt idx="314">
                  <c:v>28.40666666666667</c:v>
                </c:pt>
                <c:pt idx="315">
                  <c:v>28.170000000000005</c:v>
                </c:pt>
                <c:pt idx="316">
                  <c:v>27.98833333333334</c:v>
                </c:pt>
                <c:pt idx="317">
                  <c:v>27.79333333333334</c:v>
                </c:pt>
                <c:pt idx="318">
                  <c:v>27.623333333333338</c:v>
                </c:pt>
                <c:pt idx="319">
                  <c:v>27.471666666666675</c:v>
                </c:pt>
                <c:pt idx="320">
                  <c:v>27.338333333333342</c:v>
                </c:pt>
                <c:pt idx="321">
                  <c:v>27.236666666666672</c:v>
                </c:pt>
                <c:pt idx="322">
                  <c:v>27.153333333333332</c:v>
                </c:pt>
                <c:pt idx="323">
                  <c:v>27.01166666666667</c:v>
                </c:pt>
                <c:pt idx="324">
                  <c:v>26.901666666666667</c:v>
                </c:pt>
                <c:pt idx="325">
                  <c:v>26.759999999999998</c:v>
                </c:pt>
                <c:pt idx="326">
                  <c:v>26.563333333333333</c:v>
                </c:pt>
                <c:pt idx="327">
                  <c:v>26.51</c:v>
                </c:pt>
                <c:pt idx="328">
                  <c:v>26.475000000000001</c:v>
                </c:pt>
                <c:pt idx="329">
                  <c:v>26.413333333333338</c:v>
                </c:pt>
                <c:pt idx="330">
                  <c:v>26.263333333333335</c:v>
                </c:pt>
                <c:pt idx="331">
                  <c:v>26.119999999999997</c:v>
                </c:pt>
                <c:pt idx="332">
                  <c:v>25.941666666666666</c:v>
                </c:pt>
                <c:pt idx="333">
                  <c:v>25.870000000000005</c:v>
                </c:pt>
                <c:pt idx="334">
                  <c:v>25.796666666666667</c:v>
                </c:pt>
                <c:pt idx="335">
                  <c:v>25.701666666666668</c:v>
                </c:pt>
                <c:pt idx="336">
                  <c:v>25.558333333333341</c:v>
                </c:pt>
                <c:pt idx="337">
                  <c:v>25.310000000000006</c:v>
                </c:pt>
                <c:pt idx="338">
                  <c:v>25.085000000000001</c:v>
                </c:pt>
                <c:pt idx="339">
                  <c:v>24.884999999999998</c:v>
                </c:pt>
                <c:pt idx="340">
                  <c:v>24.776666666666664</c:v>
                </c:pt>
                <c:pt idx="341">
                  <c:v>24.733333333333331</c:v>
                </c:pt>
                <c:pt idx="342">
                  <c:v>24.643333333333327</c:v>
                </c:pt>
                <c:pt idx="343">
                  <c:v>24.55833333333333</c:v>
                </c:pt>
                <c:pt idx="344">
                  <c:v>24.509999999999998</c:v>
                </c:pt>
                <c:pt idx="345">
                  <c:v>24.458333333333329</c:v>
                </c:pt>
                <c:pt idx="346">
                  <c:v>24.365000000000002</c:v>
                </c:pt>
                <c:pt idx="347">
                  <c:v>24.27333333333333</c:v>
                </c:pt>
                <c:pt idx="348">
                  <c:v>24.159999999999993</c:v>
                </c:pt>
                <c:pt idx="349">
                  <c:v>24.051666666666666</c:v>
                </c:pt>
                <c:pt idx="350">
                  <c:v>24.018333333333331</c:v>
                </c:pt>
                <c:pt idx="351">
                  <c:v>23.951666666666664</c:v>
                </c:pt>
                <c:pt idx="352">
                  <c:v>23.834999999999997</c:v>
                </c:pt>
                <c:pt idx="353">
                  <c:v>23.764999999999997</c:v>
                </c:pt>
                <c:pt idx="354">
                  <c:v>23.633333333333329</c:v>
                </c:pt>
                <c:pt idx="355">
                  <c:v>23.508333333333329</c:v>
                </c:pt>
                <c:pt idx="356">
                  <c:v>23.459999999999997</c:v>
                </c:pt>
                <c:pt idx="357">
                  <c:v>23.256666666666668</c:v>
                </c:pt>
                <c:pt idx="358">
                  <c:v>23.063333333333329</c:v>
                </c:pt>
                <c:pt idx="359">
                  <c:v>22.851666666666667</c:v>
                </c:pt>
                <c:pt idx="360">
                  <c:v>22.694999999999997</c:v>
                </c:pt>
                <c:pt idx="361">
                  <c:v>22.630000000000003</c:v>
                </c:pt>
                <c:pt idx="362">
                  <c:v>22.466666666666665</c:v>
                </c:pt>
                <c:pt idx="363">
                  <c:v>22.261666666666667</c:v>
                </c:pt>
                <c:pt idx="364">
                  <c:v>22.25</c:v>
                </c:pt>
              </c:numCache>
            </c:numRef>
          </c:val>
          <c:smooth val="0"/>
          <c:extLst>
            <c:ext xmlns:c16="http://schemas.microsoft.com/office/drawing/2014/chart" uri="{C3380CC4-5D6E-409C-BE32-E72D297353CC}">
              <c16:uniqueId val="{00000000-9EBA-46B9-B2E4-5023E6D2E04D}"/>
            </c:ext>
          </c:extLst>
        </c:ser>
        <c:ser>
          <c:idx val="2"/>
          <c:order val="1"/>
          <c:spPr>
            <a:ln w="22225">
              <a:solidFill>
                <a:schemeClr val="accent1"/>
              </a:solidFill>
              <a:prstDash val="dash"/>
            </a:ln>
          </c:spPr>
          <c:marker>
            <c:symbol val="none"/>
          </c:marker>
          <c:val>
            <c:numRef>
              <c:f>'ABAD (2)'!$M$3:$M$367</c:f>
              <c:numCache>
                <c:formatCode>0.00</c:formatCode>
                <c:ptCount val="365"/>
                <c:pt idx="0">
                  <c:v>24.049600000000002</c:v>
                </c:pt>
                <c:pt idx="1">
                  <c:v>24.000133333333334</c:v>
                </c:pt>
                <c:pt idx="2">
                  <c:v>23.9544</c:v>
                </c:pt>
                <c:pt idx="3">
                  <c:v>23.931533333333334</c:v>
                </c:pt>
                <c:pt idx="4">
                  <c:v>23.890466666666669</c:v>
                </c:pt>
                <c:pt idx="5">
                  <c:v>23.852666666666668</c:v>
                </c:pt>
                <c:pt idx="6">
                  <c:v>23.816733333333335</c:v>
                </c:pt>
                <c:pt idx="7">
                  <c:v>23.753733333333336</c:v>
                </c:pt>
                <c:pt idx="8">
                  <c:v>23.685600000000001</c:v>
                </c:pt>
                <c:pt idx="9">
                  <c:v>23.627733333333335</c:v>
                </c:pt>
                <c:pt idx="10">
                  <c:v>23.584800000000001</c:v>
                </c:pt>
                <c:pt idx="11">
                  <c:v>23.533000000000001</c:v>
                </c:pt>
                <c:pt idx="12">
                  <c:v>23.481200000000001</c:v>
                </c:pt>
                <c:pt idx="13">
                  <c:v>23.459266666666668</c:v>
                </c:pt>
                <c:pt idx="14">
                  <c:v>23.431733333333334</c:v>
                </c:pt>
                <c:pt idx="15">
                  <c:v>23.386466666666667</c:v>
                </c:pt>
                <c:pt idx="16">
                  <c:v>23.342133333333337</c:v>
                </c:pt>
                <c:pt idx="17">
                  <c:v>23.306200000000004</c:v>
                </c:pt>
                <c:pt idx="18">
                  <c:v>23.278666666666666</c:v>
                </c:pt>
                <c:pt idx="19">
                  <c:v>23.246000000000002</c:v>
                </c:pt>
                <c:pt idx="20">
                  <c:v>23.225933333333334</c:v>
                </c:pt>
                <c:pt idx="21">
                  <c:v>23.211466666666666</c:v>
                </c:pt>
                <c:pt idx="22">
                  <c:v>23.203533333333333</c:v>
                </c:pt>
                <c:pt idx="23">
                  <c:v>23.194666666666667</c:v>
                </c:pt>
                <c:pt idx="24">
                  <c:v>23.199800000000003</c:v>
                </c:pt>
                <c:pt idx="25">
                  <c:v>23.225000000000001</c:v>
                </c:pt>
                <c:pt idx="26">
                  <c:v>23.226866666666666</c:v>
                </c:pt>
                <c:pt idx="27">
                  <c:v>23.257666666666665</c:v>
                </c:pt>
                <c:pt idx="28">
                  <c:v>23.263266666666667</c:v>
                </c:pt>
                <c:pt idx="29">
                  <c:v>23.2502</c:v>
                </c:pt>
                <c:pt idx="30">
                  <c:v>23.2866</c:v>
                </c:pt>
                <c:pt idx="31">
                  <c:v>23.299199999999999</c:v>
                </c:pt>
                <c:pt idx="32">
                  <c:v>23.341200000000001</c:v>
                </c:pt>
                <c:pt idx="33">
                  <c:v>23.352399999999999</c:v>
                </c:pt>
                <c:pt idx="34">
                  <c:v>23.376200000000001</c:v>
                </c:pt>
                <c:pt idx="35">
                  <c:v>23.391133333333336</c:v>
                </c:pt>
                <c:pt idx="36">
                  <c:v>23.396266666666669</c:v>
                </c:pt>
                <c:pt idx="37">
                  <c:v>23.442</c:v>
                </c:pt>
                <c:pt idx="38">
                  <c:v>23.483066666666669</c:v>
                </c:pt>
                <c:pt idx="39">
                  <c:v>23.503600000000002</c:v>
                </c:pt>
                <c:pt idx="40">
                  <c:v>23.5274</c:v>
                </c:pt>
                <c:pt idx="41">
                  <c:v>23.563800000000001</c:v>
                </c:pt>
                <c:pt idx="42">
                  <c:v>23.604400000000002</c:v>
                </c:pt>
                <c:pt idx="43">
                  <c:v>23.627733333333335</c:v>
                </c:pt>
                <c:pt idx="44">
                  <c:v>23.651533333333333</c:v>
                </c:pt>
                <c:pt idx="45">
                  <c:v>23.693066666666667</c:v>
                </c:pt>
                <c:pt idx="46">
                  <c:v>23.738333333333337</c:v>
                </c:pt>
                <c:pt idx="47">
                  <c:v>23.785933333333336</c:v>
                </c:pt>
                <c:pt idx="48">
                  <c:v>23.839600000000004</c:v>
                </c:pt>
                <c:pt idx="49">
                  <c:v>23.907266666666668</c:v>
                </c:pt>
                <c:pt idx="50">
                  <c:v>23.943200000000001</c:v>
                </c:pt>
                <c:pt idx="51">
                  <c:v>23.960933333333337</c:v>
                </c:pt>
                <c:pt idx="52">
                  <c:v>23.964666666666666</c:v>
                </c:pt>
                <c:pt idx="53">
                  <c:v>23.970266666666667</c:v>
                </c:pt>
                <c:pt idx="54">
                  <c:v>23.983800000000002</c:v>
                </c:pt>
                <c:pt idx="55">
                  <c:v>23.995466666666669</c:v>
                </c:pt>
                <c:pt idx="56">
                  <c:v>24.015999999999998</c:v>
                </c:pt>
                <c:pt idx="57">
                  <c:v>24.058</c:v>
                </c:pt>
                <c:pt idx="58">
                  <c:v>24.100933333333334</c:v>
                </c:pt>
                <c:pt idx="59">
                  <c:v>24.102800000000002</c:v>
                </c:pt>
                <c:pt idx="60">
                  <c:v>24.121466666666667</c:v>
                </c:pt>
                <c:pt idx="61">
                  <c:v>24.174666666666667</c:v>
                </c:pt>
                <c:pt idx="62">
                  <c:v>24.209666666666667</c:v>
                </c:pt>
                <c:pt idx="63">
                  <c:v>24.249333333333333</c:v>
                </c:pt>
                <c:pt idx="64">
                  <c:v>24.277799999999999</c:v>
                </c:pt>
                <c:pt idx="65">
                  <c:v>24.268933333333337</c:v>
                </c:pt>
                <c:pt idx="66">
                  <c:v>24.285733333333333</c:v>
                </c:pt>
                <c:pt idx="67">
                  <c:v>24.303933333333333</c:v>
                </c:pt>
                <c:pt idx="68">
                  <c:v>24.374400000000001</c:v>
                </c:pt>
                <c:pt idx="69">
                  <c:v>24.452333333333332</c:v>
                </c:pt>
                <c:pt idx="70">
                  <c:v>24.49666666666667</c:v>
                </c:pt>
                <c:pt idx="71">
                  <c:v>24.536333333333335</c:v>
                </c:pt>
                <c:pt idx="72">
                  <c:v>24.563866666666666</c:v>
                </c:pt>
                <c:pt idx="73">
                  <c:v>24.605866666666667</c:v>
                </c:pt>
                <c:pt idx="74">
                  <c:v>24.637133333333335</c:v>
                </c:pt>
                <c:pt idx="75">
                  <c:v>24.668399999999998</c:v>
                </c:pt>
                <c:pt idx="76">
                  <c:v>24.705733333333335</c:v>
                </c:pt>
                <c:pt idx="77">
                  <c:v>24.733266666666665</c:v>
                </c:pt>
                <c:pt idx="78">
                  <c:v>24.760333333333335</c:v>
                </c:pt>
                <c:pt idx="79">
                  <c:v>24.809800000000003</c:v>
                </c:pt>
                <c:pt idx="80">
                  <c:v>24.898000000000003</c:v>
                </c:pt>
                <c:pt idx="81">
                  <c:v>24.985266666666668</c:v>
                </c:pt>
                <c:pt idx="82">
                  <c:v>25.06646666666667</c:v>
                </c:pt>
                <c:pt idx="83">
                  <c:v>25.124800000000004</c:v>
                </c:pt>
                <c:pt idx="84">
                  <c:v>25.170066666666671</c:v>
                </c:pt>
                <c:pt idx="85">
                  <c:v>25.218133333333338</c:v>
                </c:pt>
                <c:pt idx="86">
                  <c:v>25.27086666666667</c:v>
                </c:pt>
                <c:pt idx="87">
                  <c:v>25.320800000000006</c:v>
                </c:pt>
                <c:pt idx="88">
                  <c:v>25.369800000000001</c:v>
                </c:pt>
                <c:pt idx="89">
                  <c:v>25.451466666666668</c:v>
                </c:pt>
                <c:pt idx="90">
                  <c:v>25.485533333333336</c:v>
                </c:pt>
                <c:pt idx="91">
                  <c:v>25.513533333333335</c:v>
                </c:pt>
                <c:pt idx="92">
                  <c:v>25.530800000000003</c:v>
                </c:pt>
                <c:pt idx="93">
                  <c:v>25.561600000000002</c:v>
                </c:pt>
                <c:pt idx="94">
                  <c:v>25.619933333333336</c:v>
                </c:pt>
                <c:pt idx="95">
                  <c:v>25.715133333333334</c:v>
                </c:pt>
                <c:pt idx="96">
                  <c:v>25.787000000000003</c:v>
                </c:pt>
                <c:pt idx="97">
                  <c:v>25.845333333333336</c:v>
                </c:pt>
                <c:pt idx="98">
                  <c:v>25.856066666666671</c:v>
                </c:pt>
                <c:pt idx="99">
                  <c:v>25.890133333333335</c:v>
                </c:pt>
                <c:pt idx="100">
                  <c:v>25.955000000000005</c:v>
                </c:pt>
                <c:pt idx="101">
                  <c:v>26.02406666666667</c:v>
                </c:pt>
                <c:pt idx="102">
                  <c:v>26.095933333333335</c:v>
                </c:pt>
                <c:pt idx="103">
                  <c:v>26.152866666666668</c:v>
                </c:pt>
                <c:pt idx="104">
                  <c:v>26.221000000000004</c:v>
                </c:pt>
                <c:pt idx="105">
                  <c:v>26.283533333333338</c:v>
                </c:pt>
                <c:pt idx="106">
                  <c:v>26.3414</c:v>
                </c:pt>
                <c:pt idx="107">
                  <c:v>26.414666666666669</c:v>
                </c:pt>
                <c:pt idx="108">
                  <c:v>26.473466666666667</c:v>
                </c:pt>
                <c:pt idx="109">
                  <c:v>26.497733333333336</c:v>
                </c:pt>
                <c:pt idx="110">
                  <c:v>26.493533333333335</c:v>
                </c:pt>
                <c:pt idx="111">
                  <c:v>26.501466666666666</c:v>
                </c:pt>
                <c:pt idx="112">
                  <c:v>26.546266666666668</c:v>
                </c:pt>
                <c:pt idx="113">
                  <c:v>26.614400000000003</c:v>
                </c:pt>
                <c:pt idx="114">
                  <c:v>26.682066666666671</c:v>
                </c:pt>
                <c:pt idx="115">
                  <c:v>26.733866666666664</c:v>
                </c:pt>
                <c:pt idx="116">
                  <c:v>26.762333333333334</c:v>
                </c:pt>
                <c:pt idx="117">
                  <c:v>26.787066666666668</c:v>
                </c:pt>
                <c:pt idx="118">
                  <c:v>26.816000000000003</c:v>
                </c:pt>
                <c:pt idx="119">
                  <c:v>26.823933333333336</c:v>
                </c:pt>
                <c:pt idx="120">
                  <c:v>26.866400000000002</c:v>
                </c:pt>
                <c:pt idx="121">
                  <c:v>26.900933333333334</c:v>
                </c:pt>
                <c:pt idx="122">
                  <c:v>26.940600000000003</c:v>
                </c:pt>
                <c:pt idx="123">
                  <c:v>26.979333333333336</c:v>
                </c:pt>
                <c:pt idx="124">
                  <c:v>27.006400000000003</c:v>
                </c:pt>
                <c:pt idx="125">
                  <c:v>27.039533333333331</c:v>
                </c:pt>
                <c:pt idx="126">
                  <c:v>27.066133333333333</c:v>
                </c:pt>
                <c:pt idx="127">
                  <c:v>27.101600000000001</c:v>
                </c:pt>
                <c:pt idx="128">
                  <c:v>27.150600000000004</c:v>
                </c:pt>
                <c:pt idx="129">
                  <c:v>27.175333333333334</c:v>
                </c:pt>
                <c:pt idx="130">
                  <c:v>27.167866666666669</c:v>
                </c:pt>
                <c:pt idx="131">
                  <c:v>27.185133333333336</c:v>
                </c:pt>
                <c:pt idx="132">
                  <c:v>27.206600000000002</c:v>
                </c:pt>
                <c:pt idx="133">
                  <c:v>27.215000000000003</c:v>
                </c:pt>
                <c:pt idx="134">
                  <c:v>27.223400000000002</c:v>
                </c:pt>
                <c:pt idx="135">
                  <c:v>27.231333333333339</c:v>
                </c:pt>
                <c:pt idx="136">
                  <c:v>27.249533333333339</c:v>
                </c:pt>
                <c:pt idx="137">
                  <c:v>27.2654</c:v>
                </c:pt>
                <c:pt idx="138">
                  <c:v>27.264466666666671</c:v>
                </c:pt>
                <c:pt idx="139">
                  <c:v>27.272400000000005</c:v>
                </c:pt>
                <c:pt idx="140">
                  <c:v>27.297133333333335</c:v>
                </c:pt>
                <c:pt idx="141">
                  <c:v>27.329800000000002</c:v>
                </c:pt>
                <c:pt idx="142">
                  <c:v>27.347533333333335</c:v>
                </c:pt>
                <c:pt idx="143">
                  <c:v>27.363400000000002</c:v>
                </c:pt>
                <c:pt idx="144">
                  <c:v>27.373666666666672</c:v>
                </c:pt>
                <c:pt idx="145">
                  <c:v>27.392333333333333</c:v>
                </c:pt>
                <c:pt idx="146">
                  <c:v>27.41706666666667</c:v>
                </c:pt>
                <c:pt idx="147">
                  <c:v>27.421266666666668</c:v>
                </c:pt>
                <c:pt idx="148">
                  <c:v>27.435733333333332</c:v>
                </c:pt>
                <c:pt idx="149">
                  <c:v>27.464199999999998</c:v>
                </c:pt>
                <c:pt idx="150">
                  <c:v>27.492666666666665</c:v>
                </c:pt>
                <c:pt idx="151">
                  <c:v>27.523</c:v>
                </c:pt>
                <c:pt idx="152">
                  <c:v>27.54913333333333</c:v>
                </c:pt>
                <c:pt idx="153">
                  <c:v>27.573399999999999</c:v>
                </c:pt>
                <c:pt idx="154">
                  <c:v>27.594866666666668</c:v>
                </c:pt>
                <c:pt idx="155">
                  <c:v>27.612133333333333</c:v>
                </c:pt>
                <c:pt idx="156">
                  <c:v>27.627533333333332</c:v>
                </c:pt>
                <c:pt idx="157">
                  <c:v>27.633133333333333</c:v>
                </c:pt>
                <c:pt idx="158">
                  <c:v>27.623800000000003</c:v>
                </c:pt>
                <c:pt idx="159">
                  <c:v>27.568733333333334</c:v>
                </c:pt>
                <c:pt idx="160">
                  <c:v>27.553800000000003</c:v>
                </c:pt>
                <c:pt idx="161">
                  <c:v>27.537933333333335</c:v>
                </c:pt>
                <c:pt idx="162">
                  <c:v>27.515066666666669</c:v>
                </c:pt>
                <c:pt idx="163">
                  <c:v>27.500133333333338</c:v>
                </c:pt>
                <c:pt idx="164">
                  <c:v>27.494066666666669</c:v>
                </c:pt>
                <c:pt idx="165">
                  <c:v>27.512266666666669</c:v>
                </c:pt>
                <c:pt idx="166">
                  <c:v>27.497333333333337</c:v>
                </c:pt>
                <c:pt idx="167">
                  <c:v>27.486600000000003</c:v>
                </c:pt>
                <c:pt idx="168">
                  <c:v>27.501533333333334</c:v>
                </c:pt>
                <c:pt idx="169">
                  <c:v>27.521599999999999</c:v>
                </c:pt>
                <c:pt idx="170">
                  <c:v>27.529533333333333</c:v>
                </c:pt>
                <c:pt idx="171">
                  <c:v>27.525800000000004</c:v>
                </c:pt>
                <c:pt idx="172">
                  <c:v>27.510400000000004</c:v>
                </c:pt>
                <c:pt idx="173">
                  <c:v>27.495933333333333</c:v>
                </c:pt>
                <c:pt idx="174">
                  <c:v>27.492666666666668</c:v>
                </c:pt>
                <c:pt idx="175">
                  <c:v>27.474933333333333</c:v>
                </c:pt>
                <c:pt idx="176">
                  <c:v>27.456733333333332</c:v>
                </c:pt>
                <c:pt idx="177">
                  <c:v>27.449266666666666</c:v>
                </c:pt>
                <c:pt idx="178">
                  <c:v>27.41706666666667</c:v>
                </c:pt>
                <c:pt idx="179">
                  <c:v>27.356400000000001</c:v>
                </c:pt>
                <c:pt idx="180">
                  <c:v>27.300400000000003</c:v>
                </c:pt>
                <c:pt idx="181">
                  <c:v>27.24346666666667</c:v>
                </c:pt>
                <c:pt idx="182">
                  <c:v>27.199600000000004</c:v>
                </c:pt>
                <c:pt idx="183">
                  <c:v>27.158533333333331</c:v>
                </c:pt>
                <c:pt idx="184">
                  <c:v>27.098333333333336</c:v>
                </c:pt>
                <c:pt idx="185">
                  <c:v>27.046066666666668</c:v>
                </c:pt>
                <c:pt idx="186">
                  <c:v>27.008266666666668</c:v>
                </c:pt>
                <c:pt idx="187">
                  <c:v>26.982133333333334</c:v>
                </c:pt>
                <c:pt idx="188">
                  <c:v>26.946666666666665</c:v>
                </c:pt>
                <c:pt idx="189">
                  <c:v>26.961600000000001</c:v>
                </c:pt>
                <c:pt idx="190">
                  <c:v>26.970933333333335</c:v>
                </c:pt>
                <c:pt idx="191">
                  <c:v>26.963466666666669</c:v>
                </c:pt>
                <c:pt idx="192">
                  <c:v>26.960666666666668</c:v>
                </c:pt>
                <c:pt idx="193">
                  <c:v>26.961600000000001</c:v>
                </c:pt>
                <c:pt idx="194">
                  <c:v>26.934066666666666</c:v>
                </c:pt>
                <c:pt idx="195">
                  <c:v>26.886466666666671</c:v>
                </c:pt>
                <c:pt idx="196">
                  <c:v>26.852866666666667</c:v>
                </c:pt>
                <c:pt idx="197">
                  <c:v>26.815066666666667</c:v>
                </c:pt>
                <c:pt idx="198">
                  <c:v>26.7684</c:v>
                </c:pt>
                <c:pt idx="199">
                  <c:v>26.701666666666668</c:v>
                </c:pt>
                <c:pt idx="200">
                  <c:v>26.635866666666669</c:v>
                </c:pt>
                <c:pt idx="201">
                  <c:v>26.5822</c:v>
                </c:pt>
                <c:pt idx="202">
                  <c:v>26.543000000000003</c:v>
                </c:pt>
                <c:pt idx="203">
                  <c:v>26.481866666666669</c:v>
                </c:pt>
                <c:pt idx="204">
                  <c:v>26.415133333333337</c:v>
                </c:pt>
                <c:pt idx="205">
                  <c:v>26.368933333333338</c:v>
                </c:pt>
                <c:pt idx="206">
                  <c:v>26.308266666666668</c:v>
                </c:pt>
                <c:pt idx="207">
                  <c:v>26.228933333333337</c:v>
                </c:pt>
                <c:pt idx="208">
                  <c:v>26.164533333333338</c:v>
                </c:pt>
                <c:pt idx="209">
                  <c:v>26.144000000000005</c:v>
                </c:pt>
                <c:pt idx="210">
                  <c:v>26.128600000000002</c:v>
                </c:pt>
                <c:pt idx="211">
                  <c:v>26.113200000000003</c:v>
                </c:pt>
                <c:pt idx="212">
                  <c:v>26.080066666666667</c:v>
                </c:pt>
                <c:pt idx="213">
                  <c:v>26.039466666666669</c:v>
                </c:pt>
                <c:pt idx="214">
                  <c:v>26.029666666666671</c:v>
                </c:pt>
                <c:pt idx="215">
                  <c:v>26.022200000000002</c:v>
                </c:pt>
                <c:pt idx="216">
                  <c:v>26.000266666666668</c:v>
                </c:pt>
                <c:pt idx="217">
                  <c:v>25.969466666666669</c:v>
                </c:pt>
                <c:pt idx="218">
                  <c:v>25.935400000000001</c:v>
                </c:pt>
                <c:pt idx="219">
                  <c:v>25.92326666666667</c:v>
                </c:pt>
                <c:pt idx="220">
                  <c:v>25.903200000000005</c:v>
                </c:pt>
                <c:pt idx="221">
                  <c:v>25.877066666666671</c:v>
                </c:pt>
                <c:pt idx="222">
                  <c:v>25.851400000000002</c:v>
                </c:pt>
                <c:pt idx="223">
                  <c:v>25.825266666666671</c:v>
                </c:pt>
                <c:pt idx="224">
                  <c:v>25.81686666666667</c:v>
                </c:pt>
                <c:pt idx="225">
                  <c:v>25.80146666666667</c:v>
                </c:pt>
                <c:pt idx="226">
                  <c:v>25.797733333333333</c:v>
                </c:pt>
                <c:pt idx="227">
                  <c:v>25.781866666666666</c:v>
                </c:pt>
                <c:pt idx="228">
                  <c:v>25.773000000000003</c:v>
                </c:pt>
                <c:pt idx="229">
                  <c:v>25.772533333333335</c:v>
                </c:pt>
                <c:pt idx="230">
                  <c:v>25.767400000000002</c:v>
                </c:pt>
                <c:pt idx="231">
                  <c:v>25.755733333333335</c:v>
                </c:pt>
                <c:pt idx="232">
                  <c:v>25.761800000000001</c:v>
                </c:pt>
                <c:pt idx="233">
                  <c:v>25.787466666666667</c:v>
                </c:pt>
                <c:pt idx="234">
                  <c:v>25.788866666666671</c:v>
                </c:pt>
                <c:pt idx="235">
                  <c:v>25.759466666666668</c:v>
                </c:pt>
                <c:pt idx="236">
                  <c:v>25.747333333333337</c:v>
                </c:pt>
                <c:pt idx="237">
                  <c:v>25.767400000000002</c:v>
                </c:pt>
                <c:pt idx="238">
                  <c:v>25.798666666666669</c:v>
                </c:pt>
                <c:pt idx="239">
                  <c:v>25.820133333333338</c:v>
                </c:pt>
                <c:pt idx="240">
                  <c:v>25.824333333333335</c:v>
                </c:pt>
                <c:pt idx="241">
                  <c:v>25.821533333333335</c:v>
                </c:pt>
                <c:pt idx="242">
                  <c:v>25.838800000000003</c:v>
                </c:pt>
                <c:pt idx="243">
                  <c:v>25.844400000000004</c:v>
                </c:pt>
                <c:pt idx="244">
                  <c:v>25.834600000000002</c:v>
                </c:pt>
                <c:pt idx="245">
                  <c:v>25.821533333333335</c:v>
                </c:pt>
                <c:pt idx="246">
                  <c:v>25.811266666666668</c:v>
                </c:pt>
                <c:pt idx="247">
                  <c:v>25.807533333333339</c:v>
                </c:pt>
                <c:pt idx="248">
                  <c:v>25.821533333333335</c:v>
                </c:pt>
                <c:pt idx="249">
                  <c:v>25.828533333333336</c:v>
                </c:pt>
                <c:pt idx="250">
                  <c:v>25.824333333333335</c:v>
                </c:pt>
                <c:pt idx="251">
                  <c:v>25.818733333333334</c:v>
                </c:pt>
                <c:pt idx="252">
                  <c:v>25.814066666666669</c:v>
                </c:pt>
                <c:pt idx="253">
                  <c:v>25.817799999999998</c:v>
                </c:pt>
                <c:pt idx="254">
                  <c:v>25.820599999999999</c:v>
                </c:pt>
                <c:pt idx="255">
                  <c:v>25.822000000000003</c:v>
                </c:pt>
                <c:pt idx="256">
                  <c:v>25.825733333333332</c:v>
                </c:pt>
                <c:pt idx="257">
                  <c:v>25.833200000000001</c:v>
                </c:pt>
                <c:pt idx="258">
                  <c:v>25.836466666666666</c:v>
                </c:pt>
                <c:pt idx="259">
                  <c:v>25.8444</c:v>
                </c:pt>
                <c:pt idx="260">
                  <c:v>25.855600000000003</c:v>
                </c:pt>
                <c:pt idx="261">
                  <c:v>25.866800000000001</c:v>
                </c:pt>
                <c:pt idx="262">
                  <c:v>25.862133333333336</c:v>
                </c:pt>
                <c:pt idx="263">
                  <c:v>25.866800000000001</c:v>
                </c:pt>
                <c:pt idx="264">
                  <c:v>25.902266666666669</c:v>
                </c:pt>
                <c:pt idx="265">
                  <c:v>25.930266666666668</c:v>
                </c:pt>
                <c:pt idx="266">
                  <c:v>25.97506666666667</c:v>
                </c:pt>
                <c:pt idx="267">
                  <c:v>25.99046666666667</c:v>
                </c:pt>
                <c:pt idx="268">
                  <c:v>25.994666666666667</c:v>
                </c:pt>
                <c:pt idx="269">
                  <c:v>26.008666666666667</c:v>
                </c:pt>
                <c:pt idx="270">
                  <c:v>26.028733333333335</c:v>
                </c:pt>
                <c:pt idx="271">
                  <c:v>26.051600000000001</c:v>
                </c:pt>
                <c:pt idx="272">
                  <c:v>26.058599999999998</c:v>
                </c:pt>
                <c:pt idx="273">
                  <c:v>26.099200000000003</c:v>
                </c:pt>
                <c:pt idx="274">
                  <c:v>26.122066666666669</c:v>
                </c:pt>
                <c:pt idx="275">
                  <c:v>26.1496</c:v>
                </c:pt>
                <c:pt idx="276">
                  <c:v>26.178533333333334</c:v>
                </c:pt>
                <c:pt idx="277">
                  <c:v>26.205600000000004</c:v>
                </c:pt>
                <c:pt idx="278">
                  <c:v>26.238266666666668</c:v>
                </c:pt>
                <c:pt idx="279">
                  <c:v>26.260200000000001</c:v>
                </c:pt>
                <c:pt idx="280">
                  <c:v>26.309200000000004</c:v>
                </c:pt>
                <c:pt idx="281">
                  <c:v>26.339533333333335</c:v>
                </c:pt>
                <c:pt idx="282">
                  <c:v>26.351666666666667</c:v>
                </c:pt>
                <c:pt idx="283">
                  <c:v>26.357733333333336</c:v>
                </c:pt>
                <c:pt idx="284">
                  <c:v>26.36846666666667</c:v>
                </c:pt>
                <c:pt idx="285">
                  <c:v>26.387600000000003</c:v>
                </c:pt>
                <c:pt idx="286">
                  <c:v>26.399266666666669</c:v>
                </c:pt>
                <c:pt idx="287">
                  <c:v>26.415133333333337</c:v>
                </c:pt>
                <c:pt idx="288">
                  <c:v>26.422133333333335</c:v>
                </c:pt>
                <c:pt idx="289">
                  <c:v>26.427266666666668</c:v>
                </c:pt>
                <c:pt idx="290">
                  <c:v>26.415600000000001</c:v>
                </c:pt>
                <c:pt idx="291">
                  <c:v>26.397866666666669</c:v>
                </c:pt>
                <c:pt idx="292">
                  <c:v>26.381066666666669</c:v>
                </c:pt>
                <c:pt idx="293">
                  <c:v>26.355866666666667</c:v>
                </c:pt>
                <c:pt idx="294">
                  <c:v>26.324133333333336</c:v>
                </c:pt>
                <c:pt idx="295">
                  <c:v>26.3232</c:v>
                </c:pt>
                <c:pt idx="296">
                  <c:v>26.303599999999999</c:v>
                </c:pt>
                <c:pt idx="297">
                  <c:v>26.287266666666667</c:v>
                </c:pt>
                <c:pt idx="298">
                  <c:v>26.271866666666668</c:v>
                </c:pt>
                <c:pt idx="299">
                  <c:v>26.251799999999999</c:v>
                </c:pt>
                <c:pt idx="300">
                  <c:v>26.238733333333336</c:v>
                </c:pt>
                <c:pt idx="301">
                  <c:v>26.223800000000001</c:v>
                </c:pt>
                <c:pt idx="302">
                  <c:v>26.218666666666667</c:v>
                </c:pt>
                <c:pt idx="303">
                  <c:v>26.188333333333333</c:v>
                </c:pt>
                <c:pt idx="304">
                  <c:v>26.157066666666665</c:v>
                </c:pt>
                <c:pt idx="305">
                  <c:v>26.114599999999999</c:v>
                </c:pt>
                <c:pt idx="306">
                  <c:v>26.0824</c:v>
                </c:pt>
                <c:pt idx="307">
                  <c:v>26.069333333333333</c:v>
                </c:pt>
                <c:pt idx="308">
                  <c:v>26.047400000000003</c:v>
                </c:pt>
                <c:pt idx="309">
                  <c:v>26.025466666666667</c:v>
                </c:pt>
                <c:pt idx="310">
                  <c:v>25.969000000000001</c:v>
                </c:pt>
                <c:pt idx="311">
                  <c:v>25.922333333333334</c:v>
                </c:pt>
                <c:pt idx="312">
                  <c:v>25.904133333333334</c:v>
                </c:pt>
                <c:pt idx="313">
                  <c:v>25.873800000000003</c:v>
                </c:pt>
                <c:pt idx="314">
                  <c:v>25.823866666666667</c:v>
                </c:pt>
                <c:pt idx="315">
                  <c:v>25.757600000000004</c:v>
                </c:pt>
                <c:pt idx="316">
                  <c:v>25.706733333333336</c:v>
                </c:pt>
                <c:pt idx="317">
                  <c:v>25.652133333333339</c:v>
                </c:pt>
                <c:pt idx="318">
                  <c:v>25.604533333333336</c:v>
                </c:pt>
                <c:pt idx="319">
                  <c:v>25.56206666666667</c:v>
                </c:pt>
                <c:pt idx="320">
                  <c:v>25.524733333333337</c:v>
                </c:pt>
                <c:pt idx="321">
                  <c:v>25.496266666666671</c:v>
                </c:pt>
                <c:pt idx="322">
                  <c:v>25.472933333333334</c:v>
                </c:pt>
                <c:pt idx="323">
                  <c:v>25.433266666666668</c:v>
                </c:pt>
                <c:pt idx="324">
                  <c:v>25.402466666666669</c:v>
                </c:pt>
                <c:pt idx="325">
                  <c:v>25.3628</c:v>
                </c:pt>
                <c:pt idx="326">
                  <c:v>25.307733333333335</c:v>
                </c:pt>
                <c:pt idx="327">
                  <c:v>25.292800000000003</c:v>
                </c:pt>
                <c:pt idx="328">
                  <c:v>25.283000000000001</c:v>
                </c:pt>
                <c:pt idx="329">
                  <c:v>25.265733333333337</c:v>
                </c:pt>
                <c:pt idx="330">
                  <c:v>25.223733333333335</c:v>
                </c:pt>
                <c:pt idx="331">
                  <c:v>25.183600000000002</c:v>
                </c:pt>
                <c:pt idx="332">
                  <c:v>25.13366666666667</c:v>
                </c:pt>
                <c:pt idx="333">
                  <c:v>25.113600000000002</c:v>
                </c:pt>
                <c:pt idx="334">
                  <c:v>25.093066666666669</c:v>
                </c:pt>
                <c:pt idx="335">
                  <c:v>25.06646666666667</c:v>
                </c:pt>
                <c:pt idx="336">
                  <c:v>25.026333333333337</c:v>
                </c:pt>
                <c:pt idx="337">
                  <c:v>24.956800000000001</c:v>
                </c:pt>
                <c:pt idx="338">
                  <c:v>24.893800000000002</c:v>
                </c:pt>
                <c:pt idx="339">
                  <c:v>24.837800000000001</c:v>
                </c:pt>
                <c:pt idx="340">
                  <c:v>24.807466666666667</c:v>
                </c:pt>
                <c:pt idx="341">
                  <c:v>24.795333333333335</c:v>
                </c:pt>
                <c:pt idx="342">
                  <c:v>24.770133333333334</c:v>
                </c:pt>
                <c:pt idx="343">
                  <c:v>24.746333333333332</c:v>
                </c:pt>
                <c:pt idx="344">
                  <c:v>24.732800000000001</c:v>
                </c:pt>
                <c:pt idx="345">
                  <c:v>24.718333333333334</c:v>
                </c:pt>
                <c:pt idx="346">
                  <c:v>24.692200000000003</c:v>
                </c:pt>
                <c:pt idx="347">
                  <c:v>24.666533333333334</c:v>
                </c:pt>
                <c:pt idx="348">
                  <c:v>24.634799999999998</c:v>
                </c:pt>
                <c:pt idx="349">
                  <c:v>24.604466666666667</c:v>
                </c:pt>
                <c:pt idx="350">
                  <c:v>24.595133333333333</c:v>
                </c:pt>
                <c:pt idx="351">
                  <c:v>24.576466666666668</c:v>
                </c:pt>
                <c:pt idx="352">
                  <c:v>24.543800000000001</c:v>
                </c:pt>
                <c:pt idx="353">
                  <c:v>24.5242</c:v>
                </c:pt>
                <c:pt idx="354">
                  <c:v>24.487333333333332</c:v>
                </c:pt>
                <c:pt idx="355">
                  <c:v>24.452333333333335</c:v>
                </c:pt>
                <c:pt idx="356">
                  <c:v>24.438800000000001</c:v>
                </c:pt>
                <c:pt idx="357">
                  <c:v>24.381866666666667</c:v>
                </c:pt>
                <c:pt idx="358">
                  <c:v>24.327733333333335</c:v>
                </c:pt>
                <c:pt idx="359">
                  <c:v>24.268466666666669</c:v>
                </c:pt>
                <c:pt idx="360">
                  <c:v>24.224600000000002</c:v>
                </c:pt>
                <c:pt idx="361">
                  <c:v>24.206400000000002</c:v>
                </c:pt>
                <c:pt idx="362">
                  <c:v>24.160666666666668</c:v>
                </c:pt>
                <c:pt idx="363">
                  <c:v>24.10326666666667</c:v>
                </c:pt>
                <c:pt idx="364">
                  <c:v>24.1</c:v>
                </c:pt>
              </c:numCache>
            </c:numRef>
          </c:val>
          <c:smooth val="0"/>
          <c:extLst>
            <c:ext xmlns:c16="http://schemas.microsoft.com/office/drawing/2014/chart" uri="{C3380CC4-5D6E-409C-BE32-E72D297353CC}">
              <c16:uniqueId val="{00000001-9EBA-46B9-B2E4-5023E6D2E04D}"/>
            </c:ext>
          </c:extLst>
        </c:ser>
        <c:dLbls>
          <c:showLegendKey val="0"/>
          <c:showVal val="0"/>
          <c:showCatName val="0"/>
          <c:showSerName val="0"/>
          <c:showPercent val="0"/>
          <c:showBubbleSize val="0"/>
        </c:dLbls>
        <c:smooth val="0"/>
        <c:axId val="99384175"/>
        <c:axId val="99377455"/>
      </c:lineChart>
      <c:catAx>
        <c:axId val="99384175"/>
        <c:scaling>
          <c:orientation val="minMax"/>
        </c:scaling>
        <c:delete val="1"/>
        <c:axPos val="b"/>
        <c:numFmt formatCode="General" sourceLinked="1"/>
        <c:majorTickMark val="none"/>
        <c:minorTickMark val="none"/>
        <c:tickLblPos val="nextTo"/>
        <c:crossAx val="99377455"/>
        <c:crosses val="autoZero"/>
        <c:auto val="1"/>
        <c:lblAlgn val="ctr"/>
        <c:lblOffset val="100"/>
        <c:noMultiLvlLbl val="0"/>
      </c:catAx>
      <c:valAx>
        <c:axId val="99377455"/>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lang="en-US" sz="1000" b="1" i="0" u="none" strike="noStrike" kern="1200" baseline="0">
                    <a:solidFill>
                      <a:prstClr val="black"/>
                    </a:solidFill>
                    <a:latin typeface="Manrope" pitchFamily="2" charset="0"/>
                    <a:ea typeface="+mn-ea"/>
                    <a:cs typeface="Times New Roman" panose="02020603050405020304" pitchFamily="18" charset="0"/>
                  </a:defRPr>
                </a:pPr>
                <a:r>
                  <a:rPr lang="en-US" sz="1000" b="1" i="0" u="none" strike="noStrike" kern="1200" baseline="0">
                    <a:solidFill>
                      <a:prstClr val="black"/>
                    </a:solidFill>
                    <a:latin typeface="Manrope" pitchFamily="2" charset="0"/>
                    <a:ea typeface="+mn-ea"/>
                    <a:cs typeface="Times New Roman" panose="02020603050405020304" pitchFamily="18" charset="0"/>
                  </a:rPr>
                  <a:t>Outdoor Dry  Bulb Temperature (°C )</a:t>
                </a:r>
              </a:p>
            </c:rich>
          </c:tx>
          <c:layout>
            <c:manualLayout>
              <c:xMode val="edge"/>
              <c:yMode val="edge"/>
              <c:x val="9.6373644986449871E-3"/>
              <c:y val="0.14062342182871171"/>
            </c:manualLayout>
          </c:layout>
          <c:overlay val="0"/>
        </c:title>
        <c:numFmt formatCode="0" sourceLinked="0"/>
        <c:majorTickMark val="none"/>
        <c:minorTickMark val="none"/>
        <c:tickLblPos val="nextTo"/>
        <c:spPr>
          <a:noFill/>
          <a:ln>
            <a:noFill/>
          </a:ln>
          <a:effectLst/>
        </c:spPr>
        <c:txPr>
          <a:bodyPr rot="-60000000" vert="horz"/>
          <a:lstStyle/>
          <a:p>
            <a:pPr>
              <a:defRPr/>
            </a:pPr>
            <a:endParaRPr lang="en-US"/>
          </a:p>
        </c:txPr>
        <c:crossAx val="99384175"/>
        <c:crosses val="autoZero"/>
        <c:crossBetween val="between"/>
        <c:majorUnit val="5"/>
      </c:valAx>
    </c:plotArea>
    <c:plotVisOnly val="1"/>
    <c:dispBlanksAs val="gap"/>
    <c:showDLblsOverMax val="0"/>
  </c:chart>
  <c:spPr>
    <a:ln w="3175">
      <a:solidFill>
        <a:schemeClr val="bg2"/>
      </a:solidFill>
    </a:ln>
  </c:spPr>
  <c:txPr>
    <a:bodyPr/>
    <a:lstStyle/>
    <a:p>
      <a:pPr algn="ctr">
        <a:defRPr lang="en-US" sz="1000" b="0" i="0" u="none" strike="noStrike" kern="1200" baseline="0">
          <a:solidFill>
            <a:schemeClr val="tx1"/>
          </a:solidFill>
          <a:latin typeface="Manrope" pitchFamily="2" charset="0"/>
          <a:ea typeface="+mn-ea"/>
          <a:cs typeface="Times New Roman" panose="02020603050405020304"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a:pPr>
            <a:r>
              <a:rPr lang="en-IN" sz="1600" b="1" dirty="0">
                <a:solidFill>
                  <a:schemeClr val="tx1"/>
                </a:solidFill>
              </a:rPr>
              <a:t>Categorisation of Strategies Based on Temperature and Humidity Thresholds : Mumbai</a:t>
            </a:r>
          </a:p>
        </c:rich>
      </c:tx>
      <c:layout>
        <c:manualLayout>
          <c:xMode val="edge"/>
          <c:yMode val="edge"/>
          <c:x val="0.14871020656314776"/>
          <c:y val="0"/>
        </c:manualLayout>
      </c:layout>
      <c:overlay val="0"/>
      <c:spPr>
        <a:noFill/>
        <a:ln>
          <a:noFill/>
        </a:ln>
        <a:effectLst/>
      </c:spPr>
    </c:title>
    <c:autoTitleDeleted val="0"/>
    <c:plotArea>
      <c:layout>
        <c:manualLayout>
          <c:layoutTarget val="inner"/>
          <c:xMode val="edge"/>
          <c:yMode val="edge"/>
          <c:x val="0.12203260565351245"/>
          <c:y val="0.14292822797944055"/>
          <c:w val="0.84539515113350128"/>
          <c:h val="0.65326008295825611"/>
        </c:manualLayout>
      </c:layout>
      <c:scatterChart>
        <c:scatterStyle val="lineMarker"/>
        <c:varyColors val="0"/>
        <c:ser>
          <c:idx val="1"/>
          <c:order val="0"/>
          <c:tx>
            <c:strRef>
              <c:f>Mum_Hourly!$AG$1</c:f>
              <c:strCache>
                <c:ptCount val="1"/>
                <c:pt idx="0">
                  <c:v>Winter</c:v>
                </c:pt>
              </c:strCache>
            </c:strRef>
          </c:tx>
          <c:spPr>
            <a:ln w="19050">
              <a:noFill/>
            </a:ln>
          </c:spPr>
          <c:marker>
            <c:symbol val="circle"/>
            <c:size val="4"/>
            <c:spPr>
              <a:solidFill>
                <a:schemeClr val="accent5">
                  <a:alpha val="64000"/>
                </a:schemeClr>
              </a:solidFill>
              <a:ln>
                <a:noFill/>
              </a:ln>
            </c:spPr>
          </c:marker>
          <c:xVal>
            <c:numRef>
              <c:f>Mum_Hourly!$AF$2:$AF$8762</c:f>
              <c:numCache>
                <c:formatCode>General</c:formatCode>
                <c:ptCount val="8761"/>
                <c:pt idx="0">
                  <c:v>20.6</c:v>
                </c:pt>
                <c:pt idx="1">
                  <c:v>19.8</c:v>
                </c:pt>
                <c:pt idx="2">
                  <c:v>19.100000000000001</c:v>
                </c:pt>
                <c:pt idx="3">
                  <c:v>18.399999999999999</c:v>
                </c:pt>
                <c:pt idx="4">
                  <c:v>17.7</c:v>
                </c:pt>
                <c:pt idx="5">
                  <c:v>17</c:v>
                </c:pt>
                <c:pt idx="6">
                  <c:v>17.899999999999999</c:v>
                </c:pt>
                <c:pt idx="7">
                  <c:v>18.5</c:v>
                </c:pt>
                <c:pt idx="8">
                  <c:v>19.2</c:v>
                </c:pt>
                <c:pt idx="9">
                  <c:v>23</c:v>
                </c:pt>
                <c:pt idx="10">
                  <c:v>26.8</c:v>
                </c:pt>
                <c:pt idx="11">
                  <c:v>30.6</c:v>
                </c:pt>
                <c:pt idx="12">
                  <c:v>31.1</c:v>
                </c:pt>
                <c:pt idx="13">
                  <c:v>31.5</c:v>
                </c:pt>
                <c:pt idx="14">
                  <c:v>32</c:v>
                </c:pt>
                <c:pt idx="15">
                  <c:v>30.8</c:v>
                </c:pt>
                <c:pt idx="16">
                  <c:v>29.6</c:v>
                </c:pt>
                <c:pt idx="17">
                  <c:v>28.4</c:v>
                </c:pt>
                <c:pt idx="18">
                  <c:v>27.3</c:v>
                </c:pt>
                <c:pt idx="19">
                  <c:v>26.2</c:v>
                </c:pt>
                <c:pt idx="20">
                  <c:v>25.1</c:v>
                </c:pt>
                <c:pt idx="21">
                  <c:v>24</c:v>
                </c:pt>
                <c:pt idx="22">
                  <c:v>22.9</c:v>
                </c:pt>
                <c:pt idx="23">
                  <c:v>21.8</c:v>
                </c:pt>
                <c:pt idx="24">
                  <c:v>21</c:v>
                </c:pt>
                <c:pt idx="25">
                  <c:v>20.2</c:v>
                </c:pt>
                <c:pt idx="26">
                  <c:v>19.399999999999999</c:v>
                </c:pt>
                <c:pt idx="27">
                  <c:v>19.100000000000001</c:v>
                </c:pt>
                <c:pt idx="28">
                  <c:v>18.7</c:v>
                </c:pt>
                <c:pt idx="29">
                  <c:v>18.399999999999999</c:v>
                </c:pt>
                <c:pt idx="30">
                  <c:v>19.2</c:v>
                </c:pt>
                <c:pt idx="31">
                  <c:v>20</c:v>
                </c:pt>
                <c:pt idx="32">
                  <c:v>20.8</c:v>
                </c:pt>
                <c:pt idx="33">
                  <c:v>23.9</c:v>
                </c:pt>
                <c:pt idx="34">
                  <c:v>26.9</c:v>
                </c:pt>
                <c:pt idx="35">
                  <c:v>30</c:v>
                </c:pt>
                <c:pt idx="36">
                  <c:v>29.6</c:v>
                </c:pt>
                <c:pt idx="37">
                  <c:v>29.1</c:v>
                </c:pt>
                <c:pt idx="38">
                  <c:v>28.7</c:v>
                </c:pt>
                <c:pt idx="39">
                  <c:v>28.3</c:v>
                </c:pt>
                <c:pt idx="40">
                  <c:v>27.8</c:v>
                </c:pt>
                <c:pt idx="41">
                  <c:v>27.4</c:v>
                </c:pt>
                <c:pt idx="42">
                  <c:v>26.4</c:v>
                </c:pt>
                <c:pt idx="43">
                  <c:v>25.4</c:v>
                </c:pt>
                <c:pt idx="44">
                  <c:v>24.4</c:v>
                </c:pt>
                <c:pt idx="45">
                  <c:v>23.1</c:v>
                </c:pt>
                <c:pt idx="46">
                  <c:v>21.8</c:v>
                </c:pt>
                <c:pt idx="47">
                  <c:v>20.5</c:v>
                </c:pt>
                <c:pt idx="48">
                  <c:v>19.5</c:v>
                </c:pt>
                <c:pt idx="49">
                  <c:v>18.399999999999999</c:v>
                </c:pt>
                <c:pt idx="50">
                  <c:v>17.399999999999999</c:v>
                </c:pt>
                <c:pt idx="51">
                  <c:v>17</c:v>
                </c:pt>
                <c:pt idx="52">
                  <c:v>16.600000000000001</c:v>
                </c:pt>
                <c:pt idx="53">
                  <c:v>16.2</c:v>
                </c:pt>
                <c:pt idx="54">
                  <c:v>17.7</c:v>
                </c:pt>
                <c:pt idx="55">
                  <c:v>19.3</c:v>
                </c:pt>
                <c:pt idx="56">
                  <c:v>20.8</c:v>
                </c:pt>
                <c:pt idx="57">
                  <c:v>22.3</c:v>
                </c:pt>
                <c:pt idx="58">
                  <c:v>23.8</c:v>
                </c:pt>
                <c:pt idx="59">
                  <c:v>25.3</c:v>
                </c:pt>
                <c:pt idx="60">
                  <c:v>26.8</c:v>
                </c:pt>
                <c:pt idx="61">
                  <c:v>28.3</c:v>
                </c:pt>
                <c:pt idx="62">
                  <c:v>29.8</c:v>
                </c:pt>
                <c:pt idx="63">
                  <c:v>25.4</c:v>
                </c:pt>
                <c:pt idx="64">
                  <c:v>21</c:v>
                </c:pt>
                <c:pt idx="65">
                  <c:v>27</c:v>
                </c:pt>
                <c:pt idx="66">
                  <c:v>26</c:v>
                </c:pt>
                <c:pt idx="67">
                  <c:v>25</c:v>
                </c:pt>
                <c:pt idx="68">
                  <c:v>24</c:v>
                </c:pt>
                <c:pt idx="69">
                  <c:v>23</c:v>
                </c:pt>
                <c:pt idx="70">
                  <c:v>22</c:v>
                </c:pt>
                <c:pt idx="71">
                  <c:v>21</c:v>
                </c:pt>
                <c:pt idx="72">
                  <c:v>20.3</c:v>
                </c:pt>
                <c:pt idx="73">
                  <c:v>19.5</c:v>
                </c:pt>
                <c:pt idx="74">
                  <c:v>18.8</c:v>
                </c:pt>
                <c:pt idx="75">
                  <c:v>18.8</c:v>
                </c:pt>
                <c:pt idx="76">
                  <c:v>18.899999999999999</c:v>
                </c:pt>
                <c:pt idx="77">
                  <c:v>18.899999999999999</c:v>
                </c:pt>
                <c:pt idx="78">
                  <c:v>18.899999999999999</c:v>
                </c:pt>
                <c:pt idx="79">
                  <c:v>19</c:v>
                </c:pt>
                <c:pt idx="80">
                  <c:v>19</c:v>
                </c:pt>
                <c:pt idx="81">
                  <c:v>22.3</c:v>
                </c:pt>
                <c:pt idx="82">
                  <c:v>25.5</c:v>
                </c:pt>
                <c:pt idx="83">
                  <c:v>28.8</c:v>
                </c:pt>
                <c:pt idx="84">
                  <c:v>29</c:v>
                </c:pt>
                <c:pt idx="85">
                  <c:v>29.2</c:v>
                </c:pt>
                <c:pt idx="86">
                  <c:v>29.4</c:v>
                </c:pt>
                <c:pt idx="87">
                  <c:v>28.7</c:v>
                </c:pt>
                <c:pt idx="88">
                  <c:v>28.1</c:v>
                </c:pt>
                <c:pt idx="89">
                  <c:v>27.4</c:v>
                </c:pt>
                <c:pt idx="90">
                  <c:v>26.1</c:v>
                </c:pt>
                <c:pt idx="91">
                  <c:v>24.7</c:v>
                </c:pt>
                <c:pt idx="92">
                  <c:v>23.4</c:v>
                </c:pt>
                <c:pt idx="93">
                  <c:v>22.2</c:v>
                </c:pt>
                <c:pt idx="94">
                  <c:v>21</c:v>
                </c:pt>
                <c:pt idx="95">
                  <c:v>19.8</c:v>
                </c:pt>
                <c:pt idx="96">
                  <c:v>19.2</c:v>
                </c:pt>
                <c:pt idx="97">
                  <c:v>18.600000000000001</c:v>
                </c:pt>
                <c:pt idx="98">
                  <c:v>18</c:v>
                </c:pt>
                <c:pt idx="99">
                  <c:v>17.7</c:v>
                </c:pt>
                <c:pt idx="100">
                  <c:v>17.3</c:v>
                </c:pt>
                <c:pt idx="101">
                  <c:v>17</c:v>
                </c:pt>
                <c:pt idx="102">
                  <c:v>18.399999999999999</c:v>
                </c:pt>
                <c:pt idx="103">
                  <c:v>19.8</c:v>
                </c:pt>
                <c:pt idx="104">
                  <c:v>21.2</c:v>
                </c:pt>
                <c:pt idx="105">
                  <c:v>24.3</c:v>
                </c:pt>
                <c:pt idx="106">
                  <c:v>27.5</c:v>
                </c:pt>
                <c:pt idx="107">
                  <c:v>30.6</c:v>
                </c:pt>
                <c:pt idx="108">
                  <c:v>30.1</c:v>
                </c:pt>
                <c:pt idx="109">
                  <c:v>29.5</c:v>
                </c:pt>
                <c:pt idx="110">
                  <c:v>29</c:v>
                </c:pt>
                <c:pt idx="111">
                  <c:v>28.5</c:v>
                </c:pt>
                <c:pt idx="112">
                  <c:v>27.9</c:v>
                </c:pt>
                <c:pt idx="113">
                  <c:v>27.4</c:v>
                </c:pt>
                <c:pt idx="114">
                  <c:v>26.5</c:v>
                </c:pt>
                <c:pt idx="115">
                  <c:v>25.7</c:v>
                </c:pt>
                <c:pt idx="116">
                  <c:v>24.8</c:v>
                </c:pt>
                <c:pt idx="117">
                  <c:v>23.7</c:v>
                </c:pt>
                <c:pt idx="118">
                  <c:v>22.5</c:v>
                </c:pt>
                <c:pt idx="119">
                  <c:v>21.4</c:v>
                </c:pt>
                <c:pt idx="120">
                  <c:v>21.1</c:v>
                </c:pt>
                <c:pt idx="121">
                  <c:v>20.7</c:v>
                </c:pt>
                <c:pt idx="122">
                  <c:v>20.399999999999999</c:v>
                </c:pt>
                <c:pt idx="123">
                  <c:v>19.7</c:v>
                </c:pt>
                <c:pt idx="124">
                  <c:v>19.100000000000001</c:v>
                </c:pt>
                <c:pt idx="125">
                  <c:v>18.399999999999999</c:v>
                </c:pt>
                <c:pt idx="126">
                  <c:v>19.3</c:v>
                </c:pt>
                <c:pt idx="127">
                  <c:v>20.2</c:v>
                </c:pt>
                <c:pt idx="128">
                  <c:v>21.2</c:v>
                </c:pt>
                <c:pt idx="129">
                  <c:v>23.8</c:v>
                </c:pt>
                <c:pt idx="130">
                  <c:v>26.4</c:v>
                </c:pt>
                <c:pt idx="131">
                  <c:v>29</c:v>
                </c:pt>
                <c:pt idx="132">
                  <c:v>29</c:v>
                </c:pt>
                <c:pt idx="133">
                  <c:v>28.9</c:v>
                </c:pt>
                <c:pt idx="134">
                  <c:v>28.9</c:v>
                </c:pt>
                <c:pt idx="135">
                  <c:v>27.9</c:v>
                </c:pt>
                <c:pt idx="136">
                  <c:v>26.9</c:v>
                </c:pt>
                <c:pt idx="137">
                  <c:v>25.9</c:v>
                </c:pt>
                <c:pt idx="138">
                  <c:v>25.1</c:v>
                </c:pt>
                <c:pt idx="139">
                  <c:v>24.2</c:v>
                </c:pt>
                <c:pt idx="140">
                  <c:v>23.4</c:v>
                </c:pt>
                <c:pt idx="141">
                  <c:v>22.9</c:v>
                </c:pt>
                <c:pt idx="142">
                  <c:v>22.3</c:v>
                </c:pt>
                <c:pt idx="143">
                  <c:v>21.8</c:v>
                </c:pt>
                <c:pt idx="144">
                  <c:v>21.3</c:v>
                </c:pt>
                <c:pt idx="145">
                  <c:v>20.7</c:v>
                </c:pt>
                <c:pt idx="146">
                  <c:v>20.2</c:v>
                </c:pt>
                <c:pt idx="147">
                  <c:v>19.3</c:v>
                </c:pt>
                <c:pt idx="148">
                  <c:v>18.5</c:v>
                </c:pt>
                <c:pt idx="149">
                  <c:v>17.600000000000001</c:v>
                </c:pt>
                <c:pt idx="150">
                  <c:v>18.399999999999999</c:v>
                </c:pt>
                <c:pt idx="151">
                  <c:v>19.2</c:v>
                </c:pt>
                <c:pt idx="152">
                  <c:v>20</c:v>
                </c:pt>
                <c:pt idx="153">
                  <c:v>22.5</c:v>
                </c:pt>
                <c:pt idx="154">
                  <c:v>24.9</c:v>
                </c:pt>
                <c:pt idx="155">
                  <c:v>27.4</c:v>
                </c:pt>
                <c:pt idx="156">
                  <c:v>28.2</c:v>
                </c:pt>
                <c:pt idx="157">
                  <c:v>29</c:v>
                </c:pt>
                <c:pt idx="158">
                  <c:v>29.8</c:v>
                </c:pt>
                <c:pt idx="159">
                  <c:v>28.7</c:v>
                </c:pt>
                <c:pt idx="160">
                  <c:v>27.7</c:v>
                </c:pt>
                <c:pt idx="161">
                  <c:v>26.6</c:v>
                </c:pt>
                <c:pt idx="162">
                  <c:v>26.1</c:v>
                </c:pt>
                <c:pt idx="163">
                  <c:v>25.7</c:v>
                </c:pt>
                <c:pt idx="164">
                  <c:v>25.2</c:v>
                </c:pt>
                <c:pt idx="165">
                  <c:v>24.1</c:v>
                </c:pt>
                <c:pt idx="166">
                  <c:v>23.1</c:v>
                </c:pt>
                <c:pt idx="167">
                  <c:v>22</c:v>
                </c:pt>
                <c:pt idx="168">
                  <c:v>21.7</c:v>
                </c:pt>
                <c:pt idx="169">
                  <c:v>21.4</c:v>
                </c:pt>
                <c:pt idx="170">
                  <c:v>21.1</c:v>
                </c:pt>
                <c:pt idx="171">
                  <c:v>20.8</c:v>
                </c:pt>
                <c:pt idx="172">
                  <c:v>20.5</c:v>
                </c:pt>
                <c:pt idx="173">
                  <c:v>20.2</c:v>
                </c:pt>
                <c:pt idx="174">
                  <c:v>20.399999999999999</c:v>
                </c:pt>
                <c:pt idx="175">
                  <c:v>20.6</c:v>
                </c:pt>
                <c:pt idx="176">
                  <c:v>20.8</c:v>
                </c:pt>
                <c:pt idx="177">
                  <c:v>22.3</c:v>
                </c:pt>
                <c:pt idx="178">
                  <c:v>23.9</c:v>
                </c:pt>
                <c:pt idx="179">
                  <c:v>25.4</c:v>
                </c:pt>
                <c:pt idx="180">
                  <c:v>25.9</c:v>
                </c:pt>
                <c:pt idx="181">
                  <c:v>26.5</c:v>
                </c:pt>
                <c:pt idx="182">
                  <c:v>27</c:v>
                </c:pt>
                <c:pt idx="183">
                  <c:v>26.1</c:v>
                </c:pt>
                <c:pt idx="184">
                  <c:v>25.3</c:v>
                </c:pt>
                <c:pt idx="185">
                  <c:v>24.4</c:v>
                </c:pt>
                <c:pt idx="186">
                  <c:v>23.7</c:v>
                </c:pt>
                <c:pt idx="187">
                  <c:v>23.1</c:v>
                </c:pt>
                <c:pt idx="188">
                  <c:v>22.4</c:v>
                </c:pt>
                <c:pt idx="189">
                  <c:v>21.6</c:v>
                </c:pt>
                <c:pt idx="190">
                  <c:v>20.8</c:v>
                </c:pt>
                <c:pt idx="191">
                  <c:v>20</c:v>
                </c:pt>
                <c:pt idx="192">
                  <c:v>19.2</c:v>
                </c:pt>
                <c:pt idx="193">
                  <c:v>18.399999999999999</c:v>
                </c:pt>
                <c:pt idx="194">
                  <c:v>17.600000000000001</c:v>
                </c:pt>
                <c:pt idx="195">
                  <c:v>17.3</c:v>
                </c:pt>
                <c:pt idx="196">
                  <c:v>16.899999999999999</c:v>
                </c:pt>
                <c:pt idx="197">
                  <c:v>16.600000000000001</c:v>
                </c:pt>
                <c:pt idx="198">
                  <c:v>17.399999999999999</c:v>
                </c:pt>
                <c:pt idx="199">
                  <c:v>18.2</c:v>
                </c:pt>
                <c:pt idx="200">
                  <c:v>19</c:v>
                </c:pt>
                <c:pt idx="201">
                  <c:v>21.3</c:v>
                </c:pt>
                <c:pt idx="202">
                  <c:v>23.7</c:v>
                </c:pt>
                <c:pt idx="203">
                  <c:v>26</c:v>
                </c:pt>
                <c:pt idx="204">
                  <c:v>26.5</c:v>
                </c:pt>
                <c:pt idx="205">
                  <c:v>26.9</c:v>
                </c:pt>
                <c:pt idx="206">
                  <c:v>27.3</c:v>
                </c:pt>
                <c:pt idx="207">
                  <c:v>26.8</c:v>
                </c:pt>
                <c:pt idx="208">
                  <c:v>26.3</c:v>
                </c:pt>
                <c:pt idx="209">
                  <c:v>25.8</c:v>
                </c:pt>
                <c:pt idx="210">
                  <c:v>24.9</c:v>
                </c:pt>
                <c:pt idx="211">
                  <c:v>24.1</c:v>
                </c:pt>
                <c:pt idx="212">
                  <c:v>23.2</c:v>
                </c:pt>
                <c:pt idx="213">
                  <c:v>22.3</c:v>
                </c:pt>
                <c:pt idx="214">
                  <c:v>21.5</c:v>
                </c:pt>
                <c:pt idx="215">
                  <c:v>20.6</c:v>
                </c:pt>
                <c:pt idx="216">
                  <c:v>19.899999999999999</c:v>
                </c:pt>
                <c:pt idx="217">
                  <c:v>19.3</c:v>
                </c:pt>
                <c:pt idx="218">
                  <c:v>18.600000000000001</c:v>
                </c:pt>
                <c:pt idx="219">
                  <c:v>18.2</c:v>
                </c:pt>
                <c:pt idx="220">
                  <c:v>17.8</c:v>
                </c:pt>
                <c:pt idx="221">
                  <c:v>17.399999999999999</c:v>
                </c:pt>
                <c:pt idx="222">
                  <c:v>18.899999999999999</c:v>
                </c:pt>
                <c:pt idx="223">
                  <c:v>20.5</c:v>
                </c:pt>
                <c:pt idx="224">
                  <c:v>22</c:v>
                </c:pt>
                <c:pt idx="225">
                  <c:v>24.6</c:v>
                </c:pt>
                <c:pt idx="226">
                  <c:v>27.3</c:v>
                </c:pt>
                <c:pt idx="227">
                  <c:v>29.9</c:v>
                </c:pt>
                <c:pt idx="228">
                  <c:v>29.7</c:v>
                </c:pt>
                <c:pt idx="229">
                  <c:v>29.5</c:v>
                </c:pt>
                <c:pt idx="230">
                  <c:v>29.3</c:v>
                </c:pt>
                <c:pt idx="231">
                  <c:v>28.6</c:v>
                </c:pt>
                <c:pt idx="232">
                  <c:v>28</c:v>
                </c:pt>
                <c:pt idx="233">
                  <c:v>27.3</c:v>
                </c:pt>
                <c:pt idx="234">
                  <c:v>26.5</c:v>
                </c:pt>
                <c:pt idx="235">
                  <c:v>25.7</c:v>
                </c:pt>
                <c:pt idx="236">
                  <c:v>24.8</c:v>
                </c:pt>
                <c:pt idx="237">
                  <c:v>23.9</c:v>
                </c:pt>
                <c:pt idx="238">
                  <c:v>23</c:v>
                </c:pt>
                <c:pt idx="239">
                  <c:v>22.1</c:v>
                </c:pt>
                <c:pt idx="240">
                  <c:v>21.2</c:v>
                </c:pt>
                <c:pt idx="241">
                  <c:v>20.3</c:v>
                </c:pt>
                <c:pt idx="242">
                  <c:v>19.399999999999999</c:v>
                </c:pt>
                <c:pt idx="243">
                  <c:v>19</c:v>
                </c:pt>
                <c:pt idx="244">
                  <c:v>18.600000000000001</c:v>
                </c:pt>
                <c:pt idx="245">
                  <c:v>18.2</c:v>
                </c:pt>
                <c:pt idx="246">
                  <c:v>18.5</c:v>
                </c:pt>
                <c:pt idx="247">
                  <c:v>18.899999999999999</c:v>
                </c:pt>
                <c:pt idx="248">
                  <c:v>19.2</c:v>
                </c:pt>
                <c:pt idx="249">
                  <c:v>22.4</c:v>
                </c:pt>
                <c:pt idx="250">
                  <c:v>25.6</c:v>
                </c:pt>
                <c:pt idx="251">
                  <c:v>28.8</c:v>
                </c:pt>
                <c:pt idx="252">
                  <c:v>28.3</c:v>
                </c:pt>
                <c:pt idx="253">
                  <c:v>27.7</c:v>
                </c:pt>
                <c:pt idx="254">
                  <c:v>27.2</c:v>
                </c:pt>
                <c:pt idx="255">
                  <c:v>26.7</c:v>
                </c:pt>
                <c:pt idx="256">
                  <c:v>26.1</c:v>
                </c:pt>
                <c:pt idx="257">
                  <c:v>25.6</c:v>
                </c:pt>
                <c:pt idx="258">
                  <c:v>24.7</c:v>
                </c:pt>
                <c:pt idx="259">
                  <c:v>23.9</c:v>
                </c:pt>
                <c:pt idx="260">
                  <c:v>23</c:v>
                </c:pt>
                <c:pt idx="261">
                  <c:v>22.1</c:v>
                </c:pt>
                <c:pt idx="262">
                  <c:v>21.1</c:v>
                </c:pt>
                <c:pt idx="263">
                  <c:v>20.2</c:v>
                </c:pt>
                <c:pt idx="264">
                  <c:v>19.3</c:v>
                </c:pt>
                <c:pt idx="265">
                  <c:v>18.3</c:v>
                </c:pt>
                <c:pt idx="266">
                  <c:v>17.399999999999999</c:v>
                </c:pt>
                <c:pt idx="267">
                  <c:v>17</c:v>
                </c:pt>
                <c:pt idx="268">
                  <c:v>16.600000000000001</c:v>
                </c:pt>
                <c:pt idx="269">
                  <c:v>16.2</c:v>
                </c:pt>
                <c:pt idx="270">
                  <c:v>16.7</c:v>
                </c:pt>
                <c:pt idx="271">
                  <c:v>17.3</c:v>
                </c:pt>
                <c:pt idx="272">
                  <c:v>17.8</c:v>
                </c:pt>
                <c:pt idx="273">
                  <c:v>21.4</c:v>
                </c:pt>
                <c:pt idx="274">
                  <c:v>25</c:v>
                </c:pt>
                <c:pt idx="275">
                  <c:v>28.6</c:v>
                </c:pt>
                <c:pt idx="276">
                  <c:v>29.4</c:v>
                </c:pt>
                <c:pt idx="277">
                  <c:v>30.2</c:v>
                </c:pt>
                <c:pt idx="278">
                  <c:v>31</c:v>
                </c:pt>
                <c:pt idx="279">
                  <c:v>29.8</c:v>
                </c:pt>
                <c:pt idx="280">
                  <c:v>28.6</c:v>
                </c:pt>
                <c:pt idx="281">
                  <c:v>27.4</c:v>
                </c:pt>
                <c:pt idx="282">
                  <c:v>26.5</c:v>
                </c:pt>
                <c:pt idx="283">
                  <c:v>25.5</c:v>
                </c:pt>
                <c:pt idx="284">
                  <c:v>24.6</c:v>
                </c:pt>
                <c:pt idx="285">
                  <c:v>23.7</c:v>
                </c:pt>
                <c:pt idx="286">
                  <c:v>22.8</c:v>
                </c:pt>
                <c:pt idx="287">
                  <c:v>22</c:v>
                </c:pt>
                <c:pt idx="288">
                  <c:v>21.3</c:v>
                </c:pt>
                <c:pt idx="289">
                  <c:v>20.6</c:v>
                </c:pt>
                <c:pt idx="290">
                  <c:v>19.899999999999999</c:v>
                </c:pt>
                <c:pt idx="291">
                  <c:v>19.399999999999999</c:v>
                </c:pt>
                <c:pt idx="292">
                  <c:v>19</c:v>
                </c:pt>
                <c:pt idx="293">
                  <c:v>18.600000000000001</c:v>
                </c:pt>
                <c:pt idx="294">
                  <c:v>19.100000000000001</c:v>
                </c:pt>
                <c:pt idx="295">
                  <c:v>19.5</c:v>
                </c:pt>
                <c:pt idx="296">
                  <c:v>20</c:v>
                </c:pt>
                <c:pt idx="297">
                  <c:v>23.5</c:v>
                </c:pt>
                <c:pt idx="298">
                  <c:v>26.9</c:v>
                </c:pt>
                <c:pt idx="299">
                  <c:v>30.4</c:v>
                </c:pt>
                <c:pt idx="300">
                  <c:v>30.3</c:v>
                </c:pt>
                <c:pt idx="301">
                  <c:v>30.3</c:v>
                </c:pt>
                <c:pt idx="302">
                  <c:v>30.2</c:v>
                </c:pt>
                <c:pt idx="303">
                  <c:v>29.3</c:v>
                </c:pt>
                <c:pt idx="304">
                  <c:v>28.5</c:v>
                </c:pt>
                <c:pt idx="305">
                  <c:v>27.6</c:v>
                </c:pt>
                <c:pt idx="306">
                  <c:v>26.5</c:v>
                </c:pt>
                <c:pt idx="307">
                  <c:v>25.5</c:v>
                </c:pt>
                <c:pt idx="308">
                  <c:v>24.4</c:v>
                </c:pt>
                <c:pt idx="309">
                  <c:v>23.5</c:v>
                </c:pt>
                <c:pt idx="310">
                  <c:v>22.5</c:v>
                </c:pt>
                <c:pt idx="311">
                  <c:v>21.6</c:v>
                </c:pt>
                <c:pt idx="312">
                  <c:v>21.1</c:v>
                </c:pt>
                <c:pt idx="313">
                  <c:v>20.5</c:v>
                </c:pt>
                <c:pt idx="314">
                  <c:v>20</c:v>
                </c:pt>
                <c:pt idx="315">
                  <c:v>19.5</c:v>
                </c:pt>
                <c:pt idx="316">
                  <c:v>18.899999999999999</c:v>
                </c:pt>
                <c:pt idx="317">
                  <c:v>18.399999999999999</c:v>
                </c:pt>
                <c:pt idx="318">
                  <c:v>18.899999999999999</c:v>
                </c:pt>
                <c:pt idx="319">
                  <c:v>19.3</c:v>
                </c:pt>
                <c:pt idx="320">
                  <c:v>19.8</c:v>
                </c:pt>
                <c:pt idx="321">
                  <c:v>23.1</c:v>
                </c:pt>
                <c:pt idx="322">
                  <c:v>26.5</c:v>
                </c:pt>
                <c:pt idx="323">
                  <c:v>29.8</c:v>
                </c:pt>
                <c:pt idx="324">
                  <c:v>29.9</c:v>
                </c:pt>
                <c:pt idx="325">
                  <c:v>29.9</c:v>
                </c:pt>
                <c:pt idx="326">
                  <c:v>30</c:v>
                </c:pt>
                <c:pt idx="327">
                  <c:v>29.1</c:v>
                </c:pt>
                <c:pt idx="328">
                  <c:v>28.3</c:v>
                </c:pt>
                <c:pt idx="329">
                  <c:v>27.4</c:v>
                </c:pt>
                <c:pt idx="330">
                  <c:v>26.2</c:v>
                </c:pt>
                <c:pt idx="331">
                  <c:v>25</c:v>
                </c:pt>
                <c:pt idx="332">
                  <c:v>23.8</c:v>
                </c:pt>
                <c:pt idx="333">
                  <c:v>23.1</c:v>
                </c:pt>
                <c:pt idx="334">
                  <c:v>22.3</c:v>
                </c:pt>
                <c:pt idx="335">
                  <c:v>21.6</c:v>
                </c:pt>
                <c:pt idx="336">
                  <c:v>21</c:v>
                </c:pt>
                <c:pt idx="337">
                  <c:v>20.3</c:v>
                </c:pt>
                <c:pt idx="338">
                  <c:v>19.7</c:v>
                </c:pt>
                <c:pt idx="339">
                  <c:v>19.100000000000001</c:v>
                </c:pt>
                <c:pt idx="340">
                  <c:v>18.399999999999999</c:v>
                </c:pt>
                <c:pt idx="341">
                  <c:v>17.8</c:v>
                </c:pt>
                <c:pt idx="342">
                  <c:v>18.5</c:v>
                </c:pt>
                <c:pt idx="343">
                  <c:v>19.100000000000001</c:v>
                </c:pt>
                <c:pt idx="344">
                  <c:v>19.8</c:v>
                </c:pt>
                <c:pt idx="345">
                  <c:v>22.3</c:v>
                </c:pt>
                <c:pt idx="346">
                  <c:v>24.9</c:v>
                </c:pt>
                <c:pt idx="347">
                  <c:v>27.4</c:v>
                </c:pt>
                <c:pt idx="348">
                  <c:v>27.9</c:v>
                </c:pt>
                <c:pt idx="349">
                  <c:v>28.5</c:v>
                </c:pt>
                <c:pt idx="350">
                  <c:v>29</c:v>
                </c:pt>
                <c:pt idx="351">
                  <c:v>27.9</c:v>
                </c:pt>
                <c:pt idx="352">
                  <c:v>26.9</c:v>
                </c:pt>
                <c:pt idx="353">
                  <c:v>25.8</c:v>
                </c:pt>
                <c:pt idx="354">
                  <c:v>24.9</c:v>
                </c:pt>
                <c:pt idx="355">
                  <c:v>23.9</c:v>
                </c:pt>
                <c:pt idx="356">
                  <c:v>23</c:v>
                </c:pt>
                <c:pt idx="357">
                  <c:v>22.2</c:v>
                </c:pt>
                <c:pt idx="358">
                  <c:v>21.4</c:v>
                </c:pt>
                <c:pt idx="359">
                  <c:v>20.6</c:v>
                </c:pt>
                <c:pt idx="360">
                  <c:v>19.2</c:v>
                </c:pt>
                <c:pt idx="361">
                  <c:v>17.8</c:v>
                </c:pt>
                <c:pt idx="362">
                  <c:v>16.399999999999999</c:v>
                </c:pt>
                <c:pt idx="363">
                  <c:v>16.100000000000001</c:v>
                </c:pt>
                <c:pt idx="364">
                  <c:v>15.7</c:v>
                </c:pt>
                <c:pt idx="365">
                  <c:v>15.4</c:v>
                </c:pt>
                <c:pt idx="366">
                  <c:v>16.100000000000001</c:v>
                </c:pt>
                <c:pt idx="367">
                  <c:v>16.7</c:v>
                </c:pt>
                <c:pt idx="368">
                  <c:v>17.399999999999999</c:v>
                </c:pt>
                <c:pt idx="369">
                  <c:v>20.7</c:v>
                </c:pt>
                <c:pt idx="370">
                  <c:v>23.9</c:v>
                </c:pt>
                <c:pt idx="371">
                  <c:v>27.2</c:v>
                </c:pt>
                <c:pt idx="372">
                  <c:v>28.1</c:v>
                </c:pt>
                <c:pt idx="373">
                  <c:v>29.1</c:v>
                </c:pt>
                <c:pt idx="374">
                  <c:v>30</c:v>
                </c:pt>
                <c:pt idx="375">
                  <c:v>28.7</c:v>
                </c:pt>
                <c:pt idx="376">
                  <c:v>27.3</c:v>
                </c:pt>
                <c:pt idx="377">
                  <c:v>26</c:v>
                </c:pt>
                <c:pt idx="378">
                  <c:v>24.9</c:v>
                </c:pt>
                <c:pt idx="379">
                  <c:v>23.9</c:v>
                </c:pt>
                <c:pt idx="380">
                  <c:v>22.8</c:v>
                </c:pt>
                <c:pt idx="381">
                  <c:v>21.9</c:v>
                </c:pt>
                <c:pt idx="382">
                  <c:v>21.1</c:v>
                </c:pt>
                <c:pt idx="383">
                  <c:v>20.2</c:v>
                </c:pt>
                <c:pt idx="384">
                  <c:v>19.8</c:v>
                </c:pt>
                <c:pt idx="385">
                  <c:v>19.399999999999999</c:v>
                </c:pt>
                <c:pt idx="386">
                  <c:v>19</c:v>
                </c:pt>
                <c:pt idx="387">
                  <c:v>17.899999999999999</c:v>
                </c:pt>
                <c:pt idx="388">
                  <c:v>16.899999999999999</c:v>
                </c:pt>
                <c:pt idx="389">
                  <c:v>15.8</c:v>
                </c:pt>
                <c:pt idx="390">
                  <c:v>16.899999999999999</c:v>
                </c:pt>
                <c:pt idx="391">
                  <c:v>18.100000000000001</c:v>
                </c:pt>
                <c:pt idx="392">
                  <c:v>19.2</c:v>
                </c:pt>
                <c:pt idx="393">
                  <c:v>20.5</c:v>
                </c:pt>
                <c:pt idx="394">
                  <c:v>21.9</c:v>
                </c:pt>
                <c:pt idx="395">
                  <c:v>23.2</c:v>
                </c:pt>
                <c:pt idx="396">
                  <c:v>24.5</c:v>
                </c:pt>
                <c:pt idx="397">
                  <c:v>25.9</c:v>
                </c:pt>
                <c:pt idx="398">
                  <c:v>27.2</c:v>
                </c:pt>
                <c:pt idx="399">
                  <c:v>26.7</c:v>
                </c:pt>
                <c:pt idx="400">
                  <c:v>26.1</c:v>
                </c:pt>
                <c:pt idx="401">
                  <c:v>25.6</c:v>
                </c:pt>
                <c:pt idx="402">
                  <c:v>24.4</c:v>
                </c:pt>
                <c:pt idx="403">
                  <c:v>23.2</c:v>
                </c:pt>
                <c:pt idx="404">
                  <c:v>22</c:v>
                </c:pt>
                <c:pt idx="405">
                  <c:v>21.3</c:v>
                </c:pt>
                <c:pt idx="406">
                  <c:v>20.5</c:v>
                </c:pt>
                <c:pt idx="407">
                  <c:v>19.8</c:v>
                </c:pt>
                <c:pt idx="408">
                  <c:v>18.899999999999999</c:v>
                </c:pt>
                <c:pt idx="409">
                  <c:v>17.899999999999999</c:v>
                </c:pt>
                <c:pt idx="410">
                  <c:v>17</c:v>
                </c:pt>
                <c:pt idx="411">
                  <c:v>16.7</c:v>
                </c:pt>
                <c:pt idx="412">
                  <c:v>16.5</c:v>
                </c:pt>
                <c:pt idx="413">
                  <c:v>16.2</c:v>
                </c:pt>
                <c:pt idx="414">
                  <c:v>17.3</c:v>
                </c:pt>
                <c:pt idx="415">
                  <c:v>18.3</c:v>
                </c:pt>
                <c:pt idx="416">
                  <c:v>19.399999999999999</c:v>
                </c:pt>
                <c:pt idx="417">
                  <c:v>21.8</c:v>
                </c:pt>
                <c:pt idx="418">
                  <c:v>24.1</c:v>
                </c:pt>
                <c:pt idx="419">
                  <c:v>26.5</c:v>
                </c:pt>
                <c:pt idx="420">
                  <c:v>26.7</c:v>
                </c:pt>
                <c:pt idx="421">
                  <c:v>26.8</c:v>
                </c:pt>
                <c:pt idx="422">
                  <c:v>27</c:v>
                </c:pt>
                <c:pt idx="423">
                  <c:v>26.1</c:v>
                </c:pt>
                <c:pt idx="424">
                  <c:v>25.1</c:v>
                </c:pt>
                <c:pt idx="425">
                  <c:v>24.2</c:v>
                </c:pt>
                <c:pt idx="426">
                  <c:v>23.1</c:v>
                </c:pt>
                <c:pt idx="427">
                  <c:v>22.1</c:v>
                </c:pt>
                <c:pt idx="428">
                  <c:v>21</c:v>
                </c:pt>
                <c:pt idx="429">
                  <c:v>20.3</c:v>
                </c:pt>
                <c:pt idx="430">
                  <c:v>19.5</c:v>
                </c:pt>
                <c:pt idx="431">
                  <c:v>18.8</c:v>
                </c:pt>
                <c:pt idx="432">
                  <c:v>17.7</c:v>
                </c:pt>
                <c:pt idx="433">
                  <c:v>16.7</c:v>
                </c:pt>
                <c:pt idx="434">
                  <c:v>15.6</c:v>
                </c:pt>
                <c:pt idx="435">
                  <c:v>16.3</c:v>
                </c:pt>
                <c:pt idx="436">
                  <c:v>16.899999999999999</c:v>
                </c:pt>
                <c:pt idx="437">
                  <c:v>17.600000000000001</c:v>
                </c:pt>
                <c:pt idx="438">
                  <c:v>18.100000000000001</c:v>
                </c:pt>
                <c:pt idx="439">
                  <c:v>18.5</c:v>
                </c:pt>
                <c:pt idx="440">
                  <c:v>19</c:v>
                </c:pt>
                <c:pt idx="441">
                  <c:v>21.6</c:v>
                </c:pt>
                <c:pt idx="442">
                  <c:v>24.2</c:v>
                </c:pt>
                <c:pt idx="443">
                  <c:v>26.8</c:v>
                </c:pt>
                <c:pt idx="444">
                  <c:v>26.9</c:v>
                </c:pt>
                <c:pt idx="445">
                  <c:v>26.9</c:v>
                </c:pt>
                <c:pt idx="446">
                  <c:v>27</c:v>
                </c:pt>
                <c:pt idx="447">
                  <c:v>26.3</c:v>
                </c:pt>
                <c:pt idx="448">
                  <c:v>25.7</c:v>
                </c:pt>
                <c:pt idx="449">
                  <c:v>25</c:v>
                </c:pt>
                <c:pt idx="450">
                  <c:v>24.1</c:v>
                </c:pt>
                <c:pt idx="451">
                  <c:v>23.1</c:v>
                </c:pt>
                <c:pt idx="452">
                  <c:v>22.2</c:v>
                </c:pt>
                <c:pt idx="453">
                  <c:v>21.5</c:v>
                </c:pt>
                <c:pt idx="454">
                  <c:v>20.7</c:v>
                </c:pt>
                <c:pt idx="455">
                  <c:v>20</c:v>
                </c:pt>
                <c:pt idx="456">
                  <c:v>19.3</c:v>
                </c:pt>
                <c:pt idx="457">
                  <c:v>18.5</c:v>
                </c:pt>
                <c:pt idx="458">
                  <c:v>17.8</c:v>
                </c:pt>
                <c:pt idx="459">
                  <c:v>16.899999999999999</c:v>
                </c:pt>
                <c:pt idx="460">
                  <c:v>15.9</c:v>
                </c:pt>
                <c:pt idx="461">
                  <c:v>15</c:v>
                </c:pt>
                <c:pt idx="462">
                  <c:v>17</c:v>
                </c:pt>
                <c:pt idx="463">
                  <c:v>19</c:v>
                </c:pt>
                <c:pt idx="464">
                  <c:v>21</c:v>
                </c:pt>
                <c:pt idx="465">
                  <c:v>23.3</c:v>
                </c:pt>
                <c:pt idx="466">
                  <c:v>25.7</c:v>
                </c:pt>
                <c:pt idx="467">
                  <c:v>28</c:v>
                </c:pt>
                <c:pt idx="468">
                  <c:v>27.7</c:v>
                </c:pt>
                <c:pt idx="469">
                  <c:v>27.3</c:v>
                </c:pt>
                <c:pt idx="470">
                  <c:v>27</c:v>
                </c:pt>
                <c:pt idx="471">
                  <c:v>26.7</c:v>
                </c:pt>
                <c:pt idx="472">
                  <c:v>26.3</c:v>
                </c:pt>
                <c:pt idx="473">
                  <c:v>26</c:v>
                </c:pt>
                <c:pt idx="474">
                  <c:v>24.9</c:v>
                </c:pt>
                <c:pt idx="475">
                  <c:v>23.9</c:v>
                </c:pt>
                <c:pt idx="476">
                  <c:v>22.8</c:v>
                </c:pt>
                <c:pt idx="477">
                  <c:v>22.1</c:v>
                </c:pt>
                <c:pt idx="478">
                  <c:v>21.3</c:v>
                </c:pt>
                <c:pt idx="479">
                  <c:v>20.6</c:v>
                </c:pt>
                <c:pt idx="480">
                  <c:v>20.3</c:v>
                </c:pt>
                <c:pt idx="481">
                  <c:v>20.100000000000001</c:v>
                </c:pt>
                <c:pt idx="482">
                  <c:v>19.8</c:v>
                </c:pt>
                <c:pt idx="483">
                  <c:v>19</c:v>
                </c:pt>
                <c:pt idx="484">
                  <c:v>18.2</c:v>
                </c:pt>
                <c:pt idx="485">
                  <c:v>17.399999999999999</c:v>
                </c:pt>
                <c:pt idx="486">
                  <c:v>18</c:v>
                </c:pt>
                <c:pt idx="487">
                  <c:v>18.600000000000001</c:v>
                </c:pt>
                <c:pt idx="488">
                  <c:v>19.2</c:v>
                </c:pt>
                <c:pt idx="489">
                  <c:v>22.8</c:v>
                </c:pt>
                <c:pt idx="490">
                  <c:v>26.4</c:v>
                </c:pt>
                <c:pt idx="491">
                  <c:v>30</c:v>
                </c:pt>
                <c:pt idx="492">
                  <c:v>30.1</c:v>
                </c:pt>
                <c:pt idx="493">
                  <c:v>30.3</c:v>
                </c:pt>
                <c:pt idx="494">
                  <c:v>30.4</c:v>
                </c:pt>
                <c:pt idx="495">
                  <c:v>29.7</c:v>
                </c:pt>
                <c:pt idx="496">
                  <c:v>28.9</c:v>
                </c:pt>
                <c:pt idx="497">
                  <c:v>28.2</c:v>
                </c:pt>
                <c:pt idx="498">
                  <c:v>26.8</c:v>
                </c:pt>
                <c:pt idx="499">
                  <c:v>25.4</c:v>
                </c:pt>
                <c:pt idx="500">
                  <c:v>24</c:v>
                </c:pt>
                <c:pt idx="501">
                  <c:v>22.9</c:v>
                </c:pt>
                <c:pt idx="502">
                  <c:v>21.7</c:v>
                </c:pt>
                <c:pt idx="503">
                  <c:v>20.6</c:v>
                </c:pt>
                <c:pt idx="504">
                  <c:v>20</c:v>
                </c:pt>
                <c:pt idx="505">
                  <c:v>19.399999999999999</c:v>
                </c:pt>
                <c:pt idx="506">
                  <c:v>18.8</c:v>
                </c:pt>
                <c:pt idx="507">
                  <c:v>18.5</c:v>
                </c:pt>
                <c:pt idx="508">
                  <c:v>18.100000000000001</c:v>
                </c:pt>
                <c:pt idx="509">
                  <c:v>17.8</c:v>
                </c:pt>
                <c:pt idx="510">
                  <c:v>18.5</c:v>
                </c:pt>
                <c:pt idx="511">
                  <c:v>19.100000000000001</c:v>
                </c:pt>
                <c:pt idx="512">
                  <c:v>19.8</c:v>
                </c:pt>
                <c:pt idx="513">
                  <c:v>22.7</c:v>
                </c:pt>
                <c:pt idx="514">
                  <c:v>25.5</c:v>
                </c:pt>
                <c:pt idx="515">
                  <c:v>28.4</c:v>
                </c:pt>
                <c:pt idx="516">
                  <c:v>28.9</c:v>
                </c:pt>
                <c:pt idx="517">
                  <c:v>29.3</c:v>
                </c:pt>
                <c:pt idx="518">
                  <c:v>29.8</c:v>
                </c:pt>
                <c:pt idx="519">
                  <c:v>29.1</c:v>
                </c:pt>
                <c:pt idx="520">
                  <c:v>28.4</c:v>
                </c:pt>
                <c:pt idx="521">
                  <c:v>27.6</c:v>
                </c:pt>
                <c:pt idx="522">
                  <c:v>26.3</c:v>
                </c:pt>
                <c:pt idx="523">
                  <c:v>25</c:v>
                </c:pt>
                <c:pt idx="524">
                  <c:v>23.7</c:v>
                </c:pt>
                <c:pt idx="525">
                  <c:v>22.8</c:v>
                </c:pt>
                <c:pt idx="526">
                  <c:v>21.9</c:v>
                </c:pt>
                <c:pt idx="527">
                  <c:v>21</c:v>
                </c:pt>
                <c:pt idx="528">
                  <c:v>20.5</c:v>
                </c:pt>
                <c:pt idx="529">
                  <c:v>20.100000000000001</c:v>
                </c:pt>
                <c:pt idx="530">
                  <c:v>19.600000000000001</c:v>
                </c:pt>
                <c:pt idx="531">
                  <c:v>19.100000000000001</c:v>
                </c:pt>
                <c:pt idx="532">
                  <c:v>18.5</c:v>
                </c:pt>
                <c:pt idx="533">
                  <c:v>18</c:v>
                </c:pt>
                <c:pt idx="534">
                  <c:v>18.3</c:v>
                </c:pt>
                <c:pt idx="535">
                  <c:v>18.5</c:v>
                </c:pt>
                <c:pt idx="536">
                  <c:v>18.8</c:v>
                </c:pt>
                <c:pt idx="537">
                  <c:v>21.9</c:v>
                </c:pt>
                <c:pt idx="538">
                  <c:v>24.9</c:v>
                </c:pt>
                <c:pt idx="539">
                  <c:v>28</c:v>
                </c:pt>
                <c:pt idx="540">
                  <c:v>28.4</c:v>
                </c:pt>
                <c:pt idx="541">
                  <c:v>28.8</c:v>
                </c:pt>
                <c:pt idx="542">
                  <c:v>29.2</c:v>
                </c:pt>
                <c:pt idx="543">
                  <c:v>28.5</c:v>
                </c:pt>
                <c:pt idx="544">
                  <c:v>27.9</c:v>
                </c:pt>
                <c:pt idx="545">
                  <c:v>27.2</c:v>
                </c:pt>
                <c:pt idx="546">
                  <c:v>26</c:v>
                </c:pt>
                <c:pt idx="547">
                  <c:v>24.8</c:v>
                </c:pt>
                <c:pt idx="548">
                  <c:v>23.6</c:v>
                </c:pt>
                <c:pt idx="549">
                  <c:v>23</c:v>
                </c:pt>
                <c:pt idx="550">
                  <c:v>22.4</c:v>
                </c:pt>
                <c:pt idx="551">
                  <c:v>21.8</c:v>
                </c:pt>
                <c:pt idx="552">
                  <c:v>21.2</c:v>
                </c:pt>
                <c:pt idx="553">
                  <c:v>20.5</c:v>
                </c:pt>
                <c:pt idx="554">
                  <c:v>19.899999999999999</c:v>
                </c:pt>
                <c:pt idx="555">
                  <c:v>19.3</c:v>
                </c:pt>
                <c:pt idx="556">
                  <c:v>18.600000000000001</c:v>
                </c:pt>
                <c:pt idx="557">
                  <c:v>18</c:v>
                </c:pt>
                <c:pt idx="558">
                  <c:v>18.5</c:v>
                </c:pt>
                <c:pt idx="559">
                  <c:v>18.899999999999999</c:v>
                </c:pt>
                <c:pt idx="560">
                  <c:v>19.399999999999999</c:v>
                </c:pt>
                <c:pt idx="561">
                  <c:v>22.3</c:v>
                </c:pt>
                <c:pt idx="562">
                  <c:v>25.1</c:v>
                </c:pt>
                <c:pt idx="563">
                  <c:v>28</c:v>
                </c:pt>
                <c:pt idx="564">
                  <c:v>27.8</c:v>
                </c:pt>
                <c:pt idx="565">
                  <c:v>27.6</c:v>
                </c:pt>
                <c:pt idx="566">
                  <c:v>27.4</c:v>
                </c:pt>
                <c:pt idx="567">
                  <c:v>27.1</c:v>
                </c:pt>
                <c:pt idx="568">
                  <c:v>26.7</c:v>
                </c:pt>
                <c:pt idx="569">
                  <c:v>26.4</c:v>
                </c:pt>
                <c:pt idx="570">
                  <c:v>25.4</c:v>
                </c:pt>
                <c:pt idx="571">
                  <c:v>24.4</c:v>
                </c:pt>
                <c:pt idx="572">
                  <c:v>23.4</c:v>
                </c:pt>
                <c:pt idx="573">
                  <c:v>22.4</c:v>
                </c:pt>
                <c:pt idx="574">
                  <c:v>21.4</c:v>
                </c:pt>
                <c:pt idx="575">
                  <c:v>20.399999999999999</c:v>
                </c:pt>
                <c:pt idx="576">
                  <c:v>19.899999999999999</c:v>
                </c:pt>
                <c:pt idx="577">
                  <c:v>19.5</c:v>
                </c:pt>
                <c:pt idx="578">
                  <c:v>19</c:v>
                </c:pt>
                <c:pt idx="579">
                  <c:v>18.2</c:v>
                </c:pt>
                <c:pt idx="580">
                  <c:v>17.399999999999999</c:v>
                </c:pt>
                <c:pt idx="581">
                  <c:v>16.600000000000001</c:v>
                </c:pt>
                <c:pt idx="582">
                  <c:v>17.2</c:v>
                </c:pt>
                <c:pt idx="583">
                  <c:v>17.8</c:v>
                </c:pt>
                <c:pt idx="584">
                  <c:v>18.399999999999999</c:v>
                </c:pt>
                <c:pt idx="585">
                  <c:v>21.3</c:v>
                </c:pt>
                <c:pt idx="586">
                  <c:v>24.1</c:v>
                </c:pt>
                <c:pt idx="587">
                  <c:v>27</c:v>
                </c:pt>
                <c:pt idx="588">
                  <c:v>26.8</c:v>
                </c:pt>
                <c:pt idx="589">
                  <c:v>26.7</c:v>
                </c:pt>
                <c:pt idx="590">
                  <c:v>26.5</c:v>
                </c:pt>
                <c:pt idx="591">
                  <c:v>26.3</c:v>
                </c:pt>
                <c:pt idx="592">
                  <c:v>26.2</c:v>
                </c:pt>
                <c:pt idx="593">
                  <c:v>26</c:v>
                </c:pt>
                <c:pt idx="594">
                  <c:v>25</c:v>
                </c:pt>
                <c:pt idx="595">
                  <c:v>24</c:v>
                </c:pt>
                <c:pt idx="596">
                  <c:v>23</c:v>
                </c:pt>
                <c:pt idx="597">
                  <c:v>24</c:v>
                </c:pt>
                <c:pt idx="598">
                  <c:v>25</c:v>
                </c:pt>
                <c:pt idx="599">
                  <c:v>26</c:v>
                </c:pt>
                <c:pt idx="600">
                  <c:v>24.5</c:v>
                </c:pt>
                <c:pt idx="601">
                  <c:v>23</c:v>
                </c:pt>
                <c:pt idx="602">
                  <c:v>21.5</c:v>
                </c:pt>
                <c:pt idx="603">
                  <c:v>20</c:v>
                </c:pt>
                <c:pt idx="604">
                  <c:v>18.5</c:v>
                </c:pt>
                <c:pt idx="605">
                  <c:v>17</c:v>
                </c:pt>
                <c:pt idx="606">
                  <c:v>17.399999999999999</c:v>
                </c:pt>
                <c:pt idx="607">
                  <c:v>17.8</c:v>
                </c:pt>
                <c:pt idx="608">
                  <c:v>18.2</c:v>
                </c:pt>
                <c:pt idx="609">
                  <c:v>20.9</c:v>
                </c:pt>
                <c:pt idx="610">
                  <c:v>23.5</c:v>
                </c:pt>
                <c:pt idx="611">
                  <c:v>26.2</c:v>
                </c:pt>
                <c:pt idx="612">
                  <c:v>26.6</c:v>
                </c:pt>
                <c:pt idx="613">
                  <c:v>27</c:v>
                </c:pt>
                <c:pt idx="614">
                  <c:v>27.4</c:v>
                </c:pt>
                <c:pt idx="615">
                  <c:v>26.8</c:v>
                </c:pt>
                <c:pt idx="616">
                  <c:v>26.2</c:v>
                </c:pt>
                <c:pt idx="617">
                  <c:v>25.6</c:v>
                </c:pt>
                <c:pt idx="618">
                  <c:v>24.7</c:v>
                </c:pt>
                <c:pt idx="619">
                  <c:v>23.7</c:v>
                </c:pt>
                <c:pt idx="620">
                  <c:v>22.8</c:v>
                </c:pt>
                <c:pt idx="621">
                  <c:v>21.7</c:v>
                </c:pt>
                <c:pt idx="622">
                  <c:v>20.5</c:v>
                </c:pt>
                <c:pt idx="623">
                  <c:v>19.399999999999999</c:v>
                </c:pt>
                <c:pt idx="624">
                  <c:v>18.899999999999999</c:v>
                </c:pt>
                <c:pt idx="625">
                  <c:v>18.3</c:v>
                </c:pt>
                <c:pt idx="626">
                  <c:v>17.8</c:v>
                </c:pt>
                <c:pt idx="627">
                  <c:v>17.899999999999999</c:v>
                </c:pt>
                <c:pt idx="628">
                  <c:v>18</c:v>
                </c:pt>
                <c:pt idx="629">
                  <c:v>18.100000000000001</c:v>
                </c:pt>
                <c:pt idx="630">
                  <c:v>18.2</c:v>
                </c:pt>
                <c:pt idx="631">
                  <c:v>18.3</c:v>
                </c:pt>
                <c:pt idx="632">
                  <c:v>18.399999999999999</c:v>
                </c:pt>
                <c:pt idx="633">
                  <c:v>22.1</c:v>
                </c:pt>
                <c:pt idx="634">
                  <c:v>25.7</c:v>
                </c:pt>
                <c:pt idx="635">
                  <c:v>29.4</c:v>
                </c:pt>
                <c:pt idx="636">
                  <c:v>29.7</c:v>
                </c:pt>
                <c:pt idx="637">
                  <c:v>29.9</c:v>
                </c:pt>
                <c:pt idx="638">
                  <c:v>30.2</c:v>
                </c:pt>
                <c:pt idx="639">
                  <c:v>29.1</c:v>
                </c:pt>
                <c:pt idx="640">
                  <c:v>28.1</c:v>
                </c:pt>
                <c:pt idx="641">
                  <c:v>27</c:v>
                </c:pt>
                <c:pt idx="642">
                  <c:v>25.9</c:v>
                </c:pt>
                <c:pt idx="643">
                  <c:v>24.9</c:v>
                </c:pt>
                <c:pt idx="644">
                  <c:v>23.8</c:v>
                </c:pt>
                <c:pt idx="645">
                  <c:v>22.6</c:v>
                </c:pt>
                <c:pt idx="646">
                  <c:v>21.4</c:v>
                </c:pt>
                <c:pt idx="647">
                  <c:v>20.2</c:v>
                </c:pt>
                <c:pt idx="648">
                  <c:v>19.5</c:v>
                </c:pt>
                <c:pt idx="649">
                  <c:v>18.899999999999999</c:v>
                </c:pt>
                <c:pt idx="650">
                  <c:v>18.2</c:v>
                </c:pt>
                <c:pt idx="651">
                  <c:v>18.399999999999999</c:v>
                </c:pt>
                <c:pt idx="652">
                  <c:v>18.5</c:v>
                </c:pt>
                <c:pt idx="653">
                  <c:v>18.7</c:v>
                </c:pt>
                <c:pt idx="654">
                  <c:v>18.899999999999999</c:v>
                </c:pt>
                <c:pt idx="655">
                  <c:v>19</c:v>
                </c:pt>
                <c:pt idx="656">
                  <c:v>19.2</c:v>
                </c:pt>
                <c:pt idx="657">
                  <c:v>23.3</c:v>
                </c:pt>
                <c:pt idx="658">
                  <c:v>27.5</c:v>
                </c:pt>
                <c:pt idx="659">
                  <c:v>31.6</c:v>
                </c:pt>
                <c:pt idx="660">
                  <c:v>32.5</c:v>
                </c:pt>
                <c:pt idx="661">
                  <c:v>33.5</c:v>
                </c:pt>
                <c:pt idx="662">
                  <c:v>34.4</c:v>
                </c:pt>
                <c:pt idx="663">
                  <c:v>32.9</c:v>
                </c:pt>
                <c:pt idx="664">
                  <c:v>31.3</c:v>
                </c:pt>
                <c:pt idx="665">
                  <c:v>29.8</c:v>
                </c:pt>
                <c:pt idx="666">
                  <c:v>28.9</c:v>
                </c:pt>
                <c:pt idx="667">
                  <c:v>27.9</c:v>
                </c:pt>
                <c:pt idx="668">
                  <c:v>27</c:v>
                </c:pt>
                <c:pt idx="669">
                  <c:v>25.5</c:v>
                </c:pt>
                <c:pt idx="670">
                  <c:v>23.9</c:v>
                </c:pt>
                <c:pt idx="671">
                  <c:v>22.4</c:v>
                </c:pt>
                <c:pt idx="672">
                  <c:v>21.8</c:v>
                </c:pt>
                <c:pt idx="673">
                  <c:v>21.2</c:v>
                </c:pt>
                <c:pt idx="674">
                  <c:v>20.6</c:v>
                </c:pt>
                <c:pt idx="675">
                  <c:v>20.5</c:v>
                </c:pt>
                <c:pt idx="676">
                  <c:v>20.5</c:v>
                </c:pt>
                <c:pt idx="677">
                  <c:v>20.399999999999999</c:v>
                </c:pt>
                <c:pt idx="678">
                  <c:v>20.399999999999999</c:v>
                </c:pt>
                <c:pt idx="679">
                  <c:v>20.399999999999999</c:v>
                </c:pt>
                <c:pt idx="680">
                  <c:v>20.399999999999999</c:v>
                </c:pt>
                <c:pt idx="681">
                  <c:v>24.3</c:v>
                </c:pt>
                <c:pt idx="682">
                  <c:v>28.1</c:v>
                </c:pt>
                <c:pt idx="683">
                  <c:v>32</c:v>
                </c:pt>
                <c:pt idx="684">
                  <c:v>32.299999999999997</c:v>
                </c:pt>
                <c:pt idx="685">
                  <c:v>32.700000000000003</c:v>
                </c:pt>
                <c:pt idx="686">
                  <c:v>33</c:v>
                </c:pt>
                <c:pt idx="687">
                  <c:v>32.299999999999997</c:v>
                </c:pt>
                <c:pt idx="688">
                  <c:v>31.7</c:v>
                </c:pt>
                <c:pt idx="689">
                  <c:v>31</c:v>
                </c:pt>
                <c:pt idx="690">
                  <c:v>29.5</c:v>
                </c:pt>
                <c:pt idx="691">
                  <c:v>27.9</c:v>
                </c:pt>
                <c:pt idx="692">
                  <c:v>26.4</c:v>
                </c:pt>
                <c:pt idx="693">
                  <c:v>25.1</c:v>
                </c:pt>
                <c:pt idx="694">
                  <c:v>23.7</c:v>
                </c:pt>
                <c:pt idx="695">
                  <c:v>22.4</c:v>
                </c:pt>
                <c:pt idx="696">
                  <c:v>21.8</c:v>
                </c:pt>
                <c:pt idx="697">
                  <c:v>21.2</c:v>
                </c:pt>
                <c:pt idx="698">
                  <c:v>20.6</c:v>
                </c:pt>
                <c:pt idx="699">
                  <c:v>20.2</c:v>
                </c:pt>
                <c:pt idx="700">
                  <c:v>19.8</c:v>
                </c:pt>
                <c:pt idx="701">
                  <c:v>19.399999999999999</c:v>
                </c:pt>
                <c:pt idx="702">
                  <c:v>20.7</c:v>
                </c:pt>
                <c:pt idx="703">
                  <c:v>21.9</c:v>
                </c:pt>
                <c:pt idx="704">
                  <c:v>23.2</c:v>
                </c:pt>
                <c:pt idx="705">
                  <c:v>26.7</c:v>
                </c:pt>
                <c:pt idx="706">
                  <c:v>30.3</c:v>
                </c:pt>
                <c:pt idx="707">
                  <c:v>33.799999999999997</c:v>
                </c:pt>
                <c:pt idx="708">
                  <c:v>33.9</c:v>
                </c:pt>
                <c:pt idx="709">
                  <c:v>34</c:v>
                </c:pt>
                <c:pt idx="710">
                  <c:v>34.200000000000003</c:v>
                </c:pt>
                <c:pt idx="711">
                  <c:v>33.4</c:v>
                </c:pt>
                <c:pt idx="712">
                  <c:v>32.6</c:v>
                </c:pt>
                <c:pt idx="713">
                  <c:v>31.7</c:v>
                </c:pt>
                <c:pt idx="714">
                  <c:v>30.2</c:v>
                </c:pt>
                <c:pt idx="715">
                  <c:v>28.7</c:v>
                </c:pt>
                <c:pt idx="716">
                  <c:v>27.2</c:v>
                </c:pt>
                <c:pt idx="717">
                  <c:v>26.1</c:v>
                </c:pt>
                <c:pt idx="718">
                  <c:v>24.9</c:v>
                </c:pt>
                <c:pt idx="719">
                  <c:v>23.8</c:v>
                </c:pt>
                <c:pt idx="720">
                  <c:v>23.4</c:v>
                </c:pt>
                <c:pt idx="721">
                  <c:v>23</c:v>
                </c:pt>
                <c:pt idx="722">
                  <c:v>22.6</c:v>
                </c:pt>
                <c:pt idx="723">
                  <c:v>21.6</c:v>
                </c:pt>
                <c:pt idx="724">
                  <c:v>20.6</c:v>
                </c:pt>
                <c:pt idx="725">
                  <c:v>19.600000000000001</c:v>
                </c:pt>
                <c:pt idx="726">
                  <c:v>20.7</c:v>
                </c:pt>
                <c:pt idx="727">
                  <c:v>21.7</c:v>
                </c:pt>
                <c:pt idx="728">
                  <c:v>22.8</c:v>
                </c:pt>
                <c:pt idx="729">
                  <c:v>25.9</c:v>
                </c:pt>
                <c:pt idx="730">
                  <c:v>28.9</c:v>
                </c:pt>
                <c:pt idx="731">
                  <c:v>32</c:v>
                </c:pt>
                <c:pt idx="732">
                  <c:v>32</c:v>
                </c:pt>
                <c:pt idx="733">
                  <c:v>32</c:v>
                </c:pt>
                <c:pt idx="734">
                  <c:v>32</c:v>
                </c:pt>
                <c:pt idx="735">
                  <c:v>31.1</c:v>
                </c:pt>
                <c:pt idx="736">
                  <c:v>30.3</c:v>
                </c:pt>
                <c:pt idx="737">
                  <c:v>29.4</c:v>
                </c:pt>
                <c:pt idx="738">
                  <c:v>27.6</c:v>
                </c:pt>
                <c:pt idx="739">
                  <c:v>26.6</c:v>
                </c:pt>
                <c:pt idx="740">
                  <c:v>25.5</c:v>
                </c:pt>
                <c:pt idx="741">
                  <c:v>24.6</c:v>
                </c:pt>
                <c:pt idx="742">
                  <c:v>23.8</c:v>
                </c:pt>
                <c:pt idx="743">
                  <c:v>23.1</c:v>
                </c:pt>
                <c:pt idx="744">
                  <c:v>22.5</c:v>
                </c:pt>
                <c:pt idx="745">
                  <c:v>22</c:v>
                </c:pt>
                <c:pt idx="746">
                  <c:v>21.4</c:v>
                </c:pt>
                <c:pt idx="747">
                  <c:v>20.7</c:v>
                </c:pt>
                <c:pt idx="748">
                  <c:v>20.100000000000001</c:v>
                </c:pt>
                <c:pt idx="749">
                  <c:v>19.399999999999999</c:v>
                </c:pt>
                <c:pt idx="750">
                  <c:v>20.6</c:v>
                </c:pt>
                <c:pt idx="751">
                  <c:v>21.6</c:v>
                </c:pt>
                <c:pt idx="752">
                  <c:v>22.6</c:v>
                </c:pt>
                <c:pt idx="753">
                  <c:v>25.7</c:v>
                </c:pt>
                <c:pt idx="754">
                  <c:v>28.9</c:v>
                </c:pt>
                <c:pt idx="755">
                  <c:v>32</c:v>
                </c:pt>
                <c:pt idx="756">
                  <c:v>31.6</c:v>
                </c:pt>
                <c:pt idx="757">
                  <c:v>31.2</c:v>
                </c:pt>
                <c:pt idx="758">
                  <c:v>30.8</c:v>
                </c:pt>
                <c:pt idx="759">
                  <c:v>30.5</c:v>
                </c:pt>
                <c:pt idx="760">
                  <c:v>30.3</c:v>
                </c:pt>
                <c:pt idx="761">
                  <c:v>30</c:v>
                </c:pt>
                <c:pt idx="762">
                  <c:v>29</c:v>
                </c:pt>
                <c:pt idx="763">
                  <c:v>28</c:v>
                </c:pt>
                <c:pt idx="764">
                  <c:v>27</c:v>
                </c:pt>
                <c:pt idx="765">
                  <c:v>26.1</c:v>
                </c:pt>
                <c:pt idx="766">
                  <c:v>25.3</c:v>
                </c:pt>
                <c:pt idx="767">
                  <c:v>24.4</c:v>
                </c:pt>
                <c:pt idx="768">
                  <c:v>23.7</c:v>
                </c:pt>
                <c:pt idx="769">
                  <c:v>22.9</c:v>
                </c:pt>
                <c:pt idx="770">
                  <c:v>22.2</c:v>
                </c:pt>
                <c:pt idx="771">
                  <c:v>21.7</c:v>
                </c:pt>
                <c:pt idx="772">
                  <c:v>21.1</c:v>
                </c:pt>
                <c:pt idx="773">
                  <c:v>20.6</c:v>
                </c:pt>
                <c:pt idx="774">
                  <c:v>21.1</c:v>
                </c:pt>
                <c:pt idx="775">
                  <c:v>21.5</c:v>
                </c:pt>
                <c:pt idx="776">
                  <c:v>22</c:v>
                </c:pt>
                <c:pt idx="777">
                  <c:v>24.7</c:v>
                </c:pt>
                <c:pt idx="778">
                  <c:v>27.3</c:v>
                </c:pt>
                <c:pt idx="779">
                  <c:v>30</c:v>
                </c:pt>
                <c:pt idx="780">
                  <c:v>30.3</c:v>
                </c:pt>
                <c:pt idx="781">
                  <c:v>30.7</c:v>
                </c:pt>
                <c:pt idx="782">
                  <c:v>31</c:v>
                </c:pt>
                <c:pt idx="783">
                  <c:v>30.5</c:v>
                </c:pt>
                <c:pt idx="784">
                  <c:v>30.1</c:v>
                </c:pt>
                <c:pt idx="785">
                  <c:v>29.6</c:v>
                </c:pt>
                <c:pt idx="786">
                  <c:v>29.6</c:v>
                </c:pt>
                <c:pt idx="787">
                  <c:v>29.6</c:v>
                </c:pt>
                <c:pt idx="788">
                  <c:v>29.6</c:v>
                </c:pt>
                <c:pt idx="789">
                  <c:v>27.3</c:v>
                </c:pt>
                <c:pt idx="790">
                  <c:v>24.9</c:v>
                </c:pt>
                <c:pt idx="791">
                  <c:v>22.6</c:v>
                </c:pt>
                <c:pt idx="792">
                  <c:v>21.9</c:v>
                </c:pt>
                <c:pt idx="793">
                  <c:v>21.3</c:v>
                </c:pt>
                <c:pt idx="794">
                  <c:v>20.6</c:v>
                </c:pt>
                <c:pt idx="795">
                  <c:v>20.100000000000001</c:v>
                </c:pt>
                <c:pt idx="796">
                  <c:v>19.7</c:v>
                </c:pt>
                <c:pt idx="797">
                  <c:v>19.2</c:v>
                </c:pt>
                <c:pt idx="798">
                  <c:v>19.5</c:v>
                </c:pt>
                <c:pt idx="799">
                  <c:v>19.7</c:v>
                </c:pt>
                <c:pt idx="800">
                  <c:v>20</c:v>
                </c:pt>
                <c:pt idx="801">
                  <c:v>23.1</c:v>
                </c:pt>
                <c:pt idx="802">
                  <c:v>26.3</c:v>
                </c:pt>
                <c:pt idx="803">
                  <c:v>29.4</c:v>
                </c:pt>
                <c:pt idx="804">
                  <c:v>29.3</c:v>
                </c:pt>
                <c:pt idx="805">
                  <c:v>29.1</c:v>
                </c:pt>
                <c:pt idx="806">
                  <c:v>29</c:v>
                </c:pt>
                <c:pt idx="807">
                  <c:v>28.9</c:v>
                </c:pt>
                <c:pt idx="808">
                  <c:v>28.7</c:v>
                </c:pt>
                <c:pt idx="809">
                  <c:v>28.6</c:v>
                </c:pt>
                <c:pt idx="810">
                  <c:v>26.9</c:v>
                </c:pt>
                <c:pt idx="811">
                  <c:v>25.1</c:v>
                </c:pt>
                <c:pt idx="812">
                  <c:v>23.4</c:v>
                </c:pt>
                <c:pt idx="813">
                  <c:v>22.5</c:v>
                </c:pt>
                <c:pt idx="814">
                  <c:v>21.7</c:v>
                </c:pt>
                <c:pt idx="815">
                  <c:v>20.8</c:v>
                </c:pt>
                <c:pt idx="816">
                  <c:v>20.3</c:v>
                </c:pt>
                <c:pt idx="817">
                  <c:v>19.7</c:v>
                </c:pt>
                <c:pt idx="818">
                  <c:v>19.2</c:v>
                </c:pt>
                <c:pt idx="819">
                  <c:v>19.399999999999999</c:v>
                </c:pt>
                <c:pt idx="820">
                  <c:v>19.600000000000001</c:v>
                </c:pt>
                <c:pt idx="821">
                  <c:v>19.8</c:v>
                </c:pt>
                <c:pt idx="822">
                  <c:v>20.399999999999999</c:v>
                </c:pt>
                <c:pt idx="823">
                  <c:v>21</c:v>
                </c:pt>
                <c:pt idx="824">
                  <c:v>21.6</c:v>
                </c:pt>
                <c:pt idx="825">
                  <c:v>23.5</c:v>
                </c:pt>
                <c:pt idx="826">
                  <c:v>25.5</c:v>
                </c:pt>
                <c:pt idx="827">
                  <c:v>27.4</c:v>
                </c:pt>
                <c:pt idx="828">
                  <c:v>28.1</c:v>
                </c:pt>
                <c:pt idx="829">
                  <c:v>28.7</c:v>
                </c:pt>
                <c:pt idx="830">
                  <c:v>29.4</c:v>
                </c:pt>
                <c:pt idx="831">
                  <c:v>28.9</c:v>
                </c:pt>
                <c:pt idx="832">
                  <c:v>28.3</c:v>
                </c:pt>
                <c:pt idx="833">
                  <c:v>27.8</c:v>
                </c:pt>
                <c:pt idx="834">
                  <c:v>26.8</c:v>
                </c:pt>
                <c:pt idx="835">
                  <c:v>25.8</c:v>
                </c:pt>
                <c:pt idx="836">
                  <c:v>24.8</c:v>
                </c:pt>
                <c:pt idx="837">
                  <c:v>23.5</c:v>
                </c:pt>
                <c:pt idx="838">
                  <c:v>22.1</c:v>
                </c:pt>
                <c:pt idx="839">
                  <c:v>20.8</c:v>
                </c:pt>
                <c:pt idx="840">
                  <c:v>19.899999999999999</c:v>
                </c:pt>
                <c:pt idx="841">
                  <c:v>18.899999999999999</c:v>
                </c:pt>
                <c:pt idx="842">
                  <c:v>18</c:v>
                </c:pt>
                <c:pt idx="843">
                  <c:v>17.5</c:v>
                </c:pt>
                <c:pt idx="844">
                  <c:v>17.100000000000001</c:v>
                </c:pt>
                <c:pt idx="845">
                  <c:v>16.600000000000001</c:v>
                </c:pt>
                <c:pt idx="846">
                  <c:v>17.3</c:v>
                </c:pt>
                <c:pt idx="847">
                  <c:v>17.899999999999999</c:v>
                </c:pt>
                <c:pt idx="848">
                  <c:v>18.600000000000001</c:v>
                </c:pt>
                <c:pt idx="849">
                  <c:v>22.5</c:v>
                </c:pt>
                <c:pt idx="850">
                  <c:v>26.3</c:v>
                </c:pt>
                <c:pt idx="851">
                  <c:v>30.2</c:v>
                </c:pt>
                <c:pt idx="852">
                  <c:v>31.5</c:v>
                </c:pt>
                <c:pt idx="853">
                  <c:v>32.700000000000003</c:v>
                </c:pt>
                <c:pt idx="854">
                  <c:v>34</c:v>
                </c:pt>
                <c:pt idx="855">
                  <c:v>32.700000000000003</c:v>
                </c:pt>
                <c:pt idx="856">
                  <c:v>31.3</c:v>
                </c:pt>
                <c:pt idx="857">
                  <c:v>30</c:v>
                </c:pt>
                <c:pt idx="858">
                  <c:v>28.7</c:v>
                </c:pt>
                <c:pt idx="859">
                  <c:v>27.3</c:v>
                </c:pt>
                <c:pt idx="860">
                  <c:v>26</c:v>
                </c:pt>
                <c:pt idx="861">
                  <c:v>24.8</c:v>
                </c:pt>
                <c:pt idx="862">
                  <c:v>23.6</c:v>
                </c:pt>
                <c:pt idx="863">
                  <c:v>22.4</c:v>
                </c:pt>
                <c:pt idx="864">
                  <c:v>22.8</c:v>
                </c:pt>
                <c:pt idx="865">
                  <c:v>23.2</c:v>
                </c:pt>
                <c:pt idx="866">
                  <c:v>23.6</c:v>
                </c:pt>
                <c:pt idx="867">
                  <c:v>24.2</c:v>
                </c:pt>
                <c:pt idx="868">
                  <c:v>24.8</c:v>
                </c:pt>
                <c:pt idx="869">
                  <c:v>25.4</c:v>
                </c:pt>
                <c:pt idx="870">
                  <c:v>25.5</c:v>
                </c:pt>
                <c:pt idx="871">
                  <c:v>25.7</c:v>
                </c:pt>
                <c:pt idx="872">
                  <c:v>25.8</c:v>
                </c:pt>
                <c:pt idx="873">
                  <c:v>27.8</c:v>
                </c:pt>
                <c:pt idx="874">
                  <c:v>29.8</c:v>
                </c:pt>
                <c:pt idx="875">
                  <c:v>31.8</c:v>
                </c:pt>
                <c:pt idx="876">
                  <c:v>29.3</c:v>
                </c:pt>
                <c:pt idx="877">
                  <c:v>26.9</c:v>
                </c:pt>
                <c:pt idx="878">
                  <c:v>24.4</c:v>
                </c:pt>
                <c:pt idx="879">
                  <c:v>26.3</c:v>
                </c:pt>
                <c:pt idx="880">
                  <c:v>28.1</c:v>
                </c:pt>
                <c:pt idx="881">
                  <c:v>30</c:v>
                </c:pt>
                <c:pt idx="882">
                  <c:v>29.1</c:v>
                </c:pt>
                <c:pt idx="883">
                  <c:v>28.1</c:v>
                </c:pt>
                <c:pt idx="884">
                  <c:v>27.2</c:v>
                </c:pt>
                <c:pt idx="885">
                  <c:v>26.4</c:v>
                </c:pt>
                <c:pt idx="886">
                  <c:v>25.6</c:v>
                </c:pt>
                <c:pt idx="887">
                  <c:v>24.8</c:v>
                </c:pt>
                <c:pt idx="888">
                  <c:v>24.8</c:v>
                </c:pt>
                <c:pt idx="889">
                  <c:v>24.8</c:v>
                </c:pt>
                <c:pt idx="890">
                  <c:v>24.8</c:v>
                </c:pt>
                <c:pt idx="891">
                  <c:v>25.2</c:v>
                </c:pt>
                <c:pt idx="892">
                  <c:v>25.6</c:v>
                </c:pt>
                <c:pt idx="893">
                  <c:v>26</c:v>
                </c:pt>
                <c:pt idx="894">
                  <c:v>26.1</c:v>
                </c:pt>
                <c:pt idx="895">
                  <c:v>26.3</c:v>
                </c:pt>
                <c:pt idx="896">
                  <c:v>26.4</c:v>
                </c:pt>
                <c:pt idx="897">
                  <c:v>28.6</c:v>
                </c:pt>
                <c:pt idx="898">
                  <c:v>30.8</c:v>
                </c:pt>
                <c:pt idx="899">
                  <c:v>33</c:v>
                </c:pt>
                <c:pt idx="900">
                  <c:v>33.4</c:v>
                </c:pt>
                <c:pt idx="901">
                  <c:v>33.799999999999997</c:v>
                </c:pt>
                <c:pt idx="902">
                  <c:v>34.200000000000003</c:v>
                </c:pt>
                <c:pt idx="903">
                  <c:v>33.1</c:v>
                </c:pt>
                <c:pt idx="904">
                  <c:v>32.1</c:v>
                </c:pt>
                <c:pt idx="905">
                  <c:v>31</c:v>
                </c:pt>
                <c:pt idx="906">
                  <c:v>30.1</c:v>
                </c:pt>
                <c:pt idx="907">
                  <c:v>29.3</c:v>
                </c:pt>
                <c:pt idx="908">
                  <c:v>28.4</c:v>
                </c:pt>
                <c:pt idx="909">
                  <c:v>27.3</c:v>
                </c:pt>
                <c:pt idx="910">
                  <c:v>26.3</c:v>
                </c:pt>
                <c:pt idx="911">
                  <c:v>25.2</c:v>
                </c:pt>
                <c:pt idx="912">
                  <c:v>24.6</c:v>
                </c:pt>
                <c:pt idx="913">
                  <c:v>24</c:v>
                </c:pt>
                <c:pt idx="914">
                  <c:v>23.4</c:v>
                </c:pt>
                <c:pt idx="915">
                  <c:v>23.2</c:v>
                </c:pt>
                <c:pt idx="916">
                  <c:v>23</c:v>
                </c:pt>
                <c:pt idx="917">
                  <c:v>22.8</c:v>
                </c:pt>
                <c:pt idx="918">
                  <c:v>23.3</c:v>
                </c:pt>
                <c:pt idx="919">
                  <c:v>23.9</c:v>
                </c:pt>
                <c:pt idx="920">
                  <c:v>24.4</c:v>
                </c:pt>
                <c:pt idx="921">
                  <c:v>27.4</c:v>
                </c:pt>
                <c:pt idx="922">
                  <c:v>30.4</c:v>
                </c:pt>
                <c:pt idx="923">
                  <c:v>33.4</c:v>
                </c:pt>
                <c:pt idx="924">
                  <c:v>32.9</c:v>
                </c:pt>
                <c:pt idx="925">
                  <c:v>32.5</c:v>
                </c:pt>
                <c:pt idx="926">
                  <c:v>32</c:v>
                </c:pt>
                <c:pt idx="927">
                  <c:v>31.7</c:v>
                </c:pt>
                <c:pt idx="928">
                  <c:v>31.3</c:v>
                </c:pt>
                <c:pt idx="929">
                  <c:v>31</c:v>
                </c:pt>
                <c:pt idx="930">
                  <c:v>29.7</c:v>
                </c:pt>
                <c:pt idx="931">
                  <c:v>28.5</c:v>
                </c:pt>
                <c:pt idx="932">
                  <c:v>27.2</c:v>
                </c:pt>
                <c:pt idx="933">
                  <c:v>26.3</c:v>
                </c:pt>
                <c:pt idx="934">
                  <c:v>25.3</c:v>
                </c:pt>
                <c:pt idx="935">
                  <c:v>24.4</c:v>
                </c:pt>
                <c:pt idx="936">
                  <c:v>23.7</c:v>
                </c:pt>
                <c:pt idx="937">
                  <c:v>23.1</c:v>
                </c:pt>
                <c:pt idx="938">
                  <c:v>22.4</c:v>
                </c:pt>
                <c:pt idx="939">
                  <c:v>21.9</c:v>
                </c:pt>
                <c:pt idx="940">
                  <c:v>21.5</c:v>
                </c:pt>
                <c:pt idx="941">
                  <c:v>21</c:v>
                </c:pt>
                <c:pt idx="942">
                  <c:v>21.5</c:v>
                </c:pt>
                <c:pt idx="943">
                  <c:v>21.9</c:v>
                </c:pt>
                <c:pt idx="944">
                  <c:v>22.4</c:v>
                </c:pt>
                <c:pt idx="945">
                  <c:v>25.1</c:v>
                </c:pt>
                <c:pt idx="946">
                  <c:v>27.9</c:v>
                </c:pt>
                <c:pt idx="947">
                  <c:v>30.6</c:v>
                </c:pt>
                <c:pt idx="948">
                  <c:v>30.8</c:v>
                </c:pt>
                <c:pt idx="949">
                  <c:v>31</c:v>
                </c:pt>
                <c:pt idx="950">
                  <c:v>31.2</c:v>
                </c:pt>
                <c:pt idx="951">
                  <c:v>30.8</c:v>
                </c:pt>
                <c:pt idx="952">
                  <c:v>30.4</c:v>
                </c:pt>
                <c:pt idx="953">
                  <c:v>30</c:v>
                </c:pt>
                <c:pt idx="954">
                  <c:v>28.6</c:v>
                </c:pt>
                <c:pt idx="955">
                  <c:v>27.2</c:v>
                </c:pt>
                <c:pt idx="956">
                  <c:v>25.8</c:v>
                </c:pt>
                <c:pt idx="957">
                  <c:v>25.3</c:v>
                </c:pt>
                <c:pt idx="958">
                  <c:v>24.9</c:v>
                </c:pt>
                <c:pt idx="959">
                  <c:v>24.4</c:v>
                </c:pt>
                <c:pt idx="960">
                  <c:v>23.7</c:v>
                </c:pt>
                <c:pt idx="961">
                  <c:v>23.1</c:v>
                </c:pt>
                <c:pt idx="962">
                  <c:v>22.4</c:v>
                </c:pt>
                <c:pt idx="963">
                  <c:v>21.9</c:v>
                </c:pt>
                <c:pt idx="964">
                  <c:v>21.5</c:v>
                </c:pt>
                <c:pt idx="965">
                  <c:v>21</c:v>
                </c:pt>
                <c:pt idx="966">
                  <c:v>21</c:v>
                </c:pt>
                <c:pt idx="967">
                  <c:v>21</c:v>
                </c:pt>
                <c:pt idx="968">
                  <c:v>21</c:v>
                </c:pt>
                <c:pt idx="969">
                  <c:v>24</c:v>
                </c:pt>
                <c:pt idx="970">
                  <c:v>27</c:v>
                </c:pt>
                <c:pt idx="971">
                  <c:v>30</c:v>
                </c:pt>
                <c:pt idx="972">
                  <c:v>30.3</c:v>
                </c:pt>
                <c:pt idx="973">
                  <c:v>30.7</c:v>
                </c:pt>
                <c:pt idx="974">
                  <c:v>31</c:v>
                </c:pt>
                <c:pt idx="975">
                  <c:v>30.6</c:v>
                </c:pt>
                <c:pt idx="976">
                  <c:v>30.2</c:v>
                </c:pt>
                <c:pt idx="977">
                  <c:v>29.8</c:v>
                </c:pt>
                <c:pt idx="978">
                  <c:v>28.5</c:v>
                </c:pt>
                <c:pt idx="979">
                  <c:v>27.3</c:v>
                </c:pt>
                <c:pt idx="980">
                  <c:v>26</c:v>
                </c:pt>
                <c:pt idx="981">
                  <c:v>25</c:v>
                </c:pt>
                <c:pt idx="982">
                  <c:v>24</c:v>
                </c:pt>
                <c:pt idx="983">
                  <c:v>23</c:v>
                </c:pt>
                <c:pt idx="984">
                  <c:v>22.5</c:v>
                </c:pt>
                <c:pt idx="985">
                  <c:v>22.1</c:v>
                </c:pt>
                <c:pt idx="986">
                  <c:v>21.6</c:v>
                </c:pt>
                <c:pt idx="987">
                  <c:v>21.2</c:v>
                </c:pt>
                <c:pt idx="988">
                  <c:v>20.8</c:v>
                </c:pt>
                <c:pt idx="989">
                  <c:v>20.399999999999999</c:v>
                </c:pt>
                <c:pt idx="990">
                  <c:v>20.8</c:v>
                </c:pt>
                <c:pt idx="991">
                  <c:v>21.2</c:v>
                </c:pt>
                <c:pt idx="992">
                  <c:v>21.6</c:v>
                </c:pt>
                <c:pt idx="993">
                  <c:v>24.7</c:v>
                </c:pt>
                <c:pt idx="994">
                  <c:v>27.9</c:v>
                </c:pt>
                <c:pt idx="995">
                  <c:v>31</c:v>
                </c:pt>
                <c:pt idx="996">
                  <c:v>30.8</c:v>
                </c:pt>
                <c:pt idx="997">
                  <c:v>30.6</c:v>
                </c:pt>
                <c:pt idx="998">
                  <c:v>30.4</c:v>
                </c:pt>
                <c:pt idx="999">
                  <c:v>29.5</c:v>
                </c:pt>
                <c:pt idx="1000">
                  <c:v>28.7</c:v>
                </c:pt>
                <c:pt idx="1001">
                  <c:v>27.8</c:v>
                </c:pt>
                <c:pt idx="1002">
                  <c:v>26.8</c:v>
                </c:pt>
                <c:pt idx="1003">
                  <c:v>25.8</c:v>
                </c:pt>
                <c:pt idx="1004">
                  <c:v>24.8</c:v>
                </c:pt>
                <c:pt idx="1005">
                  <c:v>24.2</c:v>
                </c:pt>
                <c:pt idx="1006">
                  <c:v>23.6</c:v>
                </c:pt>
                <c:pt idx="1007">
                  <c:v>23</c:v>
                </c:pt>
                <c:pt idx="1008">
                  <c:v>22</c:v>
                </c:pt>
                <c:pt idx="1009">
                  <c:v>21</c:v>
                </c:pt>
                <c:pt idx="1010">
                  <c:v>20</c:v>
                </c:pt>
                <c:pt idx="1011">
                  <c:v>20.399999999999999</c:v>
                </c:pt>
                <c:pt idx="1012">
                  <c:v>20.8</c:v>
                </c:pt>
                <c:pt idx="1013">
                  <c:v>21.2</c:v>
                </c:pt>
                <c:pt idx="1014">
                  <c:v>21.5</c:v>
                </c:pt>
                <c:pt idx="1015">
                  <c:v>21.9</c:v>
                </c:pt>
                <c:pt idx="1016">
                  <c:v>22.2</c:v>
                </c:pt>
                <c:pt idx="1017">
                  <c:v>24.3</c:v>
                </c:pt>
                <c:pt idx="1018">
                  <c:v>26.3</c:v>
                </c:pt>
                <c:pt idx="1019">
                  <c:v>28.4</c:v>
                </c:pt>
                <c:pt idx="1020">
                  <c:v>28.6</c:v>
                </c:pt>
                <c:pt idx="1021">
                  <c:v>28.8</c:v>
                </c:pt>
                <c:pt idx="1022">
                  <c:v>29</c:v>
                </c:pt>
                <c:pt idx="1023">
                  <c:v>28.3</c:v>
                </c:pt>
                <c:pt idx="1024">
                  <c:v>27.5</c:v>
                </c:pt>
                <c:pt idx="1025">
                  <c:v>26.8</c:v>
                </c:pt>
                <c:pt idx="1026">
                  <c:v>25.9</c:v>
                </c:pt>
                <c:pt idx="1027">
                  <c:v>24.9</c:v>
                </c:pt>
                <c:pt idx="1028">
                  <c:v>24</c:v>
                </c:pt>
                <c:pt idx="1029">
                  <c:v>23.7</c:v>
                </c:pt>
                <c:pt idx="1030">
                  <c:v>23.3</c:v>
                </c:pt>
                <c:pt idx="1031">
                  <c:v>23</c:v>
                </c:pt>
                <c:pt idx="1032">
                  <c:v>22.2</c:v>
                </c:pt>
                <c:pt idx="1033">
                  <c:v>21.4</c:v>
                </c:pt>
                <c:pt idx="1034">
                  <c:v>20.6</c:v>
                </c:pt>
                <c:pt idx="1035">
                  <c:v>20.5</c:v>
                </c:pt>
                <c:pt idx="1036">
                  <c:v>20.5</c:v>
                </c:pt>
                <c:pt idx="1037">
                  <c:v>20.399999999999999</c:v>
                </c:pt>
                <c:pt idx="1038">
                  <c:v>21.3</c:v>
                </c:pt>
                <c:pt idx="1039">
                  <c:v>22.3</c:v>
                </c:pt>
                <c:pt idx="1040">
                  <c:v>23.2</c:v>
                </c:pt>
                <c:pt idx="1041">
                  <c:v>24.5</c:v>
                </c:pt>
                <c:pt idx="1042">
                  <c:v>25.7</c:v>
                </c:pt>
                <c:pt idx="1043">
                  <c:v>27</c:v>
                </c:pt>
                <c:pt idx="1044">
                  <c:v>27.3</c:v>
                </c:pt>
                <c:pt idx="1045">
                  <c:v>27.7</c:v>
                </c:pt>
                <c:pt idx="1046">
                  <c:v>28</c:v>
                </c:pt>
                <c:pt idx="1047">
                  <c:v>27.8</c:v>
                </c:pt>
                <c:pt idx="1048">
                  <c:v>27.6</c:v>
                </c:pt>
                <c:pt idx="1049">
                  <c:v>27.4</c:v>
                </c:pt>
                <c:pt idx="1050">
                  <c:v>26.5</c:v>
                </c:pt>
                <c:pt idx="1051">
                  <c:v>25.5</c:v>
                </c:pt>
                <c:pt idx="1052">
                  <c:v>24.6</c:v>
                </c:pt>
                <c:pt idx="1053">
                  <c:v>24</c:v>
                </c:pt>
                <c:pt idx="1054">
                  <c:v>23.4</c:v>
                </c:pt>
                <c:pt idx="1055">
                  <c:v>22.8</c:v>
                </c:pt>
                <c:pt idx="1056">
                  <c:v>22.1</c:v>
                </c:pt>
                <c:pt idx="1057">
                  <c:v>21.3</c:v>
                </c:pt>
                <c:pt idx="1058">
                  <c:v>20.6</c:v>
                </c:pt>
                <c:pt idx="1059">
                  <c:v>20.399999999999999</c:v>
                </c:pt>
                <c:pt idx="1060">
                  <c:v>20.2</c:v>
                </c:pt>
                <c:pt idx="1061">
                  <c:v>20</c:v>
                </c:pt>
                <c:pt idx="1062">
                  <c:v>20.7</c:v>
                </c:pt>
                <c:pt idx="1063">
                  <c:v>21.5</c:v>
                </c:pt>
                <c:pt idx="1064">
                  <c:v>22.2</c:v>
                </c:pt>
                <c:pt idx="1065">
                  <c:v>23.4</c:v>
                </c:pt>
                <c:pt idx="1066">
                  <c:v>24.6</c:v>
                </c:pt>
                <c:pt idx="1067">
                  <c:v>25.8</c:v>
                </c:pt>
                <c:pt idx="1068">
                  <c:v>26.7</c:v>
                </c:pt>
                <c:pt idx="1069">
                  <c:v>27.7</c:v>
                </c:pt>
                <c:pt idx="1070">
                  <c:v>28.6</c:v>
                </c:pt>
                <c:pt idx="1071">
                  <c:v>27.9</c:v>
                </c:pt>
                <c:pt idx="1072">
                  <c:v>27.3</c:v>
                </c:pt>
                <c:pt idx="1073">
                  <c:v>26.6</c:v>
                </c:pt>
                <c:pt idx="1074">
                  <c:v>25.5</c:v>
                </c:pt>
                <c:pt idx="1075">
                  <c:v>24.3</c:v>
                </c:pt>
                <c:pt idx="1076">
                  <c:v>23.2</c:v>
                </c:pt>
                <c:pt idx="1077">
                  <c:v>22.5</c:v>
                </c:pt>
                <c:pt idx="1078">
                  <c:v>21.7</c:v>
                </c:pt>
                <c:pt idx="1079">
                  <c:v>21</c:v>
                </c:pt>
                <c:pt idx="1080">
                  <c:v>20.5</c:v>
                </c:pt>
                <c:pt idx="1081">
                  <c:v>20.100000000000001</c:v>
                </c:pt>
                <c:pt idx="1082">
                  <c:v>19.600000000000001</c:v>
                </c:pt>
                <c:pt idx="1083">
                  <c:v>18.899999999999999</c:v>
                </c:pt>
                <c:pt idx="1084">
                  <c:v>18.3</c:v>
                </c:pt>
                <c:pt idx="1085">
                  <c:v>17.600000000000001</c:v>
                </c:pt>
                <c:pt idx="1086">
                  <c:v>18.7</c:v>
                </c:pt>
                <c:pt idx="1087">
                  <c:v>19.899999999999999</c:v>
                </c:pt>
                <c:pt idx="1088">
                  <c:v>21</c:v>
                </c:pt>
                <c:pt idx="1089">
                  <c:v>22.8</c:v>
                </c:pt>
                <c:pt idx="1090">
                  <c:v>24.6</c:v>
                </c:pt>
                <c:pt idx="1091">
                  <c:v>26.4</c:v>
                </c:pt>
                <c:pt idx="1092">
                  <c:v>26.7</c:v>
                </c:pt>
                <c:pt idx="1093">
                  <c:v>27.1</c:v>
                </c:pt>
                <c:pt idx="1094">
                  <c:v>27.4</c:v>
                </c:pt>
                <c:pt idx="1095">
                  <c:v>26.9</c:v>
                </c:pt>
                <c:pt idx="1096">
                  <c:v>26.5</c:v>
                </c:pt>
                <c:pt idx="1097">
                  <c:v>26</c:v>
                </c:pt>
                <c:pt idx="1098">
                  <c:v>25.1</c:v>
                </c:pt>
                <c:pt idx="1099">
                  <c:v>24.3</c:v>
                </c:pt>
                <c:pt idx="1100">
                  <c:v>23.4</c:v>
                </c:pt>
                <c:pt idx="1101">
                  <c:v>23</c:v>
                </c:pt>
                <c:pt idx="1102">
                  <c:v>22.6</c:v>
                </c:pt>
                <c:pt idx="1103">
                  <c:v>22.2</c:v>
                </c:pt>
                <c:pt idx="1104">
                  <c:v>21.5</c:v>
                </c:pt>
                <c:pt idx="1105">
                  <c:v>20.7</c:v>
                </c:pt>
                <c:pt idx="1106">
                  <c:v>20</c:v>
                </c:pt>
                <c:pt idx="1107">
                  <c:v>19.8</c:v>
                </c:pt>
                <c:pt idx="1108">
                  <c:v>19.600000000000001</c:v>
                </c:pt>
                <c:pt idx="1109">
                  <c:v>19.399999999999999</c:v>
                </c:pt>
                <c:pt idx="1110">
                  <c:v>19.399999999999999</c:v>
                </c:pt>
                <c:pt idx="1111">
                  <c:v>19.399999999999999</c:v>
                </c:pt>
                <c:pt idx="1112">
                  <c:v>19.399999999999999</c:v>
                </c:pt>
                <c:pt idx="1113">
                  <c:v>22.5</c:v>
                </c:pt>
                <c:pt idx="1114">
                  <c:v>25.7</c:v>
                </c:pt>
                <c:pt idx="1115">
                  <c:v>28.8</c:v>
                </c:pt>
                <c:pt idx="1116">
                  <c:v>29</c:v>
                </c:pt>
                <c:pt idx="1117">
                  <c:v>29.2</c:v>
                </c:pt>
                <c:pt idx="1118">
                  <c:v>29.4</c:v>
                </c:pt>
                <c:pt idx="1119">
                  <c:v>28.7</c:v>
                </c:pt>
                <c:pt idx="1120">
                  <c:v>28.1</c:v>
                </c:pt>
                <c:pt idx="1121">
                  <c:v>27.4</c:v>
                </c:pt>
                <c:pt idx="1122">
                  <c:v>26.3</c:v>
                </c:pt>
                <c:pt idx="1123">
                  <c:v>25.1</c:v>
                </c:pt>
                <c:pt idx="1124">
                  <c:v>24</c:v>
                </c:pt>
                <c:pt idx="1125">
                  <c:v>23.3</c:v>
                </c:pt>
                <c:pt idx="1126">
                  <c:v>22.5</c:v>
                </c:pt>
                <c:pt idx="1127">
                  <c:v>21.8</c:v>
                </c:pt>
                <c:pt idx="1128">
                  <c:v>20.8</c:v>
                </c:pt>
                <c:pt idx="1129">
                  <c:v>19.8</c:v>
                </c:pt>
                <c:pt idx="1130">
                  <c:v>18.8</c:v>
                </c:pt>
                <c:pt idx="1131">
                  <c:v>18.899999999999999</c:v>
                </c:pt>
                <c:pt idx="1132">
                  <c:v>18.899999999999999</c:v>
                </c:pt>
                <c:pt idx="1133">
                  <c:v>19</c:v>
                </c:pt>
                <c:pt idx="1134">
                  <c:v>20.3</c:v>
                </c:pt>
                <c:pt idx="1135">
                  <c:v>21.7</c:v>
                </c:pt>
                <c:pt idx="1136">
                  <c:v>23</c:v>
                </c:pt>
                <c:pt idx="1137">
                  <c:v>24.3</c:v>
                </c:pt>
                <c:pt idx="1138">
                  <c:v>25.7</c:v>
                </c:pt>
                <c:pt idx="1139">
                  <c:v>27</c:v>
                </c:pt>
                <c:pt idx="1140">
                  <c:v>27.3</c:v>
                </c:pt>
                <c:pt idx="1141">
                  <c:v>27.7</c:v>
                </c:pt>
                <c:pt idx="1142">
                  <c:v>28</c:v>
                </c:pt>
                <c:pt idx="1143">
                  <c:v>27.5</c:v>
                </c:pt>
                <c:pt idx="1144">
                  <c:v>26.9</c:v>
                </c:pt>
                <c:pt idx="1145">
                  <c:v>26.4</c:v>
                </c:pt>
                <c:pt idx="1146">
                  <c:v>25.4</c:v>
                </c:pt>
                <c:pt idx="1147">
                  <c:v>24.4</c:v>
                </c:pt>
                <c:pt idx="1148">
                  <c:v>23.4</c:v>
                </c:pt>
                <c:pt idx="1149">
                  <c:v>22.4</c:v>
                </c:pt>
                <c:pt idx="1150">
                  <c:v>21.4</c:v>
                </c:pt>
                <c:pt idx="1151">
                  <c:v>20.399999999999999</c:v>
                </c:pt>
                <c:pt idx="1152">
                  <c:v>19.8</c:v>
                </c:pt>
                <c:pt idx="1153">
                  <c:v>19.3</c:v>
                </c:pt>
                <c:pt idx="1154">
                  <c:v>18.7</c:v>
                </c:pt>
                <c:pt idx="1155">
                  <c:v>18.100000000000001</c:v>
                </c:pt>
                <c:pt idx="1156">
                  <c:v>17.600000000000001</c:v>
                </c:pt>
                <c:pt idx="1157">
                  <c:v>17</c:v>
                </c:pt>
                <c:pt idx="1158">
                  <c:v>17.899999999999999</c:v>
                </c:pt>
                <c:pt idx="1159">
                  <c:v>18.899999999999999</c:v>
                </c:pt>
                <c:pt idx="1160">
                  <c:v>19.8</c:v>
                </c:pt>
                <c:pt idx="1161">
                  <c:v>21.9</c:v>
                </c:pt>
                <c:pt idx="1162">
                  <c:v>23.9</c:v>
                </c:pt>
                <c:pt idx="1163">
                  <c:v>26</c:v>
                </c:pt>
                <c:pt idx="1164">
                  <c:v>26.5</c:v>
                </c:pt>
                <c:pt idx="1165">
                  <c:v>26.9</c:v>
                </c:pt>
                <c:pt idx="1166">
                  <c:v>27.4</c:v>
                </c:pt>
                <c:pt idx="1167">
                  <c:v>26.9</c:v>
                </c:pt>
                <c:pt idx="1168">
                  <c:v>26.5</c:v>
                </c:pt>
                <c:pt idx="1169">
                  <c:v>26</c:v>
                </c:pt>
                <c:pt idx="1170">
                  <c:v>25.1</c:v>
                </c:pt>
                <c:pt idx="1171">
                  <c:v>24.1</c:v>
                </c:pt>
                <c:pt idx="1172">
                  <c:v>23.2</c:v>
                </c:pt>
                <c:pt idx="1173">
                  <c:v>22.6</c:v>
                </c:pt>
                <c:pt idx="1174">
                  <c:v>22</c:v>
                </c:pt>
                <c:pt idx="1175">
                  <c:v>21.4</c:v>
                </c:pt>
                <c:pt idx="1176">
                  <c:v>20.399999999999999</c:v>
                </c:pt>
                <c:pt idx="1177">
                  <c:v>19.399999999999999</c:v>
                </c:pt>
                <c:pt idx="1178">
                  <c:v>18.399999999999999</c:v>
                </c:pt>
                <c:pt idx="1179">
                  <c:v>18.3</c:v>
                </c:pt>
                <c:pt idx="1180">
                  <c:v>18.100000000000001</c:v>
                </c:pt>
                <c:pt idx="1181">
                  <c:v>18</c:v>
                </c:pt>
                <c:pt idx="1182">
                  <c:v>18.600000000000001</c:v>
                </c:pt>
                <c:pt idx="1183">
                  <c:v>19.2</c:v>
                </c:pt>
                <c:pt idx="1184">
                  <c:v>19.8</c:v>
                </c:pt>
                <c:pt idx="1185">
                  <c:v>22.2</c:v>
                </c:pt>
                <c:pt idx="1186">
                  <c:v>24.6</c:v>
                </c:pt>
                <c:pt idx="1187">
                  <c:v>27</c:v>
                </c:pt>
                <c:pt idx="1188">
                  <c:v>27.2</c:v>
                </c:pt>
                <c:pt idx="1189">
                  <c:v>27.4</c:v>
                </c:pt>
                <c:pt idx="1190">
                  <c:v>27.6</c:v>
                </c:pt>
                <c:pt idx="1191">
                  <c:v>27.4</c:v>
                </c:pt>
                <c:pt idx="1192">
                  <c:v>27.2</c:v>
                </c:pt>
                <c:pt idx="1193">
                  <c:v>27</c:v>
                </c:pt>
                <c:pt idx="1194">
                  <c:v>25.9</c:v>
                </c:pt>
                <c:pt idx="1195">
                  <c:v>24.7</c:v>
                </c:pt>
                <c:pt idx="1196">
                  <c:v>23.6</c:v>
                </c:pt>
                <c:pt idx="1197">
                  <c:v>22.7</c:v>
                </c:pt>
                <c:pt idx="1198">
                  <c:v>21.9</c:v>
                </c:pt>
                <c:pt idx="1199">
                  <c:v>21</c:v>
                </c:pt>
                <c:pt idx="1200">
                  <c:v>20.3</c:v>
                </c:pt>
                <c:pt idx="1201">
                  <c:v>19.5</c:v>
                </c:pt>
                <c:pt idx="1202">
                  <c:v>18.8</c:v>
                </c:pt>
                <c:pt idx="1203">
                  <c:v>19.2</c:v>
                </c:pt>
                <c:pt idx="1204">
                  <c:v>19.600000000000001</c:v>
                </c:pt>
                <c:pt idx="1205">
                  <c:v>20</c:v>
                </c:pt>
                <c:pt idx="1206">
                  <c:v>20</c:v>
                </c:pt>
                <c:pt idx="1207">
                  <c:v>20</c:v>
                </c:pt>
                <c:pt idx="1208">
                  <c:v>20</c:v>
                </c:pt>
                <c:pt idx="1209">
                  <c:v>23.3</c:v>
                </c:pt>
                <c:pt idx="1210">
                  <c:v>26.7</c:v>
                </c:pt>
                <c:pt idx="1211">
                  <c:v>30</c:v>
                </c:pt>
                <c:pt idx="1212">
                  <c:v>30.3</c:v>
                </c:pt>
                <c:pt idx="1213">
                  <c:v>30.5</c:v>
                </c:pt>
                <c:pt idx="1214">
                  <c:v>30.8</c:v>
                </c:pt>
                <c:pt idx="1215">
                  <c:v>30.3</c:v>
                </c:pt>
                <c:pt idx="1216">
                  <c:v>29.9</c:v>
                </c:pt>
                <c:pt idx="1217">
                  <c:v>29.4</c:v>
                </c:pt>
                <c:pt idx="1218">
                  <c:v>28.3</c:v>
                </c:pt>
                <c:pt idx="1219">
                  <c:v>27.3</c:v>
                </c:pt>
                <c:pt idx="1220">
                  <c:v>26.2</c:v>
                </c:pt>
                <c:pt idx="1221">
                  <c:v>25.4</c:v>
                </c:pt>
                <c:pt idx="1222">
                  <c:v>24.6</c:v>
                </c:pt>
                <c:pt idx="1223">
                  <c:v>23.8</c:v>
                </c:pt>
                <c:pt idx="1224">
                  <c:v>22.3</c:v>
                </c:pt>
                <c:pt idx="1225">
                  <c:v>20.7</c:v>
                </c:pt>
                <c:pt idx="1226">
                  <c:v>19.2</c:v>
                </c:pt>
                <c:pt idx="1227">
                  <c:v>19.899999999999999</c:v>
                </c:pt>
                <c:pt idx="1228">
                  <c:v>20.7</c:v>
                </c:pt>
                <c:pt idx="1229">
                  <c:v>21.4</c:v>
                </c:pt>
                <c:pt idx="1230">
                  <c:v>21.6</c:v>
                </c:pt>
                <c:pt idx="1231">
                  <c:v>21.8</c:v>
                </c:pt>
                <c:pt idx="1232">
                  <c:v>22</c:v>
                </c:pt>
                <c:pt idx="1233">
                  <c:v>25.3</c:v>
                </c:pt>
                <c:pt idx="1234">
                  <c:v>28.7</c:v>
                </c:pt>
                <c:pt idx="1235">
                  <c:v>32</c:v>
                </c:pt>
                <c:pt idx="1236">
                  <c:v>31.9</c:v>
                </c:pt>
                <c:pt idx="1237">
                  <c:v>31.7</c:v>
                </c:pt>
                <c:pt idx="1238">
                  <c:v>31.6</c:v>
                </c:pt>
                <c:pt idx="1239">
                  <c:v>30.6</c:v>
                </c:pt>
                <c:pt idx="1240">
                  <c:v>29.6</c:v>
                </c:pt>
                <c:pt idx="1241">
                  <c:v>28.6</c:v>
                </c:pt>
                <c:pt idx="1242">
                  <c:v>27.6</c:v>
                </c:pt>
                <c:pt idx="1243">
                  <c:v>26.6</c:v>
                </c:pt>
                <c:pt idx="1244">
                  <c:v>25.6</c:v>
                </c:pt>
                <c:pt idx="1245">
                  <c:v>24.6</c:v>
                </c:pt>
                <c:pt idx="1246">
                  <c:v>23.6</c:v>
                </c:pt>
                <c:pt idx="1247">
                  <c:v>22.6</c:v>
                </c:pt>
                <c:pt idx="1248">
                  <c:v>21.9</c:v>
                </c:pt>
                <c:pt idx="1249">
                  <c:v>21.1</c:v>
                </c:pt>
                <c:pt idx="1250">
                  <c:v>20.399999999999999</c:v>
                </c:pt>
                <c:pt idx="1251">
                  <c:v>20.100000000000001</c:v>
                </c:pt>
                <c:pt idx="1252">
                  <c:v>19.899999999999999</c:v>
                </c:pt>
                <c:pt idx="1253">
                  <c:v>19.600000000000001</c:v>
                </c:pt>
                <c:pt idx="1254">
                  <c:v>20.5</c:v>
                </c:pt>
                <c:pt idx="1255">
                  <c:v>21.5</c:v>
                </c:pt>
                <c:pt idx="1256">
                  <c:v>22.4</c:v>
                </c:pt>
                <c:pt idx="1257">
                  <c:v>24.5</c:v>
                </c:pt>
                <c:pt idx="1258">
                  <c:v>26.5</c:v>
                </c:pt>
                <c:pt idx="1259">
                  <c:v>28.6</c:v>
                </c:pt>
                <c:pt idx="1260">
                  <c:v>28.4</c:v>
                </c:pt>
                <c:pt idx="1261">
                  <c:v>28.2</c:v>
                </c:pt>
                <c:pt idx="1262">
                  <c:v>28</c:v>
                </c:pt>
                <c:pt idx="1263">
                  <c:v>27.8</c:v>
                </c:pt>
                <c:pt idx="1264">
                  <c:v>27.6</c:v>
                </c:pt>
                <c:pt idx="1265">
                  <c:v>27.4</c:v>
                </c:pt>
                <c:pt idx="1266">
                  <c:v>26.6</c:v>
                </c:pt>
                <c:pt idx="1267">
                  <c:v>25.8</c:v>
                </c:pt>
                <c:pt idx="1268">
                  <c:v>25</c:v>
                </c:pt>
                <c:pt idx="1269">
                  <c:v>23.6</c:v>
                </c:pt>
                <c:pt idx="1270">
                  <c:v>22.2</c:v>
                </c:pt>
                <c:pt idx="1271">
                  <c:v>20.8</c:v>
                </c:pt>
                <c:pt idx="1272">
                  <c:v>21.2</c:v>
                </c:pt>
                <c:pt idx="1273">
                  <c:v>21.6</c:v>
                </c:pt>
                <c:pt idx="1274">
                  <c:v>22</c:v>
                </c:pt>
                <c:pt idx="1275">
                  <c:v>21.7</c:v>
                </c:pt>
                <c:pt idx="1276">
                  <c:v>21.3</c:v>
                </c:pt>
                <c:pt idx="1277">
                  <c:v>21</c:v>
                </c:pt>
                <c:pt idx="1278">
                  <c:v>22.3</c:v>
                </c:pt>
                <c:pt idx="1279">
                  <c:v>23.6</c:v>
                </c:pt>
                <c:pt idx="1280">
                  <c:v>24.9</c:v>
                </c:pt>
                <c:pt idx="1281">
                  <c:v>26.2</c:v>
                </c:pt>
                <c:pt idx="1282">
                  <c:v>27.5</c:v>
                </c:pt>
                <c:pt idx="1283">
                  <c:v>28.8</c:v>
                </c:pt>
                <c:pt idx="1284">
                  <c:v>29.1</c:v>
                </c:pt>
                <c:pt idx="1285">
                  <c:v>29.3</c:v>
                </c:pt>
                <c:pt idx="1286">
                  <c:v>29.6</c:v>
                </c:pt>
                <c:pt idx="1287">
                  <c:v>28.7</c:v>
                </c:pt>
                <c:pt idx="1288">
                  <c:v>27.9</c:v>
                </c:pt>
                <c:pt idx="1289">
                  <c:v>27</c:v>
                </c:pt>
                <c:pt idx="1290">
                  <c:v>26</c:v>
                </c:pt>
                <c:pt idx="1291">
                  <c:v>25</c:v>
                </c:pt>
                <c:pt idx="1292">
                  <c:v>24</c:v>
                </c:pt>
                <c:pt idx="1293">
                  <c:v>23.1</c:v>
                </c:pt>
                <c:pt idx="1294">
                  <c:v>22.3</c:v>
                </c:pt>
                <c:pt idx="1295">
                  <c:v>21.4</c:v>
                </c:pt>
                <c:pt idx="1296">
                  <c:v>21</c:v>
                </c:pt>
                <c:pt idx="1297">
                  <c:v>20.6</c:v>
                </c:pt>
                <c:pt idx="1298">
                  <c:v>20.2</c:v>
                </c:pt>
                <c:pt idx="1299">
                  <c:v>18.7</c:v>
                </c:pt>
                <c:pt idx="1300">
                  <c:v>17.100000000000001</c:v>
                </c:pt>
                <c:pt idx="1301">
                  <c:v>15.6</c:v>
                </c:pt>
                <c:pt idx="1302">
                  <c:v>15.6</c:v>
                </c:pt>
                <c:pt idx="1303">
                  <c:v>17.399999999999999</c:v>
                </c:pt>
                <c:pt idx="1304">
                  <c:v>19.2</c:v>
                </c:pt>
                <c:pt idx="1305">
                  <c:v>22.6</c:v>
                </c:pt>
                <c:pt idx="1306">
                  <c:v>26</c:v>
                </c:pt>
                <c:pt idx="1307">
                  <c:v>29.4</c:v>
                </c:pt>
                <c:pt idx="1308">
                  <c:v>29.6</c:v>
                </c:pt>
                <c:pt idx="1309">
                  <c:v>29.8</c:v>
                </c:pt>
                <c:pt idx="1310">
                  <c:v>30</c:v>
                </c:pt>
                <c:pt idx="1311">
                  <c:v>29.3</c:v>
                </c:pt>
                <c:pt idx="1312">
                  <c:v>28.7</c:v>
                </c:pt>
                <c:pt idx="1313">
                  <c:v>28</c:v>
                </c:pt>
                <c:pt idx="1314">
                  <c:v>26.8</c:v>
                </c:pt>
                <c:pt idx="1315">
                  <c:v>25.6</c:v>
                </c:pt>
                <c:pt idx="1316">
                  <c:v>24.4</c:v>
                </c:pt>
                <c:pt idx="1317">
                  <c:v>23.3</c:v>
                </c:pt>
                <c:pt idx="1318">
                  <c:v>22.1</c:v>
                </c:pt>
                <c:pt idx="1319">
                  <c:v>21</c:v>
                </c:pt>
                <c:pt idx="1320">
                  <c:v>20.100000000000001</c:v>
                </c:pt>
                <c:pt idx="1321">
                  <c:v>19.3</c:v>
                </c:pt>
                <c:pt idx="1322">
                  <c:v>18.399999999999999</c:v>
                </c:pt>
                <c:pt idx="1323">
                  <c:v>18.3</c:v>
                </c:pt>
                <c:pt idx="1324">
                  <c:v>18.100000000000001</c:v>
                </c:pt>
                <c:pt idx="1325">
                  <c:v>18</c:v>
                </c:pt>
                <c:pt idx="1326">
                  <c:v>18.7</c:v>
                </c:pt>
                <c:pt idx="1327">
                  <c:v>19.3</c:v>
                </c:pt>
                <c:pt idx="1328">
                  <c:v>20</c:v>
                </c:pt>
                <c:pt idx="1329">
                  <c:v>23.8</c:v>
                </c:pt>
                <c:pt idx="1330">
                  <c:v>27.6</c:v>
                </c:pt>
                <c:pt idx="1331">
                  <c:v>31.4</c:v>
                </c:pt>
                <c:pt idx="1332">
                  <c:v>30.9</c:v>
                </c:pt>
                <c:pt idx="1333">
                  <c:v>30.5</c:v>
                </c:pt>
                <c:pt idx="1334">
                  <c:v>30</c:v>
                </c:pt>
                <c:pt idx="1335">
                  <c:v>29.8</c:v>
                </c:pt>
                <c:pt idx="1336">
                  <c:v>29.6</c:v>
                </c:pt>
                <c:pt idx="1337">
                  <c:v>29.4</c:v>
                </c:pt>
                <c:pt idx="1338">
                  <c:v>27.8</c:v>
                </c:pt>
                <c:pt idx="1339">
                  <c:v>26.2</c:v>
                </c:pt>
                <c:pt idx="1340">
                  <c:v>24.6</c:v>
                </c:pt>
                <c:pt idx="1341">
                  <c:v>23.7</c:v>
                </c:pt>
                <c:pt idx="1342">
                  <c:v>22.9</c:v>
                </c:pt>
                <c:pt idx="1343">
                  <c:v>22</c:v>
                </c:pt>
                <c:pt idx="1344">
                  <c:v>21.6</c:v>
                </c:pt>
                <c:pt idx="1345">
                  <c:v>21.2</c:v>
                </c:pt>
                <c:pt idx="1346">
                  <c:v>20.8</c:v>
                </c:pt>
                <c:pt idx="1347">
                  <c:v>20.9</c:v>
                </c:pt>
                <c:pt idx="1348">
                  <c:v>20.9</c:v>
                </c:pt>
                <c:pt idx="1349">
                  <c:v>21</c:v>
                </c:pt>
                <c:pt idx="1350">
                  <c:v>21.2</c:v>
                </c:pt>
                <c:pt idx="1351">
                  <c:v>21.4</c:v>
                </c:pt>
                <c:pt idx="1352">
                  <c:v>21.6</c:v>
                </c:pt>
                <c:pt idx="1353">
                  <c:v>23.6</c:v>
                </c:pt>
                <c:pt idx="1354">
                  <c:v>25.6</c:v>
                </c:pt>
                <c:pt idx="1355">
                  <c:v>27.6</c:v>
                </c:pt>
                <c:pt idx="1356">
                  <c:v>28</c:v>
                </c:pt>
                <c:pt idx="1357">
                  <c:v>28.4</c:v>
                </c:pt>
                <c:pt idx="1358">
                  <c:v>28.8</c:v>
                </c:pt>
                <c:pt idx="1359">
                  <c:v>28.2</c:v>
                </c:pt>
                <c:pt idx="1360">
                  <c:v>27.6</c:v>
                </c:pt>
                <c:pt idx="1361">
                  <c:v>27</c:v>
                </c:pt>
                <c:pt idx="1362">
                  <c:v>26.1</c:v>
                </c:pt>
                <c:pt idx="1363">
                  <c:v>25.3</c:v>
                </c:pt>
                <c:pt idx="1364">
                  <c:v>24.4</c:v>
                </c:pt>
                <c:pt idx="1365">
                  <c:v>24.1</c:v>
                </c:pt>
                <c:pt idx="1366">
                  <c:v>23.9</c:v>
                </c:pt>
                <c:pt idx="1367">
                  <c:v>23.6</c:v>
                </c:pt>
                <c:pt idx="1368">
                  <c:v>23.3</c:v>
                </c:pt>
                <c:pt idx="1369">
                  <c:v>22.9</c:v>
                </c:pt>
                <c:pt idx="1370">
                  <c:v>22.6</c:v>
                </c:pt>
                <c:pt idx="1371">
                  <c:v>22.1</c:v>
                </c:pt>
                <c:pt idx="1372">
                  <c:v>21.5</c:v>
                </c:pt>
                <c:pt idx="1373">
                  <c:v>21</c:v>
                </c:pt>
                <c:pt idx="1374">
                  <c:v>21.3</c:v>
                </c:pt>
                <c:pt idx="1375">
                  <c:v>21.7</c:v>
                </c:pt>
                <c:pt idx="1376">
                  <c:v>22</c:v>
                </c:pt>
                <c:pt idx="1377">
                  <c:v>23.1</c:v>
                </c:pt>
                <c:pt idx="1378">
                  <c:v>24.2</c:v>
                </c:pt>
                <c:pt idx="1379">
                  <c:v>25.3</c:v>
                </c:pt>
                <c:pt idx="1380">
                  <c:v>26.4</c:v>
                </c:pt>
                <c:pt idx="1381">
                  <c:v>27.5</c:v>
                </c:pt>
                <c:pt idx="1382">
                  <c:v>28.6</c:v>
                </c:pt>
                <c:pt idx="1383">
                  <c:v>28.2</c:v>
                </c:pt>
                <c:pt idx="1384">
                  <c:v>27.8</c:v>
                </c:pt>
                <c:pt idx="1385">
                  <c:v>27.4</c:v>
                </c:pt>
                <c:pt idx="1386">
                  <c:v>26.5</c:v>
                </c:pt>
                <c:pt idx="1387">
                  <c:v>25.7</c:v>
                </c:pt>
                <c:pt idx="1388">
                  <c:v>24.8</c:v>
                </c:pt>
                <c:pt idx="1389">
                  <c:v>24.2</c:v>
                </c:pt>
                <c:pt idx="1390">
                  <c:v>23.6</c:v>
                </c:pt>
                <c:pt idx="1391">
                  <c:v>23</c:v>
                </c:pt>
                <c:pt idx="1392">
                  <c:v>22.5</c:v>
                </c:pt>
                <c:pt idx="1393">
                  <c:v>21.9</c:v>
                </c:pt>
                <c:pt idx="1394">
                  <c:v>21.4</c:v>
                </c:pt>
                <c:pt idx="1395">
                  <c:v>20.6</c:v>
                </c:pt>
                <c:pt idx="1396">
                  <c:v>19.8</c:v>
                </c:pt>
                <c:pt idx="1397">
                  <c:v>19</c:v>
                </c:pt>
                <c:pt idx="1398">
                  <c:v>20.3</c:v>
                </c:pt>
                <c:pt idx="1399">
                  <c:v>21.5</c:v>
                </c:pt>
                <c:pt idx="1400">
                  <c:v>22.8</c:v>
                </c:pt>
                <c:pt idx="1401">
                  <c:v>24.1</c:v>
                </c:pt>
                <c:pt idx="1402">
                  <c:v>25.3</c:v>
                </c:pt>
                <c:pt idx="1403">
                  <c:v>26.6</c:v>
                </c:pt>
                <c:pt idx="1404">
                  <c:v>27.1</c:v>
                </c:pt>
                <c:pt idx="1405">
                  <c:v>27.5</c:v>
                </c:pt>
                <c:pt idx="1406">
                  <c:v>28</c:v>
                </c:pt>
                <c:pt idx="1407">
                  <c:v>27.3</c:v>
                </c:pt>
                <c:pt idx="1408">
                  <c:v>26.7</c:v>
                </c:pt>
                <c:pt idx="1409">
                  <c:v>26</c:v>
                </c:pt>
                <c:pt idx="1410">
                  <c:v>25</c:v>
                </c:pt>
                <c:pt idx="1411">
                  <c:v>24.3</c:v>
                </c:pt>
                <c:pt idx="1412">
                  <c:v>23.6</c:v>
                </c:pt>
                <c:pt idx="1413">
                  <c:v>23</c:v>
                </c:pt>
                <c:pt idx="1414">
                  <c:v>22.5</c:v>
                </c:pt>
                <c:pt idx="1415">
                  <c:v>22</c:v>
                </c:pt>
                <c:pt idx="1416">
                  <c:v>26.3</c:v>
                </c:pt>
                <c:pt idx="1417">
                  <c:v>26.8</c:v>
                </c:pt>
                <c:pt idx="1418">
                  <c:v>27.1</c:v>
                </c:pt>
                <c:pt idx="1419">
                  <c:v>27.1</c:v>
                </c:pt>
                <c:pt idx="1420">
                  <c:v>26.8</c:v>
                </c:pt>
                <c:pt idx="1421">
                  <c:v>26.5</c:v>
                </c:pt>
                <c:pt idx="1422">
                  <c:v>27.6</c:v>
                </c:pt>
                <c:pt idx="1423">
                  <c:v>28.7</c:v>
                </c:pt>
                <c:pt idx="1424">
                  <c:v>29.9</c:v>
                </c:pt>
                <c:pt idx="1425">
                  <c:v>31.3</c:v>
                </c:pt>
                <c:pt idx="1426">
                  <c:v>32.799999999999997</c:v>
                </c:pt>
                <c:pt idx="1427">
                  <c:v>34.200000000000003</c:v>
                </c:pt>
                <c:pt idx="1428">
                  <c:v>33.200000000000003</c:v>
                </c:pt>
                <c:pt idx="1429">
                  <c:v>32.200000000000003</c:v>
                </c:pt>
                <c:pt idx="1430">
                  <c:v>31.2</c:v>
                </c:pt>
                <c:pt idx="1431">
                  <c:v>30.7</c:v>
                </c:pt>
                <c:pt idx="1432">
                  <c:v>30.3</c:v>
                </c:pt>
                <c:pt idx="1433">
                  <c:v>29.8</c:v>
                </c:pt>
                <c:pt idx="1434">
                  <c:v>29.5</c:v>
                </c:pt>
                <c:pt idx="1435">
                  <c:v>29.1</c:v>
                </c:pt>
                <c:pt idx="1436">
                  <c:v>28.8</c:v>
                </c:pt>
                <c:pt idx="1437">
                  <c:v>28.3</c:v>
                </c:pt>
                <c:pt idx="1438">
                  <c:v>27.7</c:v>
                </c:pt>
                <c:pt idx="1439">
                  <c:v>27.2</c:v>
                </c:pt>
                <c:pt idx="1440">
                  <c:v>26.9</c:v>
                </c:pt>
                <c:pt idx="1441">
                  <c:v>26.5</c:v>
                </c:pt>
                <c:pt idx="1442">
                  <c:v>26.2</c:v>
                </c:pt>
                <c:pt idx="1443">
                  <c:v>25.8</c:v>
                </c:pt>
                <c:pt idx="1444">
                  <c:v>25.4</c:v>
                </c:pt>
                <c:pt idx="1445">
                  <c:v>25</c:v>
                </c:pt>
                <c:pt idx="1446">
                  <c:v>25.4</c:v>
                </c:pt>
                <c:pt idx="1447">
                  <c:v>25.8</c:v>
                </c:pt>
                <c:pt idx="1448">
                  <c:v>26.2</c:v>
                </c:pt>
                <c:pt idx="1449">
                  <c:v>27.8</c:v>
                </c:pt>
                <c:pt idx="1450">
                  <c:v>29.4</c:v>
                </c:pt>
                <c:pt idx="1451">
                  <c:v>31</c:v>
                </c:pt>
                <c:pt idx="1452">
                  <c:v>31</c:v>
                </c:pt>
                <c:pt idx="1453">
                  <c:v>31</c:v>
                </c:pt>
                <c:pt idx="1454">
                  <c:v>31</c:v>
                </c:pt>
                <c:pt idx="1455">
                  <c:v>30.4</c:v>
                </c:pt>
                <c:pt idx="1456">
                  <c:v>29.8</c:v>
                </c:pt>
                <c:pt idx="1457">
                  <c:v>29.2</c:v>
                </c:pt>
                <c:pt idx="1458">
                  <c:v>28.6</c:v>
                </c:pt>
                <c:pt idx="1459">
                  <c:v>28</c:v>
                </c:pt>
                <c:pt idx="1460">
                  <c:v>27.4</c:v>
                </c:pt>
                <c:pt idx="1461">
                  <c:v>27.3</c:v>
                </c:pt>
                <c:pt idx="1462">
                  <c:v>27.3</c:v>
                </c:pt>
                <c:pt idx="1463">
                  <c:v>27.2</c:v>
                </c:pt>
                <c:pt idx="1464">
                  <c:v>27.1</c:v>
                </c:pt>
                <c:pt idx="1465">
                  <c:v>27.1</c:v>
                </c:pt>
                <c:pt idx="1466">
                  <c:v>27</c:v>
                </c:pt>
                <c:pt idx="1467">
                  <c:v>26.6</c:v>
                </c:pt>
                <c:pt idx="1468">
                  <c:v>26.2</c:v>
                </c:pt>
                <c:pt idx="1469">
                  <c:v>25.8</c:v>
                </c:pt>
                <c:pt idx="1470">
                  <c:v>26.4</c:v>
                </c:pt>
                <c:pt idx="1471">
                  <c:v>27.1</c:v>
                </c:pt>
                <c:pt idx="1472">
                  <c:v>27.7</c:v>
                </c:pt>
                <c:pt idx="1473">
                  <c:v>28.2</c:v>
                </c:pt>
                <c:pt idx="1474">
                  <c:v>28.7</c:v>
                </c:pt>
                <c:pt idx="1475">
                  <c:v>29.2</c:v>
                </c:pt>
                <c:pt idx="1476">
                  <c:v>29.8</c:v>
                </c:pt>
                <c:pt idx="1477">
                  <c:v>30.3</c:v>
                </c:pt>
                <c:pt idx="1478">
                  <c:v>30.8</c:v>
                </c:pt>
                <c:pt idx="1479">
                  <c:v>30.1</c:v>
                </c:pt>
                <c:pt idx="1480">
                  <c:v>29.5</c:v>
                </c:pt>
                <c:pt idx="1481">
                  <c:v>28.8</c:v>
                </c:pt>
                <c:pt idx="1482">
                  <c:v>28.5</c:v>
                </c:pt>
                <c:pt idx="1483">
                  <c:v>28.3</c:v>
                </c:pt>
                <c:pt idx="1484">
                  <c:v>28</c:v>
                </c:pt>
                <c:pt idx="1485">
                  <c:v>27.5</c:v>
                </c:pt>
                <c:pt idx="1486">
                  <c:v>27.1</c:v>
                </c:pt>
                <c:pt idx="1487">
                  <c:v>26.6</c:v>
                </c:pt>
                <c:pt idx="1488">
                  <c:v>26.4</c:v>
                </c:pt>
                <c:pt idx="1489">
                  <c:v>26.3</c:v>
                </c:pt>
                <c:pt idx="1490">
                  <c:v>26.1</c:v>
                </c:pt>
                <c:pt idx="1491">
                  <c:v>25.9</c:v>
                </c:pt>
                <c:pt idx="1492">
                  <c:v>25.8</c:v>
                </c:pt>
                <c:pt idx="1493">
                  <c:v>25.6</c:v>
                </c:pt>
                <c:pt idx="1494">
                  <c:v>26.3</c:v>
                </c:pt>
                <c:pt idx="1495">
                  <c:v>26.9</c:v>
                </c:pt>
                <c:pt idx="1496">
                  <c:v>27.6</c:v>
                </c:pt>
                <c:pt idx="1497">
                  <c:v>29.9</c:v>
                </c:pt>
                <c:pt idx="1498">
                  <c:v>32.1</c:v>
                </c:pt>
                <c:pt idx="1499">
                  <c:v>34.4</c:v>
                </c:pt>
                <c:pt idx="1500">
                  <c:v>33.799999999999997</c:v>
                </c:pt>
                <c:pt idx="1501">
                  <c:v>33.1</c:v>
                </c:pt>
                <c:pt idx="1502">
                  <c:v>32.5</c:v>
                </c:pt>
                <c:pt idx="1503">
                  <c:v>31.8</c:v>
                </c:pt>
                <c:pt idx="1504">
                  <c:v>31.2</c:v>
                </c:pt>
                <c:pt idx="1505">
                  <c:v>30.5</c:v>
                </c:pt>
                <c:pt idx="1506">
                  <c:v>29.1</c:v>
                </c:pt>
                <c:pt idx="1507">
                  <c:v>27.6</c:v>
                </c:pt>
                <c:pt idx="1508">
                  <c:v>26.2</c:v>
                </c:pt>
                <c:pt idx="1509">
                  <c:v>26.3</c:v>
                </c:pt>
                <c:pt idx="1510">
                  <c:v>26.5</c:v>
                </c:pt>
                <c:pt idx="1511">
                  <c:v>26.6</c:v>
                </c:pt>
                <c:pt idx="1512">
                  <c:v>26.5</c:v>
                </c:pt>
                <c:pt idx="1513">
                  <c:v>26.3</c:v>
                </c:pt>
                <c:pt idx="1514">
                  <c:v>26.2</c:v>
                </c:pt>
                <c:pt idx="1515">
                  <c:v>25.9</c:v>
                </c:pt>
                <c:pt idx="1516">
                  <c:v>25.5</c:v>
                </c:pt>
                <c:pt idx="1517">
                  <c:v>25.2</c:v>
                </c:pt>
                <c:pt idx="1518">
                  <c:v>26.2</c:v>
                </c:pt>
                <c:pt idx="1519">
                  <c:v>27.2</c:v>
                </c:pt>
                <c:pt idx="1520">
                  <c:v>28.2</c:v>
                </c:pt>
                <c:pt idx="1521">
                  <c:v>29.9</c:v>
                </c:pt>
                <c:pt idx="1522">
                  <c:v>31.7</c:v>
                </c:pt>
                <c:pt idx="1523">
                  <c:v>33.4</c:v>
                </c:pt>
                <c:pt idx="1524">
                  <c:v>34</c:v>
                </c:pt>
                <c:pt idx="1525">
                  <c:v>34.5</c:v>
                </c:pt>
                <c:pt idx="1526">
                  <c:v>35.1</c:v>
                </c:pt>
                <c:pt idx="1527">
                  <c:v>33.1</c:v>
                </c:pt>
                <c:pt idx="1528">
                  <c:v>31.1</c:v>
                </c:pt>
                <c:pt idx="1529">
                  <c:v>31.1</c:v>
                </c:pt>
                <c:pt idx="1530">
                  <c:v>29.5</c:v>
                </c:pt>
                <c:pt idx="1531">
                  <c:v>27.8</c:v>
                </c:pt>
                <c:pt idx="1532">
                  <c:v>26.2</c:v>
                </c:pt>
                <c:pt idx="1533">
                  <c:v>25.9</c:v>
                </c:pt>
                <c:pt idx="1534">
                  <c:v>25.7</c:v>
                </c:pt>
                <c:pt idx="1535">
                  <c:v>25.4</c:v>
                </c:pt>
                <c:pt idx="1536">
                  <c:v>25.4</c:v>
                </c:pt>
                <c:pt idx="1537">
                  <c:v>25.4</c:v>
                </c:pt>
                <c:pt idx="1538">
                  <c:v>25.4</c:v>
                </c:pt>
                <c:pt idx="1539">
                  <c:v>25.5</c:v>
                </c:pt>
                <c:pt idx="1540">
                  <c:v>25.5</c:v>
                </c:pt>
                <c:pt idx="1541">
                  <c:v>25.6</c:v>
                </c:pt>
                <c:pt idx="1542">
                  <c:v>26</c:v>
                </c:pt>
                <c:pt idx="1543">
                  <c:v>26.4</c:v>
                </c:pt>
                <c:pt idx="1544">
                  <c:v>26.8</c:v>
                </c:pt>
                <c:pt idx="1545">
                  <c:v>28.6</c:v>
                </c:pt>
                <c:pt idx="1546">
                  <c:v>30.5</c:v>
                </c:pt>
                <c:pt idx="1547">
                  <c:v>32.299999999999997</c:v>
                </c:pt>
                <c:pt idx="1548">
                  <c:v>32.4</c:v>
                </c:pt>
                <c:pt idx="1549">
                  <c:v>32.4</c:v>
                </c:pt>
                <c:pt idx="1550">
                  <c:v>32.5</c:v>
                </c:pt>
                <c:pt idx="1551">
                  <c:v>31.7</c:v>
                </c:pt>
                <c:pt idx="1552">
                  <c:v>30.9</c:v>
                </c:pt>
                <c:pt idx="1553">
                  <c:v>30.1</c:v>
                </c:pt>
                <c:pt idx="1554">
                  <c:v>29.7</c:v>
                </c:pt>
                <c:pt idx="1555">
                  <c:v>29.2</c:v>
                </c:pt>
                <c:pt idx="1556">
                  <c:v>28.8</c:v>
                </c:pt>
                <c:pt idx="1557">
                  <c:v>28.2</c:v>
                </c:pt>
                <c:pt idx="1558">
                  <c:v>27.6</c:v>
                </c:pt>
                <c:pt idx="1559">
                  <c:v>27</c:v>
                </c:pt>
                <c:pt idx="1560">
                  <c:v>26.9</c:v>
                </c:pt>
                <c:pt idx="1561">
                  <c:v>26.9</c:v>
                </c:pt>
                <c:pt idx="1562">
                  <c:v>26.8</c:v>
                </c:pt>
                <c:pt idx="1563">
                  <c:v>26.9</c:v>
                </c:pt>
                <c:pt idx="1564">
                  <c:v>27.1</c:v>
                </c:pt>
                <c:pt idx="1565">
                  <c:v>27.2</c:v>
                </c:pt>
                <c:pt idx="1566">
                  <c:v>27.7</c:v>
                </c:pt>
                <c:pt idx="1567">
                  <c:v>28.3</c:v>
                </c:pt>
                <c:pt idx="1568">
                  <c:v>28.8</c:v>
                </c:pt>
                <c:pt idx="1569">
                  <c:v>29.7</c:v>
                </c:pt>
                <c:pt idx="1570">
                  <c:v>30.5</c:v>
                </c:pt>
                <c:pt idx="1571">
                  <c:v>31.4</c:v>
                </c:pt>
                <c:pt idx="1572">
                  <c:v>32.299999999999997</c:v>
                </c:pt>
                <c:pt idx="1573">
                  <c:v>33.299999999999997</c:v>
                </c:pt>
                <c:pt idx="1574">
                  <c:v>34.200000000000003</c:v>
                </c:pt>
                <c:pt idx="1575">
                  <c:v>33.200000000000003</c:v>
                </c:pt>
                <c:pt idx="1576">
                  <c:v>32.200000000000003</c:v>
                </c:pt>
                <c:pt idx="1577">
                  <c:v>31.2</c:v>
                </c:pt>
                <c:pt idx="1578">
                  <c:v>30.1</c:v>
                </c:pt>
                <c:pt idx="1579">
                  <c:v>29.1</c:v>
                </c:pt>
                <c:pt idx="1580">
                  <c:v>28</c:v>
                </c:pt>
                <c:pt idx="1581">
                  <c:v>27.8</c:v>
                </c:pt>
                <c:pt idx="1582">
                  <c:v>27.6</c:v>
                </c:pt>
                <c:pt idx="1583">
                  <c:v>27.4</c:v>
                </c:pt>
                <c:pt idx="1584">
                  <c:v>27.3</c:v>
                </c:pt>
                <c:pt idx="1585">
                  <c:v>27.1</c:v>
                </c:pt>
                <c:pt idx="1586">
                  <c:v>27</c:v>
                </c:pt>
                <c:pt idx="1587">
                  <c:v>26.9</c:v>
                </c:pt>
                <c:pt idx="1588">
                  <c:v>26.7</c:v>
                </c:pt>
                <c:pt idx="1589">
                  <c:v>26.6</c:v>
                </c:pt>
                <c:pt idx="1590">
                  <c:v>27.2</c:v>
                </c:pt>
                <c:pt idx="1591">
                  <c:v>27.8</c:v>
                </c:pt>
                <c:pt idx="1592">
                  <c:v>28.4</c:v>
                </c:pt>
                <c:pt idx="1593">
                  <c:v>30.1</c:v>
                </c:pt>
                <c:pt idx="1594">
                  <c:v>31.9</c:v>
                </c:pt>
                <c:pt idx="1595">
                  <c:v>33.6</c:v>
                </c:pt>
                <c:pt idx="1596">
                  <c:v>33.200000000000003</c:v>
                </c:pt>
                <c:pt idx="1597">
                  <c:v>32.799999999999997</c:v>
                </c:pt>
                <c:pt idx="1598">
                  <c:v>32.4</c:v>
                </c:pt>
                <c:pt idx="1599">
                  <c:v>32</c:v>
                </c:pt>
                <c:pt idx="1600">
                  <c:v>31.6</c:v>
                </c:pt>
                <c:pt idx="1601">
                  <c:v>31.2</c:v>
                </c:pt>
                <c:pt idx="1602">
                  <c:v>30.6</c:v>
                </c:pt>
                <c:pt idx="1603">
                  <c:v>30.1</c:v>
                </c:pt>
                <c:pt idx="1604">
                  <c:v>29.5</c:v>
                </c:pt>
                <c:pt idx="1605">
                  <c:v>28.6</c:v>
                </c:pt>
                <c:pt idx="1606">
                  <c:v>27.7</c:v>
                </c:pt>
                <c:pt idx="1607">
                  <c:v>26.8</c:v>
                </c:pt>
                <c:pt idx="1608">
                  <c:v>26.3</c:v>
                </c:pt>
                <c:pt idx="1609">
                  <c:v>25.7</c:v>
                </c:pt>
                <c:pt idx="1610">
                  <c:v>25.2</c:v>
                </c:pt>
                <c:pt idx="1611">
                  <c:v>25.5</c:v>
                </c:pt>
                <c:pt idx="1612">
                  <c:v>25.9</c:v>
                </c:pt>
                <c:pt idx="1613">
                  <c:v>26.2</c:v>
                </c:pt>
                <c:pt idx="1614">
                  <c:v>33.799999999999997</c:v>
                </c:pt>
                <c:pt idx="1615">
                  <c:v>31.7</c:v>
                </c:pt>
                <c:pt idx="1616">
                  <c:v>29.6</c:v>
                </c:pt>
                <c:pt idx="1617">
                  <c:v>31</c:v>
                </c:pt>
                <c:pt idx="1618">
                  <c:v>32.4</c:v>
                </c:pt>
                <c:pt idx="1619">
                  <c:v>33.799999999999997</c:v>
                </c:pt>
                <c:pt idx="1620">
                  <c:v>33.6</c:v>
                </c:pt>
                <c:pt idx="1621">
                  <c:v>33.4</c:v>
                </c:pt>
                <c:pt idx="1622">
                  <c:v>33.200000000000003</c:v>
                </c:pt>
                <c:pt idx="1623">
                  <c:v>32.299999999999997</c:v>
                </c:pt>
                <c:pt idx="1624">
                  <c:v>31.4</c:v>
                </c:pt>
                <c:pt idx="1625">
                  <c:v>30.5</c:v>
                </c:pt>
                <c:pt idx="1626">
                  <c:v>29.7</c:v>
                </c:pt>
                <c:pt idx="1627">
                  <c:v>28.8</c:v>
                </c:pt>
                <c:pt idx="1628">
                  <c:v>28</c:v>
                </c:pt>
                <c:pt idx="1629">
                  <c:v>27.1</c:v>
                </c:pt>
                <c:pt idx="1630">
                  <c:v>26.1</c:v>
                </c:pt>
                <c:pt idx="1631">
                  <c:v>25.2</c:v>
                </c:pt>
                <c:pt idx="1632">
                  <c:v>24.3</c:v>
                </c:pt>
                <c:pt idx="1633">
                  <c:v>23.3</c:v>
                </c:pt>
                <c:pt idx="1634">
                  <c:v>22.4</c:v>
                </c:pt>
                <c:pt idx="1635">
                  <c:v>22.5</c:v>
                </c:pt>
                <c:pt idx="1636">
                  <c:v>22.5</c:v>
                </c:pt>
                <c:pt idx="1637">
                  <c:v>22.6</c:v>
                </c:pt>
                <c:pt idx="1638">
                  <c:v>23.6</c:v>
                </c:pt>
                <c:pt idx="1639">
                  <c:v>24.6</c:v>
                </c:pt>
                <c:pt idx="1640">
                  <c:v>25.6</c:v>
                </c:pt>
                <c:pt idx="1641">
                  <c:v>27.7</c:v>
                </c:pt>
                <c:pt idx="1642">
                  <c:v>29.9</c:v>
                </c:pt>
                <c:pt idx="1643">
                  <c:v>32</c:v>
                </c:pt>
                <c:pt idx="1644">
                  <c:v>32</c:v>
                </c:pt>
                <c:pt idx="1645">
                  <c:v>32</c:v>
                </c:pt>
                <c:pt idx="1646">
                  <c:v>32</c:v>
                </c:pt>
                <c:pt idx="1647">
                  <c:v>31.1</c:v>
                </c:pt>
                <c:pt idx="1648">
                  <c:v>30.3</c:v>
                </c:pt>
                <c:pt idx="1649">
                  <c:v>29.4</c:v>
                </c:pt>
                <c:pt idx="1650">
                  <c:v>28.5</c:v>
                </c:pt>
                <c:pt idx="1651">
                  <c:v>27.5</c:v>
                </c:pt>
                <c:pt idx="1652">
                  <c:v>26.6</c:v>
                </c:pt>
                <c:pt idx="1653">
                  <c:v>25.7</c:v>
                </c:pt>
                <c:pt idx="1654">
                  <c:v>24.7</c:v>
                </c:pt>
                <c:pt idx="1655">
                  <c:v>23.8</c:v>
                </c:pt>
                <c:pt idx="1656">
                  <c:v>23.6</c:v>
                </c:pt>
                <c:pt idx="1657">
                  <c:v>23.3</c:v>
                </c:pt>
                <c:pt idx="1658">
                  <c:v>23.1</c:v>
                </c:pt>
                <c:pt idx="1659">
                  <c:v>23.1</c:v>
                </c:pt>
                <c:pt idx="1660">
                  <c:v>23.1</c:v>
                </c:pt>
                <c:pt idx="1661">
                  <c:v>23.1</c:v>
                </c:pt>
                <c:pt idx="1662">
                  <c:v>31.1</c:v>
                </c:pt>
                <c:pt idx="1663">
                  <c:v>28.5</c:v>
                </c:pt>
                <c:pt idx="1664">
                  <c:v>25.9</c:v>
                </c:pt>
                <c:pt idx="1665">
                  <c:v>27.6</c:v>
                </c:pt>
                <c:pt idx="1666">
                  <c:v>29.4</c:v>
                </c:pt>
                <c:pt idx="1667">
                  <c:v>31.1</c:v>
                </c:pt>
                <c:pt idx="1668">
                  <c:v>31.1</c:v>
                </c:pt>
                <c:pt idx="1669">
                  <c:v>31.2</c:v>
                </c:pt>
                <c:pt idx="1670">
                  <c:v>31.2</c:v>
                </c:pt>
                <c:pt idx="1671">
                  <c:v>30.5</c:v>
                </c:pt>
                <c:pt idx="1672">
                  <c:v>29.9</c:v>
                </c:pt>
                <c:pt idx="1673">
                  <c:v>29.2</c:v>
                </c:pt>
                <c:pt idx="1674">
                  <c:v>28.3</c:v>
                </c:pt>
                <c:pt idx="1675">
                  <c:v>27.3</c:v>
                </c:pt>
                <c:pt idx="1676">
                  <c:v>26.4</c:v>
                </c:pt>
                <c:pt idx="1677">
                  <c:v>25.6</c:v>
                </c:pt>
                <c:pt idx="1678">
                  <c:v>24.9</c:v>
                </c:pt>
                <c:pt idx="1679">
                  <c:v>24.1</c:v>
                </c:pt>
                <c:pt idx="1680">
                  <c:v>23.9</c:v>
                </c:pt>
                <c:pt idx="1681">
                  <c:v>23.6</c:v>
                </c:pt>
                <c:pt idx="1682">
                  <c:v>23.4</c:v>
                </c:pt>
                <c:pt idx="1683">
                  <c:v>22.9</c:v>
                </c:pt>
                <c:pt idx="1684">
                  <c:v>22.3</c:v>
                </c:pt>
                <c:pt idx="1685">
                  <c:v>21.8</c:v>
                </c:pt>
                <c:pt idx="1686">
                  <c:v>22.5</c:v>
                </c:pt>
                <c:pt idx="1687">
                  <c:v>23.3</c:v>
                </c:pt>
                <c:pt idx="1688">
                  <c:v>24</c:v>
                </c:pt>
                <c:pt idx="1689">
                  <c:v>26.1</c:v>
                </c:pt>
                <c:pt idx="1690">
                  <c:v>28.3</c:v>
                </c:pt>
                <c:pt idx="1691">
                  <c:v>30.4</c:v>
                </c:pt>
                <c:pt idx="1692">
                  <c:v>30.2</c:v>
                </c:pt>
                <c:pt idx="1693">
                  <c:v>30</c:v>
                </c:pt>
                <c:pt idx="1694">
                  <c:v>29.8</c:v>
                </c:pt>
                <c:pt idx="1695">
                  <c:v>29.6</c:v>
                </c:pt>
                <c:pt idx="1696">
                  <c:v>29.4</c:v>
                </c:pt>
                <c:pt idx="1697">
                  <c:v>29.2</c:v>
                </c:pt>
                <c:pt idx="1698">
                  <c:v>28</c:v>
                </c:pt>
                <c:pt idx="1699">
                  <c:v>26.8</c:v>
                </c:pt>
                <c:pt idx="1700">
                  <c:v>25.6</c:v>
                </c:pt>
                <c:pt idx="1701">
                  <c:v>24.4</c:v>
                </c:pt>
                <c:pt idx="1702">
                  <c:v>23.3</c:v>
                </c:pt>
                <c:pt idx="1703">
                  <c:v>22.1</c:v>
                </c:pt>
                <c:pt idx="1704">
                  <c:v>21.5</c:v>
                </c:pt>
                <c:pt idx="1705">
                  <c:v>21</c:v>
                </c:pt>
                <c:pt idx="1706">
                  <c:v>20.399999999999999</c:v>
                </c:pt>
                <c:pt idx="1707">
                  <c:v>19.7</c:v>
                </c:pt>
                <c:pt idx="1708">
                  <c:v>19.100000000000001</c:v>
                </c:pt>
                <c:pt idx="1709">
                  <c:v>18.399999999999999</c:v>
                </c:pt>
                <c:pt idx="1710">
                  <c:v>20.100000000000001</c:v>
                </c:pt>
                <c:pt idx="1711">
                  <c:v>21.9</c:v>
                </c:pt>
                <c:pt idx="1712">
                  <c:v>23.6</c:v>
                </c:pt>
                <c:pt idx="1713">
                  <c:v>25.5</c:v>
                </c:pt>
                <c:pt idx="1714">
                  <c:v>27.3</c:v>
                </c:pt>
                <c:pt idx="1715">
                  <c:v>29.2</c:v>
                </c:pt>
                <c:pt idx="1716">
                  <c:v>29.4</c:v>
                </c:pt>
                <c:pt idx="1717">
                  <c:v>29.6</c:v>
                </c:pt>
                <c:pt idx="1718">
                  <c:v>29.8</c:v>
                </c:pt>
                <c:pt idx="1719">
                  <c:v>29.1</c:v>
                </c:pt>
                <c:pt idx="1720">
                  <c:v>28.5</c:v>
                </c:pt>
                <c:pt idx="1721">
                  <c:v>27.8</c:v>
                </c:pt>
                <c:pt idx="1722">
                  <c:v>26.5</c:v>
                </c:pt>
                <c:pt idx="1723">
                  <c:v>25.1</c:v>
                </c:pt>
                <c:pt idx="1724">
                  <c:v>23.8</c:v>
                </c:pt>
                <c:pt idx="1725">
                  <c:v>22.9</c:v>
                </c:pt>
                <c:pt idx="1726">
                  <c:v>21.9</c:v>
                </c:pt>
                <c:pt idx="1727">
                  <c:v>21</c:v>
                </c:pt>
                <c:pt idx="1728">
                  <c:v>21.1</c:v>
                </c:pt>
                <c:pt idx="1729">
                  <c:v>21.1</c:v>
                </c:pt>
                <c:pt idx="1730">
                  <c:v>21.2</c:v>
                </c:pt>
                <c:pt idx="1731">
                  <c:v>20.8</c:v>
                </c:pt>
                <c:pt idx="1732">
                  <c:v>20.5</c:v>
                </c:pt>
                <c:pt idx="1733">
                  <c:v>20.100000000000001</c:v>
                </c:pt>
                <c:pt idx="1734">
                  <c:v>21.4</c:v>
                </c:pt>
                <c:pt idx="1735">
                  <c:v>22.7</c:v>
                </c:pt>
                <c:pt idx="1736">
                  <c:v>24</c:v>
                </c:pt>
                <c:pt idx="1737">
                  <c:v>27</c:v>
                </c:pt>
                <c:pt idx="1738">
                  <c:v>30</c:v>
                </c:pt>
                <c:pt idx="1739">
                  <c:v>29.5</c:v>
                </c:pt>
                <c:pt idx="1740">
                  <c:v>29.7</c:v>
                </c:pt>
                <c:pt idx="1741">
                  <c:v>29.8</c:v>
                </c:pt>
                <c:pt idx="1742">
                  <c:v>30</c:v>
                </c:pt>
                <c:pt idx="1743">
                  <c:v>29.2</c:v>
                </c:pt>
                <c:pt idx="1744">
                  <c:v>28.3</c:v>
                </c:pt>
                <c:pt idx="1745">
                  <c:v>27.5</c:v>
                </c:pt>
                <c:pt idx="1746">
                  <c:v>26.9</c:v>
                </c:pt>
                <c:pt idx="1747">
                  <c:v>26.2</c:v>
                </c:pt>
                <c:pt idx="1748">
                  <c:v>25.6</c:v>
                </c:pt>
                <c:pt idx="1749">
                  <c:v>25.2</c:v>
                </c:pt>
                <c:pt idx="1750">
                  <c:v>24.8</c:v>
                </c:pt>
                <c:pt idx="1751">
                  <c:v>24.4</c:v>
                </c:pt>
                <c:pt idx="1752">
                  <c:v>24.1</c:v>
                </c:pt>
                <c:pt idx="1753">
                  <c:v>23.9</c:v>
                </c:pt>
                <c:pt idx="1754">
                  <c:v>23.6</c:v>
                </c:pt>
                <c:pt idx="1755">
                  <c:v>23.2</c:v>
                </c:pt>
                <c:pt idx="1756">
                  <c:v>22.8</c:v>
                </c:pt>
                <c:pt idx="1757">
                  <c:v>22.4</c:v>
                </c:pt>
                <c:pt idx="1758">
                  <c:v>23.1</c:v>
                </c:pt>
                <c:pt idx="1759">
                  <c:v>23.9</c:v>
                </c:pt>
                <c:pt idx="1760">
                  <c:v>24.6</c:v>
                </c:pt>
                <c:pt idx="1761">
                  <c:v>26.4</c:v>
                </c:pt>
                <c:pt idx="1762">
                  <c:v>28.1</c:v>
                </c:pt>
                <c:pt idx="1763">
                  <c:v>29.9</c:v>
                </c:pt>
                <c:pt idx="1764">
                  <c:v>30.1</c:v>
                </c:pt>
                <c:pt idx="1765">
                  <c:v>30.2</c:v>
                </c:pt>
                <c:pt idx="1766">
                  <c:v>30.4</c:v>
                </c:pt>
                <c:pt idx="1767">
                  <c:v>29.5</c:v>
                </c:pt>
                <c:pt idx="1768">
                  <c:v>28.7</c:v>
                </c:pt>
                <c:pt idx="1769">
                  <c:v>27.8</c:v>
                </c:pt>
                <c:pt idx="1770">
                  <c:v>27.1</c:v>
                </c:pt>
                <c:pt idx="1771">
                  <c:v>26.5</c:v>
                </c:pt>
                <c:pt idx="1772">
                  <c:v>25.8</c:v>
                </c:pt>
                <c:pt idx="1773">
                  <c:v>24.9</c:v>
                </c:pt>
                <c:pt idx="1774">
                  <c:v>24.1</c:v>
                </c:pt>
                <c:pt idx="1775">
                  <c:v>23.2</c:v>
                </c:pt>
                <c:pt idx="1776">
                  <c:v>22.9</c:v>
                </c:pt>
                <c:pt idx="1777">
                  <c:v>22.6</c:v>
                </c:pt>
                <c:pt idx="1778">
                  <c:v>22.3</c:v>
                </c:pt>
                <c:pt idx="1779">
                  <c:v>21.7</c:v>
                </c:pt>
                <c:pt idx="1780">
                  <c:v>21.2</c:v>
                </c:pt>
                <c:pt idx="1781">
                  <c:v>20.6</c:v>
                </c:pt>
                <c:pt idx="1782">
                  <c:v>22.2</c:v>
                </c:pt>
                <c:pt idx="1783">
                  <c:v>23.8</c:v>
                </c:pt>
                <c:pt idx="1784">
                  <c:v>25.4</c:v>
                </c:pt>
                <c:pt idx="1785">
                  <c:v>27</c:v>
                </c:pt>
                <c:pt idx="1786">
                  <c:v>28.6</c:v>
                </c:pt>
                <c:pt idx="1787">
                  <c:v>30.2</c:v>
                </c:pt>
                <c:pt idx="1788">
                  <c:v>30.8</c:v>
                </c:pt>
                <c:pt idx="1789">
                  <c:v>31.4</c:v>
                </c:pt>
                <c:pt idx="1790">
                  <c:v>32</c:v>
                </c:pt>
                <c:pt idx="1791">
                  <c:v>30.7</c:v>
                </c:pt>
                <c:pt idx="1792">
                  <c:v>29.5</c:v>
                </c:pt>
                <c:pt idx="1793">
                  <c:v>28.2</c:v>
                </c:pt>
                <c:pt idx="1794">
                  <c:v>27.3</c:v>
                </c:pt>
                <c:pt idx="1795">
                  <c:v>26.5</c:v>
                </c:pt>
                <c:pt idx="1796">
                  <c:v>25.6</c:v>
                </c:pt>
                <c:pt idx="1797">
                  <c:v>24.7</c:v>
                </c:pt>
                <c:pt idx="1798">
                  <c:v>23.9</c:v>
                </c:pt>
                <c:pt idx="1799">
                  <c:v>23</c:v>
                </c:pt>
                <c:pt idx="1800">
                  <c:v>22.5</c:v>
                </c:pt>
                <c:pt idx="1801">
                  <c:v>21.9</c:v>
                </c:pt>
                <c:pt idx="1802">
                  <c:v>21.4</c:v>
                </c:pt>
                <c:pt idx="1803">
                  <c:v>21.9</c:v>
                </c:pt>
                <c:pt idx="1804">
                  <c:v>22.3</c:v>
                </c:pt>
                <c:pt idx="1805">
                  <c:v>22.8</c:v>
                </c:pt>
                <c:pt idx="1806">
                  <c:v>23.6</c:v>
                </c:pt>
                <c:pt idx="1807">
                  <c:v>24.4</c:v>
                </c:pt>
                <c:pt idx="1808">
                  <c:v>25.2</c:v>
                </c:pt>
                <c:pt idx="1809">
                  <c:v>26.8</c:v>
                </c:pt>
                <c:pt idx="1810">
                  <c:v>28.4</c:v>
                </c:pt>
                <c:pt idx="1811">
                  <c:v>30</c:v>
                </c:pt>
                <c:pt idx="1812">
                  <c:v>30.1</c:v>
                </c:pt>
                <c:pt idx="1813">
                  <c:v>30.1</c:v>
                </c:pt>
                <c:pt idx="1814">
                  <c:v>30.2</c:v>
                </c:pt>
                <c:pt idx="1815">
                  <c:v>29.4</c:v>
                </c:pt>
                <c:pt idx="1816">
                  <c:v>28.7</c:v>
                </c:pt>
                <c:pt idx="1817">
                  <c:v>27.9</c:v>
                </c:pt>
                <c:pt idx="1818">
                  <c:v>27.3</c:v>
                </c:pt>
                <c:pt idx="1819">
                  <c:v>26.6</c:v>
                </c:pt>
                <c:pt idx="1820">
                  <c:v>26</c:v>
                </c:pt>
                <c:pt idx="1821">
                  <c:v>26</c:v>
                </c:pt>
                <c:pt idx="1822">
                  <c:v>26</c:v>
                </c:pt>
                <c:pt idx="1823">
                  <c:v>26</c:v>
                </c:pt>
                <c:pt idx="1824">
                  <c:v>24.3</c:v>
                </c:pt>
                <c:pt idx="1825">
                  <c:v>22.7</c:v>
                </c:pt>
                <c:pt idx="1826">
                  <c:v>21</c:v>
                </c:pt>
                <c:pt idx="1827">
                  <c:v>20.9</c:v>
                </c:pt>
                <c:pt idx="1828">
                  <c:v>20.7</c:v>
                </c:pt>
                <c:pt idx="1829">
                  <c:v>20.6</c:v>
                </c:pt>
                <c:pt idx="1830">
                  <c:v>21.7</c:v>
                </c:pt>
                <c:pt idx="1831">
                  <c:v>22.7</c:v>
                </c:pt>
                <c:pt idx="1832">
                  <c:v>23.8</c:v>
                </c:pt>
                <c:pt idx="1833">
                  <c:v>25.9</c:v>
                </c:pt>
                <c:pt idx="1834">
                  <c:v>27.9</c:v>
                </c:pt>
                <c:pt idx="1835">
                  <c:v>30</c:v>
                </c:pt>
                <c:pt idx="1836">
                  <c:v>30</c:v>
                </c:pt>
                <c:pt idx="1837">
                  <c:v>30</c:v>
                </c:pt>
                <c:pt idx="1838">
                  <c:v>30</c:v>
                </c:pt>
                <c:pt idx="1839">
                  <c:v>29.2</c:v>
                </c:pt>
                <c:pt idx="1840">
                  <c:v>28.4</c:v>
                </c:pt>
                <c:pt idx="1841">
                  <c:v>27.6</c:v>
                </c:pt>
                <c:pt idx="1842">
                  <c:v>27.1</c:v>
                </c:pt>
                <c:pt idx="1843">
                  <c:v>26.7</c:v>
                </c:pt>
                <c:pt idx="1844">
                  <c:v>26.2</c:v>
                </c:pt>
                <c:pt idx="1845">
                  <c:v>25.1</c:v>
                </c:pt>
                <c:pt idx="1846">
                  <c:v>23.9</c:v>
                </c:pt>
                <c:pt idx="1847">
                  <c:v>22.8</c:v>
                </c:pt>
                <c:pt idx="1848">
                  <c:v>22.3</c:v>
                </c:pt>
                <c:pt idx="1849">
                  <c:v>21.9</c:v>
                </c:pt>
                <c:pt idx="1850">
                  <c:v>21.4</c:v>
                </c:pt>
                <c:pt idx="1851">
                  <c:v>21.1</c:v>
                </c:pt>
                <c:pt idx="1852">
                  <c:v>20.7</c:v>
                </c:pt>
                <c:pt idx="1853">
                  <c:v>20.399999999999999</c:v>
                </c:pt>
                <c:pt idx="1854">
                  <c:v>21.6</c:v>
                </c:pt>
                <c:pt idx="1855">
                  <c:v>22.7</c:v>
                </c:pt>
                <c:pt idx="1856">
                  <c:v>23.9</c:v>
                </c:pt>
                <c:pt idx="1857">
                  <c:v>27.8</c:v>
                </c:pt>
                <c:pt idx="1858">
                  <c:v>31.8</c:v>
                </c:pt>
                <c:pt idx="1859">
                  <c:v>32.4</c:v>
                </c:pt>
                <c:pt idx="1860">
                  <c:v>33</c:v>
                </c:pt>
                <c:pt idx="1861">
                  <c:v>33.6</c:v>
                </c:pt>
                <c:pt idx="1862">
                  <c:v>34.200000000000003</c:v>
                </c:pt>
                <c:pt idx="1863">
                  <c:v>32.9</c:v>
                </c:pt>
                <c:pt idx="1864">
                  <c:v>31.5</c:v>
                </c:pt>
                <c:pt idx="1865">
                  <c:v>30.2</c:v>
                </c:pt>
                <c:pt idx="1866">
                  <c:v>29.1</c:v>
                </c:pt>
                <c:pt idx="1867">
                  <c:v>28.1</c:v>
                </c:pt>
                <c:pt idx="1868">
                  <c:v>27</c:v>
                </c:pt>
                <c:pt idx="1869">
                  <c:v>25.9</c:v>
                </c:pt>
                <c:pt idx="1870">
                  <c:v>24.9</c:v>
                </c:pt>
                <c:pt idx="1871">
                  <c:v>23.8</c:v>
                </c:pt>
                <c:pt idx="1872">
                  <c:v>22.7</c:v>
                </c:pt>
                <c:pt idx="1873">
                  <c:v>21.7</c:v>
                </c:pt>
                <c:pt idx="1874">
                  <c:v>20.6</c:v>
                </c:pt>
                <c:pt idx="1875">
                  <c:v>20.8</c:v>
                </c:pt>
                <c:pt idx="1876">
                  <c:v>21</c:v>
                </c:pt>
                <c:pt idx="1877">
                  <c:v>21.2</c:v>
                </c:pt>
                <c:pt idx="1878">
                  <c:v>22.5</c:v>
                </c:pt>
                <c:pt idx="1879">
                  <c:v>23.7</c:v>
                </c:pt>
                <c:pt idx="1880">
                  <c:v>25</c:v>
                </c:pt>
                <c:pt idx="1881">
                  <c:v>27.5</c:v>
                </c:pt>
                <c:pt idx="1882">
                  <c:v>30.1</c:v>
                </c:pt>
                <c:pt idx="1883">
                  <c:v>32.6</c:v>
                </c:pt>
                <c:pt idx="1884">
                  <c:v>32.799999999999997</c:v>
                </c:pt>
                <c:pt idx="1885">
                  <c:v>33</c:v>
                </c:pt>
                <c:pt idx="1886">
                  <c:v>33.200000000000003</c:v>
                </c:pt>
                <c:pt idx="1887">
                  <c:v>32</c:v>
                </c:pt>
                <c:pt idx="1888">
                  <c:v>30.8</c:v>
                </c:pt>
                <c:pt idx="1889">
                  <c:v>29.6</c:v>
                </c:pt>
                <c:pt idx="1890">
                  <c:v>28.6</c:v>
                </c:pt>
                <c:pt idx="1891">
                  <c:v>27.7</c:v>
                </c:pt>
                <c:pt idx="1892">
                  <c:v>26.7</c:v>
                </c:pt>
                <c:pt idx="1893">
                  <c:v>25.6</c:v>
                </c:pt>
                <c:pt idx="1894">
                  <c:v>24.6</c:v>
                </c:pt>
                <c:pt idx="1895">
                  <c:v>23.5</c:v>
                </c:pt>
                <c:pt idx="1896">
                  <c:v>22.5</c:v>
                </c:pt>
                <c:pt idx="1897">
                  <c:v>21.4</c:v>
                </c:pt>
                <c:pt idx="1898">
                  <c:v>20.399999999999999</c:v>
                </c:pt>
                <c:pt idx="1899">
                  <c:v>20.399999999999999</c:v>
                </c:pt>
                <c:pt idx="1900">
                  <c:v>20.399999999999999</c:v>
                </c:pt>
                <c:pt idx="1901">
                  <c:v>20.399999999999999</c:v>
                </c:pt>
                <c:pt idx="1902">
                  <c:v>21.8</c:v>
                </c:pt>
                <c:pt idx="1903">
                  <c:v>23.2</c:v>
                </c:pt>
                <c:pt idx="1904">
                  <c:v>24.6</c:v>
                </c:pt>
                <c:pt idx="1905">
                  <c:v>27</c:v>
                </c:pt>
                <c:pt idx="1906">
                  <c:v>29.3</c:v>
                </c:pt>
                <c:pt idx="1907">
                  <c:v>31.7</c:v>
                </c:pt>
                <c:pt idx="1908">
                  <c:v>32.200000000000003</c:v>
                </c:pt>
                <c:pt idx="1909">
                  <c:v>32.700000000000003</c:v>
                </c:pt>
                <c:pt idx="1910">
                  <c:v>33.200000000000003</c:v>
                </c:pt>
                <c:pt idx="1911">
                  <c:v>32.1</c:v>
                </c:pt>
                <c:pt idx="1912">
                  <c:v>30.9</c:v>
                </c:pt>
                <c:pt idx="1913">
                  <c:v>29.8</c:v>
                </c:pt>
                <c:pt idx="1914">
                  <c:v>28.7</c:v>
                </c:pt>
                <c:pt idx="1915">
                  <c:v>27.7</c:v>
                </c:pt>
                <c:pt idx="1916">
                  <c:v>26.6</c:v>
                </c:pt>
                <c:pt idx="1917">
                  <c:v>25.6</c:v>
                </c:pt>
                <c:pt idx="1918">
                  <c:v>24.6</c:v>
                </c:pt>
                <c:pt idx="1919">
                  <c:v>23.6</c:v>
                </c:pt>
                <c:pt idx="1920">
                  <c:v>22.6</c:v>
                </c:pt>
                <c:pt idx="1921">
                  <c:v>21.6</c:v>
                </c:pt>
                <c:pt idx="1922">
                  <c:v>20.6</c:v>
                </c:pt>
                <c:pt idx="1923">
                  <c:v>20.7</c:v>
                </c:pt>
                <c:pt idx="1924">
                  <c:v>20.7</c:v>
                </c:pt>
                <c:pt idx="1925">
                  <c:v>20.8</c:v>
                </c:pt>
                <c:pt idx="1926">
                  <c:v>22.1</c:v>
                </c:pt>
                <c:pt idx="1927">
                  <c:v>23.3</c:v>
                </c:pt>
                <c:pt idx="1928">
                  <c:v>24.6</c:v>
                </c:pt>
                <c:pt idx="1929">
                  <c:v>27.1</c:v>
                </c:pt>
                <c:pt idx="1930">
                  <c:v>29.6</c:v>
                </c:pt>
                <c:pt idx="1931">
                  <c:v>32.1</c:v>
                </c:pt>
                <c:pt idx="1932">
                  <c:v>32.700000000000003</c:v>
                </c:pt>
                <c:pt idx="1933">
                  <c:v>33.4</c:v>
                </c:pt>
                <c:pt idx="1934">
                  <c:v>34</c:v>
                </c:pt>
                <c:pt idx="1935">
                  <c:v>32.700000000000003</c:v>
                </c:pt>
                <c:pt idx="1936">
                  <c:v>31.5</c:v>
                </c:pt>
                <c:pt idx="1937">
                  <c:v>30.2</c:v>
                </c:pt>
                <c:pt idx="1938">
                  <c:v>28.6</c:v>
                </c:pt>
                <c:pt idx="1939">
                  <c:v>27</c:v>
                </c:pt>
                <c:pt idx="1940">
                  <c:v>27</c:v>
                </c:pt>
                <c:pt idx="1941">
                  <c:v>25.7</c:v>
                </c:pt>
                <c:pt idx="1942">
                  <c:v>24.3</c:v>
                </c:pt>
                <c:pt idx="1943">
                  <c:v>23</c:v>
                </c:pt>
                <c:pt idx="1944">
                  <c:v>22.1</c:v>
                </c:pt>
                <c:pt idx="1945">
                  <c:v>21.3</c:v>
                </c:pt>
                <c:pt idx="1946">
                  <c:v>20.399999999999999</c:v>
                </c:pt>
                <c:pt idx="1947">
                  <c:v>21</c:v>
                </c:pt>
                <c:pt idx="1948">
                  <c:v>21.6</c:v>
                </c:pt>
                <c:pt idx="1949">
                  <c:v>22.2</c:v>
                </c:pt>
                <c:pt idx="1950">
                  <c:v>23.3</c:v>
                </c:pt>
                <c:pt idx="1951">
                  <c:v>24.5</c:v>
                </c:pt>
                <c:pt idx="1952">
                  <c:v>25.6</c:v>
                </c:pt>
                <c:pt idx="1953">
                  <c:v>27.8</c:v>
                </c:pt>
                <c:pt idx="1954">
                  <c:v>29.9</c:v>
                </c:pt>
                <c:pt idx="1955">
                  <c:v>32.1</c:v>
                </c:pt>
                <c:pt idx="1956">
                  <c:v>32.799999999999997</c:v>
                </c:pt>
                <c:pt idx="1957">
                  <c:v>33.5</c:v>
                </c:pt>
                <c:pt idx="1958">
                  <c:v>34.200000000000003</c:v>
                </c:pt>
                <c:pt idx="1959">
                  <c:v>32.799999999999997</c:v>
                </c:pt>
                <c:pt idx="1960">
                  <c:v>31.4</c:v>
                </c:pt>
                <c:pt idx="1961">
                  <c:v>30</c:v>
                </c:pt>
                <c:pt idx="1962">
                  <c:v>28.9</c:v>
                </c:pt>
                <c:pt idx="1963">
                  <c:v>27.7</c:v>
                </c:pt>
                <c:pt idx="1964">
                  <c:v>26.6</c:v>
                </c:pt>
                <c:pt idx="1965">
                  <c:v>25</c:v>
                </c:pt>
                <c:pt idx="1966">
                  <c:v>23.4</c:v>
                </c:pt>
                <c:pt idx="1967">
                  <c:v>21.8</c:v>
                </c:pt>
                <c:pt idx="1968">
                  <c:v>21.3</c:v>
                </c:pt>
                <c:pt idx="1969">
                  <c:v>20.7</c:v>
                </c:pt>
                <c:pt idx="1970">
                  <c:v>20.2</c:v>
                </c:pt>
                <c:pt idx="1971">
                  <c:v>20.100000000000001</c:v>
                </c:pt>
                <c:pt idx="1972">
                  <c:v>19.899999999999999</c:v>
                </c:pt>
                <c:pt idx="1973">
                  <c:v>19.8</c:v>
                </c:pt>
                <c:pt idx="1974">
                  <c:v>21.3</c:v>
                </c:pt>
                <c:pt idx="1975">
                  <c:v>22.9</c:v>
                </c:pt>
                <c:pt idx="1976">
                  <c:v>24.4</c:v>
                </c:pt>
                <c:pt idx="1977">
                  <c:v>27.1</c:v>
                </c:pt>
                <c:pt idx="1978">
                  <c:v>29.7</c:v>
                </c:pt>
                <c:pt idx="1979">
                  <c:v>32.4</c:v>
                </c:pt>
                <c:pt idx="1980">
                  <c:v>33.1</c:v>
                </c:pt>
                <c:pt idx="1981">
                  <c:v>33.700000000000003</c:v>
                </c:pt>
                <c:pt idx="1982">
                  <c:v>34.4</c:v>
                </c:pt>
                <c:pt idx="1983">
                  <c:v>32.9</c:v>
                </c:pt>
                <c:pt idx="1984">
                  <c:v>31.3</c:v>
                </c:pt>
                <c:pt idx="1985">
                  <c:v>29.8</c:v>
                </c:pt>
                <c:pt idx="1986">
                  <c:v>28.7</c:v>
                </c:pt>
                <c:pt idx="1987">
                  <c:v>27.7</c:v>
                </c:pt>
                <c:pt idx="1988">
                  <c:v>26.6</c:v>
                </c:pt>
                <c:pt idx="1989">
                  <c:v>24.9</c:v>
                </c:pt>
                <c:pt idx="1990">
                  <c:v>23.1</c:v>
                </c:pt>
                <c:pt idx="1991">
                  <c:v>21.4</c:v>
                </c:pt>
                <c:pt idx="1992">
                  <c:v>21.2</c:v>
                </c:pt>
                <c:pt idx="1993">
                  <c:v>21</c:v>
                </c:pt>
                <c:pt idx="1994">
                  <c:v>20.8</c:v>
                </c:pt>
                <c:pt idx="1995">
                  <c:v>21.4</c:v>
                </c:pt>
                <c:pt idx="1996">
                  <c:v>21.9</c:v>
                </c:pt>
                <c:pt idx="1997">
                  <c:v>22.5</c:v>
                </c:pt>
                <c:pt idx="1998">
                  <c:v>23.1</c:v>
                </c:pt>
                <c:pt idx="1999">
                  <c:v>23.6</c:v>
                </c:pt>
                <c:pt idx="2000">
                  <c:v>24.2</c:v>
                </c:pt>
                <c:pt idx="2001">
                  <c:v>26.8</c:v>
                </c:pt>
                <c:pt idx="2002">
                  <c:v>29.4</c:v>
                </c:pt>
                <c:pt idx="2003">
                  <c:v>32</c:v>
                </c:pt>
                <c:pt idx="2004">
                  <c:v>31.6</c:v>
                </c:pt>
                <c:pt idx="2005">
                  <c:v>31.3</c:v>
                </c:pt>
                <c:pt idx="2006">
                  <c:v>30.9</c:v>
                </c:pt>
                <c:pt idx="2007">
                  <c:v>30.5</c:v>
                </c:pt>
                <c:pt idx="2008">
                  <c:v>30.2</c:v>
                </c:pt>
                <c:pt idx="2009">
                  <c:v>29.8</c:v>
                </c:pt>
                <c:pt idx="2010">
                  <c:v>28.7</c:v>
                </c:pt>
                <c:pt idx="2011">
                  <c:v>27.7</c:v>
                </c:pt>
                <c:pt idx="2012">
                  <c:v>26.6</c:v>
                </c:pt>
                <c:pt idx="2013">
                  <c:v>25.6</c:v>
                </c:pt>
                <c:pt idx="2014">
                  <c:v>24.6</c:v>
                </c:pt>
                <c:pt idx="2015">
                  <c:v>23.6</c:v>
                </c:pt>
                <c:pt idx="2016">
                  <c:v>22.7</c:v>
                </c:pt>
                <c:pt idx="2017">
                  <c:v>21.7</c:v>
                </c:pt>
                <c:pt idx="2018">
                  <c:v>20.8</c:v>
                </c:pt>
                <c:pt idx="2019">
                  <c:v>21.3</c:v>
                </c:pt>
                <c:pt idx="2020">
                  <c:v>21.7</c:v>
                </c:pt>
                <c:pt idx="2021">
                  <c:v>22.2</c:v>
                </c:pt>
                <c:pt idx="2022">
                  <c:v>22.9</c:v>
                </c:pt>
                <c:pt idx="2023">
                  <c:v>23.7</c:v>
                </c:pt>
                <c:pt idx="2024">
                  <c:v>24.4</c:v>
                </c:pt>
                <c:pt idx="2025">
                  <c:v>26.9</c:v>
                </c:pt>
                <c:pt idx="2026">
                  <c:v>29.3</c:v>
                </c:pt>
                <c:pt idx="2027">
                  <c:v>31.8</c:v>
                </c:pt>
                <c:pt idx="2028">
                  <c:v>31.7</c:v>
                </c:pt>
                <c:pt idx="2029">
                  <c:v>31.5</c:v>
                </c:pt>
                <c:pt idx="2030">
                  <c:v>31.4</c:v>
                </c:pt>
                <c:pt idx="2031">
                  <c:v>30.6</c:v>
                </c:pt>
                <c:pt idx="2032">
                  <c:v>29.8</c:v>
                </c:pt>
                <c:pt idx="2033">
                  <c:v>29</c:v>
                </c:pt>
                <c:pt idx="2034">
                  <c:v>28.3</c:v>
                </c:pt>
                <c:pt idx="2035">
                  <c:v>27.5</c:v>
                </c:pt>
                <c:pt idx="2036">
                  <c:v>26.8</c:v>
                </c:pt>
                <c:pt idx="2037">
                  <c:v>25.7</c:v>
                </c:pt>
                <c:pt idx="2038">
                  <c:v>24.7</c:v>
                </c:pt>
                <c:pt idx="2039">
                  <c:v>23.6</c:v>
                </c:pt>
                <c:pt idx="2040">
                  <c:v>23.1</c:v>
                </c:pt>
                <c:pt idx="2041">
                  <c:v>22.6</c:v>
                </c:pt>
                <c:pt idx="2042">
                  <c:v>22.1</c:v>
                </c:pt>
                <c:pt idx="2043">
                  <c:v>21.6</c:v>
                </c:pt>
                <c:pt idx="2044">
                  <c:v>21.1</c:v>
                </c:pt>
                <c:pt idx="2045">
                  <c:v>20.6</c:v>
                </c:pt>
                <c:pt idx="2046">
                  <c:v>22.1</c:v>
                </c:pt>
                <c:pt idx="2047">
                  <c:v>23.5</c:v>
                </c:pt>
                <c:pt idx="2048">
                  <c:v>25</c:v>
                </c:pt>
                <c:pt idx="2049">
                  <c:v>27.2</c:v>
                </c:pt>
                <c:pt idx="2050">
                  <c:v>29.4</c:v>
                </c:pt>
                <c:pt idx="2051">
                  <c:v>31.6</c:v>
                </c:pt>
                <c:pt idx="2052">
                  <c:v>31.8</c:v>
                </c:pt>
                <c:pt idx="2053">
                  <c:v>32</c:v>
                </c:pt>
                <c:pt idx="2054">
                  <c:v>32.200000000000003</c:v>
                </c:pt>
                <c:pt idx="2055">
                  <c:v>31</c:v>
                </c:pt>
                <c:pt idx="2056">
                  <c:v>29.8</c:v>
                </c:pt>
                <c:pt idx="2057">
                  <c:v>28.6</c:v>
                </c:pt>
                <c:pt idx="2058">
                  <c:v>28</c:v>
                </c:pt>
                <c:pt idx="2059">
                  <c:v>27.4</c:v>
                </c:pt>
                <c:pt idx="2060">
                  <c:v>26.8</c:v>
                </c:pt>
                <c:pt idx="2061">
                  <c:v>25.6</c:v>
                </c:pt>
                <c:pt idx="2062">
                  <c:v>24.4</c:v>
                </c:pt>
                <c:pt idx="2063">
                  <c:v>23.2</c:v>
                </c:pt>
                <c:pt idx="2064">
                  <c:v>22.7</c:v>
                </c:pt>
                <c:pt idx="2065">
                  <c:v>22.3</c:v>
                </c:pt>
                <c:pt idx="2066">
                  <c:v>21.8</c:v>
                </c:pt>
                <c:pt idx="2067">
                  <c:v>21.8</c:v>
                </c:pt>
                <c:pt idx="2068">
                  <c:v>21.8</c:v>
                </c:pt>
                <c:pt idx="2069">
                  <c:v>21.8</c:v>
                </c:pt>
                <c:pt idx="2070">
                  <c:v>22.8</c:v>
                </c:pt>
                <c:pt idx="2071">
                  <c:v>23.8</c:v>
                </c:pt>
                <c:pt idx="2072">
                  <c:v>24.8</c:v>
                </c:pt>
                <c:pt idx="2073">
                  <c:v>27.3</c:v>
                </c:pt>
                <c:pt idx="2074">
                  <c:v>29.7</c:v>
                </c:pt>
                <c:pt idx="2075">
                  <c:v>32.200000000000003</c:v>
                </c:pt>
                <c:pt idx="2076">
                  <c:v>32</c:v>
                </c:pt>
                <c:pt idx="2077">
                  <c:v>31.8</c:v>
                </c:pt>
                <c:pt idx="2078">
                  <c:v>31.6</c:v>
                </c:pt>
                <c:pt idx="2079">
                  <c:v>30.5</c:v>
                </c:pt>
                <c:pt idx="2080">
                  <c:v>29.4</c:v>
                </c:pt>
                <c:pt idx="2081">
                  <c:v>28.3</c:v>
                </c:pt>
                <c:pt idx="2082">
                  <c:v>27.5</c:v>
                </c:pt>
                <c:pt idx="2083">
                  <c:v>26.8</c:v>
                </c:pt>
                <c:pt idx="2084">
                  <c:v>26</c:v>
                </c:pt>
                <c:pt idx="2085">
                  <c:v>25.1</c:v>
                </c:pt>
                <c:pt idx="2086">
                  <c:v>24.3</c:v>
                </c:pt>
                <c:pt idx="2087">
                  <c:v>23.4</c:v>
                </c:pt>
                <c:pt idx="2088">
                  <c:v>22.9</c:v>
                </c:pt>
                <c:pt idx="2089">
                  <c:v>22.5</c:v>
                </c:pt>
                <c:pt idx="2090">
                  <c:v>22</c:v>
                </c:pt>
                <c:pt idx="2091">
                  <c:v>21.3</c:v>
                </c:pt>
                <c:pt idx="2092">
                  <c:v>20.7</c:v>
                </c:pt>
                <c:pt idx="2093">
                  <c:v>20</c:v>
                </c:pt>
                <c:pt idx="2094">
                  <c:v>21.2</c:v>
                </c:pt>
                <c:pt idx="2095">
                  <c:v>22.4</c:v>
                </c:pt>
                <c:pt idx="2096">
                  <c:v>23.6</c:v>
                </c:pt>
                <c:pt idx="2097">
                  <c:v>26.1</c:v>
                </c:pt>
                <c:pt idx="2098">
                  <c:v>28.5</c:v>
                </c:pt>
                <c:pt idx="2099">
                  <c:v>31</c:v>
                </c:pt>
                <c:pt idx="2100">
                  <c:v>30.6</c:v>
                </c:pt>
                <c:pt idx="2101">
                  <c:v>30.1</c:v>
                </c:pt>
                <c:pt idx="2102">
                  <c:v>29.7</c:v>
                </c:pt>
                <c:pt idx="2103">
                  <c:v>29.3</c:v>
                </c:pt>
                <c:pt idx="2104">
                  <c:v>28.8</c:v>
                </c:pt>
                <c:pt idx="2105">
                  <c:v>28.4</c:v>
                </c:pt>
                <c:pt idx="2106">
                  <c:v>27.6</c:v>
                </c:pt>
                <c:pt idx="2107">
                  <c:v>26.8</c:v>
                </c:pt>
                <c:pt idx="2108">
                  <c:v>26</c:v>
                </c:pt>
                <c:pt idx="2109">
                  <c:v>26.2</c:v>
                </c:pt>
                <c:pt idx="2110">
                  <c:v>26.4</c:v>
                </c:pt>
                <c:pt idx="2111">
                  <c:v>26.6</c:v>
                </c:pt>
                <c:pt idx="2112">
                  <c:v>24.7</c:v>
                </c:pt>
                <c:pt idx="2113">
                  <c:v>22.9</c:v>
                </c:pt>
                <c:pt idx="2114">
                  <c:v>21</c:v>
                </c:pt>
                <c:pt idx="2115">
                  <c:v>20.7</c:v>
                </c:pt>
                <c:pt idx="2116">
                  <c:v>20.3</c:v>
                </c:pt>
                <c:pt idx="2117">
                  <c:v>20</c:v>
                </c:pt>
                <c:pt idx="2118">
                  <c:v>21.1</c:v>
                </c:pt>
                <c:pt idx="2119">
                  <c:v>22.3</c:v>
                </c:pt>
                <c:pt idx="2120">
                  <c:v>23.4</c:v>
                </c:pt>
                <c:pt idx="2121">
                  <c:v>26.1</c:v>
                </c:pt>
                <c:pt idx="2122">
                  <c:v>28.9</c:v>
                </c:pt>
                <c:pt idx="2123">
                  <c:v>31.6</c:v>
                </c:pt>
                <c:pt idx="2124">
                  <c:v>32.5</c:v>
                </c:pt>
                <c:pt idx="2125">
                  <c:v>33.5</c:v>
                </c:pt>
                <c:pt idx="2126">
                  <c:v>34.4</c:v>
                </c:pt>
                <c:pt idx="2127">
                  <c:v>33.1</c:v>
                </c:pt>
                <c:pt idx="2128">
                  <c:v>31.9</c:v>
                </c:pt>
                <c:pt idx="2129">
                  <c:v>30.6</c:v>
                </c:pt>
                <c:pt idx="2130">
                  <c:v>29.7</c:v>
                </c:pt>
                <c:pt idx="2131">
                  <c:v>28.3</c:v>
                </c:pt>
                <c:pt idx="2132">
                  <c:v>26.9</c:v>
                </c:pt>
                <c:pt idx="2133">
                  <c:v>25.5</c:v>
                </c:pt>
                <c:pt idx="2134">
                  <c:v>24</c:v>
                </c:pt>
                <c:pt idx="2135">
                  <c:v>22.5</c:v>
                </c:pt>
                <c:pt idx="2136">
                  <c:v>20.9</c:v>
                </c:pt>
                <c:pt idx="2137">
                  <c:v>19.3</c:v>
                </c:pt>
                <c:pt idx="2138">
                  <c:v>17.600000000000001</c:v>
                </c:pt>
                <c:pt idx="2139">
                  <c:v>15.9</c:v>
                </c:pt>
                <c:pt idx="2140">
                  <c:v>14.2</c:v>
                </c:pt>
                <c:pt idx="2141">
                  <c:v>12.4</c:v>
                </c:pt>
                <c:pt idx="2142">
                  <c:v>13.2</c:v>
                </c:pt>
                <c:pt idx="2143">
                  <c:v>14.4</c:v>
                </c:pt>
                <c:pt idx="2144">
                  <c:v>15.6</c:v>
                </c:pt>
                <c:pt idx="2145">
                  <c:v>17.7</c:v>
                </c:pt>
                <c:pt idx="2146">
                  <c:v>19.8</c:v>
                </c:pt>
                <c:pt idx="2147">
                  <c:v>21.9</c:v>
                </c:pt>
                <c:pt idx="2148">
                  <c:v>22.8</c:v>
                </c:pt>
                <c:pt idx="2149">
                  <c:v>23.7</c:v>
                </c:pt>
                <c:pt idx="2150">
                  <c:v>24.7</c:v>
                </c:pt>
                <c:pt idx="2151">
                  <c:v>23.9</c:v>
                </c:pt>
                <c:pt idx="2152">
                  <c:v>23.1</c:v>
                </c:pt>
                <c:pt idx="2153">
                  <c:v>22.2</c:v>
                </c:pt>
                <c:pt idx="2154">
                  <c:v>21.6</c:v>
                </c:pt>
                <c:pt idx="2155">
                  <c:v>20.9</c:v>
                </c:pt>
                <c:pt idx="2156">
                  <c:v>20.2</c:v>
                </c:pt>
                <c:pt idx="2157">
                  <c:v>19.3</c:v>
                </c:pt>
                <c:pt idx="2158">
                  <c:v>18.399999999999999</c:v>
                </c:pt>
                <c:pt idx="2159">
                  <c:v>17.600000000000001</c:v>
                </c:pt>
                <c:pt idx="2160">
                  <c:v>17.3</c:v>
                </c:pt>
                <c:pt idx="2161">
                  <c:v>17.100000000000001</c:v>
                </c:pt>
                <c:pt idx="2162">
                  <c:v>16.8</c:v>
                </c:pt>
                <c:pt idx="2163">
                  <c:v>17.3</c:v>
                </c:pt>
                <c:pt idx="2164">
                  <c:v>17.899999999999999</c:v>
                </c:pt>
                <c:pt idx="2165">
                  <c:v>18.399999999999999</c:v>
                </c:pt>
                <c:pt idx="2166">
                  <c:v>19.399999999999999</c:v>
                </c:pt>
                <c:pt idx="2167">
                  <c:v>20.399999999999999</c:v>
                </c:pt>
                <c:pt idx="2168">
                  <c:v>21.4</c:v>
                </c:pt>
                <c:pt idx="2169">
                  <c:v>23.8</c:v>
                </c:pt>
                <c:pt idx="2170">
                  <c:v>26.1</c:v>
                </c:pt>
                <c:pt idx="2171">
                  <c:v>28.5</c:v>
                </c:pt>
                <c:pt idx="2172">
                  <c:v>29.2</c:v>
                </c:pt>
                <c:pt idx="2173">
                  <c:v>29.9</c:v>
                </c:pt>
                <c:pt idx="2174">
                  <c:v>30.6</c:v>
                </c:pt>
                <c:pt idx="2175">
                  <c:v>30</c:v>
                </c:pt>
                <c:pt idx="2176">
                  <c:v>29.4</c:v>
                </c:pt>
                <c:pt idx="2177">
                  <c:v>28.8</c:v>
                </c:pt>
                <c:pt idx="2178">
                  <c:v>27.5</c:v>
                </c:pt>
                <c:pt idx="2179">
                  <c:v>26.3</c:v>
                </c:pt>
                <c:pt idx="2180">
                  <c:v>25</c:v>
                </c:pt>
                <c:pt idx="2181">
                  <c:v>23.7</c:v>
                </c:pt>
                <c:pt idx="2182">
                  <c:v>22.5</c:v>
                </c:pt>
                <c:pt idx="2183">
                  <c:v>21.2</c:v>
                </c:pt>
                <c:pt idx="2184">
                  <c:v>20.5</c:v>
                </c:pt>
                <c:pt idx="2185">
                  <c:v>19.899999999999999</c:v>
                </c:pt>
                <c:pt idx="2186">
                  <c:v>19.2</c:v>
                </c:pt>
                <c:pt idx="2187">
                  <c:v>18.899999999999999</c:v>
                </c:pt>
                <c:pt idx="2188">
                  <c:v>18.7</c:v>
                </c:pt>
                <c:pt idx="2189">
                  <c:v>18.399999999999999</c:v>
                </c:pt>
                <c:pt idx="2190">
                  <c:v>20.3</c:v>
                </c:pt>
                <c:pt idx="2191">
                  <c:v>22.1</c:v>
                </c:pt>
                <c:pt idx="2192">
                  <c:v>24</c:v>
                </c:pt>
                <c:pt idx="2193">
                  <c:v>26.3</c:v>
                </c:pt>
                <c:pt idx="2194">
                  <c:v>28.5</c:v>
                </c:pt>
                <c:pt idx="2195">
                  <c:v>30.8</c:v>
                </c:pt>
                <c:pt idx="2196">
                  <c:v>30.9</c:v>
                </c:pt>
                <c:pt idx="2197">
                  <c:v>30.9</c:v>
                </c:pt>
                <c:pt idx="2198">
                  <c:v>31</c:v>
                </c:pt>
                <c:pt idx="2199">
                  <c:v>30.2</c:v>
                </c:pt>
                <c:pt idx="2200">
                  <c:v>29.4</c:v>
                </c:pt>
                <c:pt idx="2201">
                  <c:v>28.6</c:v>
                </c:pt>
                <c:pt idx="2202">
                  <c:v>27.5</c:v>
                </c:pt>
                <c:pt idx="2203">
                  <c:v>26.4</c:v>
                </c:pt>
                <c:pt idx="2204">
                  <c:v>25.3</c:v>
                </c:pt>
                <c:pt idx="2205">
                  <c:v>24.2</c:v>
                </c:pt>
                <c:pt idx="2206">
                  <c:v>23.1</c:v>
                </c:pt>
                <c:pt idx="2207">
                  <c:v>22</c:v>
                </c:pt>
                <c:pt idx="2208">
                  <c:v>21.5</c:v>
                </c:pt>
                <c:pt idx="2209">
                  <c:v>21.1</c:v>
                </c:pt>
                <c:pt idx="2210">
                  <c:v>20.6</c:v>
                </c:pt>
                <c:pt idx="2211">
                  <c:v>20.100000000000001</c:v>
                </c:pt>
                <c:pt idx="2212">
                  <c:v>19.7</c:v>
                </c:pt>
                <c:pt idx="2213">
                  <c:v>19.2</c:v>
                </c:pt>
                <c:pt idx="2214">
                  <c:v>20.8</c:v>
                </c:pt>
                <c:pt idx="2215">
                  <c:v>22.4</c:v>
                </c:pt>
                <c:pt idx="2216">
                  <c:v>24</c:v>
                </c:pt>
                <c:pt idx="2217">
                  <c:v>26.2</c:v>
                </c:pt>
                <c:pt idx="2218">
                  <c:v>28.4</c:v>
                </c:pt>
                <c:pt idx="2219">
                  <c:v>30.7</c:v>
                </c:pt>
                <c:pt idx="2220">
                  <c:v>30.9</c:v>
                </c:pt>
                <c:pt idx="2221">
                  <c:v>31.2</c:v>
                </c:pt>
                <c:pt idx="2222">
                  <c:v>31.4</c:v>
                </c:pt>
                <c:pt idx="2223">
                  <c:v>30.5</c:v>
                </c:pt>
                <c:pt idx="2224">
                  <c:v>29.5</c:v>
                </c:pt>
                <c:pt idx="2225">
                  <c:v>28.6</c:v>
                </c:pt>
                <c:pt idx="2226">
                  <c:v>27.7</c:v>
                </c:pt>
                <c:pt idx="2227">
                  <c:v>26.9</c:v>
                </c:pt>
                <c:pt idx="2228">
                  <c:v>26</c:v>
                </c:pt>
                <c:pt idx="2229">
                  <c:v>25.2</c:v>
                </c:pt>
                <c:pt idx="2230">
                  <c:v>24.4</c:v>
                </c:pt>
                <c:pt idx="2231">
                  <c:v>23.6</c:v>
                </c:pt>
                <c:pt idx="2232">
                  <c:v>23</c:v>
                </c:pt>
                <c:pt idx="2233">
                  <c:v>22.4</c:v>
                </c:pt>
                <c:pt idx="2234">
                  <c:v>21.8</c:v>
                </c:pt>
                <c:pt idx="2235">
                  <c:v>21.2</c:v>
                </c:pt>
                <c:pt idx="2236">
                  <c:v>20.6</c:v>
                </c:pt>
                <c:pt idx="2237">
                  <c:v>20</c:v>
                </c:pt>
                <c:pt idx="2238">
                  <c:v>21.5</c:v>
                </c:pt>
                <c:pt idx="2239">
                  <c:v>22.9</c:v>
                </c:pt>
                <c:pt idx="2240">
                  <c:v>24.4</c:v>
                </c:pt>
                <c:pt idx="2241">
                  <c:v>26.6</c:v>
                </c:pt>
                <c:pt idx="2242">
                  <c:v>28.8</c:v>
                </c:pt>
                <c:pt idx="2243">
                  <c:v>31</c:v>
                </c:pt>
                <c:pt idx="2244">
                  <c:v>31.5</c:v>
                </c:pt>
                <c:pt idx="2245">
                  <c:v>31.9</c:v>
                </c:pt>
                <c:pt idx="2246">
                  <c:v>32.4</c:v>
                </c:pt>
                <c:pt idx="2247">
                  <c:v>31.3</c:v>
                </c:pt>
                <c:pt idx="2248">
                  <c:v>30.3</c:v>
                </c:pt>
                <c:pt idx="2249">
                  <c:v>29.2</c:v>
                </c:pt>
                <c:pt idx="2250">
                  <c:v>28.1</c:v>
                </c:pt>
                <c:pt idx="2251">
                  <c:v>27.1</c:v>
                </c:pt>
                <c:pt idx="2252">
                  <c:v>26</c:v>
                </c:pt>
                <c:pt idx="2253">
                  <c:v>24.6</c:v>
                </c:pt>
                <c:pt idx="2254">
                  <c:v>23.2</c:v>
                </c:pt>
                <c:pt idx="2255">
                  <c:v>21.8</c:v>
                </c:pt>
                <c:pt idx="2256">
                  <c:v>21.2</c:v>
                </c:pt>
                <c:pt idx="2257">
                  <c:v>20.6</c:v>
                </c:pt>
                <c:pt idx="2258">
                  <c:v>20</c:v>
                </c:pt>
                <c:pt idx="2259">
                  <c:v>19.899999999999999</c:v>
                </c:pt>
                <c:pt idx="2260">
                  <c:v>19.7</c:v>
                </c:pt>
                <c:pt idx="2261">
                  <c:v>19.600000000000001</c:v>
                </c:pt>
                <c:pt idx="2262">
                  <c:v>21.5</c:v>
                </c:pt>
                <c:pt idx="2263">
                  <c:v>23.4</c:v>
                </c:pt>
                <c:pt idx="2264">
                  <c:v>25.3</c:v>
                </c:pt>
                <c:pt idx="2265">
                  <c:v>27.2</c:v>
                </c:pt>
                <c:pt idx="2266">
                  <c:v>29.1</c:v>
                </c:pt>
                <c:pt idx="2267">
                  <c:v>31</c:v>
                </c:pt>
                <c:pt idx="2268">
                  <c:v>30.3</c:v>
                </c:pt>
                <c:pt idx="2269">
                  <c:v>29.6</c:v>
                </c:pt>
                <c:pt idx="2270">
                  <c:v>28.9</c:v>
                </c:pt>
                <c:pt idx="2271">
                  <c:v>28.2</c:v>
                </c:pt>
                <c:pt idx="2272">
                  <c:v>27.5</c:v>
                </c:pt>
                <c:pt idx="2273">
                  <c:v>26.8</c:v>
                </c:pt>
                <c:pt idx="2274">
                  <c:v>26.1</c:v>
                </c:pt>
                <c:pt idx="2275">
                  <c:v>25.3</c:v>
                </c:pt>
                <c:pt idx="2276">
                  <c:v>24.6</c:v>
                </c:pt>
                <c:pt idx="2277">
                  <c:v>23.7</c:v>
                </c:pt>
                <c:pt idx="2278">
                  <c:v>22.7</c:v>
                </c:pt>
                <c:pt idx="2279">
                  <c:v>21.8</c:v>
                </c:pt>
                <c:pt idx="2280">
                  <c:v>21</c:v>
                </c:pt>
                <c:pt idx="2281">
                  <c:v>20.2</c:v>
                </c:pt>
                <c:pt idx="2282">
                  <c:v>19.399999999999999</c:v>
                </c:pt>
                <c:pt idx="2283">
                  <c:v>19.2</c:v>
                </c:pt>
                <c:pt idx="2284">
                  <c:v>19</c:v>
                </c:pt>
                <c:pt idx="2285">
                  <c:v>18.8</c:v>
                </c:pt>
                <c:pt idx="2286">
                  <c:v>19.5</c:v>
                </c:pt>
                <c:pt idx="2287">
                  <c:v>20.3</c:v>
                </c:pt>
                <c:pt idx="2288">
                  <c:v>21</c:v>
                </c:pt>
                <c:pt idx="2289">
                  <c:v>23.4</c:v>
                </c:pt>
                <c:pt idx="2290">
                  <c:v>25.8</c:v>
                </c:pt>
                <c:pt idx="2291">
                  <c:v>28.2</c:v>
                </c:pt>
                <c:pt idx="2292">
                  <c:v>28.3</c:v>
                </c:pt>
                <c:pt idx="2293">
                  <c:v>28.3</c:v>
                </c:pt>
                <c:pt idx="2294">
                  <c:v>28.4</c:v>
                </c:pt>
                <c:pt idx="2295">
                  <c:v>27.8</c:v>
                </c:pt>
                <c:pt idx="2296">
                  <c:v>27.2</c:v>
                </c:pt>
                <c:pt idx="2297">
                  <c:v>26.6</c:v>
                </c:pt>
                <c:pt idx="2298">
                  <c:v>25.7</c:v>
                </c:pt>
                <c:pt idx="2299">
                  <c:v>24.9</c:v>
                </c:pt>
                <c:pt idx="2300">
                  <c:v>24</c:v>
                </c:pt>
                <c:pt idx="2301">
                  <c:v>23.5</c:v>
                </c:pt>
                <c:pt idx="2302">
                  <c:v>22.9</c:v>
                </c:pt>
                <c:pt idx="2303">
                  <c:v>22.4</c:v>
                </c:pt>
                <c:pt idx="2304">
                  <c:v>22</c:v>
                </c:pt>
                <c:pt idx="2305">
                  <c:v>21.6</c:v>
                </c:pt>
                <c:pt idx="2306">
                  <c:v>21.2</c:v>
                </c:pt>
                <c:pt idx="2307">
                  <c:v>20.8</c:v>
                </c:pt>
                <c:pt idx="2308">
                  <c:v>20.399999999999999</c:v>
                </c:pt>
                <c:pt idx="2309">
                  <c:v>20</c:v>
                </c:pt>
                <c:pt idx="2310">
                  <c:v>20.8</c:v>
                </c:pt>
                <c:pt idx="2311">
                  <c:v>21.6</c:v>
                </c:pt>
                <c:pt idx="2312">
                  <c:v>22.4</c:v>
                </c:pt>
                <c:pt idx="2313">
                  <c:v>24.5</c:v>
                </c:pt>
                <c:pt idx="2314">
                  <c:v>26.7</c:v>
                </c:pt>
                <c:pt idx="2315">
                  <c:v>28.8</c:v>
                </c:pt>
                <c:pt idx="2316">
                  <c:v>28.4</c:v>
                </c:pt>
                <c:pt idx="2317">
                  <c:v>27.9</c:v>
                </c:pt>
                <c:pt idx="2318">
                  <c:v>27.5</c:v>
                </c:pt>
                <c:pt idx="2319">
                  <c:v>27.1</c:v>
                </c:pt>
                <c:pt idx="2320">
                  <c:v>26.6</c:v>
                </c:pt>
                <c:pt idx="2321">
                  <c:v>26.2</c:v>
                </c:pt>
                <c:pt idx="2322">
                  <c:v>25.6</c:v>
                </c:pt>
                <c:pt idx="2323">
                  <c:v>25</c:v>
                </c:pt>
                <c:pt idx="2324">
                  <c:v>24.4</c:v>
                </c:pt>
                <c:pt idx="2325">
                  <c:v>23.5</c:v>
                </c:pt>
                <c:pt idx="2326">
                  <c:v>22.7</c:v>
                </c:pt>
                <c:pt idx="2327">
                  <c:v>21.8</c:v>
                </c:pt>
                <c:pt idx="2328">
                  <c:v>21.3</c:v>
                </c:pt>
                <c:pt idx="2329">
                  <c:v>20.9</c:v>
                </c:pt>
                <c:pt idx="2330">
                  <c:v>20.399999999999999</c:v>
                </c:pt>
                <c:pt idx="2331">
                  <c:v>20.3</c:v>
                </c:pt>
                <c:pt idx="2332">
                  <c:v>20.3</c:v>
                </c:pt>
                <c:pt idx="2333">
                  <c:v>20.2</c:v>
                </c:pt>
                <c:pt idx="2334">
                  <c:v>20.9</c:v>
                </c:pt>
                <c:pt idx="2335">
                  <c:v>21.5</c:v>
                </c:pt>
                <c:pt idx="2336">
                  <c:v>22.2</c:v>
                </c:pt>
                <c:pt idx="2337">
                  <c:v>25.1</c:v>
                </c:pt>
                <c:pt idx="2338">
                  <c:v>28.1</c:v>
                </c:pt>
                <c:pt idx="2339">
                  <c:v>31</c:v>
                </c:pt>
                <c:pt idx="2340">
                  <c:v>31.2</c:v>
                </c:pt>
                <c:pt idx="2341">
                  <c:v>31.4</c:v>
                </c:pt>
                <c:pt idx="2342">
                  <c:v>31.6</c:v>
                </c:pt>
                <c:pt idx="2343">
                  <c:v>30.9</c:v>
                </c:pt>
                <c:pt idx="2344">
                  <c:v>30.1</c:v>
                </c:pt>
                <c:pt idx="2345">
                  <c:v>29.4</c:v>
                </c:pt>
                <c:pt idx="2346">
                  <c:v>28.4</c:v>
                </c:pt>
                <c:pt idx="2347">
                  <c:v>27.4</c:v>
                </c:pt>
                <c:pt idx="2348">
                  <c:v>26.4</c:v>
                </c:pt>
                <c:pt idx="2349">
                  <c:v>25.5</c:v>
                </c:pt>
                <c:pt idx="2350">
                  <c:v>24.5</c:v>
                </c:pt>
                <c:pt idx="2351">
                  <c:v>23.6</c:v>
                </c:pt>
                <c:pt idx="2352">
                  <c:v>23.1</c:v>
                </c:pt>
                <c:pt idx="2353">
                  <c:v>22.5</c:v>
                </c:pt>
                <c:pt idx="2354">
                  <c:v>22</c:v>
                </c:pt>
                <c:pt idx="2355">
                  <c:v>21.6</c:v>
                </c:pt>
                <c:pt idx="2356">
                  <c:v>21.2</c:v>
                </c:pt>
                <c:pt idx="2357">
                  <c:v>20.8</c:v>
                </c:pt>
                <c:pt idx="2358">
                  <c:v>21.8</c:v>
                </c:pt>
                <c:pt idx="2359">
                  <c:v>22.8</c:v>
                </c:pt>
                <c:pt idx="2360">
                  <c:v>23.8</c:v>
                </c:pt>
                <c:pt idx="2361">
                  <c:v>26.5</c:v>
                </c:pt>
                <c:pt idx="2362">
                  <c:v>29.3</c:v>
                </c:pt>
                <c:pt idx="2363">
                  <c:v>32</c:v>
                </c:pt>
                <c:pt idx="2364">
                  <c:v>32.1</c:v>
                </c:pt>
                <c:pt idx="2365">
                  <c:v>32.1</c:v>
                </c:pt>
                <c:pt idx="2366">
                  <c:v>32.200000000000003</c:v>
                </c:pt>
                <c:pt idx="2367">
                  <c:v>31.2</c:v>
                </c:pt>
                <c:pt idx="2368">
                  <c:v>30.2</c:v>
                </c:pt>
                <c:pt idx="2369">
                  <c:v>29.2</c:v>
                </c:pt>
                <c:pt idx="2370">
                  <c:v>28.1</c:v>
                </c:pt>
                <c:pt idx="2371">
                  <c:v>27.1</c:v>
                </c:pt>
                <c:pt idx="2372">
                  <c:v>26</c:v>
                </c:pt>
                <c:pt idx="2373">
                  <c:v>24.5</c:v>
                </c:pt>
                <c:pt idx="2374">
                  <c:v>23.1</c:v>
                </c:pt>
                <c:pt idx="2375">
                  <c:v>21.6</c:v>
                </c:pt>
                <c:pt idx="2376">
                  <c:v>20.9</c:v>
                </c:pt>
                <c:pt idx="2377">
                  <c:v>20.3</c:v>
                </c:pt>
                <c:pt idx="2378">
                  <c:v>19.600000000000001</c:v>
                </c:pt>
                <c:pt idx="2379">
                  <c:v>19.5</c:v>
                </c:pt>
                <c:pt idx="2380">
                  <c:v>19.3</c:v>
                </c:pt>
                <c:pt idx="2381">
                  <c:v>19.2</c:v>
                </c:pt>
                <c:pt idx="2382">
                  <c:v>20.6</c:v>
                </c:pt>
                <c:pt idx="2383">
                  <c:v>22</c:v>
                </c:pt>
                <c:pt idx="2384">
                  <c:v>23.4</c:v>
                </c:pt>
                <c:pt idx="2385">
                  <c:v>25.7</c:v>
                </c:pt>
                <c:pt idx="2386">
                  <c:v>28.1</c:v>
                </c:pt>
                <c:pt idx="2387">
                  <c:v>30.4</c:v>
                </c:pt>
                <c:pt idx="2388">
                  <c:v>30.9</c:v>
                </c:pt>
                <c:pt idx="2389">
                  <c:v>31.3</c:v>
                </c:pt>
                <c:pt idx="2390">
                  <c:v>31.8</c:v>
                </c:pt>
                <c:pt idx="2391">
                  <c:v>30.5</c:v>
                </c:pt>
                <c:pt idx="2392">
                  <c:v>29.1</c:v>
                </c:pt>
                <c:pt idx="2393">
                  <c:v>27.8</c:v>
                </c:pt>
                <c:pt idx="2394">
                  <c:v>26.9</c:v>
                </c:pt>
                <c:pt idx="2395">
                  <c:v>25.9</c:v>
                </c:pt>
                <c:pt idx="2396">
                  <c:v>25</c:v>
                </c:pt>
                <c:pt idx="2397">
                  <c:v>23.7</c:v>
                </c:pt>
                <c:pt idx="2398">
                  <c:v>22.3</c:v>
                </c:pt>
                <c:pt idx="2399">
                  <c:v>21</c:v>
                </c:pt>
                <c:pt idx="2400">
                  <c:v>21</c:v>
                </c:pt>
                <c:pt idx="2401">
                  <c:v>21</c:v>
                </c:pt>
                <c:pt idx="2402">
                  <c:v>21</c:v>
                </c:pt>
                <c:pt idx="2403">
                  <c:v>21.4</c:v>
                </c:pt>
                <c:pt idx="2404">
                  <c:v>21.9</c:v>
                </c:pt>
                <c:pt idx="2405">
                  <c:v>22.3</c:v>
                </c:pt>
                <c:pt idx="2406">
                  <c:v>23.1</c:v>
                </c:pt>
                <c:pt idx="2407">
                  <c:v>23.8</c:v>
                </c:pt>
                <c:pt idx="2408">
                  <c:v>24.6</c:v>
                </c:pt>
                <c:pt idx="2409">
                  <c:v>27.1</c:v>
                </c:pt>
                <c:pt idx="2410">
                  <c:v>29.5</c:v>
                </c:pt>
                <c:pt idx="2411">
                  <c:v>32</c:v>
                </c:pt>
                <c:pt idx="2412">
                  <c:v>32.5</c:v>
                </c:pt>
                <c:pt idx="2413">
                  <c:v>32.9</c:v>
                </c:pt>
                <c:pt idx="2414">
                  <c:v>33.4</c:v>
                </c:pt>
                <c:pt idx="2415">
                  <c:v>32.1</c:v>
                </c:pt>
                <c:pt idx="2416">
                  <c:v>30.9</c:v>
                </c:pt>
                <c:pt idx="2417">
                  <c:v>29.6</c:v>
                </c:pt>
                <c:pt idx="2418">
                  <c:v>28.9</c:v>
                </c:pt>
                <c:pt idx="2419">
                  <c:v>28.1</c:v>
                </c:pt>
                <c:pt idx="2420">
                  <c:v>27.4</c:v>
                </c:pt>
                <c:pt idx="2421">
                  <c:v>26.2</c:v>
                </c:pt>
                <c:pt idx="2422">
                  <c:v>25</c:v>
                </c:pt>
                <c:pt idx="2423">
                  <c:v>23.8</c:v>
                </c:pt>
                <c:pt idx="2424">
                  <c:v>24.2</c:v>
                </c:pt>
                <c:pt idx="2425">
                  <c:v>24.6</c:v>
                </c:pt>
                <c:pt idx="2426">
                  <c:v>25</c:v>
                </c:pt>
                <c:pt idx="2427">
                  <c:v>24.9</c:v>
                </c:pt>
                <c:pt idx="2428">
                  <c:v>24.9</c:v>
                </c:pt>
                <c:pt idx="2429">
                  <c:v>24.8</c:v>
                </c:pt>
                <c:pt idx="2430">
                  <c:v>25</c:v>
                </c:pt>
                <c:pt idx="2431">
                  <c:v>25.2</c:v>
                </c:pt>
                <c:pt idx="2432">
                  <c:v>25.4</c:v>
                </c:pt>
                <c:pt idx="2433">
                  <c:v>26.3</c:v>
                </c:pt>
                <c:pt idx="2434">
                  <c:v>27.1</c:v>
                </c:pt>
                <c:pt idx="2435">
                  <c:v>28</c:v>
                </c:pt>
                <c:pt idx="2436">
                  <c:v>29.5</c:v>
                </c:pt>
                <c:pt idx="2437">
                  <c:v>30.9</c:v>
                </c:pt>
                <c:pt idx="2438">
                  <c:v>32.4</c:v>
                </c:pt>
                <c:pt idx="2439">
                  <c:v>31.7</c:v>
                </c:pt>
                <c:pt idx="2440">
                  <c:v>31.1</c:v>
                </c:pt>
                <c:pt idx="2441">
                  <c:v>30.4</c:v>
                </c:pt>
                <c:pt idx="2442">
                  <c:v>28.3</c:v>
                </c:pt>
                <c:pt idx="2443">
                  <c:v>26.3</c:v>
                </c:pt>
                <c:pt idx="2444">
                  <c:v>24.2</c:v>
                </c:pt>
                <c:pt idx="2445">
                  <c:v>24.1</c:v>
                </c:pt>
                <c:pt idx="2446">
                  <c:v>24.1</c:v>
                </c:pt>
                <c:pt idx="2447">
                  <c:v>24</c:v>
                </c:pt>
                <c:pt idx="2448">
                  <c:v>23.3</c:v>
                </c:pt>
                <c:pt idx="2449">
                  <c:v>22.5</c:v>
                </c:pt>
                <c:pt idx="2450">
                  <c:v>21.8</c:v>
                </c:pt>
                <c:pt idx="2451">
                  <c:v>21.3</c:v>
                </c:pt>
                <c:pt idx="2452">
                  <c:v>20.7</c:v>
                </c:pt>
                <c:pt idx="2453">
                  <c:v>20.2</c:v>
                </c:pt>
                <c:pt idx="2454">
                  <c:v>21.3</c:v>
                </c:pt>
                <c:pt idx="2455">
                  <c:v>22.3</c:v>
                </c:pt>
                <c:pt idx="2456">
                  <c:v>23.4</c:v>
                </c:pt>
                <c:pt idx="2457">
                  <c:v>25.5</c:v>
                </c:pt>
                <c:pt idx="2458">
                  <c:v>27.5</c:v>
                </c:pt>
                <c:pt idx="2459">
                  <c:v>29.6</c:v>
                </c:pt>
                <c:pt idx="2460">
                  <c:v>29.9</c:v>
                </c:pt>
                <c:pt idx="2461">
                  <c:v>30.3</c:v>
                </c:pt>
                <c:pt idx="2462">
                  <c:v>30.6</c:v>
                </c:pt>
                <c:pt idx="2463">
                  <c:v>29.5</c:v>
                </c:pt>
                <c:pt idx="2464">
                  <c:v>28.5</c:v>
                </c:pt>
                <c:pt idx="2465">
                  <c:v>27.4</c:v>
                </c:pt>
                <c:pt idx="2466">
                  <c:v>26.6</c:v>
                </c:pt>
                <c:pt idx="2467">
                  <c:v>25.8</c:v>
                </c:pt>
                <c:pt idx="2468">
                  <c:v>25</c:v>
                </c:pt>
                <c:pt idx="2469">
                  <c:v>24.5</c:v>
                </c:pt>
                <c:pt idx="2470">
                  <c:v>23.9</c:v>
                </c:pt>
                <c:pt idx="2471">
                  <c:v>23.4</c:v>
                </c:pt>
                <c:pt idx="2472">
                  <c:v>22.3</c:v>
                </c:pt>
                <c:pt idx="2473">
                  <c:v>21.1</c:v>
                </c:pt>
                <c:pt idx="2474">
                  <c:v>20</c:v>
                </c:pt>
                <c:pt idx="2475">
                  <c:v>20.399999999999999</c:v>
                </c:pt>
                <c:pt idx="2476">
                  <c:v>20.8</c:v>
                </c:pt>
                <c:pt idx="2477">
                  <c:v>21.2</c:v>
                </c:pt>
                <c:pt idx="2478">
                  <c:v>22.5</c:v>
                </c:pt>
                <c:pt idx="2479">
                  <c:v>23.7</c:v>
                </c:pt>
                <c:pt idx="2480">
                  <c:v>25</c:v>
                </c:pt>
                <c:pt idx="2481">
                  <c:v>27</c:v>
                </c:pt>
                <c:pt idx="2482">
                  <c:v>29</c:v>
                </c:pt>
                <c:pt idx="2483">
                  <c:v>31</c:v>
                </c:pt>
                <c:pt idx="2484">
                  <c:v>31.8</c:v>
                </c:pt>
                <c:pt idx="2485">
                  <c:v>32.6</c:v>
                </c:pt>
                <c:pt idx="2486">
                  <c:v>33.4</c:v>
                </c:pt>
                <c:pt idx="2487">
                  <c:v>31.7</c:v>
                </c:pt>
                <c:pt idx="2488">
                  <c:v>29.9</c:v>
                </c:pt>
                <c:pt idx="2489">
                  <c:v>28.2</c:v>
                </c:pt>
                <c:pt idx="2490">
                  <c:v>27.4</c:v>
                </c:pt>
                <c:pt idx="2491">
                  <c:v>26.6</c:v>
                </c:pt>
                <c:pt idx="2492">
                  <c:v>25.8</c:v>
                </c:pt>
                <c:pt idx="2493">
                  <c:v>24.5</c:v>
                </c:pt>
                <c:pt idx="2494">
                  <c:v>23.3</c:v>
                </c:pt>
                <c:pt idx="2495">
                  <c:v>22</c:v>
                </c:pt>
                <c:pt idx="2496">
                  <c:v>21.5</c:v>
                </c:pt>
                <c:pt idx="2497">
                  <c:v>21.1</c:v>
                </c:pt>
                <c:pt idx="2498">
                  <c:v>20.6</c:v>
                </c:pt>
                <c:pt idx="2499">
                  <c:v>20.5</c:v>
                </c:pt>
                <c:pt idx="2500">
                  <c:v>20.5</c:v>
                </c:pt>
                <c:pt idx="2501">
                  <c:v>20.399999999999999</c:v>
                </c:pt>
                <c:pt idx="2502">
                  <c:v>21.7</c:v>
                </c:pt>
                <c:pt idx="2503">
                  <c:v>22.9</c:v>
                </c:pt>
                <c:pt idx="2504">
                  <c:v>24.2</c:v>
                </c:pt>
                <c:pt idx="2505">
                  <c:v>26.7</c:v>
                </c:pt>
                <c:pt idx="2506">
                  <c:v>29.3</c:v>
                </c:pt>
                <c:pt idx="2507">
                  <c:v>31.8</c:v>
                </c:pt>
                <c:pt idx="2508">
                  <c:v>31.3</c:v>
                </c:pt>
                <c:pt idx="2509">
                  <c:v>30.9</c:v>
                </c:pt>
                <c:pt idx="2510">
                  <c:v>30.4</c:v>
                </c:pt>
                <c:pt idx="2511">
                  <c:v>29.9</c:v>
                </c:pt>
                <c:pt idx="2512">
                  <c:v>29.5</c:v>
                </c:pt>
                <c:pt idx="2513">
                  <c:v>29</c:v>
                </c:pt>
                <c:pt idx="2514">
                  <c:v>28</c:v>
                </c:pt>
                <c:pt idx="2515">
                  <c:v>27</c:v>
                </c:pt>
                <c:pt idx="2516">
                  <c:v>26</c:v>
                </c:pt>
                <c:pt idx="2517">
                  <c:v>25.2</c:v>
                </c:pt>
                <c:pt idx="2518">
                  <c:v>24.4</c:v>
                </c:pt>
                <c:pt idx="2519">
                  <c:v>23.6</c:v>
                </c:pt>
                <c:pt idx="2520">
                  <c:v>23</c:v>
                </c:pt>
                <c:pt idx="2521">
                  <c:v>22.4</c:v>
                </c:pt>
                <c:pt idx="2522">
                  <c:v>21.8</c:v>
                </c:pt>
                <c:pt idx="2523">
                  <c:v>24.5</c:v>
                </c:pt>
                <c:pt idx="2524">
                  <c:v>27.3</c:v>
                </c:pt>
                <c:pt idx="2525">
                  <c:v>30</c:v>
                </c:pt>
                <c:pt idx="2526">
                  <c:v>30.1</c:v>
                </c:pt>
                <c:pt idx="2527">
                  <c:v>30.2</c:v>
                </c:pt>
                <c:pt idx="2528">
                  <c:v>30.3</c:v>
                </c:pt>
                <c:pt idx="2529">
                  <c:v>30.4</c:v>
                </c:pt>
                <c:pt idx="2530">
                  <c:v>30.5</c:v>
                </c:pt>
                <c:pt idx="2531">
                  <c:v>30.6</c:v>
                </c:pt>
                <c:pt idx="2532">
                  <c:v>31.4</c:v>
                </c:pt>
                <c:pt idx="2533">
                  <c:v>32.200000000000003</c:v>
                </c:pt>
                <c:pt idx="2534">
                  <c:v>33</c:v>
                </c:pt>
                <c:pt idx="2535">
                  <c:v>31.5</c:v>
                </c:pt>
                <c:pt idx="2536">
                  <c:v>29.9</c:v>
                </c:pt>
                <c:pt idx="2537">
                  <c:v>28.4</c:v>
                </c:pt>
                <c:pt idx="2538">
                  <c:v>26.8</c:v>
                </c:pt>
                <c:pt idx="2539">
                  <c:v>25.2</c:v>
                </c:pt>
                <c:pt idx="2540">
                  <c:v>23.7</c:v>
                </c:pt>
                <c:pt idx="2541">
                  <c:v>22.2</c:v>
                </c:pt>
                <c:pt idx="2542">
                  <c:v>20.7</c:v>
                </c:pt>
                <c:pt idx="2543">
                  <c:v>19.3</c:v>
                </c:pt>
                <c:pt idx="2544">
                  <c:v>18.3</c:v>
                </c:pt>
                <c:pt idx="2545">
                  <c:v>17.3</c:v>
                </c:pt>
                <c:pt idx="2546">
                  <c:v>16.399999999999999</c:v>
                </c:pt>
                <c:pt idx="2547">
                  <c:v>17.399999999999999</c:v>
                </c:pt>
                <c:pt idx="2548">
                  <c:v>18.5</c:v>
                </c:pt>
                <c:pt idx="2549">
                  <c:v>19.5</c:v>
                </c:pt>
                <c:pt idx="2550">
                  <c:v>20.399999999999999</c:v>
                </c:pt>
                <c:pt idx="2551">
                  <c:v>21.3</c:v>
                </c:pt>
                <c:pt idx="2552">
                  <c:v>22.2</c:v>
                </c:pt>
                <c:pt idx="2553">
                  <c:v>24.7</c:v>
                </c:pt>
                <c:pt idx="2554">
                  <c:v>27.1</c:v>
                </c:pt>
                <c:pt idx="2555">
                  <c:v>29.6</c:v>
                </c:pt>
                <c:pt idx="2556">
                  <c:v>30.1</c:v>
                </c:pt>
                <c:pt idx="2557">
                  <c:v>30.5</c:v>
                </c:pt>
                <c:pt idx="2558">
                  <c:v>31</c:v>
                </c:pt>
                <c:pt idx="2559">
                  <c:v>30</c:v>
                </c:pt>
                <c:pt idx="2560">
                  <c:v>29</c:v>
                </c:pt>
                <c:pt idx="2561">
                  <c:v>28</c:v>
                </c:pt>
                <c:pt idx="2562">
                  <c:v>26.8</c:v>
                </c:pt>
                <c:pt idx="2563">
                  <c:v>25.5</c:v>
                </c:pt>
                <c:pt idx="2564">
                  <c:v>24.3</c:v>
                </c:pt>
                <c:pt idx="2565">
                  <c:v>23.1</c:v>
                </c:pt>
                <c:pt idx="2566">
                  <c:v>21.8</c:v>
                </c:pt>
                <c:pt idx="2567">
                  <c:v>20.6</c:v>
                </c:pt>
                <c:pt idx="2568">
                  <c:v>20.2</c:v>
                </c:pt>
                <c:pt idx="2569">
                  <c:v>19.8</c:v>
                </c:pt>
                <c:pt idx="2570">
                  <c:v>19.399999999999999</c:v>
                </c:pt>
                <c:pt idx="2571">
                  <c:v>19.7</c:v>
                </c:pt>
                <c:pt idx="2572">
                  <c:v>19.899999999999999</c:v>
                </c:pt>
                <c:pt idx="2573">
                  <c:v>20.2</c:v>
                </c:pt>
                <c:pt idx="2574">
                  <c:v>20.9</c:v>
                </c:pt>
                <c:pt idx="2575">
                  <c:v>21.7</c:v>
                </c:pt>
                <c:pt idx="2576">
                  <c:v>22.4</c:v>
                </c:pt>
                <c:pt idx="2577">
                  <c:v>24.2</c:v>
                </c:pt>
                <c:pt idx="2578">
                  <c:v>25.9</c:v>
                </c:pt>
                <c:pt idx="2579">
                  <c:v>27.7</c:v>
                </c:pt>
                <c:pt idx="2580">
                  <c:v>29.5</c:v>
                </c:pt>
                <c:pt idx="2581">
                  <c:v>31.2</c:v>
                </c:pt>
                <c:pt idx="2582">
                  <c:v>33</c:v>
                </c:pt>
                <c:pt idx="2583">
                  <c:v>31.3</c:v>
                </c:pt>
                <c:pt idx="2584">
                  <c:v>29.5</c:v>
                </c:pt>
                <c:pt idx="2585">
                  <c:v>27.8</c:v>
                </c:pt>
                <c:pt idx="2586">
                  <c:v>26.9</c:v>
                </c:pt>
                <c:pt idx="2587">
                  <c:v>25.9</c:v>
                </c:pt>
                <c:pt idx="2588">
                  <c:v>25</c:v>
                </c:pt>
                <c:pt idx="2589">
                  <c:v>24.3</c:v>
                </c:pt>
                <c:pt idx="2590">
                  <c:v>23.7</c:v>
                </c:pt>
                <c:pt idx="2591">
                  <c:v>23</c:v>
                </c:pt>
                <c:pt idx="2592">
                  <c:v>22.3</c:v>
                </c:pt>
                <c:pt idx="2593">
                  <c:v>21.7</c:v>
                </c:pt>
                <c:pt idx="2594">
                  <c:v>21</c:v>
                </c:pt>
                <c:pt idx="2595">
                  <c:v>20.7</c:v>
                </c:pt>
                <c:pt idx="2596">
                  <c:v>20.3</c:v>
                </c:pt>
                <c:pt idx="2597">
                  <c:v>20</c:v>
                </c:pt>
                <c:pt idx="2598">
                  <c:v>21</c:v>
                </c:pt>
                <c:pt idx="2599">
                  <c:v>22</c:v>
                </c:pt>
                <c:pt idx="2600">
                  <c:v>23</c:v>
                </c:pt>
                <c:pt idx="2601">
                  <c:v>25.5</c:v>
                </c:pt>
                <c:pt idx="2602">
                  <c:v>27.9</c:v>
                </c:pt>
                <c:pt idx="2603">
                  <c:v>30.4</c:v>
                </c:pt>
                <c:pt idx="2604">
                  <c:v>31.1</c:v>
                </c:pt>
                <c:pt idx="2605">
                  <c:v>31.7</c:v>
                </c:pt>
                <c:pt idx="2606">
                  <c:v>32.4</c:v>
                </c:pt>
                <c:pt idx="2607">
                  <c:v>31.6</c:v>
                </c:pt>
                <c:pt idx="2608">
                  <c:v>30.8</c:v>
                </c:pt>
                <c:pt idx="2609">
                  <c:v>30</c:v>
                </c:pt>
                <c:pt idx="2610">
                  <c:v>28.9</c:v>
                </c:pt>
                <c:pt idx="2611">
                  <c:v>27.7</c:v>
                </c:pt>
                <c:pt idx="2612">
                  <c:v>26.6</c:v>
                </c:pt>
                <c:pt idx="2613">
                  <c:v>26</c:v>
                </c:pt>
                <c:pt idx="2614">
                  <c:v>25.4</c:v>
                </c:pt>
                <c:pt idx="2615">
                  <c:v>24.8</c:v>
                </c:pt>
                <c:pt idx="2616">
                  <c:v>23.5</c:v>
                </c:pt>
                <c:pt idx="2617">
                  <c:v>22.3</c:v>
                </c:pt>
                <c:pt idx="2618">
                  <c:v>21</c:v>
                </c:pt>
                <c:pt idx="2619">
                  <c:v>20.6</c:v>
                </c:pt>
                <c:pt idx="2620">
                  <c:v>20.2</c:v>
                </c:pt>
                <c:pt idx="2621">
                  <c:v>19.8</c:v>
                </c:pt>
                <c:pt idx="2622">
                  <c:v>20.9</c:v>
                </c:pt>
                <c:pt idx="2623">
                  <c:v>21.9</c:v>
                </c:pt>
                <c:pt idx="2624">
                  <c:v>23</c:v>
                </c:pt>
                <c:pt idx="2625">
                  <c:v>25.7</c:v>
                </c:pt>
                <c:pt idx="2626">
                  <c:v>28.3</c:v>
                </c:pt>
                <c:pt idx="2627">
                  <c:v>31</c:v>
                </c:pt>
                <c:pt idx="2628">
                  <c:v>30.6</c:v>
                </c:pt>
                <c:pt idx="2629">
                  <c:v>30.2</c:v>
                </c:pt>
                <c:pt idx="2630">
                  <c:v>29.8</c:v>
                </c:pt>
                <c:pt idx="2631">
                  <c:v>29.4</c:v>
                </c:pt>
                <c:pt idx="2632">
                  <c:v>29</c:v>
                </c:pt>
                <c:pt idx="2633">
                  <c:v>28.6</c:v>
                </c:pt>
                <c:pt idx="2634">
                  <c:v>27.7</c:v>
                </c:pt>
                <c:pt idx="2635">
                  <c:v>26.9</c:v>
                </c:pt>
                <c:pt idx="2636">
                  <c:v>26</c:v>
                </c:pt>
                <c:pt idx="2637">
                  <c:v>25</c:v>
                </c:pt>
                <c:pt idx="2638">
                  <c:v>24</c:v>
                </c:pt>
                <c:pt idx="2639">
                  <c:v>23</c:v>
                </c:pt>
                <c:pt idx="2640">
                  <c:v>22</c:v>
                </c:pt>
                <c:pt idx="2641">
                  <c:v>21</c:v>
                </c:pt>
                <c:pt idx="2642">
                  <c:v>20</c:v>
                </c:pt>
                <c:pt idx="2643">
                  <c:v>19.8</c:v>
                </c:pt>
                <c:pt idx="2644">
                  <c:v>19.600000000000001</c:v>
                </c:pt>
                <c:pt idx="2645">
                  <c:v>19.399999999999999</c:v>
                </c:pt>
                <c:pt idx="2646">
                  <c:v>20.5</c:v>
                </c:pt>
                <c:pt idx="2647">
                  <c:v>21.7</c:v>
                </c:pt>
                <c:pt idx="2648">
                  <c:v>22.8</c:v>
                </c:pt>
                <c:pt idx="2649">
                  <c:v>25.3</c:v>
                </c:pt>
                <c:pt idx="2650">
                  <c:v>27.7</c:v>
                </c:pt>
                <c:pt idx="2651">
                  <c:v>30.2</c:v>
                </c:pt>
                <c:pt idx="2652">
                  <c:v>30.1</c:v>
                </c:pt>
                <c:pt idx="2653">
                  <c:v>30.1</c:v>
                </c:pt>
                <c:pt idx="2654">
                  <c:v>30</c:v>
                </c:pt>
                <c:pt idx="2655">
                  <c:v>29.3</c:v>
                </c:pt>
                <c:pt idx="2656">
                  <c:v>28.7</c:v>
                </c:pt>
                <c:pt idx="2657">
                  <c:v>28</c:v>
                </c:pt>
                <c:pt idx="2658">
                  <c:v>26.9</c:v>
                </c:pt>
                <c:pt idx="2659">
                  <c:v>25.9</c:v>
                </c:pt>
                <c:pt idx="2660">
                  <c:v>24.8</c:v>
                </c:pt>
                <c:pt idx="2661">
                  <c:v>23.6</c:v>
                </c:pt>
                <c:pt idx="2662">
                  <c:v>22.4</c:v>
                </c:pt>
                <c:pt idx="2663">
                  <c:v>21.2</c:v>
                </c:pt>
                <c:pt idx="2664">
                  <c:v>20.5</c:v>
                </c:pt>
                <c:pt idx="2665">
                  <c:v>19.7</c:v>
                </c:pt>
                <c:pt idx="2666">
                  <c:v>19</c:v>
                </c:pt>
                <c:pt idx="2667">
                  <c:v>19.3</c:v>
                </c:pt>
                <c:pt idx="2668">
                  <c:v>19.7</c:v>
                </c:pt>
                <c:pt idx="2669">
                  <c:v>20</c:v>
                </c:pt>
                <c:pt idx="2670">
                  <c:v>20.8</c:v>
                </c:pt>
                <c:pt idx="2671">
                  <c:v>21.6</c:v>
                </c:pt>
                <c:pt idx="2672">
                  <c:v>22.4</c:v>
                </c:pt>
                <c:pt idx="2673">
                  <c:v>24.2</c:v>
                </c:pt>
                <c:pt idx="2674">
                  <c:v>26</c:v>
                </c:pt>
                <c:pt idx="2675">
                  <c:v>27.8</c:v>
                </c:pt>
                <c:pt idx="2676">
                  <c:v>28.2</c:v>
                </c:pt>
                <c:pt idx="2677">
                  <c:v>28.6</c:v>
                </c:pt>
                <c:pt idx="2678">
                  <c:v>29</c:v>
                </c:pt>
                <c:pt idx="2679">
                  <c:v>28.1</c:v>
                </c:pt>
                <c:pt idx="2680">
                  <c:v>27.3</c:v>
                </c:pt>
                <c:pt idx="2681">
                  <c:v>26.4</c:v>
                </c:pt>
                <c:pt idx="2682">
                  <c:v>25.6</c:v>
                </c:pt>
                <c:pt idx="2683">
                  <c:v>24.8</c:v>
                </c:pt>
                <c:pt idx="2684">
                  <c:v>24</c:v>
                </c:pt>
                <c:pt idx="2685">
                  <c:v>23.1</c:v>
                </c:pt>
                <c:pt idx="2686">
                  <c:v>22.2</c:v>
                </c:pt>
                <c:pt idx="2687">
                  <c:v>21.3</c:v>
                </c:pt>
                <c:pt idx="2688">
                  <c:v>20.7</c:v>
                </c:pt>
                <c:pt idx="2689">
                  <c:v>20.100000000000001</c:v>
                </c:pt>
                <c:pt idx="2690">
                  <c:v>19.5</c:v>
                </c:pt>
                <c:pt idx="2691">
                  <c:v>19.600000000000001</c:v>
                </c:pt>
                <c:pt idx="2692">
                  <c:v>19.7</c:v>
                </c:pt>
                <c:pt idx="2693">
                  <c:v>19.8</c:v>
                </c:pt>
                <c:pt idx="2694">
                  <c:v>20.5</c:v>
                </c:pt>
                <c:pt idx="2695">
                  <c:v>21.3</c:v>
                </c:pt>
                <c:pt idx="2696">
                  <c:v>22</c:v>
                </c:pt>
                <c:pt idx="2697">
                  <c:v>23.8</c:v>
                </c:pt>
                <c:pt idx="2698">
                  <c:v>25.6</c:v>
                </c:pt>
                <c:pt idx="2699">
                  <c:v>27.4</c:v>
                </c:pt>
                <c:pt idx="2700">
                  <c:v>27.8</c:v>
                </c:pt>
                <c:pt idx="2701">
                  <c:v>28.2</c:v>
                </c:pt>
                <c:pt idx="2702">
                  <c:v>28.6</c:v>
                </c:pt>
                <c:pt idx="2703">
                  <c:v>27.5</c:v>
                </c:pt>
                <c:pt idx="2704">
                  <c:v>26.5</c:v>
                </c:pt>
                <c:pt idx="2705">
                  <c:v>25.4</c:v>
                </c:pt>
                <c:pt idx="2706">
                  <c:v>24.7</c:v>
                </c:pt>
                <c:pt idx="2707">
                  <c:v>24.1</c:v>
                </c:pt>
                <c:pt idx="2708">
                  <c:v>23.4</c:v>
                </c:pt>
                <c:pt idx="2709">
                  <c:v>22.6</c:v>
                </c:pt>
                <c:pt idx="2710">
                  <c:v>21.8</c:v>
                </c:pt>
                <c:pt idx="2711">
                  <c:v>21</c:v>
                </c:pt>
                <c:pt idx="2712">
                  <c:v>20.3</c:v>
                </c:pt>
                <c:pt idx="2713">
                  <c:v>19.7</c:v>
                </c:pt>
                <c:pt idx="2714">
                  <c:v>19</c:v>
                </c:pt>
                <c:pt idx="2715">
                  <c:v>18.7</c:v>
                </c:pt>
                <c:pt idx="2716">
                  <c:v>18.5</c:v>
                </c:pt>
                <c:pt idx="2717">
                  <c:v>18.2</c:v>
                </c:pt>
                <c:pt idx="2718">
                  <c:v>18.7</c:v>
                </c:pt>
                <c:pt idx="2719">
                  <c:v>19.100000000000001</c:v>
                </c:pt>
                <c:pt idx="2720">
                  <c:v>19.600000000000001</c:v>
                </c:pt>
                <c:pt idx="2721">
                  <c:v>21.7</c:v>
                </c:pt>
                <c:pt idx="2722">
                  <c:v>23.9</c:v>
                </c:pt>
                <c:pt idx="2723">
                  <c:v>26</c:v>
                </c:pt>
                <c:pt idx="2724">
                  <c:v>26.3</c:v>
                </c:pt>
                <c:pt idx="2725">
                  <c:v>26.7</c:v>
                </c:pt>
                <c:pt idx="2726">
                  <c:v>27</c:v>
                </c:pt>
                <c:pt idx="2727">
                  <c:v>26.1</c:v>
                </c:pt>
                <c:pt idx="2728">
                  <c:v>25.3</c:v>
                </c:pt>
                <c:pt idx="2729">
                  <c:v>24.4</c:v>
                </c:pt>
                <c:pt idx="2730">
                  <c:v>23.5</c:v>
                </c:pt>
                <c:pt idx="2731">
                  <c:v>22.7</c:v>
                </c:pt>
                <c:pt idx="2732">
                  <c:v>21.8</c:v>
                </c:pt>
                <c:pt idx="2733">
                  <c:v>21.2</c:v>
                </c:pt>
                <c:pt idx="2734">
                  <c:v>20.6</c:v>
                </c:pt>
                <c:pt idx="2735">
                  <c:v>20</c:v>
                </c:pt>
                <c:pt idx="2736">
                  <c:v>19.100000000000001</c:v>
                </c:pt>
                <c:pt idx="2737">
                  <c:v>18.3</c:v>
                </c:pt>
                <c:pt idx="2738">
                  <c:v>17.399999999999999</c:v>
                </c:pt>
                <c:pt idx="2739">
                  <c:v>17</c:v>
                </c:pt>
                <c:pt idx="2740">
                  <c:v>16.600000000000001</c:v>
                </c:pt>
                <c:pt idx="2741">
                  <c:v>16.2</c:v>
                </c:pt>
                <c:pt idx="2742">
                  <c:v>17.5</c:v>
                </c:pt>
                <c:pt idx="2743">
                  <c:v>18.899999999999999</c:v>
                </c:pt>
                <c:pt idx="2744">
                  <c:v>20.2</c:v>
                </c:pt>
                <c:pt idx="2745">
                  <c:v>22.6</c:v>
                </c:pt>
                <c:pt idx="2746">
                  <c:v>25</c:v>
                </c:pt>
                <c:pt idx="2747">
                  <c:v>27.4</c:v>
                </c:pt>
                <c:pt idx="2748">
                  <c:v>27.9</c:v>
                </c:pt>
                <c:pt idx="2749">
                  <c:v>28.5</c:v>
                </c:pt>
                <c:pt idx="2750">
                  <c:v>29</c:v>
                </c:pt>
                <c:pt idx="2751">
                  <c:v>27.8</c:v>
                </c:pt>
                <c:pt idx="2752">
                  <c:v>26.6</c:v>
                </c:pt>
                <c:pt idx="2753">
                  <c:v>25.4</c:v>
                </c:pt>
                <c:pt idx="2754">
                  <c:v>24.5</c:v>
                </c:pt>
                <c:pt idx="2755">
                  <c:v>23.5</c:v>
                </c:pt>
                <c:pt idx="2756">
                  <c:v>22.6</c:v>
                </c:pt>
                <c:pt idx="2757">
                  <c:v>21.9</c:v>
                </c:pt>
                <c:pt idx="2758">
                  <c:v>21.3</c:v>
                </c:pt>
                <c:pt idx="2759">
                  <c:v>20.6</c:v>
                </c:pt>
                <c:pt idx="2760">
                  <c:v>19.399999999999999</c:v>
                </c:pt>
                <c:pt idx="2761">
                  <c:v>18.2</c:v>
                </c:pt>
                <c:pt idx="2762">
                  <c:v>17</c:v>
                </c:pt>
                <c:pt idx="2763">
                  <c:v>16.600000000000001</c:v>
                </c:pt>
                <c:pt idx="2764">
                  <c:v>16.2</c:v>
                </c:pt>
                <c:pt idx="2765">
                  <c:v>15.8</c:v>
                </c:pt>
                <c:pt idx="2766">
                  <c:v>18.100000000000001</c:v>
                </c:pt>
                <c:pt idx="2767">
                  <c:v>20.3</c:v>
                </c:pt>
                <c:pt idx="2768">
                  <c:v>22.6</c:v>
                </c:pt>
                <c:pt idx="2769">
                  <c:v>24.3</c:v>
                </c:pt>
                <c:pt idx="2770">
                  <c:v>26.1</c:v>
                </c:pt>
                <c:pt idx="2771">
                  <c:v>27.8</c:v>
                </c:pt>
                <c:pt idx="2772">
                  <c:v>27.8</c:v>
                </c:pt>
                <c:pt idx="2773">
                  <c:v>27.8</c:v>
                </c:pt>
                <c:pt idx="2774">
                  <c:v>27.8</c:v>
                </c:pt>
                <c:pt idx="2775">
                  <c:v>27.5</c:v>
                </c:pt>
                <c:pt idx="2776">
                  <c:v>27.3</c:v>
                </c:pt>
                <c:pt idx="2777">
                  <c:v>27</c:v>
                </c:pt>
                <c:pt idx="2778">
                  <c:v>26</c:v>
                </c:pt>
                <c:pt idx="2779">
                  <c:v>25</c:v>
                </c:pt>
                <c:pt idx="2780">
                  <c:v>24</c:v>
                </c:pt>
                <c:pt idx="2781">
                  <c:v>23</c:v>
                </c:pt>
                <c:pt idx="2782">
                  <c:v>22</c:v>
                </c:pt>
                <c:pt idx="2783">
                  <c:v>21</c:v>
                </c:pt>
                <c:pt idx="2784">
                  <c:v>22</c:v>
                </c:pt>
                <c:pt idx="2785">
                  <c:v>23</c:v>
                </c:pt>
                <c:pt idx="2786">
                  <c:v>24</c:v>
                </c:pt>
                <c:pt idx="2787">
                  <c:v>23.8</c:v>
                </c:pt>
                <c:pt idx="2788">
                  <c:v>23.6</c:v>
                </c:pt>
                <c:pt idx="2789">
                  <c:v>23.4</c:v>
                </c:pt>
                <c:pt idx="2790">
                  <c:v>23.7</c:v>
                </c:pt>
                <c:pt idx="2791">
                  <c:v>23.9</c:v>
                </c:pt>
                <c:pt idx="2792">
                  <c:v>24.2</c:v>
                </c:pt>
                <c:pt idx="2793">
                  <c:v>26.3</c:v>
                </c:pt>
                <c:pt idx="2794">
                  <c:v>28.3</c:v>
                </c:pt>
                <c:pt idx="2795">
                  <c:v>30.4</c:v>
                </c:pt>
                <c:pt idx="2796">
                  <c:v>29.9</c:v>
                </c:pt>
                <c:pt idx="2797">
                  <c:v>29.3</c:v>
                </c:pt>
                <c:pt idx="2798">
                  <c:v>28.8</c:v>
                </c:pt>
                <c:pt idx="2799">
                  <c:v>28.3</c:v>
                </c:pt>
                <c:pt idx="2800">
                  <c:v>27.7</c:v>
                </c:pt>
                <c:pt idx="2801">
                  <c:v>27.2</c:v>
                </c:pt>
                <c:pt idx="2802">
                  <c:v>26.5</c:v>
                </c:pt>
                <c:pt idx="2803">
                  <c:v>25.9</c:v>
                </c:pt>
                <c:pt idx="2804">
                  <c:v>25.2</c:v>
                </c:pt>
                <c:pt idx="2805">
                  <c:v>24.4</c:v>
                </c:pt>
                <c:pt idx="2806">
                  <c:v>23.6</c:v>
                </c:pt>
                <c:pt idx="2807">
                  <c:v>22.8</c:v>
                </c:pt>
                <c:pt idx="2808">
                  <c:v>22</c:v>
                </c:pt>
                <c:pt idx="2809">
                  <c:v>21.2</c:v>
                </c:pt>
                <c:pt idx="2810">
                  <c:v>20.399999999999999</c:v>
                </c:pt>
                <c:pt idx="2811">
                  <c:v>20.3</c:v>
                </c:pt>
                <c:pt idx="2812">
                  <c:v>20.3</c:v>
                </c:pt>
                <c:pt idx="2813">
                  <c:v>20.2</c:v>
                </c:pt>
                <c:pt idx="2814">
                  <c:v>21.5</c:v>
                </c:pt>
                <c:pt idx="2815">
                  <c:v>22.7</c:v>
                </c:pt>
                <c:pt idx="2816">
                  <c:v>24</c:v>
                </c:pt>
                <c:pt idx="2817">
                  <c:v>26</c:v>
                </c:pt>
                <c:pt idx="2818">
                  <c:v>28</c:v>
                </c:pt>
                <c:pt idx="2819">
                  <c:v>30</c:v>
                </c:pt>
                <c:pt idx="2820">
                  <c:v>30.7</c:v>
                </c:pt>
                <c:pt idx="2821">
                  <c:v>31.3</c:v>
                </c:pt>
                <c:pt idx="2822">
                  <c:v>32</c:v>
                </c:pt>
                <c:pt idx="2823">
                  <c:v>30.6</c:v>
                </c:pt>
                <c:pt idx="2824">
                  <c:v>29.2</c:v>
                </c:pt>
                <c:pt idx="2825">
                  <c:v>27.8</c:v>
                </c:pt>
                <c:pt idx="2826">
                  <c:v>27</c:v>
                </c:pt>
                <c:pt idx="2827">
                  <c:v>26.2</c:v>
                </c:pt>
                <c:pt idx="2828">
                  <c:v>25.4</c:v>
                </c:pt>
                <c:pt idx="2829">
                  <c:v>24.4</c:v>
                </c:pt>
                <c:pt idx="2830">
                  <c:v>23.4</c:v>
                </c:pt>
                <c:pt idx="2831">
                  <c:v>22.4</c:v>
                </c:pt>
                <c:pt idx="2832">
                  <c:v>21.8</c:v>
                </c:pt>
                <c:pt idx="2833">
                  <c:v>21.2</c:v>
                </c:pt>
                <c:pt idx="2834">
                  <c:v>20.6</c:v>
                </c:pt>
                <c:pt idx="2835">
                  <c:v>20.399999999999999</c:v>
                </c:pt>
                <c:pt idx="2836">
                  <c:v>20.2</c:v>
                </c:pt>
                <c:pt idx="2837">
                  <c:v>20</c:v>
                </c:pt>
                <c:pt idx="2838">
                  <c:v>20.8</c:v>
                </c:pt>
                <c:pt idx="2839">
                  <c:v>21.6</c:v>
                </c:pt>
                <c:pt idx="2840">
                  <c:v>22.4</c:v>
                </c:pt>
                <c:pt idx="2841">
                  <c:v>25.2</c:v>
                </c:pt>
                <c:pt idx="2842">
                  <c:v>28</c:v>
                </c:pt>
                <c:pt idx="2843">
                  <c:v>30.8</c:v>
                </c:pt>
                <c:pt idx="2844">
                  <c:v>30.9</c:v>
                </c:pt>
                <c:pt idx="2845">
                  <c:v>30.9</c:v>
                </c:pt>
                <c:pt idx="2846">
                  <c:v>31</c:v>
                </c:pt>
                <c:pt idx="2847">
                  <c:v>30.1</c:v>
                </c:pt>
                <c:pt idx="2848">
                  <c:v>29.1</c:v>
                </c:pt>
                <c:pt idx="2849">
                  <c:v>28.2</c:v>
                </c:pt>
                <c:pt idx="2850">
                  <c:v>27.1</c:v>
                </c:pt>
                <c:pt idx="2851">
                  <c:v>25.9</c:v>
                </c:pt>
                <c:pt idx="2852">
                  <c:v>24.8</c:v>
                </c:pt>
                <c:pt idx="2853">
                  <c:v>23.7</c:v>
                </c:pt>
                <c:pt idx="2854">
                  <c:v>22.5</c:v>
                </c:pt>
                <c:pt idx="2855">
                  <c:v>21.4</c:v>
                </c:pt>
                <c:pt idx="2856">
                  <c:v>20.6</c:v>
                </c:pt>
                <c:pt idx="2857">
                  <c:v>19.8</c:v>
                </c:pt>
                <c:pt idx="2858">
                  <c:v>19</c:v>
                </c:pt>
                <c:pt idx="2859">
                  <c:v>18.8</c:v>
                </c:pt>
                <c:pt idx="2860">
                  <c:v>18.600000000000001</c:v>
                </c:pt>
                <c:pt idx="2861">
                  <c:v>18.399999999999999</c:v>
                </c:pt>
                <c:pt idx="2862">
                  <c:v>19.7</c:v>
                </c:pt>
                <c:pt idx="2863">
                  <c:v>20.9</c:v>
                </c:pt>
                <c:pt idx="2864">
                  <c:v>22.2</c:v>
                </c:pt>
                <c:pt idx="2865">
                  <c:v>24.9</c:v>
                </c:pt>
                <c:pt idx="2866">
                  <c:v>27.7</c:v>
                </c:pt>
                <c:pt idx="2867">
                  <c:v>30.4</c:v>
                </c:pt>
                <c:pt idx="2868">
                  <c:v>30.6</c:v>
                </c:pt>
                <c:pt idx="2869">
                  <c:v>30.8</c:v>
                </c:pt>
                <c:pt idx="2870">
                  <c:v>31</c:v>
                </c:pt>
                <c:pt idx="2871">
                  <c:v>30.1</c:v>
                </c:pt>
                <c:pt idx="2872">
                  <c:v>29.3</c:v>
                </c:pt>
                <c:pt idx="2873">
                  <c:v>28.4</c:v>
                </c:pt>
                <c:pt idx="2874">
                  <c:v>27</c:v>
                </c:pt>
                <c:pt idx="2875">
                  <c:v>25.9</c:v>
                </c:pt>
                <c:pt idx="2876">
                  <c:v>24.8</c:v>
                </c:pt>
                <c:pt idx="2877">
                  <c:v>23.7</c:v>
                </c:pt>
                <c:pt idx="2878">
                  <c:v>22.6</c:v>
                </c:pt>
                <c:pt idx="2879">
                  <c:v>21.5</c:v>
                </c:pt>
                <c:pt idx="2880">
                  <c:v>24.7</c:v>
                </c:pt>
                <c:pt idx="2881">
                  <c:v>25</c:v>
                </c:pt>
                <c:pt idx="2882">
                  <c:v>25.1</c:v>
                </c:pt>
                <c:pt idx="2883">
                  <c:v>25.1</c:v>
                </c:pt>
                <c:pt idx="2884">
                  <c:v>25</c:v>
                </c:pt>
                <c:pt idx="2885">
                  <c:v>24.9</c:v>
                </c:pt>
                <c:pt idx="2886">
                  <c:v>25.6</c:v>
                </c:pt>
                <c:pt idx="2887">
                  <c:v>26.2</c:v>
                </c:pt>
                <c:pt idx="2888">
                  <c:v>26.8</c:v>
                </c:pt>
                <c:pt idx="2889">
                  <c:v>28.3</c:v>
                </c:pt>
                <c:pt idx="2890">
                  <c:v>29.9</c:v>
                </c:pt>
                <c:pt idx="2891">
                  <c:v>31.4</c:v>
                </c:pt>
                <c:pt idx="2892">
                  <c:v>31.2</c:v>
                </c:pt>
                <c:pt idx="2893">
                  <c:v>31</c:v>
                </c:pt>
                <c:pt idx="2894">
                  <c:v>30.8</c:v>
                </c:pt>
                <c:pt idx="2895">
                  <c:v>30.1</c:v>
                </c:pt>
                <c:pt idx="2896">
                  <c:v>29.5</c:v>
                </c:pt>
                <c:pt idx="2897">
                  <c:v>28.8</c:v>
                </c:pt>
                <c:pt idx="2898">
                  <c:v>28.5</c:v>
                </c:pt>
                <c:pt idx="2899">
                  <c:v>28.3</c:v>
                </c:pt>
                <c:pt idx="2900">
                  <c:v>28</c:v>
                </c:pt>
                <c:pt idx="2901">
                  <c:v>27.9</c:v>
                </c:pt>
                <c:pt idx="2902">
                  <c:v>27.9</c:v>
                </c:pt>
                <c:pt idx="2903">
                  <c:v>27.8</c:v>
                </c:pt>
                <c:pt idx="2904">
                  <c:v>26.6</c:v>
                </c:pt>
                <c:pt idx="2905">
                  <c:v>25.4</c:v>
                </c:pt>
                <c:pt idx="2906">
                  <c:v>24.2</c:v>
                </c:pt>
                <c:pt idx="2907">
                  <c:v>24.2</c:v>
                </c:pt>
                <c:pt idx="2908">
                  <c:v>24.2</c:v>
                </c:pt>
                <c:pt idx="2909">
                  <c:v>24.2</c:v>
                </c:pt>
                <c:pt idx="2910">
                  <c:v>24.9</c:v>
                </c:pt>
                <c:pt idx="2911">
                  <c:v>25.6</c:v>
                </c:pt>
                <c:pt idx="2912">
                  <c:v>26.3</c:v>
                </c:pt>
                <c:pt idx="2913">
                  <c:v>27</c:v>
                </c:pt>
                <c:pt idx="2914">
                  <c:v>27.7</c:v>
                </c:pt>
                <c:pt idx="2915">
                  <c:v>28.4</c:v>
                </c:pt>
                <c:pt idx="2916">
                  <c:v>29.4</c:v>
                </c:pt>
                <c:pt idx="2917">
                  <c:v>30.4</c:v>
                </c:pt>
                <c:pt idx="2918">
                  <c:v>31.4</c:v>
                </c:pt>
                <c:pt idx="2919">
                  <c:v>30.9</c:v>
                </c:pt>
                <c:pt idx="2920">
                  <c:v>30.3</c:v>
                </c:pt>
                <c:pt idx="2921">
                  <c:v>29.8</c:v>
                </c:pt>
                <c:pt idx="2922">
                  <c:v>29.2</c:v>
                </c:pt>
                <c:pt idx="2923">
                  <c:v>28.6</c:v>
                </c:pt>
                <c:pt idx="2924">
                  <c:v>28</c:v>
                </c:pt>
                <c:pt idx="2925">
                  <c:v>27.7</c:v>
                </c:pt>
                <c:pt idx="2926">
                  <c:v>27.3</c:v>
                </c:pt>
                <c:pt idx="2927">
                  <c:v>27</c:v>
                </c:pt>
                <c:pt idx="2928">
                  <c:v>26.8</c:v>
                </c:pt>
                <c:pt idx="2929">
                  <c:v>26.6</c:v>
                </c:pt>
                <c:pt idx="2930">
                  <c:v>26.4</c:v>
                </c:pt>
                <c:pt idx="2931">
                  <c:v>26.1</c:v>
                </c:pt>
                <c:pt idx="2932">
                  <c:v>25.7</c:v>
                </c:pt>
                <c:pt idx="2933">
                  <c:v>25.4</c:v>
                </c:pt>
                <c:pt idx="2934">
                  <c:v>25.9</c:v>
                </c:pt>
                <c:pt idx="2935">
                  <c:v>26.5</c:v>
                </c:pt>
                <c:pt idx="2936">
                  <c:v>27</c:v>
                </c:pt>
                <c:pt idx="2937">
                  <c:v>28.4</c:v>
                </c:pt>
                <c:pt idx="2938">
                  <c:v>29.8</c:v>
                </c:pt>
                <c:pt idx="2939">
                  <c:v>31.2</c:v>
                </c:pt>
                <c:pt idx="2940">
                  <c:v>31.1</c:v>
                </c:pt>
                <c:pt idx="2941">
                  <c:v>30.9</c:v>
                </c:pt>
                <c:pt idx="2942">
                  <c:v>30.8</c:v>
                </c:pt>
                <c:pt idx="2943">
                  <c:v>30.3</c:v>
                </c:pt>
                <c:pt idx="2944">
                  <c:v>29.9</c:v>
                </c:pt>
                <c:pt idx="2945">
                  <c:v>29.4</c:v>
                </c:pt>
                <c:pt idx="2946">
                  <c:v>29.1</c:v>
                </c:pt>
                <c:pt idx="2947">
                  <c:v>28.7</c:v>
                </c:pt>
                <c:pt idx="2948">
                  <c:v>28.4</c:v>
                </c:pt>
                <c:pt idx="2949">
                  <c:v>28.1</c:v>
                </c:pt>
                <c:pt idx="2950">
                  <c:v>27.9</c:v>
                </c:pt>
                <c:pt idx="2951">
                  <c:v>27.6</c:v>
                </c:pt>
                <c:pt idx="2952">
                  <c:v>27.4</c:v>
                </c:pt>
                <c:pt idx="2953">
                  <c:v>27.1</c:v>
                </c:pt>
                <c:pt idx="2954">
                  <c:v>26.9</c:v>
                </c:pt>
                <c:pt idx="2955">
                  <c:v>26.7</c:v>
                </c:pt>
                <c:pt idx="2956">
                  <c:v>26.4</c:v>
                </c:pt>
                <c:pt idx="2957">
                  <c:v>26.2</c:v>
                </c:pt>
                <c:pt idx="2958">
                  <c:v>26.8</c:v>
                </c:pt>
                <c:pt idx="2959">
                  <c:v>27.4</c:v>
                </c:pt>
                <c:pt idx="2960">
                  <c:v>28</c:v>
                </c:pt>
                <c:pt idx="2961">
                  <c:v>28.7</c:v>
                </c:pt>
                <c:pt idx="2962">
                  <c:v>29.5</c:v>
                </c:pt>
                <c:pt idx="2963">
                  <c:v>30.2</c:v>
                </c:pt>
                <c:pt idx="2964">
                  <c:v>30</c:v>
                </c:pt>
                <c:pt idx="2965">
                  <c:v>29.8</c:v>
                </c:pt>
                <c:pt idx="2966">
                  <c:v>29.6</c:v>
                </c:pt>
                <c:pt idx="2967">
                  <c:v>29.4</c:v>
                </c:pt>
                <c:pt idx="2968">
                  <c:v>29.2</c:v>
                </c:pt>
                <c:pt idx="2969">
                  <c:v>29</c:v>
                </c:pt>
                <c:pt idx="2970">
                  <c:v>28.8</c:v>
                </c:pt>
                <c:pt idx="2971">
                  <c:v>28.6</c:v>
                </c:pt>
                <c:pt idx="2972">
                  <c:v>28.4</c:v>
                </c:pt>
                <c:pt idx="2973">
                  <c:v>28</c:v>
                </c:pt>
                <c:pt idx="2974">
                  <c:v>27.6</c:v>
                </c:pt>
                <c:pt idx="2975">
                  <c:v>27.2</c:v>
                </c:pt>
                <c:pt idx="2976">
                  <c:v>26.9</c:v>
                </c:pt>
                <c:pt idx="2977">
                  <c:v>26.7</c:v>
                </c:pt>
                <c:pt idx="2978">
                  <c:v>26.4</c:v>
                </c:pt>
                <c:pt idx="2979">
                  <c:v>26.1</c:v>
                </c:pt>
                <c:pt idx="2980">
                  <c:v>25.7</c:v>
                </c:pt>
                <c:pt idx="2981">
                  <c:v>25.4</c:v>
                </c:pt>
                <c:pt idx="2982">
                  <c:v>26.6</c:v>
                </c:pt>
                <c:pt idx="2983">
                  <c:v>27.8</c:v>
                </c:pt>
                <c:pt idx="2984">
                  <c:v>29</c:v>
                </c:pt>
                <c:pt idx="2985">
                  <c:v>30.3</c:v>
                </c:pt>
                <c:pt idx="2986">
                  <c:v>31.5</c:v>
                </c:pt>
                <c:pt idx="2987">
                  <c:v>32.799999999999997</c:v>
                </c:pt>
                <c:pt idx="2988">
                  <c:v>32.9</c:v>
                </c:pt>
                <c:pt idx="2989">
                  <c:v>32.9</c:v>
                </c:pt>
                <c:pt idx="2990">
                  <c:v>33</c:v>
                </c:pt>
                <c:pt idx="2991">
                  <c:v>32.1</c:v>
                </c:pt>
                <c:pt idx="2992">
                  <c:v>31.1</c:v>
                </c:pt>
                <c:pt idx="2993">
                  <c:v>30.2</c:v>
                </c:pt>
                <c:pt idx="2994">
                  <c:v>28.8</c:v>
                </c:pt>
                <c:pt idx="2995">
                  <c:v>27.4</c:v>
                </c:pt>
                <c:pt idx="2996">
                  <c:v>26</c:v>
                </c:pt>
                <c:pt idx="2997">
                  <c:v>26</c:v>
                </c:pt>
                <c:pt idx="2998">
                  <c:v>26</c:v>
                </c:pt>
                <c:pt idx="2999">
                  <c:v>26</c:v>
                </c:pt>
                <c:pt idx="3000">
                  <c:v>25.9</c:v>
                </c:pt>
                <c:pt idx="3001">
                  <c:v>25.9</c:v>
                </c:pt>
                <c:pt idx="3002">
                  <c:v>25.8</c:v>
                </c:pt>
                <c:pt idx="3003">
                  <c:v>25.5</c:v>
                </c:pt>
                <c:pt idx="3004">
                  <c:v>25.3</c:v>
                </c:pt>
                <c:pt idx="3005">
                  <c:v>25</c:v>
                </c:pt>
                <c:pt idx="3006">
                  <c:v>26.5</c:v>
                </c:pt>
                <c:pt idx="3007">
                  <c:v>27.9</c:v>
                </c:pt>
                <c:pt idx="3008">
                  <c:v>29.4</c:v>
                </c:pt>
                <c:pt idx="3009">
                  <c:v>30.7</c:v>
                </c:pt>
                <c:pt idx="3010">
                  <c:v>31.9</c:v>
                </c:pt>
                <c:pt idx="3011">
                  <c:v>33.200000000000003</c:v>
                </c:pt>
                <c:pt idx="3012">
                  <c:v>32.700000000000003</c:v>
                </c:pt>
                <c:pt idx="3013">
                  <c:v>32.1</c:v>
                </c:pt>
                <c:pt idx="3014">
                  <c:v>31.6</c:v>
                </c:pt>
                <c:pt idx="3015">
                  <c:v>30.9</c:v>
                </c:pt>
                <c:pt idx="3016">
                  <c:v>30.3</c:v>
                </c:pt>
                <c:pt idx="3017">
                  <c:v>29.6</c:v>
                </c:pt>
                <c:pt idx="3018">
                  <c:v>28.9</c:v>
                </c:pt>
                <c:pt idx="3019">
                  <c:v>28.3</c:v>
                </c:pt>
                <c:pt idx="3020">
                  <c:v>27.6</c:v>
                </c:pt>
                <c:pt idx="3021">
                  <c:v>27.2</c:v>
                </c:pt>
                <c:pt idx="3022">
                  <c:v>26.8</c:v>
                </c:pt>
                <c:pt idx="3023">
                  <c:v>26.4</c:v>
                </c:pt>
                <c:pt idx="3024">
                  <c:v>26.3</c:v>
                </c:pt>
                <c:pt idx="3025">
                  <c:v>26.1</c:v>
                </c:pt>
                <c:pt idx="3026">
                  <c:v>26</c:v>
                </c:pt>
                <c:pt idx="3027">
                  <c:v>26</c:v>
                </c:pt>
                <c:pt idx="3028">
                  <c:v>26</c:v>
                </c:pt>
                <c:pt idx="3029">
                  <c:v>26</c:v>
                </c:pt>
                <c:pt idx="3030">
                  <c:v>27</c:v>
                </c:pt>
                <c:pt idx="3031">
                  <c:v>28</c:v>
                </c:pt>
                <c:pt idx="3032">
                  <c:v>29</c:v>
                </c:pt>
                <c:pt idx="3033">
                  <c:v>30.1</c:v>
                </c:pt>
                <c:pt idx="3034">
                  <c:v>31.1</c:v>
                </c:pt>
                <c:pt idx="3035">
                  <c:v>32.200000000000003</c:v>
                </c:pt>
                <c:pt idx="3036">
                  <c:v>32.700000000000003</c:v>
                </c:pt>
                <c:pt idx="3037">
                  <c:v>33.299999999999997</c:v>
                </c:pt>
                <c:pt idx="3038">
                  <c:v>33.799999999999997</c:v>
                </c:pt>
                <c:pt idx="3039">
                  <c:v>33.200000000000003</c:v>
                </c:pt>
                <c:pt idx="3040">
                  <c:v>32.6</c:v>
                </c:pt>
                <c:pt idx="3041">
                  <c:v>32</c:v>
                </c:pt>
                <c:pt idx="3042">
                  <c:v>30.7</c:v>
                </c:pt>
                <c:pt idx="3043">
                  <c:v>29.5</c:v>
                </c:pt>
                <c:pt idx="3044">
                  <c:v>28.2</c:v>
                </c:pt>
                <c:pt idx="3045">
                  <c:v>27.1</c:v>
                </c:pt>
                <c:pt idx="3046">
                  <c:v>25.9</c:v>
                </c:pt>
                <c:pt idx="3047">
                  <c:v>24.8</c:v>
                </c:pt>
                <c:pt idx="3048">
                  <c:v>24.5</c:v>
                </c:pt>
                <c:pt idx="3049">
                  <c:v>24.3</c:v>
                </c:pt>
                <c:pt idx="3050">
                  <c:v>24</c:v>
                </c:pt>
                <c:pt idx="3051">
                  <c:v>24.1</c:v>
                </c:pt>
                <c:pt idx="3052">
                  <c:v>24.1</c:v>
                </c:pt>
                <c:pt idx="3053">
                  <c:v>24.2</c:v>
                </c:pt>
                <c:pt idx="3054">
                  <c:v>24.7</c:v>
                </c:pt>
                <c:pt idx="3055">
                  <c:v>25.1</c:v>
                </c:pt>
                <c:pt idx="3056">
                  <c:v>25.6</c:v>
                </c:pt>
                <c:pt idx="3057">
                  <c:v>27.9</c:v>
                </c:pt>
                <c:pt idx="3058">
                  <c:v>30.1</c:v>
                </c:pt>
                <c:pt idx="3059">
                  <c:v>32.4</c:v>
                </c:pt>
                <c:pt idx="3060">
                  <c:v>32.299999999999997</c:v>
                </c:pt>
                <c:pt idx="3061">
                  <c:v>32.1</c:v>
                </c:pt>
                <c:pt idx="3062">
                  <c:v>32</c:v>
                </c:pt>
                <c:pt idx="3063">
                  <c:v>31.1</c:v>
                </c:pt>
                <c:pt idx="3064">
                  <c:v>30.1</c:v>
                </c:pt>
                <c:pt idx="3065">
                  <c:v>29.2</c:v>
                </c:pt>
                <c:pt idx="3066">
                  <c:v>27</c:v>
                </c:pt>
                <c:pt idx="3067">
                  <c:v>27</c:v>
                </c:pt>
                <c:pt idx="3068">
                  <c:v>27</c:v>
                </c:pt>
                <c:pt idx="3069">
                  <c:v>26</c:v>
                </c:pt>
                <c:pt idx="3070">
                  <c:v>26</c:v>
                </c:pt>
                <c:pt idx="3071">
                  <c:v>26</c:v>
                </c:pt>
                <c:pt idx="3072">
                  <c:v>26</c:v>
                </c:pt>
                <c:pt idx="3073">
                  <c:v>26</c:v>
                </c:pt>
                <c:pt idx="3074">
                  <c:v>26</c:v>
                </c:pt>
                <c:pt idx="3075">
                  <c:v>26.4</c:v>
                </c:pt>
                <c:pt idx="3076">
                  <c:v>26.9</c:v>
                </c:pt>
                <c:pt idx="3077">
                  <c:v>27.3</c:v>
                </c:pt>
                <c:pt idx="3078">
                  <c:v>27.7</c:v>
                </c:pt>
                <c:pt idx="3079">
                  <c:v>28.2</c:v>
                </c:pt>
                <c:pt idx="3080">
                  <c:v>28.6</c:v>
                </c:pt>
                <c:pt idx="3081">
                  <c:v>30.1</c:v>
                </c:pt>
                <c:pt idx="3082">
                  <c:v>31.7</c:v>
                </c:pt>
                <c:pt idx="3083">
                  <c:v>33.200000000000003</c:v>
                </c:pt>
                <c:pt idx="3084">
                  <c:v>33.1</c:v>
                </c:pt>
                <c:pt idx="3085">
                  <c:v>33.1</c:v>
                </c:pt>
                <c:pt idx="3086">
                  <c:v>33</c:v>
                </c:pt>
                <c:pt idx="3087">
                  <c:v>32.4</c:v>
                </c:pt>
                <c:pt idx="3088">
                  <c:v>31.8</c:v>
                </c:pt>
                <c:pt idx="3089">
                  <c:v>31.2</c:v>
                </c:pt>
                <c:pt idx="3090">
                  <c:v>30.7</c:v>
                </c:pt>
                <c:pt idx="3091">
                  <c:v>30.1</c:v>
                </c:pt>
                <c:pt idx="3092">
                  <c:v>29.6</c:v>
                </c:pt>
                <c:pt idx="3093">
                  <c:v>29.3</c:v>
                </c:pt>
                <c:pt idx="3094">
                  <c:v>28.9</c:v>
                </c:pt>
                <c:pt idx="3095">
                  <c:v>28.6</c:v>
                </c:pt>
                <c:pt idx="3096">
                  <c:v>27.2</c:v>
                </c:pt>
                <c:pt idx="3097">
                  <c:v>25.8</c:v>
                </c:pt>
                <c:pt idx="3098">
                  <c:v>24.4</c:v>
                </c:pt>
                <c:pt idx="3099">
                  <c:v>24.5</c:v>
                </c:pt>
                <c:pt idx="3100">
                  <c:v>24.5</c:v>
                </c:pt>
                <c:pt idx="3101">
                  <c:v>24.6</c:v>
                </c:pt>
                <c:pt idx="3102">
                  <c:v>24.9</c:v>
                </c:pt>
                <c:pt idx="3103">
                  <c:v>25.1</c:v>
                </c:pt>
                <c:pt idx="3104">
                  <c:v>25.4</c:v>
                </c:pt>
                <c:pt idx="3105">
                  <c:v>26.1</c:v>
                </c:pt>
                <c:pt idx="3106">
                  <c:v>26.7</c:v>
                </c:pt>
                <c:pt idx="3107">
                  <c:v>27.4</c:v>
                </c:pt>
                <c:pt idx="3108">
                  <c:v>28.6</c:v>
                </c:pt>
                <c:pt idx="3109">
                  <c:v>29.8</c:v>
                </c:pt>
                <c:pt idx="3110">
                  <c:v>31</c:v>
                </c:pt>
                <c:pt idx="3111">
                  <c:v>30.7</c:v>
                </c:pt>
                <c:pt idx="3112">
                  <c:v>30.3</c:v>
                </c:pt>
                <c:pt idx="3113">
                  <c:v>30</c:v>
                </c:pt>
                <c:pt idx="3114">
                  <c:v>29.3</c:v>
                </c:pt>
                <c:pt idx="3115">
                  <c:v>28.7</c:v>
                </c:pt>
                <c:pt idx="3116">
                  <c:v>28</c:v>
                </c:pt>
                <c:pt idx="3117">
                  <c:v>28</c:v>
                </c:pt>
                <c:pt idx="3118">
                  <c:v>28</c:v>
                </c:pt>
                <c:pt idx="3119">
                  <c:v>28</c:v>
                </c:pt>
                <c:pt idx="3120">
                  <c:v>27.6</c:v>
                </c:pt>
                <c:pt idx="3121">
                  <c:v>27.2</c:v>
                </c:pt>
                <c:pt idx="3122">
                  <c:v>26.8</c:v>
                </c:pt>
                <c:pt idx="3123">
                  <c:v>26.4</c:v>
                </c:pt>
                <c:pt idx="3124">
                  <c:v>26</c:v>
                </c:pt>
                <c:pt idx="3125">
                  <c:v>25.6</c:v>
                </c:pt>
                <c:pt idx="3126">
                  <c:v>25.5</c:v>
                </c:pt>
                <c:pt idx="3127">
                  <c:v>25.3</c:v>
                </c:pt>
                <c:pt idx="3128">
                  <c:v>25.2</c:v>
                </c:pt>
                <c:pt idx="3129">
                  <c:v>26.9</c:v>
                </c:pt>
                <c:pt idx="3130">
                  <c:v>28.5</c:v>
                </c:pt>
                <c:pt idx="3131">
                  <c:v>30.2</c:v>
                </c:pt>
                <c:pt idx="3132">
                  <c:v>30.5</c:v>
                </c:pt>
                <c:pt idx="3133">
                  <c:v>30.7</c:v>
                </c:pt>
                <c:pt idx="3134">
                  <c:v>31</c:v>
                </c:pt>
                <c:pt idx="3135">
                  <c:v>30.2</c:v>
                </c:pt>
                <c:pt idx="3136">
                  <c:v>29.4</c:v>
                </c:pt>
                <c:pt idx="3137">
                  <c:v>28.6</c:v>
                </c:pt>
                <c:pt idx="3138">
                  <c:v>28.1</c:v>
                </c:pt>
                <c:pt idx="3139">
                  <c:v>27.7</c:v>
                </c:pt>
                <c:pt idx="3140">
                  <c:v>27.2</c:v>
                </c:pt>
                <c:pt idx="3141">
                  <c:v>26.9</c:v>
                </c:pt>
                <c:pt idx="3142">
                  <c:v>26.7</c:v>
                </c:pt>
                <c:pt idx="3143">
                  <c:v>26.4</c:v>
                </c:pt>
                <c:pt idx="3144">
                  <c:v>26.2</c:v>
                </c:pt>
                <c:pt idx="3145">
                  <c:v>26.1</c:v>
                </c:pt>
                <c:pt idx="3146">
                  <c:v>25.9</c:v>
                </c:pt>
                <c:pt idx="3147">
                  <c:v>25.7</c:v>
                </c:pt>
                <c:pt idx="3148">
                  <c:v>25.6</c:v>
                </c:pt>
                <c:pt idx="3149">
                  <c:v>25.4</c:v>
                </c:pt>
                <c:pt idx="3150">
                  <c:v>30.8</c:v>
                </c:pt>
                <c:pt idx="3151">
                  <c:v>29.1</c:v>
                </c:pt>
                <c:pt idx="3152">
                  <c:v>27.4</c:v>
                </c:pt>
                <c:pt idx="3153">
                  <c:v>28.5</c:v>
                </c:pt>
                <c:pt idx="3154">
                  <c:v>29.7</c:v>
                </c:pt>
                <c:pt idx="3155">
                  <c:v>30.8</c:v>
                </c:pt>
                <c:pt idx="3156">
                  <c:v>31.1</c:v>
                </c:pt>
                <c:pt idx="3157">
                  <c:v>31.5</c:v>
                </c:pt>
                <c:pt idx="3158">
                  <c:v>31.8</c:v>
                </c:pt>
                <c:pt idx="3159">
                  <c:v>30.9</c:v>
                </c:pt>
                <c:pt idx="3160">
                  <c:v>30.1</c:v>
                </c:pt>
                <c:pt idx="3161">
                  <c:v>29.2</c:v>
                </c:pt>
                <c:pt idx="3162">
                  <c:v>28.8</c:v>
                </c:pt>
                <c:pt idx="3163">
                  <c:v>28.3</c:v>
                </c:pt>
                <c:pt idx="3164">
                  <c:v>27.9</c:v>
                </c:pt>
                <c:pt idx="3165">
                  <c:v>27.5</c:v>
                </c:pt>
                <c:pt idx="3166">
                  <c:v>27</c:v>
                </c:pt>
                <c:pt idx="3167">
                  <c:v>26.6</c:v>
                </c:pt>
                <c:pt idx="3168">
                  <c:v>26.4</c:v>
                </c:pt>
                <c:pt idx="3169">
                  <c:v>26.2</c:v>
                </c:pt>
                <c:pt idx="3170">
                  <c:v>26</c:v>
                </c:pt>
                <c:pt idx="3171">
                  <c:v>25.7</c:v>
                </c:pt>
                <c:pt idx="3172">
                  <c:v>25.5</c:v>
                </c:pt>
                <c:pt idx="3173">
                  <c:v>25.2</c:v>
                </c:pt>
                <c:pt idx="3174">
                  <c:v>26.3</c:v>
                </c:pt>
                <c:pt idx="3175">
                  <c:v>27.3</c:v>
                </c:pt>
                <c:pt idx="3176">
                  <c:v>28.4</c:v>
                </c:pt>
                <c:pt idx="3177">
                  <c:v>29.3</c:v>
                </c:pt>
                <c:pt idx="3178">
                  <c:v>30.1</c:v>
                </c:pt>
                <c:pt idx="3179">
                  <c:v>31</c:v>
                </c:pt>
                <c:pt idx="3180">
                  <c:v>31.3</c:v>
                </c:pt>
                <c:pt idx="3181">
                  <c:v>31.7</c:v>
                </c:pt>
                <c:pt idx="3182">
                  <c:v>32</c:v>
                </c:pt>
                <c:pt idx="3183">
                  <c:v>31.3</c:v>
                </c:pt>
                <c:pt idx="3184">
                  <c:v>30.7</c:v>
                </c:pt>
                <c:pt idx="3185">
                  <c:v>30</c:v>
                </c:pt>
                <c:pt idx="3186">
                  <c:v>29.4</c:v>
                </c:pt>
                <c:pt idx="3187">
                  <c:v>28.8</c:v>
                </c:pt>
                <c:pt idx="3188">
                  <c:v>28.2</c:v>
                </c:pt>
                <c:pt idx="3189">
                  <c:v>27.7</c:v>
                </c:pt>
                <c:pt idx="3190">
                  <c:v>27.3</c:v>
                </c:pt>
                <c:pt idx="3191">
                  <c:v>26.8</c:v>
                </c:pt>
                <c:pt idx="3192">
                  <c:v>26.4</c:v>
                </c:pt>
                <c:pt idx="3193">
                  <c:v>26</c:v>
                </c:pt>
                <c:pt idx="3194">
                  <c:v>25.6</c:v>
                </c:pt>
                <c:pt idx="3195">
                  <c:v>25.5</c:v>
                </c:pt>
                <c:pt idx="3196">
                  <c:v>25.5</c:v>
                </c:pt>
                <c:pt idx="3197">
                  <c:v>25.4</c:v>
                </c:pt>
                <c:pt idx="3198">
                  <c:v>26.5</c:v>
                </c:pt>
                <c:pt idx="3199">
                  <c:v>27.7</c:v>
                </c:pt>
                <c:pt idx="3200">
                  <c:v>28.8</c:v>
                </c:pt>
                <c:pt idx="3201">
                  <c:v>28.9</c:v>
                </c:pt>
                <c:pt idx="3202">
                  <c:v>29</c:v>
                </c:pt>
                <c:pt idx="3203">
                  <c:v>33</c:v>
                </c:pt>
                <c:pt idx="3204">
                  <c:v>33</c:v>
                </c:pt>
                <c:pt idx="3205">
                  <c:v>33</c:v>
                </c:pt>
                <c:pt idx="3206">
                  <c:v>33</c:v>
                </c:pt>
                <c:pt idx="3207">
                  <c:v>30.5</c:v>
                </c:pt>
                <c:pt idx="3208">
                  <c:v>28.1</c:v>
                </c:pt>
                <c:pt idx="3209">
                  <c:v>25.6</c:v>
                </c:pt>
                <c:pt idx="3210">
                  <c:v>25.5</c:v>
                </c:pt>
                <c:pt idx="3211">
                  <c:v>25.4</c:v>
                </c:pt>
                <c:pt idx="3212">
                  <c:v>25.3</c:v>
                </c:pt>
                <c:pt idx="3213">
                  <c:v>25.2</c:v>
                </c:pt>
                <c:pt idx="3214">
                  <c:v>25.1</c:v>
                </c:pt>
                <c:pt idx="3215">
                  <c:v>25</c:v>
                </c:pt>
                <c:pt idx="3216">
                  <c:v>24.9</c:v>
                </c:pt>
                <c:pt idx="3217">
                  <c:v>24.7</c:v>
                </c:pt>
                <c:pt idx="3218">
                  <c:v>24.6</c:v>
                </c:pt>
                <c:pt idx="3219">
                  <c:v>24.4</c:v>
                </c:pt>
                <c:pt idx="3220">
                  <c:v>24.2</c:v>
                </c:pt>
                <c:pt idx="3221">
                  <c:v>24</c:v>
                </c:pt>
                <c:pt idx="3222">
                  <c:v>24.7</c:v>
                </c:pt>
                <c:pt idx="3223">
                  <c:v>25.3</c:v>
                </c:pt>
                <c:pt idx="3224">
                  <c:v>26</c:v>
                </c:pt>
                <c:pt idx="3225">
                  <c:v>27.7</c:v>
                </c:pt>
                <c:pt idx="3226">
                  <c:v>29.3</c:v>
                </c:pt>
                <c:pt idx="3227">
                  <c:v>31</c:v>
                </c:pt>
                <c:pt idx="3228">
                  <c:v>31.8</c:v>
                </c:pt>
                <c:pt idx="3229">
                  <c:v>32.6</c:v>
                </c:pt>
                <c:pt idx="3230">
                  <c:v>33.4</c:v>
                </c:pt>
                <c:pt idx="3231">
                  <c:v>32.9</c:v>
                </c:pt>
                <c:pt idx="3232">
                  <c:v>32.299999999999997</c:v>
                </c:pt>
                <c:pt idx="3233">
                  <c:v>31.8</c:v>
                </c:pt>
                <c:pt idx="3234">
                  <c:v>30.9</c:v>
                </c:pt>
                <c:pt idx="3235">
                  <c:v>30.1</c:v>
                </c:pt>
                <c:pt idx="3236">
                  <c:v>29.2</c:v>
                </c:pt>
                <c:pt idx="3237">
                  <c:v>28.4</c:v>
                </c:pt>
                <c:pt idx="3238">
                  <c:v>27.6</c:v>
                </c:pt>
                <c:pt idx="3239">
                  <c:v>26.8</c:v>
                </c:pt>
                <c:pt idx="3240">
                  <c:v>26.2</c:v>
                </c:pt>
                <c:pt idx="3241">
                  <c:v>25.6</c:v>
                </c:pt>
                <c:pt idx="3242">
                  <c:v>25</c:v>
                </c:pt>
                <c:pt idx="3243">
                  <c:v>24.7</c:v>
                </c:pt>
                <c:pt idx="3244">
                  <c:v>24.5</c:v>
                </c:pt>
                <c:pt idx="3245">
                  <c:v>24.2</c:v>
                </c:pt>
                <c:pt idx="3246">
                  <c:v>25.5</c:v>
                </c:pt>
                <c:pt idx="3247">
                  <c:v>26.8</c:v>
                </c:pt>
                <c:pt idx="3248">
                  <c:v>28.1</c:v>
                </c:pt>
                <c:pt idx="3249">
                  <c:v>29.7</c:v>
                </c:pt>
                <c:pt idx="3250">
                  <c:v>31.2</c:v>
                </c:pt>
                <c:pt idx="3251">
                  <c:v>32.799999999999997</c:v>
                </c:pt>
                <c:pt idx="3252">
                  <c:v>33.200000000000003</c:v>
                </c:pt>
                <c:pt idx="3253">
                  <c:v>33.6</c:v>
                </c:pt>
                <c:pt idx="3254">
                  <c:v>34</c:v>
                </c:pt>
                <c:pt idx="3255">
                  <c:v>33.200000000000003</c:v>
                </c:pt>
                <c:pt idx="3256">
                  <c:v>32.5</c:v>
                </c:pt>
                <c:pt idx="3257">
                  <c:v>31.7</c:v>
                </c:pt>
                <c:pt idx="3258">
                  <c:v>30.9</c:v>
                </c:pt>
                <c:pt idx="3259">
                  <c:v>30.2</c:v>
                </c:pt>
                <c:pt idx="3260">
                  <c:v>29.4</c:v>
                </c:pt>
                <c:pt idx="3261">
                  <c:v>28.7</c:v>
                </c:pt>
                <c:pt idx="3262">
                  <c:v>28.1</c:v>
                </c:pt>
                <c:pt idx="3263">
                  <c:v>27.4</c:v>
                </c:pt>
                <c:pt idx="3264">
                  <c:v>26.9</c:v>
                </c:pt>
                <c:pt idx="3265">
                  <c:v>26.5</c:v>
                </c:pt>
                <c:pt idx="3266">
                  <c:v>26</c:v>
                </c:pt>
                <c:pt idx="3267">
                  <c:v>25.3</c:v>
                </c:pt>
                <c:pt idx="3268">
                  <c:v>24.5</c:v>
                </c:pt>
                <c:pt idx="3269">
                  <c:v>23.8</c:v>
                </c:pt>
                <c:pt idx="3270">
                  <c:v>25.1</c:v>
                </c:pt>
                <c:pt idx="3271">
                  <c:v>26.3</c:v>
                </c:pt>
                <c:pt idx="3272">
                  <c:v>27.6</c:v>
                </c:pt>
                <c:pt idx="3273">
                  <c:v>29.2</c:v>
                </c:pt>
                <c:pt idx="3274">
                  <c:v>30.8</c:v>
                </c:pt>
                <c:pt idx="3275">
                  <c:v>32.4</c:v>
                </c:pt>
                <c:pt idx="3276">
                  <c:v>33.1</c:v>
                </c:pt>
                <c:pt idx="3277">
                  <c:v>33.700000000000003</c:v>
                </c:pt>
                <c:pt idx="3278">
                  <c:v>34.4</c:v>
                </c:pt>
                <c:pt idx="3279">
                  <c:v>33.200000000000003</c:v>
                </c:pt>
                <c:pt idx="3280">
                  <c:v>32</c:v>
                </c:pt>
                <c:pt idx="3281">
                  <c:v>30.8</c:v>
                </c:pt>
                <c:pt idx="3282">
                  <c:v>29.9</c:v>
                </c:pt>
                <c:pt idx="3283">
                  <c:v>28.9</c:v>
                </c:pt>
                <c:pt idx="3284">
                  <c:v>28</c:v>
                </c:pt>
                <c:pt idx="3285">
                  <c:v>26.5</c:v>
                </c:pt>
                <c:pt idx="3286">
                  <c:v>25.1</c:v>
                </c:pt>
                <c:pt idx="3287">
                  <c:v>23.6</c:v>
                </c:pt>
                <c:pt idx="3288">
                  <c:v>22.8</c:v>
                </c:pt>
                <c:pt idx="3289">
                  <c:v>22</c:v>
                </c:pt>
                <c:pt idx="3290">
                  <c:v>21.2</c:v>
                </c:pt>
                <c:pt idx="3291">
                  <c:v>21.1</c:v>
                </c:pt>
                <c:pt idx="3292">
                  <c:v>21.1</c:v>
                </c:pt>
                <c:pt idx="3293">
                  <c:v>21</c:v>
                </c:pt>
                <c:pt idx="3294">
                  <c:v>22.3</c:v>
                </c:pt>
                <c:pt idx="3295">
                  <c:v>23.7</c:v>
                </c:pt>
                <c:pt idx="3296">
                  <c:v>25</c:v>
                </c:pt>
                <c:pt idx="3297">
                  <c:v>27.7</c:v>
                </c:pt>
                <c:pt idx="3298">
                  <c:v>30.3</c:v>
                </c:pt>
                <c:pt idx="3299">
                  <c:v>33</c:v>
                </c:pt>
                <c:pt idx="3300">
                  <c:v>32.799999999999997</c:v>
                </c:pt>
                <c:pt idx="3301">
                  <c:v>32.6</c:v>
                </c:pt>
                <c:pt idx="3302">
                  <c:v>32.4</c:v>
                </c:pt>
                <c:pt idx="3303">
                  <c:v>31.5</c:v>
                </c:pt>
                <c:pt idx="3304">
                  <c:v>30.5</c:v>
                </c:pt>
                <c:pt idx="3305">
                  <c:v>29.6</c:v>
                </c:pt>
                <c:pt idx="3306">
                  <c:v>28.7</c:v>
                </c:pt>
                <c:pt idx="3307">
                  <c:v>27.8</c:v>
                </c:pt>
                <c:pt idx="3308">
                  <c:v>26.9</c:v>
                </c:pt>
                <c:pt idx="3309">
                  <c:v>26</c:v>
                </c:pt>
                <c:pt idx="3310">
                  <c:v>25</c:v>
                </c:pt>
                <c:pt idx="3311">
                  <c:v>24</c:v>
                </c:pt>
                <c:pt idx="3312">
                  <c:v>23.5</c:v>
                </c:pt>
                <c:pt idx="3313">
                  <c:v>23.1</c:v>
                </c:pt>
                <c:pt idx="3314">
                  <c:v>22.6</c:v>
                </c:pt>
                <c:pt idx="3315">
                  <c:v>22.3</c:v>
                </c:pt>
                <c:pt idx="3316">
                  <c:v>21.9</c:v>
                </c:pt>
                <c:pt idx="3317">
                  <c:v>21.6</c:v>
                </c:pt>
                <c:pt idx="3318">
                  <c:v>23</c:v>
                </c:pt>
                <c:pt idx="3319">
                  <c:v>24.4</c:v>
                </c:pt>
                <c:pt idx="3320">
                  <c:v>25.8</c:v>
                </c:pt>
                <c:pt idx="3321">
                  <c:v>28.1</c:v>
                </c:pt>
                <c:pt idx="3322">
                  <c:v>30.3</c:v>
                </c:pt>
                <c:pt idx="3323">
                  <c:v>32.6</c:v>
                </c:pt>
                <c:pt idx="3324">
                  <c:v>32.299999999999997</c:v>
                </c:pt>
                <c:pt idx="3325">
                  <c:v>32</c:v>
                </c:pt>
                <c:pt idx="3326">
                  <c:v>32.4</c:v>
                </c:pt>
                <c:pt idx="3327">
                  <c:v>31.7</c:v>
                </c:pt>
                <c:pt idx="3328">
                  <c:v>30.9</c:v>
                </c:pt>
                <c:pt idx="3329">
                  <c:v>30.2</c:v>
                </c:pt>
                <c:pt idx="3330">
                  <c:v>29.3</c:v>
                </c:pt>
                <c:pt idx="3331">
                  <c:v>28.5</c:v>
                </c:pt>
                <c:pt idx="3332">
                  <c:v>27.6</c:v>
                </c:pt>
                <c:pt idx="3333">
                  <c:v>27.1</c:v>
                </c:pt>
                <c:pt idx="3334">
                  <c:v>26.5</c:v>
                </c:pt>
                <c:pt idx="3335">
                  <c:v>26</c:v>
                </c:pt>
                <c:pt idx="3336">
                  <c:v>25.3</c:v>
                </c:pt>
                <c:pt idx="3337">
                  <c:v>24.7</c:v>
                </c:pt>
                <c:pt idx="3338">
                  <c:v>24</c:v>
                </c:pt>
                <c:pt idx="3339">
                  <c:v>23.7</c:v>
                </c:pt>
                <c:pt idx="3340">
                  <c:v>23.3</c:v>
                </c:pt>
                <c:pt idx="3341">
                  <c:v>23</c:v>
                </c:pt>
                <c:pt idx="3342">
                  <c:v>24</c:v>
                </c:pt>
                <c:pt idx="3343">
                  <c:v>25</c:v>
                </c:pt>
                <c:pt idx="3344">
                  <c:v>26</c:v>
                </c:pt>
                <c:pt idx="3345">
                  <c:v>28.1</c:v>
                </c:pt>
                <c:pt idx="3346">
                  <c:v>30.3</c:v>
                </c:pt>
                <c:pt idx="3347">
                  <c:v>32.4</c:v>
                </c:pt>
                <c:pt idx="3348">
                  <c:v>32.1</c:v>
                </c:pt>
                <c:pt idx="3349">
                  <c:v>31.8</c:v>
                </c:pt>
                <c:pt idx="3350">
                  <c:v>31.5</c:v>
                </c:pt>
                <c:pt idx="3351">
                  <c:v>31.2</c:v>
                </c:pt>
                <c:pt idx="3352">
                  <c:v>30.9</c:v>
                </c:pt>
                <c:pt idx="3353">
                  <c:v>30.6</c:v>
                </c:pt>
                <c:pt idx="3354">
                  <c:v>29.9</c:v>
                </c:pt>
                <c:pt idx="3355">
                  <c:v>29.3</c:v>
                </c:pt>
                <c:pt idx="3356">
                  <c:v>28.6</c:v>
                </c:pt>
                <c:pt idx="3357">
                  <c:v>27.9</c:v>
                </c:pt>
                <c:pt idx="3358">
                  <c:v>27.3</c:v>
                </c:pt>
                <c:pt idx="3359">
                  <c:v>26.6</c:v>
                </c:pt>
                <c:pt idx="3360">
                  <c:v>26.1</c:v>
                </c:pt>
                <c:pt idx="3361">
                  <c:v>25.7</c:v>
                </c:pt>
                <c:pt idx="3362">
                  <c:v>25.2</c:v>
                </c:pt>
                <c:pt idx="3363">
                  <c:v>24.7</c:v>
                </c:pt>
                <c:pt idx="3364">
                  <c:v>24.3</c:v>
                </c:pt>
                <c:pt idx="3365">
                  <c:v>23.8</c:v>
                </c:pt>
                <c:pt idx="3366">
                  <c:v>24.9</c:v>
                </c:pt>
                <c:pt idx="3367">
                  <c:v>26.1</c:v>
                </c:pt>
                <c:pt idx="3368">
                  <c:v>27.2</c:v>
                </c:pt>
                <c:pt idx="3369">
                  <c:v>28.4</c:v>
                </c:pt>
                <c:pt idx="3370">
                  <c:v>29.6</c:v>
                </c:pt>
                <c:pt idx="3371">
                  <c:v>30.8</c:v>
                </c:pt>
                <c:pt idx="3372">
                  <c:v>32</c:v>
                </c:pt>
                <c:pt idx="3373">
                  <c:v>33.200000000000003</c:v>
                </c:pt>
                <c:pt idx="3374">
                  <c:v>34.4</c:v>
                </c:pt>
                <c:pt idx="3375">
                  <c:v>33.299999999999997</c:v>
                </c:pt>
                <c:pt idx="3376">
                  <c:v>32.299999999999997</c:v>
                </c:pt>
                <c:pt idx="3377">
                  <c:v>31.2</c:v>
                </c:pt>
                <c:pt idx="3378">
                  <c:v>30.5</c:v>
                </c:pt>
                <c:pt idx="3379">
                  <c:v>29.7</c:v>
                </c:pt>
                <c:pt idx="3380">
                  <c:v>29</c:v>
                </c:pt>
                <c:pt idx="3381">
                  <c:v>28.4</c:v>
                </c:pt>
                <c:pt idx="3382">
                  <c:v>27.9</c:v>
                </c:pt>
                <c:pt idx="3383">
                  <c:v>27.3</c:v>
                </c:pt>
                <c:pt idx="3384">
                  <c:v>26.7</c:v>
                </c:pt>
                <c:pt idx="3385">
                  <c:v>26.2</c:v>
                </c:pt>
                <c:pt idx="3386">
                  <c:v>25.6</c:v>
                </c:pt>
                <c:pt idx="3387">
                  <c:v>25.5</c:v>
                </c:pt>
                <c:pt idx="3388">
                  <c:v>25.3</c:v>
                </c:pt>
                <c:pt idx="3389">
                  <c:v>25.2</c:v>
                </c:pt>
                <c:pt idx="3390">
                  <c:v>26.1</c:v>
                </c:pt>
                <c:pt idx="3391">
                  <c:v>26.9</c:v>
                </c:pt>
                <c:pt idx="3392">
                  <c:v>27.8</c:v>
                </c:pt>
                <c:pt idx="3393">
                  <c:v>28.7</c:v>
                </c:pt>
                <c:pt idx="3394">
                  <c:v>29.7</c:v>
                </c:pt>
                <c:pt idx="3395">
                  <c:v>30.6</c:v>
                </c:pt>
                <c:pt idx="3396">
                  <c:v>31.5</c:v>
                </c:pt>
                <c:pt idx="3397">
                  <c:v>32.5</c:v>
                </c:pt>
                <c:pt idx="3398">
                  <c:v>33.4</c:v>
                </c:pt>
                <c:pt idx="3399">
                  <c:v>32.700000000000003</c:v>
                </c:pt>
                <c:pt idx="3400">
                  <c:v>32.1</c:v>
                </c:pt>
                <c:pt idx="3401">
                  <c:v>31.4</c:v>
                </c:pt>
                <c:pt idx="3402">
                  <c:v>30.5</c:v>
                </c:pt>
                <c:pt idx="3403">
                  <c:v>29.5</c:v>
                </c:pt>
                <c:pt idx="3404">
                  <c:v>28.6</c:v>
                </c:pt>
                <c:pt idx="3405">
                  <c:v>26.9</c:v>
                </c:pt>
                <c:pt idx="3406">
                  <c:v>25.3</c:v>
                </c:pt>
                <c:pt idx="3407">
                  <c:v>23.6</c:v>
                </c:pt>
                <c:pt idx="3408">
                  <c:v>23.2</c:v>
                </c:pt>
                <c:pt idx="3409">
                  <c:v>22.8</c:v>
                </c:pt>
                <c:pt idx="3410">
                  <c:v>22.4</c:v>
                </c:pt>
                <c:pt idx="3411">
                  <c:v>22.6</c:v>
                </c:pt>
                <c:pt idx="3412">
                  <c:v>22.8</c:v>
                </c:pt>
                <c:pt idx="3413">
                  <c:v>23</c:v>
                </c:pt>
                <c:pt idx="3414">
                  <c:v>24.5</c:v>
                </c:pt>
                <c:pt idx="3415">
                  <c:v>25.9</c:v>
                </c:pt>
                <c:pt idx="3416">
                  <c:v>27.4</c:v>
                </c:pt>
                <c:pt idx="3417">
                  <c:v>29.5</c:v>
                </c:pt>
                <c:pt idx="3418">
                  <c:v>31.5</c:v>
                </c:pt>
                <c:pt idx="3419">
                  <c:v>33.6</c:v>
                </c:pt>
                <c:pt idx="3420">
                  <c:v>32</c:v>
                </c:pt>
                <c:pt idx="3421">
                  <c:v>32</c:v>
                </c:pt>
                <c:pt idx="3422">
                  <c:v>34.6</c:v>
                </c:pt>
                <c:pt idx="3423">
                  <c:v>35</c:v>
                </c:pt>
                <c:pt idx="3424">
                  <c:v>33</c:v>
                </c:pt>
                <c:pt idx="3425">
                  <c:v>31</c:v>
                </c:pt>
                <c:pt idx="3426">
                  <c:v>30</c:v>
                </c:pt>
                <c:pt idx="3427">
                  <c:v>29</c:v>
                </c:pt>
                <c:pt idx="3428">
                  <c:v>28</c:v>
                </c:pt>
                <c:pt idx="3429">
                  <c:v>26.5</c:v>
                </c:pt>
                <c:pt idx="3430">
                  <c:v>24.9</c:v>
                </c:pt>
                <c:pt idx="3431">
                  <c:v>23.4</c:v>
                </c:pt>
                <c:pt idx="3432">
                  <c:v>23.2</c:v>
                </c:pt>
                <c:pt idx="3433">
                  <c:v>23</c:v>
                </c:pt>
                <c:pt idx="3434">
                  <c:v>22.8</c:v>
                </c:pt>
                <c:pt idx="3435">
                  <c:v>22.4</c:v>
                </c:pt>
                <c:pt idx="3436">
                  <c:v>22</c:v>
                </c:pt>
                <c:pt idx="3437">
                  <c:v>21.6</c:v>
                </c:pt>
                <c:pt idx="3438">
                  <c:v>23.3</c:v>
                </c:pt>
                <c:pt idx="3439">
                  <c:v>24.9</c:v>
                </c:pt>
                <c:pt idx="3440">
                  <c:v>26.6</c:v>
                </c:pt>
                <c:pt idx="3441">
                  <c:v>28.6</c:v>
                </c:pt>
                <c:pt idx="3442">
                  <c:v>30.6</c:v>
                </c:pt>
                <c:pt idx="3443">
                  <c:v>32.6</c:v>
                </c:pt>
                <c:pt idx="3444">
                  <c:v>32.9</c:v>
                </c:pt>
                <c:pt idx="3445">
                  <c:v>33.299999999999997</c:v>
                </c:pt>
                <c:pt idx="3446">
                  <c:v>33.6</c:v>
                </c:pt>
                <c:pt idx="3447">
                  <c:v>33.1</c:v>
                </c:pt>
                <c:pt idx="3448">
                  <c:v>32.5</c:v>
                </c:pt>
                <c:pt idx="3449">
                  <c:v>32</c:v>
                </c:pt>
                <c:pt idx="3450">
                  <c:v>30.7</c:v>
                </c:pt>
                <c:pt idx="3451">
                  <c:v>29.3</c:v>
                </c:pt>
                <c:pt idx="3452">
                  <c:v>28</c:v>
                </c:pt>
                <c:pt idx="3453">
                  <c:v>27.1</c:v>
                </c:pt>
                <c:pt idx="3454">
                  <c:v>26.1</c:v>
                </c:pt>
                <c:pt idx="3455">
                  <c:v>25.2</c:v>
                </c:pt>
                <c:pt idx="3456">
                  <c:v>23.9</c:v>
                </c:pt>
                <c:pt idx="3457">
                  <c:v>22.7</c:v>
                </c:pt>
                <c:pt idx="3458">
                  <c:v>21.4</c:v>
                </c:pt>
                <c:pt idx="3459">
                  <c:v>21.9</c:v>
                </c:pt>
                <c:pt idx="3460">
                  <c:v>22.3</c:v>
                </c:pt>
                <c:pt idx="3461">
                  <c:v>22.8</c:v>
                </c:pt>
                <c:pt idx="3462">
                  <c:v>24.3</c:v>
                </c:pt>
                <c:pt idx="3463">
                  <c:v>25.9</c:v>
                </c:pt>
                <c:pt idx="3464">
                  <c:v>27.4</c:v>
                </c:pt>
                <c:pt idx="3465">
                  <c:v>29.2</c:v>
                </c:pt>
                <c:pt idx="3466">
                  <c:v>31</c:v>
                </c:pt>
                <c:pt idx="3467">
                  <c:v>32.799999999999997</c:v>
                </c:pt>
                <c:pt idx="3468">
                  <c:v>33.299999999999997</c:v>
                </c:pt>
                <c:pt idx="3469">
                  <c:v>33.700000000000003</c:v>
                </c:pt>
                <c:pt idx="3470">
                  <c:v>34.200000000000003</c:v>
                </c:pt>
                <c:pt idx="3471">
                  <c:v>32.9</c:v>
                </c:pt>
                <c:pt idx="3472">
                  <c:v>31.7</c:v>
                </c:pt>
                <c:pt idx="3473">
                  <c:v>30.4</c:v>
                </c:pt>
                <c:pt idx="3474">
                  <c:v>29.9</c:v>
                </c:pt>
                <c:pt idx="3475">
                  <c:v>29.5</c:v>
                </c:pt>
                <c:pt idx="3476">
                  <c:v>29</c:v>
                </c:pt>
                <c:pt idx="3477">
                  <c:v>27.8</c:v>
                </c:pt>
                <c:pt idx="3478">
                  <c:v>26.6</c:v>
                </c:pt>
                <c:pt idx="3479">
                  <c:v>25.4</c:v>
                </c:pt>
                <c:pt idx="3480">
                  <c:v>25.2</c:v>
                </c:pt>
                <c:pt idx="3481">
                  <c:v>25</c:v>
                </c:pt>
                <c:pt idx="3482">
                  <c:v>24.8</c:v>
                </c:pt>
                <c:pt idx="3483">
                  <c:v>24.7</c:v>
                </c:pt>
                <c:pt idx="3484">
                  <c:v>24.5</c:v>
                </c:pt>
                <c:pt idx="3485">
                  <c:v>24.4</c:v>
                </c:pt>
                <c:pt idx="3486">
                  <c:v>25.6</c:v>
                </c:pt>
                <c:pt idx="3487">
                  <c:v>26.8</c:v>
                </c:pt>
                <c:pt idx="3488">
                  <c:v>28</c:v>
                </c:pt>
                <c:pt idx="3489">
                  <c:v>29.9</c:v>
                </c:pt>
                <c:pt idx="3490">
                  <c:v>31.7</c:v>
                </c:pt>
                <c:pt idx="3491">
                  <c:v>33.6</c:v>
                </c:pt>
                <c:pt idx="3492">
                  <c:v>33.4</c:v>
                </c:pt>
                <c:pt idx="3493">
                  <c:v>33.200000000000003</c:v>
                </c:pt>
                <c:pt idx="3494">
                  <c:v>33</c:v>
                </c:pt>
                <c:pt idx="3495">
                  <c:v>32.200000000000003</c:v>
                </c:pt>
                <c:pt idx="3496">
                  <c:v>31.4</c:v>
                </c:pt>
                <c:pt idx="3497">
                  <c:v>30.6</c:v>
                </c:pt>
                <c:pt idx="3498">
                  <c:v>30.2</c:v>
                </c:pt>
                <c:pt idx="3499">
                  <c:v>29.8</c:v>
                </c:pt>
                <c:pt idx="3500">
                  <c:v>29.4</c:v>
                </c:pt>
                <c:pt idx="3501">
                  <c:v>28.9</c:v>
                </c:pt>
                <c:pt idx="3502">
                  <c:v>28.5</c:v>
                </c:pt>
                <c:pt idx="3503">
                  <c:v>28</c:v>
                </c:pt>
                <c:pt idx="3504">
                  <c:v>27.8</c:v>
                </c:pt>
                <c:pt idx="3505">
                  <c:v>27.6</c:v>
                </c:pt>
                <c:pt idx="3506">
                  <c:v>27.4</c:v>
                </c:pt>
                <c:pt idx="3507">
                  <c:v>27.3</c:v>
                </c:pt>
                <c:pt idx="3508">
                  <c:v>27.1</c:v>
                </c:pt>
                <c:pt idx="3509">
                  <c:v>27</c:v>
                </c:pt>
                <c:pt idx="3510">
                  <c:v>27.4</c:v>
                </c:pt>
                <c:pt idx="3511">
                  <c:v>27.8</c:v>
                </c:pt>
                <c:pt idx="3512">
                  <c:v>28.2</c:v>
                </c:pt>
                <c:pt idx="3513">
                  <c:v>29.8</c:v>
                </c:pt>
                <c:pt idx="3514">
                  <c:v>31.4</c:v>
                </c:pt>
                <c:pt idx="3515">
                  <c:v>33</c:v>
                </c:pt>
                <c:pt idx="3516">
                  <c:v>32.700000000000003</c:v>
                </c:pt>
                <c:pt idx="3517">
                  <c:v>32.5</c:v>
                </c:pt>
                <c:pt idx="3518">
                  <c:v>32.200000000000003</c:v>
                </c:pt>
                <c:pt idx="3519">
                  <c:v>31.5</c:v>
                </c:pt>
                <c:pt idx="3520">
                  <c:v>30.7</c:v>
                </c:pt>
                <c:pt idx="3521">
                  <c:v>30</c:v>
                </c:pt>
                <c:pt idx="3522">
                  <c:v>29.5</c:v>
                </c:pt>
                <c:pt idx="3523">
                  <c:v>29</c:v>
                </c:pt>
                <c:pt idx="3524">
                  <c:v>28.5</c:v>
                </c:pt>
                <c:pt idx="3525">
                  <c:v>28</c:v>
                </c:pt>
                <c:pt idx="3526">
                  <c:v>27.5</c:v>
                </c:pt>
                <c:pt idx="3527">
                  <c:v>27</c:v>
                </c:pt>
                <c:pt idx="3528">
                  <c:v>26.9</c:v>
                </c:pt>
                <c:pt idx="3529">
                  <c:v>26.7</c:v>
                </c:pt>
                <c:pt idx="3530">
                  <c:v>26.6</c:v>
                </c:pt>
                <c:pt idx="3531">
                  <c:v>26.4</c:v>
                </c:pt>
                <c:pt idx="3532">
                  <c:v>26.2</c:v>
                </c:pt>
                <c:pt idx="3533">
                  <c:v>26</c:v>
                </c:pt>
                <c:pt idx="3534">
                  <c:v>26.7</c:v>
                </c:pt>
                <c:pt idx="3535">
                  <c:v>27.3</c:v>
                </c:pt>
                <c:pt idx="3536">
                  <c:v>28</c:v>
                </c:pt>
                <c:pt idx="3537">
                  <c:v>29.2</c:v>
                </c:pt>
                <c:pt idx="3538">
                  <c:v>30.4</c:v>
                </c:pt>
                <c:pt idx="3539">
                  <c:v>31.6</c:v>
                </c:pt>
                <c:pt idx="3540">
                  <c:v>32.799999999999997</c:v>
                </c:pt>
                <c:pt idx="3541">
                  <c:v>34</c:v>
                </c:pt>
                <c:pt idx="3542">
                  <c:v>35.200000000000003</c:v>
                </c:pt>
                <c:pt idx="3543">
                  <c:v>33.9</c:v>
                </c:pt>
                <c:pt idx="3544">
                  <c:v>32.5</c:v>
                </c:pt>
                <c:pt idx="3545">
                  <c:v>31.2</c:v>
                </c:pt>
                <c:pt idx="3546">
                  <c:v>30.3</c:v>
                </c:pt>
                <c:pt idx="3547">
                  <c:v>29.3</c:v>
                </c:pt>
                <c:pt idx="3548">
                  <c:v>28.4</c:v>
                </c:pt>
                <c:pt idx="3549">
                  <c:v>27.1</c:v>
                </c:pt>
                <c:pt idx="3550">
                  <c:v>25.7</c:v>
                </c:pt>
                <c:pt idx="3551">
                  <c:v>24.4</c:v>
                </c:pt>
                <c:pt idx="3552">
                  <c:v>23.9</c:v>
                </c:pt>
                <c:pt idx="3553">
                  <c:v>23.3</c:v>
                </c:pt>
                <c:pt idx="3554">
                  <c:v>22.8</c:v>
                </c:pt>
                <c:pt idx="3555">
                  <c:v>22.7</c:v>
                </c:pt>
                <c:pt idx="3556">
                  <c:v>22.5</c:v>
                </c:pt>
                <c:pt idx="3557">
                  <c:v>22.4</c:v>
                </c:pt>
                <c:pt idx="3558">
                  <c:v>23.5</c:v>
                </c:pt>
                <c:pt idx="3559">
                  <c:v>24.5</c:v>
                </c:pt>
                <c:pt idx="3560">
                  <c:v>25.6</c:v>
                </c:pt>
                <c:pt idx="3561">
                  <c:v>29</c:v>
                </c:pt>
                <c:pt idx="3562">
                  <c:v>31</c:v>
                </c:pt>
                <c:pt idx="3563">
                  <c:v>33</c:v>
                </c:pt>
                <c:pt idx="3564">
                  <c:v>32.6</c:v>
                </c:pt>
                <c:pt idx="3565">
                  <c:v>32.200000000000003</c:v>
                </c:pt>
                <c:pt idx="3566">
                  <c:v>31.8</c:v>
                </c:pt>
                <c:pt idx="3567">
                  <c:v>31.4</c:v>
                </c:pt>
                <c:pt idx="3568">
                  <c:v>31</c:v>
                </c:pt>
                <c:pt idx="3569">
                  <c:v>30.6</c:v>
                </c:pt>
                <c:pt idx="3570">
                  <c:v>29.4</c:v>
                </c:pt>
                <c:pt idx="3571">
                  <c:v>28.1</c:v>
                </c:pt>
                <c:pt idx="3572">
                  <c:v>26.9</c:v>
                </c:pt>
                <c:pt idx="3573">
                  <c:v>25.7</c:v>
                </c:pt>
                <c:pt idx="3574">
                  <c:v>24.4</c:v>
                </c:pt>
                <c:pt idx="3575">
                  <c:v>23.2</c:v>
                </c:pt>
                <c:pt idx="3576">
                  <c:v>23.3</c:v>
                </c:pt>
                <c:pt idx="3577">
                  <c:v>23.5</c:v>
                </c:pt>
                <c:pt idx="3578">
                  <c:v>23.6</c:v>
                </c:pt>
                <c:pt idx="3579">
                  <c:v>23</c:v>
                </c:pt>
                <c:pt idx="3580">
                  <c:v>22.4</c:v>
                </c:pt>
                <c:pt idx="3581">
                  <c:v>21.8</c:v>
                </c:pt>
                <c:pt idx="3582">
                  <c:v>23.1</c:v>
                </c:pt>
                <c:pt idx="3583">
                  <c:v>24.3</c:v>
                </c:pt>
                <c:pt idx="3584">
                  <c:v>25.6</c:v>
                </c:pt>
                <c:pt idx="3585">
                  <c:v>27.4</c:v>
                </c:pt>
                <c:pt idx="3586">
                  <c:v>29.2</c:v>
                </c:pt>
                <c:pt idx="3587">
                  <c:v>31</c:v>
                </c:pt>
                <c:pt idx="3588">
                  <c:v>30.9</c:v>
                </c:pt>
                <c:pt idx="3589">
                  <c:v>30.9</c:v>
                </c:pt>
                <c:pt idx="3590">
                  <c:v>30.8</c:v>
                </c:pt>
                <c:pt idx="3591">
                  <c:v>30.3</c:v>
                </c:pt>
                <c:pt idx="3592">
                  <c:v>29.7</c:v>
                </c:pt>
                <c:pt idx="3593">
                  <c:v>29.2</c:v>
                </c:pt>
                <c:pt idx="3594">
                  <c:v>28.2</c:v>
                </c:pt>
                <c:pt idx="3595">
                  <c:v>27.2</c:v>
                </c:pt>
                <c:pt idx="3596">
                  <c:v>26.2</c:v>
                </c:pt>
                <c:pt idx="3597">
                  <c:v>25.9</c:v>
                </c:pt>
                <c:pt idx="3598">
                  <c:v>25.5</c:v>
                </c:pt>
                <c:pt idx="3599">
                  <c:v>25.2</c:v>
                </c:pt>
                <c:pt idx="3600">
                  <c:v>24.7</c:v>
                </c:pt>
                <c:pt idx="3601">
                  <c:v>24.1</c:v>
                </c:pt>
                <c:pt idx="3602">
                  <c:v>23.6</c:v>
                </c:pt>
                <c:pt idx="3603">
                  <c:v>23.5</c:v>
                </c:pt>
                <c:pt idx="3604">
                  <c:v>23.5</c:v>
                </c:pt>
                <c:pt idx="3605">
                  <c:v>23.4</c:v>
                </c:pt>
                <c:pt idx="3606">
                  <c:v>24.2</c:v>
                </c:pt>
                <c:pt idx="3607">
                  <c:v>25</c:v>
                </c:pt>
                <c:pt idx="3608">
                  <c:v>25.8</c:v>
                </c:pt>
                <c:pt idx="3609">
                  <c:v>27.1</c:v>
                </c:pt>
                <c:pt idx="3610">
                  <c:v>28.5</c:v>
                </c:pt>
                <c:pt idx="3611">
                  <c:v>29.8</c:v>
                </c:pt>
                <c:pt idx="3612">
                  <c:v>30.1</c:v>
                </c:pt>
                <c:pt idx="3613">
                  <c:v>30.3</c:v>
                </c:pt>
                <c:pt idx="3614">
                  <c:v>30.6</c:v>
                </c:pt>
                <c:pt idx="3615">
                  <c:v>29.8</c:v>
                </c:pt>
                <c:pt idx="3616">
                  <c:v>29</c:v>
                </c:pt>
                <c:pt idx="3617">
                  <c:v>28.2</c:v>
                </c:pt>
                <c:pt idx="3618">
                  <c:v>27.5</c:v>
                </c:pt>
                <c:pt idx="3619">
                  <c:v>27</c:v>
                </c:pt>
                <c:pt idx="3620">
                  <c:v>26.4</c:v>
                </c:pt>
                <c:pt idx="3621">
                  <c:v>25.9</c:v>
                </c:pt>
                <c:pt idx="3622">
                  <c:v>25.7</c:v>
                </c:pt>
                <c:pt idx="3623">
                  <c:v>25.9</c:v>
                </c:pt>
              </c:numCache>
            </c:numRef>
          </c:xVal>
          <c:yVal>
            <c:numRef>
              <c:f>Mum_Hourly!$AG$2:$AG$8762</c:f>
              <c:numCache>
                <c:formatCode>General</c:formatCode>
                <c:ptCount val="8761"/>
                <c:pt idx="0">
                  <c:v>62</c:v>
                </c:pt>
                <c:pt idx="1">
                  <c:v>65</c:v>
                </c:pt>
                <c:pt idx="2">
                  <c:v>68</c:v>
                </c:pt>
                <c:pt idx="3">
                  <c:v>72</c:v>
                </c:pt>
                <c:pt idx="4">
                  <c:v>76</c:v>
                </c:pt>
                <c:pt idx="5">
                  <c:v>80</c:v>
                </c:pt>
                <c:pt idx="6">
                  <c:v>77</c:v>
                </c:pt>
                <c:pt idx="7">
                  <c:v>73</c:v>
                </c:pt>
                <c:pt idx="8">
                  <c:v>70</c:v>
                </c:pt>
                <c:pt idx="9">
                  <c:v>50</c:v>
                </c:pt>
                <c:pt idx="10">
                  <c:v>36</c:v>
                </c:pt>
                <c:pt idx="11">
                  <c:v>26</c:v>
                </c:pt>
                <c:pt idx="12">
                  <c:v>29</c:v>
                </c:pt>
                <c:pt idx="13">
                  <c:v>32</c:v>
                </c:pt>
                <c:pt idx="14">
                  <c:v>34</c:v>
                </c:pt>
                <c:pt idx="15">
                  <c:v>37</c:v>
                </c:pt>
                <c:pt idx="16">
                  <c:v>39</c:v>
                </c:pt>
                <c:pt idx="17">
                  <c:v>42</c:v>
                </c:pt>
                <c:pt idx="18">
                  <c:v>44</c:v>
                </c:pt>
                <c:pt idx="19">
                  <c:v>48</c:v>
                </c:pt>
                <c:pt idx="20">
                  <c:v>51</c:v>
                </c:pt>
                <c:pt idx="21">
                  <c:v>54</c:v>
                </c:pt>
                <c:pt idx="22">
                  <c:v>58</c:v>
                </c:pt>
                <c:pt idx="23">
                  <c:v>62</c:v>
                </c:pt>
                <c:pt idx="24">
                  <c:v>66</c:v>
                </c:pt>
                <c:pt idx="25">
                  <c:v>70</c:v>
                </c:pt>
                <c:pt idx="26">
                  <c:v>74</c:v>
                </c:pt>
                <c:pt idx="27">
                  <c:v>74</c:v>
                </c:pt>
                <c:pt idx="28">
                  <c:v>74</c:v>
                </c:pt>
                <c:pt idx="29">
                  <c:v>73</c:v>
                </c:pt>
                <c:pt idx="30">
                  <c:v>73</c:v>
                </c:pt>
                <c:pt idx="31">
                  <c:v>72</c:v>
                </c:pt>
                <c:pt idx="32">
                  <c:v>71</c:v>
                </c:pt>
                <c:pt idx="33">
                  <c:v>53</c:v>
                </c:pt>
                <c:pt idx="34">
                  <c:v>39</c:v>
                </c:pt>
                <c:pt idx="35">
                  <c:v>29</c:v>
                </c:pt>
                <c:pt idx="36">
                  <c:v>33</c:v>
                </c:pt>
                <c:pt idx="37">
                  <c:v>37</c:v>
                </c:pt>
                <c:pt idx="38">
                  <c:v>42</c:v>
                </c:pt>
                <c:pt idx="39">
                  <c:v>47</c:v>
                </c:pt>
                <c:pt idx="40">
                  <c:v>51</c:v>
                </c:pt>
                <c:pt idx="41">
                  <c:v>57</c:v>
                </c:pt>
                <c:pt idx="42">
                  <c:v>58</c:v>
                </c:pt>
                <c:pt idx="43">
                  <c:v>60</c:v>
                </c:pt>
                <c:pt idx="44">
                  <c:v>62</c:v>
                </c:pt>
                <c:pt idx="45">
                  <c:v>66</c:v>
                </c:pt>
                <c:pt idx="46">
                  <c:v>71</c:v>
                </c:pt>
                <c:pt idx="47">
                  <c:v>76</c:v>
                </c:pt>
                <c:pt idx="48">
                  <c:v>79</c:v>
                </c:pt>
                <c:pt idx="49">
                  <c:v>82</c:v>
                </c:pt>
                <c:pt idx="50">
                  <c:v>85</c:v>
                </c:pt>
                <c:pt idx="51">
                  <c:v>83</c:v>
                </c:pt>
                <c:pt idx="52">
                  <c:v>81</c:v>
                </c:pt>
                <c:pt idx="53">
                  <c:v>79</c:v>
                </c:pt>
                <c:pt idx="54">
                  <c:v>67</c:v>
                </c:pt>
                <c:pt idx="55">
                  <c:v>57</c:v>
                </c:pt>
                <c:pt idx="56">
                  <c:v>47</c:v>
                </c:pt>
                <c:pt idx="57">
                  <c:v>43</c:v>
                </c:pt>
                <c:pt idx="58">
                  <c:v>40</c:v>
                </c:pt>
                <c:pt idx="59">
                  <c:v>37</c:v>
                </c:pt>
                <c:pt idx="60">
                  <c:v>34</c:v>
                </c:pt>
                <c:pt idx="61">
                  <c:v>31</c:v>
                </c:pt>
                <c:pt idx="62">
                  <c:v>28</c:v>
                </c:pt>
                <c:pt idx="63">
                  <c:v>41</c:v>
                </c:pt>
                <c:pt idx="64">
                  <c:v>66</c:v>
                </c:pt>
                <c:pt idx="65">
                  <c:v>46</c:v>
                </c:pt>
                <c:pt idx="66">
                  <c:v>48</c:v>
                </c:pt>
                <c:pt idx="67">
                  <c:v>50</c:v>
                </c:pt>
                <c:pt idx="68">
                  <c:v>53</c:v>
                </c:pt>
                <c:pt idx="69">
                  <c:v>57</c:v>
                </c:pt>
                <c:pt idx="70">
                  <c:v>62</c:v>
                </c:pt>
                <c:pt idx="71">
                  <c:v>66</c:v>
                </c:pt>
                <c:pt idx="72">
                  <c:v>68</c:v>
                </c:pt>
                <c:pt idx="73">
                  <c:v>69</c:v>
                </c:pt>
                <c:pt idx="74">
                  <c:v>70</c:v>
                </c:pt>
                <c:pt idx="75">
                  <c:v>68</c:v>
                </c:pt>
                <c:pt idx="76">
                  <c:v>66</c:v>
                </c:pt>
                <c:pt idx="77">
                  <c:v>64</c:v>
                </c:pt>
                <c:pt idx="78">
                  <c:v>62</c:v>
                </c:pt>
                <c:pt idx="79">
                  <c:v>60</c:v>
                </c:pt>
                <c:pt idx="80">
                  <c:v>58</c:v>
                </c:pt>
                <c:pt idx="81">
                  <c:v>44</c:v>
                </c:pt>
                <c:pt idx="82">
                  <c:v>33</c:v>
                </c:pt>
                <c:pt idx="83">
                  <c:v>25</c:v>
                </c:pt>
                <c:pt idx="84">
                  <c:v>30</c:v>
                </c:pt>
                <c:pt idx="85">
                  <c:v>36</c:v>
                </c:pt>
                <c:pt idx="86">
                  <c:v>41</c:v>
                </c:pt>
                <c:pt idx="87">
                  <c:v>40</c:v>
                </c:pt>
                <c:pt idx="88">
                  <c:v>39</c:v>
                </c:pt>
                <c:pt idx="89">
                  <c:v>38</c:v>
                </c:pt>
                <c:pt idx="90">
                  <c:v>44</c:v>
                </c:pt>
                <c:pt idx="91">
                  <c:v>52</c:v>
                </c:pt>
                <c:pt idx="92">
                  <c:v>60</c:v>
                </c:pt>
                <c:pt idx="93">
                  <c:v>64</c:v>
                </c:pt>
                <c:pt idx="94">
                  <c:v>69</c:v>
                </c:pt>
                <c:pt idx="95">
                  <c:v>74</c:v>
                </c:pt>
                <c:pt idx="96">
                  <c:v>75</c:v>
                </c:pt>
                <c:pt idx="97">
                  <c:v>75</c:v>
                </c:pt>
                <c:pt idx="98">
                  <c:v>74</c:v>
                </c:pt>
                <c:pt idx="99">
                  <c:v>74</c:v>
                </c:pt>
                <c:pt idx="100">
                  <c:v>74</c:v>
                </c:pt>
                <c:pt idx="101">
                  <c:v>74</c:v>
                </c:pt>
                <c:pt idx="102">
                  <c:v>68</c:v>
                </c:pt>
                <c:pt idx="103">
                  <c:v>62</c:v>
                </c:pt>
                <c:pt idx="104">
                  <c:v>57</c:v>
                </c:pt>
                <c:pt idx="105">
                  <c:v>44</c:v>
                </c:pt>
                <c:pt idx="106">
                  <c:v>34</c:v>
                </c:pt>
                <c:pt idx="107">
                  <c:v>26</c:v>
                </c:pt>
                <c:pt idx="108">
                  <c:v>29</c:v>
                </c:pt>
                <c:pt idx="109">
                  <c:v>32</c:v>
                </c:pt>
                <c:pt idx="110">
                  <c:v>35</c:v>
                </c:pt>
                <c:pt idx="111">
                  <c:v>39</c:v>
                </c:pt>
                <c:pt idx="112">
                  <c:v>43</c:v>
                </c:pt>
                <c:pt idx="113">
                  <c:v>46</c:v>
                </c:pt>
                <c:pt idx="114">
                  <c:v>48</c:v>
                </c:pt>
                <c:pt idx="115">
                  <c:v>50</c:v>
                </c:pt>
                <c:pt idx="116">
                  <c:v>51</c:v>
                </c:pt>
                <c:pt idx="117">
                  <c:v>56</c:v>
                </c:pt>
                <c:pt idx="118">
                  <c:v>62</c:v>
                </c:pt>
                <c:pt idx="119">
                  <c:v>69</c:v>
                </c:pt>
                <c:pt idx="120">
                  <c:v>67</c:v>
                </c:pt>
                <c:pt idx="121">
                  <c:v>66</c:v>
                </c:pt>
                <c:pt idx="122">
                  <c:v>64</c:v>
                </c:pt>
                <c:pt idx="123">
                  <c:v>69</c:v>
                </c:pt>
                <c:pt idx="124">
                  <c:v>74</c:v>
                </c:pt>
                <c:pt idx="125">
                  <c:v>79</c:v>
                </c:pt>
                <c:pt idx="126">
                  <c:v>75</c:v>
                </c:pt>
                <c:pt idx="127">
                  <c:v>71</c:v>
                </c:pt>
                <c:pt idx="128">
                  <c:v>67</c:v>
                </c:pt>
                <c:pt idx="129">
                  <c:v>56</c:v>
                </c:pt>
                <c:pt idx="130">
                  <c:v>47</c:v>
                </c:pt>
                <c:pt idx="131">
                  <c:v>39</c:v>
                </c:pt>
                <c:pt idx="132">
                  <c:v>40</c:v>
                </c:pt>
                <c:pt idx="133">
                  <c:v>40</c:v>
                </c:pt>
                <c:pt idx="134">
                  <c:v>40</c:v>
                </c:pt>
                <c:pt idx="135">
                  <c:v>45</c:v>
                </c:pt>
                <c:pt idx="136">
                  <c:v>50</c:v>
                </c:pt>
                <c:pt idx="137">
                  <c:v>56</c:v>
                </c:pt>
                <c:pt idx="138">
                  <c:v>58</c:v>
                </c:pt>
                <c:pt idx="139">
                  <c:v>61</c:v>
                </c:pt>
                <c:pt idx="140">
                  <c:v>63</c:v>
                </c:pt>
                <c:pt idx="141">
                  <c:v>64</c:v>
                </c:pt>
                <c:pt idx="142">
                  <c:v>66</c:v>
                </c:pt>
                <c:pt idx="143">
                  <c:v>68</c:v>
                </c:pt>
                <c:pt idx="144">
                  <c:v>69</c:v>
                </c:pt>
                <c:pt idx="145">
                  <c:v>71</c:v>
                </c:pt>
                <c:pt idx="146">
                  <c:v>72</c:v>
                </c:pt>
                <c:pt idx="147">
                  <c:v>77</c:v>
                </c:pt>
                <c:pt idx="148">
                  <c:v>83</c:v>
                </c:pt>
                <c:pt idx="149">
                  <c:v>88</c:v>
                </c:pt>
                <c:pt idx="150">
                  <c:v>86</c:v>
                </c:pt>
                <c:pt idx="151">
                  <c:v>84</c:v>
                </c:pt>
                <c:pt idx="152">
                  <c:v>81</c:v>
                </c:pt>
                <c:pt idx="153">
                  <c:v>72</c:v>
                </c:pt>
                <c:pt idx="154">
                  <c:v>64</c:v>
                </c:pt>
                <c:pt idx="155">
                  <c:v>57</c:v>
                </c:pt>
                <c:pt idx="156">
                  <c:v>52</c:v>
                </c:pt>
                <c:pt idx="157">
                  <c:v>48</c:v>
                </c:pt>
                <c:pt idx="158">
                  <c:v>44</c:v>
                </c:pt>
                <c:pt idx="159">
                  <c:v>51</c:v>
                </c:pt>
                <c:pt idx="160">
                  <c:v>58</c:v>
                </c:pt>
                <c:pt idx="161">
                  <c:v>65</c:v>
                </c:pt>
                <c:pt idx="162">
                  <c:v>67</c:v>
                </c:pt>
                <c:pt idx="163">
                  <c:v>69</c:v>
                </c:pt>
                <c:pt idx="164">
                  <c:v>71</c:v>
                </c:pt>
                <c:pt idx="165">
                  <c:v>75</c:v>
                </c:pt>
                <c:pt idx="166">
                  <c:v>78</c:v>
                </c:pt>
                <c:pt idx="167">
                  <c:v>82</c:v>
                </c:pt>
                <c:pt idx="168">
                  <c:v>82</c:v>
                </c:pt>
                <c:pt idx="169">
                  <c:v>83</c:v>
                </c:pt>
                <c:pt idx="170">
                  <c:v>83</c:v>
                </c:pt>
                <c:pt idx="171">
                  <c:v>83</c:v>
                </c:pt>
                <c:pt idx="172">
                  <c:v>83</c:v>
                </c:pt>
                <c:pt idx="173">
                  <c:v>83</c:v>
                </c:pt>
                <c:pt idx="174">
                  <c:v>81</c:v>
                </c:pt>
                <c:pt idx="175">
                  <c:v>78</c:v>
                </c:pt>
                <c:pt idx="176">
                  <c:v>75</c:v>
                </c:pt>
                <c:pt idx="177">
                  <c:v>66</c:v>
                </c:pt>
                <c:pt idx="178">
                  <c:v>59</c:v>
                </c:pt>
                <c:pt idx="179">
                  <c:v>52</c:v>
                </c:pt>
                <c:pt idx="180">
                  <c:v>50</c:v>
                </c:pt>
                <c:pt idx="181">
                  <c:v>48</c:v>
                </c:pt>
                <c:pt idx="182">
                  <c:v>46</c:v>
                </c:pt>
                <c:pt idx="183">
                  <c:v>49</c:v>
                </c:pt>
                <c:pt idx="184">
                  <c:v>53</c:v>
                </c:pt>
                <c:pt idx="185">
                  <c:v>58</c:v>
                </c:pt>
                <c:pt idx="186">
                  <c:v>56</c:v>
                </c:pt>
                <c:pt idx="187">
                  <c:v>55</c:v>
                </c:pt>
                <c:pt idx="188">
                  <c:v>52</c:v>
                </c:pt>
                <c:pt idx="189">
                  <c:v>55</c:v>
                </c:pt>
                <c:pt idx="190">
                  <c:v>58</c:v>
                </c:pt>
                <c:pt idx="191">
                  <c:v>61</c:v>
                </c:pt>
                <c:pt idx="192">
                  <c:v>64</c:v>
                </c:pt>
                <c:pt idx="193">
                  <c:v>67</c:v>
                </c:pt>
                <c:pt idx="194">
                  <c:v>71</c:v>
                </c:pt>
                <c:pt idx="195">
                  <c:v>70</c:v>
                </c:pt>
                <c:pt idx="196">
                  <c:v>70</c:v>
                </c:pt>
                <c:pt idx="197">
                  <c:v>69</c:v>
                </c:pt>
                <c:pt idx="198">
                  <c:v>66</c:v>
                </c:pt>
                <c:pt idx="199">
                  <c:v>63</c:v>
                </c:pt>
                <c:pt idx="200">
                  <c:v>59</c:v>
                </c:pt>
                <c:pt idx="201">
                  <c:v>53</c:v>
                </c:pt>
                <c:pt idx="202">
                  <c:v>47</c:v>
                </c:pt>
                <c:pt idx="203">
                  <c:v>42</c:v>
                </c:pt>
                <c:pt idx="204">
                  <c:v>43</c:v>
                </c:pt>
                <c:pt idx="205">
                  <c:v>43</c:v>
                </c:pt>
                <c:pt idx="206">
                  <c:v>44</c:v>
                </c:pt>
                <c:pt idx="207">
                  <c:v>48</c:v>
                </c:pt>
                <c:pt idx="208">
                  <c:v>52</c:v>
                </c:pt>
                <c:pt idx="209">
                  <c:v>56</c:v>
                </c:pt>
                <c:pt idx="210">
                  <c:v>59</c:v>
                </c:pt>
                <c:pt idx="211">
                  <c:v>61</c:v>
                </c:pt>
                <c:pt idx="212">
                  <c:v>64</c:v>
                </c:pt>
                <c:pt idx="213">
                  <c:v>67</c:v>
                </c:pt>
                <c:pt idx="214">
                  <c:v>70</c:v>
                </c:pt>
                <c:pt idx="215">
                  <c:v>73</c:v>
                </c:pt>
                <c:pt idx="216">
                  <c:v>73</c:v>
                </c:pt>
                <c:pt idx="217">
                  <c:v>73</c:v>
                </c:pt>
                <c:pt idx="218">
                  <c:v>73</c:v>
                </c:pt>
                <c:pt idx="219">
                  <c:v>77</c:v>
                </c:pt>
                <c:pt idx="220">
                  <c:v>80</c:v>
                </c:pt>
                <c:pt idx="221">
                  <c:v>84</c:v>
                </c:pt>
                <c:pt idx="222">
                  <c:v>71</c:v>
                </c:pt>
                <c:pt idx="223">
                  <c:v>60</c:v>
                </c:pt>
                <c:pt idx="224">
                  <c:v>50</c:v>
                </c:pt>
                <c:pt idx="225">
                  <c:v>44</c:v>
                </c:pt>
                <c:pt idx="226">
                  <c:v>38</c:v>
                </c:pt>
                <c:pt idx="227">
                  <c:v>33</c:v>
                </c:pt>
                <c:pt idx="228">
                  <c:v>34</c:v>
                </c:pt>
                <c:pt idx="229">
                  <c:v>35</c:v>
                </c:pt>
                <c:pt idx="230">
                  <c:v>36</c:v>
                </c:pt>
                <c:pt idx="231">
                  <c:v>38</c:v>
                </c:pt>
                <c:pt idx="232">
                  <c:v>41</c:v>
                </c:pt>
                <c:pt idx="233">
                  <c:v>44</c:v>
                </c:pt>
                <c:pt idx="234">
                  <c:v>46</c:v>
                </c:pt>
                <c:pt idx="235">
                  <c:v>48</c:v>
                </c:pt>
                <c:pt idx="236">
                  <c:v>51</c:v>
                </c:pt>
                <c:pt idx="237">
                  <c:v>54</c:v>
                </c:pt>
                <c:pt idx="238">
                  <c:v>58</c:v>
                </c:pt>
                <c:pt idx="239">
                  <c:v>62</c:v>
                </c:pt>
                <c:pt idx="240">
                  <c:v>66</c:v>
                </c:pt>
                <c:pt idx="241">
                  <c:v>71</c:v>
                </c:pt>
                <c:pt idx="242">
                  <c:v>76</c:v>
                </c:pt>
                <c:pt idx="243">
                  <c:v>74</c:v>
                </c:pt>
                <c:pt idx="244">
                  <c:v>73</c:v>
                </c:pt>
                <c:pt idx="245">
                  <c:v>71</c:v>
                </c:pt>
                <c:pt idx="246">
                  <c:v>68</c:v>
                </c:pt>
                <c:pt idx="247">
                  <c:v>65</c:v>
                </c:pt>
                <c:pt idx="248">
                  <c:v>61</c:v>
                </c:pt>
                <c:pt idx="249">
                  <c:v>52</c:v>
                </c:pt>
                <c:pt idx="250">
                  <c:v>43</c:v>
                </c:pt>
                <c:pt idx="251">
                  <c:v>37</c:v>
                </c:pt>
                <c:pt idx="252">
                  <c:v>38</c:v>
                </c:pt>
                <c:pt idx="253">
                  <c:v>40</c:v>
                </c:pt>
                <c:pt idx="254">
                  <c:v>41</c:v>
                </c:pt>
                <c:pt idx="255">
                  <c:v>43</c:v>
                </c:pt>
                <c:pt idx="256">
                  <c:v>45</c:v>
                </c:pt>
                <c:pt idx="257">
                  <c:v>47</c:v>
                </c:pt>
                <c:pt idx="258">
                  <c:v>50</c:v>
                </c:pt>
                <c:pt idx="259">
                  <c:v>54</c:v>
                </c:pt>
                <c:pt idx="260">
                  <c:v>58</c:v>
                </c:pt>
                <c:pt idx="261">
                  <c:v>61</c:v>
                </c:pt>
                <c:pt idx="262">
                  <c:v>65</c:v>
                </c:pt>
                <c:pt idx="263">
                  <c:v>69</c:v>
                </c:pt>
                <c:pt idx="264">
                  <c:v>73</c:v>
                </c:pt>
                <c:pt idx="265">
                  <c:v>77</c:v>
                </c:pt>
                <c:pt idx="266">
                  <c:v>82</c:v>
                </c:pt>
                <c:pt idx="267">
                  <c:v>83</c:v>
                </c:pt>
                <c:pt idx="268">
                  <c:v>84</c:v>
                </c:pt>
                <c:pt idx="269">
                  <c:v>85</c:v>
                </c:pt>
                <c:pt idx="270">
                  <c:v>82</c:v>
                </c:pt>
                <c:pt idx="271">
                  <c:v>78</c:v>
                </c:pt>
                <c:pt idx="272">
                  <c:v>74</c:v>
                </c:pt>
                <c:pt idx="273">
                  <c:v>57</c:v>
                </c:pt>
                <c:pt idx="274">
                  <c:v>44</c:v>
                </c:pt>
                <c:pt idx="275">
                  <c:v>34</c:v>
                </c:pt>
                <c:pt idx="276">
                  <c:v>36</c:v>
                </c:pt>
                <c:pt idx="277">
                  <c:v>37</c:v>
                </c:pt>
                <c:pt idx="278">
                  <c:v>38</c:v>
                </c:pt>
                <c:pt idx="279">
                  <c:v>44</c:v>
                </c:pt>
                <c:pt idx="280">
                  <c:v>50</c:v>
                </c:pt>
                <c:pt idx="281">
                  <c:v>57</c:v>
                </c:pt>
                <c:pt idx="282">
                  <c:v>60</c:v>
                </c:pt>
                <c:pt idx="283">
                  <c:v>64</c:v>
                </c:pt>
                <c:pt idx="284">
                  <c:v>68</c:v>
                </c:pt>
                <c:pt idx="285">
                  <c:v>72</c:v>
                </c:pt>
                <c:pt idx="286">
                  <c:v>77</c:v>
                </c:pt>
                <c:pt idx="287">
                  <c:v>82</c:v>
                </c:pt>
                <c:pt idx="288">
                  <c:v>85</c:v>
                </c:pt>
                <c:pt idx="289">
                  <c:v>88</c:v>
                </c:pt>
                <c:pt idx="290">
                  <c:v>92</c:v>
                </c:pt>
                <c:pt idx="291">
                  <c:v>91</c:v>
                </c:pt>
                <c:pt idx="292">
                  <c:v>91</c:v>
                </c:pt>
                <c:pt idx="293">
                  <c:v>90</c:v>
                </c:pt>
                <c:pt idx="294">
                  <c:v>87</c:v>
                </c:pt>
                <c:pt idx="295">
                  <c:v>84</c:v>
                </c:pt>
                <c:pt idx="296">
                  <c:v>81</c:v>
                </c:pt>
                <c:pt idx="297">
                  <c:v>62</c:v>
                </c:pt>
                <c:pt idx="298">
                  <c:v>48</c:v>
                </c:pt>
                <c:pt idx="299">
                  <c:v>37</c:v>
                </c:pt>
                <c:pt idx="300">
                  <c:v>37</c:v>
                </c:pt>
                <c:pt idx="301">
                  <c:v>37</c:v>
                </c:pt>
                <c:pt idx="302">
                  <c:v>37</c:v>
                </c:pt>
                <c:pt idx="303">
                  <c:v>42</c:v>
                </c:pt>
                <c:pt idx="304">
                  <c:v>46</c:v>
                </c:pt>
                <c:pt idx="305">
                  <c:v>51</c:v>
                </c:pt>
                <c:pt idx="306">
                  <c:v>55</c:v>
                </c:pt>
                <c:pt idx="307">
                  <c:v>59</c:v>
                </c:pt>
                <c:pt idx="308">
                  <c:v>63</c:v>
                </c:pt>
                <c:pt idx="309">
                  <c:v>68</c:v>
                </c:pt>
                <c:pt idx="310">
                  <c:v>73</c:v>
                </c:pt>
                <c:pt idx="311">
                  <c:v>78</c:v>
                </c:pt>
                <c:pt idx="312">
                  <c:v>81</c:v>
                </c:pt>
                <c:pt idx="313">
                  <c:v>83</c:v>
                </c:pt>
                <c:pt idx="314">
                  <c:v>85</c:v>
                </c:pt>
                <c:pt idx="315">
                  <c:v>84</c:v>
                </c:pt>
                <c:pt idx="316">
                  <c:v>82</c:v>
                </c:pt>
                <c:pt idx="317">
                  <c:v>81</c:v>
                </c:pt>
                <c:pt idx="318">
                  <c:v>80</c:v>
                </c:pt>
                <c:pt idx="319">
                  <c:v>79</c:v>
                </c:pt>
                <c:pt idx="320">
                  <c:v>78</c:v>
                </c:pt>
                <c:pt idx="321">
                  <c:v>61</c:v>
                </c:pt>
                <c:pt idx="322">
                  <c:v>47</c:v>
                </c:pt>
                <c:pt idx="323">
                  <c:v>37</c:v>
                </c:pt>
                <c:pt idx="324">
                  <c:v>39</c:v>
                </c:pt>
                <c:pt idx="325">
                  <c:v>41</c:v>
                </c:pt>
                <c:pt idx="326">
                  <c:v>44</c:v>
                </c:pt>
                <c:pt idx="327">
                  <c:v>45</c:v>
                </c:pt>
                <c:pt idx="328">
                  <c:v>47</c:v>
                </c:pt>
                <c:pt idx="329">
                  <c:v>49</c:v>
                </c:pt>
                <c:pt idx="330">
                  <c:v>53</c:v>
                </c:pt>
                <c:pt idx="331">
                  <c:v>57</c:v>
                </c:pt>
                <c:pt idx="332">
                  <c:v>61</c:v>
                </c:pt>
                <c:pt idx="333">
                  <c:v>65</c:v>
                </c:pt>
                <c:pt idx="334">
                  <c:v>68</c:v>
                </c:pt>
                <c:pt idx="335">
                  <c:v>72</c:v>
                </c:pt>
                <c:pt idx="336">
                  <c:v>72</c:v>
                </c:pt>
                <c:pt idx="337">
                  <c:v>72</c:v>
                </c:pt>
                <c:pt idx="338">
                  <c:v>72</c:v>
                </c:pt>
                <c:pt idx="339">
                  <c:v>72</c:v>
                </c:pt>
                <c:pt idx="340">
                  <c:v>71</c:v>
                </c:pt>
                <c:pt idx="341">
                  <c:v>71</c:v>
                </c:pt>
                <c:pt idx="342">
                  <c:v>67</c:v>
                </c:pt>
                <c:pt idx="343">
                  <c:v>64</c:v>
                </c:pt>
                <c:pt idx="344">
                  <c:v>60</c:v>
                </c:pt>
                <c:pt idx="345">
                  <c:v>53</c:v>
                </c:pt>
                <c:pt idx="346">
                  <c:v>46</c:v>
                </c:pt>
                <c:pt idx="347">
                  <c:v>40</c:v>
                </c:pt>
                <c:pt idx="348">
                  <c:v>38</c:v>
                </c:pt>
                <c:pt idx="349">
                  <c:v>36</c:v>
                </c:pt>
                <c:pt idx="350">
                  <c:v>35</c:v>
                </c:pt>
                <c:pt idx="351">
                  <c:v>36</c:v>
                </c:pt>
                <c:pt idx="352">
                  <c:v>39</c:v>
                </c:pt>
                <c:pt idx="353">
                  <c:v>41</c:v>
                </c:pt>
                <c:pt idx="354">
                  <c:v>41</c:v>
                </c:pt>
                <c:pt idx="355">
                  <c:v>41</c:v>
                </c:pt>
                <c:pt idx="356">
                  <c:v>42</c:v>
                </c:pt>
                <c:pt idx="357">
                  <c:v>42</c:v>
                </c:pt>
                <c:pt idx="358">
                  <c:v>41</c:v>
                </c:pt>
                <c:pt idx="359">
                  <c:v>41</c:v>
                </c:pt>
                <c:pt idx="360">
                  <c:v>48</c:v>
                </c:pt>
                <c:pt idx="361">
                  <c:v>55</c:v>
                </c:pt>
                <c:pt idx="362">
                  <c:v>64</c:v>
                </c:pt>
                <c:pt idx="363">
                  <c:v>65</c:v>
                </c:pt>
                <c:pt idx="364">
                  <c:v>66</c:v>
                </c:pt>
                <c:pt idx="365">
                  <c:v>67</c:v>
                </c:pt>
                <c:pt idx="366">
                  <c:v>62</c:v>
                </c:pt>
                <c:pt idx="367">
                  <c:v>57</c:v>
                </c:pt>
                <c:pt idx="368">
                  <c:v>53</c:v>
                </c:pt>
                <c:pt idx="369">
                  <c:v>41</c:v>
                </c:pt>
                <c:pt idx="370">
                  <c:v>31</c:v>
                </c:pt>
                <c:pt idx="371">
                  <c:v>24</c:v>
                </c:pt>
                <c:pt idx="372">
                  <c:v>26</c:v>
                </c:pt>
                <c:pt idx="373">
                  <c:v>28</c:v>
                </c:pt>
                <c:pt idx="374">
                  <c:v>30</c:v>
                </c:pt>
                <c:pt idx="375">
                  <c:v>34</c:v>
                </c:pt>
                <c:pt idx="376">
                  <c:v>39</c:v>
                </c:pt>
                <c:pt idx="377">
                  <c:v>45</c:v>
                </c:pt>
                <c:pt idx="378">
                  <c:v>47</c:v>
                </c:pt>
                <c:pt idx="379">
                  <c:v>50</c:v>
                </c:pt>
                <c:pt idx="380">
                  <c:v>53</c:v>
                </c:pt>
                <c:pt idx="381">
                  <c:v>56</c:v>
                </c:pt>
                <c:pt idx="382">
                  <c:v>60</c:v>
                </c:pt>
                <c:pt idx="383">
                  <c:v>64</c:v>
                </c:pt>
                <c:pt idx="384">
                  <c:v>67</c:v>
                </c:pt>
                <c:pt idx="385">
                  <c:v>69</c:v>
                </c:pt>
                <c:pt idx="386">
                  <c:v>72</c:v>
                </c:pt>
                <c:pt idx="387">
                  <c:v>70</c:v>
                </c:pt>
                <c:pt idx="388">
                  <c:v>68</c:v>
                </c:pt>
                <c:pt idx="389">
                  <c:v>65</c:v>
                </c:pt>
                <c:pt idx="390">
                  <c:v>64</c:v>
                </c:pt>
                <c:pt idx="391">
                  <c:v>63</c:v>
                </c:pt>
                <c:pt idx="392">
                  <c:v>61</c:v>
                </c:pt>
                <c:pt idx="393">
                  <c:v>55</c:v>
                </c:pt>
                <c:pt idx="394">
                  <c:v>49</c:v>
                </c:pt>
                <c:pt idx="395">
                  <c:v>44</c:v>
                </c:pt>
                <c:pt idx="396">
                  <c:v>39</c:v>
                </c:pt>
                <c:pt idx="397">
                  <c:v>35</c:v>
                </c:pt>
                <c:pt idx="398">
                  <c:v>31</c:v>
                </c:pt>
                <c:pt idx="399">
                  <c:v>35</c:v>
                </c:pt>
                <c:pt idx="400">
                  <c:v>40</c:v>
                </c:pt>
                <c:pt idx="401">
                  <c:v>45</c:v>
                </c:pt>
                <c:pt idx="402">
                  <c:v>51</c:v>
                </c:pt>
                <c:pt idx="403">
                  <c:v>58</c:v>
                </c:pt>
                <c:pt idx="404">
                  <c:v>66</c:v>
                </c:pt>
                <c:pt idx="405">
                  <c:v>67</c:v>
                </c:pt>
                <c:pt idx="406">
                  <c:v>69</c:v>
                </c:pt>
                <c:pt idx="407">
                  <c:v>71</c:v>
                </c:pt>
                <c:pt idx="408">
                  <c:v>75</c:v>
                </c:pt>
                <c:pt idx="409">
                  <c:v>79</c:v>
                </c:pt>
                <c:pt idx="410">
                  <c:v>84</c:v>
                </c:pt>
                <c:pt idx="411">
                  <c:v>82</c:v>
                </c:pt>
                <c:pt idx="412">
                  <c:v>80</c:v>
                </c:pt>
                <c:pt idx="413">
                  <c:v>77</c:v>
                </c:pt>
                <c:pt idx="414">
                  <c:v>69</c:v>
                </c:pt>
                <c:pt idx="415">
                  <c:v>62</c:v>
                </c:pt>
                <c:pt idx="416">
                  <c:v>55</c:v>
                </c:pt>
                <c:pt idx="417">
                  <c:v>47</c:v>
                </c:pt>
                <c:pt idx="418">
                  <c:v>40</c:v>
                </c:pt>
                <c:pt idx="419">
                  <c:v>34</c:v>
                </c:pt>
                <c:pt idx="420">
                  <c:v>36</c:v>
                </c:pt>
                <c:pt idx="421">
                  <c:v>38</c:v>
                </c:pt>
                <c:pt idx="422">
                  <c:v>40</c:v>
                </c:pt>
                <c:pt idx="423">
                  <c:v>42</c:v>
                </c:pt>
                <c:pt idx="424">
                  <c:v>45</c:v>
                </c:pt>
                <c:pt idx="425">
                  <c:v>48</c:v>
                </c:pt>
                <c:pt idx="426">
                  <c:v>49</c:v>
                </c:pt>
                <c:pt idx="427">
                  <c:v>50</c:v>
                </c:pt>
                <c:pt idx="428">
                  <c:v>51</c:v>
                </c:pt>
                <c:pt idx="429">
                  <c:v>52</c:v>
                </c:pt>
                <c:pt idx="430">
                  <c:v>53</c:v>
                </c:pt>
                <c:pt idx="431">
                  <c:v>54</c:v>
                </c:pt>
                <c:pt idx="432">
                  <c:v>61</c:v>
                </c:pt>
                <c:pt idx="433">
                  <c:v>69</c:v>
                </c:pt>
                <c:pt idx="434">
                  <c:v>77</c:v>
                </c:pt>
                <c:pt idx="435">
                  <c:v>67</c:v>
                </c:pt>
                <c:pt idx="436">
                  <c:v>59</c:v>
                </c:pt>
                <c:pt idx="437">
                  <c:v>51</c:v>
                </c:pt>
                <c:pt idx="438">
                  <c:v>51</c:v>
                </c:pt>
                <c:pt idx="439">
                  <c:v>51</c:v>
                </c:pt>
                <c:pt idx="440">
                  <c:v>51</c:v>
                </c:pt>
                <c:pt idx="441">
                  <c:v>39</c:v>
                </c:pt>
                <c:pt idx="442">
                  <c:v>29</c:v>
                </c:pt>
                <c:pt idx="443">
                  <c:v>21</c:v>
                </c:pt>
                <c:pt idx="444">
                  <c:v>25</c:v>
                </c:pt>
                <c:pt idx="445">
                  <c:v>28</c:v>
                </c:pt>
                <c:pt idx="446">
                  <c:v>32</c:v>
                </c:pt>
                <c:pt idx="447">
                  <c:v>34</c:v>
                </c:pt>
                <c:pt idx="448">
                  <c:v>36</c:v>
                </c:pt>
                <c:pt idx="449">
                  <c:v>38</c:v>
                </c:pt>
                <c:pt idx="450">
                  <c:v>40</c:v>
                </c:pt>
                <c:pt idx="451">
                  <c:v>43</c:v>
                </c:pt>
                <c:pt idx="452">
                  <c:v>45</c:v>
                </c:pt>
                <c:pt idx="453">
                  <c:v>46</c:v>
                </c:pt>
                <c:pt idx="454">
                  <c:v>47</c:v>
                </c:pt>
                <c:pt idx="455">
                  <c:v>48</c:v>
                </c:pt>
                <c:pt idx="456">
                  <c:v>49</c:v>
                </c:pt>
                <c:pt idx="457">
                  <c:v>50</c:v>
                </c:pt>
                <c:pt idx="458">
                  <c:v>51</c:v>
                </c:pt>
                <c:pt idx="459">
                  <c:v>55</c:v>
                </c:pt>
                <c:pt idx="460">
                  <c:v>60</c:v>
                </c:pt>
                <c:pt idx="461">
                  <c:v>64</c:v>
                </c:pt>
                <c:pt idx="462">
                  <c:v>56</c:v>
                </c:pt>
                <c:pt idx="463">
                  <c:v>48</c:v>
                </c:pt>
                <c:pt idx="464">
                  <c:v>42</c:v>
                </c:pt>
                <c:pt idx="465">
                  <c:v>36</c:v>
                </c:pt>
                <c:pt idx="466">
                  <c:v>32</c:v>
                </c:pt>
                <c:pt idx="467">
                  <c:v>28</c:v>
                </c:pt>
                <c:pt idx="468">
                  <c:v>31</c:v>
                </c:pt>
                <c:pt idx="469">
                  <c:v>35</c:v>
                </c:pt>
                <c:pt idx="470">
                  <c:v>38</c:v>
                </c:pt>
                <c:pt idx="471">
                  <c:v>42</c:v>
                </c:pt>
                <c:pt idx="472">
                  <c:v>46</c:v>
                </c:pt>
                <c:pt idx="473">
                  <c:v>50</c:v>
                </c:pt>
                <c:pt idx="474">
                  <c:v>55</c:v>
                </c:pt>
                <c:pt idx="475">
                  <c:v>60</c:v>
                </c:pt>
                <c:pt idx="476">
                  <c:v>66</c:v>
                </c:pt>
                <c:pt idx="477">
                  <c:v>69</c:v>
                </c:pt>
                <c:pt idx="478">
                  <c:v>72</c:v>
                </c:pt>
                <c:pt idx="479">
                  <c:v>74</c:v>
                </c:pt>
                <c:pt idx="480">
                  <c:v>76</c:v>
                </c:pt>
                <c:pt idx="481">
                  <c:v>78</c:v>
                </c:pt>
                <c:pt idx="482">
                  <c:v>79</c:v>
                </c:pt>
                <c:pt idx="483">
                  <c:v>82</c:v>
                </c:pt>
                <c:pt idx="484">
                  <c:v>84</c:v>
                </c:pt>
                <c:pt idx="485">
                  <c:v>86</c:v>
                </c:pt>
                <c:pt idx="486">
                  <c:v>82</c:v>
                </c:pt>
                <c:pt idx="487">
                  <c:v>78</c:v>
                </c:pt>
                <c:pt idx="488">
                  <c:v>74</c:v>
                </c:pt>
                <c:pt idx="489">
                  <c:v>53</c:v>
                </c:pt>
                <c:pt idx="490">
                  <c:v>38</c:v>
                </c:pt>
                <c:pt idx="491">
                  <c:v>26</c:v>
                </c:pt>
                <c:pt idx="492">
                  <c:v>29</c:v>
                </c:pt>
                <c:pt idx="493">
                  <c:v>32</c:v>
                </c:pt>
                <c:pt idx="494">
                  <c:v>34</c:v>
                </c:pt>
                <c:pt idx="495">
                  <c:v>37</c:v>
                </c:pt>
                <c:pt idx="496">
                  <c:v>39</c:v>
                </c:pt>
                <c:pt idx="497">
                  <c:v>41</c:v>
                </c:pt>
                <c:pt idx="498">
                  <c:v>48</c:v>
                </c:pt>
                <c:pt idx="499">
                  <c:v>56</c:v>
                </c:pt>
                <c:pt idx="500">
                  <c:v>65</c:v>
                </c:pt>
                <c:pt idx="501">
                  <c:v>66</c:v>
                </c:pt>
                <c:pt idx="502">
                  <c:v>67</c:v>
                </c:pt>
                <c:pt idx="503">
                  <c:v>68</c:v>
                </c:pt>
                <c:pt idx="504">
                  <c:v>73</c:v>
                </c:pt>
                <c:pt idx="505">
                  <c:v>78</c:v>
                </c:pt>
                <c:pt idx="506">
                  <c:v>83</c:v>
                </c:pt>
                <c:pt idx="507">
                  <c:v>83</c:v>
                </c:pt>
                <c:pt idx="508">
                  <c:v>84</c:v>
                </c:pt>
                <c:pt idx="509">
                  <c:v>84</c:v>
                </c:pt>
                <c:pt idx="510">
                  <c:v>82</c:v>
                </c:pt>
                <c:pt idx="511">
                  <c:v>80</c:v>
                </c:pt>
                <c:pt idx="512">
                  <c:v>78</c:v>
                </c:pt>
                <c:pt idx="513">
                  <c:v>65</c:v>
                </c:pt>
                <c:pt idx="514">
                  <c:v>55</c:v>
                </c:pt>
                <c:pt idx="515">
                  <c:v>46</c:v>
                </c:pt>
                <c:pt idx="516">
                  <c:v>43</c:v>
                </c:pt>
                <c:pt idx="517">
                  <c:v>39</c:v>
                </c:pt>
                <c:pt idx="518">
                  <c:v>36</c:v>
                </c:pt>
                <c:pt idx="519">
                  <c:v>39</c:v>
                </c:pt>
                <c:pt idx="520">
                  <c:v>42</c:v>
                </c:pt>
                <c:pt idx="521">
                  <c:v>46</c:v>
                </c:pt>
                <c:pt idx="522">
                  <c:v>53</c:v>
                </c:pt>
                <c:pt idx="523">
                  <c:v>61</c:v>
                </c:pt>
                <c:pt idx="524">
                  <c:v>71</c:v>
                </c:pt>
                <c:pt idx="525">
                  <c:v>74</c:v>
                </c:pt>
                <c:pt idx="526">
                  <c:v>77</c:v>
                </c:pt>
                <c:pt idx="527">
                  <c:v>80</c:v>
                </c:pt>
                <c:pt idx="528">
                  <c:v>80</c:v>
                </c:pt>
                <c:pt idx="529">
                  <c:v>81</c:v>
                </c:pt>
                <c:pt idx="530">
                  <c:v>81</c:v>
                </c:pt>
                <c:pt idx="531">
                  <c:v>82</c:v>
                </c:pt>
                <c:pt idx="532">
                  <c:v>83</c:v>
                </c:pt>
                <c:pt idx="533">
                  <c:v>84</c:v>
                </c:pt>
                <c:pt idx="534">
                  <c:v>82</c:v>
                </c:pt>
                <c:pt idx="535">
                  <c:v>80</c:v>
                </c:pt>
                <c:pt idx="536">
                  <c:v>77</c:v>
                </c:pt>
                <c:pt idx="537">
                  <c:v>61</c:v>
                </c:pt>
                <c:pt idx="538">
                  <c:v>49</c:v>
                </c:pt>
                <c:pt idx="539">
                  <c:v>39</c:v>
                </c:pt>
                <c:pt idx="540">
                  <c:v>38</c:v>
                </c:pt>
                <c:pt idx="541">
                  <c:v>37</c:v>
                </c:pt>
                <c:pt idx="542">
                  <c:v>36</c:v>
                </c:pt>
                <c:pt idx="543">
                  <c:v>40</c:v>
                </c:pt>
                <c:pt idx="544">
                  <c:v>44</c:v>
                </c:pt>
                <c:pt idx="545">
                  <c:v>48</c:v>
                </c:pt>
                <c:pt idx="546">
                  <c:v>56</c:v>
                </c:pt>
                <c:pt idx="547">
                  <c:v>64</c:v>
                </c:pt>
                <c:pt idx="548">
                  <c:v>73</c:v>
                </c:pt>
                <c:pt idx="549">
                  <c:v>77</c:v>
                </c:pt>
                <c:pt idx="550">
                  <c:v>81</c:v>
                </c:pt>
                <c:pt idx="551">
                  <c:v>86</c:v>
                </c:pt>
                <c:pt idx="552">
                  <c:v>87</c:v>
                </c:pt>
                <c:pt idx="553">
                  <c:v>87</c:v>
                </c:pt>
                <c:pt idx="554">
                  <c:v>88</c:v>
                </c:pt>
                <c:pt idx="555">
                  <c:v>89</c:v>
                </c:pt>
                <c:pt idx="556">
                  <c:v>89</c:v>
                </c:pt>
                <c:pt idx="557">
                  <c:v>90</c:v>
                </c:pt>
                <c:pt idx="558">
                  <c:v>90</c:v>
                </c:pt>
                <c:pt idx="559">
                  <c:v>90</c:v>
                </c:pt>
                <c:pt idx="560">
                  <c:v>90</c:v>
                </c:pt>
                <c:pt idx="561">
                  <c:v>74</c:v>
                </c:pt>
                <c:pt idx="562">
                  <c:v>61</c:v>
                </c:pt>
                <c:pt idx="563">
                  <c:v>51</c:v>
                </c:pt>
                <c:pt idx="564">
                  <c:v>48</c:v>
                </c:pt>
                <c:pt idx="565">
                  <c:v>46</c:v>
                </c:pt>
                <c:pt idx="566">
                  <c:v>44</c:v>
                </c:pt>
                <c:pt idx="567">
                  <c:v>50</c:v>
                </c:pt>
                <c:pt idx="568">
                  <c:v>57</c:v>
                </c:pt>
                <c:pt idx="569">
                  <c:v>63</c:v>
                </c:pt>
                <c:pt idx="570">
                  <c:v>67</c:v>
                </c:pt>
                <c:pt idx="571">
                  <c:v>71</c:v>
                </c:pt>
                <c:pt idx="572">
                  <c:v>76</c:v>
                </c:pt>
                <c:pt idx="573">
                  <c:v>80</c:v>
                </c:pt>
                <c:pt idx="574">
                  <c:v>85</c:v>
                </c:pt>
                <c:pt idx="575">
                  <c:v>91</c:v>
                </c:pt>
                <c:pt idx="576">
                  <c:v>91</c:v>
                </c:pt>
                <c:pt idx="577">
                  <c:v>91</c:v>
                </c:pt>
                <c:pt idx="578">
                  <c:v>90</c:v>
                </c:pt>
                <c:pt idx="579">
                  <c:v>95</c:v>
                </c:pt>
                <c:pt idx="580">
                  <c:v>100</c:v>
                </c:pt>
                <c:pt idx="581">
                  <c:v>91</c:v>
                </c:pt>
                <c:pt idx="582">
                  <c:v>100</c:v>
                </c:pt>
                <c:pt idx="583">
                  <c:v>96</c:v>
                </c:pt>
                <c:pt idx="584">
                  <c:v>92</c:v>
                </c:pt>
                <c:pt idx="585">
                  <c:v>76</c:v>
                </c:pt>
                <c:pt idx="586">
                  <c:v>63</c:v>
                </c:pt>
                <c:pt idx="587">
                  <c:v>52</c:v>
                </c:pt>
                <c:pt idx="588">
                  <c:v>53</c:v>
                </c:pt>
                <c:pt idx="589">
                  <c:v>55</c:v>
                </c:pt>
                <c:pt idx="590">
                  <c:v>56</c:v>
                </c:pt>
                <c:pt idx="591">
                  <c:v>57</c:v>
                </c:pt>
                <c:pt idx="592">
                  <c:v>58</c:v>
                </c:pt>
                <c:pt idx="593">
                  <c:v>59</c:v>
                </c:pt>
                <c:pt idx="594">
                  <c:v>64</c:v>
                </c:pt>
                <c:pt idx="595">
                  <c:v>69</c:v>
                </c:pt>
                <c:pt idx="596">
                  <c:v>74</c:v>
                </c:pt>
                <c:pt idx="597">
                  <c:v>69</c:v>
                </c:pt>
                <c:pt idx="598">
                  <c:v>64</c:v>
                </c:pt>
                <c:pt idx="599">
                  <c:v>59</c:v>
                </c:pt>
                <c:pt idx="600">
                  <c:v>63</c:v>
                </c:pt>
                <c:pt idx="601">
                  <c:v>68</c:v>
                </c:pt>
                <c:pt idx="602">
                  <c:v>73</c:v>
                </c:pt>
                <c:pt idx="603">
                  <c:v>78</c:v>
                </c:pt>
                <c:pt idx="604">
                  <c:v>84</c:v>
                </c:pt>
                <c:pt idx="605">
                  <c:v>90</c:v>
                </c:pt>
                <c:pt idx="606">
                  <c:v>91</c:v>
                </c:pt>
                <c:pt idx="607">
                  <c:v>92</c:v>
                </c:pt>
                <c:pt idx="608">
                  <c:v>92</c:v>
                </c:pt>
                <c:pt idx="609">
                  <c:v>78</c:v>
                </c:pt>
                <c:pt idx="610">
                  <c:v>65</c:v>
                </c:pt>
                <c:pt idx="611">
                  <c:v>55</c:v>
                </c:pt>
                <c:pt idx="612">
                  <c:v>54</c:v>
                </c:pt>
                <c:pt idx="613">
                  <c:v>52</c:v>
                </c:pt>
                <c:pt idx="614">
                  <c:v>50</c:v>
                </c:pt>
                <c:pt idx="615">
                  <c:v>52</c:v>
                </c:pt>
                <c:pt idx="616">
                  <c:v>54</c:v>
                </c:pt>
                <c:pt idx="617">
                  <c:v>56</c:v>
                </c:pt>
                <c:pt idx="618">
                  <c:v>61</c:v>
                </c:pt>
                <c:pt idx="619">
                  <c:v>67</c:v>
                </c:pt>
                <c:pt idx="620">
                  <c:v>73</c:v>
                </c:pt>
                <c:pt idx="621">
                  <c:v>76</c:v>
                </c:pt>
                <c:pt idx="622">
                  <c:v>78</c:v>
                </c:pt>
                <c:pt idx="623">
                  <c:v>83</c:v>
                </c:pt>
                <c:pt idx="624">
                  <c:v>81</c:v>
                </c:pt>
                <c:pt idx="625">
                  <c:v>81</c:v>
                </c:pt>
                <c:pt idx="626">
                  <c:v>80</c:v>
                </c:pt>
                <c:pt idx="627">
                  <c:v>79</c:v>
                </c:pt>
                <c:pt idx="628">
                  <c:v>78</c:v>
                </c:pt>
                <c:pt idx="629">
                  <c:v>78</c:v>
                </c:pt>
                <c:pt idx="630">
                  <c:v>77</c:v>
                </c:pt>
                <c:pt idx="631">
                  <c:v>76</c:v>
                </c:pt>
                <c:pt idx="632">
                  <c:v>75</c:v>
                </c:pt>
                <c:pt idx="633">
                  <c:v>53</c:v>
                </c:pt>
                <c:pt idx="634">
                  <c:v>37</c:v>
                </c:pt>
                <c:pt idx="635">
                  <c:v>25</c:v>
                </c:pt>
                <c:pt idx="636">
                  <c:v>28</c:v>
                </c:pt>
                <c:pt idx="637">
                  <c:v>32</c:v>
                </c:pt>
                <c:pt idx="638">
                  <c:v>35</c:v>
                </c:pt>
                <c:pt idx="639">
                  <c:v>38</c:v>
                </c:pt>
                <c:pt idx="640">
                  <c:v>41</c:v>
                </c:pt>
                <c:pt idx="641">
                  <c:v>44</c:v>
                </c:pt>
                <c:pt idx="642">
                  <c:v>47</c:v>
                </c:pt>
                <c:pt idx="643">
                  <c:v>50</c:v>
                </c:pt>
                <c:pt idx="644">
                  <c:v>54</c:v>
                </c:pt>
                <c:pt idx="645">
                  <c:v>56</c:v>
                </c:pt>
                <c:pt idx="646">
                  <c:v>59</c:v>
                </c:pt>
                <c:pt idx="647">
                  <c:v>61</c:v>
                </c:pt>
                <c:pt idx="648">
                  <c:v>63</c:v>
                </c:pt>
                <c:pt idx="649">
                  <c:v>65</c:v>
                </c:pt>
                <c:pt idx="650">
                  <c:v>68</c:v>
                </c:pt>
                <c:pt idx="651">
                  <c:v>68</c:v>
                </c:pt>
                <c:pt idx="652">
                  <c:v>69</c:v>
                </c:pt>
                <c:pt idx="653">
                  <c:v>69</c:v>
                </c:pt>
                <c:pt idx="654">
                  <c:v>69</c:v>
                </c:pt>
                <c:pt idx="655">
                  <c:v>70</c:v>
                </c:pt>
                <c:pt idx="656">
                  <c:v>70</c:v>
                </c:pt>
                <c:pt idx="657">
                  <c:v>52</c:v>
                </c:pt>
                <c:pt idx="658">
                  <c:v>39</c:v>
                </c:pt>
                <c:pt idx="659">
                  <c:v>29</c:v>
                </c:pt>
                <c:pt idx="660">
                  <c:v>31</c:v>
                </c:pt>
                <c:pt idx="661">
                  <c:v>32</c:v>
                </c:pt>
                <c:pt idx="662">
                  <c:v>34</c:v>
                </c:pt>
                <c:pt idx="663">
                  <c:v>35</c:v>
                </c:pt>
                <c:pt idx="664">
                  <c:v>37</c:v>
                </c:pt>
                <c:pt idx="665">
                  <c:v>39</c:v>
                </c:pt>
                <c:pt idx="666">
                  <c:v>39</c:v>
                </c:pt>
                <c:pt idx="667">
                  <c:v>40</c:v>
                </c:pt>
                <c:pt idx="668">
                  <c:v>40</c:v>
                </c:pt>
                <c:pt idx="669">
                  <c:v>46</c:v>
                </c:pt>
                <c:pt idx="670">
                  <c:v>53</c:v>
                </c:pt>
                <c:pt idx="671">
                  <c:v>60</c:v>
                </c:pt>
                <c:pt idx="672">
                  <c:v>63</c:v>
                </c:pt>
                <c:pt idx="673">
                  <c:v>67</c:v>
                </c:pt>
                <c:pt idx="674">
                  <c:v>71</c:v>
                </c:pt>
                <c:pt idx="675">
                  <c:v>67</c:v>
                </c:pt>
                <c:pt idx="676">
                  <c:v>63</c:v>
                </c:pt>
                <c:pt idx="677">
                  <c:v>59</c:v>
                </c:pt>
                <c:pt idx="678">
                  <c:v>63</c:v>
                </c:pt>
                <c:pt idx="679">
                  <c:v>66</c:v>
                </c:pt>
                <c:pt idx="680">
                  <c:v>69</c:v>
                </c:pt>
                <c:pt idx="681">
                  <c:v>52</c:v>
                </c:pt>
                <c:pt idx="682">
                  <c:v>39</c:v>
                </c:pt>
                <c:pt idx="683">
                  <c:v>29</c:v>
                </c:pt>
                <c:pt idx="684">
                  <c:v>31</c:v>
                </c:pt>
                <c:pt idx="685">
                  <c:v>32</c:v>
                </c:pt>
                <c:pt idx="686">
                  <c:v>34</c:v>
                </c:pt>
                <c:pt idx="687">
                  <c:v>33</c:v>
                </c:pt>
                <c:pt idx="688">
                  <c:v>33</c:v>
                </c:pt>
                <c:pt idx="689">
                  <c:v>32</c:v>
                </c:pt>
                <c:pt idx="690">
                  <c:v>38</c:v>
                </c:pt>
                <c:pt idx="691">
                  <c:v>45</c:v>
                </c:pt>
                <c:pt idx="692">
                  <c:v>53</c:v>
                </c:pt>
                <c:pt idx="693">
                  <c:v>58</c:v>
                </c:pt>
                <c:pt idx="694">
                  <c:v>64</c:v>
                </c:pt>
                <c:pt idx="695">
                  <c:v>71</c:v>
                </c:pt>
                <c:pt idx="696">
                  <c:v>74</c:v>
                </c:pt>
                <c:pt idx="697">
                  <c:v>77</c:v>
                </c:pt>
                <c:pt idx="698">
                  <c:v>80</c:v>
                </c:pt>
                <c:pt idx="699">
                  <c:v>79</c:v>
                </c:pt>
                <c:pt idx="700">
                  <c:v>77</c:v>
                </c:pt>
                <c:pt idx="701">
                  <c:v>76</c:v>
                </c:pt>
                <c:pt idx="702">
                  <c:v>68</c:v>
                </c:pt>
                <c:pt idx="703">
                  <c:v>60</c:v>
                </c:pt>
                <c:pt idx="704">
                  <c:v>53</c:v>
                </c:pt>
                <c:pt idx="705">
                  <c:v>42</c:v>
                </c:pt>
                <c:pt idx="706">
                  <c:v>33</c:v>
                </c:pt>
                <c:pt idx="707">
                  <c:v>26</c:v>
                </c:pt>
                <c:pt idx="708">
                  <c:v>27</c:v>
                </c:pt>
                <c:pt idx="709">
                  <c:v>28</c:v>
                </c:pt>
                <c:pt idx="710">
                  <c:v>29</c:v>
                </c:pt>
                <c:pt idx="711">
                  <c:v>29</c:v>
                </c:pt>
                <c:pt idx="712">
                  <c:v>28</c:v>
                </c:pt>
                <c:pt idx="713">
                  <c:v>28</c:v>
                </c:pt>
                <c:pt idx="714">
                  <c:v>33</c:v>
                </c:pt>
                <c:pt idx="715">
                  <c:v>40</c:v>
                </c:pt>
                <c:pt idx="716">
                  <c:v>47</c:v>
                </c:pt>
                <c:pt idx="717">
                  <c:v>51</c:v>
                </c:pt>
                <c:pt idx="718">
                  <c:v>55</c:v>
                </c:pt>
                <c:pt idx="719">
                  <c:v>59</c:v>
                </c:pt>
                <c:pt idx="720">
                  <c:v>60</c:v>
                </c:pt>
                <c:pt idx="721">
                  <c:v>62</c:v>
                </c:pt>
                <c:pt idx="722">
                  <c:v>63</c:v>
                </c:pt>
                <c:pt idx="723">
                  <c:v>66</c:v>
                </c:pt>
                <c:pt idx="724">
                  <c:v>68</c:v>
                </c:pt>
                <c:pt idx="725">
                  <c:v>71</c:v>
                </c:pt>
                <c:pt idx="726">
                  <c:v>66</c:v>
                </c:pt>
                <c:pt idx="727">
                  <c:v>61</c:v>
                </c:pt>
                <c:pt idx="728">
                  <c:v>57</c:v>
                </c:pt>
                <c:pt idx="729">
                  <c:v>47</c:v>
                </c:pt>
                <c:pt idx="730">
                  <c:v>39</c:v>
                </c:pt>
                <c:pt idx="731">
                  <c:v>33</c:v>
                </c:pt>
                <c:pt idx="732">
                  <c:v>34</c:v>
                </c:pt>
                <c:pt idx="733">
                  <c:v>35</c:v>
                </c:pt>
                <c:pt idx="734">
                  <c:v>36</c:v>
                </c:pt>
                <c:pt idx="735">
                  <c:v>37</c:v>
                </c:pt>
                <c:pt idx="736">
                  <c:v>38</c:v>
                </c:pt>
                <c:pt idx="737">
                  <c:v>38</c:v>
                </c:pt>
                <c:pt idx="738">
                  <c:v>50</c:v>
                </c:pt>
                <c:pt idx="739">
                  <c:v>55</c:v>
                </c:pt>
                <c:pt idx="740">
                  <c:v>60</c:v>
                </c:pt>
                <c:pt idx="741">
                  <c:v>64</c:v>
                </c:pt>
                <c:pt idx="742">
                  <c:v>66</c:v>
                </c:pt>
                <c:pt idx="743">
                  <c:v>66</c:v>
                </c:pt>
                <c:pt idx="744">
                  <c:v>64</c:v>
                </c:pt>
                <c:pt idx="745">
                  <c:v>63</c:v>
                </c:pt>
                <c:pt idx="746">
                  <c:v>63</c:v>
                </c:pt>
                <c:pt idx="747">
                  <c:v>64</c:v>
                </c:pt>
                <c:pt idx="748">
                  <c:v>66</c:v>
                </c:pt>
                <c:pt idx="749">
                  <c:v>69</c:v>
                </c:pt>
                <c:pt idx="750">
                  <c:v>63</c:v>
                </c:pt>
                <c:pt idx="751">
                  <c:v>58</c:v>
                </c:pt>
                <c:pt idx="752">
                  <c:v>54</c:v>
                </c:pt>
                <c:pt idx="753">
                  <c:v>45</c:v>
                </c:pt>
                <c:pt idx="754">
                  <c:v>37</c:v>
                </c:pt>
                <c:pt idx="755">
                  <c:v>30</c:v>
                </c:pt>
                <c:pt idx="756">
                  <c:v>34</c:v>
                </c:pt>
                <c:pt idx="757">
                  <c:v>38</c:v>
                </c:pt>
                <c:pt idx="758">
                  <c:v>41</c:v>
                </c:pt>
                <c:pt idx="759">
                  <c:v>42</c:v>
                </c:pt>
                <c:pt idx="760">
                  <c:v>43</c:v>
                </c:pt>
                <c:pt idx="761">
                  <c:v>44</c:v>
                </c:pt>
                <c:pt idx="762">
                  <c:v>46</c:v>
                </c:pt>
                <c:pt idx="763">
                  <c:v>48</c:v>
                </c:pt>
                <c:pt idx="764">
                  <c:v>50</c:v>
                </c:pt>
                <c:pt idx="765">
                  <c:v>54</c:v>
                </c:pt>
                <c:pt idx="766">
                  <c:v>59</c:v>
                </c:pt>
                <c:pt idx="767">
                  <c:v>65</c:v>
                </c:pt>
                <c:pt idx="768">
                  <c:v>66</c:v>
                </c:pt>
                <c:pt idx="769">
                  <c:v>68</c:v>
                </c:pt>
                <c:pt idx="770">
                  <c:v>69</c:v>
                </c:pt>
                <c:pt idx="771">
                  <c:v>72</c:v>
                </c:pt>
                <c:pt idx="772">
                  <c:v>74</c:v>
                </c:pt>
                <c:pt idx="773">
                  <c:v>76</c:v>
                </c:pt>
                <c:pt idx="774">
                  <c:v>76</c:v>
                </c:pt>
                <c:pt idx="775">
                  <c:v>75</c:v>
                </c:pt>
                <c:pt idx="776">
                  <c:v>74</c:v>
                </c:pt>
                <c:pt idx="777">
                  <c:v>62</c:v>
                </c:pt>
                <c:pt idx="778">
                  <c:v>53</c:v>
                </c:pt>
                <c:pt idx="779">
                  <c:v>44</c:v>
                </c:pt>
                <c:pt idx="780">
                  <c:v>44</c:v>
                </c:pt>
                <c:pt idx="781">
                  <c:v>43</c:v>
                </c:pt>
                <c:pt idx="782">
                  <c:v>43</c:v>
                </c:pt>
                <c:pt idx="783">
                  <c:v>43</c:v>
                </c:pt>
                <c:pt idx="784">
                  <c:v>43</c:v>
                </c:pt>
                <c:pt idx="785">
                  <c:v>43</c:v>
                </c:pt>
                <c:pt idx="786">
                  <c:v>44</c:v>
                </c:pt>
                <c:pt idx="787">
                  <c:v>45</c:v>
                </c:pt>
                <c:pt idx="788">
                  <c:v>43</c:v>
                </c:pt>
                <c:pt idx="789">
                  <c:v>54</c:v>
                </c:pt>
                <c:pt idx="790">
                  <c:v>63</c:v>
                </c:pt>
                <c:pt idx="791">
                  <c:v>74</c:v>
                </c:pt>
                <c:pt idx="792">
                  <c:v>78</c:v>
                </c:pt>
                <c:pt idx="793">
                  <c:v>83</c:v>
                </c:pt>
                <c:pt idx="794">
                  <c:v>87</c:v>
                </c:pt>
                <c:pt idx="795">
                  <c:v>88</c:v>
                </c:pt>
                <c:pt idx="796">
                  <c:v>88</c:v>
                </c:pt>
                <c:pt idx="797">
                  <c:v>88</c:v>
                </c:pt>
                <c:pt idx="798">
                  <c:v>87</c:v>
                </c:pt>
                <c:pt idx="799">
                  <c:v>86</c:v>
                </c:pt>
                <c:pt idx="800">
                  <c:v>85</c:v>
                </c:pt>
                <c:pt idx="801">
                  <c:v>69</c:v>
                </c:pt>
                <c:pt idx="802">
                  <c:v>57</c:v>
                </c:pt>
                <c:pt idx="803">
                  <c:v>46</c:v>
                </c:pt>
                <c:pt idx="804">
                  <c:v>48</c:v>
                </c:pt>
                <c:pt idx="805">
                  <c:v>49</c:v>
                </c:pt>
                <c:pt idx="806">
                  <c:v>50</c:v>
                </c:pt>
                <c:pt idx="807">
                  <c:v>51</c:v>
                </c:pt>
                <c:pt idx="808">
                  <c:v>53</c:v>
                </c:pt>
                <c:pt idx="809">
                  <c:v>54</c:v>
                </c:pt>
                <c:pt idx="810">
                  <c:v>59</c:v>
                </c:pt>
                <c:pt idx="811">
                  <c:v>65</c:v>
                </c:pt>
                <c:pt idx="812">
                  <c:v>71</c:v>
                </c:pt>
                <c:pt idx="813">
                  <c:v>73</c:v>
                </c:pt>
                <c:pt idx="814">
                  <c:v>74</c:v>
                </c:pt>
                <c:pt idx="815">
                  <c:v>75</c:v>
                </c:pt>
                <c:pt idx="816">
                  <c:v>79</c:v>
                </c:pt>
                <c:pt idx="817">
                  <c:v>84</c:v>
                </c:pt>
                <c:pt idx="818">
                  <c:v>88</c:v>
                </c:pt>
                <c:pt idx="819">
                  <c:v>88</c:v>
                </c:pt>
                <c:pt idx="820">
                  <c:v>87</c:v>
                </c:pt>
                <c:pt idx="821">
                  <c:v>87</c:v>
                </c:pt>
                <c:pt idx="822">
                  <c:v>80</c:v>
                </c:pt>
                <c:pt idx="823">
                  <c:v>73</c:v>
                </c:pt>
                <c:pt idx="824">
                  <c:v>67</c:v>
                </c:pt>
                <c:pt idx="825">
                  <c:v>57</c:v>
                </c:pt>
                <c:pt idx="826">
                  <c:v>49</c:v>
                </c:pt>
                <c:pt idx="827">
                  <c:v>42</c:v>
                </c:pt>
                <c:pt idx="828">
                  <c:v>41</c:v>
                </c:pt>
                <c:pt idx="829">
                  <c:v>40</c:v>
                </c:pt>
                <c:pt idx="830">
                  <c:v>38</c:v>
                </c:pt>
                <c:pt idx="831">
                  <c:v>41</c:v>
                </c:pt>
                <c:pt idx="832">
                  <c:v>43</c:v>
                </c:pt>
                <c:pt idx="833">
                  <c:v>46</c:v>
                </c:pt>
                <c:pt idx="834">
                  <c:v>49</c:v>
                </c:pt>
                <c:pt idx="835">
                  <c:v>53</c:v>
                </c:pt>
                <c:pt idx="836">
                  <c:v>57</c:v>
                </c:pt>
                <c:pt idx="837">
                  <c:v>58</c:v>
                </c:pt>
                <c:pt idx="838">
                  <c:v>60</c:v>
                </c:pt>
                <c:pt idx="839">
                  <c:v>61</c:v>
                </c:pt>
                <c:pt idx="840">
                  <c:v>64</c:v>
                </c:pt>
                <c:pt idx="841">
                  <c:v>68</c:v>
                </c:pt>
                <c:pt idx="842">
                  <c:v>71</c:v>
                </c:pt>
                <c:pt idx="843">
                  <c:v>73</c:v>
                </c:pt>
                <c:pt idx="844">
                  <c:v>75</c:v>
                </c:pt>
                <c:pt idx="845">
                  <c:v>77</c:v>
                </c:pt>
                <c:pt idx="846">
                  <c:v>70</c:v>
                </c:pt>
                <c:pt idx="847">
                  <c:v>63</c:v>
                </c:pt>
                <c:pt idx="848">
                  <c:v>56</c:v>
                </c:pt>
                <c:pt idx="849">
                  <c:v>42</c:v>
                </c:pt>
                <c:pt idx="850">
                  <c:v>32</c:v>
                </c:pt>
                <c:pt idx="851">
                  <c:v>24</c:v>
                </c:pt>
                <c:pt idx="852">
                  <c:v>27</c:v>
                </c:pt>
                <c:pt idx="853">
                  <c:v>29</c:v>
                </c:pt>
                <c:pt idx="854">
                  <c:v>30</c:v>
                </c:pt>
                <c:pt idx="855">
                  <c:v>33</c:v>
                </c:pt>
                <c:pt idx="856">
                  <c:v>35</c:v>
                </c:pt>
                <c:pt idx="857">
                  <c:v>38</c:v>
                </c:pt>
                <c:pt idx="858">
                  <c:v>43</c:v>
                </c:pt>
                <c:pt idx="859">
                  <c:v>49</c:v>
                </c:pt>
                <c:pt idx="860">
                  <c:v>55</c:v>
                </c:pt>
                <c:pt idx="861">
                  <c:v>59</c:v>
                </c:pt>
                <c:pt idx="862">
                  <c:v>63</c:v>
                </c:pt>
                <c:pt idx="863">
                  <c:v>68</c:v>
                </c:pt>
                <c:pt idx="864">
                  <c:v>62</c:v>
                </c:pt>
                <c:pt idx="865">
                  <c:v>56</c:v>
                </c:pt>
                <c:pt idx="866">
                  <c:v>51</c:v>
                </c:pt>
                <c:pt idx="867">
                  <c:v>47</c:v>
                </c:pt>
                <c:pt idx="868">
                  <c:v>43</c:v>
                </c:pt>
                <c:pt idx="869">
                  <c:v>39</c:v>
                </c:pt>
                <c:pt idx="870">
                  <c:v>41</c:v>
                </c:pt>
                <c:pt idx="871">
                  <c:v>43</c:v>
                </c:pt>
                <c:pt idx="872">
                  <c:v>44</c:v>
                </c:pt>
                <c:pt idx="873">
                  <c:v>42</c:v>
                </c:pt>
                <c:pt idx="874">
                  <c:v>40</c:v>
                </c:pt>
                <c:pt idx="875">
                  <c:v>37</c:v>
                </c:pt>
                <c:pt idx="876">
                  <c:v>46</c:v>
                </c:pt>
                <c:pt idx="877">
                  <c:v>57</c:v>
                </c:pt>
                <c:pt idx="878">
                  <c:v>70</c:v>
                </c:pt>
                <c:pt idx="879">
                  <c:v>61</c:v>
                </c:pt>
                <c:pt idx="880">
                  <c:v>53</c:v>
                </c:pt>
                <c:pt idx="881">
                  <c:v>47</c:v>
                </c:pt>
                <c:pt idx="882">
                  <c:v>50</c:v>
                </c:pt>
                <c:pt idx="883">
                  <c:v>54</c:v>
                </c:pt>
                <c:pt idx="884">
                  <c:v>58</c:v>
                </c:pt>
                <c:pt idx="885">
                  <c:v>61</c:v>
                </c:pt>
                <c:pt idx="886">
                  <c:v>64</c:v>
                </c:pt>
                <c:pt idx="887">
                  <c:v>68</c:v>
                </c:pt>
                <c:pt idx="888">
                  <c:v>65</c:v>
                </c:pt>
                <c:pt idx="889">
                  <c:v>62</c:v>
                </c:pt>
                <c:pt idx="890">
                  <c:v>59</c:v>
                </c:pt>
                <c:pt idx="891">
                  <c:v>58</c:v>
                </c:pt>
                <c:pt idx="892">
                  <c:v>57</c:v>
                </c:pt>
                <c:pt idx="893">
                  <c:v>55</c:v>
                </c:pt>
                <c:pt idx="894">
                  <c:v>54</c:v>
                </c:pt>
                <c:pt idx="895">
                  <c:v>54</c:v>
                </c:pt>
                <c:pt idx="896">
                  <c:v>53</c:v>
                </c:pt>
                <c:pt idx="897">
                  <c:v>46</c:v>
                </c:pt>
                <c:pt idx="898">
                  <c:v>40</c:v>
                </c:pt>
                <c:pt idx="899">
                  <c:v>35</c:v>
                </c:pt>
                <c:pt idx="900">
                  <c:v>36</c:v>
                </c:pt>
                <c:pt idx="901">
                  <c:v>36</c:v>
                </c:pt>
                <c:pt idx="902">
                  <c:v>37</c:v>
                </c:pt>
                <c:pt idx="903">
                  <c:v>40</c:v>
                </c:pt>
                <c:pt idx="904">
                  <c:v>42</c:v>
                </c:pt>
                <c:pt idx="905">
                  <c:v>45</c:v>
                </c:pt>
                <c:pt idx="906">
                  <c:v>46</c:v>
                </c:pt>
                <c:pt idx="907">
                  <c:v>47</c:v>
                </c:pt>
                <c:pt idx="908">
                  <c:v>49</c:v>
                </c:pt>
                <c:pt idx="909">
                  <c:v>53</c:v>
                </c:pt>
                <c:pt idx="910">
                  <c:v>58</c:v>
                </c:pt>
                <c:pt idx="911">
                  <c:v>62</c:v>
                </c:pt>
                <c:pt idx="912">
                  <c:v>65</c:v>
                </c:pt>
                <c:pt idx="913">
                  <c:v>67</c:v>
                </c:pt>
                <c:pt idx="914">
                  <c:v>70</c:v>
                </c:pt>
                <c:pt idx="915">
                  <c:v>69</c:v>
                </c:pt>
                <c:pt idx="916">
                  <c:v>69</c:v>
                </c:pt>
                <c:pt idx="917">
                  <c:v>68</c:v>
                </c:pt>
                <c:pt idx="918">
                  <c:v>67</c:v>
                </c:pt>
                <c:pt idx="919">
                  <c:v>65</c:v>
                </c:pt>
                <c:pt idx="920">
                  <c:v>63</c:v>
                </c:pt>
                <c:pt idx="921">
                  <c:v>52</c:v>
                </c:pt>
                <c:pt idx="922">
                  <c:v>42</c:v>
                </c:pt>
                <c:pt idx="923">
                  <c:v>34</c:v>
                </c:pt>
                <c:pt idx="924">
                  <c:v>38</c:v>
                </c:pt>
                <c:pt idx="925">
                  <c:v>42</c:v>
                </c:pt>
                <c:pt idx="926">
                  <c:v>46</c:v>
                </c:pt>
                <c:pt idx="927">
                  <c:v>46</c:v>
                </c:pt>
                <c:pt idx="928">
                  <c:v>46</c:v>
                </c:pt>
                <c:pt idx="929">
                  <c:v>46</c:v>
                </c:pt>
                <c:pt idx="930">
                  <c:v>50</c:v>
                </c:pt>
                <c:pt idx="931">
                  <c:v>54</c:v>
                </c:pt>
                <c:pt idx="932">
                  <c:v>59</c:v>
                </c:pt>
                <c:pt idx="933">
                  <c:v>62</c:v>
                </c:pt>
                <c:pt idx="934">
                  <c:v>65</c:v>
                </c:pt>
                <c:pt idx="935">
                  <c:v>68</c:v>
                </c:pt>
                <c:pt idx="936">
                  <c:v>69</c:v>
                </c:pt>
                <c:pt idx="937">
                  <c:v>70</c:v>
                </c:pt>
                <c:pt idx="938">
                  <c:v>71</c:v>
                </c:pt>
                <c:pt idx="939">
                  <c:v>76</c:v>
                </c:pt>
                <c:pt idx="940">
                  <c:v>81</c:v>
                </c:pt>
                <c:pt idx="941">
                  <c:v>86</c:v>
                </c:pt>
                <c:pt idx="942">
                  <c:v>85</c:v>
                </c:pt>
                <c:pt idx="943">
                  <c:v>85</c:v>
                </c:pt>
                <c:pt idx="944">
                  <c:v>84</c:v>
                </c:pt>
                <c:pt idx="945">
                  <c:v>68</c:v>
                </c:pt>
                <c:pt idx="946">
                  <c:v>55</c:v>
                </c:pt>
                <c:pt idx="947">
                  <c:v>44</c:v>
                </c:pt>
                <c:pt idx="948">
                  <c:v>42</c:v>
                </c:pt>
                <c:pt idx="949">
                  <c:v>40</c:v>
                </c:pt>
                <c:pt idx="950">
                  <c:v>38</c:v>
                </c:pt>
                <c:pt idx="951">
                  <c:v>42</c:v>
                </c:pt>
                <c:pt idx="952">
                  <c:v>48</c:v>
                </c:pt>
                <c:pt idx="953">
                  <c:v>53</c:v>
                </c:pt>
                <c:pt idx="954">
                  <c:v>61</c:v>
                </c:pt>
                <c:pt idx="955">
                  <c:v>69</c:v>
                </c:pt>
                <c:pt idx="956">
                  <c:v>79</c:v>
                </c:pt>
                <c:pt idx="957">
                  <c:v>80</c:v>
                </c:pt>
                <c:pt idx="958">
                  <c:v>81</c:v>
                </c:pt>
                <c:pt idx="959">
                  <c:v>82</c:v>
                </c:pt>
                <c:pt idx="960">
                  <c:v>81</c:v>
                </c:pt>
                <c:pt idx="961">
                  <c:v>80</c:v>
                </c:pt>
                <c:pt idx="962">
                  <c:v>79</c:v>
                </c:pt>
                <c:pt idx="963">
                  <c:v>77</c:v>
                </c:pt>
                <c:pt idx="964">
                  <c:v>75</c:v>
                </c:pt>
                <c:pt idx="965">
                  <c:v>73</c:v>
                </c:pt>
                <c:pt idx="966">
                  <c:v>72</c:v>
                </c:pt>
                <c:pt idx="967">
                  <c:v>70</c:v>
                </c:pt>
                <c:pt idx="968">
                  <c:v>68</c:v>
                </c:pt>
                <c:pt idx="969">
                  <c:v>55</c:v>
                </c:pt>
                <c:pt idx="970">
                  <c:v>44</c:v>
                </c:pt>
                <c:pt idx="971">
                  <c:v>36</c:v>
                </c:pt>
                <c:pt idx="972">
                  <c:v>37</c:v>
                </c:pt>
                <c:pt idx="973">
                  <c:v>38</c:v>
                </c:pt>
                <c:pt idx="974">
                  <c:v>39</c:v>
                </c:pt>
                <c:pt idx="975">
                  <c:v>39</c:v>
                </c:pt>
                <c:pt idx="976">
                  <c:v>39</c:v>
                </c:pt>
                <c:pt idx="977">
                  <c:v>39</c:v>
                </c:pt>
                <c:pt idx="978">
                  <c:v>44</c:v>
                </c:pt>
                <c:pt idx="979">
                  <c:v>49</c:v>
                </c:pt>
                <c:pt idx="980">
                  <c:v>55</c:v>
                </c:pt>
                <c:pt idx="981">
                  <c:v>58</c:v>
                </c:pt>
                <c:pt idx="982">
                  <c:v>62</c:v>
                </c:pt>
                <c:pt idx="983">
                  <c:v>65</c:v>
                </c:pt>
                <c:pt idx="984">
                  <c:v>63</c:v>
                </c:pt>
                <c:pt idx="985">
                  <c:v>61</c:v>
                </c:pt>
                <c:pt idx="986">
                  <c:v>59</c:v>
                </c:pt>
                <c:pt idx="987">
                  <c:v>59</c:v>
                </c:pt>
                <c:pt idx="988">
                  <c:v>59</c:v>
                </c:pt>
                <c:pt idx="989">
                  <c:v>59</c:v>
                </c:pt>
                <c:pt idx="990">
                  <c:v>59</c:v>
                </c:pt>
                <c:pt idx="991">
                  <c:v>58</c:v>
                </c:pt>
                <c:pt idx="992">
                  <c:v>58</c:v>
                </c:pt>
                <c:pt idx="993">
                  <c:v>51</c:v>
                </c:pt>
                <c:pt idx="994">
                  <c:v>45</c:v>
                </c:pt>
                <c:pt idx="995">
                  <c:v>39</c:v>
                </c:pt>
                <c:pt idx="996">
                  <c:v>44</c:v>
                </c:pt>
                <c:pt idx="997">
                  <c:v>48</c:v>
                </c:pt>
                <c:pt idx="998">
                  <c:v>53</c:v>
                </c:pt>
                <c:pt idx="999">
                  <c:v>54</c:v>
                </c:pt>
                <c:pt idx="1000">
                  <c:v>55</c:v>
                </c:pt>
                <c:pt idx="1001">
                  <c:v>56</c:v>
                </c:pt>
                <c:pt idx="1002">
                  <c:v>62</c:v>
                </c:pt>
                <c:pt idx="1003">
                  <c:v>68</c:v>
                </c:pt>
                <c:pt idx="1004">
                  <c:v>76</c:v>
                </c:pt>
                <c:pt idx="1005">
                  <c:v>76</c:v>
                </c:pt>
                <c:pt idx="1006">
                  <c:v>77</c:v>
                </c:pt>
                <c:pt idx="1007">
                  <c:v>78</c:v>
                </c:pt>
                <c:pt idx="1008">
                  <c:v>82</c:v>
                </c:pt>
                <c:pt idx="1009">
                  <c:v>86</c:v>
                </c:pt>
                <c:pt idx="1010">
                  <c:v>90</c:v>
                </c:pt>
                <c:pt idx="1011">
                  <c:v>86</c:v>
                </c:pt>
                <c:pt idx="1012">
                  <c:v>81</c:v>
                </c:pt>
                <c:pt idx="1013">
                  <c:v>77</c:v>
                </c:pt>
                <c:pt idx="1014">
                  <c:v>82</c:v>
                </c:pt>
                <c:pt idx="1015">
                  <c:v>87</c:v>
                </c:pt>
                <c:pt idx="1016">
                  <c:v>91</c:v>
                </c:pt>
                <c:pt idx="1017">
                  <c:v>81</c:v>
                </c:pt>
                <c:pt idx="1018">
                  <c:v>72</c:v>
                </c:pt>
                <c:pt idx="1019">
                  <c:v>64</c:v>
                </c:pt>
                <c:pt idx="1020">
                  <c:v>63</c:v>
                </c:pt>
                <c:pt idx="1021">
                  <c:v>62</c:v>
                </c:pt>
                <c:pt idx="1022">
                  <c:v>61</c:v>
                </c:pt>
                <c:pt idx="1023">
                  <c:v>61</c:v>
                </c:pt>
                <c:pt idx="1024">
                  <c:v>62</c:v>
                </c:pt>
                <c:pt idx="1025">
                  <c:v>62</c:v>
                </c:pt>
                <c:pt idx="1026">
                  <c:v>67</c:v>
                </c:pt>
                <c:pt idx="1027">
                  <c:v>73</c:v>
                </c:pt>
                <c:pt idx="1028">
                  <c:v>78</c:v>
                </c:pt>
                <c:pt idx="1029">
                  <c:v>80</c:v>
                </c:pt>
                <c:pt idx="1030">
                  <c:v>81</c:v>
                </c:pt>
                <c:pt idx="1031">
                  <c:v>83</c:v>
                </c:pt>
                <c:pt idx="1032">
                  <c:v>84</c:v>
                </c:pt>
                <c:pt idx="1033">
                  <c:v>84</c:v>
                </c:pt>
                <c:pt idx="1034">
                  <c:v>85</c:v>
                </c:pt>
                <c:pt idx="1035">
                  <c:v>87</c:v>
                </c:pt>
                <c:pt idx="1036">
                  <c:v>89</c:v>
                </c:pt>
                <c:pt idx="1037">
                  <c:v>91</c:v>
                </c:pt>
                <c:pt idx="1038">
                  <c:v>89</c:v>
                </c:pt>
                <c:pt idx="1039">
                  <c:v>86</c:v>
                </c:pt>
                <c:pt idx="1040">
                  <c:v>84</c:v>
                </c:pt>
                <c:pt idx="1041">
                  <c:v>75</c:v>
                </c:pt>
                <c:pt idx="1042">
                  <c:v>66</c:v>
                </c:pt>
                <c:pt idx="1043">
                  <c:v>59</c:v>
                </c:pt>
                <c:pt idx="1044">
                  <c:v>56</c:v>
                </c:pt>
                <c:pt idx="1045">
                  <c:v>53</c:v>
                </c:pt>
                <c:pt idx="1046">
                  <c:v>51</c:v>
                </c:pt>
                <c:pt idx="1047">
                  <c:v>53</c:v>
                </c:pt>
                <c:pt idx="1048">
                  <c:v>55</c:v>
                </c:pt>
                <c:pt idx="1049">
                  <c:v>57</c:v>
                </c:pt>
                <c:pt idx="1050">
                  <c:v>60</c:v>
                </c:pt>
                <c:pt idx="1051">
                  <c:v>64</c:v>
                </c:pt>
                <c:pt idx="1052">
                  <c:v>68</c:v>
                </c:pt>
                <c:pt idx="1053">
                  <c:v>71</c:v>
                </c:pt>
                <c:pt idx="1054">
                  <c:v>73</c:v>
                </c:pt>
                <c:pt idx="1055">
                  <c:v>76</c:v>
                </c:pt>
                <c:pt idx="1056">
                  <c:v>79</c:v>
                </c:pt>
                <c:pt idx="1057">
                  <c:v>82</c:v>
                </c:pt>
                <c:pt idx="1058">
                  <c:v>85</c:v>
                </c:pt>
                <c:pt idx="1059">
                  <c:v>86</c:v>
                </c:pt>
                <c:pt idx="1060">
                  <c:v>86</c:v>
                </c:pt>
                <c:pt idx="1061">
                  <c:v>87</c:v>
                </c:pt>
                <c:pt idx="1062">
                  <c:v>83</c:v>
                </c:pt>
                <c:pt idx="1063">
                  <c:v>80</c:v>
                </c:pt>
                <c:pt idx="1064">
                  <c:v>77</c:v>
                </c:pt>
                <c:pt idx="1065">
                  <c:v>69</c:v>
                </c:pt>
                <c:pt idx="1066">
                  <c:v>63</c:v>
                </c:pt>
                <c:pt idx="1067">
                  <c:v>56</c:v>
                </c:pt>
                <c:pt idx="1068">
                  <c:v>53</c:v>
                </c:pt>
                <c:pt idx="1069">
                  <c:v>50</c:v>
                </c:pt>
                <c:pt idx="1070">
                  <c:v>48</c:v>
                </c:pt>
                <c:pt idx="1071">
                  <c:v>49</c:v>
                </c:pt>
                <c:pt idx="1072">
                  <c:v>50</c:v>
                </c:pt>
                <c:pt idx="1073">
                  <c:v>52</c:v>
                </c:pt>
                <c:pt idx="1074">
                  <c:v>56</c:v>
                </c:pt>
                <c:pt idx="1075">
                  <c:v>60</c:v>
                </c:pt>
                <c:pt idx="1076">
                  <c:v>64</c:v>
                </c:pt>
                <c:pt idx="1077">
                  <c:v>64</c:v>
                </c:pt>
                <c:pt idx="1078">
                  <c:v>65</c:v>
                </c:pt>
                <c:pt idx="1079">
                  <c:v>65</c:v>
                </c:pt>
                <c:pt idx="1080">
                  <c:v>67</c:v>
                </c:pt>
                <c:pt idx="1081">
                  <c:v>69</c:v>
                </c:pt>
                <c:pt idx="1082">
                  <c:v>71</c:v>
                </c:pt>
                <c:pt idx="1083">
                  <c:v>73</c:v>
                </c:pt>
                <c:pt idx="1084">
                  <c:v>75</c:v>
                </c:pt>
                <c:pt idx="1085">
                  <c:v>78</c:v>
                </c:pt>
                <c:pt idx="1086">
                  <c:v>75</c:v>
                </c:pt>
                <c:pt idx="1087">
                  <c:v>71</c:v>
                </c:pt>
                <c:pt idx="1088">
                  <c:v>68</c:v>
                </c:pt>
                <c:pt idx="1089">
                  <c:v>56</c:v>
                </c:pt>
                <c:pt idx="1090">
                  <c:v>46</c:v>
                </c:pt>
                <c:pt idx="1091">
                  <c:v>38</c:v>
                </c:pt>
                <c:pt idx="1092">
                  <c:v>40</c:v>
                </c:pt>
                <c:pt idx="1093">
                  <c:v>42</c:v>
                </c:pt>
                <c:pt idx="1094">
                  <c:v>44</c:v>
                </c:pt>
                <c:pt idx="1095">
                  <c:v>42</c:v>
                </c:pt>
                <c:pt idx="1096">
                  <c:v>40</c:v>
                </c:pt>
                <c:pt idx="1097">
                  <c:v>38</c:v>
                </c:pt>
                <c:pt idx="1098">
                  <c:v>42</c:v>
                </c:pt>
                <c:pt idx="1099">
                  <c:v>45</c:v>
                </c:pt>
                <c:pt idx="1100">
                  <c:v>49</c:v>
                </c:pt>
                <c:pt idx="1101">
                  <c:v>49</c:v>
                </c:pt>
                <c:pt idx="1102">
                  <c:v>49</c:v>
                </c:pt>
                <c:pt idx="1103">
                  <c:v>49</c:v>
                </c:pt>
                <c:pt idx="1104">
                  <c:v>50</c:v>
                </c:pt>
                <c:pt idx="1105">
                  <c:v>50</c:v>
                </c:pt>
                <c:pt idx="1106">
                  <c:v>51</c:v>
                </c:pt>
                <c:pt idx="1107">
                  <c:v>54</c:v>
                </c:pt>
                <c:pt idx="1108">
                  <c:v>57</c:v>
                </c:pt>
                <c:pt idx="1109">
                  <c:v>60</c:v>
                </c:pt>
                <c:pt idx="1110">
                  <c:v>60</c:v>
                </c:pt>
                <c:pt idx="1111">
                  <c:v>60</c:v>
                </c:pt>
                <c:pt idx="1112">
                  <c:v>60</c:v>
                </c:pt>
                <c:pt idx="1113">
                  <c:v>45</c:v>
                </c:pt>
                <c:pt idx="1114">
                  <c:v>34</c:v>
                </c:pt>
                <c:pt idx="1115">
                  <c:v>25</c:v>
                </c:pt>
                <c:pt idx="1116">
                  <c:v>30</c:v>
                </c:pt>
                <c:pt idx="1117">
                  <c:v>34</c:v>
                </c:pt>
                <c:pt idx="1118">
                  <c:v>38</c:v>
                </c:pt>
                <c:pt idx="1119">
                  <c:v>41</c:v>
                </c:pt>
                <c:pt idx="1120">
                  <c:v>44</c:v>
                </c:pt>
                <c:pt idx="1121">
                  <c:v>46</c:v>
                </c:pt>
                <c:pt idx="1122">
                  <c:v>49</c:v>
                </c:pt>
                <c:pt idx="1123">
                  <c:v>51</c:v>
                </c:pt>
                <c:pt idx="1124">
                  <c:v>53</c:v>
                </c:pt>
                <c:pt idx="1125">
                  <c:v>54</c:v>
                </c:pt>
                <c:pt idx="1126">
                  <c:v>54</c:v>
                </c:pt>
                <c:pt idx="1127">
                  <c:v>55</c:v>
                </c:pt>
                <c:pt idx="1128">
                  <c:v>60</c:v>
                </c:pt>
                <c:pt idx="1129">
                  <c:v>66</c:v>
                </c:pt>
                <c:pt idx="1130">
                  <c:v>72</c:v>
                </c:pt>
                <c:pt idx="1131">
                  <c:v>73</c:v>
                </c:pt>
                <c:pt idx="1132">
                  <c:v>73</c:v>
                </c:pt>
                <c:pt idx="1133">
                  <c:v>74</c:v>
                </c:pt>
                <c:pt idx="1134">
                  <c:v>67</c:v>
                </c:pt>
                <c:pt idx="1135">
                  <c:v>62</c:v>
                </c:pt>
                <c:pt idx="1136">
                  <c:v>56</c:v>
                </c:pt>
                <c:pt idx="1137">
                  <c:v>52</c:v>
                </c:pt>
                <c:pt idx="1138">
                  <c:v>47</c:v>
                </c:pt>
                <c:pt idx="1139">
                  <c:v>43</c:v>
                </c:pt>
                <c:pt idx="1140">
                  <c:v>41</c:v>
                </c:pt>
                <c:pt idx="1141">
                  <c:v>40</c:v>
                </c:pt>
                <c:pt idx="1142">
                  <c:v>38</c:v>
                </c:pt>
                <c:pt idx="1143">
                  <c:v>39</c:v>
                </c:pt>
                <c:pt idx="1144">
                  <c:v>40</c:v>
                </c:pt>
                <c:pt idx="1145">
                  <c:v>41</c:v>
                </c:pt>
                <c:pt idx="1146">
                  <c:v>49</c:v>
                </c:pt>
                <c:pt idx="1147">
                  <c:v>58</c:v>
                </c:pt>
                <c:pt idx="1148">
                  <c:v>67</c:v>
                </c:pt>
                <c:pt idx="1149">
                  <c:v>70</c:v>
                </c:pt>
                <c:pt idx="1150">
                  <c:v>74</c:v>
                </c:pt>
                <c:pt idx="1151">
                  <c:v>78</c:v>
                </c:pt>
                <c:pt idx="1152">
                  <c:v>80</c:v>
                </c:pt>
                <c:pt idx="1153">
                  <c:v>82</c:v>
                </c:pt>
                <c:pt idx="1154">
                  <c:v>84</c:v>
                </c:pt>
                <c:pt idx="1155">
                  <c:v>86</c:v>
                </c:pt>
                <c:pt idx="1156">
                  <c:v>88</c:v>
                </c:pt>
                <c:pt idx="1157">
                  <c:v>90</c:v>
                </c:pt>
                <c:pt idx="1158">
                  <c:v>84</c:v>
                </c:pt>
                <c:pt idx="1159">
                  <c:v>79</c:v>
                </c:pt>
                <c:pt idx="1160">
                  <c:v>74</c:v>
                </c:pt>
                <c:pt idx="1161">
                  <c:v>67</c:v>
                </c:pt>
                <c:pt idx="1162">
                  <c:v>61</c:v>
                </c:pt>
                <c:pt idx="1163">
                  <c:v>55</c:v>
                </c:pt>
                <c:pt idx="1164">
                  <c:v>56</c:v>
                </c:pt>
                <c:pt idx="1165">
                  <c:v>56</c:v>
                </c:pt>
                <c:pt idx="1166">
                  <c:v>57</c:v>
                </c:pt>
                <c:pt idx="1167">
                  <c:v>59</c:v>
                </c:pt>
                <c:pt idx="1168">
                  <c:v>61</c:v>
                </c:pt>
                <c:pt idx="1169">
                  <c:v>63</c:v>
                </c:pt>
                <c:pt idx="1170">
                  <c:v>66</c:v>
                </c:pt>
                <c:pt idx="1171">
                  <c:v>69</c:v>
                </c:pt>
                <c:pt idx="1172">
                  <c:v>72</c:v>
                </c:pt>
                <c:pt idx="1173">
                  <c:v>75</c:v>
                </c:pt>
                <c:pt idx="1174">
                  <c:v>78</c:v>
                </c:pt>
                <c:pt idx="1175">
                  <c:v>82</c:v>
                </c:pt>
                <c:pt idx="1176">
                  <c:v>84</c:v>
                </c:pt>
                <c:pt idx="1177">
                  <c:v>85</c:v>
                </c:pt>
                <c:pt idx="1178">
                  <c:v>86</c:v>
                </c:pt>
                <c:pt idx="1179">
                  <c:v>86</c:v>
                </c:pt>
                <c:pt idx="1180">
                  <c:v>85</c:v>
                </c:pt>
                <c:pt idx="1181">
                  <c:v>84</c:v>
                </c:pt>
                <c:pt idx="1182">
                  <c:v>85</c:v>
                </c:pt>
                <c:pt idx="1183">
                  <c:v>86</c:v>
                </c:pt>
                <c:pt idx="1184">
                  <c:v>87</c:v>
                </c:pt>
                <c:pt idx="1185">
                  <c:v>73</c:v>
                </c:pt>
                <c:pt idx="1186">
                  <c:v>62</c:v>
                </c:pt>
                <c:pt idx="1187">
                  <c:v>52</c:v>
                </c:pt>
                <c:pt idx="1188">
                  <c:v>50</c:v>
                </c:pt>
                <c:pt idx="1189">
                  <c:v>48</c:v>
                </c:pt>
                <c:pt idx="1190">
                  <c:v>45</c:v>
                </c:pt>
                <c:pt idx="1191">
                  <c:v>45</c:v>
                </c:pt>
                <c:pt idx="1192">
                  <c:v>45</c:v>
                </c:pt>
                <c:pt idx="1193">
                  <c:v>45</c:v>
                </c:pt>
                <c:pt idx="1194">
                  <c:v>51</c:v>
                </c:pt>
                <c:pt idx="1195">
                  <c:v>58</c:v>
                </c:pt>
                <c:pt idx="1196">
                  <c:v>66</c:v>
                </c:pt>
                <c:pt idx="1197">
                  <c:v>69</c:v>
                </c:pt>
                <c:pt idx="1198">
                  <c:v>73</c:v>
                </c:pt>
                <c:pt idx="1199">
                  <c:v>76</c:v>
                </c:pt>
                <c:pt idx="1200">
                  <c:v>79</c:v>
                </c:pt>
                <c:pt idx="1201">
                  <c:v>82</c:v>
                </c:pt>
                <c:pt idx="1202">
                  <c:v>84</c:v>
                </c:pt>
                <c:pt idx="1203">
                  <c:v>87</c:v>
                </c:pt>
                <c:pt idx="1204">
                  <c:v>89</c:v>
                </c:pt>
                <c:pt idx="1205">
                  <c:v>91</c:v>
                </c:pt>
                <c:pt idx="1206">
                  <c:v>88</c:v>
                </c:pt>
                <c:pt idx="1207">
                  <c:v>85</c:v>
                </c:pt>
                <c:pt idx="1208">
                  <c:v>82</c:v>
                </c:pt>
                <c:pt idx="1209">
                  <c:v>61</c:v>
                </c:pt>
                <c:pt idx="1210">
                  <c:v>45</c:v>
                </c:pt>
                <c:pt idx="1211">
                  <c:v>33</c:v>
                </c:pt>
                <c:pt idx="1212">
                  <c:v>38</c:v>
                </c:pt>
                <c:pt idx="1213">
                  <c:v>42</c:v>
                </c:pt>
                <c:pt idx="1214">
                  <c:v>47</c:v>
                </c:pt>
                <c:pt idx="1215">
                  <c:v>45</c:v>
                </c:pt>
                <c:pt idx="1216">
                  <c:v>43</c:v>
                </c:pt>
                <c:pt idx="1217">
                  <c:v>42</c:v>
                </c:pt>
                <c:pt idx="1218">
                  <c:v>43</c:v>
                </c:pt>
                <c:pt idx="1219">
                  <c:v>45</c:v>
                </c:pt>
                <c:pt idx="1220">
                  <c:v>46</c:v>
                </c:pt>
                <c:pt idx="1221">
                  <c:v>47</c:v>
                </c:pt>
                <c:pt idx="1222">
                  <c:v>47</c:v>
                </c:pt>
                <c:pt idx="1223">
                  <c:v>47</c:v>
                </c:pt>
                <c:pt idx="1224">
                  <c:v>52</c:v>
                </c:pt>
                <c:pt idx="1225">
                  <c:v>58</c:v>
                </c:pt>
                <c:pt idx="1226">
                  <c:v>65</c:v>
                </c:pt>
                <c:pt idx="1227">
                  <c:v>62</c:v>
                </c:pt>
                <c:pt idx="1228">
                  <c:v>60</c:v>
                </c:pt>
                <c:pt idx="1229">
                  <c:v>57</c:v>
                </c:pt>
                <c:pt idx="1230">
                  <c:v>59</c:v>
                </c:pt>
                <c:pt idx="1231">
                  <c:v>60</c:v>
                </c:pt>
                <c:pt idx="1232">
                  <c:v>61</c:v>
                </c:pt>
                <c:pt idx="1233">
                  <c:v>45</c:v>
                </c:pt>
                <c:pt idx="1234">
                  <c:v>32</c:v>
                </c:pt>
                <c:pt idx="1235">
                  <c:v>23</c:v>
                </c:pt>
                <c:pt idx="1236">
                  <c:v>28</c:v>
                </c:pt>
                <c:pt idx="1237">
                  <c:v>32</c:v>
                </c:pt>
                <c:pt idx="1238">
                  <c:v>37</c:v>
                </c:pt>
                <c:pt idx="1239">
                  <c:v>38</c:v>
                </c:pt>
                <c:pt idx="1240">
                  <c:v>39</c:v>
                </c:pt>
                <c:pt idx="1241">
                  <c:v>40</c:v>
                </c:pt>
                <c:pt idx="1242">
                  <c:v>41</c:v>
                </c:pt>
                <c:pt idx="1243">
                  <c:v>43</c:v>
                </c:pt>
                <c:pt idx="1244">
                  <c:v>44</c:v>
                </c:pt>
                <c:pt idx="1245">
                  <c:v>45</c:v>
                </c:pt>
                <c:pt idx="1246">
                  <c:v>45</c:v>
                </c:pt>
                <c:pt idx="1247">
                  <c:v>45</c:v>
                </c:pt>
                <c:pt idx="1248">
                  <c:v>50</c:v>
                </c:pt>
                <c:pt idx="1249">
                  <c:v>55</c:v>
                </c:pt>
                <c:pt idx="1250">
                  <c:v>61</c:v>
                </c:pt>
                <c:pt idx="1251">
                  <c:v>63</c:v>
                </c:pt>
                <c:pt idx="1252">
                  <c:v>65</c:v>
                </c:pt>
                <c:pt idx="1253">
                  <c:v>67</c:v>
                </c:pt>
                <c:pt idx="1254">
                  <c:v>61</c:v>
                </c:pt>
                <c:pt idx="1255">
                  <c:v>56</c:v>
                </c:pt>
                <c:pt idx="1256">
                  <c:v>51</c:v>
                </c:pt>
                <c:pt idx="1257">
                  <c:v>44</c:v>
                </c:pt>
                <c:pt idx="1258">
                  <c:v>38</c:v>
                </c:pt>
                <c:pt idx="1259">
                  <c:v>33</c:v>
                </c:pt>
                <c:pt idx="1260">
                  <c:v>34</c:v>
                </c:pt>
                <c:pt idx="1261">
                  <c:v>36</c:v>
                </c:pt>
                <c:pt idx="1262">
                  <c:v>37</c:v>
                </c:pt>
                <c:pt idx="1263">
                  <c:v>39</c:v>
                </c:pt>
                <c:pt idx="1264">
                  <c:v>40</c:v>
                </c:pt>
                <c:pt idx="1265">
                  <c:v>42</c:v>
                </c:pt>
                <c:pt idx="1266">
                  <c:v>43</c:v>
                </c:pt>
                <c:pt idx="1267">
                  <c:v>45</c:v>
                </c:pt>
                <c:pt idx="1268">
                  <c:v>47</c:v>
                </c:pt>
                <c:pt idx="1269">
                  <c:v>49</c:v>
                </c:pt>
                <c:pt idx="1270">
                  <c:v>51</c:v>
                </c:pt>
                <c:pt idx="1271">
                  <c:v>53</c:v>
                </c:pt>
                <c:pt idx="1272">
                  <c:v>54</c:v>
                </c:pt>
                <c:pt idx="1273">
                  <c:v>55</c:v>
                </c:pt>
                <c:pt idx="1274">
                  <c:v>55</c:v>
                </c:pt>
                <c:pt idx="1275">
                  <c:v>61</c:v>
                </c:pt>
                <c:pt idx="1276">
                  <c:v>67</c:v>
                </c:pt>
                <c:pt idx="1277">
                  <c:v>73</c:v>
                </c:pt>
                <c:pt idx="1278">
                  <c:v>64</c:v>
                </c:pt>
                <c:pt idx="1279">
                  <c:v>55</c:v>
                </c:pt>
                <c:pt idx="1280">
                  <c:v>47</c:v>
                </c:pt>
                <c:pt idx="1281">
                  <c:v>40</c:v>
                </c:pt>
                <c:pt idx="1282">
                  <c:v>34</c:v>
                </c:pt>
                <c:pt idx="1283">
                  <c:v>29</c:v>
                </c:pt>
                <c:pt idx="1284">
                  <c:v>29</c:v>
                </c:pt>
                <c:pt idx="1285">
                  <c:v>30</c:v>
                </c:pt>
                <c:pt idx="1286">
                  <c:v>30</c:v>
                </c:pt>
                <c:pt idx="1287">
                  <c:v>31</c:v>
                </c:pt>
                <c:pt idx="1288">
                  <c:v>33</c:v>
                </c:pt>
                <c:pt idx="1289">
                  <c:v>34</c:v>
                </c:pt>
                <c:pt idx="1290">
                  <c:v>38</c:v>
                </c:pt>
                <c:pt idx="1291">
                  <c:v>42</c:v>
                </c:pt>
                <c:pt idx="1292">
                  <c:v>46</c:v>
                </c:pt>
                <c:pt idx="1293">
                  <c:v>49</c:v>
                </c:pt>
                <c:pt idx="1294">
                  <c:v>51</c:v>
                </c:pt>
                <c:pt idx="1295">
                  <c:v>54</c:v>
                </c:pt>
                <c:pt idx="1296">
                  <c:v>53</c:v>
                </c:pt>
                <c:pt idx="1297">
                  <c:v>52</c:v>
                </c:pt>
                <c:pt idx="1298">
                  <c:v>51</c:v>
                </c:pt>
                <c:pt idx="1299">
                  <c:v>57</c:v>
                </c:pt>
                <c:pt idx="1300">
                  <c:v>64</c:v>
                </c:pt>
                <c:pt idx="1301">
                  <c:v>71</c:v>
                </c:pt>
                <c:pt idx="1302">
                  <c:v>71</c:v>
                </c:pt>
                <c:pt idx="1303">
                  <c:v>62</c:v>
                </c:pt>
                <c:pt idx="1304">
                  <c:v>55</c:v>
                </c:pt>
                <c:pt idx="1305">
                  <c:v>42</c:v>
                </c:pt>
                <c:pt idx="1306">
                  <c:v>32</c:v>
                </c:pt>
                <c:pt idx="1307">
                  <c:v>25</c:v>
                </c:pt>
                <c:pt idx="1308">
                  <c:v>29</c:v>
                </c:pt>
                <c:pt idx="1309">
                  <c:v>34</c:v>
                </c:pt>
                <c:pt idx="1310">
                  <c:v>38</c:v>
                </c:pt>
                <c:pt idx="1311">
                  <c:v>41</c:v>
                </c:pt>
                <c:pt idx="1312">
                  <c:v>44</c:v>
                </c:pt>
                <c:pt idx="1313">
                  <c:v>47</c:v>
                </c:pt>
                <c:pt idx="1314">
                  <c:v>49</c:v>
                </c:pt>
                <c:pt idx="1315">
                  <c:v>51</c:v>
                </c:pt>
                <c:pt idx="1316">
                  <c:v>53</c:v>
                </c:pt>
                <c:pt idx="1317">
                  <c:v>56</c:v>
                </c:pt>
                <c:pt idx="1318">
                  <c:v>60</c:v>
                </c:pt>
                <c:pt idx="1319">
                  <c:v>63</c:v>
                </c:pt>
                <c:pt idx="1320">
                  <c:v>68</c:v>
                </c:pt>
                <c:pt idx="1321">
                  <c:v>73</c:v>
                </c:pt>
                <c:pt idx="1322">
                  <c:v>79</c:v>
                </c:pt>
                <c:pt idx="1323">
                  <c:v>79</c:v>
                </c:pt>
                <c:pt idx="1324">
                  <c:v>80</c:v>
                </c:pt>
                <c:pt idx="1325">
                  <c:v>81</c:v>
                </c:pt>
                <c:pt idx="1326">
                  <c:v>81</c:v>
                </c:pt>
                <c:pt idx="1327">
                  <c:v>81</c:v>
                </c:pt>
                <c:pt idx="1328">
                  <c:v>81</c:v>
                </c:pt>
                <c:pt idx="1329">
                  <c:v>57</c:v>
                </c:pt>
                <c:pt idx="1330">
                  <c:v>39</c:v>
                </c:pt>
                <c:pt idx="1331">
                  <c:v>26</c:v>
                </c:pt>
                <c:pt idx="1332">
                  <c:v>34</c:v>
                </c:pt>
                <c:pt idx="1333">
                  <c:v>43</c:v>
                </c:pt>
                <c:pt idx="1334">
                  <c:v>53</c:v>
                </c:pt>
                <c:pt idx="1335">
                  <c:v>49</c:v>
                </c:pt>
                <c:pt idx="1336">
                  <c:v>45</c:v>
                </c:pt>
                <c:pt idx="1337">
                  <c:v>41</c:v>
                </c:pt>
                <c:pt idx="1338">
                  <c:v>51</c:v>
                </c:pt>
                <c:pt idx="1339">
                  <c:v>63</c:v>
                </c:pt>
                <c:pt idx="1340">
                  <c:v>77</c:v>
                </c:pt>
                <c:pt idx="1341">
                  <c:v>79</c:v>
                </c:pt>
                <c:pt idx="1342">
                  <c:v>80</c:v>
                </c:pt>
                <c:pt idx="1343">
                  <c:v>82</c:v>
                </c:pt>
                <c:pt idx="1344">
                  <c:v>85</c:v>
                </c:pt>
                <c:pt idx="1345">
                  <c:v>88</c:v>
                </c:pt>
                <c:pt idx="1346">
                  <c:v>91</c:v>
                </c:pt>
                <c:pt idx="1347">
                  <c:v>91</c:v>
                </c:pt>
                <c:pt idx="1348">
                  <c:v>91</c:v>
                </c:pt>
                <c:pt idx="1349">
                  <c:v>91</c:v>
                </c:pt>
                <c:pt idx="1350">
                  <c:v>91</c:v>
                </c:pt>
                <c:pt idx="1351">
                  <c:v>91</c:v>
                </c:pt>
                <c:pt idx="1352">
                  <c:v>91</c:v>
                </c:pt>
                <c:pt idx="1353">
                  <c:v>82</c:v>
                </c:pt>
                <c:pt idx="1354">
                  <c:v>73</c:v>
                </c:pt>
                <c:pt idx="1355">
                  <c:v>66</c:v>
                </c:pt>
                <c:pt idx="1356">
                  <c:v>58</c:v>
                </c:pt>
                <c:pt idx="1357">
                  <c:v>51</c:v>
                </c:pt>
                <c:pt idx="1358">
                  <c:v>44</c:v>
                </c:pt>
                <c:pt idx="1359">
                  <c:v>48</c:v>
                </c:pt>
                <c:pt idx="1360">
                  <c:v>52</c:v>
                </c:pt>
                <c:pt idx="1361">
                  <c:v>56</c:v>
                </c:pt>
                <c:pt idx="1362">
                  <c:v>61</c:v>
                </c:pt>
                <c:pt idx="1363">
                  <c:v>67</c:v>
                </c:pt>
                <c:pt idx="1364">
                  <c:v>72</c:v>
                </c:pt>
                <c:pt idx="1365">
                  <c:v>74</c:v>
                </c:pt>
                <c:pt idx="1366">
                  <c:v>76</c:v>
                </c:pt>
                <c:pt idx="1367">
                  <c:v>78</c:v>
                </c:pt>
                <c:pt idx="1368">
                  <c:v>78</c:v>
                </c:pt>
                <c:pt idx="1369">
                  <c:v>78</c:v>
                </c:pt>
                <c:pt idx="1370">
                  <c:v>78</c:v>
                </c:pt>
                <c:pt idx="1371">
                  <c:v>81</c:v>
                </c:pt>
                <c:pt idx="1372">
                  <c:v>85</c:v>
                </c:pt>
                <c:pt idx="1373">
                  <c:v>89</c:v>
                </c:pt>
                <c:pt idx="1374">
                  <c:v>88</c:v>
                </c:pt>
                <c:pt idx="1375">
                  <c:v>88</c:v>
                </c:pt>
                <c:pt idx="1376">
                  <c:v>87</c:v>
                </c:pt>
                <c:pt idx="1377">
                  <c:v>79</c:v>
                </c:pt>
                <c:pt idx="1378">
                  <c:v>72</c:v>
                </c:pt>
                <c:pt idx="1379">
                  <c:v>65</c:v>
                </c:pt>
                <c:pt idx="1380">
                  <c:v>59</c:v>
                </c:pt>
                <c:pt idx="1381">
                  <c:v>54</c:v>
                </c:pt>
                <c:pt idx="1382">
                  <c:v>49</c:v>
                </c:pt>
                <c:pt idx="1383">
                  <c:v>52</c:v>
                </c:pt>
                <c:pt idx="1384">
                  <c:v>55</c:v>
                </c:pt>
                <c:pt idx="1385">
                  <c:v>58</c:v>
                </c:pt>
                <c:pt idx="1386">
                  <c:v>62</c:v>
                </c:pt>
                <c:pt idx="1387">
                  <c:v>67</c:v>
                </c:pt>
                <c:pt idx="1388">
                  <c:v>72</c:v>
                </c:pt>
                <c:pt idx="1389">
                  <c:v>75</c:v>
                </c:pt>
                <c:pt idx="1390">
                  <c:v>78</c:v>
                </c:pt>
                <c:pt idx="1391">
                  <c:v>81</c:v>
                </c:pt>
                <c:pt idx="1392">
                  <c:v>83</c:v>
                </c:pt>
                <c:pt idx="1393">
                  <c:v>85</c:v>
                </c:pt>
                <c:pt idx="1394">
                  <c:v>87</c:v>
                </c:pt>
                <c:pt idx="1395">
                  <c:v>89</c:v>
                </c:pt>
                <c:pt idx="1396">
                  <c:v>91</c:v>
                </c:pt>
                <c:pt idx="1397">
                  <c:v>92</c:v>
                </c:pt>
                <c:pt idx="1398">
                  <c:v>87</c:v>
                </c:pt>
                <c:pt idx="1399">
                  <c:v>81</c:v>
                </c:pt>
                <c:pt idx="1400">
                  <c:v>76</c:v>
                </c:pt>
                <c:pt idx="1401">
                  <c:v>69</c:v>
                </c:pt>
                <c:pt idx="1402">
                  <c:v>63</c:v>
                </c:pt>
                <c:pt idx="1403">
                  <c:v>57</c:v>
                </c:pt>
                <c:pt idx="1404">
                  <c:v>54</c:v>
                </c:pt>
                <c:pt idx="1405">
                  <c:v>52</c:v>
                </c:pt>
                <c:pt idx="1406">
                  <c:v>49</c:v>
                </c:pt>
                <c:pt idx="1407">
                  <c:v>51</c:v>
                </c:pt>
                <c:pt idx="1408">
                  <c:v>53</c:v>
                </c:pt>
                <c:pt idx="1409">
                  <c:v>55</c:v>
                </c:pt>
                <c:pt idx="1410">
                  <c:v>59</c:v>
                </c:pt>
                <c:pt idx="1411">
                  <c:v>62</c:v>
                </c:pt>
                <c:pt idx="1412">
                  <c:v>65</c:v>
                </c:pt>
                <c:pt idx="1413">
                  <c:v>68</c:v>
                </c:pt>
                <c:pt idx="1414">
                  <c:v>71</c:v>
                </c:pt>
                <c:pt idx="1415">
                  <c:v>75</c:v>
                </c:pt>
                <c:pt idx="1416">
                  <c:v>59</c:v>
                </c:pt>
                <c:pt idx="1417">
                  <c:v>52</c:v>
                </c:pt>
                <c:pt idx="1418">
                  <c:v>48</c:v>
                </c:pt>
                <c:pt idx="1419">
                  <c:v>47</c:v>
                </c:pt>
                <c:pt idx="1420">
                  <c:v>47</c:v>
                </c:pt>
                <c:pt idx="1421">
                  <c:v>48</c:v>
                </c:pt>
                <c:pt idx="1422">
                  <c:v>46</c:v>
                </c:pt>
                <c:pt idx="1423">
                  <c:v>42</c:v>
                </c:pt>
                <c:pt idx="1424">
                  <c:v>39</c:v>
                </c:pt>
                <c:pt idx="1425">
                  <c:v>42</c:v>
                </c:pt>
                <c:pt idx="1426">
                  <c:v>44</c:v>
                </c:pt>
                <c:pt idx="1427">
                  <c:v>46</c:v>
                </c:pt>
                <c:pt idx="1428">
                  <c:v>46</c:v>
                </c:pt>
                <c:pt idx="1429">
                  <c:v>45</c:v>
                </c:pt>
                <c:pt idx="1430">
                  <c:v>45</c:v>
                </c:pt>
                <c:pt idx="1431">
                  <c:v>50</c:v>
                </c:pt>
                <c:pt idx="1432">
                  <c:v>55</c:v>
                </c:pt>
                <c:pt idx="1433">
                  <c:v>60</c:v>
                </c:pt>
                <c:pt idx="1434">
                  <c:v>58</c:v>
                </c:pt>
                <c:pt idx="1435">
                  <c:v>57</c:v>
                </c:pt>
                <c:pt idx="1436">
                  <c:v>55</c:v>
                </c:pt>
                <c:pt idx="1437">
                  <c:v>57</c:v>
                </c:pt>
                <c:pt idx="1438">
                  <c:v>59</c:v>
                </c:pt>
                <c:pt idx="1439">
                  <c:v>62</c:v>
                </c:pt>
                <c:pt idx="1440">
                  <c:v>65</c:v>
                </c:pt>
                <c:pt idx="1441">
                  <c:v>68</c:v>
                </c:pt>
                <c:pt idx="1442">
                  <c:v>72</c:v>
                </c:pt>
                <c:pt idx="1443">
                  <c:v>72</c:v>
                </c:pt>
                <c:pt idx="1444">
                  <c:v>72</c:v>
                </c:pt>
                <c:pt idx="1445">
                  <c:v>72</c:v>
                </c:pt>
                <c:pt idx="1446">
                  <c:v>74</c:v>
                </c:pt>
                <c:pt idx="1447">
                  <c:v>75</c:v>
                </c:pt>
                <c:pt idx="1448">
                  <c:v>76</c:v>
                </c:pt>
                <c:pt idx="1449">
                  <c:v>72</c:v>
                </c:pt>
                <c:pt idx="1450">
                  <c:v>67</c:v>
                </c:pt>
                <c:pt idx="1451">
                  <c:v>63</c:v>
                </c:pt>
                <c:pt idx="1452">
                  <c:v>66</c:v>
                </c:pt>
                <c:pt idx="1453">
                  <c:v>68</c:v>
                </c:pt>
                <c:pt idx="1454">
                  <c:v>71</c:v>
                </c:pt>
                <c:pt idx="1455">
                  <c:v>74</c:v>
                </c:pt>
                <c:pt idx="1456">
                  <c:v>76</c:v>
                </c:pt>
                <c:pt idx="1457">
                  <c:v>79</c:v>
                </c:pt>
                <c:pt idx="1458">
                  <c:v>82</c:v>
                </c:pt>
                <c:pt idx="1459">
                  <c:v>85</c:v>
                </c:pt>
                <c:pt idx="1460">
                  <c:v>89</c:v>
                </c:pt>
                <c:pt idx="1461">
                  <c:v>88</c:v>
                </c:pt>
                <c:pt idx="1462">
                  <c:v>87</c:v>
                </c:pt>
                <c:pt idx="1463">
                  <c:v>86</c:v>
                </c:pt>
                <c:pt idx="1464">
                  <c:v>85</c:v>
                </c:pt>
                <c:pt idx="1465">
                  <c:v>85</c:v>
                </c:pt>
                <c:pt idx="1466">
                  <c:v>84</c:v>
                </c:pt>
                <c:pt idx="1467">
                  <c:v>87</c:v>
                </c:pt>
                <c:pt idx="1468">
                  <c:v>89</c:v>
                </c:pt>
                <c:pt idx="1469">
                  <c:v>92</c:v>
                </c:pt>
                <c:pt idx="1470">
                  <c:v>87</c:v>
                </c:pt>
                <c:pt idx="1471">
                  <c:v>82</c:v>
                </c:pt>
                <c:pt idx="1472">
                  <c:v>78</c:v>
                </c:pt>
                <c:pt idx="1473">
                  <c:v>76</c:v>
                </c:pt>
                <c:pt idx="1474">
                  <c:v>74</c:v>
                </c:pt>
                <c:pt idx="1475">
                  <c:v>72</c:v>
                </c:pt>
                <c:pt idx="1476">
                  <c:v>70</c:v>
                </c:pt>
                <c:pt idx="1477">
                  <c:v>68</c:v>
                </c:pt>
                <c:pt idx="1478">
                  <c:v>67</c:v>
                </c:pt>
                <c:pt idx="1479">
                  <c:v>70</c:v>
                </c:pt>
                <c:pt idx="1480">
                  <c:v>73</c:v>
                </c:pt>
                <c:pt idx="1481">
                  <c:v>76</c:v>
                </c:pt>
                <c:pt idx="1482">
                  <c:v>79</c:v>
                </c:pt>
                <c:pt idx="1483">
                  <c:v>82</c:v>
                </c:pt>
                <c:pt idx="1484">
                  <c:v>85</c:v>
                </c:pt>
                <c:pt idx="1485">
                  <c:v>84</c:v>
                </c:pt>
                <c:pt idx="1486">
                  <c:v>83</c:v>
                </c:pt>
                <c:pt idx="1487">
                  <c:v>81</c:v>
                </c:pt>
                <c:pt idx="1488">
                  <c:v>82</c:v>
                </c:pt>
                <c:pt idx="1489">
                  <c:v>84</c:v>
                </c:pt>
                <c:pt idx="1490">
                  <c:v>85</c:v>
                </c:pt>
                <c:pt idx="1491">
                  <c:v>86</c:v>
                </c:pt>
                <c:pt idx="1492">
                  <c:v>87</c:v>
                </c:pt>
                <c:pt idx="1493">
                  <c:v>89</c:v>
                </c:pt>
                <c:pt idx="1494">
                  <c:v>86</c:v>
                </c:pt>
                <c:pt idx="1495">
                  <c:v>84</c:v>
                </c:pt>
                <c:pt idx="1496">
                  <c:v>81</c:v>
                </c:pt>
                <c:pt idx="1497">
                  <c:v>68</c:v>
                </c:pt>
                <c:pt idx="1498">
                  <c:v>57</c:v>
                </c:pt>
                <c:pt idx="1499">
                  <c:v>48</c:v>
                </c:pt>
                <c:pt idx="1500">
                  <c:v>52</c:v>
                </c:pt>
                <c:pt idx="1501">
                  <c:v>57</c:v>
                </c:pt>
                <c:pt idx="1502">
                  <c:v>62</c:v>
                </c:pt>
                <c:pt idx="1503">
                  <c:v>64</c:v>
                </c:pt>
                <c:pt idx="1504">
                  <c:v>66</c:v>
                </c:pt>
                <c:pt idx="1505">
                  <c:v>69</c:v>
                </c:pt>
                <c:pt idx="1506">
                  <c:v>73</c:v>
                </c:pt>
                <c:pt idx="1507">
                  <c:v>77</c:v>
                </c:pt>
                <c:pt idx="1508">
                  <c:v>81</c:v>
                </c:pt>
                <c:pt idx="1509">
                  <c:v>82</c:v>
                </c:pt>
                <c:pt idx="1510">
                  <c:v>83</c:v>
                </c:pt>
                <c:pt idx="1511">
                  <c:v>84</c:v>
                </c:pt>
                <c:pt idx="1512">
                  <c:v>85</c:v>
                </c:pt>
                <c:pt idx="1513">
                  <c:v>86</c:v>
                </c:pt>
                <c:pt idx="1514">
                  <c:v>87</c:v>
                </c:pt>
                <c:pt idx="1515">
                  <c:v>89</c:v>
                </c:pt>
                <c:pt idx="1516">
                  <c:v>90</c:v>
                </c:pt>
                <c:pt idx="1517">
                  <c:v>91</c:v>
                </c:pt>
                <c:pt idx="1518">
                  <c:v>84</c:v>
                </c:pt>
                <c:pt idx="1519">
                  <c:v>78</c:v>
                </c:pt>
                <c:pt idx="1520">
                  <c:v>72</c:v>
                </c:pt>
                <c:pt idx="1521">
                  <c:v>63</c:v>
                </c:pt>
                <c:pt idx="1522">
                  <c:v>56</c:v>
                </c:pt>
                <c:pt idx="1523">
                  <c:v>49</c:v>
                </c:pt>
                <c:pt idx="1524">
                  <c:v>50</c:v>
                </c:pt>
                <c:pt idx="1525">
                  <c:v>51</c:v>
                </c:pt>
                <c:pt idx="1526">
                  <c:v>51</c:v>
                </c:pt>
                <c:pt idx="1527">
                  <c:v>56</c:v>
                </c:pt>
                <c:pt idx="1528">
                  <c:v>62</c:v>
                </c:pt>
                <c:pt idx="1529">
                  <c:v>60</c:v>
                </c:pt>
                <c:pt idx="1530">
                  <c:v>67</c:v>
                </c:pt>
                <c:pt idx="1531">
                  <c:v>75</c:v>
                </c:pt>
                <c:pt idx="1532">
                  <c:v>84</c:v>
                </c:pt>
                <c:pt idx="1533">
                  <c:v>86</c:v>
                </c:pt>
                <c:pt idx="1534">
                  <c:v>89</c:v>
                </c:pt>
                <c:pt idx="1535">
                  <c:v>91</c:v>
                </c:pt>
                <c:pt idx="1536">
                  <c:v>92</c:v>
                </c:pt>
                <c:pt idx="1537">
                  <c:v>93</c:v>
                </c:pt>
                <c:pt idx="1538">
                  <c:v>94</c:v>
                </c:pt>
                <c:pt idx="1539">
                  <c:v>93</c:v>
                </c:pt>
                <c:pt idx="1540">
                  <c:v>93</c:v>
                </c:pt>
                <c:pt idx="1541">
                  <c:v>93</c:v>
                </c:pt>
                <c:pt idx="1542">
                  <c:v>91</c:v>
                </c:pt>
                <c:pt idx="1543">
                  <c:v>88</c:v>
                </c:pt>
                <c:pt idx="1544">
                  <c:v>86</c:v>
                </c:pt>
                <c:pt idx="1545">
                  <c:v>76</c:v>
                </c:pt>
                <c:pt idx="1546">
                  <c:v>67</c:v>
                </c:pt>
                <c:pt idx="1547">
                  <c:v>59</c:v>
                </c:pt>
                <c:pt idx="1548">
                  <c:v>59</c:v>
                </c:pt>
                <c:pt idx="1549">
                  <c:v>60</c:v>
                </c:pt>
                <c:pt idx="1550">
                  <c:v>60</c:v>
                </c:pt>
                <c:pt idx="1551">
                  <c:v>63</c:v>
                </c:pt>
                <c:pt idx="1552">
                  <c:v>66</c:v>
                </c:pt>
                <c:pt idx="1553">
                  <c:v>69</c:v>
                </c:pt>
                <c:pt idx="1554">
                  <c:v>71</c:v>
                </c:pt>
                <c:pt idx="1555">
                  <c:v>74</c:v>
                </c:pt>
                <c:pt idx="1556">
                  <c:v>76</c:v>
                </c:pt>
                <c:pt idx="1557">
                  <c:v>77</c:v>
                </c:pt>
                <c:pt idx="1558">
                  <c:v>77</c:v>
                </c:pt>
                <c:pt idx="1559">
                  <c:v>77</c:v>
                </c:pt>
                <c:pt idx="1560">
                  <c:v>77</c:v>
                </c:pt>
                <c:pt idx="1561">
                  <c:v>77</c:v>
                </c:pt>
                <c:pt idx="1562">
                  <c:v>77</c:v>
                </c:pt>
                <c:pt idx="1563">
                  <c:v>75</c:v>
                </c:pt>
                <c:pt idx="1564">
                  <c:v>73</c:v>
                </c:pt>
                <c:pt idx="1565">
                  <c:v>71</c:v>
                </c:pt>
                <c:pt idx="1566">
                  <c:v>70</c:v>
                </c:pt>
                <c:pt idx="1567">
                  <c:v>68</c:v>
                </c:pt>
                <c:pt idx="1568">
                  <c:v>67</c:v>
                </c:pt>
                <c:pt idx="1569">
                  <c:v>64</c:v>
                </c:pt>
                <c:pt idx="1570">
                  <c:v>62</c:v>
                </c:pt>
                <c:pt idx="1571">
                  <c:v>60</c:v>
                </c:pt>
                <c:pt idx="1572">
                  <c:v>55</c:v>
                </c:pt>
                <c:pt idx="1573">
                  <c:v>51</c:v>
                </c:pt>
                <c:pt idx="1574">
                  <c:v>47</c:v>
                </c:pt>
                <c:pt idx="1575">
                  <c:v>51</c:v>
                </c:pt>
                <c:pt idx="1576">
                  <c:v>56</c:v>
                </c:pt>
                <c:pt idx="1577">
                  <c:v>61</c:v>
                </c:pt>
                <c:pt idx="1578">
                  <c:v>63</c:v>
                </c:pt>
                <c:pt idx="1579">
                  <c:v>65</c:v>
                </c:pt>
                <c:pt idx="1580">
                  <c:v>67</c:v>
                </c:pt>
                <c:pt idx="1581">
                  <c:v>70</c:v>
                </c:pt>
                <c:pt idx="1582">
                  <c:v>72</c:v>
                </c:pt>
                <c:pt idx="1583">
                  <c:v>74</c:v>
                </c:pt>
                <c:pt idx="1584">
                  <c:v>74</c:v>
                </c:pt>
                <c:pt idx="1585">
                  <c:v>74</c:v>
                </c:pt>
                <c:pt idx="1586">
                  <c:v>73</c:v>
                </c:pt>
                <c:pt idx="1587">
                  <c:v>73</c:v>
                </c:pt>
                <c:pt idx="1588">
                  <c:v>73</c:v>
                </c:pt>
                <c:pt idx="1589">
                  <c:v>72</c:v>
                </c:pt>
                <c:pt idx="1590">
                  <c:v>67</c:v>
                </c:pt>
                <c:pt idx="1591">
                  <c:v>62</c:v>
                </c:pt>
                <c:pt idx="1592">
                  <c:v>57</c:v>
                </c:pt>
                <c:pt idx="1593">
                  <c:v>51</c:v>
                </c:pt>
                <c:pt idx="1594">
                  <c:v>46</c:v>
                </c:pt>
                <c:pt idx="1595">
                  <c:v>41</c:v>
                </c:pt>
                <c:pt idx="1596">
                  <c:v>42</c:v>
                </c:pt>
                <c:pt idx="1597">
                  <c:v>43</c:v>
                </c:pt>
                <c:pt idx="1598">
                  <c:v>44</c:v>
                </c:pt>
                <c:pt idx="1599">
                  <c:v>45</c:v>
                </c:pt>
                <c:pt idx="1600">
                  <c:v>46</c:v>
                </c:pt>
                <c:pt idx="1601">
                  <c:v>47</c:v>
                </c:pt>
                <c:pt idx="1602">
                  <c:v>50</c:v>
                </c:pt>
                <c:pt idx="1603">
                  <c:v>52</c:v>
                </c:pt>
                <c:pt idx="1604">
                  <c:v>55</c:v>
                </c:pt>
                <c:pt idx="1605">
                  <c:v>60</c:v>
                </c:pt>
                <c:pt idx="1606">
                  <c:v>65</c:v>
                </c:pt>
                <c:pt idx="1607">
                  <c:v>71</c:v>
                </c:pt>
                <c:pt idx="1608">
                  <c:v>72</c:v>
                </c:pt>
                <c:pt idx="1609">
                  <c:v>72</c:v>
                </c:pt>
                <c:pt idx="1610">
                  <c:v>73</c:v>
                </c:pt>
                <c:pt idx="1611">
                  <c:v>63</c:v>
                </c:pt>
                <c:pt idx="1612">
                  <c:v>53</c:v>
                </c:pt>
                <c:pt idx="1613">
                  <c:v>44</c:v>
                </c:pt>
                <c:pt idx="1614">
                  <c:v>27</c:v>
                </c:pt>
                <c:pt idx="1615">
                  <c:v>30</c:v>
                </c:pt>
                <c:pt idx="1616">
                  <c:v>32</c:v>
                </c:pt>
                <c:pt idx="1617">
                  <c:v>31</c:v>
                </c:pt>
                <c:pt idx="1618">
                  <c:v>29</c:v>
                </c:pt>
                <c:pt idx="1619">
                  <c:v>27</c:v>
                </c:pt>
                <c:pt idx="1620">
                  <c:v>31</c:v>
                </c:pt>
                <c:pt idx="1621">
                  <c:v>34</c:v>
                </c:pt>
                <c:pt idx="1622">
                  <c:v>37</c:v>
                </c:pt>
                <c:pt idx="1623">
                  <c:v>41</c:v>
                </c:pt>
                <c:pt idx="1624">
                  <c:v>45</c:v>
                </c:pt>
                <c:pt idx="1625">
                  <c:v>49</c:v>
                </c:pt>
                <c:pt idx="1626">
                  <c:v>54</c:v>
                </c:pt>
                <c:pt idx="1627">
                  <c:v>58</c:v>
                </c:pt>
                <c:pt idx="1628">
                  <c:v>63</c:v>
                </c:pt>
                <c:pt idx="1629">
                  <c:v>65</c:v>
                </c:pt>
                <c:pt idx="1630">
                  <c:v>67</c:v>
                </c:pt>
                <c:pt idx="1631">
                  <c:v>69</c:v>
                </c:pt>
                <c:pt idx="1632">
                  <c:v>71</c:v>
                </c:pt>
                <c:pt idx="1633">
                  <c:v>74</c:v>
                </c:pt>
                <c:pt idx="1634">
                  <c:v>77</c:v>
                </c:pt>
                <c:pt idx="1635">
                  <c:v>74</c:v>
                </c:pt>
                <c:pt idx="1636">
                  <c:v>72</c:v>
                </c:pt>
                <c:pt idx="1637">
                  <c:v>69</c:v>
                </c:pt>
                <c:pt idx="1638">
                  <c:v>66</c:v>
                </c:pt>
                <c:pt idx="1639">
                  <c:v>63</c:v>
                </c:pt>
                <c:pt idx="1640">
                  <c:v>60</c:v>
                </c:pt>
                <c:pt idx="1641">
                  <c:v>53</c:v>
                </c:pt>
                <c:pt idx="1642">
                  <c:v>46</c:v>
                </c:pt>
                <c:pt idx="1643">
                  <c:v>40</c:v>
                </c:pt>
                <c:pt idx="1644">
                  <c:v>40</c:v>
                </c:pt>
                <c:pt idx="1645">
                  <c:v>39</c:v>
                </c:pt>
                <c:pt idx="1646">
                  <c:v>38</c:v>
                </c:pt>
                <c:pt idx="1647">
                  <c:v>46</c:v>
                </c:pt>
                <c:pt idx="1648">
                  <c:v>55</c:v>
                </c:pt>
                <c:pt idx="1649">
                  <c:v>64</c:v>
                </c:pt>
                <c:pt idx="1650">
                  <c:v>68</c:v>
                </c:pt>
                <c:pt idx="1651">
                  <c:v>71</c:v>
                </c:pt>
                <c:pt idx="1652">
                  <c:v>75</c:v>
                </c:pt>
                <c:pt idx="1653">
                  <c:v>78</c:v>
                </c:pt>
                <c:pt idx="1654">
                  <c:v>82</c:v>
                </c:pt>
                <c:pt idx="1655">
                  <c:v>86</c:v>
                </c:pt>
                <c:pt idx="1656">
                  <c:v>87</c:v>
                </c:pt>
                <c:pt idx="1657">
                  <c:v>87</c:v>
                </c:pt>
                <c:pt idx="1658">
                  <c:v>87</c:v>
                </c:pt>
                <c:pt idx="1659">
                  <c:v>90</c:v>
                </c:pt>
                <c:pt idx="1660">
                  <c:v>92</c:v>
                </c:pt>
                <c:pt idx="1661">
                  <c:v>94</c:v>
                </c:pt>
                <c:pt idx="1662">
                  <c:v>61</c:v>
                </c:pt>
                <c:pt idx="1663">
                  <c:v>72</c:v>
                </c:pt>
                <c:pt idx="1664">
                  <c:v>87</c:v>
                </c:pt>
                <c:pt idx="1665">
                  <c:v>76</c:v>
                </c:pt>
                <c:pt idx="1666">
                  <c:v>67</c:v>
                </c:pt>
                <c:pt idx="1667">
                  <c:v>59</c:v>
                </c:pt>
                <c:pt idx="1668">
                  <c:v>57</c:v>
                </c:pt>
                <c:pt idx="1669">
                  <c:v>56</c:v>
                </c:pt>
                <c:pt idx="1670">
                  <c:v>66</c:v>
                </c:pt>
                <c:pt idx="1671">
                  <c:v>60</c:v>
                </c:pt>
                <c:pt idx="1672">
                  <c:v>65</c:v>
                </c:pt>
                <c:pt idx="1673">
                  <c:v>70</c:v>
                </c:pt>
                <c:pt idx="1674">
                  <c:v>76</c:v>
                </c:pt>
                <c:pt idx="1675">
                  <c:v>82</c:v>
                </c:pt>
                <c:pt idx="1676">
                  <c:v>89</c:v>
                </c:pt>
                <c:pt idx="1677">
                  <c:v>90</c:v>
                </c:pt>
                <c:pt idx="1678">
                  <c:v>90</c:v>
                </c:pt>
                <c:pt idx="1679">
                  <c:v>91</c:v>
                </c:pt>
                <c:pt idx="1680">
                  <c:v>92</c:v>
                </c:pt>
                <c:pt idx="1681">
                  <c:v>93</c:v>
                </c:pt>
                <c:pt idx="1682">
                  <c:v>95</c:v>
                </c:pt>
                <c:pt idx="1683">
                  <c:v>96</c:v>
                </c:pt>
                <c:pt idx="1684">
                  <c:v>96</c:v>
                </c:pt>
                <c:pt idx="1685">
                  <c:v>97</c:v>
                </c:pt>
                <c:pt idx="1686">
                  <c:v>93</c:v>
                </c:pt>
                <c:pt idx="1687">
                  <c:v>90</c:v>
                </c:pt>
                <c:pt idx="1688">
                  <c:v>86</c:v>
                </c:pt>
                <c:pt idx="1689">
                  <c:v>72</c:v>
                </c:pt>
                <c:pt idx="1690">
                  <c:v>61</c:v>
                </c:pt>
                <c:pt idx="1691">
                  <c:v>51</c:v>
                </c:pt>
                <c:pt idx="1692">
                  <c:v>51</c:v>
                </c:pt>
                <c:pt idx="1693">
                  <c:v>51</c:v>
                </c:pt>
                <c:pt idx="1694">
                  <c:v>51</c:v>
                </c:pt>
                <c:pt idx="1695">
                  <c:v>51</c:v>
                </c:pt>
                <c:pt idx="1696">
                  <c:v>51</c:v>
                </c:pt>
                <c:pt idx="1697">
                  <c:v>51</c:v>
                </c:pt>
                <c:pt idx="1698">
                  <c:v>58</c:v>
                </c:pt>
                <c:pt idx="1699">
                  <c:v>67</c:v>
                </c:pt>
                <c:pt idx="1700">
                  <c:v>76</c:v>
                </c:pt>
                <c:pt idx="1701">
                  <c:v>80</c:v>
                </c:pt>
                <c:pt idx="1702">
                  <c:v>84</c:v>
                </c:pt>
                <c:pt idx="1703">
                  <c:v>88</c:v>
                </c:pt>
                <c:pt idx="1704">
                  <c:v>88</c:v>
                </c:pt>
                <c:pt idx="1705">
                  <c:v>88</c:v>
                </c:pt>
                <c:pt idx="1706">
                  <c:v>87</c:v>
                </c:pt>
                <c:pt idx="1707">
                  <c:v>88</c:v>
                </c:pt>
                <c:pt idx="1708">
                  <c:v>89</c:v>
                </c:pt>
                <c:pt idx="1709">
                  <c:v>90</c:v>
                </c:pt>
                <c:pt idx="1710">
                  <c:v>82</c:v>
                </c:pt>
                <c:pt idx="1711">
                  <c:v>75</c:v>
                </c:pt>
                <c:pt idx="1712">
                  <c:v>69</c:v>
                </c:pt>
                <c:pt idx="1713">
                  <c:v>60</c:v>
                </c:pt>
                <c:pt idx="1714">
                  <c:v>53</c:v>
                </c:pt>
                <c:pt idx="1715">
                  <c:v>46</c:v>
                </c:pt>
                <c:pt idx="1716">
                  <c:v>46</c:v>
                </c:pt>
                <c:pt idx="1717">
                  <c:v>46</c:v>
                </c:pt>
                <c:pt idx="1718">
                  <c:v>46</c:v>
                </c:pt>
                <c:pt idx="1719">
                  <c:v>47</c:v>
                </c:pt>
                <c:pt idx="1720">
                  <c:v>49</c:v>
                </c:pt>
                <c:pt idx="1721">
                  <c:v>51</c:v>
                </c:pt>
                <c:pt idx="1722">
                  <c:v>57</c:v>
                </c:pt>
                <c:pt idx="1723">
                  <c:v>63</c:v>
                </c:pt>
                <c:pt idx="1724">
                  <c:v>70</c:v>
                </c:pt>
                <c:pt idx="1725">
                  <c:v>75</c:v>
                </c:pt>
                <c:pt idx="1726">
                  <c:v>80</c:v>
                </c:pt>
                <c:pt idx="1727">
                  <c:v>86</c:v>
                </c:pt>
                <c:pt idx="1728">
                  <c:v>86</c:v>
                </c:pt>
                <c:pt idx="1729">
                  <c:v>87</c:v>
                </c:pt>
                <c:pt idx="1730">
                  <c:v>87</c:v>
                </c:pt>
                <c:pt idx="1731">
                  <c:v>89</c:v>
                </c:pt>
                <c:pt idx="1732">
                  <c:v>90</c:v>
                </c:pt>
                <c:pt idx="1733">
                  <c:v>92</c:v>
                </c:pt>
                <c:pt idx="1734">
                  <c:v>86</c:v>
                </c:pt>
                <c:pt idx="1735">
                  <c:v>80</c:v>
                </c:pt>
                <c:pt idx="1736">
                  <c:v>75</c:v>
                </c:pt>
                <c:pt idx="1737">
                  <c:v>66</c:v>
                </c:pt>
                <c:pt idx="1738">
                  <c:v>59</c:v>
                </c:pt>
                <c:pt idx="1739">
                  <c:v>45</c:v>
                </c:pt>
                <c:pt idx="1740">
                  <c:v>49</c:v>
                </c:pt>
                <c:pt idx="1741">
                  <c:v>54</c:v>
                </c:pt>
                <c:pt idx="1742">
                  <c:v>59</c:v>
                </c:pt>
                <c:pt idx="1743">
                  <c:v>62</c:v>
                </c:pt>
                <c:pt idx="1744">
                  <c:v>66</c:v>
                </c:pt>
                <c:pt idx="1745">
                  <c:v>70</c:v>
                </c:pt>
                <c:pt idx="1746">
                  <c:v>74</c:v>
                </c:pt>
                <c:pt idx="1747">
                  <c:v>77</c:v>
                </c:pt>
                <c:pt idx="1748">
                  <c:v>81</c:v>
                </c:pt>
                <c:pt idx="1749">
                  <c:v>83</c:v>
                </c:pt>
                <c:pt idx="1750">
                  <c:v>86</c:v>
                </c:pt>
                <c:pt idx="1751">
                  <c:v>88</c:v>
                </c:pt>
                <c:pt idx="1752">
                  <c:v>88</c:v>
                </c:pt>
                <c:pt idx="1753">
                  <c:v>88</c:v>
                </c:pt>
                <c:pt idx="1754">
                  <c:v>88</c:v>
                </c:pt>
                <c:pt idx="1755">
                  <c:v>90</c:v>
                </c:pt>
                <c:pt idx="1756">
                  <c:v>91</c:v>
                </c:pt>
                <c:pt idx="1757">
                  <c:v>93</c:v>
                </c:pt>
                <c:pt idx="1758">
                  <c:v>89</c:v>
                </c:pt>
                <c:pt idx="1759">
                  <c:v>85</c:v>
                </c:pt>
                <c:pt idx="1760">
                  <c:v>82</c:v>
                </c:pt>
                <c:pt idx="1761">
                  <c:v>71</c:v>
                </c:pt>
                <c:pt idx="1762">
                  <c:v>62</c:v>
                </c:pt>
                <c:pt idx="1763">
                  <c:v>54</c:v>
                </c:pt>
                <c:pt idx="1764">
                  <c:v>56</c:v>
                </c:pt>
                <c:pt idx="1765">
                  <c:v>57</c:v>
                </c:pt>
                <c:pt idx="1766">
                  <c:v>58</c:v>
                </c:pt>
                <c:pt idx="1767">
                  <c:v>62</c:v>
                </c:pt>
                <c:pt idx="1768">
                  <c:v>67</c:v>
                </c:pt>
                <c:pt idx="1769">
                  <c:v>72</c:v>
                </c:pt>
                <c:pt idx="1770">
                  <c:v>74</c:v>
                </c:pt>
                <c:pt idx="1771">
                  <c:v>76</c:v>
                </c:pt>
                <c:pt idx="1772">
                  <c:v>78</c:v>
                </c:pt>
                <c:pt idx="1773">
                  <c:v>80</c:v>
                </c:pt>
                <c:pt idx="1774">
                  <c:v>82</c:v>
                </c:pt>
                <c:pt idx="1775">
                  <c:v>85</c:v>
                </c:pt>
                <c:pt idx="1776">
                  <c:v>84</c:v>
                </c:pt>
                <c:pt idx="1777">
                  <c:v>83</c:v>
                </c:pt>
                <c:pt idx="1778">
                  <c:v>82</c:v>
                </c:pt>
                <c:pt idx="1779">
                  <c:v>85</c:v>
                </c:pt>
                <c:pt idx="1780">
                  <c:v>89</c:v>
                </c:pt>
                <c:pt idx="1781">
                  <c:v>92</c:v>
                </c:pt>
                <c:pt idx="1782">
                  <c:v>87</c:v>
                </c:pt>
                <c:pt idx="1783">
                  <c:v>82</c:v>
                </c:pt>
                <c:pt idx="1784">
                  <c:v>78</c:v>
                </c:pt>
                <c:pt idx="1785">
                  <c:v>68</c:v>
                </c:pt>
                <c:pt idx="1786">
                  <c:v>59</c:v>
                </c:pt>
                <c:pt idx="1787">
                  <c:v>52</c:v>
                </c:pt>
                <c:pt idx="1788">
                  <c:v>48</c:v>
                </c:pt>
                <c:pt idx="1789">
                  <c:v>45</c:v>
                </c:pt>
                <c:pt idx="1790">
                  <c:v>42</c:v>
                </c:pt>
                <c:pt idx="1791">
                  <c:v>49</c:v>
                </c:pt>
                <c:pt idx="1792">
                  <c:v>56</c:v>
                </c:pt>
                <c:pt idx="1793">
                  <c:v>65</c:v>
                </c:pt>
                <c:pt idx="1794">
                  <c:v>70</c:v>
                </c:pt>
                <c:pt idx="1795">
                  <c:v>76</c:v>
                </c:pt>
                <c:pt idx="1796">
                  <c:v>82</c:v>
                </c:pt>
                <c:pt idx="1797">
                  <c:v>85</c:v>
                </c:pt>
                <c:pt idx="1798">
                  <c:v>88</c:v>
                </c:pt>
                <c:pt idx="1799">
                  <c:v>91</c:v>
                </c:pt>
                <c:pt idx="1800">
                  <c:v>91</c:v>
                </c:pt>
                <c:pt idx="1801">
                  <c:v>90</c:v>
                </c:pt>
                <c:pt idx="1802">
                  <c:v>89</c:v>
                </c:pt>
                <c:pt idx="1803">
                  <c:v>89</c:v>
                </c:pt>
                <c:pt idx="1804">
                  <c:v>90</c:v>
                </c:pt>
                <c:pt idx="1805">
                  <c:v>90</c:v>
                </c:pt>
                <c:pt idx="1806">
                  <c:v>84</c:v>
                </c:pt>
                <c:pt idx="1807">
                  <c:v>79</c:v>
                </c:pt>
                <c:pt idx="1808">
                  <c:v>74</c:v>
                </c:pt>
                <c:pt idx="1809">
                  <c:v>67</c:v>
                </c:pt>
                <c:pt idx="1810">
                  <c:v>60</c:v>
                </c:pt>
                <c:pt idx="1811">
                  <c:v>54</c:v>
                </c:pt>
                <c:pt idx="1812">
                  <c:v>56</c:v>
                </c:pt>
                <c:pt idx="1813">
                  <c:v>58</c:v>
                </c:pt>
                <c:pt idx="1814">
                  <c:v>60</c:v>
                </c:pt>
                <c:pt idx="1815">
                  <c:v>62</c:v>
                </c:pt>
                <c:pt idx="1816">
                  <c:v>64</c:v>
                </c:pt>
                <c:pt idx="1817">
                  <c:v>66</c:v>
                </c:pt>
                <c:pt idx="1818">
                  <c:v>68</c:v>
                </c:pt>
                <c:pt idx="1819">
                  <c:v>71</c:v>
                </c:pt>
                <c:pt idx="1820">
                  <c:v>74</c:v>
                </c:pt>
                <c:pt idx="1821">
                  <c:v>74</c:v>
                </c:pt>
                <c:pt idx="1822">
                  <c:v>74</c:v>
                </c:pt>
                <c:pt idx="1823">
                  <c:v>74</c:v>
                </c:pt>
                <c:pt idx="1824">
                  <c:v>78</c:v>
                </c:pt>
                <c:pt idx="1825">
                  <c:v>83</c:v>
                </c:pt>
                <c:pt idx="1826">
                  <c:v>87</c:v>
                </c:pt>
                <c:pt idx="1827">
                  <c:v>88</c:v>
                </c:pt>
                <c:pt idx="1828">
                  <c:v>88</c:v>
                </c:pt>
                <c:pt idx="1829">
                  <c:v>89</c:v>
                </c:pt>
                <c:pt idx="1830">
                  <c:v>85</c:v>
                </c:pt>
                <c:pt idx="1831">
                  <c:v>80</c:v>
                </c:pt>
                <c:pt idx="1832">
                  <c:v>76</c:v>
                </c:pt>
                <c:pt idx="1833">
                  <c:v>67</c:v>
                </c:pt>
                <c:pt idx="1834">
                  <c:v>60</c:v>
                </c:pt>
                <c:pt idx="1835">
                  <c:v>53</c:v>
                </c:pt>
                <c:pt idx="1836">
                  <c:v>54</c:v>
                </c:pt>
                <c:pt idx="1837">
                  <c:v>54</c:v>
                </c:pt>
                <c:pt idx="1838">
                  <c:v>55</c:v>
                </c:pt>
                <c:pt idx="1839">
                  <c:v>59</c:v>
                </c:pt>
                <c:pt idx="1840">
                  <c:v>63</c:v>
                </c:pt>
                <c:pt idx="1841">
                  <c:v>67</c:v>
                </c:pt>
                <c:pt idx="1842">
                  <c:v>65</c:v>
                </c:pt>
                <c:pt idx="1843">
                  <c:v>62</c:v>
                </c:pt>
                <c:pt idx="1844">
                  <c:v>59</c:v>
                </c:pt>
                <c:pt idx="1845">
                  <c:v>64</c:v>
                </c:pt>
                <c:pt idx="1846">
                  <c:v>69</c:v>
                </c:pt>
                <c:pt idx="1847">
                  <c:v>74</c:v>
                </c:pt>
                <c:pt idx="1848">
                  <c:v>77</c:v>
                </c:pt>
                <c:pt idx="1849">
                  <c:v>79</c:v>
                </c:pt>
                <c:pt idx="1850">
                  <c:v>82</c:v>
                </c:pt>
                <c:pt idx="1851">
                  <c:v>82</c:v>
                </c:pt>
                <c:pt idx="1852">
                  <c:v>82</c:v>
                </c:pt>
                <c:pt idx="1853">
                  <c:v>81</c:v>
                </c:pt>
                <c:pt idx="1854">
                  <c:v>74</c:v>
                </c:pt>
                <c:pt idx="1855">
                  <c:v>67</c:v>
                </c:pt>
                <c:pt idx="1856">
                  <c:v>61</c:v>
                </c:pt>
                <c:pt idx="1857">
                  <c:v>46</c:v>
                </c:pt>
                <c:pt idx="1858">
                  <c:v>35</c:v>
                </c:pt>
                <c:pt idx="1859">
                  <c:v>33</c:v>
                </c:pt>
                <c:pt idx="1860">
                  <c:v>30</c:v>
                </c:pt>
                <c:pt idx="1861">
                  <c:v>28</c:v>
                </c:pt>
                <c:pt idx="1862">
                  <c:v>25</c:v>
                </c:pt>
                <c:pt idx="1863">
                  <c:v>32</c:v>
                </c:pt>
                <c:pt idx="1864">
                  <c:v>40</c:v>
                </c:pt>
                <c:pt idx="1865">
                  <c:v>49</c:v>
                </c:pt>
                <c:pt idx="1866">
                  <c:v>54</c:v>
                </c:pt>
                <c:pt idx="1867">
                  <c:v>60</c:v>
                </c:pt>
                <c:pt idx="1868">
                  <c:v>66</c:v>
                </c:pt>
                <c:pt idx="1869">
                  <c:v>68</c:v>
                </c:pt>
                <c:pt idx="1870">
                  <c:v>70</c:v>
                </c:pt>
                <c:pt idx="1871">
                  <c:v>73</c:v>
                </c:pt>
                <c:pt idx="1872">
                  <c:v>75</c:v>
                </c:pt>
                <c:pt idx="1873">
                  <c:v>77</c:v>
                </c:pt>
                <c:pt idx="1874">
                  <c:v>80</c:v>
                </c:pt>
                <c:pt idx="1875">
                  <c:v>73</c:v>
                </c:pt>
                <c:pt idx="1876">
                  <c:v>66</c:v>
                </c:pt>
                <c:pt idx="1877">
                  <c:v>59</c:v>
                </c:pt>
                <c:pt idx="1878">
                  <c:v>54</c:v>
                </c:pt>
                <c:pt idx="1879">
                  <c:v>50</c:v>
                </c:pt>
                <c:pt idx="1880">
                  <c:v>46</c:v>
                </c:pt>
                <c:pt idx="1881">
                  <c:v>38</c:v>
                </c:pt>
                <c:pt idx="1882">
                  <c:v>32</c:v>
                </c:pt>
                <c:pt idx="1883">
                  <c:v>27</c:v>
                </c:pt>
                <c:pt idx="1884">
                  <c:v>28</c:v>
                </c:pt>
                <c:pt idx="1885">
                  <c:v>30</c:v>
                </c:pt>
                <c:pt idx="1886">
                  <c:v>31</c:v>
                </c:pt>
                <c:pt idx="1887">
                  <c:v>35</c:v>
                </c:pt>
                <c:pt idx="1888">
                  <c:v>39</c:v>
                </c:pt>
                <c:pt idx="1889">
                  <c:v>43</c:v>
                </c:pt>
                <c:pt idx="1890">
                  <c:v>49</c:v>
                </c:pt>
                <c:pt idx="1891">
                  <c:v>55</c:v>
                </c:pt>
                <c:pt idx="1892">
                  <c:v>62</c:v>
                </c:pt>
                <c:pt idx="1893">
                  <c:v>63</c:v>
                </c:pt>
                <c:pt idx="1894">
                  <c:v>65</c:v>
                </c:pt>
                <c:pt idx="1895">
                  <c:v>66</c:v>
                </c:pt>
                <c:pt idx="1896">
                  <c:v>68</c:v>
                </c:pt>
                <c:pt idx="1897">
                  <c:v>70</c:v>
                </c:pt>
                <c:pt idx="1898">
                  <c:v>71</c:v>
                </c:pt>
                <c:pt idx="1899">
                  <c:v>71</c:v>
                </c:pt>
                <c:pt idx="1900">
                  <c:v>71</c:v>
                </c:pt>
                <c:pt idx="1901">
                  <c:v>71</c:v>
                </c:pt>
                <c:pt idx="1902">
                  <c:v>64</c:v>
                </c:pt>
                <c:pt idx="1903">
                  <c:v>57</c:v>
                </c:pt>
                <c:pt idx="1904">
                  <c:v>51</c:v>
                </c:pt>
                <c:pt idx="1905">
                  <c:v>42</c:v>
                </c:pt>
                <c:pt idx="1906">
                  <c:v>35</c:v>
                </c:pt>
                <c:pt idx="1907">
                  <c:v>30</c:v>
                </c:pt>
                <c:pt idx="1908">
                  <c:v>33</c:v>
                </c:pt>
                <c:pt idx="1909">
                  <c:v>36</c:v>
                </c:pt>
                <c:pt idx="1910">
                  <c:v>39</c:v>
                </c:pt>
                <c:pt idx="1911">
                  <c:v>40</c:v>
                </c:pt>
                <c:pt idx="1912">
                  <c:v>40</c:v>
                </c:pt>
                <c:pt idx="1913">
                  <c:v>41</c:v>
                </c:pt>
                <c:pt idx="1914">
                  <c:v>46</c:v>
                </c:pt>
                <c:pt idx="1915">
                  <c:v>50</c:v>
                </c:pt>
                <c:pt idx="1916">
                  <c:v>56</c:v>
                </c:pt>
                <c:pt idx="1917">
                  <c:v>58</c:v>
                </c:pt>
                <c:pt idx="1918">
                  <c:v>60</c:v>
                </c:pt>
                <c:pt idx="1919">
                  <c:v>62</c:v>
                </c:pt>
                <c:pt idx="1920">
                  <c:v>65</c:v>
                </c:pt>
                <c:pt idx="1921">
                  <c:v>67</c:v>
                </c:pt>
                <c:pt idx="1922">
                  <c:v>69</c:v>
                </c:pt>
                <c:pt idx="1923">
                  <c:v>68</c:v>
                </c:pt>
                <c:pt idx="1924">
                  <c:v>67</c:v>
                </c:pt>
                <c:pt idx="1925">
                  <c:v>66</c:v>
                </c:pt>
                <c:pt idx="1926">
                  <c:v>62</c:v>
                </c:pt>
                <c:pt idx="1927">
                  <c:v>58</c:v>
                </c:pt>
                <c:pt idx="1928">
                  <c:v>55</c:v>
                </c:pt>
                <c:pt idx="1929">
                  <c:v>45</c:v>
                </c:pt>
                <c:pt idx="1930">
                  <c:v>36</c:v>
                </c:pt>
                <c:pt idx="1931">
                  <c:v>29</c:v>
                </c:pt>
                <c:pt idx="1932">
                  <c:v>26</c:v>
                </c:pt>
                <c:pt idx="1933">
                  <c:v>24</c:v>
                </c:pt>
                <c:pt idx="1934">
                  <c:v>21</c:v>
                </c:pt>
                <c:pt idx="1935">
                  <c:v>28</c:v>
                </c:pt>
                <c:pt idx="1936">
                  <c:v>35</c:v>
                </c:pt>
                <c:pt idx="1937">
                  <c:v>44</c:v>
                </c:pt>
                <c:pt idx="1938">
                  <c:v>46</c:v>
                </c:pt>
                <c:pt idx="1939">
                  <c:v>48</c:v>
                </c:pt>
                <c:pt idx="1940">
                  <c:v>48</c:v>
                </c:pt>
                <c:pt idx="1941">
                  <c:v>53</c:v>
                </c:pt>
                <c:pt idx="1942">
                  <c:v>57</c:v>
                </c:pt>
                <c:pt idx="1943">
                  <c:v>62</c:v>
                </c:pt>
                <c:pt idx="1944">
                  <c:v>66</c:v>
                </c:pt>
                <c:pt idx="1945">
                  <c:v>70</c:v>
                </c:pt>
                <c:pt idx="1946">
                  <c:v>74</c:v>
                </c:pt>
                <c:pt idx="1947">
                  <c:v>67</c:v>
                </c:pt>
                <c:pt idx="1948">
                  <c:v>59</c:v>
                </c:pt>
                <c:pt idx="1949">
                  <c:v>52</c:v>
                </c:pt>
                <c:pt idx="1950">
                  <c:v>51</c:v>
                </c:pt>
                <c:pt idx="1951">
                  <c:v>49</c:v>
                </c:pt>
                <c:pt idx="1952">
                  <c:v>48</c:v>
                </c:pt>
                <c:pt idx="1953">
                  <c:v>49</c:v>
                </c:pt>
                <c:pt idx="1954">
                  <c:v>49</c:v>
                </c:pt>
                <c:pt idx="1955">
                  <c:v>49</c:v>
                </c:pt>
                <c:pt idx="1956">
                  <c:v>47</c:v>
                </c:pt>
                <c:pt idx="1957">
                  <c:v>45</c:v>
                </c:pt>
                <c:pt idx="1958">
                  <c:v>42</c:v>
                </c:pt>
                <c:pt idx="1959">
                  <c:v>46</c:v>
                </c:pt>
                <c:pt idx="1960">
                  <c:v>49</c:v>
                </c:pt>
                <c:pt idx="1961">
                  <c:v>53</c:v>
                </c:pt>
                <c:pt idx="1962">
                  <c:v>53</c:v>
                </c:pt>
                <c:pt idx="1963">
                  <c:v>54</c:v>
                </c:pt>
                <c:pt idx="1964">
                  <c:v>54</c:v>
                </c:pt>
                <c:pt idx="1965">
                  <c:v>56</c:v>
                </c:pt>
                <c:pt idx="1966">
                  <c:v>58</c:v>
                </c:pt>
                <c:pt idx="1967">
                  <c:v>59</c:v>
                </c:pt>
                <c:pt idx="1968">
                  <c:v>61</c:v>
                </c:pt>
                <c:pt idx="1969">
                  <c:v>63</c:v>
                </c:pt>
                <c:pt idx="1970">
                  <c:v>64</c:v>
                </c:pt>
                <c:pt idx="1971">
                  <c:v>64</c:v>
                </c:pt>
                <c:pt idx="1972">
                  <c:v>64</c:v>
                </c:pt>
                <c:pt idx="1973">
                  <c:v>64</c:v>
                </c:pt>
                <c:pt idx="1974">
                  <c:v>55</c:v>
                </c:pt>
                <c:pt idx="1975">
                  <c:v>47</c:v>
                </c:pt>
                <c:pt idx="1976">
                  <c:v>40</c:v>
                </c:pt>
                <c:pt idx="1977">
                  <c:v>30</c:v>
                </c:pt>
                <c:pt idx="1978">
                  <c:v>23</c:v>
                </c:pt>
                <c:pt idx="1979">
                  <c:v>17</c:v>
                </c:pt>
                <c:pt idx="1980">
                  <c:v>15</c:v>
                </c:pt>
                <c:pt idx="1981">
                  <c:v>13</c:v>
                </c:pt>
                <c:pt idx="1982">
                  <c:v>12</c:v>
                </c:pt>
                <c:pt idx="1983">
                  <c:v>17</c:v>
                </c:pt>
                <c:pt idx="1984">
                  <c:v>22</c:v>
                </c:pt>
                <c:pt idx="1985">
                  <c:v>39</c:v>
                </c:pt>
                <c:pt idx="1986">
                  <c:v>35</c:v>
                </c:pt>
                <c:pt idx="1987">
                  <c:v>42</c:v>
                </c:pt>
                <c:pt idx="1988">
                  <c:v>49</c:v>
                </c:pt>
                <c:pt idx="1989">
                  <c:v>52</c:v>
                </c:pt>
                <c:pt idx="1990">
                  <c:v>55</c:v>
                </c:pt>
                <c:pt idx="1991">
                  <c:v>57</c:v>
                </c:pt>
                <c:pt idx="1992">
                  <c:v>60</c:v>
                </c:pt>
                <c:pt idx="1993">
                  <c:v>62</c:v>
                </c:pt>
                <c:pt idx="1994">
                  <c:v>65</c:v>
                </c:pt>
                <c:pt idx="1995">
                  <c:v>60</c:v>
                </c:pt>
                <c:pt idx="1996">
                  <c:v>56</c:v>
                </c:pt>
                <c:pt idx="1997">
                  <c:v>52</c:v>
                </c:pt>
                <c:pt idx="1998">
                  <c:v>48</c:v>
                </c:pt>
                <c:pt idx="1999">
                  <c:v>44</c:v>
                </c:pt>
                <c:pt idx="2000">
                  <c:v>41</c:v>
                </c:pt>
                <c:pt idx="2001">
                  <c:v>33</c:v>
                </c:pt>
                <c:pt idx="2002">
                  <c:v>27</c:v>
                </c:pt>
                <c:pt idx="2003">
                  <c:v>22</c:v>
                </c:pt>
                <c:pt idx="2004">
                  <c:v>26</c:v>
                </c:pt>
                <c:pt idx="2005">
                  <c:v>29</c:v>
                </c:pt>
                <c:pt idx="2006">
                  <c:v>32</c:v>
                </c:pt>
                <c:pt idx="2007">
                  <c:v>36</c:v>
                </c:pt>
                <c:pt idx="2008">
                  <c:v>40</c:v>
                </c:pt>
                <c:pt idx="2009">
                  <c:v>43</c:v>
                </c:pt>
                <c:pt idx="2010">
                  <c:v>49</c:v>
                </c:pt>
                <c:pt idx="2011">
                  <c:v>55</c:v>
                </c:pt>
                <c:pt idx="2012">
                  <c:v>62</c:v>
                </c:pt>
                <c:pt idx="2013">
                  <c:v>61</c:v>
                </c:pt>
                <c:pt idx="2014">
                  <c:v>59</c:v>
                </c:pt>
                <c:pt idx="2015">
                  <c:v>57</c:v>
                </c:pt>
                <c:pt idx="2016">
                  <c:v>62</c:v>
                </c:pt>
                <c:pt idx="2017">
                  <c:v>67</c:v>
                </c:pt>
                <c:pt idx="2018">
                  <c:v>73</c:v>
                </c:pt>
                <c:pt idx="2019">
                  <c:v>72</c:v>
                </c:pt>
                <c:pt idx="2020">
                  <c:v>71</c:v>
                </c:pt>
                <c:pt idx="2021">
                  <c:v>69</c:v>
                </c:pt>
                <c:pt idx="2022">
                  <c:v>63</c:v>
                </c:pt>
                <c:pt idx="2023">
                  <c:v>56</c:v>
                </c:pt>
                <c:pt idx="2024">
                  <c:v>51</c:v>
                </c:pt>
                <c:pt idx="2025">
                  <c:v>43</c:v>
                </c:pt>
                <c:pt idx="2026">
                  <c:v>36</c:v>
                </c:pt>
                <c:pt idx="2027">
                  <c:v>30</c:v>
                </c:pt>
                <c:pt idx="2028">
                  <c:v>34</c:v>
                </c:pt>
                <c:pt idx="2029">
                  <c:v>37</c:v>
                </c:pt>
                <c:pt idx="2030">
                  <c:v>41</c:v>
                </c:pt>
                <c:pt idx="2031">
                  <c:v>41</c:v>
                </c:pt>
                <c:pt idx="2032">
                  <c:v>41</c:v>
                </c:pt>
                <c:pt idx="2033">
                  <c:v>40</c:v>
                </c:pt>
                <c:pt idx="2034">
                  <c:v>40</c:v>
                </c:pt>
                <c:pt idx="2035">
                  <c:v>41</c:v>
                </c:pt>
                <c:pt idx="2036">
                  <c:v>41</c:v>
                </c:pt>
                <c:pt idx="2037">
                  <c:v>44</c:v>
                </c:pt>
                <c:pt idx="2038">
                  <c:v>48</c:v>
                </c:pt>
                <c:pt idx="2039">
                  <c:v>52</c:v>
                </c:pt>
                <c:pt idx="2040">
                  <c:v>55</c:v>
                </c:pt>
                <c:pt idx="2041">
                  <c:v>57</c:v>
                </c:pt>
                <c:pt idx="2042">
                  <c:v>60</c:v>
                </c:pt>
                <c:pt idx="2043">
                  <c:v>63</c:v>
                </c:pt>
                <c:pt idx="2044">
                  <c:v>65</c:v>
                </c:pt>
                <c:pt idx="2045">
                  <c:v>68</c:v>
                </c:pt>
                <c:pt idx="2046">
                  <c:v>62</c:v>
                </c:pt>
                <c:pt idx="2047">
                  <c:v>56</c:v>
                </c:pt>
                <c:pt idx="2048">
                  <c:v>51</c:v>
                </c:pt>
                <c:pt idx="2049">
                  <c:v>44</c:v>
                </c:pt>
                <c:pt idx="2050">
                  <c:v>38</c:v>
                </c:pt>
                <c:pt idx="2051">
                  <c:v>33</c:v>
                </c:pt>
                <c:pt idx="2052">
                  <c:v>35</c:v>
                </c:pt>
                <c:pt idx="2053">
                  <c:v>37</c:v>
                </c:pt>
                <c:pt idx="2054">
                  <c:v>39</c:v>
                </c:pt>
                <c:pt idx="2055">
                  <c:v>44</c:v>
                </c:pt>
                <c:pt idx="2056">
                  <c:v>50</c:v>
                </c:pt>
                <c:pt idx="2057">
                  <c:v>56</c:v>
                </c:pt>
                <c:pt idx="2058">
                  <c:v>60</c:v>
                </c:pt>
                <c:pt idx="2059">
                  <c:v>63</c:v>
                </c:pt>
                <c:pt idx="2060">
                  <c:v>67</c:v>
                </c:pt>
                <c:pt idx="2061">
                  <c:v>71</c:v>
                </c:pt>
                <c:pt idx="2062">
                  <c:v>75</c:v>
                </c:pt>
                <c:pt idx="2063">
                  <c:v>79</c:v>
                </c:pt>
                <c:pt idx="2064">
                  <c:v>79</c:v>
                </c:pt>
                <c:pt idx="2065">
                  <c:v>79</c:v>
                </c:pt>
                <c:pt idx="2066">
                  <c:v>79</c:v>
                </c:pt>
                <c:pt idx="2067">
                  <c:v>76</c:v>
                </c:pt>
                <c:pt idx="2068">
                  <c:v>72</c:v>
                </c:pt>
                <c:pt idx="2069">
                  <c:v>69</c:v>
                </c:pt>
                <c:pt idx="2070">
                  <c:v>63</c:v>
                </c:pt>
                <c:pt idx="2071">
                  <c:v>57</c:v>
                </c:pt>
                <c:pt idx="2072">
                  <c:v>52</c:v>
                </c:pt>
                <c:pt idx="2073">
                  <c:v>45</c:v>
                </c:pt>
                <c:pt idx="2074">
                  <c:v>38</c:v>
                </c:pt>
                <c:pt idx="2075">
                  <c:v>33</c:v>
                </c:pt>
                <c:pt idx="2076">
                  <c:v>35</c:v>
                </c:pt>
                <c:pt idx="2077">
                  <c:v>38</c:v>
                </c:pt>
                <c:pt idx="2078">
                  <c:v>40</c:v>
                </c:pt>
                <c:pt idx="2079">
                  <c:v>45</c:v>
                </c:pt>
                <c:pt idx="2080">
                  <c:v>50</c:v>
                </c:pt>
                <c:pt idx="2081">
                  <c:v>55</c:v>
                </c:pt>
                <c:pt idx="2082">
                  <c:v>58</c:v>
                </c:pt>
                <c:pt idx="2083">
                  <c:v>61</c:v>
                </c:pt>
                <c:pt idx="2084">
                  <c:v>65</c:v>
                </c:pt>
                <c:pt idx="2085">
                  <c:v>66</c:v>
                </c:pt>
                <c:pt idx="2086">
                  <c:v>67</c:v>
                </c:pt>
                <c:pt idx="2087">
                  <c:v>69</c:v>
                </c:pt>
                <c:pt idx="2088">
                  <c:v>70</c:v>
                </c:pt>
                <c:pt idx="2089">
                  <c:v>72</c:v>
                </c:pt>
                <c:pt idx="2090">
                  <c:v>74</c:v>
                </c:pt>
                <c:pt idx="2091">
                  <c:v>79</c:v>
                </c:pt>
                <c:pt idx="2092">
                  <c:v>85</c:v>
                </c:pt>
                <c:pt idx="2093">
                  <c:v>91</c:v>
                </c:pt>
                <c:pt idx="2094">
                  <c:v>82</c:v>
                </c:pt>
                <c:pt idx="2095">
                  <c:v>74</c:v>
                </c:pt>
                <c:pt idx="2096">
                  <c:v>67</c:v>
                </c:pt>
                <c:pt idx="2097">
                  <c:v>53</c:v>
                </c:pt>
                <c:pt idx="2098">
                  <c:v>41</c:v>
                </c:pt>
                <c:pt idx="2099">
                  <c:v>32</c:v>
                </c:pt>
                <c:pt idx="2100">
                  <c:v>35</c:v>
                </c:pt>
                <c:pt idx="2101">
                  <c:v>37</c:v>
                </c:pt>
                <c:pt idx="2102">
                  <c:v>40</c:v>
                </c:pt>
                <c:pt idx="2103">
                  <c:v>43</c:v>
                </c:pt>
                <c:pt idx="2104">
                  <c:v>46</c:v>
                </c:pt>
                <c:pt idx="2105">
                  <c:v>49</c:v>
                </c:pt>
                <c:pt idx="2106">
                  <c:v>52</c:v>
                </c:pt>
                <c:pt idx="2107">
                  <c:v>55</c:v>
                </c:pt>
                <c:pt idx="2108">
                  <c:v>58</c:v>
                </c:pt>
                <c:pt idx="2109">
                  <c:v>60</c:v>
                </c:pt>
                <c:pt idx="2110">
                  <c:v>63</c:v>
                </c:pt>
                <c:pt idx="2111">
                  <c:v>65</c:v>
                </c:pt>
                <c:pt idx="2112">
                  <c:v>70</c:v>
                </c:pt>
                <c:pt idx="2113">
                  <c:v>75</c:v>
                </c:pt>
                <c:pt idx="2114">
                  <c:v>80</c:v>
                </c:pt>
                <c:pt idx="2115">
                  <c:v>80</c:v>
                </c:pt>
                <c:pt idx="2116">
                  <c:v>81</c:v>
                </c:pt>
                <c:pt idx="2117">
                  <c:v>81</c:v>
                </c:pt>
                <c:pt idx="2118">
                  <c:v>73</c:v>
                </c:pt>
                <c:pt idx="2119">
                  <c:v>66</c:v>
                </c:pt>
                <c:pt idx="2120">
                  <c:v>66</c:v>
                </c:pt>
                <c:pt idx="2121">
                  <c:v>49</c:v>
                </c:pt>
                <c:pt idx="2122">
                  <c:v>40</c:v>
                </c:pt>
                <c:pt idx="2123">
                  <c:v>33</c:v>
                </c:pt>
                <c:pt idx="2124">
                  <c:v>30</c:v>
                </c:pt>
                <c:pt idx="2125">
                  <c:v>28</c:v>
                </c:pt>
                <c:pt idx="2126">
                  <c:v>26</c:v>
                </c:pt>
                <c:pt idx="2127">
                  <c:v>33</c:v>
                </c:pt>
                <c:pt idx="2128">
                  <c:v>42</c:v>
                </c:pt>
                <c:pt idx="2129">
                  <c:v>51</c:v>
                </c:pt>
                <c:pt idx="2130">
                  <c:v>54</c:v>
                </c:pt>
                <c:pt idx="2131">
                  <c:v>56</c:v>
                </c:pt>
                <c:pt idx="2132">
                  <c:v>58</c:v>
                </c:pt>
                <c:pt idx="2133">
                  <c:v>59</c:v>
                </c:pt>
                <c:pt idx="2134">
                  <c:v>59</c:v>
                </c:pt>
                <c:pt idx="2135">
                  <c:v>58</c:v>
                </c:pt>
                <c:pt idx="2136">
                  <c:v>57</c:v>
                </c:pt>
                <c:pt idx="2137">
                  <c:v>56</c:v>
                </c:pt>
                <c:pt idx="2138">
                  <c:v>57</c:v>
                </c:pt>
                <c:pt idx="2139">
                  <c:v>59</c:v>
                </c:pt>
                <c:pt idx="2140">
                  <c:v>63</c:v>
                </c:pt>
                <c:pt idx="2141">
                  <c:v>66</c:v>
                </c:pt>
                <c:pt idx="2142">
                  <c:v>63</c:v>
                </c:pt>
                <c:pt idx="2143">
                  <c:v>58</c:v>
                </c:pt>
                <c:pt idx="2144">
                  <c:v>54</c:v>
                </c:pt>
                <c:pt idx="2145">
                  <c:v>50</c:v>
                </c:pt>
                <c:pt idx="2146">
                  <c:v>46</c:v>
                </c:pt>
                <c:pt idx="2147">
                  <c:v>42</c:v>
                </c:pt>
                <c:pt idx="2148">
                  <c:v>40</c:v>
                </c:pt>
                <c:pt idx="2149">
                  <c:v>37</c:v>
                </c:pt>
                <c:pt idx="2150">
                  <c:v>35</c:v>
                </c:pt>
                <c:pt idx="2151">
                  <c:v>40</c:v>
                </c:pt>
                <c:pt idx="2152">
                  <c:v>45</c:v>
                </c:pt>
                <c:pt idx="2153">
                  <c:v>50</c:v>
                </c:pt>
                <c:pt idx="2154">
                  <c:v>53</c:v>
                </c:pt>
                <c:pt idx="2155">
                  <c:v>56</c:v>
                </c:pt>
                <c:pt idx="2156">
                  <c:v>60</c:v>
                </c:pt>
                <c:pt idx="2157">
                  <c:v>62</c:v>
                </c:pt>
                <c:pt idx="2158">
                  <c:v>65</c:v>
                </c:pt>
                <c:pt idx="2159">
                  <c:v>67</c:v>
                </c:pt>
                <c:pt idx="2160">
                  <c:v>67</c:v>
                </c:pt>
                <c:pt idx="2161">
                  <c:v>66</c:v>
                </c:pt>
                <c:pt idx="2162">
                  <c:v>66</c:v>
                </c:pt>
                <c:pt idx="2163">
                  <c:v>63</c:v>
                </c:pt>
                <c:pt idx="2164">
                  <c:v>60</c:v>
                </c:pt>
                <c:pt idx="2165">
                  <c:v>57</c:v>
                </c:pt>
                <c:pt idx="2166">
                  <c:v>52</c:v>
                </c:pt>
                <c:pt idx="2167">
                  <c:v>48</c:v>
                </c:pt>
                <c:pt idx="2168">
                  <c:v>44</c:v>
                </c:pt>
                <c:pt idx="2169">
                  <c:v>40</c:v>
                </c:pt>
                <c:pt idx="2170">
                  <c:v>36</c:v>
                </c:pt>
                <c:pt idx="2171">
                  <c:v>32</c:v>
                </c:pt>
                <c:pt idx="2172">
                  <c:v>32</c:v>
                </c:pt>
                <c:pt idx="2173">
                  <c:v>31</c:v>
                </c:pt>
                <c:pt idx="2174">
                  <c:v>30</c:v>
                </c:pt>
                <c:pt idx="2175">
                  <c:v>32</c:v>
                </c:pt>
                <c:pt idx="2176">
                  <c:v>34</c:v>
                </c:pt>
                <c:pt idx="2177">
                  <c:v>37</c:v>
                </c:pt>
                <c:pt idx="2178">
                  <c:v>43</c:v>
                </c:pt>
                <c:pt idx="2179">
                  <c:v>51</c:v>
                </c:pt>
                <c:pt idx="2180">
                  <c:v>60</c:v>
                </c:pt>
                <c:pt idx="2181">
                  <c:v>61</c:v>
                </c:pt>
                <c:pt idx="2182">
                  <c:v>62</c:v>
                </c:pt>
                <c:pt idx="2183">
                  <c:v>63</c:v>
                </c:pt>
                <c:pt idx="2184">
                  <c:v>66</c:v>
                </c:pt>
                <c:pt idx="2185">
                  <c:v>68</c:v>
                </c:pt>
                <c:pt idx="2186">
                  <c:v>70</c:v>
                </c:pt>
                <c:pt idx="2187">
                  <c:v>69</c:v>
                </c:pt>
                <c:pt idx="2188">
                  <c:v>69</c:v>
                </c:pt>
                <c:pt idx="2189">
                  <c:v>68</c:v>
                </c:pt>
                <c:pt idx="2190">
                  <c:v>59</c:v>
                </c:pt>
                <c:pt idx="2191">
                  <c:v>51</c:v>
                </c:pt>
                <c:pt idx="2192">
                  <c:v>45</c:v>
                </c:pt>
                <c:pt idx="2193">
                  <c:v>41</c:v>
                </c:pt>
                <c:pt idx="2194">
                  <c:v>38</c:v>
                </c:pt>
                <c:pt idx="2195">
                  <c:v>35</c:v>
                </c:pt>
                <c:pt idx="2196">
                  <c:v>36</c:v>
                </c:pt>
                <c:pt idx="2197">
                  <c:v>38</c:v>
                </c:pt>
                <c:pt idx="2198">
                  <c:v>39</c:v>
                </c:pt>
                <c:pt idx="2199">
                  <c:v>42</c:v>
                </c:pt>
                <c:pt idx="2200">
                  <c:v>44</c:v>
                </c:pt>
                <c:pt idx="2201">
                  <c:v>46</c:v>
                </c:pt>
                <c:pt idx="2202">
                  <c:v>50</c:v>
                </c:pt>
                <c:pt idx="2203">
                  <c:v>54</c:v>
                </c:pt>
                <c:pt idx="2204">
                  <c:v>58</c:v>
                </c:pt>
                <c:pt idx="2205">
                  <c:v>63</c:v>
                </c:pt>
                <c:pt idx="2206">
                  <c:v>68</c:v>
                </c:pt>
                <c:pt idx="2207">
                  <c:v>74</c:v>
                </c:pt>
                <c:pt idx="2208">
                  <c:v>75</c:v>
                </c:pt>
                <c:pt idx="2209">
                  <c:v>76</c:v>
                </c:pt>
                <c:pt idx="2210">
                  <c:v>77</c:v>
                </c:pt>
                <c:pt idx="2211">
                  <c:v>77</c:v>
                </c:pt>
                <c:pt idx="2212">
                  <c:v>78</c:v>
                </c:pt>
                <c:pt idx="2213">
                  <c:v>79</c:v>
                </c:pt>
                <c:pt idx="2214">
                  <c:v>71</c:v>
                </c:pt>
                <c:pt idx="2215">
                  <c:v>64</c:v>
                </c:pt>
                <c:pt idx="2216">
                  <c:v>57</c:v>
                </c:pt>
                <c:pt idx="2217">
                  <c:v>52</c:v>
                </c:pt>
                <c:pt idx="2218">
                  <c:v>47</c:v>
                </c:pt>
                <c:pt idx="2219">
                  <c:v>42</c:v>
                </c:pt>
                <c:pt idx="2220">
                  <c:v>42</c:v>
                </c:pt>
                <c:pt idx="2221">
                  <c:v>42</c:v>
                </c:pt>
                <c:pt idx="2222">
                  <c:v>42</c:v>
                </c:pt>
                <c:pt idx="2223">
                  <c:v>44</c:v>
                </c:pt>
                <c:pt idx="2224">
                  <c:v>47</c:v>
                </c:pt>
                <c:pt idx="2225">
                  <c:v>50</c:v>
                </c:pt>
                <c:pt idx="2226">
                  <c:v>53</c:v>
                </c:pt>
                <c:pt idx="2227">
                  <c:v>56</c:v>
                </c:pt>
                <c:pt idx="2228">
                  <c:v>59</c:v>
                </c:pt>
                <c:pt idx="2229">
                  <c:v>61</c:v>
                </c:pt>
                <c:pt idx="2230">
                  <c:v>63</c:v>
                </c:pt>
                <c:pt idx="2231">
                  <c:v>66</c:v>
                </c:pt>
                <c:pt idx="2232">
                  <c:v>65</c:v>
                </c:pt>
                <c:pt idx="2233">
                  <c:v>63</c:v>
                </c:pt>
                <c:pt idx="2234">
                  <c:v>62</c:v>
                </c:pt>
                <c:pt idx="2235">
                  <c:v>60</c:v>
                </c:pt>
                <c:pt idx="2236">
                  <c:v>58</c:v>
                </c:pt>
                <c:pt idx="2237">
                  <c:v>56</c:v>
                </c:pt>
                <c:pt idx="2238">
                  <c:v>53</c:v>
                </c:pt>
                <c:pt idx="2239">
                  <c:v>50</c:v>
                </c:pt>
                <c:pt idx="2240">
                  <c:v>60</c:v>
                </c:pt>
                <c:pt idx="2241">
                  <c:v>43</c:v>
                </c:pt>
                <c:pt idx="2242">
                  <c:v>39</c:v>
                </c:pt>
                <c:pt idx="2243">
                  <c:v>35</c:v>
                </c:pt>
                <c:pt idx="2244">
                  <c:v>34</c:v>
                </c:pt>
                <c:pt idx="2245">
                  <c:v>33</c:v>
                </c:pt>
                <c:pt idx="2246">
                  <c:v>32</c:v>
                </c:pt>
                <c:pt idx="2247">
                  <c:v>34</c:v>
                </c:pt>
                <c:pt idx="2248">
                  <c:v>37</c:v>
                </c:pt>
                <c:pt idx="2249">
                  <c:v>39</c:v>
                </c:pt>
                <c:pt idx="2250">
                  <c:v>42</c:v>
                </c:pt>
                <c:pt idx="2251">
                  <c:v>45</c:v>
                </c:pt>
                <c:pt idx="2252">
                  <c:v>48</c:v>
                </c:pt>
                <c:pt idx="2253">
                  <c:v>54</c:v>
                </c:pt>
                <c:pt idx="2254">
                  <c:v>60</c:v>
                </c:pt>
                <c:pt idx="2255">
                  <c:v>67</c:v>
                </c:pt>
                <c:pt idx="2256">
                  <c:v>71</c:v>
                </c:pt>
                <c:pt idx="2257">
                  <c:v>74</c:v>
                </c:pt>
                <c:pt idx="2258">
                  <c:v>77</c:v>
                </c:pt>
                <c:pt idx="2259">
                  <c:v>78</c:v>
                </c:pt>
                <c:pt idx="2260">
                  <c:v>79</c:v>
                </c:pt>
                <c:pt idx="2261">
                  <c:v>80</c:v>
                </c:pt>
                <c:pt idx="2262">
                  <c:v>71</c:v>
                </c:pt>
                <c:pt idx="2263">
                  <c:v>63</c:v>
                </c:pt>
                <c:pt idx="2264">
                  <c:v>56</c:v>
                </c:pt>
                <c:pt idx="2265">
                  <c:v>50</c:v>
                </c:pt>
                <c:pt idx="2266">
                  <c:v>44</c:v>
                </c:pt>
                <c:pt idx="2267">
                  <c:v>39</c:v>
                </c:pt>
                <c:pt idx="2268">
                  <c:v>42</c:v>
                </c:pt>
                <c:pt idx="2269">
                  <c:v>45</c:v>
                </c:pt>
                <c:pt idx="2270">
                  <c:v>47</c:v>
                </c:pt>
                <c:pt idx="2271">
                  <c:v>50</c:v>
                </c:pt>
                <c:pt idx="2272">
                  <c:v>54</c:v>
                </c:pt>
                <c:pt idx="2273">
                  <c:v>57</c:v>
                </c:pt>
                <c:pt idx="2274">
                  <c:v>62</c:v>
                </c:pt>
                <c:pt idx="2275">
                  <c:v>68</c:v>
                </c:pt>
                <c:pt idx="2276">
                  <c:v>74</c:v>
                </c:pt>
                <c:pt idx="2277">
                  <c:v>77</c:v>
                </c:pt>
                <c:pt idx="2278">
                  <c:v>81</c:v>
                </c:pt>
                <c:pt idx="2279">
                  <c:v>84</c:v>
                </c:pt>
                <c:pt idx="2280">
                  <c:v>85</c:v>
                </c:pt>
                <c:pt idx="2281">
                  <c:v>86</c:v>
                </c:pt>
                <c:pt idx="2282">
                  <c:v>87</c:v>
                </c:pt>
                <c:pt idx="2283">
                  <c:v>89</c:v>
                </c:pt>
                <c:pt idx="2284">
                  <c:v>90</c:v>
                </c:pt>
                <c:pt idx="2285">
                  <c:v>92</c:v>
                </c:pt>
                <c:pt idx="2286">
                  <c:v>90</c:v>
                </c:pt>
                <c:pt idx="2287">
                  <c:v>88</c:v>
                </c:pt>
                <c:pt idx="2288">
                  <c:v>86</c:v>
                </c:pt>
                <c:pt idx="2289">
                  <c:v>73</c:v>
                </c:pt>
                <c:pt idx="2290">
                  <c:v>62</c:v>
                </c:pt>
                <c:pt idx="2291">
                  <c:v>53</c:v>
                </c:pt>
                <c:pt idx="2292">
                  <c:v>52</c:v>
                </c:pt>
                <c:pt idx="2293">
                  <c:v>51</c:v>
                </c:pt>
                <c:pt idx="2294">
                  <c:v>50</c:v>
                </c:pt>
                <c:pt idx="2295">
                  <c:v>50</c:v>
                </c:pt>
                <c:pt idx="2296">
                  <c:v>50</c:v>
                </c:pt>
                <c:pt idx="2297">
                  <c:v>49</c:v>
                </c:pt>
                <c:pt idx="2298">
                  <c:v>57</c:v>
                </c:pt>
                <c:pt idx="2299">
                  <c:v>66</c:v>
                </c:pt>
                <c:pt idx="2300">
                  <c:v>75</c:v>
                </c:pt>
                <c:pt idx="2301">
                  <c:v>70</c:v>
                </c:pt>
                <c:pt idx="2302">
                  <c:v>64</c:v>
                </c:pt>
                <c:pt idx="2303">
                  <c:v>57</c:v>
                </c:pt>
                <c:pt idx="2304">
                  <c:v>62</c:v>
                </c:pt>
                <c:pt idx="2305">
                  <c:v>67</c:v>
                </c:pt>
                <c:pt idx="2306">
                  <c:v>73</c:v>
                </c:pt>
                <c:pt idx="2307">
                  <c:v>79</c:v>
                </c:pt>
                <c:pt idx="2308">
                  <c:v>84</c:v>
                </c:pt>
                <c:pt idx="2309">
                  <c:v>91</c:v>
                </c:pt>
                <c:pt idx="2310">
                  <c:v>87</c:v>
                </c:pt>
                <c:pt idx="2311">
                  <c:v>84</c:v>
                </c:pt>
                <c:pt idx="2312">
                  <c:v>81</c:v>
                </c:pt>
                <c:pt idx="2313">
                  <c:v>68</c:v>
                </c:pt>
                <c:pt idx="2314">
                  <c:v>56</c:v>
                </c:pt>
                <c:pt idx="2315">
                  <c:v>47</c:v>
                </c:pt>
                <c:pt idx="2316">
                  <c:v>50</c:v>
                </c:pt>
                <c:pt idx="2317">
                  <c:v>52</c:v>
                </c:pt>
                <c:pt idx="2318">
                  <c:v>55</c:v>
                </c:pt>
                <c:pt idx="2319">
                  <c:v>59</c:v>
                </c:pt>
                <c:pt idx="2320">
                  <c:v>62</c:v>
                </c:pt>
                <c:pt idx="2321">
                  <c:v>65</c:v>
                </c:pt>
                <c:pt idx="2322">
                  <c:v>69</c:v>
                </c:pt>
                <c:pt idx="2323">
                  <c:v>74</c:v>
                </c:pt>
                <c:pt idx="2324">
                  <c:v>78</c:v>
                </c:pt>
                <c:pt idx="2325">
                  <c:v>80</c:v>
                </c:pt>
                <c:pt idx="2326">
                  <c:v>82</c:v>
                </c:pt>
                <c:pt idx="2327">
                  <c:v>84</c:v>
                </c:pt>
                <c:pt idx="2328">
                  <c:v>85</c:v>
                </c:pt>
                <c:pt idx="2329">
                  <c:v>86</c:v>
                </c:pt>
                <c:pt idx="2330">
                  <c:v>87</c:v>
                </c:pt>
                <c:pt idx="2331">
                  <c:v>87</c:v>
                </c:pt>
                <c:pt idx="2332">
                  <c:v>87</c:v>
                </c:pt>
                <c:pt idx="2333">
                  <c:v>87</c:v>
                </c:pt>
                <c:pt idx="2334">
                  <c:v>86</c:v>
                </c:pt>
                <c:pt idx="2335">
                  <c:v>85</c:v>
                </c:pt>
                <c:pt idx="2336">
                  <c:v>84</c:v>
                </c:pt>
                <c:pt idx="2337">
                  <c:v>65</c:v>
                </c:pt>
                <c:pt idx="2338">
                  <c:v>51</c:v>
                </c:pt>
                <c:pt idx="2339">
                  <c:v>39</c:v>
                </c:pt>
                <c:pt idx="2340">
                  <c:v>42</c:v>
                </c:pt>
                <c:pt idx="2341">
                  <c:v>46</c:v>
                </c:pt>
                <c:pt idx="2342">
                  <c:v>48</c:v>
                </c:pt>
                <c:pt idx="2343">
                  <c:v>48</c:v>
                </c:pt>
                <c:pt idx="2344">
                  <c:v>47</c:v>
                </c:pt>
                <c:pt idx="2345">
                  <c:v>46</c:v>
                </c:pt>
                <c:pt idx="2346">
                  <c:v>52</c:v>
                </c:pt>
                <c:pt idx="2347">
                  <c:v>59</c:v>
                </c:pt>
                <c:pt idx="2348">
                  <c:v>66</c:v>
                </c:pt>
                <c:pt idx="2349">
                  <c:v>68</c:v>
                </c:pt>
                <c:pt idx="2350">
                  <c:v>69</c:v>
                </c:pt>
                <c:pt idx="2351">
                  <c:v>70</c:v>
                </c:pt>
                <c:pt idx="2352">
                  <c:v>74</c:v>
                </c:pt>
                <c:pt idx="2353">
                  <c:v>77</c:v>
                </c:pt>
                <c:pt idx="2354">
                  <c:v>81</c:v>
                </c:pt>
                <c:pt idx="2355">
                  <c:v>77</c:v>
                </c:pt>
                <c:pt idx="2356">
                  <c:v>74</c:v>
                </c:pt>
                <c:pt idx="2357">
                  <c:v>70</c:v>
                </c:pt>
                <c:pt idx="2358">
                  <c:v>64</c:v>
                </c:pt>
                <c:pt idx="2359">
                  <c:v>59</c:v>
                </c:pt>
                <c:pt idx="2360">
                  <c:v>54</c:v>
                </c:pt>
                <c:pt idx="2361">
                  <c:v>43</c:v>
                </c:pt>
                <c:pt idx="2362">
                  <c:v>34</c:v>
                </c:pt>
                <c:pt idx="2363">
                  <c:v>27</c:v>
                </c:pt>
                <c:pt idx="2364">
                  <c:v>28</c:v>
                </c:pt>
                <c:pt idx="2365">
                  <c:v>30</c:v>
                </c:pt>
                <c:pt idx="2366">
                  <c:v>32</c:v>
                </c:pt>
                <c:pt idx="2367">
                  <c:v>36</c:v>
                </c:pt>
                <c:pt idx="2368">
                  <c:v>42</c:v>
                </c:pt>
                <c:pt idx="2369">
                  <c:v>47</c:v>
                </c:pt>
                <c:pt idx="2370">
                  <c:v>49</c:v>
                </c:pt>
                <c:pt idx="2371">
                  <c:v>50</c:v>
                </c:pt>
                <c:pt idx="2372">
                  <c:v>52</c:v>
                </c:pt>
                <c:pt idx="2373">
                  <c:v>55</c:v>
                </c:pt>
                <c:pt idx="2374">
                  <c:v>59</c:v>
                </c:pt>
                <c:pt idx="2375">
                  <c:v>62</c:v>
                </c:pt>
                <c:pt idx="2376">
                  <c:v>67</c:v>
                </c:pt>
                <c:pt idx="2377">
                  <c:v>72</c:v>
                </c:pt>
                <c:pt idx="2378">
                  <c:v>78</c:v>
                </c:pt>
                <c:pt idx="2379">
                  <c:v>78</c:v>
                </c:pt>
                <c:pt idx="2380">
                  <c:v>77</c:v>
                </c:pt>
                <c:pt idx="2381">
                  <c:v>77</c:v>
                </c:pt>
                <c:pt idx="2382">
                  <c:v>66</c:v>
                </c:pt>
                <c:pt idx="2383">
                  <c:v>56</c:v>
                </c:pt>
                <c:pt idx="2384">
                  <c:v>48</c:v>
                </c:pt>
                <c:pt idx="2385">
                  <c:v>39</c:v>
                </c:pt>
                <c:pt idx="2386">
                  <c:v>32</c:v>
                </c:pt>
                <c:pt idx="2387">
                  <c:v>26</c:v>
                </c:pt>
                <c:pt idx="2388">
                  <c:v>25</c:v>
                </c:pt>
                <c:pt idx="2389">
                  <c:v>25</c:v>
                </c:pt>
                <c:pt idx="2390">
                  <c:v>24</c:v>
                </c:pt>
                <c:pt idx="2391">
                  <c:v>31</c:v>
                </c:pt>
                <c:pt idx="2392">
                  <c:v>39</c:v>
                </c:pt>
                <c:pt idx="2393">
                  <c:v>48</c:v>
                </c:pt>
                <c:pt idx="2394">
                  <c:v>50</c:v>
                </c:pt>
                <c:pt idx="2395">
                  <c:v>53</c:v>
                </c:pt>
                <c:pt idx="2396">
                  <c:v>55</c:v>
                </c:pt>
                <c:pt idx="2397">
                  <c:v>62</c:v>
                </c:pt>
                <c:pt idx="2398">
                  <c:v>69</c:v>
                </c:pt>
                <c:pt idx="2399">
                  <c:v>76</c:v>
                </c:pt>
                <c:pt idx="2400">
                  <c:v>73</c:v>
                </c:pt>
                <c:pt idx="2401">
                  <c:v>69</c:v>
                </c:pt>
                <c:pt idx="2402">
                  <c:v>65</c:v>
                </c:pt>
                <c:pt idx="2403">
                  <c:v>59</c:v>
                </c:pt>
                <c:pt idx="2404">
                  <c:v>53</c:v>
                </c:pt>
                <c:pt idx="2405">
                  <c:v>47</c:v>
                </c:pt>
                <c:pt idx="2406">
                  <c:v>46</c:v>
                </c:pt>
                <c:pt idx="2407">
                  <c:v>44</c:v>
                </c:pt>
                <c:pt idx="2408">
                  <c:v>43</c:v>
                </c:pt>
                <c:pt idx="2409">
                  <c:v>39</c:v>
                </c:pt>
                <c:pt idx="2410">
                  <c:v>36</c:v>
                </c:pt>
                <c:pt idx="2411">
                  <c:v>33</c:v>
                </c:pt>
                <c:pt idx="2412">
                  <c:v>34</c:v>
                </c:pt>
                <c:pt idx="2413">
                  <c:v>35</c:v>
                </c:pt>
                <c:pt idx="2414">
                  <c:v>36</c:v>
                </c:pt>
                <c:pt idx="2415">
                  <c:v>39</c:v>
                </c:pt>
                <c:pt idx="2416">
                  <c:v>42</c:v>
                </c:pt>
                <c:pt idx="2417">
                  <c:v>45</c:v>
                </c:pt>
                <c:pt idx="2418">
                  <c:v>47</c:v>
                </c:pt>
                <c:pt idx="2419">
                  <c:v>49</c:v>
                </c:pt>
                <c:pt idx="2420">
                  <c:v>50</c:v>
                </c:pt>
                <c:pt idx="2421">
                  <c:v>56</c:v>
                </c:pt>
                <c:pt idx="2422">
                  <c:v>63</c:v>
                </c:pt>
                <c:pt idx="2423">
                  <c:v>70</c:v>
                </c:pt>
                <c:pt idx="2424">
                  <c:v>68</c:v>
                </c:pt>
                <c:pt idx="2425">
                  <c:v>66</c:v>
                </c:pt>
                <c:pt idx="2426">
                  <c:v>64</c:v>
                </c:pt>
                <c:pt idx="2427">
                  <c:v>62</c:v>
                </c:pt>
                <c:pt idx="2428">
                  <c:v>61</c:v>
                </c:pt>
                <c:pt idx="2429">
                  <c:v>59</c:v>
                </c:pt>
                <c:pt idx="2430">
                  <c:v>57</c:v>
                </c:pt>
                <c:pt idx="2431">
                  <c:v>55</c:v>
                </c:pt>
                <c:pt idx="2432">
                  <c:v>53</c:v>
                </c:pt>
                <c:pt idx="2433">
                  <c:v>48</c:v>
                </c:pt>
                <c:pt idx="2434">
                  <c:v>43</c:v>
                </c:pt>
                <c:pt idx="2435">
                  <c:v>39</c:v>
                </c:pt>
                <c:pt idx="2436">
                  <c:v>36</c:v>
                </c:pt>
                <c:pt idx="2437">
                  <c:v>33</c:v>
                </c:pt>
                <c:pt idx="2438">
                  <c:v>30</c:v>
                </c:pt>
                <c:pt idx="2439">
                  <c:v>31</c:v>
                </c:pt>
                <c:pt idx="2440">
                  <c:v>31</c:v>
                </c:pt>
                <c:pt idx="2441">
                  <c:v>31</c:v>
                </c:pt>
                <c:pt idx="2442">
                  <c:v>37</c:v>
                </c:pt>
                <c:pt idx="2443">
                  <c:v>44</c:v>
                </c:pt>
                <c:pt idx="2444">
                  <c:v>52</c:v>
                </c:pt>
                <c:pt idx="2445">
                  <c:v>53</c:v>
                </c:pt>
                <c:pt idx="2446">
                  <c:v>53</c:v>
                </c:pt>
                <c:pt idx="2447">
                  <c:v>54</c:v>
                </c:pt>
                <c:pt idx="2448">
                  <c:v>56</c:v>
                </c:pt>
                <c:pt idx="2449">
                  <c:v>58</c:v>
                </c:pt>
                <c:pt idx="2450">
                  <c:v>59</c:v>
                </c:pt>
                <c:pt idx="2451">
                  <c:v>62</c:v>
                </c:pt>
                <c:pt idx="2452">
                  <c:v>64</c:v>
                </c:pt>
                <c:pt idx="2453">
                  <c:v>67</c:v>
                </c:pt>
                <c:pt idx="2454">
                  <c:v>61</c:v>
                </c:pt>
                <c:pt idx="2455">
                  <c:v>57</c:v>
                </c:pt>
                <c:pt idx="2456">
                  <c:v>52</c:v>
                </c:pt>
                <c:pt idx="2457">
                  <c:v>47</c:v>
                </c:pt>
                <c:pt idx="2458">
                  <c:v>42</c:v>
                </c:pt>
                <c:pt idx="2459">
                  <c:v>38</c:v>
                </c:pt>
                <c:pt idx="2460">
                  <c:v>39</c:v>
                </c:pt>
                <c:pt idx="2461">
                  <c:v>40</c:v>
                </c:pt>
                <c:pt idx="2462">
                  <c:v>41</c:v>
                </c:pt>
                <c:pt idx="2463">
                  <c:v>46</c:v>
                </c:pt>
                <c:pt idx="2464">
                  <c:v>51</c:v>
                </c:pt>
                <c:pt idx="2465">
                  <c:v>57</c:v>
                </c:pt>
                <c:pt idx="2466">
                  <c:v>58</c:v>
                </c:pt>
                <c:pt idx="2467">
                  <c:v>60</c:v>
                </c:pt>
                <c:pt idx="2468">
                  <c:v>62</c:v>
                </c:pt>
                <c:pt idx="2469">
                  <c:v>63</c:v>
                </c:pt>
                <c:pt idx="2470">
                  <c:v>64</c:v>
                </c:pt>
                <c:pt idx="2471">
                  <c:v>64</c:v>
                </c:pt>
                <c:pt idx="2472">
                  <c:v>68</c:v>
                </c:pt>
                <c:pt idx="2473">
                  <c:v>72</c:v>
                </c:pt>
                <c:pt idx="2474">
                  <c:v>76</c:v>
                </c:pt>
                <c:pt idx="2475">
                  <c:v>72</c:v>
                </c:pt>
                <c:pt idx="2476">
                  <c:v>69</c:v>
                </c:pt>
                <c:pt idx="2477">
                  <c:v>65</c:v>
                </c:pt>
                <c:pt idx="2478">
                  <c:v>59</c:v>
                </c:pt>
                <c:pt idx="2479">
                  <c:v>54</c:v>
                </c:pt>
                <c:pt idx="2480">
                  <c:v>49</c:v>
                </c:pt>
                <c:pt idx="2481">
                  <c:v>42</c:v>
                </c:pt>
                <c:pt idx="2482">
                  <c:v>37</c:v>
                </c:pt>
                <c:pt idx="2483">
                  <c:v>32</c:v>
                </c:pt>
                <c:pt idx="2484">
                  <c:v>32</c:v>
                </c:pt>
                <c:pt idx="2485">
                  <c:v>31</c:v>
                </c:pt>
                <c:pt idx="2486">
                  <c:v>30</c:v>
                </c:pt>
                <c:pt idx="2487">
                  <c:v>35</c:v>
                </c:pt>
                <c:pt idx="2488">
                  <c:v>39</c:v>
                </c:pt>
                <c:pt idx="2489">
                  <c:v>45</c:v>
                </c:pt>
                <c:pt idx="2490">
                  <c:v>48</c:v>
                </c:pt>
                <c:pt idx="2491">
                  <c:v>52</c:v>
                </c:pt>
                <c:pt idx="2492">
                  <c:v>56</c:v>
                </c:pt>
                <c:pt idx="2493">
                  <c:v>62</c:v>
                </c:pt>
                <c:pt idx="2494">
                  <c:v>69</c:v>
                </c:pt>
                <c:pt idx="2495">
                  <c:v>76</c:v>
                </c:pt>
                <c:pt idx="2496">
                  <c:v>75</c:v>
                </c:pt>
                <c:pt idx="2497">
                  <c:v>74</c:v>
                </c:pt>
                <c:pt idx="2498">
                  <c:v>73</c:v>
                </c:pt>
                <c:pt idx="2499">
                  <c:v>73</c:v>
                </c:pt>
                <c:pt idx="2500">
                  <c:v>73</c:v>
                </c:pt>
                <c:pt idx="2501">
                  <c:v>73</c:v>
                </c:pt>
                <c:pt idx="2502">
                  <c:v>70</c:v>
                </c:pt>
                <c:pt idx="2503">
                  <c:v>66</c:v>
                </c:pt>
                <c:pt idx="2504">
                  <c:v>63</c:v>
                </c:pt>
                <c:pt idx="2505">
                  <c:v>55</c:v>
                </c:pt>
                <c:pt idx="2506">
                  <c:v>49</c:v>
                </c:pt>
                <c:pt idx="2507">
                  <c:v>43</c:v>
                </c:pt>
                <c:pt idx="2508">
                  <c:v>45</c:v>
                </c:pt>
                <c:pt idx="2509">
                  <c:v>47</c:v>
                </c:pt>
                <c:pt idx="2510">
                  <c:v>49</c:v>
                </c:pt>
                <c:pt idx="2511">
                  <c:v>50</c:v>
                </c:pt>
                <c:pt idx="2512">
                  <c:v>52</c:v>
                </c:pt>
                <c:pt idx="2513">
                  <c:v>54</c:v>
                </c:pt>
                <c:pt idx="2514">
                  <c:v>60</c:v>
                </c:pt>
                <c:pt idx="2515">
                  <c:v>65</c:v>
                </c:pt>
                <c:pt idx="2516">
                  <c:v>72</c:v>
                </c:pt>
                <c:pt idx="2517">
                  <c:v>74</c:v>
                </c:pt>
                <c:pt idx="2518">
                  <c:v>76</c:v>
                </c:pt>
                <c:pt idx="2519">
                  <c:v>78</c:v>
                </c:pt>
                <c:pt idx="2520">
                  <c:v>80</c:v>
                </c:pt>
                <c:pt idx="2521">
                  <c:v>81</c:v>
                </c:pt>
                <c:pt idx="2522">
                  <c:v>82</c:v>
                </c:pt>
                <c:pt idx="2523">
                  <c:v>70</c:v>
                </c:pt>
                <c:pt idx="2524">
                  <c:v>59</c:v>
                </c:pt>
                <c:pt idx="2525">
                  <c:v>50</c:v>
                </c:pt>
                <c:pt idx="2526">
                  <c:v>46</c:v>
                </c:pt>
                <c:pt idx="2527">
                  <c:v>42</c:v>
                </c:pt>
                <c:pt idx="2528">
                  <c:v>38</c:v>
                </c:pt>
                <c:pt idx="2529">
                  <c:v>34</c:v>
                </c:pt>
                <c:pt idx="2530">
                  <c:v>30</c:v>
                </c:pt>
                <c:pt idx="2531">
                  <c:v>26</c:v>
                </c:pt>
                <c:pt idx="2532">
                  <c:v>23</c:v>
                </c:pt>
                <c:pt idx="2533">
                  <c:v>21</c:v>
                </c:pt>
                <c:pt idx="2534">
                  <c:v>19</c:v>
                </c:pt>
                <c:pt idx="2535">
                  <c:v>28</c:v>
                </c:pt>
                <c:pt idx="2536">
                  <c:v>39</c:v>
                </c:pt>
                <c:pt idx="2537">
                  <c:v>51</c:v>
                </c:pt>
                <c:pt idx="2538">
                  <c:v>57</c:v>
                </c:pt>
                <c:pt idx="2539">
                  <c:v>63</c:v>
                </c:pt>
                <c:pt idx="2540">
                  <c:v>70</c:v>
                </c:pt>
                <c:pt idx="2541">
                  <c:v>75</c:v>
                </c:pt>
                <c:pt idx="2542">
                  <c:v>80</c:v>
                </c:pt>
                <c:pt idx="2543">
                  <c:v>86</c:v>
                </c:pt>
                <c:pt idx="2544">
                  <c:v>87</c:v>
                </c:pt>
                <c:pt idx="2545">
                  <c:v>88</c:v>
                </c:pt>
                <c:pt idx="2546">
                  <c:v>89</c:v>
                </c:pt>
                <c:pt idx="2547">
                  <c:v>79</c:v>
                </c:pt>
                <c:pt idx="2548">
                  <c:v>70</c:v>
                </c:pt>
                <c:pt idx="2549">
                  <c:v>62</c:v>
                </c:pt>
                <c:pt idx="2550">
                  <c:v>58</c:v>
                </c:pt>
                <c:pt idx="2551">
                  <c:v>55</c:v>
                </c:pt>
                <c:pt idx="2552">
                  <c:v>52</c:v>
                </c:pt>
                <c:pt idx="2553">
                  <c:v>43</c:v>
                </c:pt>
                <c:pt idx="2554">
                  <c:v>35</c:v>
                </c:pt>
                <c:pt idx="2555">
                  <c:v>29</c:v>
                </c:pt>
                <c:pt idx="2556">
                  <c:v>29</c:v>
                </c:pt>
                <c:pt idx="2557">
                  <c:v>29</c:v>
                </c:pt>
                <c:pt idx="2558">
                  <c:v>29</c:v>
                </c:pt>
                <c:pt idx="2559">
                  <c:v>34</c:v>
                </c:pt>
                <c:pt idx="2560">
                  <c:v>39</c:v>
                </c:pt>
                <c:pt idx="2561">
                  <c:v>45</c:v>
                </c:pt>
                <c:pt idx="2562">
                  <c:v>49</c:v>
                </c:pt>
                <c:pt idx="2563">
                  <c:v>54</c:v>
                </c:pt>
                <c:pt idx="2564">
                  <c:v>59</c:v>
                </c:pt>
                <c:pt idx="2565">
                  <c:v>65</c:v>
                </c:pt>
                <c:pt idx="2566">
                  <c:v>71</c:v>
                </c:pt>
                <c:pt idx="2567">
                  <c:v>78</c:v>
                </c:pt>
                <c:pt idx="2568">
                  <c:v>78</c:v>
                </c:pt>
                <c:pt idx="2569">
                  <c:v>78</c:v>
                </c:pt>
                <c:pt idx="2570">
                  <c:v>77</c:v>
                </c:pt>
                <c:pt idx="2571">
                  <c:v>72</c:v>
                </c:pt>
                <c:pt idx="2572">
                  <c:v>67</c:v>
                </c:pt>
                <c:pt idx="2573">
                  <c:v>62</c:v>
                </c:pt>
                <c:pt idx="2574">
                  <c:v>58</c:v>
                </c:pt>
                <c:pt idx="2575">
                  <c:v>54</c:v>
                </c:pt>
                <c:pt idx="2576">
                  <c:v>49</c:v>
                </c:pt>
                <c:pt idx="2577">
                  <c:v>43</c:v>
                </c:pt>
                <c:pt idx="2578">
                  <c:v>38</c:v>
                </c:pt>
                <c:pt idx="2579">
                  <c:v>33</c:v>
                </c:pt>
                <c:pt idx="2580">
                  <c:v>29</c:v>
                </c:pt>
                <c:pt idx="2581">
                  <c:v>25</c:v>
                </c:pt>
                <c:pt idx="2582">
                  <c:v>22</c:v>
                </c:pt>
                <c:pt idx="2583">
                  <c:v>30</c:v>
                </c:pt>
                <c:pt idx="2584">
                  <c:v>39</c:v>
                </c:pt>
                <c:pt idx="2585">
                  <c:v>49</c:v>
                </c:pt>
                <c:pt idx="2586">
                  <c:v>53</c:v>
                </c:pt>
                <c:pt idx="2587">
                  <c:v>57</c:v>
                </c:pt>
                <c:pt idx="2588">
                  <c:v>61</c:v>
                </c:pt>
                <c:pt idx="2589">
                  <c:v>62</c:v>
                </c:pt>
                <c:pt idx="2590">
                  <c:v>62</c:v>
                </c:pt>
                <c:pt idx="2591">
                  <c:v>62</c:v>
                </c:pt>
                <c:pt idx="2592">
                  <c:v>63</c:v>
                </c:pt>
                <c:pt idx="2593">
                  <c:v>64</c:v>
                </c:pt>
                <c:pt idx="2594">
                  <c:v>65</c:v>
                </c:pt>
                <c:pt idx="2595">
                  <c:v>66</c:v>
                </c:pt>
                <c:pt idx="2596">
                  <c:v>67</c:v>
                </c:pt>
                <c:pt idx="2597">
                  <c:v>67</c:v>
                </c:pt>
                <c:pt idx="2598">
                  <c:v>62</c:v>
                </c:pt>
                <c:pt idx="2599">
                  <c:v>57</c:v>
                </c:pt>
                <c:pt idx="2600">
                  <c:v>52</c:v>
                </c:pt>
                <c:pt idx="2601">
                  <c:v>46</c:v>
                </c:pt>
                <c:pt idx="2602">
                  <c:v>41</c:v>
                </c:pt>
                <c:pt idx="2603">
                  <c:v>37</c:v>
                </c:pt>
                <c:pt idx="2604">
                  <c:v>35</c:v>
                </c:pt>
                <c:pt idx="2605">
                  <c:v>33</c:v>
                </c:pt>
                <c:pt idx="2606">
                  <c:v>31</c:v>
                </c:pt>
                <c:pt idx="2607">
                  <c:v>33</c:v>
                </c:pt>
                <c:pt idx="2608">
                  <c:v>35</c:v>
                </c:pt>
                <c:pt idx="2609">
                  <c:v>37</c:v>
                </c:pt>
                <c:pt idx="2610">
                  <c:v>41</c:v>
                </c:pt>
                <c:pt idx="2611">
                  <c:v>46</c:v>
                </c:pt>
                <c:pt idx="2612">
                  <c:v>51</c:v>
                </c:pt>
                <c:pt idx="2613">
                  <c:v>52</c:v>
                </c:pt>
                <c:pt idx="2614">
                  <c:v>54</c:v>
                </c:pt>
                <c:pt idx="2615">
                  <c:v>55</c:v>
                </c:pt>
                <c:pt idx="2616">
                  <c:v>61</c:v>
                </c:pt>
                <c:pt idx="2617">
                  <c:v>67</c:v>
                </c:pt>
                <c:pt idx="2618">
                  <c:v>73</c:v>
                </c:pt>
                <c:pt idx="2619">
                  <c:v>72</c:v>
                </c:pt>
                <c:pt idx="2620">
                  <c:v>70</c:v>
                </c:pt>
                <c:pt idx="2621">
                  <c:v>69</c:v>
                </c:pt>
                <c:pt idx="2622">
                  <c:v>65</c:v>
                </c:pt>
                <c:pt idx="2623">
                  <c:v>62</c:v>
                </c:pt>
                <c:pt idx="2624">
                  <c:v>59</c:v>
                </c:pt>
                <c:pt idx="2625">
                  <c:v>47</c:v>
                </c:pt>
                <c:pt idx="2626">
                  <c:v>37</c:v>
                </c:pt>
                <c:pt idx="2627">
                  <c:v>29</c:v>
                </c:pt>
                <c:pt idx="2628">
                  <c:v>31</c:v>
                </c:pt>
                <c:pt idx="2629">
                  <c:v>34</c:v>
                </c:pt>
                <c:pt idx="2630">
                  <c:v>36</c:v>
                </c:pt>
                <c:pt idx="2631">
                  <c:v>38</c:v>
                </c:pt>
                <c:pt idx="2632">
                  <c:v>41</c:v>
                </c:pt>
                <c:pt idx="2633">
                  <c:v>43</c:v>
                </c:pt>
                <c:pt idx="2634">
                  <c:v>44</c:v>
                </c:pt>
                <c:pt idx="2635">
                  <c:v>46</c:v>
                </c:pt>
                <c:pt idx="2636">
                  <c:v>47</c:v>
                </c:pt>
                <c:pt idx="2637">
                  <c:v>51</c:v>
                </c:pt>
                <c:pt idx="2638">
                  <c:v>55</c:v>
                </c:pt>
                <c:pt idx="2639">
                  <c:v>60</c:v>
                </c:pt>
                <c:pt idx="2640">
                  <c:v>65</c:v>
                </c:pt>
                <c:pt idx="2641">
                  <c:v>70</c:v>
                </c:pt>
                <c:pt idx="2642">
                  <c:v>76</c:v>
                </c:pt>
                <c:pt idx="2643">
                  <c:v>76</c:v>
                </c:pt>
                <c:pt idx="2644">
                  <c:v>77</c:v>
                </c:pt>
                <c:pt idx="2645">
                  <c:v>77</c:v>
                </c:pt>
                <c:pt idx="2646">
                  <c:v>72</c:v>
                </c:pt>
                <c:pt idx="2647">
                  <c:v>68</c:v>
                </c:pt>
                <c:pt idx="2648">
                  <c:v>63</c:v>
                </c:pt>
                <c:pt idx="2649">
                  <c:v>52</c:v>
                </c:pt>
                <c:pt idx="2650">
                  <c:v>43</c:v>
                </c:pt>
                <c:pt idx="2651">
                  <c:v>35</c:v>
                </c:pt>
                <c:pt idx="2652">
                  <c:v>40</c:v>
                </c:pt>
                <c:pt idx="2653">
                  <c:v>45</c:v>
                </c:pt>
                <c:pt idx="2654">
                  <c:v>49</c:v>
                </c:pt>
                <c:pt idx="2655">
                  <c:v>50</c:v>
                </c:pt>
                <c:pt idx="2656">
                  <c:v>50</c:v>
                </c:pt>
                <c:pt idx="2657">
                  <c:v>51</c:v>
                </c:pt>
                <c:pt idx="2658">
                  <c:v>52</c:v>
                </c:pt>
                <c:pt idx="2659">
                  <c:v>54</c:v>
                </c:pt>
                <c:pt idx="2660">
                  <c:v>55</c:v>
                </c:pt>
                <c:pt idx="2661">
                  <c:v>61</c:v>
                </c:pt>
                <c:pt idx="2662">
                  <c:v>68</c:v>
                </c:pt>
                <c:pt idx="2663">
                  <c:v>75</c:v>
                </c:pt>
                <c:pt idx="2664">
                  <c:v>78</c:v>
                </c:pt>
                <c:pt idx="2665">
                  <c:v>80</c:v>
                </c:pt>
                <c:pt idx="2666">
                  <c:v>83</c:v>
                </c:pt>
                <c:pt idx="2667">
                  <c:v>78</c:v>
                </c:pt>
                <c:pt idx="2668">
                  <c:v>73</c:v>
                </c:pt>
                <c:pt idx="2669">
                  <c:v>69</c:v>
                </c:pt>
                <c:pt idx="2670">
                  <c:v>72</c:v>
                </c:pt>
                <c:pt idx="2671">
                  <c:v>74</c:v>
                </c:pt>
                <c:pt idx="2672">
                  <c:v>76</c:v>
                </c:pt>
                <c:pt idx="2673">
                  <c:v>67</c:v>
                </c:pt>
                <c:pt idx="2674">
                  <c:v>60</c:v>
                </c:pt>
                <c:pt idx="2675">
                  <c:v>53</c:v>
                </c:pt>
                <c:pt idx="2676">
                  <c:v>53</c:v>
                </c:pt>
                <c:pt idx="2677">
                  <c:v>54</c:v>
                </c:pt>
                <c:pt idx="2678">
                  <c:v>54</c:v>
                </c:pt>
                <c:pt idx="2679">
                  <c:v>58</c:v>
                </c:pt>
                <c:pt idx="2680">
                  <c:v>62</c:v>
                </c:pt>
                <c:pt idx="2681">
                  <c:v>66</c:v>
                </c:pt>
                <c:pt idx="2682">
                  <c:v>67</c:v>
                </c:pt>
                <c:pt idx="2683">
                  <c:v>67</c:v>
                </c:pt>
                <c:pt idx="2684">
                  <c:v>67</c:v>
                </c:pt>
                <c:pt idx="2685">
                  <c:v>72</c:v>
                </c:pt>
                <c:pt idx="2686">
                  <c:v>76</c:v>
                </c:pt>
                <c:pt idx="2687">
                  <c:v>81</c:v>
                </c:pt>
                <c:pt idx="2688">
                  <c:v>82</c:v>
                </c:pt>
                <c:pt idx="2689">
                  <c:v>83</c:v>
                </c:pt>
                <c:pt idx="2690">
                  <c:v>84</c:v>
                </c:pt>
                <c:pt idx="2691">
                  <c:v>81</c:v>
                </c:pt>
                <c:pt idx="2692">
                  <c:v>78</c:v>
                </c:pt>
                <c:pt idx="2693">
                  <c:v>75</c:v>
                </c:pt>
                <c:pt idx="2694">
                  <c:v>76</c:v>
                </c:pt>
                <c:pt idx="2695">
                  <c:v>77</c:v>
                </c:pt>
                <c:pt idx="2696">
                  <c:v>77</c:v>
                </c:pt>
                <c:pt idx="2697">
                  <c:v>69</c:v>
                </c:pt>
                <c:pt idx="2698">
                  <c:v>62</c:v>
                </c:pt>
                <c:pt idx="2699">
                  <c:v>55</c:v>
                </c:pt>
                <c:pt idx="2700">
                  <c:v>56</c:v>
                </c:pt>
                <c:pt idx="2701">
                  <c:v>56</c:v>
                </c:pt>
                <c:pt idx="2702">
                  <c:v>56</c:v>
                </c:pt>
                <c:pt idx="2703">
                  <c:v>61</c:v>
                </c:pt>
                <c:pt idx="2704">
                  <c:v>67</c:v>
                </c:pt>
                <c:pt idx="2705">
                  <c:v>73</c:v>
                </c:pt>
                <c:pt idx="2706">
                  <c:v>76</c:v>
                </c:pt>
                <c:pt idx="2707">
                  <c:v>78</c:v>
                </c:pt>
                <c:pt idx="2708">
                  <c:v>81</c:v>
                </c:pt>
                <c:pt idx="2709">
                  <c:v>84</c:v>
                </c:pt>
                <c:pt idx="2710">
                  <c:v>87</c:v>
                </c:pt>
                <c:pt idx="2711">
                  <c:v>91</c:v>
                </c:pt>
                <c:pt idx="2712">
                  <c:v>92</c:v>
                </c:pt>
                <c:pt idx="2713">
                  <c:v>93</c:v>
                </c:pt>
                <c:pt idx="2714">
                  <c:v>94</c:v>
                </c:pt>
                <c:pt idx="2715">
                  <c:v>95</c:v>
                </c:pt>
                <c:pt idx="2716">
                  <c:v>95</c:v>
                </c:pt>
                <c:pt idx="2717">
                  <c:v>96</c:v>
                </c:pt>
                <c:pt idx="2718">
                  <c:v>96</c:v>
                </c:pt>
                <c:pt idx="2719">
                  <c:v>96</c:v>
                </c:pt>
                <c:pt idx="2720">
                  <c:v>96</c:v>
                </c:pt>
                <c:pt idx="2721">
                  <c:v>84</c:v>
                </c:pt>
                <c:pt idx="2722">
                  <c:v>74</c:v>
                </c:pt>
                <c:pt idx="2723">
                  <c:v>65</c:v>
                </c:pt>
                <c:pt idx="2724">
                  <c:v>61</c:v>
                </c:pt>
                <c:pt idx="2725">
                  <c:v>57</c:v>
                </c:pt>
                <c:pt idx="2726">
                  <c:v>53</c:v>
                </c:pt>
                <c:pt idx="2727">
                  <c:v>56</c:v>
                </c:pt>
                <c:pt idx="2728">
                  <c:v>58</c:v>
                </c:pt>
                <c:pt idx="2729">
                  <c:v>61</c:v>
                </c:pt>
                <c:pt idx="2730">
                  <c:v>63</c:v>
                </c:pt>
                <c:pt idx="2731">
                  <c:v>66</c:v>
                </c:pt>
                <c:pt idx="2732">
                  <c:v>69</c:v>
                </c:pt>
                <c:pt idx="2733">
                  <c:v>69</c:v>
                </c:pt>
                <c:pt idx="2734">
                  <c:v>68</c:v>
                </c:pt>
                <c:pt idx="2735">
                  <c:v>67</c:v>
                </c:pt>
                <c:pt idx="2736">
                  <c:v>70</c:v>
                </c:pt>
                <c:pt idx="2737">
                  <c:v>73</c:v>
                </c:pt>
                <c:pt idx="2738">
                  <c:v>76</c:v>
                </c:pt>
                <c:pt idx="2739">
                  <c:v>78</c:v>
                </c:pt>
                <c:pt idx="2740">
                  <c:v>80</c:v>
                </c:pt>
                <c:pt idx="2741">
                  <c:v>81</c:v>
                </c:pt>
                <c:pt idx="2742">
                  <c:v>73</c:v>
                </c:pt>
                <c:pt idx="2743">
                  <c:v>66</c:v>
                </c:pt>
                <c:pt idx="2744">
                  <c:v>59</c:v>
                </c:pt>
                <c:pt idx="2745">
                  <c:v>44</c:v>
                </c:pt>
                <c:pt idx="2746">
                  <c:v>32</c:v>
                </c:pt>
                <c:pt idx="2747">
                  <c:v>23</c:v>
                </c:pt>
                <c:pt idx="2748">
                  <c:v>23</c:v>
                </c:pt>
                <c:pt idx="2749">
                  <c:v>22</c:v>
                </c:pt>
                <c:pt idx="2750">
                  <c:v>22</c:v>
                </c:pt>
                <c:pt idx="2751">
                  <c:v>27</c:v>
                </c:pt>
                <c:pt idx="2752">
                  <c:v>33</c:v>
                </c:pt>
                <c:pt idx="2753">
                  <c:v>39</c:v>
                </c:pt>
                <c:pt idx="2754">
                  <c:v>42</c:v>
                </c:pt>
                <c:pt idx="2755">
                  <c:v>45</c:v>
                </c:pt>
                <c:pt idx="2756">
                  <c:v>48</c:v>
                </c:pt>
                <c:pt idx="2757">
                  <c:v>50</c:v>
                </c:pt>
                <c:pt idx="2758">
                  <c:v>53</c:v>
                </c:pt>
                <c:pt idx="2759">
                  <c:v>55</c:v>
                </c:pt>
                <c:pt idx="2760">
                  <c:v>60</c:v>
                </c:pt>
                <c:pt idx="2761">
                  <c:v>65</c:v>
                </c:pt>
                <c:pt idx="2762">
                  <c:v>70</c:v>
                </c:pt>
                <c:pt idx="2763">
                  <c:v>71</c:v>
                </c:pt>
                <c:pt idx="2764">
                  <c:v>72</c:v>
                </c:pt>
                <c:pt idx="2765">
                  <c:v>73</c:v>
                </c:pt>
                <c:pt idx="2766">
                  <c:v>60</c:v>
                </c:pt>
                <c:pt idx="2767">
                  <c:v>49</c:v>
                </c:pt>
                <c:pt idx="2768">
                  <c:v>40</c:v>
                </c:pt>
                <c:pt idx="2769">
                  <c:v>37</c:v>
                </c:pt>
                <c:pt idx="2770">
                  <c:v>34</c:v>
                </c:pt>
                <c:pt idx="2771">
                  <c:v>32</c:v>
                </c:pt>
                <c:pt idx="2772">
                  <c:v>32</c:v>
                </c:pt>
                <c:pt idx="2773">
                  <c:v>32</c:v>
                </c:pt>
                <c:pt idx="2774">
                  <c:v>32</c:v>
                </c:pt>
                <c:pt idx="2775">
                  <c:v>36</c:v>
                </c:pt>
                <c:pt idx="2776">
                  <c:v>41</c:v>
                </c:pt>
                <c:pt idx="2777">
                  <c:v>46</c:v>
                </c:pt>
                <c:pt idx="2778">
                  <c:v>51</c:v>
                </c:pt>
                <c:pt idx="2779">
                  <c:v>58</c:v>
                </c:pt>
                <c:pt idx="2780">
                  <c:v>65</c:v>
                </c:pt>
                <c:pt idx="2781">
                  <c:v>67</c:v>
                </c:pt>
                <c:pt idx="2782">
                  <c:v>70</c:v>
                </c:pt>
                <c:pt idx="2783">
                  <c:v>73</c:v>
                </c:pt>
                <c:pt idx="2784">
                  <c:v>63</c:v>
                </c:pt>
                <c:pt idx="2785">
                  <c:v>54</c:v>
                </c:pt>
                <c:pt idx="2786">
                  <c:v>46</c:v>
                </c:pt>
                <c:pt idx="2787">
                  <c:v>46</c:v>
                </c:pt>
                <c:pt idx="2788">
                  <c:v>46</c:v>
                </c:pt>
                <c:pt idx="2789">
                  <c:v>47</c:v>
                </c:pt>
                <c:pt idx="2790">
                  <c:v>48</c:v>
                </c:pt>
                <c:pt idx="2791">
                  <c:v>49</c:v>
                </c:pt>
                <c:pt idx="2792">
                  <c:v>50</c:v>
                </c:pt>
                <c:pt idx="2793">
                  <c:v>46</c:v>
                </c:pt>
                <c:pt idx="2794">
                  <c:v>43</c:v>
                </c:pt>
                <c:pt idx="2795">
                  <c:v>40</c:v>
                </c:pt>
                <c:pt idx="2796">
                  <c:v>42</c:v>
                </c:pt>
                <c:pt idx="2797">
                  <c:v>45</c:v>
                </c:pt>
                <c:pt idx="2798">
                  <c:v>47</c:v>
                </c:pt>
                <c:pt idx="2799">
                  <c:v>50</c:v>
                </c:pt>
                <c:pt idx="2800">
                  <c:v>53</c:v>
                </c:pt>
                <c:pt idx="2801">
                  <c:v>56</c:v>
                </c:pt>
                <c:pt idx="2802">
                  <c:v>59</c:v>
                </c:pt>
                <c:pt idx="2803">
                  <c:v>61</c:v>
                </c:pt>
                <c:pt idx="2804">
                  <c:v>64</c:v>
                </c:pt>
                <c:pt idx="2805">
                  <c:v>65</c:v>
                </c:pt>
                <c:pt idx="2806">
                  <c:v>66</c:v>
                </c:pt>
                <c:pt idx="2807">
                  <c:v>66</c:v>
                </c:pt>
                <c:pt idx="2808">
                  <c:v>70</c:v>
                </c:pt>
                <c:pt idx="2809">
                  <c:v>74</c:v>
                </c:pt>
                <c:pt idx="2810">
                  <c:v>78</c:v>
                </c:pt>
                <c:pt idx="2811">
                  <c:v>76</c:v>
                </c:pt>
                <c:pt idx="2812">
                  <c:v>73</c:v>
                </c:pt>
                <c:pt idx="2813">
                  <c:v>71</c:v>
                </c:pt>
                <c:pt idx="2814">
                  <c:v>66</c:v>
                </c:pt>
                <c:pt idx="2815">
                  <c:v>60</c:v>
                </c:pt>
                <c:pt idx="2816">
                  <c:v>56</c:v>
                </c:pt>
                <c:pt idx="2817">
                  <c:v>49</c:v>
                </c:pt>
                <c:pt idx="2818">
                  <c:v>43</c:v>
                </c:pt>
                <c:pt idx="2819">
                  <c:v>38</c:v>
                </c:pt>
                <c:pt idx="2820">
                  <c:v>37</c:v>
                </c:pt>
                <c:pt idx="2821">
                  <c:v>36</c:v>
                </c:pt>
                <c:pt idx="2822">
                  <c:v>35</c:v>
                </c:pt>
                <c:pt idx="2823">
                  <c:v>43</c:v>
                </c:pt>
                <c:pt idx="2824">
                  <c:v>52</c:v>
                </c:pt>
                <c:pt idx="2825">
                  <c:v>62</c:v>
                </c:pt>
                <c:pt idx="2826">
                  <c:v>63</c:v>
                </c:pt>
                <c:pt idx="2827">
                  <c:v>63</c:v>
                </c:pt>
                <c:pt idx="2828">
                  <c:v>63</c:v>
                </c:pt>
                <c:pt idx="2829">
                  <c:v>66</c:v>
                </c:pt>
                <c:pt idx="2830">
                  <c:v>70</c:v>
                </c:pt>
                <c:pt idx="2831">
                  <c:v>74</c:v>
                </c:pt>
                <c:pt idx="2832">
                  <c:v>75</c:v>
                </c:pt>
                <c:pt idx="2833">
                  <c:v>76</c:v>
                </c:pt>
                <c:pt idx="2834">
                  <c:v>76</c:v>
                </c:pt>
                <c:pt idx="2835">
                  <c:v>75</c:v>
                </c:pt>
                <c:pt idx="2836">
                  <c:v>74</c:v>
                </c:pt>
                <c:pt idx="2837">
                  <c:v>72</c:v>
                </c:pt>
                <c:pt idx="2838">
                  <c:v>69</c:v>
                </c:pt>
                <c:pt idx="2839">
                  <c:v>66</c:v>
                </c:pt>
                <c:pt idx="2840">
                  <c:v>63</c:v>
                </c:pt>
                <c:pt idx="2841">
                  <c:v>49</c:v>
                </c:pt>
                <c:pt idx="2842">
                  <c:v>38</c:v>
                </c:pt>
                <c:pt idx="2843">
                  <c:v>30</c:v>
                </c:pt>
                <c:pt idx="2844">
                  <c:v>34</c:v>
                </c:pt>
                <c:pt idx="2845">
                  <c:v>38</c:v>
                </c:pt>
                <c:pt idx="2846">
                  <c:v>43</c:v>
                </c:pt>
                <c:pt idx="2847">
                  <c:v>43</c:v>
                </c:pt>
                <c:pt idx="2848">
                  <c:v>44</c:v>
                </c:pt>
                <c:pt idx="2849">
                  <c:v>45</c:v>
                </c:pt>
                <c:pt idx="2850">
                  <c:v>50</c:v>
                </c:pt>
                <c:pt idx="2851">
                  <c:v>55</c:v>
                </c:pt>
                <c:pt idx="2852">
                  <c:v>61</c:v>
                </c:pt>
                <c:pt idx="2853">
                  <c:v>65</c:v>
                </c:pt>
                <c:pt idx="2854">
                  <c:v>69</c:v>
                </c:pt>
                <c:pt idx="2855">
                  <c:v>74</c:v>
                </c:pt>
                <c:pt idx="2856">
                  <c:v>76</c:v>
                </c:pt>
                <c:pt idx="2857">
                  <c:v>78</c:v>
                </c:pt>
                <c:pt idx="2858">
                  <c:v>81</c:v>
                </c:pt>
                <c:pt idx="2859">
                  <c:v>78</c:v>
                </c:pt>
                <c:pt idx="2860">
                  <c:v>75</c:v>
                </c:pt>
                <c:pt idx="2861">
                  <c:v>71</c:v>
                </c:pt>
                <c:pt idx="2862">
                  <c:v>65</c:v>
                </c:pt>
                <c:pt idx="2863">
                  <c:v>59</c:v>
                </c:pt>
                <c:pt idx="2864">
                  <c:v>54</c:v>
                </c:pt>
                <c:pt idx="2865">
                  <c:v>45</c:v>
                </c:pt>
                <c:pt idx="2866">
                  <c:v>37</c:v>
                </c:pt>
                <c:pt idx="2867">
                  <c:v>31</c:v>
                </c:pt>
                <c:pt idx="2868">
                  <c:v>32</c:v>
                </c:pt>
                <c:pt idx="2869">
                  <c:v>34</c:v>
                </c:pt>
                <c:pt idx="2870">
                  <c:v>35</c:v>
                </c:pt>
                <c:pt idx="2871">
                  <c:v>38</c:v>
                </c:pt>
                <c:pt idx="2872">
                  <c:v>42</c:v>
                </c:pt>
                <c:pt idx="2873">
                  <c:v>45</c:v>
                </c:pt>
                <c:pt idx="2874">
                  <c:v>47</c:v>
                </c:pt>
                <c:pt idx="2875">
                  <c:v>49</c:v>
                </c:pt>
                <c:pt idx="2876">
                  <c:v>52</c:v>
                </c:pt>
                <c:pt idx="2877">
                  <c:v>54</c:v>
                </c:pt>
                <c:pt idx="2878">
                  <c:v>56</c:v>
                </c:pt>
                <c:pt idx="2879">
                  <c:v>59</c:v>
                </c:pt>
                <c:pt idx="2880">
                  <c:v>96</c:v>
                </c:pt>
                <c:pt idx="2881">
                  <c:v>96</c:v>
                </c:pt>
                <c:pt idx="2882">
                  <c:v>96</c:v>
                </c:pt>
                <c:pt idx="2883">
                  <c:v>97</c:v>
                </c:pt>
                <c:pt idx="2884">
                  <c:v>98</c:v>
                </c:pt>
                <c:pt idx="2885">
                  <c:v>99</c:v>
                </c:pt>
                <c:pt idx="2886">
                  <c:v>95</c:v>
                </c:pt>
                <c:pt idx="2887">
                  <c:v>92</c:v>
                </c:pt>
                <c:pt idx="2888">
                  <c:v>89</c:v>
                </c:pt>
                <c:pt idx="2889">
                  <c:v>80</c:v>
                </c:pt>
                <c:pt idx="2890">
                  <c:v>73</c:v>
                </c:pt>
                <c:pt idx="2891">
                  <c:v>66</c:v>
                </c:pt>
                <c:pt idx="2892">
                  <c:v>68</c:v>
                </c:pt>
                <c:pt idx="2893">
                  <c:v>71</c:v>
                </c:pt>
                <c:pt idx="2894">
                  <c:v>73</c:v>
                </c:pt>
                <c:pt idx="2895">
                  <c:v>75</c:v>
                </c:pt>
                <c:pt idx="2896">
                  <c:v>78</c:v>
                </c:pt>
                <c:pt idx="2897">
                  <c:v>80</c:v>
                </c:pt>
                <c:pt idx="2898">
                  <c:v>83</c:v>
                </c:pt>
                <c:pt idx="2899">
                  <c:v>85</c:v>
                </c:pt>
                <c:pt idx="2900">
                  <c:v>87</c:v>
                </c:pt>
                <c:pt idx="2901">
                  <c:v>88</c:v>
                </c:pt>
                <c:pt idx="2902">
                  <c:v>88</c:v>
                </c:pt>
                <c:pt idx="2903">
                  <c:v>89</c:v>
                </c:pt>
                <c:pt idx="2904">
                  <c:v>91</c:v>
                </c:pt>
                <c:pt idx="2905">
                  <c:v>94</c:v>
                </c:pt>
                <c:pt idx="2906">
                  <c:v>96</c:v>
                </c:pt>
                <c:pt idx="2907">
                  <c:v>96</c:v>
                </c:pt>
                <c:pt idx="2908">
                  <c:v>96</c:v>
                </c:pt>
                <c:pt idx="2909">
                  <c:v>96</c:v>
                </c:pt>
                <c:pt idx="2910">
                  <c:v>93</c:v>
                </c:pt>
                <c:pt idx="2911">
                  <c:v>90</c:v>
                </c:pt>
                <c:pt idx="2912">
                  <c:v>86</c:v>
                </c:pt>
                <c:pt idx="2913">
                  <c:v>83</c:v>
                </c:pt>
                <c:pt idx="2914">
                  <c:v>80</c:v>
                </c:pt>
                <c:pt idx="2915">
                  <c:v>78</c:v>
                </c:pt>
                <c:pt idx="2916">
                  <c:v>74</c:v>
                </c:pt>
                <c:pt idx="2917">
                  <c:v>70</c:v>
                </c:pt>
                <c:pt idx="2918">
                  <c:v>66</c:v>
                </c:pt>
                <c:pt idx="2919">
                  <c:v>69</c:v>
                </c:pt>
                <c:pt idx="2920">
                  <c:v>72</c:v>
                </c:pt>
                <c:pt idx="2921">
                  <c:v>76</c:v>
                </c:pt>
                <c:pt idx="2922">
                  <c:v>78</c:v>
                </c:pt>
                <c:pt idx="2923">
                  <c:v>81</c:v>
                </c:pt>
                <c:pt idx="2924">
                  <c:v>85</c:v>
                </c:pt>
                <c:pt idx="2925">
                  <c:v>87</c:v>
                </c:pt>
                <c:pt idx="2926">
                  <c:v>90</c:v>
                </c:pt>
                <c:pt idx="2927">
                  <c:v>92</c:v>
                </c:pt>
                <c:pt idx="2928">
                  <c:v>93</c:v>
                </c:pt>
                <c:pt idx="2929">
                  <c:v>93</c:v>
                </c:pt>
                <c:pt idx="2930">
                  <c:v>94</c:v>
                </c:pt>
                <c:pt idx="2931">
                  <c:v>94</c:v>
                </c:pt>
                <c:pt idx="2932">
                  <c:v>93</c:v>
                </c:pt>
                <c:pt idx="2933">
                  <c:v>93</c:v>
                </c:pt>
                <c:pt idx="2934">
                  <c:v>92</c:v>
                </c:pt>
                <c:pt idx="2935">
                  <c:v>90</c:v>
                </c:pt>
                <c:pt idx="2936">
                  <c:v>89</c:v>
                </c:pt>
                <c:pt idx="2937">
                  <c:v>82</c:v>
                </c:pt>
                <c:pt idx="2938">
                  <c:v>75</c:v>
                </c:pt>
                <c:pt idx="2939">
                  <c:v>70</c:v>
                </c:pt>
                <c:pt idx="2940">
                  <c:v>70</c:v>
                </c:pt>
                <c:pt idx="2941">
                  <c:v>69</c:v>
                </c:pt>
                <c:pt idx="2942">
                  <c:v>69</c:v>
                </c:pt>
                <c:pt idx="2943">
                  <c:v>72</c:v>
                </c:pt>
                <c:pt idx="2944">
                  <c:v>75</c:v>
                </c:pt>
                <c:pt idx="2945">
                  <c:v>78</c:v>
                </c:pt>
                <c:pt idx="2946">
                  <c:v>80</c:v>
                </c:pt>
                <c:pt idx="2947">
                  <c:v>82</c:v>
                </c:pt>
                <c:pt idx="2948">
                  <c:v>85</c:v>
                </c:pt>
                <c:pt idx="2949">
                  <c:v>86</c:v>
                </c:pt>
                <c:pt idx="2950">
                  <c:v>86</c:v>
                </c:pt>
                <c:pt idx="2951">
                  <c:v>87</c:v>
                </c:pt>
                <c:pt idx="2952">
                  <c:v>89</c:v>
                </c:pt>
                <c:pt idx="2953">
                  <c:v>90</c:v>
                </c:pt>
                <c:pt idx="2954">
                  <c:v>91</c:v>
                </c:pt>
                <c:pt idx="2955">
                  <c:v>92</c:v>
                </c:pt>
                <c:pt idx="2956">
                  <c:v>93</c:v>
                </c:pt>
                <c:pt idx="2957">
                  <c:v>95</c:v>
                </c:pt>
                <c:pt idx="2958">
                  <c:v>92</c:v>
                </c:pt>
                <c:pt idx="2959">
                  <c:v>90</c:v>
                </c:pt>
                <c:pt idx="2960">
                  <c:v>87</c:v>
                </c:pt>
                <c:pt idx="2961">
                  <c:v>83</c:v>
                </c:pt>
                <c:pt idx="2962">
                  <c:v>79</c:v>
                </c:pt>
                <c:pt idx="2963">
                  <c:v>76</c:v>
                </c:pt>
                <c:pt idx="2964">
                  <c:v>75</c:v>
                </c:pt>
                <c:pt idx="2965">
                  <c:v>75</c:v>
                </c:pt>
                <c:pt idx="2966">
                  <c:v>74</c:v>
                </c:pt>
                <c:pt idx="2967">
                  <c:v>77</c:v>
                </c:pt>
                <c:pt idx="2968">
                  <c:v>79</c:v>
                </c:pt>
                <c:pt idx="2969">
                  <c:v>82</c:v>
                </c:pt>
                <c:pt idx="2970">
                  <c:v>83</c:v>
                </c:pt>
                <c:pt idx="2971">
                  <c:v>84</c:v>
                </c:pt>
                <c:pt idx="2972">
                  <c:v>87</c:v>
                </c:pt>
                <c:pt idx="2973">
                  <c:v>88</c:v>
                </c:pt>
                <c:pt idx="2974">
                  <c:v>90</c:v>
                </c:pt>
                <c:pt idx="2975">
                  <c:v>92</c:v>
                </c:pt>
                <c:pt idx="2976">
                  <c:v>93</c:v>
                </c:pt>
                <c:pt idx="2977">
                  <c:v>94</c:v>
                </c:pt>
                <c:pt idx="2978">
                  <c:v>95</c:v>
                </c:pt>
                <c:pt idx="2979">
                  <c:v>93</c:v>
                </c:pt>
                <c:pt idx="2980">
                  <c:v>92</c:v>
                </c:pt>
                <c:pt idx="2981">
                  <c:v>90</c:v>
                </c:pt>
                <c:pt idx="2982">
                  <c:v>86</c:v>
                </c:pt>
                <c:pt idx="2983">
                  <c:v>83</c:v>
                </c:pt>
                <c:pt idx="2984">
                  <c:v>79</c:v>
                </c:pt>
                <c:pt idx="2985">
                  <c:v>76</c:v>
                </c:pt>
                <c:pt idx="2986">
                  <c:v>72</c:v>
                </c:pt>
                <c:pt idx="2987">
                  <c:v>69</c:v>
                </c:pt>
                <c:pt idx="2988">
                  <c:v>68</c:v>
                </c:pt>
                <c:pt idx="2989">
                  <c:v>68</c:v>
                </c:pt>
                <c:pt idx="2990">
                  <c:v>67</c:v>
                </c:pt>
                <c:pt idx="2991">
                  <c:v>68</c:v>
                </c:pt>
                <c:pt idx="2992">
                  <c:v>70</c:v>
                </c:pt>
                <c:pt idx="2993">
                  <c:v>72</c:v>
                </c:pt>
                <c:pt idx="2994">
                  <c:v>77</c:v>
                </c:pt>
                <c:pt idx="2995">
                  <c:v>84</c:v>
                </c:pt>
                <c:pt idx="2996">
                  <c:v>90</c:v>
                </c:pt>
                <c:pt idx="2997">
                  <c:v>90</c:v>
                </c:pt>
                <c:pt idx="2998">
                  <c:v>89</c:v>
                </c:pt>
                <c:pt idx="2999">
                  <c:v>89</c:v>
                </c:pt>
                <c:pt idx="3000">
                  <c:v>89</c:v>
                </c:pt>
                <c:pt idx="3001">
                  <c:v>89</c:v>
                </c:pt>
                <c:pt idx="3002">
                  <c:v>89</c:v>
                </c:pt>
                <c:pt idx="3003">
                  <c:v>90</c:v>
                </c:pt>
                <c:pt idx="3004">
                  <c:v>91</c:v>
                </c:pt>
                <c:pt idx="3005">
                  <c:v>91</c:v>
                </c:pt>
                <c:pt idx="3006">
                  <c:v>84</c:v>
                </c:pt>
                <c:pt idx="3007">
                  <c:v>77</c:v>
                </c:pt>
                <c:pt idx="3008">
                  <c:v>71</c:v>
                </c:pt>
                <c:pt idx="3009">
                  <c:v>65</c:v>
                </c:pt>
                <c:pt idx="3010">
                  <c:v>59</c:v>
                </c:pt>
                <c:pt idx="3011">
                  <c:v>54</c:v>
                </c:pt>
                <c:pt idx="3012">
                  <c:v>58</c:v>
                </c:pt>
                <c:pt idx="3013">
                  <c:v>61</c:v>
                </c:pt>
                <c:pt idx="3014">
                  <c:v>65</c:v>
                </c:pt>
                <c:pt idx="3015">
                  <c:v>67</c:v>
                </c:pt>
                <c:pt idx="3016">
                  <c:v>69</c:v>
                </c:pt>
                <c:pt idx="3017">
                  <c:v>71</c:v>
                </c:pt>
                <c:pt idx="3018">
                  <c:v>75</c:v>
                </c:pt>
                <c:pt idx="3019">
                  <c:v>79</c:v>
                </c:pt>
                <c:pt idx="3020">
                  <c:v>83</c:v>
                </c:pt>
                <c:pt idx="3021">
                  <c:v>83</c:v>
                </c:pt>
                <c:pt idx="3022">
                  <c:v>84</c:v>
                </c:pt>
                <c:pt idx="3023">
                  <c:v>84</c:v>
                </c:pt>
                <c:pt idx="3024">
                  <c:v>85</c:v>
                </c:pt>
                <c:pt idx="3025">
                  <c:v>86</c:v>
                </c:pt>
                <c:pt idx="3026">
                  <c:v>87</c:v>
                </c:pt>
                <c:pt idx="3027">
                  <c:v>87</c:v>
                </c:pt>
                <c:pt idx="3028">
                  <c:v>87</c:v>
                </c:pt>
                <c:pt idx="3029">
                  <c:v>87</c:v>
                </c:pt>
                <c:pt idx="3030">
                  <c:v>83</c:v>
                </c:pt>
                <c:pt idx="3031">
                  <c:v>79</c:v>
                </c:pt>
                <c:pt idx="3032">
                  <c:v>75</c:v>
                </c:pt>
                <c:pt idx="3033">
                  <c:v>70</c:v>
                </c:pt>
                <c:pt idx="3034">
                  <c:v>65</c:v>
                </c:pt>
                <c:pt idx="3035">
                  <c:v>61</c:v>
                </c:pt>
                <c:pt idx="3036">
                  <c:v>59</c:v>
                </c:pt>
                <c:pt idx="3037">
                  <c:v>57</c:v>
                </c:pt>
                <c:pt idx="3038">
                  <c:v>56</c:v>
                </c:pt>
                <c:pt idx="3039">
                  <c:v>57</c:v>
                </c:pt>
                <c:pt idx="3040">
                  <c:v>59</c:v>
                </c:pt>
                <c:pt idx="3041">
                  <c:v>60</c:v>
                </c:pt>
                <c:pt idx="3042">
                  <c:v>69</c:v>
                </c:pt>
                <c:pt idx="3043">
                  <c:v>79</c:v>
                </c:pt>
                <c:pt idx="3044">
                  <c:v>91</c:v>
                </c:pt>
                <c:pt idx="3045">
                  <c:v>93</c:v>
                </c:pt>
                <c:pt idx="3046">
                  <c:v>96</c:v>
                </c:pt>
                <c:pt idx="3047">
                  <c:v>98</c:v>
                </c:pt>
                <c:pt idx="3048">
                  <c:v>98</c:v>
                </c:pt>
                <c:pt idx="3049">
                  <c:v>98</c:v>
                </c:pt>
                <c:pt idx="3050">
                  <c:v>98</c:v>
                </c:pt>
                <c:pt idx="3051">
                  <c:v>98</c:v>
                </c:pt>
                <c:pt idx="3052">
                  <c:v>98</c:v>
                </c:pt>
                <c:pt idx="3053">
                  <c:v>98</c:v>
                </c:pt>
                <c:pt idx="3054">
                  <c:v>97</c:v>
                </c:pt>
                <c:pt idx="3055">
                  <c:v>96</c:v>
                </c:pt>
                <c:pt idx="3056">
                  <c:v>95</c:v>
                </c:pt>
                <c:pt idx="3057">
                  <c:v>85</c:v>
                </c:pt>
                <c:pt idx="3058">
                  <c:v>76</c:v>
                </c:pt>
                <c:pt idx="3059">
                  <c:v>68</c:v>
                </c:pt>
                <c:pt idx="3060">
                  <c:v>67</c:v>
                </c:pt>
                <c:pt idx="3061">
                  <c:v>65</c:v>
                </c:pt>
                <c:pt idx="3062">
                  <c:v>64</c:v>
                </c:pt>
                <c:pt idx="3063">
                  <c:v>69</c:v>
                </c:pt>
                <c:pt idx="3064">
                  <c:v>74</c:v>
                </c:pt>
                <c:pt idx="3065">
                  <c:v>79</c:v>
                </c:pt>
                <c:pt idx="3066">
                  <c:v>89</c:v>
                </c:pt>
                <c:pt idx="3067">
                  <c:v>94</c:v>
                </c:pt>
                <c:pt idx="3068">
                  <c:v>86</c:v>
                </c:pt>
                <c:pt idx="3069">
                  <c:v>94</c:v>
                </c:pt>
                <c:pt idx="3070">
                  <c:v>94</c:v>
                </c:pt>
                <c:pt idx="3071">
                  <c:v>87</c:v>
                </c:pt>
                <c:pt idx="3072">
                  <c:v>87</c:v>
                </c:pt>
                <c:pt idx="3073">
                  <c:v>87</c:v>
                </c:pt>
                <c:pt idx="3074">
                  <c:v>87</c:v>
                </c:pt>
                <c:pt idx="3075">
                  <c:v>86</c:v>
                </c:pt>
                <c:pt idx="3076">
                  <c:v>84</c:v>
                </c:pt>
                <c:pt idx="3077">
                  <c:v>83</c:v>
                </c:pt>
                <c:pt idx="3078">
                  <c:v>81</c:v>
                </c:pt>
                <c:pt idx="3079">
                  <c:v>79</c:v>
                </c:pt>
                <c:pt idx="3080">
                  <c:v>78</c:v>
                </c:pt>
                <c:pt idx="3081">
                  <c:v>71</c:v>
                </c:pt>
                <c:pt idx="3082">
                  <c:v>65</c:v>
                </c:pt>
                <c:pt idx="3083">
                  <c:v>60</c:v>
                </c:pt>
                <c:pt idx="3084">
                  <c:v>64</c:v>
                </c:pt>
                <c:pt idx="3085">
                  <c:v>67</c:v>
                </c:pt>
                <c:pt idx="3086">
                  <c:v>70</c:v>
                </c:pt>
                <c:pt idx="3087">
                  <c:v>71</c:v>
                </c:pt>
                <c:pt idx="3088">
                  <c:v>72</c:v>
                </c:pt>
                <c:pt idx="3089">
                  <c:v>74</c:v>
                </c:pt>
                <c:pt idx="3090">
                  <c:v>77</c:v>
                </c:pt>
                <c:pt idx="3091">
                  <c:v>81</c:v>
                </c:pt>
                <c:pt idx="3092">
                  <c:v>85</c:v>
                </c:pt>
                <c:pt idx="3093">
                  <c:v>86</c:v>
                </c:pt>
                <c:pt idx="3094">
                  <c:v>88</c:v>
                </c:pt>
                <c:pt idx="3095">
                  <c:v>89</c:v>
                </c:pt>
                <c:pt idx="3096">
                  <c:v>92</c:v>
                </c:pt>
                <c:pt idx="3097">
                  <c:v>94</c:v>
                </c:pt>
                <c:pt idx="3098">
                  <c:v>96</c:v>
                </c:pt>
                <c:pt idx="3099">
                  <c:v>96</c:v>
                </c:pt>
                <c:pt idx="3100">
                  <c:v>95</c:v>
                </c:pt>
                <c:pt idx="3101">
                  <c:v>95</c:v>
                </c:pt>
                <c:pt idx="3102">
                  <c:v>94</c:v>
                </c:pt>
                <c:pt idx="3103">
                  <c:v>94</c:v>
                </c:pt>
                <c:pt idx="3104">
                  <c:v>93</c:v>
                </c:pt>
                <c:pt idx="3105">
                  <c:v>90</c:v>
                </c:pt>
                <c:pt idx="3106">
                  <c:v>87</c:v>
                </c:pt>
                <c:pt idx="3107">
                  <c:v>84</c:v>
                </c:pt>
                <c:pt idx="3108">
                  <c:v>79</c:v>
                </c:pt>
                <c:pt idx="3109">
                  <c:v>75</c:v>
                </c:pt>
                <c:pt idx="3110">
                  <c:v>71</c:v>
                </c:pt>
                <c:pt idx="3111">
                  <c:v>72</c:v>
                </c:pt>
                <c:pt idx="3112">
                  <c:v>73</c:v>
                </c:pt>
                <c:pt idx="3113">
                  <c:v>74</c:v>
                </c:pt>
                <c:pt idx="3114">
                  <c:v>78</c:v>
                </c:pt>
                <c:pt idx="3115">
                  <c:v>81</c:v>
                </c:pt>
                <c:pt idx="3116">
                  <c:v>85</c:v>
                </c:pt>
                <c:pt idx="3117">
                  <c:v>85</c:v>
                </c:pt>
                <c:pt idx="3118">
                  <c:v>85</c:v>
                </c:pt>
                <c:pt idx="3119">
                  <c:v>85</c:v>
                </c:pt>
                <c:pt idx="3120">
                  <c:v>86</c:v>
                </c:pt>
                <c:pt idx="3121">
                  <c:v>88</c:v>
                </c:pt>
                <c:pt idx="3122">
                  <c:v>90</c:v>
                </c:pt>
                <c:pt idx="3123">
                  <c:v>91</c:v>
                </c:pt>
                <c:pt idx="3124">
                  <c:v>93</c:v>
                </c:pt>
                <c:pt idx="3125">
                  <c:v>95</c:v>
                </c:pt>
                <c:pt idx="3126">
                  <c:v>95</c:v>
                </c:pt>
                <c:pt idx="3127">
                  <c:v>96</c:v>
                </c:pt>
                <c:pt idx="3128">
                  <c:v>96</c:v>
                </c:pt>
                <c:pt idx="3129">
                  <c:v>88</c:v>
                </c:pt>
                <c:pt idx="3130">
                  <c:v>81</c:v>
                </c:pt>
                <c:pt idx="3131">
                  <c:v>74</c:v>
                </c:pt>
                <c:pt idx="3132">
                  <c:v>73</c:v>
                </c:pt>
                <c:pt idx="3133">
                  <c:v>71</c:v>
                </c:pt>
                <c:pt idx="3134">
                  <c:v>70</c:v>
                </c:pt>
                <c:pt idx="3135">
                  <c:v>74</c:v>
                </c:pt>
                <c:pt idx="3136">
                  <c:v>79</c:v>
                </c:pt>
                <c:pt idx="3137">
                  <c:v>83</c:v>
                </c:pt>
                <c:pt idx="3138">
                  <c:v>84</c:v>
                </c:pt>
                <c:pt idx="3139">
                  <c:v>85</c:v>
                </c:pt>
                <c:pt idx="3140">
                  <c:v>86</c:v>
                </c:pt>
                <c:pt idx="3141">
                  <c:v>88</c:v>
                </c:pt>
                <c:pt idx="3142">
                  <c:v>90</c:v>
                </c:pt>
                <c:pt idx="3143">
                  <c:v>92</c:v>
                </c:pt>
                <c:pt idx="3144">
                  <c:v>93</c:v>
                </c:pt>
                <c:pt idx="3145">
                  <c:v>93</c:v>
                </c:pt>
                <c:pt idx="3146">
                  <c:v>94</c:v>
                </c:pt>
                <c:pt idx="3147">
                  <c:v>94</c:v>
                </c:pt>
                <c:pt idx="3148">
                  <c:v>95</c:v>
                </c:pt>
                <c:pt idx="3149">
                  <c:v>96</c:v>
                </c:pt>
                <c:pt idx="3150">
                  <c:v>70</c:v>
                </c:pt>
                <c:pt idx="3151">
                  <c:v>81</c:v>
                </c:pt>
                <c:pt idx="3152">
                  <c:v>92</c:v>
                </c:pt>
                <c:pt idx="3153">
                  <c:v>84</c:v>
                </c:pt>
                <c:pt idx="3154">
                  <c:v>77</c:v>
                </c:pt>
                <c:pt idx="3155">
                  <c:v>70</c:v>
                </c:pt>
                <c:pt idx="3156">
                  <c:v>71</c:v>
                </c:pt>
                <c:pt idx="3157">
                  <c:v>71</c:v>
                </c:pt>
                <c:pt idx="3158">
                  <c:v>71</c:v>
                </c:pt>
                <c:pt idx="3159">
                  <c:v>74</c:v>
                </c:pt>
                <c:pt idx="3160">
                  <c:v>76</c:v>
                </c:pt>
                <c:pt idx="3161">
                  <c:v>79</c:v>
                </c:pt>
                <c:pt idx="3162">
                  <c:v>81</c:v>
                </c:pt>
                <c:pt idx="3163">
                  <c:v>83</c:v>
                </c:pt>
                <c:pt idx="3164">
                  <c:v>85</c:v>
                </c:pt>
                <c:pt idx="3165">
                  <c:v>86</c:v>
                </c:pt>
                <c:pt idx="3166">
                  <c:v>88</c:v>
                </c:pt>
                <c:pt idx="3167">
                  <c:v>90</c:v>
                </c:pt>
                <c:pt idx="3168">
                  <c:v>91</c:v>
                </c:pt>
                <c:pt idx="3169">
                  <c:v>91</c:v>
                </c:pt>
                <c:pt idx="3170">
                  <c:v>92</c:v>
                </c:pt>
                <c:pt idx="3171">
                  <c:v>93</c:v>
                </c:pt>
                <c:pt idx="3172">
                  <c:v>94</c:v>
                </c:pt>
                <c:pt idx="3173">
                  <c:v>95</c:v>
                </c:pt>
                <c:pt idx="3174">
                  <c:v>91</c:v>
                </c:pt>
                <c:pt idx="3175">
                  <c:v>87</c:v>
                </c:pt>
                <c:pt idx="3176">
                  <c:v>83</c:v>
                </c:pt>
                <c:pt idx="3177">
                  <c:v>78</c:v>
                </c:pt>
                <c:pt idx="3178">
                  <c:v>73</c:v>
                </c:pt>
                <c:pt idx="3179">
                  <c:v>68</c:v>
                </c:pt>
                <c:pt idx="3180">
                  <c:v>68</c:v>
                </c:pt>
                <c:pt idx="3181">
                  <c:v>68</c:v>
                </c:pt>
                <c:pt idx="3182">
                  <c:v>67</c:v>
                </c:pt>
                <c:pt idx="3183">
                  <c:v>70</c:v>
                </c:pt>
                <c:pt idx="3184">
                  <c:v>72</c:v>
                </c:pt>
                <c:pt idx="3185">
                  <c:v>74</c:v>
                </c:pt>
                <c:pt idx="3186">
                  <c:v>77</c:v>
                </c:pt>
                <c:pt idx="3187">
                  <c:v>80</c:v>
                </c:pt>
                <c:pt idx="3188">
                  <c:v>83</c:v>
                </c:pt>
                <c:pt idx="3189">
                  <c:v>85</c:v>
                </c:pt>
                <c:pt idx="3190">
                  <c:v>86</c:v>
                </c:pt>
                <c:pt idx="3191">
                  <c:v>87</c:v>
                </c:pt>
                <c:pt idx="3192">
                  <c:v>89</c:v>
                </c:pt>
                <c:pt idx="3193">
                  <c:v>91</c:v>
                </c:pt>
                <c:pt idx="3194">
                  <c:v>93</c:v>
                </c:pt>
                <c:pt idx="3195">
                  <c:v>94</c:v>
                </c:pt>
                <c:pt idx="3196">
                  <c:v>94</c:v>
                </c:pt>
                <c:pt idx="3197">
                  <c:v>95</c:v>
                </c:pt>
                <c:pt idx="3198">
                  <c:v>90</c:v>
                </c:pt>
                <c:pt idx="3199">
                  <c:v>86</c:v>
                </c:pt>
                <c:pt idx="3200">
                  <c:v>82</c:v>
                </c:pt>
                <c:pt idx="3201">
                  <c:v>79</c:v>
                </c:pt>
                <c:pt idx="3202">
                  <c:v>74</c:v>
                </c:pt>
                <c:pt idx="3203">
                  <c:v>59</c:v>
                </c:pt>
                <c:pt idx="3204">
                  <c:v>60</c:v>
                </c:pt>
                <c:pt idx="3205">
                  <c:v>62</c:v>
                </c:pt>
                <c:pt idx="3206">
                  <c:v>63</c:v>
                </c:pt>
                <c:pt idx="3207">
                  <c:v>69</c:v>
                </c:pt>
                <c:pt idx="3208">
                  <c:v>76</c:v>
                </c:pt>
                <c:pt idx="3209">
                  <c:v>84</c:v>
                </c:pt>
                <c:pt idx="3210">
                  <c:v>84</c:v>
                </c:pt>
                <c:pt idx="3211">
                  <c:v>85</c:v>
                </c:pt>
                <c:pt idx="3212">
                  <c:v>86</c:v>
                </c:pt>
                <c:pt idx="3213">
                  <c:v>87</c:v>
                </c:pt>
                <c:pt idx="3214">
                  <c:v>87</c:v>
                </c:pt>
                <c:pt idx="3215">
                  <c:v>88</c:v>
                </c:pt>
                <c:pt idx="3216">
                  <c:v>88</c:v>
                </c:pt>
                <c:pt idx="3217">
                  <c:v>88</c:v>
                </c:pt>
                <c:pt idx="3218">
                  <c:v>88</c:v>
                </c:pt>
                <c:pt idx="3219">
                  <c:v>89</c:v>
                </c:pt>
                <c:pt idx="3220">
                  <c:v>90</c:v>
                </c:pt>
                <c:pt idx="3221">
                  <c:v>91</c:v>
                </c:pt>
                <c:pt idx="3222">
                  <c:v>92</c:v>
                </c:pt>
                <c:pt idx="3223">
                  <c:v>92</c:v>
                </c:pt>
                <c:pt idx="3224">
                  <c:v>92</c:v>
                </c:pt>
                <c:pt idx="3225">
                  <c:v>82</c:v>
                </c:pt>
                <c:pt idx="3226">
                  <c:v>73</c:v>
                </c:pt>
                <c:pt idx="3227">
                  <c:v>64</c:v>
                </c:pt>
                <c:pt idx="3228">
                  <c:v>62</c:v>
                </c:pt>
                <c:pt idx="3229">
                  <c:v>59</c:v>
                </c:pt>
                <c:pt idx="3230">
                  <c:v>57</c:v>
                </c:pt>
                <c:pt idx="3231">
                  <c:v>59</c:v>
                </c:pt>
                <c:pt idx="3232">
                  <c:v>61</c:v>
                </c:pt>
                <c:pt idx="3233">
                  <c:v>64</c:v>
                </c:pt>
                <c:pt idx="3234">
                  <c:v>70</c:v>
                </c:pt>
                <c:pt idx="3235">
                  <c:v>76</c:v>
                </c:pt>
                <c:pt idx="3236">
                  <c:v>83</c:v>
                </c:pt>
                <c:pt idx="3237">
                  <c:v>85</c:v>
                </c:pt>
                <c:pt idx="3238">
                  <c:v>86</c:v>
                </c:pt>
                <c:pt idx="3239">
                  <c:v>87</c:v>
                </c:pt>
                <c:pt idx="3240">
                  <c:v>87</c:v>
                </c:pt>
                <c:pt idx="3241">
                  <c:v>88</c:v>
                </c:pt>
                <c:pt idx="3242">
                  <c:v>88</c:v>
                </c:pt>
                <c:pt idx="3243">
                  <c:v>87</c:v>
                </c:pt>
                <c:pt idx="3244">
                  <c:v>87</c:v>
                </c:pt>
                <c:pt idx="3245">
                  <c:v>86</c:v>
                </c:pt>
                <c:pt idx="3246">
                  <c:v>78</c:v>
                </c:pt>
                <c:pt idx="3247">
                  <c:v>70</c:v>
                </c:pt>
                <c:pt idx="3248">
                  <c:v>63</c:v>
                </c:pt>
                <c:pt idx="3249">
                  <c:v>58</c:v>
                </c:pt>
                <c:pt idx="3250">
                  <c:v>53</c:v>
                </c:pt>
                <c:pt idx="3251">
                  <c:v>49</c:v>
                </c:pt>
                <c:pt idx="3252">
                  <c:v>48</c:v>
                </c:pt>
                <c:pt idx="3253">
                  <c:v>48</c:v>
                </c:pt>
                <c:pt idx="3254">
                  <c:v>48</c:v>
                </c:pt>
                <c:pt idx="3255">
                  <c:v>51</c:v>
                </c:pt>
                <c:pt idx="3256">
                  <c:v>56</c:v>
                </c:pt>
                <c:pt idx="3257">
                  <c:v>60</c:v>
                </c:pt>
                <c:pt idx="3258">
                  <c:v>65</c:v>
                </c:pt>
                <c:pt idx="3259">
                  <c:v>70</c:v>
                </c:pt>
                <c:pt idx="3260">
                  <c:v>75</c:v>
                </c:pt>
                <c:pt idx="3261">
                  <c:v>78</c:v>
                </c:pt>
                <c:pt idx="3262">
                  <c:v>81</c:v>
                </c:pt>
                <c:pt idx="3263">
                  <c:v>84</c:v>
                </c:pt>
                <c:pt idx="3264">
                  <c:v>83</c:v>
                </c:pt>
                <c:pt idx="3265">
                  <c:v>81</c:v>
                </c:pt>
                <c:pt idx="3266">
                  <c:v>79</c:v>
                </c:pt>
                <c:pt idx="3267">
                  <c:v>81</c:v>
                </c:pt>
                <c:pt idx="3268">
                  <c:v>83</c:v>
                </c:pt>
                <c:pt idx="3269">
                  <c:v>85</c:v>
                </c:pt>
                <c:pt idx="3270">
                  <c:v>77</c:v>
                </c:pt>
                <c:pt idx="3271">
                  <c:v>70</c:v>
                </c:pt>
                <c:pt idx="3272">
                  <c:v>63</c:v>
                </c:pt>
                <c:pt idx="3273">
                  <c:v>55</c:v>
                </c:pt>
                <c:pt idx="3274">
                  <c:v>48</c:v>
                </c:pt>
                <c:pt idx="3275">
                  <c:v>42</c:v>
                </c:pt>
                <c:pt idx="3276">
                  <c:v>41</c:v>
                </c:pt>
                <c:pt idx="3277">
                  <c:v>40</c:v>
                </c:pt>
                <c:pt idx="3278">
                  <c:v>39</c:v>
                </c:pt>
                <c:pt idx="3279">
                  <c:v>45</c:v>
                </c:pt>
                <c:pt idx="3280">
                  <c:v>50</c:v>
                </c:pt>
                <c:pt idx="3281">
                  <c:v>57</c:v>
                </c:pt>
                <c:pt idx="3282">
                  <c:v>62</c:v>
                </c:pt>
                <c:pt idx="3283">
                  <c:v>68</c:v>
                </c:pt>
                <c:pt idx="3284">
                  <c:v>74</c:v>
                </c:pt>
                <c:pt idx="3285">
                  <c:v>78</c:v>
                </c:pt>
                <c:pt idx="3286">
                  <c:v>81</c:v>
                </c:pt>
                <c:pt idx="3287">
                  <c:v>85</c:v>
                </c:pt>
                <c:pt idx="3288">
                  <c:v>86</c:v>
                </c:pt>
                <c:pt idx="3289">
                  <c:v>87</c:v>
                </c:pt>
                <c:pt idx="3290">
                  <c:v>87</c:v>
                </c:pt>
                <c:pt idx="3291">
                  <c:v>87</c:v>
                </c:pt>
                <c:pt idx="3292">
                  <c:v>86</c:v>
                </c:pt>
                <c:pt idx="3293">
                  <c:v>86</c:v>
                </c:pt>
                <c:pt idx="3294">
                  <c:v>78</c:v>
                </c:pt>
                <c:pt idx="3295">
                  <c:v>71</c:v>
                </c:pt>
                <c:pt idx="3296">
                  <c:v>64</c:v>
                </c:pt>
                <c:pt idx="3297">
                  <c:v>53</c:v>
                </c:pt>
                <c:pt idx="3298">
                  <c:v>45</c:v>
                </c:pt>
                <c:pt idx="3299">
                  <c:v>38</c:v>
                </c:pt>
                <c:pt idx="3300">
                  <c:v>41</c:v>
                </c:pt>
                <c:pt idx="3301">
                  <c:v>44</c:v>
                </c:pt>
                <c:pt idx="3302">
                  <c:v>47</c:v>
                </c:pt>
                <c:pt idx="3303">
                  <c:v>51</c:v>
                </c:pt>
                <c:pt idx="3304">
                  <c:v>56</c:v>
                </c:pt>
                <c:pt idx="3305">
                  <c:v>61</c:v>
                </c:pt>
                <c:pt idx="3306">
                  <c:v>67</c:v>
                </c:pt>
                <c:pt idx="3307">
                  <c:v>73</c:v>
                </c:pt>
                <c:pt idx="3308">
                  <c:v>81</c:v>
                </c:pt>
                <c:pt idx="3309">
                  <c:v>84</c:v>
                </c:pt>
                <c:pt idx="3310">
                  <c:v>87</c:v>
                </c:pt>
                <c:pt idx="3311">
                  <c:v>90</c:v>
                </c:pt>
                <c:pt idx="3312">
                  <c:v>90</c:v>
                </c:pt>
                <c:pt idx="3313">
                  <c:v>91</c:v>
                </c:pt>
                <c:pt idx="3314">
                  <c:v>91</c:v>
                </c:pt>
                <c:pt idx="3315">
                  <c:v>92</c:v>
                </c:pt>
                <c:pt idx="3316">
                  <c:v>94</c:v>
                </c:pt>
                <c:pt idx="3317">
                  <c:v>95</c:v>
                </c:pt>
                <c:pt idx="3318">
                  <c:v>87</c:v>
                </c:pt>
                <c:pt idx="3319">
                  <c:v>80</c:v>
                </c:pt>
                <c:pt idx="3320">
                  <c:v>73</c:v>
                </c:pt>
                <c:pt idx="3321">
                  <c:v>64</c:v>
                </c:pt>
                <c:pt idx="3322">
                  <c:v>56</c:v>
                </c:pt>
                <c:pt idx="3323">
                  <c:v>50</c:v>
                </c:pt>
                <c:pt idx="3324">
                  <c:v>53</c:v>
                </c:pt>
                <c:pt idx="3325">
                  <c:v>59</c:v>
                </c:pt>
                <c:pt idx="3326">
                  <c:v>58</c:v>
                </c:pt>
                <c:pt idx="3327">
                  <c:v>59</c:v>
                </c:pt>
                <c:pt idx="3328">
                  <c:v>60</c:v>
                </c:pt>
                <c:pt idx="3329">
                  <c:v>61</c:v>
                </c:pt>
                <c:pt idx="3330">
                  <c:v>66</c:v>
                </c:pt>
                <c:pt idx="3331">
                  <c:v>71</c:v>
                </c:pt>
                <c:pt idx="3332">
                  <c:v>77</c:v>
                </c:pt>
                <c:pt idx="3333">
                  <c:v>77</c:v>
                </c:pt>
                <c:pt idx="3334">
                  <c:v>77</c:v>
                </c:pt>
                <c:pt idx="3335">
                  <c:v>76</c:v>
                </c:pt>
                <c:pt idx="3336">
                  <c:v>79</c:v>
                </c:pt>
                <c:pt idx="3337">
                  <c:v>82</c:v>
                </c:pt>
                <c:pt idx="3338">
                  <c:v>85</c:v>
                </c:pt>
                <c:pt idx="3339">
                  <c:v>87</c:v>
                </c:pt>
                <c:pt idx="3340">
                  <c:v>89</c:v>
                </c:pt>
                <c:pt idx="3341">
                  <c:v>91</c:v>
                </c:pt>
                <c:pt idx="3342">
                  <c:v>88</c:v>
                </c:pt>
                <c:pt idx="3343">
                  <c:v>84</c:v>
                </c:pt>
                <c:pt idx="3344">
                  <c:v>81</c:v>
                </c:pt>
                <c:pt idx="3345">
                  <c:v>68</c:v>
                </c:pt>
                <c:pt idx="3346">
                  <c:v>58</c:v>
                </c:pt>
                <c:pt idx="3347">
                  <c:v>49</c:v>
                </c:pt>
                <c:pt idx="3348">
                  <c:v>50</c:v>
                </c:pt>
                <c:pt idx="3349">
                  <c:v>52</c:v>
                </c:pt>
                <c:pt idx="3350">
                  <c:v>53</c:v>
                </c:pt>
                <c:pt idx="3351">
                  <c:v>55</c:v>
                </c:pt>
                <c:pt idx="3352">
                  <c:v>57</c:v>
                </c:pt>
                <c:pt idx="3353">
                  <c:v>70</c:v>
                </c:pt>
                <c:pt idx="3354">
                  <c:v>65</c:v>
                </c:pt>
                <c:pt idx="3355">
                  <c:v>70</c:v>
                </c:pt>
                <c:pt idx="3356">
                  <c:v>75</c:v>
                </c:pt>
                <c:pt idx="3357">
                  <c:v>77</c:v>
                </c:pt>
                <c:pt idx="3358">
                  <c:v>79</c:v>
                </c:pt>
                <c:pt idx="3359">
                  <c:v>81</c:v>
                </c:pt>
                <c:pt idx="3360">
                  <c:v>83</c:v>
                </c:pt>
                <c:pt idx="3361">
                  <c:v>84</c:v>
                </c:pt>
                <c:pt idx="3362">
                  <c:v>85</c:v>
                </c:pt>
                <c:pt idx="3363">
                  <c:v>87</c:v>
                </c:pt>
                <c:pt idx="3364">
                  <c:v>88</c:v>
                </c:pt>
                <c:pt idx="3365">
                  <c:v>90</c:v>
                </c:pt>
                <c:pt idx="3366">
                  <c:v>82</c:v>
                </c:pt>
                <c:pt idx="3367">
                  <c:v>75</c:v>
                </c:pt>
                <c:pt idx="3368">
                  <c:v>68</c:v>
                </c:pt>
                <c:pt idx="3369">
                  <c:v>61</c:v>
                </c:pt>
                <c:pt idx="3370">
                  <c:v>54</c:v>
                </c:pt>
                <c:pt idx="3371">
                  <c:v>48</c:v>
                </c:pt>
                <c:pt idx="3372">
                  <c:v>43</c:v>
                </c:pt>
                <c:pt idx="3373">
                  <c:v>38</c:v>
                </c:pt>
                <c:pt idx="3374">
                  <c:v>34</c:v>
                </c:pt>
                <c:pt idx="3375">
                  <c:v>39</c:v>
                </c:pt>
                <c:pt idx="3376">
                  <c:v>46</c:v>
                </c:pt>
                <c:pt idx="3377">
                  <c:v>53</c:v>
                </c:pt>
                <c:pt idx="3378">
                  <c:v>58</c:v>
                </c:pt>
                <c:pt idx="3379">
                  <c:v>64</c:v>
                </c:pt>
                <c:pt idx="3380">
                  <c:v>70</c:v>
                </c:pt>
                <c:pt idx="3381">
                  <c:v>72</c:v>
                </c:pt>
                <c:pt idx="3382">
                  <c:v>75</c:v>
                </c:pt>
                <c:pt idx="3383">
                  <c:v>78</c:v>
                </c:pt>
                <c:pt idx="3384">
                  <c:v>81</c:v>
                </c:pt>
                <c:pt idx="3385">
                  <c:v>84</c:v>
                </c:pt>
                <c:pt idx="3386">
                  <c:v>87</c:v>
                </c:pt>
                <c:pt idx="3387">
                  <c:v>85</c:v>
                </c:pt>
                <c:pt idx="3388">
                  <c:v>84</c:v>
                </c:pt>
                <c:pt idx="3389">
                  <c:v>82</c:v>
                </c:pt>
                <c:pt idx="3390">
                  <c:v>75</c:v>
                </c:pt>
                <c:pt idx="3391">
                  <c:v>69</c:v>
                </c:pt>
                <c:pt idx="3392">
                  <c:v>63</c:v>
                </c:pt>
                <c:pt idx="3393">
                  <c:v>60</c:v>
                </c:pt>
                <c:pt idx="3394">
                  <c:v>56</c:v>
                </c:pt>
                <c:pt idx="3395">
                  <c:v>53</c:v>
                </c:pt>
                <c:pt idx="3396">
                  <c:v>50</c:v>
                </c:pt>
                <c:pt idx="3397">
                  <c:v>47</c:v>
                </c:pt>
                <c:pt idx="3398">
                  <c:v>44</c:v>
                </c:pt>
                <c:pt idx="3399">
                  <c:v>44</c:v>
                </c:pt>
                <c:pt idx="3400">
                  <c:v>43</c:v>
                </c:pt>
                <c:pt idx="3401">
                  <c:v>43</c:v>
                </c:pt>
                <c:pt idx="3402">
                  <c:v>46</c:v>
                </c:pt>
                <c:pt idx="3403">
                  <c:v>48</c:v>
                </c:pt>
                <c:pt idx="3404">
                  <c:v>51</c:v>
                </c:pt>
                <c:pt idx="3405">
                  <c:v>59</c:v>
                </c:pt>
                <c:pt idx="3406">
                  <c:v>67</c:v>
                </c:pt>
                <c:pt idx="3407">
                  <c:v>76</c:v>
                </c:pt>
                <c:pt idx="3408">
                  <c:v>77</c:v>
                </c:pt>
                <c:pt idx="3409">
                  <c:v>78</c:v>
                </c:pt>
                <c:pt idx="3410">
                  <c:v>79</c:v>
                </c:pt>
                <c:pt idx="3411">
                  <c:v>73</c:v>
                </c:pt>
                <c:pt idx="3412">
                  <c:v>68</c:v>
                </c:pt>
                <c:pt idx="3413">
                  <c:v>62</c:v>
                </c:pt>
                <c:pt idx="3414">
                  <c:v>62</c:v>
                </c:pt>
                <c:pt idx="3415">
                  <c:v>63</c:v>
                </c:pt>
                <c:pt idx="3416">
                  <c:v>62</c:v>
                </c:pt>
                <c:pt idx="3417">
                  <c:v>52</c:v>
                </c:pt>
                <c:pt idx="3418">
                  <c:v>43</c:v>
                </c:pt>
                <c:pt idx="3419">
                  <c:v>35</c:v>
                </c:pt>
                <c:pt idx="3420">
                  <c:v>46</c:v>
                </c:pt>
                <c:pt idx="3421">
                  <c:v>46</c:v>
                </c:pt>
                <c:pt idx="3422">
                  <c:v>25</c:v>
                </c:pt>
                <c:pt idx="3423">
                  <c:v>37</c:v>
                </c:pt>
                <c:pt idx="3424">
                  <c:v>39</c:v>
                </c:pt>
                <c:pt idx="3425">
                  <c:v>50</c:v>
                </c:pt>
                <c:pt idx="3426">
                  <c:v>56</c:v>
                </c:pt>
                <c:pt idx="3427">
                  <c:v>63</c:v>
                </c:pt>
                <c:pt idx="3428">
                  <c:v>70</c:v>
                </c:pt>
                <c:pt idx="3429">
                  <c:v>74</c:v>
                </c:pt>
                <c:pt idx="3430">
                  <c:v>78</c:v>
                </c:pt>
                <c:pt idx="3431">
                  <c:v>83</c:v>
                </c:pt>
                <c:pt idx="3432">
                  <c:v>78</c:v>
                </c:pt>
                <c:pt idx="3433">
                  <c:v>73</c:v>
                </c:pt>
                <c:pt idx="3434">
                  <c:v>68</c:v>
                </c:pt>
                <c:pt idx="3435">
                  <c:v>68</c:v>
                </c:pt>
                <c:pt idx="3436">
                  <c:v>67</c:v>
                </c:pt>
                <c:pt idx="3437">
                  <c:v>67</c:v>
                </c:pt>
                <c:pt idx="3438">
                  <c:v>59</c:v>
                </c:pt>
                <c:pt idx="3439">
                  <c:v>53</c:v>
                </c:pt>
                <c:pt idx="3440">
                  <c:v>46</c:v>
                </c:pt>
                <c:pt idx="3441">
                  <c:v>43</c:v>
                </c:pt>
                <c:pt idx="3442">
                  <c:v>39</c:v>
                </c:pt>
                <c:pt idx="3443">
                  <c:v>36</c:v>
                </c:pt>
                <c:pt idx="3444">
                  <c:v>36</c:v>
                </c:pt>
                <c:pt idx="3445">
                  <c:v>35</c:v>
                </c:pt>
                <c:pt idx="3446">
                  <c:v>34</c:v>
                </c:pt>
                <c:pt idx="3447">
                  <c:v>36</c:v>
                </c:pt>
                <c:pt idx="3448">
                  <c:v>37</c:v>
                </c:pt>
                <c:pt idx="3449">
                  <c:v>38</c:v>
                </c:pt>
                <c:pt idx="3450">
                  <c:v>48</c:v>
                </c:pt>
                <c:pt idx="3451">
                  <c:v>58</c:v>
                </c:pt>
                <c:pt idx="3452">
                  <c:v>70</c:v>
                </c:pt>
                <c:pt idx="3453">
                  <c:v>70</c:v>
                </c:pt>
                <c:pt idx="3454">
                  <c:v>68</c:v>
                </c:pt>
                <c:pt idx="3455">
                  <c:v>67</c:v>
                </c:pt>
                <c:pt idx="3456">
                  <c:v>71</c:v>
                </c:pt>
                <c:pt idx="3457">
                  <c:v>76</c:v>
                </c:pt>
                <c:pt idx="3458">
                  <c:v>80</c:v>
                </c:pt>
                <c:pt idx="3459">
                  <c:v>74</c:v>
                </c:pt>
                <c:pt idx="3460">
                  <c:v>67</c:v>
                </c:pt>
                <c:pt idx="3461">
                  <c:v>60</c:v>
                </c:pt>
                <c:pt idx="3462">
                  <c:v>57</c:v>
                </c:pt>
                <c:pt idx="3463">
                  <c:v>53</c:v>
                </c:pt>
                <c:pt idx="3464">
                  <c:v>50</c:v>
                </c:pt>
                <c:pt idx="3465">
                  <c:v>47</c:v>
                </c:pt>
                <c:pt idx="3466">
                  <c:v>43</c:v>
                </c:pt>
                <c:pt idx="3467">
                  <c:v>40</c:v>
                </c:pt>
                <c:pt idx="3468">
                  <c:v>42</c:v>
                </c:pt>
                <c:pt idx="3469">
                  <c:v>44</c:v>
                </c:pt>
                <c:pt idx="3470">
                  <c:v>46</c:v>
                </c:pt>
                <c:pt idx="3471">
                  <c:v>49</c:v>
                </c:pt>
                <c:pt idx="3472">
                  <c:v>53</c:v>
                </c:pt>
                <c:pt idx="3473">
                  <c:v>57</c:v>
                </c:pt>
                <c:pt idx="3474">
                  <c:v>58</c:v>
                </c:pt>
                <c:pt idx="3475">
                  <c:v>59</c:v>
                </c:pt>
                <c:pt idx="3476">
                  <c:v>61</c:v>
                </c:pt>
                <c:pt idx="3477">
                  <c:v>67</c:v>
                </c:pt>
                <c:pt idx="3478">
                  <c:v>73</c:v>
                </c:pt>
                <c:pt idx="3479">
                  <c:v>80</c:v>
                </c:pt>
                <c:pt idx="3480">
                  <c:v>83</c:v>
                </c:pt>
                <c:pt idx="3481">
                  <c:v>86</c:v>
                </c:pt>
                <c:pt idx="3482">
                  <c:v>88</c:v>
                </c:pt>
                <c:pt idx="3483">
                  <c:v>85</c:v>
                </c:pt>
                <c:pt idx="3484">
                  <c:v>83</c:v>
                </c:pt>
                <c:pt idx="3485">
                  <c:v>80</c:v>
                </c:pt>
                <c:pt idx="3486">
                  <c:v>75</c:v>
                </c:pt>
                <c:pt idx="3487">
                  <c:v>70</c:v>
                </c:pt>
                <c:pt idx="3488">
                  <c:v>65</c:v>
                </c:pt>
                <c:pt idx="3489">
                  <c:v>60</c:v>
                </c:pt>
                <c:pt idx="3490">
                  <c:v>55</c:v>
                </c:pt>
                <c:pt idx="3491">
                  <c:v>50</c:v>
                </c:pt>
                <c:pt idx="3492">
                  <c:v>52</c:v>
                </c:pt>
                <c:pt idx="3493">
                  <c:v>53</c:v>
                </c:pt>
                <c:pt idx="3494">
                  <c:v>54</c:v>
                </c:pt>
                <c:pt idx="3495">
                  <c:v>56</c:v>
                </c:pt>
                <c:pt idx="3496">
                  <c:v>57</c:v>
                </c:pt>
                <c:pt idx="3497">
                  <c:v>59</c:v>
                </c:pt>
                <c:pt idx="3498">
                  <c:v>59</c:v>
                </c:pt>
                <c:pt idx="3499">
                  <c:v>59</c:v>
                </c:pt>
                <c:pt idx="3500">
                  <c:v>60</c:v>
                </c:pt>
                <c:pt idx="3501">
                  <c:v>68</c:v>
                </c:pt>
                <c:pt idx="3502">
                  <c:v>76</c:v>
                </c:pt>
                <c:pt idx="3503">
                  <c:v>85</c:v>
                </c:pt>
                <c:pt idx="3504">
                  <c:v>82</c:v>
                </c:pt>
                <c:pt idx="3505">
                  <c:v>80</c:v>
                </c:pt>
                <c:pt idx="3506">
                  <c:v>77</c:v>
                </c:pt>
                <c:pt idx="3507">
                  <c:v>79</c:v>
                </c:pt>
                <c:pt idx="3508">
                  <c:v>81</c:v>
                </c:pt>
                <c:pt idx="3509">
                  <c:v>83</c:v>
                </c:pt>
                <c:pt idx="3510">
                  <c:v>82</c:v>
                </c:pt>
                <c:pt idx="3511">
                  <c:v>81</c:v>
                </c:pt>
                <c:pt idx="3512">
                  <c:v>80</c:v>
                </c:pt>
                <c:pt idx="3513">
                  <c:v>73</c:v>
                </c:pt>
                <c:pt idx="3514">
                  <c:v>66</c:v>
                </c:pt>
                <c:pt idx="3515">
                  <c:v>60</c:v>
                </c:pt>
                <c:pt idx="3516">
                  <c:v>60</c:v>
                </c:pt>
                <c:pt idx="3517">
                  <c:v>60</c:v>
                </c:pt>
                <c:pt idx="3518">
                  <c:v>61</c:v>
                </c:pt>
                <c:pt idx="3519">
                  <c:v>63</c:v>
                </c:pt>
                <c:pt idx="3520">
                  <c:v>65</c:v>
                </c:pt>
                <c:pt idx="3521">
                  <c:v>67</c:v>
                </c:pt>
                <c:pt idx="3522">
                  <c:v>70</c:v>
                </c:pt>
                <c:pt idx="3523">
                  <c:v>73</c:v>
                </c:pt>
                <c:pt idx="3524">
                  <c:v>77</c:v>
                </c:pt>
                <c:pt idx="3525">
                  <c:v>80</c:v>
                </c:pt>
                <c:pt idx="3526">
                  <c:v>84</c:v>
                </c:pt>
                <c:pt idx="3527">
                  <c:v>87</c:v>
                </c:pt>
                <c:pt idx="3528">
                  <c:v>88</c:v>
                </c:pt>
                <c:pt idx="3529">
                  <c:v>88</c:v>
                </c:pt>
                <c:pt idx="3530">
                  <c:v>89</c:v>
                </c:pt>
                <c:pt idx="3531">
                  <c:v>89</c:v>
                </c:pt>
                <c:pt idx="3532">
                  <c:v>90</c:v>
                </c:pt>
                <c:pt idx="3533">
                  <c:v>90</c:v>
                </c:pt>
                <c:pt idx="3534">
                  <c:v>87</c:v>
                </c:pt>
                <c:pt idx="3535">
                  <c:v>84</c:v>
                </c:pt>
                <c:pt idx="3536">
                  <c:v>80</c:v>
                </c:pt>
                <c:pt idx="3537">
                  <c:v>70</c:v>
                </c:pt>
                <c:pt idx="3538">
                  <c:v>61</c:v>
                </c:pt>
                <c:pt idx="3539">
                  <c:v>52</c:v>
                </c:pt>
                <c:pt idx="3540">
                  <c:v>45</c:v>
                </c:pt>
                <c:pt idx="3541">
                  <c:v>38</c:v>
                </c:pt>
                <c:pt idx="3542">
                  <c:v>32</c:v>
                </c:pt>
                <c:pt idx="3543">
                  <c:v>38</c:v>
                </c:pt>
                <c:pt idx="3544">
                  <c:v>46</c:v>
                </c:pt>
                <c:pt idx="3545">
                  <c:v>54</c:v>
                </c:pt>
                <c:pt idx="3546">
                  <c:v>58</c:v>
                </c:pt>
                <c:pt idx="3547">
                  <c:v>64</c:v>
                </c:pt>
                <c:pt idx="3548">
                  <c:v>69</c:v>
                </c:pt>
                <c:pt idx="3549">
                  <c:v>74</c:v>
                </c:pt>
                <c:pt idx="3550">
                  <c:v>79</c:v>
                </c:pt>
                <c:pt idx="3551">
                  <c:v>85</c:v>
                </c:pt>
                <c:pt idx="3552">
                  <c:v>85</c:v>
                </c:pt>
                <c:pt idx="3553">
                  <c:v>86</c:v>
                </c:pt>
                <c:pt idx="3554">
                  <c:v>86</c:v>
                </c:pt>
                <c:pt idx="3555">
                  <c:v>84</c:v>
                </c:pt>
                <c:pt idx="3556">
                  <c:v>81</c:v>
                </c:pt>
                <c:pt idx="3557">
                  <c:v>79</c:v>
                </c:pt>
                <c:pt idx="3558">
                  <c:v>79</c:v>
                </c:pt>
                <c:pt idx="3559">
                  <c:v>79</c:v>
                </c:pt>
                <c:pt idx="3560">
                  <c:v>79</c:v>
                </c:pt>
                <c:pt idx="3561">
                  <c:v>66</c:v>
                </c:pt>
                <c:pt idx="3562">
                  <c:v>63</c:v>
                </c:pt>
                <c:pt idx="3563">
                  <c:v>49</c:v>
                </c:pt>
                <c:pt idx="3564">
                  <c:v>46</c:v>
                </c:pt>
                <c:pt idx="3565">
                  <c:v>45</c:v>
                </c:pt>
                <c:pt idx="3566">
                  <c:v>45</c:v>
                </c:pt>
                <c:pt idx="3567">
                  <c:v>48</c:v>
                </c:pt>
                <c:pt idx="3568">
                  <c:v>50</c:v>
                </c:pt>
                <c:pt idx="3569">
                  <c:v>53</c:v>
                </c:pt>
                <c:pt idx="3570">
                  <c:v>57</c:v>
                </c:pt>
                <c:pt idx="3571">
                  <c:v>62</c:v>
                </c:pt>
                <c:pt idx="3572">
                  <c:v>67</c:v>
                </c:pt>
                <c:pt idx="3573">
                  <c:v>72</c:v>
                </c:pt>
                <c:pt idx="3574">
                  <c:v>78</c:v>
                </c:pt>
                <c:pt idx="3575">
                  <c:v>84</c:v>
                </c:pt>
                <c:pt idx="3576">
                  <c:v>86</c:v>
                </c:pt>
                <c:pt idx="3577">
                  <c:v>88</c:v>
                </c:pt>
                <c:pt idx="3578">
                  <c:v>90</c:v>
                </c:pt>
                <c:pt idx="3579">
                  <c:v>91</c:v>
                </c:pt>
                <c:pt idx="3580">
                  <c:v>92</c:v>
                </c:pt>
                <c:pt idx="3581">
                  <c:v>93</c:v>
                </c:pt>
                <c:pt idx="3582">
                  <c:v>89</c:v>
                </c:pt>
                <c:pt idx="3583">
                  <c:v>85</c:v>
                </c:pt>
                <c:pt idx="3584">
                  <c:v>81</c:v>
                </c:pt>
                <c:pt idx="3585">
                  <c:v>73</c:v>
                </c:pt>
                <c:pt idx="3586">
                  <c:v>66</c:v>
                </c:pt>
                <c:pt idx="3587">
                  <c:v>60</c:v>
                </c:pt>
                <c:pt idx="3588">
                  <c:v>62</c:v>
                </c:pt>
                <c:pt idx="3589">
                  <c:v>64</c:v>
                </c:pt>
                <c:pt idx="3590">
                  <c:v>67</c:v>
                </c:pt>
                <c:pt idx="3591">
                  <c:v>67</c:v>
                </c:pt>
                <c:pt idx="3592">
                  <c:v>68</c:v>
                </c:pt>
                <c:pt idx="3593">
                  <c:v>68</c:v>
                </c:pt>
                <c:pt idx="3594">
                  <c:v>73</c:v>
                </c:pt>
                <c:pt idx="3595">
                  <c:v>79</c:v>
                </c:pt>
                <c:pt idx="3596">
                  <c:v>84</c:v>
                </c:pt>
                <c:pt idx="3597">
                  <c:v>86</c:v>
                </c:pt>
                <c:pt idx="3598">
                  <c:v>88</c:v>
                </c:pt>
                <c:pt idx="3599">
                  <c:v>90</c:v>
                </c:pt>
                <c:pt idx="3600">
                  <c:v>91</c:v>
                </c:pt>
                <c:pt idx="3601">
                  <c:v>92</c:v>
                </c:pt>
                <c:pt idx="3602">
                  <c:v>93</c:v>
                </c:pt>
                <c:pt idx="3603">
                  <c:v>94</c:v>
                </c:pt>
                <c:pt idx="3604">
                  <c:v>94</c:v>
                </c:pt>
                <c:pt idx="3605">
                  <c:v>95</c:v>
                </c:pt>
                <c:pt idx="3606">
                  <c:v>92</c:v>
                </c:pt>
                <c:pt idx="3607">
                  <c:v>90</c:v>
                </c:pt>
                <c:pt idx="3608">
                  <c:v>87</c:v>
                </c:pt>
                <c:pt idx="3609">
                  <c:v>77</c:v>
                </c:pt>
                <c:pt idx="3610">
                  <c:v>68</c:v>
                </c:pt>
                <c:pt idx="3611">
                  <c:v>60</c:v>
                </c:pt>
                <c:pt idx="3612">
                  <c:v>58</c:v>
                </c:pt>
                <c:pt idx="3613">
                  <c:v>57</c:v>
                </c:pt>
                <c:pt idx="3614">
                  <c:v>56</c:v>
                </c:pt>
                <c:pt idx="3615">
                  <c:v>61</c:v>
                </c:pt>
                <c:pt idx="3616">
                  <c:v>66</c:v>
                </c:pt>
                <c:pt idx="3617">
                  <c:v>72</c:v>
                </c:pt>
                <c:pt idx="3618">
                  <c:v>75</c:v>
                </c:pt>
                <c:pt idx="3619">
                  <c:v>76</c:v>
                </c:pt>
                <c:pt idx="3620">
                  <c:v>79</c:v>
                </c:pt>
                <c:pt idx="3621">
                  <c:v>79</c:v>
                </c:pt>
                <c:pt idx="3622">
                  <c:v>75</c:v>
                </c:pt>
                <c:pt idx="3623">
                  <c:v>67</c:v>
                </c:pt>
              </c:numCache>
            </c:numRef>
          </c:yVal>
          <c:smooth val="0"/>
          <c:extLst>
            <c:ext xmlns:c16="http://schemas.microsoft.com/office/drawing/2014/chart" uri="{C3380CC4-5D6E-409C-BE32-E72D297353CC}">
              <c16:uniqueId val="{00000000-7B70-405D-A845-312D8ADE5B02}"/>
            </c:ext>
          </c:extLst>
        </c:ser>
        <c:ser>
          <c:idx val="2"/>
          <c:order val="1"/>
          <c:tx>
            <c:strRef>
              <c:f>Mum_Hourly!$Q$1</c:f>
              <c:strCache>
                <c:ptCount val="1"/>
                <c:pt idx="0">
                  <c:v>Summer</c:v>
                </c:pt>
              </c:strCache>
            </c:strRef>
          </c:tx>
          <c:spPr>
            <a:ln w="19050" cap="rnd">
              <a:noFill/>
              <a:round/>
            </a:ln>
            <a:effectLst/>
          </c:spPr>
          <c:marker>
            <c:symbol val="circle"/>
            <c:size val="4"/>
            <c:spPr>
              <a:solidFill>
                <a:srgbClr val="EDCA59">
                  <a:alpha val="64000"/>
                </a:srgbClr>
              </a:solidFill>
              <a:ln>
                <a:noFill/>
              </a:ln>
            </c:spPr>
          </c:marker>
          <c:xVal>
            <c:numRef>
              <c:f>Mum_Hourly!$P$2:$P$8762</c:f>
              <c:numCache>
                <c:formatCode>General</c:formatCode>
                <c:ptCount val="8761"/>
                <c:pt idx="0">
                  <c:v>21.7</c:v>
                </c:pt>
                <c:pt idx="1">
                  <c:v>21.3</c:v>
                </c:pt>
                <c:pt idx="2">
                  <c:v>20.9</c:v>
                </c:pt>
                <c:pt idx="3">
                  <c:v>20.5</c:v>
                </c:pt>
                <c:pt idx="4">
                  <c:v>20</c:v>
                </c:pt>
                <c:pt idx="5">
                  <c:v>19.5</c:v>
                </c:pt>
                <c:pt idx="6">
                  <c:v>20.2</c:v>
                </c:pt>
                <c:pt idx="7">
                  <c:v>20.8</c:v>
                </c:pt>
                <c:pt idx="8">
                  <c:v>21.4</c:v>
                </c:pt>
                <c:pt idx="9">
                  <c:v>24.3</c:v>
                </c:pt>
                <c:pt idx="10">
                  <c:v>27.1</c:v>
                </c:pt>
                <c:pt idx="11">
                  <c:v>30</c:v>
                </c:pt>
                <c:pt idx="12">
                  <c:v>30.2</c:v>
                </c:pt>
                <c:pt idx="13">
                  <c:v>30.4</c:v>
                </c:pt>
                <c:pt idx="14">
                  <c:v>30.6</c:v>
                </c:pt>
                <c:pt idx="15">
                  <c:v>30.3</c:v>
                </c:pt>
                <c:pt idx="16">
                  <c:v>29.9</c:v>
                </c:pt>
                <c:pt idx="17">
                  <c:v>29.6</c:v>
                </c:pt>
                <c:pt idx="18">
                  <c:v>28.3</c:v>
                </c:pt>
                <c:pt idx="19">
                  <c:v>27.1</c:v>
                </c:pt>
                <c:pt idx="20">
                  <c:v>25.8</c:v>
                </c:pt>
                <c:pt idx="21">
                  <c:v>24.9</c:v>
                </c:pt>
                <c:pt idx="22">
                  <c:v>23.9</c:v>
                </c:pt>
                <c:pt idx="23">
                  <c:v>23</c:v>
                </c:pt>
                <c:pt idx="24">
                  <c:v>22.8</c:v>
                </c:pt>
                <c:pt idx="25">
                  <c:v>22.6</c:v>
                </c:pt>
                <c:pt idx="26">
                  <c:v>22.4</c:v>
                </c:pt>
                <c:pt idx="27">
                  <c:v>22</c:v>
                </c:pt>
                <c:pt idx="28">
                  <c:v>21.6</c:v>
                </c:pt>
                <c:pt idx="29">
                  <c:v>21.2</c:v>
                </c:pt>
                <c:pt idx="30">
                  <c:v>21.7</c:v>
                </c:pt>
                <c:pt idx="31">
                  <c:v>22.3</c:v>
                </c:pt>
                <c:pt idx="32">
                  <c:v>22.8</c:v>
                </c:pt>
                <c:pt idx="33">
                  <c:v>25.5</c:v>
                </c:pt>
                <c:pt idx="34">
                  <c:v>28.3</c:v>
                </c:pt>
                <c:pt idx="35">
                  <c:v>31</c:v>
                </c:pt>
                <c:pt idx="36">
                  <c:v>31.3</c:v>
                </c:pt>
                <c:pt idx="37">
                  <c:v>31.5</c:v>
                </c:pt>
                <c:pt idx="38">
                  <c:v>31.8</c:v>
                </c:pt>
                <c:pt idx="39">
                  <c:v>31.2</c:v>
                </c:pt>
                <c:pt idx="40">
                  <c:v>30.6</c:v>
                </c:pt>
                <c:pt idx="41">
                  <c:v>30</c:v>
                </c:pt>
                <c:pt idx="42">
                  <c:v>28.7</c:v>
                </c:pt>
                <c:pt idx="43">
                  <c:v>27.3</c:v>
                </c:pt>
                <c:pt idx="44">
                  <c:v>26</c:v>
                </c:pt>
                <c:pt idx="45">
                  <c:v>25.5</c:v>
                </c:pt>
                <c:pt idx="46">
                  <c:v>25.1</c:v>
                </c:pt>
                <c:pt idx="47">
                  <c:v>24.6</c:v>
                </c:pt>
                <c:pt idx="48">
                  <c:v>24.3</c:v>
                </c:pt>
                <c:pt idx="49">
                  <c:v>23.9</c:v>
                </c:pt>
                <c:pt idx="50">
                  <c:v>23.6</c:v>
                </c:pt>
                <c:pt idx="51">
                  <c:v>23.1</c:v>
                </c:pt>
                <c:pt idx="52">
                  <c:v>22.5</c:v>
                </c:pt>
                <c:pt idx="53">
                  <c:v>22</c:v>
                </c:pt>
                <c:pt idx="54">
                  <c:v>22.9</c:v>
                </c:pt>
                <c:pt idx="55">
                  <c:v>23.7</c:v>
                </c:pt>
                <c:pt idx="56">
                  <c:v>24.6</c:v>
                </c:pt>
                <c:pt idx="57">
                  <c:v>27.8</c:v>
                </c:pt>
                <c:pt idx="58">
                  <c:v>30.9</c:v>
                </c:pt>
                <c:pt idx="59">
                  <c:v>34.1</c:v>
                </c:pt>
                <c:pt idx="60">
                  <c:v>33.700000000000003</c:v>
                </c:pt>
                <c:pt idx="61">
                  <c:v>33.4</c:v>
                </c:pt>
                <c:pt idx="62">
                  <c:v>33</c:v>
                </c:pt>
                <c:pt idx="63">
                  <c:v>32.5</c:v>
                </c:pt>
                <c:pt idx="64">
                  <c:v>32.1</c:v>
                </c:pt>
                <c:pt idx="65">
                  <c:v>31.6</c:v>
                </c:pt>
                <c:pt idx="66">
                  <c:v>30.1</c:v>
                </c:pt>
                <c:pt idx="67">
                  <c:v>28.5</c:v>
                </c:pt>
                <c:pt idx="68">
                  <c:v>27</c:v>
                </c:pt>
                <c:pt idx="69">
                  <c:v>26</c:v>
                </c:pt>
                <c:pt idx="70">
                  <c:v>25</c:v>
                </c:pt>
                <c:pt idx="71">
                  <c:v>24</c:v>
                </c:pt>
                <c:pt idx="72">
                  <c:v>23.5</c:v>
                </c:pt>
                <c:pt idx="73">
                  <c:v>23.1</c:v>
                </c:pt>
                <c:pt idx="74">
                  <c:v>22.6</c:v>
                </c:pt>
                <c:pt idx="75">
                  <c:v>22.6</c:v>
                </c:pt>
                <c:pt idx="76">
                  <c:v>22.6</c:v>
                </c:pt>
                <c:pt idx="77">
                  <c:v>22.6</c:v>
                </c:pt>
                <c:pt idx="78">
                  <c:v>22.7</c:v>
                </c:pt>
                <c:pt idx="79">
                  <c:v>22.7</c:v>
                </c:pt>
                <c:pt idx="80">
                  <c:v>22.8</c:v>
                </c:pt>
                <c:pt idx="81">
                  <c:v>25.7</c:v>
                </c:pt>
                <c:pt idx="82">
                  <c:v>28.5</c:v>
                </c:pt>
                <c:pt idx="83">
                  <c:v>31.4</c:v>
                </c:pt>
                <c:pt idx="84">
                  <c:v>31.3</c:v>
                </c:pt>
                <c:pt idx="85">
                  <c:v>31.1</c:v>
                </c:pt>
                <c:pt idx="86">
                  <c:v>31</c:v>
                </c:pt>
                <c:pt idx="87">
                  <c:v>30.7</c:v>
                </c:pt>
                <c:pt idx="88">
                  <c:v>30.5</c:v>
                </c:pt>
                <c:pt idx="89">
                  <c:v>30.2</c:v>
                </c:pt>
                <c:pt idx="90">
                  <c:v>28.7</c:v>
                </c:pt>
                <c:pt idx="91">
                  <c:v>27.1</c:v>
                </c:pt>
                <c:pt idx="92">
                  <c:v>25.6</c:v>
                </c:pt>
                <c:pt idx="93">
                  <c:v>25.1</c:v>
                </c:pt>
                <c:pt idx="94">
                  <c:v>24.5</c:v>
                </c:pt>
                <c:pt idx="95">
                  <c:v>24</c:v>
                </c:pt>
                <c:pt idx="96">
                  <c:v>23.7</c:v>
                </c:pt>
                <c:pt idx="97">
                  <c:v>23.3</c:v>
                </c:pt>
                <c:pt idx="98">
                  <c:v>23</c:v>
                </c:pt>
                <c:pt idx="99">
                  <c:v>22.2</c:v>
                </c:pt>
                <c:pt idx="100">
                  <c:v>21.4</c:v>
                </c:pt>
                <c:pt idx="101">
                  <c:v>20.6</c:v>
                </c:pt>
                <c:pt idx="102">
                  <c:v>21.7</c:v>
                </c:pt>
                <c:pt idx="103">
                  <c:v>22.7</c:v>
                </c:pt>
                <c:pt idx="104">
                  <c:v>23.8</c:v>
                </c:pt>
                <c:pt idx="105">
                  <c:v>26.2</c:v>
                </c:pt>
                <c:pt idx="106">
                  <c:v>28.7</c:v>
                </c:pt>
                <c:pt idx="107">
                  <c:v>31.1</c:v>
                </c:pt>
                <c:pt idx="108">
                  <c:v>30.9</c:v>
                </c:pt>
                <c:pt idx="109">
                  <c:v>30.6</c:v>
                </c:pt>
                <c:pt idx="110">
                  <c:v>30.4</c:v>
                </c:pt>
                <c:pt idx="111">
                  <c:v>29.6</c:v>
                </c:pt>
                <c:pt idx="112">
                  <c:v>28.8</c:v>
                </c:pt>
                <c:pt idx="113">
                  <c:v>28</c:v>
                </c:pt>
                <c:pt idx="114">
                  <c:v>26.9</c:v>
                </c:pt>
                <c:pt idx="115">
                  <c:v>25.7</c:v>
                </c:pt>
                <c:pt idx="116">
                  <c:v>24.6</c:v>
                </c:pt>
                <c:pt idx="117">
                  <c:v>24.2</c:v>
                </c:pt>
                <c:pt idx="118">
                  <c:v>23.8</c:v>
                </c:pt>
                <c:pt idx="119">
                  <c:v>23.4</c:v>
                </c:pt>
                <c:pt idx="120">
                  <c:v>23.1</c:v>
                </c:pt>
                <c:pt idx="121">
                  <c:v>22.7</c:v>
                </c:pt>
                <c:pt idx="122">
                  <c:v>22.4</c:v>
                </c:pt>
                <c:pt idx="123">
                  <c:v>22.1</c:v>
                </c:pt>
                <c:pt idx="124">
                  <c:v>21.7</c:v>
                </c:pt>
                <c:pt idx="125">
                  <c:v>21.4</c:v>
                </c:pt>
                <c:pt idx="126">
                  <c:v>21.9</c:v>
                </c:pt>
                <c:pt idx="127">
                  <c:v>22.5</c:v>
                </c:pt>
                <c:pt idx="128">
                  <c:v>23</c:v>
                </c:pt>
                <c:pt idx="129">
                  <c:v>25.3</c:v>
                </c:pt>
                <c:pt idx="130">
                  <c:v>27.5</c:v>
                </c:pt>
                <c:pt idx="131">
                  <c:v>29.8</c:v>
                </c:pt>
                <c:pt idx="132">
                  <c:v>30.3</c:v>
                </c:pt>
                <c:pt idx="133">
                  <c:v>30.9</c:v>
                </c:pt>
                <c:pt idx="134">
                  <c:v>31.4</c:v>
                </c:pt>
                <c:pt idx="135">
                  <c:v>30.6</c:v>
                </c:pt>
                <c:pt idx="136">
                  <c:v>29.8</c:v>
                </c:pt>
                <c:pt idx="137">
                  <c:v>29</c:v>
                </c:pt>
                <c:pt idx="138">
                  <c:v>27.5</c:v>
                </c:pt>
                <c:pt idx="139">
                  <c:v>26.1</c:v>
                </c:pt>
                <c:pt idx="140">
                  <c:v>24.6</c:v>
                </c:pt>
                <c:pt idx="141">
                  <c:v>24.3</c:v>
                </c:pt>
                <c:pt idx="142">
                  <c:v>23.9</c:v>
                </c:pt>
                <c:pt idx="143">
                  <c:v>23.6</c:v>
                </c:pt>
                <c:pt idx="144">
                  <c:v>23.2</c:v>
                </c:pt>
                <c:pt idx="145">
                  <c:v>22.8</c:v>
                </c:pt>
                <c:pt idx="146">
                  <c:v>22.4</c:v>
                </c:pt>
                <c:pt idx="147">
                  <c:v>22.1</c:v>
                </c:pt>
                <c:pt idx="148">
                  <c:v>21.7</c:v>
                </c:pt>
                <c:pt idx="149">
                  <c:v>21.4</c:v>
                </c:pt>
                <c:pt idx="150">
                  <c:v>21.7</c:v>
                </c:pt>
                <c:pt idx="151">
                  <c:v>22.1</c:v>
                </c:pt>
                <c:pt idx="152">
                  <c:v>22.4</c:v>
                </c:pt>
                <c:pt idx="153">
                  <c:v>24.9</c:v>
                </c:pt>
                <c:pt idx="154">
                  <c:v>27.5</c:v>
                </c:pt>
                <c:pt idx="155">
                  <c:v>30</c:v>
                </c:pt>
                <c:pt idx="156">
                  <c:v>29.2</c:v>
                </c:pt>
                <c:pt idx="157">
                  <c:v>28.4</c:v>
                </c:pt>
                <c:pt idx="158">
                  <c:v>27.6</c:v>
                </c:pt>
                <c:pt idx="159">
                  <c:v>26.7</c:v>
                </c:pt>
                <c:pt idx="160">
                  <c:v>25.9</c:v>
                </c:pt>
                <c:pt idx="161">
                  <c:v>25</c:v>
                </c:pt>
                <c:pt idx="162">
                  <c:v>24.3</c:v>
                </c:pt>
                <c:pt idx="163">
                  <c:v>23.7</c:v>
                </c:pt>
                <c:pt idx="164">
                  <c:v>23</c:v>
                </c:pt>
                <c:pt idx="165">
                  <c:v>22.7</c:v>
                </c:pt>
                <c:pt idx="166">
                  <c:v>22.3</c:v>
                </c:pt>
                <c:pt idx="167">
                  <c:v>22</c:v>
                </c:pt>
                <c:pt idx="168">
                  <c:v>21.7</c:v>
                </c:pt>
                <c:pt idx="169">
                  <c:v>21.3</c:v>
                </c:pt>
                <c:pt idx="170">
                  <c:v>21</c:v>
                </c:pt>
                <c:pt idx="171">
                  <c:v>20.9</c:v>
                </c:pt>
                <c:pt idx="172">
                  <c:v>20.7</c:v>
                </c:pt>
                <c:pt idx="173">
                  <c:v>20.6</c:v>
                </c:pt>
                <c:pt idx="174">
                  <c:v>21.3</c:v>
                </c:pt>
                <c:pt idx="175">
                  <c:v>21.9</c:v>
                </c:pt>
                <c:pt idx="176">
                  <c:v>22.6</c:v>
                </c:pt>
                <c:pt idx="177">
                  <c:v>24.6</c:v>
                </c:pt>
                <c:pt idx="178">
                  <c:v>26.6</c:v>
                </c:pt>
                <c:pt idx="179">
                  <c:v>28.6</c:v>
                </c:pt>
                <c:pt idx="180">
                  <c:v>28.8</c:v>
                </c:pt>
                <c:pt idx="181">
                  <c:v>29</c:v>
                </c:pt>
                <c:pt idx="182">
                  <c:v>29.2</c:v>
                </c:pt>
                <c:pt idx="183">
                  <c:v>28.7</c:v>
                </c:pt>
                <c:pt idx="184">
                  <c:v>28.3</c:v>
                </c:pt>
                <c:pt idx="185">
                  <c:v>27.8</c:v>
                </c:pt>
                <c:pt idx="186">
                  <c:v>26.5</c:v>
                </c:pt>
                <c:pt idx="187">
                  <c:v>25.3</c:v>
                </c:pt>
                <c:pt idx="188">
                  <c:v>24</c:v>
                </c:pt>
                <c:pt idx="189">
                  <c:v>23.2</c:v>
                </c:pt>
                <c:pt idx="190">
                  <c:v>22.4</c:v>
                </c:pt>
                <c:pt idx="191">
                  <c:v>21.6</c:v>
                </c:pt>
                <c:pt idx="192">
                  <c:v>21.2</c:v>
                </c:pt>
                <c:pt idx="193">
                  <c:v>20.8</c:v>
                </c:pt>
                <c:pt idx="194">
                  <c:v>20.399999999999999</c:v>
                </c:pt>
                <c:pt idx="195">
                  <c:v>20.399999999999999</c:v>
                </c:pt>
                <c:pt idx="196">
                  <c:v>20.399999999999999</c:v>
                </c:pt>
                <c:pt idx="197">
                  <c:v>20.399999999999999</c:v>
                </c:pt>
                <c:pt idx="198">
                  <c:v>21</c:v>
                </c:pt>
                <c:pt idx="199">
                  <c:v>21.6</c:v>
                </c:pt>
                <c:pt idx="200">
                  <c:v>22.2</c:v>
                </c:pt>
                <c:pt idx="201">
                  <c:v>23.9</c:v>
                </c:pt>
                <c:pt idx="202">
                  <c:v>25.5</c:v>
                </c:pt>
                <c:pt idx="203">
                  <c:v>27.2</c:v>
                </c:pt>
                <c:pt idx="204">
                  <c:v>27.7</c:v>
                </c:pt>
                <c:pt idx="205">
                  <c:v>28.3</c:v>
                </c:pt>
                <c:pt idx="206">
                  <c:v>28.8</c:v>
                </c:pt>
                <c:pt idx="207">
                  <c:v>27.9</c:v>
                </c:pt>
                <c:pt idx="208">
                  <c:v>27.1</c:v>
                </c:pt>
                <c:pt idx="209">
                  <c:v>26.2</c:v>
                </c:pt>
                <c:pt idx="210">
                  <c:v>25.3</c:v>
                </c:pt>
                <c:pt idx="211">
                  <c:v>24.5</c:v>
                </c:pt>
                <c:pt idx="212">
                  <c:v>23.6</c:v>
                </c:pt>
                <c:pt idx="213">
                  <c:v>22.9</c:v>
                </c:pt>
                <c:pt idx="214">
                  <c:v>22.3</c:v>
                </c:pt>
                <c:pt idx="215">
                  <c:v>21.6</c:v>
                </c:pt>
                <c:pt idx="216">
                  <c:v>21.2</c:v>
                </c:pt>
                <c:pt idx="217">
                  <c:v>20.8</c:v>
                </c:pt>
                <c:pt idx="218">
                  <c:v>20.399999999999999</c:v>
                </c:pt>
                <c:pt idx="219">
                  <c:v>19.899999999999999</c:v>
                </c:pt>
                <c:pt idx="220">
                  <c:v>19.3</c:v>
                </c:pt>
                <c:pt idx="221">
                  <c:v>18.8</c:v>
                </c:pt>
                <c:pt idx="222">
                  <c:v>19.899999999999999</c:v>
                </c:pt>
                <c:pt idx="223">
                  <c:v>20.9</c:v>
                </c:pt>
                <c:pt idx="224">
                  <c:v>22</c:v>
                </c:pt>
                <c:pt idx="225">
                  <c:v>24.2</c:v>
                </c:pt>
                <c:pt idx="226">
                  <c:v>26.4</c:v>
                </c:pt>
                <c:pt idx="227">
                  <c:v>28.6</c:v>
                </c:pt>
                <c:pt idx="228">
                  <c:v>28.9</c:v>
                </c:pt>
                <c:pt idx="229">
                  <c:v>29.1</c:v>
                </c:pt>
                <c:pt idx="230">
                  <c:v>29.4</c:v>
                </c:pt>
                <c:pt idx="231">
                  <c:v>28.6</c:v>
                </c:pt>
                <c:pt idx="232">
                  <c:v>27.8</c:v>
                </c:pt>
                <c:pt idx="233">
                  <c:v>27</c:v>
                </c:pt>
                <c:pt idx="234">
                  <c:v>26.1</c:v>
                </c:pt>
                <c:pt idx="235">
                  <c:v>25.3</c:v>
                </c:pt>
                <c:pt idx="236">
                  <c:v>24.4</c:v>
                </c:pt>
                <c:pt idx="237">
                  <c:v>23.7</c:v>
                </c:pt>
                <c:pt idx="238">
                  <c:v>23.1</c:v>
                </c:pt>
                <c:pt idx="239">
                  <c:v>22.4</c:v>
                </c:pt>
                <c:pt idx="240">
                  <c:v>21.7</c:v>
                </c:pt>
                <c:pt idx="241">
                  <c:v>21.1</c:v>
                </c:pt>
                <c:pt idx="242">
                  <c:v>20.399999999999999</c:v>
                </c:pt>
                <c:pt idx="243">
                  <c:v>20.399999999999999</c:v>
                </c:pt>
                <c:pt idx="244">
                  <c:v>20.399999999999999</c:v>
                </c:pt>
                <c:pt idx="245">
                  <c:v>20.399999999999999</c:v>
                </c:pt>
                <c:pt idx="246">
                  <c:v>21.3</c:v>
                </c:pt>
                <c:pt idx="247">
                  <c:v>22.3</c:v>
                </c:pt>
                <c:pt idx="248">
                  <c:v>23.2</c:v>
                </c:pt>
                <c:pt idx="249">
                  <c:v>25.5</c:v>
                </c:pt>
                <c:pt idx="250">
                  <c:v>27.7</c:v>
                </c:pt>
                <c:pt idx="251">
                  <c:v>30</c:v>
                </c:pt>
                <c:pt idx="252">
                  <c:v>30.2</c:v>
                </c:pt>
                <c:pt idx="253">
                  <c:v>30.4</c:v>
                </c:pt>
                <c:pt idx="254">
                  <c:v>30.6</c:v>
                </c:pt>
                <c:pt idx="255">
                  <c:v>30.2</c:v>
                </c:pt>
                <c:pt idx="256">
                  <c:v>29.8</c:v>
                </c:pt>
                <c:pt idx="257">
                  <c:v>29.4</c:v>
                </c:pt>
                <c:pt idx="258">
                  <c:v>28.2</c:v>
                </c:pt>
                <c:pt idx="259">
                  <c:v>27</c:v>
                </c:pt>
                <c:pt idx="260">
                  <c:v>25.8</c:v>
                </c:pt>
                <c:pt idx="261">
                  <c:v>25.3</c:v>
                </c:pt>
                <c:pt idx="262">
                  <c:v>24.9</c:v>
                </c:pt>
                <c:pt idx="263">
                  <c:v>24.4</c:v>
                </c:pt>
                <c:pt idx="264">
                  <c:v>24.1</c:v>
                </c:pt>
                <c:pt idx="265">
                  <c:v>23.9</c:v>
                </c:pt>
                <c:pt idx="266">
                  <c:v>23.6</c:v>
                </c:pt>
                <c:pt idx="267">
                  <c:v>22.6</c:v>
                </c:pt>
                <c:pt idx="268">
                  <c:v>21.6</c:v>
                </c:pt>
                <c:pt idx="269">
                  <c:v>20.6</c:v>
                </c:pt>
                <c:pt idx="270">
                  <c:v>21.3</c:v>
                </c:pt>
                <c:pt idx="271">
                  <c:v>21.9</c:v>
                </c:pt>
                <c:pt idx="272">
                  <c:v>22.6</c:v>
                </c:pt>
                <c:pt idx="273">
                  <c:v>25.6</c:v>
                </c:pt>
                <c:pt idx="274">
                  <c:v>28.6</c:v>
                </c:pt>
                <c:pt idx="275">
                  <c:v>31.6</c:v>
                </c:pt>
                <c:pt idx="276">
                  <c:v>32.299999999999997</c:v>
                </c:pt>
                <c:pt idx="277">
                  <c:v>33.1</c:v>
                </c:pt>
                <c:pt idx="278">
                  <c:v>33.799999999999997</c:v>
                </c:pt>
                <c:pt idx="279">
                  <c:v>33.1</c:v>
                </c:pt>
                <c:pt idx="280">
                  <c:v>32.5</c:v>
                </c:pt>
                <c:pt idx="281">
                  <c:v>31.8</c:v>
                </c:pt>
                <c:pt idx="282">
                  <c:v>30.7</c:v>
                </c:pt>
                <c:pt idx="283">
                  <c:v>29.5</c:v>
                </c:pt>
                <c:pt idx="284">
                  <c:v>28.4</c:v>
                </c:pt>
                <c:pt idx="285">
                  <c:v>27.7</c:v>
                </c:pt>
                <c:pt idx="286">
                  <c:v>27.1</c:v>
                </c:pt>
                <c:pt idx="287">
                  <c:v>26.4</c:v>
                </c:pt>
                <c:pt idx="288">
                  <c:v>25.7</c:v>
                </c:pt>
                <c:pt idx="289">
                  <c:v>25</c:v>
                </c:pt>
                <c:pt idx="290">
                  <c:v>25</c:v>
                </c:pt>
                <c:pt idx="291">
                  <c:v>24.8</c:v>
                </c:pt>
                <c:pt idx="292">
                  <c:v>24.6</c:v>
                </c:pt>
                <c:pt idx="293">
                  <c:v>24.4</c:v>
                </c:pt>
                <c:pt idx="294">
                  <c:v>24.8</c:v>
                </c:pt>
                <c:pt idx="295">
                  <c:v>25.2</c:v>
                </c:pt>
                <c:pt idx="296">
                  <c:v>25.6</c:v>
                </c:pt>
                <c:pt idx="297">
                  <c:v>29</c:v>
                </c:pt>
                <c:pt idx="298">
                  <c:v>32.5</c:v>
                </c:pt>
                <c:pt idx="299">
                  <c:v>35.9</c:v>
                </c:pt>
                <c:pt idx="300">
                  <c:v>35.9</c:v>
                </c:pt>
                <c:pt idx="301">
                  <c:v>36</c:v>
                </c:pt>
                <c:pt idx="302">
                  <c:v>36</c:v>
                </c:pt>
                <c:pt idx="303">
                  <c:v>35.299999999999997</c:v>
                </c:pt>
                <c:pt idx="304">
                  <c:v>34.700000000000003</c:v>
                </c:pt>
                <c:pt idx="305">
                  <c:v>34</c:v>
                </c:pt>
                <c:pt idx="306">
                  <c:v>32.1</c:v>
                </c:pt>
                <c:pt idx="307">
                  <c:v>30.3</c:v>
                </c:pt>
                <c:pt idx="308">
                  <c:v>28.4</c:v>
                </c:pt>
                <c:pt idx="309">
                  <c:v>27.7</c:v>
                </c:pt>
                <c:pt idx="310">
                  <c:v>26.9</c:v>
                </c:pt>
                <c:pt idx="311">
                  <c:v>26.2</c:v>
                </c:pt>
                <c:pt idx="312">
                  <c:v>26.1</c:v>
                </c:pt>
                <c:pt idx="313">
                  <c:v>26.1</c:v>
                </c:pt>
                <c:pt idx="314">
                  <c:v>26</c:v>
                </c:pt>
                <c:pt idx="315">
                  <c:v>25</c:v>
                </c:pt>
                <c:pt idx="316">
                  <c:v>24</c:v>
                </c:pt>
                <c:pt idx="317">
                  <c:v>23</c:v>
                </c:pt>
                <c:pt idx="318">
                  <c:v>24</c:v>
                </c:pt>
                <c:pt idx="319">
                  <c:v>25</c:v>
                </c:pt>
                <c:pt idx="320">
                  <c:v>26</c:v>
                </c:pt>
                <c:pt idx="321">
                  <c:v>28.3</c:v>
                </c:pt>
                <c:pt idx="322">
                  <c:v>30.7</c:v>
                </c:pt>
                <c:pt idx="323">
                  <c:v>33</c:v>
                </c:pt>
                <c:pt idx="324">
                  <c:v>33.4</c:v>
                </c:pt>
                <c:pt idx="325">
                  <c:v>33.799999999999997</c:v>
                </c:pt>
                <c:pt idx="326">
                  <c:v>34.200000000000003</c:v>
                </c:pt>
                <c:pt idx="327">
                  <c:v>32.9</c:v>
                </c:pt>
                <c:pt idx="328">
                  <c:v>31.7</c:v>
                </c:pt>
                <c:pt idx="329">
                  <c:v>30.4</c:v>
                </c:pt>
                <c:pt idx="330">
                  <c:v>29.5</c:v>
                </c:pt>
                <c:pt idx="331">
                  <c:v>28.5</c:v>
                </c:pt>
                <c:pt idx="332">
                  <c:v>27.6</c:v>
                </c:pt>
                <c:pt idx="333">
                  <c:v>27.1</c:v>
                </c:pt>
                <c:pt idx="334">
                  <c:v>26.7</c:v>
                </c:pt>
                <c:pt idx="335">
                  <c:v>26.2</c:v>
                </c:pt>
                <c:pt idx="336">
                  <c:v>25.7</c:v>
                </c:pt>
                <c:pt idx="337">
                  <c:v>25.3</c:v>
                </c:pt>
                <c:pt idx="338">
                  <c:v>24.8</c:v>
                </c:pt>
                <c:pt idx="339">
                  <c:v>24.8</c:v>
                </c:pt>
                <c:pt idx="340">
                  <c:v>24.9</c:v>
                </c:pt>
                <c:pt idx="341">
                  <c:v>24.9</c:v>
                </c:pt>
                <c:pt idx="342">
                  <c:v>24.9</c:v>
                </c:pt>
                <c:pt idx="343">
                  <c:v>25</c:v>
                </c:pt>
                <c:pt idx="344">
                  <c:v>25</c:v>
                </c:pt>
                <c:pt idx="345">
                  <c:v>27.7</c:v>
                </c:pt>
                <c:pt idx="346">
                  <c:v>30.3</c:v>
                </c:pt>
                <c:pt idx="347">
                  <c:v>33</c:v>
                </c:pt>
                <c:pt idx="348">
                  <c:v>32.700000000000003</c:v>
                </c:pt>
                <c:pt idx="349">
                  <c:v>32.299999999999997</c:v>
                </c:pt>
                <c:pt idx="350">
                  <c:v>32</c:v>
                </c:pt>
                <c:pt idx="351">
                  <c:v>31.6</c:v>
                </c:pt>
                <c:pt idx="352">
                  <c:v>31.2</c:v>
                </c:pt>
                <c:pt idx="353">
                  <c:v>30.8</c:v>
                </c:pt>
                <c:pt idx="354">
                  <c:v>29.3</c:v>
                </c:pt>
                <c:pt idx="355">
                  <c:v>27.9</c:v>
                </c:pt>
                <c:pt idx="356">
                  <c:v>26.4</c:v>
                </c:pt>
                <c:pt idx="357">
                  <c:v>25.7</c:v>
                </c:pt>
                <c:pt idx="358">
                  <c:v>25.1</c:v>
                </c:pt>
                <c:pt idx="359">
                  <c:v>24.4</c:v>
                </c:pt>
                <c:pt idx="360">
                  <c:v>23.5</c:v>
                </c:pt>
                <c:pt idx="361">
                  <c:v>22.7</c:v>
                </c:pt>
                <c:pt idx="362">
                  <c:v>21.8</c:v>
                </c:pt>
                <c:pt idx="363">
                  <c:v>21.9</c:v>
                </c:pt>
                <c:pt idx="364">
                  <c:v>21.9</c:v>
                </c:pt>
                <c:pt idx="365">
                  <c:v>22</c:v>
                </c:pt>
                <c:pt idx="366">
                  <c:v>22.8</c:v>
                </c:pt>
                <c:pt idx="367">
                  <c:v>23.6</c:v>
                </c:pt>
                <c:pt idx="368">
                  <c:v>24.4</c:v>
                </c:pt>
                <c:pt idx="369">
                  <c:v>26.6</c:v>
                </c:pt>
                <c:pt idx="370">
                  <c:v>28.8</c:v>
                </c:pt>
                <c:pt idx="371">
                  <c:v>31</c:v>
                </c:pt>
                <c:pt idx="372">
                  <c:v>31.3</c:v>
                </c:pt>
                <c:pt idx="373">
                  <c:v>31.5</c:v>
                </c:pt>
                <c:pt idx="374">
                  <c:v>31.8</c:v>
                </c:pt>
                <c:pt idx="375">
                  <c:v>31.2</c:v>
                </c:pt>
                <c:pt idx="376">
                  <c:v>30.6</c:v>
                </c:pt>
                <c:pt idx="377">
                  <c:v>30</c:v>
                </c:pt>
                <c:pt idx="378">
                  <c:v>28.7</c:v>
                </c:pt>
                <c:pt idx="379">
                  <c:v>27.3</c:v>
                </c:pt>
                <c:pt idx="380">
                  <c:v>26</c:v>
                </c:pt>
                <c:pt idx="381">
                  <c:v>24.7</c:v>
                </c:pt>
                <c:pt idx="382">
                  <c:v>23.3</c:v>
                </c:pt>
                <c:pt idx="383">
                  <c:v>22</c:v>
                </c:pt>
                <c:pt idx="384">
                  <c:v>21.7</c:v>
                </c:pt>
                <c:pt idx="385">
                  <c:v>21.3</c:v>
                </c:pt>
                <c:pt idx="386">
                  <c:v>21</c:v>
                </c:pt>
                <c:pt idx="387">
                  <c:v>20.7</c:v>
                </c:pt>
                <c:pt idx="388">
                  <c:v>20.3</c:v>
                </c:pt>
                <c:pt idx="389">
                  <c:v>20</c:v>
                </c:pt>
                <c:pt idx="390">
                  <c:v>21.1</c:v>
                </c:pt>
                <c:pt idx="391">
                  <c:v>22.3</c:v>
                </c:pt>
                <c:pt idx="392">
                  <c:v>23.4</c:v>
                </c:pt>
                <c:pt idx="393">
                  <c:v>25.9</c:v>
                </c:pt>
                <c:pt idx="394">
                  <c:v>28.5</c:v>
                </c:pt>
                <c:pt idx="395">
                  <c:v>31</c:v>
                </c:pt>
                <c:pt idx="396">
                  <c:v>30.6</c:v>
                </c:pt>
                <c:pt idx="397">
                  <c:v>30.2</c:v>
                </c:pt>
                <c:pt idx="398">
                  <c:v>29.8</c:v>
                </c:pt>
                <c:pt idx="399">
                  <c:v>29.4</c:v>
                </c:pt>
                <c:pt idx="400">
                  <c:v>29</c:v>
                </c:pt>
                <c:pt idx="401">
                  <c:v>28.6</c:v>
                </c:pt>
                <c:pt idx="402">
                  <c:v>27.8</c:v>
                </c:pt>
                <c:pt idx="403">
                  <c:v>27.1</c:v>
                </c:pt>
                <c:pt idx="404">
                  <c:v>26.3</c:v>
                </c:pt>
                <c:pt idx="405">
                  <c:v>25.5</c:v>
                </c:pt>
                <c:pt idx="406">
                  <c:v>24.8</c:v>
                </c:pt>
                <c:pt idx="407">
                  <c:v>24</c:v>
                </c:pt>
                <c:pt idx="408">
                  <c:v>23.2</c:v>
                </c:pt>
                <c:pt idx="409">
                  <c:v>22.5</c:v>
                </c:pt>
                <c:pt idx="410">
                  <c:v>21.7</c:v>
                </c:pt>
                <c:pt idx="411">
                  <c:v>20.9</c:v>
                </c:pt>
                <c:pt idx="412">
                  <c:v>20.2</c:v>
                </c:pt>
                <c:pt idx="413">
                  <c:v>19.399999999999999</c:v>
                </c:pt>
                <c:pt idx="414">
                  <c:v>20.399999999999999</c:v>
                </c:pt>
                <c:pt idx="415">
                  <c:v>21.4</c:v>
                </c:pt>
                <c:pt idx="416">
                  <c:v>22.4</c:v>
                </c:pt>
                <c:pt idx="417">
                  <c:v>25.2</c:v>
                </c:pt>
                <c:pt idx="418">
                  <c:v>28</c:v>
                </c:pt>
                <c:pt idx="419">
                  <c:v>30.8</c:v>
                </c:pt>
                <c:pt idx="420">
                  <c:v>30.8</c:v>
                </c:pt>
                <c:pt idx="421">
                  <c:v>30.9</c:v>
                </c:pt>
                <c:pt idx="422">
                  <c:v>30.9</c:v>
                </c:pt>
                <c:pt idx="423">
                  <c:v>30.5</c:v>
                </c:pt>
                <c:pt idx="424">
                  <c:v>30</c:v>
                </c:pt>
                <c:pt idx="425">
                  <c:v>29.6</c:v>
                </c:pt>
                <c:pt idx="426">
                  <c:v>28.7</c:v>
                </c:pt>
                <c:pt idx="427">
                  <c:v>27.9</c:v>
                </c:pt>
                <c:pt idx="428">
                  <c:v>27</c:v>
                </c:pt>
                <c:pt idx="429">
                  <c:v>26.1</c:v>
                </c:pt>
                <c:pt idx="430">
                  <c:v>25.3</c:v>
                </c:pt>
                <c:pt idx="431">
                  <c:v>24.4</c:v>
                </c:pt>
                <c:pt idx="432">
                  <c:v>23.6</c:v>
                </c:pt>
                <c:pt idx="433">
                  <c:v>22.8</c:v>
                </c:pt>
                <c:pt idx="434">
                  <c:v>21.9</c:v>
                </c:pt>
                <c:pt idx="435">
                  <c:v>21.1</c:v>
                </c:pt>
                <c:pt idx="436">
                  <c:v>20.3</c:v>
                </c:pt>
                <c:pt idx="437">
                  <c:v>19.5</c:v>
                </c:pt>
                <c:pt idx="438">
                  <c:v>20.8</c:v>
                </c:pt>
                <c:pt idx="439">
                  <c:v>22.1</c:v>
                </c:pt>
                <c:pt idx="440">
                  <c:v>23.4</c:v>
                </c:pt>
                <c:pt idx="441">
                  <c:v>25.6</c:v>
                </c:pt>
                <c:pt idx="442">
                  <c:v>27.8</c:v>
                </c:pt>
                <c:pt idx="443">
                  <c:v>30</c:v>
                </c:pt>
                <c:pt idx="444">
                  <c:v>30.6</c:v>
                </c:pt>
                <c:pt idx="445">
                  <c:v>31.2</c:v>
                </c:pt>
                <c:pt idx="446">
                  <c:v>31.8</c:v>
                </c:pt>
                <c:pt idx="447">
                  <c:v>30.9</c:v>
                </c:pt>
                <c:pt idx="448">
                  <c:v>30.1</c:v>
                </c:pt>
                <c:pt idx="449">
                  <c:v>29.2</c:v>
                </c:pt>
                <c:pt idx="450">
                  <c:v>28.3</c:v>
                </c:pt>
                <c:pt idx="451">
                  <c:v>27.4</c:v>
                </c:pt>
                <c:pt idx="452">
                  <c:v>26.5</c:v>
                </c:pt>
                <c:pt idx="453">
                  <c:v>25.6</c:v>
                </c:pt>
                <c:pt idx="454">
                  <c:v>24.7</c:v>
                </c:pt>
                <c:pt idx="455">
                  <c:v>23.8</c:v>
                </c:pt>
                <c:pt idx="456">
                  <c:v>23.2</c:v>
                </c:pt>
                <c:pt idx="457">
                  <c:v>22.5</c:v>
                </c:pt>
                <c:pt idx="458">
                  <c:v>21.9</c:v>
                </c:pt>
                <c:pt idx="459">
                  <c:v>21.3</c:v>
                </c:pt>
                <c:pt idx="460">
                  <c:v>20.6</c:v>
                </c:pt>
                <c:pt idx="461">
                  <c:v>20</c:v>
                </c:pt>
                <c:pt idx="462">
                  <c:v>21.3</c:v>
                </c:pt>
                <c:pt idx="463">
                  <c:v>22.7</c:v>
                </c:pt>
                <c:pt idx="464">
                  <c:v>24</c:v>
                </c:pt>
                <c:pt idx="465">
                  <c:v>27</c:v>
                </c:pt>
                <c:pt idx="466">
                  <c:v>30</c:v>
                </c:pt>
                <c:pt idx="467">
                  <c:v>33</c:v>
                </c:pt>
                <c:pt idx="468">
                  <c:v>32.700000000000003</c:v>
                </c:pt>
                <c:pt idx="469">
                  <c:v>32.299999999999997</c:v>
                </c:pt>
                <c:pt idx="470">
                  <c:v>32</c:v>
                </c:pt>
                <c:pt idx="471">
                  <c:v>31.5</c:v>
                </c:pt>
                <c:pt idx="472">
                  <c:v>30.9</c:v>
                </c:pt>
                <c:pt idx="473">
                  <c:v>30.4</c:v>
                </c:pt>
                <c:pt idx="474">
                  <c:v>29.5</c:v>
                </c:pt>
                <c:pt idx="475">
                  <c:v>28.6</c:v>
                </c:pt>
                <c:pt idx="476">
                  <c:v>27.7</c:v>
                </c:pt>
                <c:pt idx="477">
                  <c:v>26.9</c:v>
                </c:pt>
                <c:pt idx="478">
                  <c:v>26</c:v>
                </c:pt>
                <c:pt idx="479">
                  <c:v>25.1</c:v>
                </c:pt>
                <c:pt idx="480">
                  <c:v>24.4</c:v>
                </c:pt>
                <c:pt idx="481">
                  <c:v>23.8</c:v>
                </c:pt>
                <c:pt idx="482">
                  <c:v>23.1</c:v>
                </c:pt>
                <c:pt idx="483">
                  <c:v>22.5</c:v>
                </c:pt>
                <c:pt idx="484">
                  <c:v>21.8</c:v>
                </c:pt>
                <c:pt idx="485">
                  <c:v>21.2</c:v>
                </c:pt>
                <c:pt idx="486">
                  <c:v>22.5</c:v>
                </c:pt>
                <c:pt idx="487">
                  <c:v>23.7</c:v>
                </c:pt>
                <c:pt idx="488">
                  <c:v>25</c:v>
                </c:pt>
                <c:pt idx="489">
                  <c:v>26.3</c:v>
                </c:pt>
                <c:pt idx="490">
                  <c:v>27.5</c:v>
                </c:pt>
                <c:pt idx="491">
                  <c:v>28.8</c:v>
                </c:pt>
                <c:pt idx="492">
                  <c:v>29.3</c:v>
                </c:pt>
                <c:pt idx="493">
                  <c:v>29.9</c:v>
                </c:pt>
                <c:pt idx="494">
                  <c:v>30.4</c:v>
                </c:pt>
                <c:pt idx="495">
                  <c:v>30.3</c:v>
                </c:pt>
                <c:pt idx="496">
                  <c:v>30.1</c:v>
                </c:pt>
                <c:pt idx="497">
                  <c:v>30</c:v>
                </c:pt>
                <c:pt idx="498">
                  <c:v>29.2</c:v>
                </c:pt>
                <c:pt idx="499">
                  <c:v>28.5</c:v>
                </c:pt>
                <c:pt idx="500">
                  <c:v>27.7</c:v>
                </c:pt>
                <c:pt idx="501">
                  <c:v>26.9</c:v>
                </c:pt>
                <c:pt idx="502">
                  <c:v>26.2</c:v>
                </c:pt>
                <c:pt idx="503">
                  <c:v>25.4</c:v>
                </c:pt>
                <c:pt idx="504">
                  <c:v>24.8</c:v>
                </c:pt>
                <c:pt idx="505">
                  <c:v>24.3</c:v>
                </c:pt>
                <c:pt idx="506">
                  <c:v>23.7</c:v>
                </c:pt>
                <c:pt idx="507">
                  <c:v>23.1</c:v>
                </c:pt>
                <c:pt idx="508">
                  <c:v>22.6</c:v>
                </c:pt>
                <c:pt idx="509">
                  <c:v>22</c:v>
                </c:pt>
                <c:pt idx="510">
                  <c:v>23.1</c:v>
                </c:pt>
                <c:pt idx="511">
                  <c:v>24.1</c:v>
                </c:pt>
                <c:pt idx="512">
                  <c:v>25.2</c:v>
                </c:pt>
                <c:pt idx="513">
                  <c:v>27.1</c:v>
                </c:pt>
                <c:pt idx="514">
                  <c:v>29.1</c:v>
                </c:pt>
                <c:pt idx="515">
                  <c:v>31</c:v>
                </c:pt>
                <c:pt idx="516">
                  <c:v>31.2</c:v>
                </c:pt>
                <c:pt idx="517">
                  <c:v>31.4</c:v>
                </c:pt>
                <c:pt idx="518">
                  <c:v>31.6</c:v>
                </c:pt>
                <c:pt idx="519">
                  <c:v>31.1</c:v>
                </c:pt>
                <c:pt idx="520">
                  <c:v>30.5</c:v>
                </c:pt>
                <c:pt idx="521">
                  <c:v>30</c:v>
                </c:pt>
                <c:pt idx="522">
                  <c:v>29.2</c:v>
                </c:pt>
                <c:pt idx="523">
                  <c:v>28.3</c:v>
                </c:pt>
                <c:pt idx="524">
                  <c:v>27.5</c:v>
                </c:pt>
                <c:pt idx="525">
                  <c:v>26.7</c:v>
                </c:pt>
                <c:pt idx="526">
                  <c:v>25.8</c:v>
                </c:pt>
                <c:pt idx="527">
                  <c:v>25</c:v>
                </c:pt>
                <c:pt idx="528">
                  <c:v>24.5</c:v>
                </c:pt>
                <c:pt idx="529">
                  <c:v>24</c:v>
                </c:pt>
                <c:pt idx="530">
                  <c:v>23.5</c:v>
                </c:pt>
                <c:pt idx="531">
                  <c:v>23</c:v>
                </c:pt>
                <c:pt idx="532">
                  <c:v>22.5</c:v>
                </c:pt>
                <c:pt idx="533">
                  <c:v>22</c:v>
                </c:pt>
                <c:pt idx="534">
                  <c:v>23.4</c:v>
                </c:pt>
                <c:pt idx="535">
                  <c:v>24.8</c:v>
                </c:pt>
                <c:pt idx="536">
                  <c:v>26.2</c:v>
                </c:pt>
                <c:pt idx="537">
                  <c:v>28.4</c:v>
                </c:pt>
                <c:pt idx="538">
                  <c:v>30.6</c:v>
                </c:pt>
                <c:pt idx="539">
                  <c:v>32.799999999999997</c:v>
                </c:pt>
                <c:pt idx="540">
                  <c:v>33.200000000000003</c:v>
                </c:pt>
                <c:pt idx="541">
                  <c:v>33.6</c:v>
                </c:pt>
                <c:pt idx="542">
                  <c:v>34</c:v>
                </c:pt>
                <c:pt idx="543">
                  <c:v>34.1</c:v>
                </c:pt>
                <c:pt idx="544">
                  <c:v>34.299999999999997</c:v>
                </c:pt>
                <c:pt idx="545">
                  <c:v>34.4</c:v>
                </c:pt>
                <c:pt idx="546">
                  <c:v>33.200000000000003</c:v>
                </c:pt>
                <c:pt idx="547">
                  <c:v>32</c:v>
                </c:pt>
                <c:pt idx="548">
                  <c:v>30.8</c:v>
                </c:pt>
                <c:pt idx="549">
                  <c:v>29.6</c:v>
                </c:pt>
                <c:pt idx="550">
                  <c:v>28.4</c:v>
                </c:pt>
                <c:pt idx="551">
                  <c:v>27.2</c:v>
                </c:pt>
                <c:pt idx="552">
                  <c:v>26.7</c:v>
                </c:pt>
                <c:pt idx="553">
                  <c:v>26.1</c:v>
                </c:pt>
                <c:pt idx="554">
                  <c:v>25.6</c:v>
                </c:pt>
                <c:pt idx="555">
                  <c:v>25.1</c:v>
                </c:pt>
                <c:pt idx="556">
                  <c:v>24.5</c:v>
                </c:pt>
                <c:pt idx="557">
                  <c:v>24</c:v>
                </c:pt>
                <c:pt idx="558">
                  <c:v>24.7</c:v>
                </c:pt>
                <c:pt idx="559">
                  <c:v>25.3</c:v>
                </c:pt>
                <c:pt idx="560">
                  <c:v>26</c:v>
                </c:pt>
                <c:pt idx="561">
                  <c:v>28.3</c:v>
                </c:pt>
                <c:pt idx="562">
                  <c:v>30.5</c:v>
                </c:pt>
                <c:pt idx="563">
                  <c:v>32.799999999999997</c:v>
                </c:pt>
                <c:pt idx="564">
                  <c:v>32.5</c:v>
                </c:pt>
                <c:pt idx="565">
                  <c:v>32.299999999999997</c:v>
                </c:pt>
                <c:pt idx="566">
                  <c:v>32</c:v>
                </c:pt>
                <c:pt idx="567">
                  <c:v>31.8</c:v>
                </c:pt>
                <c:pt idx="568">
                  <c:v>31.6</c:v>
                </c:pt>
                <c:pt idx="569">
                  <c:v>31.4</c:v>
                </c:pt>
                <c:pt idx="570">
                  <c:v>30.4</c:v>
                </c:pt>
                <c:pt idx="571">
                  <c:v>29.4</c:v>
                </c:pt>
                <c:pt idx="572">
                  <c:v>28.4</c:v>
                </c:pt>
                <c:pt idx="573">
                  <c:v>27.4</c:v>
                </c:pt>
                <c:pt idx="574">
                  <c:v>26.4</c:v>
                </c:pt>
                <c:pt idx="575">
                  <c:v>25.4</c:v>
                </c:pt>
                <c:pt idx="576">
                  <c:v>25.1</c:v>
                </c:pt>
                <c:pt idx="577">
                  <c:v>24.8</c:v>
                </c:pt>
                <c:pt idx="578">
                  <c:v>24.5</c:v>
                </c:pt>
                <c:pt idx="579">
                  <c:v>24.2</c:v>
                </c:pt>
                <c:pt idx="580">
                  <c:v>23.9</c:v>
                </c:pt>
                <c:pt idx="581">
                  <c:v>23.6</c:v>
                </c:pt>
                <c:pt idx="582">
                  <c:v>24.7</c:v>
                </c:pt>
                <c:pt idx="583">
                  <c:v>25.7</c:v>
                </c:pt>
                <c:pt idx="584">
                  <c:v>26.8</c:v>
                </c:pt>
                <c:pt idx="585">
                  <c:v>27.8</c:v>
                </c:pt>
                <c:pt idx="586">
                  <c:v>28.8</c:v>
                </c:pt>
                <c:pt idx="587">
                  <c:v>29.8</c:v>
                </c:pt>
                <c:pt idx="588">
                  <c:v>30</c:v>
                </c:pt>
                <c:pt idx="589">
                  <c:v>30.2</c:v>
                </c:pt>
                <c:pt idx="590">
                  <c:v>30.4</c:v>
                </c:pt>
                <c:pt idx="591">
                  <c:v>29.8</c:v>
                </c:pt>
                <c:pt idx="592">
                  <c:v>29.2</c:v>
                </c:pt>
                <c:pt idx="593">
                  <c:v>28.6</c:v>
                </c:pt>
                <c:pt idx="594">
                  <c:v>28.1</c:v>
                </c:pt>
                <c:pt idx="595">
                  <c:v>27.5</c:v>
                </c:pt>
                <c:pt idx="596">
                  <c:v>27</c:v>
                </c:pt>
                <c:pt idx="597">
                  <c:v>26.5</c:v>
                </c:pt>
                <c:pt idx="598">
                  <c:v>25.9</c:v>
                </c:pt>
                <c:pt idx="599">
                  <c:v>25.4</c:v>
                </c:pt>
                <c:pt idx="600">
                  <c:v>25.1</c:v>
                </c:pt>
                <c:pt idx="601">
                  <c:v>24.7</c:v>
                </c:pt>
                <c:pt idx="602">
                  <c:v>24.4</c:v>
                </c:pt>
                <c:pt idx="603">
                  <c:v>24.1</c:v>
                </c:pt>
                <c:pt idx="604">
                  <c:v>23.7</c:v>
                </c:pt>
                <c:pt idx="605">
                  <c:v>23.4</c:v>
                </c:pt>
                <c:pt idx="606">
                  <c:v>24.1</c:v>
                </c:pt>
                <c:pt idx="607">
                  <c:v>24.9</c:v>
                </c:pt>
                <c:pt idx="608">
                  <c:v>25.6</c:v>
                </c:pt>
                <c:pt idx="609">
                  <c:v>28</c:v>
                </c:pt>
                <c:pt idx="610">
                  <c:v>30.4</c:v>
                </c:pt>
                <c:pt idx="611">
                  <c:v>32.799999999999997</c:v>
                </c:pt>
                <c:pt idx="612">
                  <c:v>33.1</c:v>
                </c:pt>
                <c:pt idx="613">
                  <c:v>33.299999999999997</c:v>
                </c:pt>
                <c:pt idx="614">
                  <c:v>33.6</c:v>
                </c:pt>
                <c:pt idx="615">
                  <c:v>32.700000000000003</c:v>
                </c:pt>
                <c:pt idx="616">
                  <c:v>31.9</c:v>
                </c:pt>
                <c:pt idx="617">
                  <c:v>31</c:v>
                </c:pt>
                <c:pt idx="618">
                  <c:v>30.4</c:v>
                </c:pt>
                <c:pt idx="619">
                  <c:v>29.7</c:v>
                </c:pt>
                <c:pt idx="620">
                  <c:v>29.1</c:v>
                </c:pt>
                <c:pt idx="621">
                  <c:v>28.5</c:v>
                </c:pt>
                <c:pt idx="622">
                  <c:v>27.8</c:v>
                </c:pt>
                <c:pt idx="623">
                  <c:v>27.2</c:v>
                </c:pt>
                <c:pt idx="624">
                  <c:v>26.9</c:v>
                </c:pt>
                <c:pt idx="625">
                  <c:v>26.5</c:v>
                </c:pt>
                <c:pt idx="626">
                  <c:v>26.2</c:v>
                </c:pt>
                <c:pt idx="627">
                  <c:v>25.9</c:v>
                </c:pt>
                <c:pt idx="628">
                  <c:v>25.5</c:v>
                </c:pt>
                <c:pt idx="629">
                  <c:v>25.2</c:v>
                </c:pt>
                <c:pt idx="630">
                  <c:v>25.9</c:v>
                </c:pt>
                <c:pt idx="631">
                  <c:v>26.7</c:v>
                </c:pt>
                <c:pt idx="632">
                  <c:v>27.4</c:v>
                </c:pt>
                <c:pt idx="633">
                  <c:v>30.3</c:v>
                </c:pt>
                <c:pt idx="634">
                  <c:v>33.299999999999997</c:v>
                </c:pt>
                <c:pt idx="635">
                  <c:v>36.200000000000003</c:v>
                </c:pt>
                <c:pt idx="636">
                  <c:v>35.5</c:v>
                </c:pt>
                <c:pt idx="637">
                  <c:v>34.700000000000003</c:v>
                </c:pt>
                <c:pt idx="638">
                  <c:v>34</c:v>
                </c:pt>
                <c:pt idx="639">
                  <c:v>33.299999999999997</c:v>
                </c:pt>
                <c:pt idx="640">
                  <c:v>32.5</c:v>
                </c:pt>
                <c:pt idx="641">
                  <c:v>31.8</c:v>
                </c:pt>
                <c:pt idx="642">
                  <c:v>31</c:v>
                </c:pt>
                <c:pt idx="643">
                  <c:v>30.1</c:v>
                </c:pt>
                <c:pt idx="644">
                  <c:v>29.3</c:v>
                </c:pt>
                <c:pt idx="645">
                  <c:v>28.5</c:v>
                </c:pt>
                <c:pt idx="646">
                  <c:v>27.6</c:v>
                </c:pt>
                <c:pt idx="647">
                  <c:v>26.8</c:v>
                </c:pt>
                <c:pt idx="648">
                  <c:v>26.5</c:v>
                </c:pt>
                <c:pt idx="649">
                  <c:v>26.2</c:v>
                </c:pt>
                <c:pt idx="650">
                  <c:v>25.9</c:v>
                </c:pt>
                <c:pt idx="651">
                  <c:v>25.6</c:v>
                </c:pt>
                <c:pt idx="652">
                  <c:v>25.3</c:v>
                </c:pt>
                <c:pt idx="653">
                  <c:v>25</c:v>
                </c:pt>
                <c:pt idx="654">
                  <c:v>25.9</c:v>
                </c:pt>
                <c:pt idx="655">
                  <c:v>26.7</c:v>
                </c:pt>
                <c:pt idx="656">
                  <c:v>27.6</c:v>
                </c:pt>
                <c:pt idx="657">
                  <c:v>28.9</c:v>
                </c:pt>
                <c:pt idx="658">
                  <c:v>30.1</c:v>
                </c:pt>
                <c:pt idx="659">
                  <c:v>31.4</c:v>
                </c:pt>
                <c:pt idx="660">
                  <c:v>31.3</c:v>
                </c:pt>
                <c:pt idx="661">
                  <c:v>31.1</c:v>
                </c:pt>
                <c:pt idx="662">
                  <c:v>31</c:v>
                </c:pt>
                <c:pt idx="663">
                  <c:v>30.7</c:v>
                </c:pt>
                <c:pt idx="664">
                  <c:v>30.4</c:v>
                </c:pt>
                <c:pt idx="665">
                  <c:v>30.1</c:v>
                </c:pt>
                <c:pt idx="666">
                  <c:v>29.4</c:v>
                </c:pt>
                <c:pt idx="667">
                  <c:v>28.7</c:v>
                </c:pt>
                <c:pt idx="668">
                  <c:v>27.9</c:v>
                </c:pt>
                <c:pt idx="669">
                  <c:v>27.2</c:v>
                </c:pt>
                <c:pt idx="670">
                  <c:v>26.5</c:v>
                </c:pt>
                <c:pt idx="671">
                  <c:v>25.8</c:v>
                </c:pt>
                <c:pt idx="672">
                  <c:v>25.3</c:v>
                </c:pt>
                <c:pt idx="673">
                  <c:v>24.7</c:v>
                </c:pt>
                <c:pt idx="674">
                  <c:v>24.2</c:v>
                </c:pt>
                <c:pt idx="675">
                  <c:v>23.7</c:v>
                </c:pt>
                <c:pt idx="676">
                  <c:v>23.1</c:v>
                </c:pt>
                <c:pt idx="677">
                  <c:v>22.6</c:v>
                </c:pt>
                <c:pt idx="678">
                  <c:v>24.3</c:v>
                </c:pt>
                <c:pt idx="679">
                  <c:v>25.9</c:v>
                </c:pt>
                <c:pt idx="680">
                  <c:v>27.6</c:v>
                </c:pt>
                <c:pt idx="681">
                  <c:v>29.3</c:v>
                </c:pt>
                <c:pt idx="682">
                  <c:v>30.9</c:v>
                </c:pt>
                <c:pt idx="683">
                  <c:v>32.6</c:v>
                </c:pt>
                <c:pt idx="684">
                  <c:v>32.5</c:v>
                </c:pt>
                <c:pt idx="685">
                  <c:v>32.5</c:v>
                </c:pt>
                <c:pt idx="686">
                  <c:v>32.4</c:v>
                </c:pt>
                <c:pt idx="687">
                  <c:v>32.1</c:v>
                </c:pt>
                <c:pt idx="688">
                  <c:v>31.7</c:v>
                </c:pt>
                <c:pt idx="689">
                  <c:v>31.4</c:v>
                </c:pt>
                <c:pt idx="690">
                  <c:v>31.7</c:v>
                </c:pt>
                <c:pt idx="691">
                  <c:v>32.1</c:v>
                </c:pt>
                <c:pt idx="692">
                  <c:v>32.4</c:v>
                </c:pt>
                <c:pt idx="693">
                  <c:v>30.4</c:v>
                </c:pt>
                <c:pt idx="694">
                  <c:v>28.4</c:v>
                </c:pt>
                <c:pt idx="695">
                  <c:v>26.4</c:v>
                </c:pt>
                <c:pt idx="696">
                  <c:v>25.8</c:v>
                </c:pt>
                <c:pt idx="697">
                  <c:v>25.3</c:v>
                </c:pt>
                <c:pt idx="698">
                  <c:v>24.7</c:v>
                </c:pt>
                <c:pt idx="699">
                  <c:v>24.1</c:v>
                </c:pt>
                <c:pt idx="700">
                  <c:v>23.6</c:v>
                </c:pt>
                <c:pt idx="701">
                  <c:v>23</c:v>
                </c:pt>
                <c:pt idx="702">
                  <c:v>24</c:v>
                </c:pt>
                <c:pt idx="703">
                  <c:v>25</c:v>
                </c:pt>
                <c:pt idx="704">
                  <c:v>26</c:v>
                </c:pt>
                <c:pt idx="705">
                  <c:v>27.8</c:v>
                </c:pt>
                <c:pt idx="706">
                  <c:v>29.6</c:v>
                </c:pt>
                <c:pt idx="707">
                  <c:v>31.4</c:v>
                </c:pt>
                <c:pt idx="708">
                  <c:v>30.9</c:v>
                </c:pt>
                <c:pt idx="709">
                  <c:v>30.5</c:v>
                </c:pt>
                <c:pt idx="710">
                  <c:v>30</c:v>
                </c:pt>
                <c:pt idx="711">
                  <c:v>29.3</c:v>
                </c:pt>
                <c:pt idx="712">
                  <c:v>28.5</c:v>
                </c:pt>
                <c:pt idx="713">
                  <c:v>27.8</c:v>
                </c:pt>
                <c:pt idx="714">
                  <c:v>27.2</c:v>
                </c:pt>
                <c:pt idx="715">
                  <c:v>26.7</c:v>
                </c:pt>
                <c:pt idx="716">
                  <c:v>26.1</c:v>
                </c:pt>
                <c:pt idx="717">
                  <c:v>25.5</c:v>
                </c:pt>
                <c:pt idx="718">
                  <c:v>25</c:v>
                </c:pt>
                <c:pt idx="719">
                  <c:v>24.4</c:v>
                </c:pt>
                <c:pt idx="720">
                  <c:v>24</c:v>
                </c:pt>
                <c:pt idx="721">
                  <c:v>23.7</c:v>
                </c:pt>
                <c:pt idx="722">
                  <c:v>23.3</c:v>
                </c:pt>
                <c:pt idx="723">
                  <c:v>22.9</c:v>
                </c:pt>
                <c:pt idx="724">
                  <c:v>22.6</c:v>
                </c:pt>
                <c:pt idx="725">
                  <c:v>22.2</c:v>
                </c:pt>
                <c:pt idx="726">
                  <c:v>23.2</c:v>
                </c:pt>
                <c:pt idx="727">
                  <c:v>24.2</c:v>
                </c:pt>
                <c:pt idx="728">
                  <c:v>25.2</c:v>
                </c:pt>
                <c:pt idx="729">
                  <c:v>27.1</c:v>
                </c:pt>
                <c:pt idx="730">
                  <c:v>29.1</c:v>
                </c:pt>
                <c:pt idx="731">
                  <c:v>31</c:v>
                </c:pt>
                <c:pt idx="732">
                  <c:v>30.6</c:v>
                </c:pt>
                <c:pt idx="733">
                  <c:v>30.2</c:v>
                </c:pt>
                <c:pt idx="734">
                  <c:v>29.8</c:v>
                </c:pt>
                <c:pt idx="735">
                  <c:v>29.5</c:v>
                </c:pt>
                <c:pt idx="736">
                  <c:v>29.1</c:v>
                </c:pt>
                <c:pt idx="737">
                  <c:v>28.8</c:v>
                </c:pt>
                <c:pt idx="738">
                  <c:v>27.6</c:v>
                </c:pt>
                <c:pt idx="739">
                  <c:v>26.9</c:v>
                </c:pt>
                <c:pt idx="740">
                  <c:v>26.1</c:v>
                </c:pt>
                <c:pt idx="741">
                  <c:v>25.5</c:v>
                </c:pt>
                <c:pt idx="742">
                  <c:v>25.1</c:v>
                </c:pt>
                <c:pt idx="743">
                  <c:v>25.1</c:v>
                </c:pt>
                <c:pt idx="744">
                  <c:v>25.2</c:v>
                </c:pt>
                <c:pt idx="745">
                  <c:v>25.3</c:v>
                </c:pt>
                <c:pt idx="746">
                  <c:v>25.3</c:v>
                </c:pt>
                <c:pt idx="747">
                  <c:v>25</c:v>
                </c:pt>
                <c:pt idx="748">
                  <c:v>24.5</c:v>
                </c:pt>
                <c:pt idx="749">
                  <c:v>24</c:v>
                </c:pt>
                <c:pt idx="750">
                  <c:v>24.7</c:v>
                </c:pt>
                <c:pt idx="751">
                  <c:v>25.3</c:v>
                </c:pt>
                <c:pt idx="752">
                  <c:v>26</c:v>
                </c:pt>
                <c:pt idx="753">
                  <c:v>27.3</c:v>
                </c:pt>
                <c:pt idx="754">
                  <c:v>28.7</c:v>
                </c:pt>
                <c:pt idx="755">
                  <c:v>30</c:v>
                </c:pt>
                <c:pt idx="756">
                  <c:v>30.1</c:v>
                </c:pt>
                <c:pt idx="757">
                  <c:v>30.3</c:v>
                </c:pt>
                <c:pt idx="758">
                  <c:v>30.4</c:v>
                </c:pt>
                <c:pt idx="759">
                  <c:v>29.9</c:v>
                </c:pt>
                <c:pt idx="760">
                  <c:v>29.5</c:v>
                </c:pt>
                <c:pt idx="761">
                  <c:v>29</c:v>
                </c:pt>
                <c:pt idx="762">
                  <c:v>28.2</c:v>
                </c:pt>
                <c:pt idx="763">
                  <c:v>27.4</c:v>
                </c:pt>
                <c:pt idx="764">
                  <c:v>26.6</c:v>
                </c:pt>
                <c:pt idx="765">
                  <c:v>26.5</c:v>
                </c:pt>
                <c:pt idx="766">
                  <c:v>26.5</c:v>
                </c:pt>
                <c:pt idx="767">
                  <c:v>26.4</c:v>
                </c:pt>
                <c:pt idx="768">
                  <c:v>25.9</c:v>
                </c:pt>
                <c:pt idx="769">
                  <c:v>25.5</c:v>
                </c:pt>
                <c:pt idx="770">
                  <c:v>25</c:v>
                </c:pt>
                <c:pt idx="771">
                  <c:v>24.6</c:v>
                </c:pt>
                <c:pt idx="772">
                  <c:v>24.2</c:v>
                </c:pt>
                <c:pt idx="773">
                  <c:v>23.8</c:v>
                </c:pt>
                <c:pt idx="774">
                  <c:v>24.6</c:v>
                </c:pt>
                <c:pt idx="775">
                  <c:v>25.5</c:v>
                </c:pt>
                <c:pt idx="776">
                  <c:v>26.3</c:v>
                </c:pt>
                <c:pt idx="777">
                  <c:v>27.4</c:v>
                </c:pt>
                <c:pt idx="778">
                  <c:v>28.6</c:v>
                </c:pt>
                <c:pt idx="779">
                  <c:v>29.7</c:v>
                </c:pt>
                <c:pt idx="780">
                  <c:v>29.7</c:v>
                </c:pt>
                <c:pt idx="781">
                  <c:v>29.8</c:v>
                </c:pt>
                <c:pt idx="782">
                  <c:v>29.8</c:v>
                </c:pt>
                <c:pt idx="783">
                  <c:v>29.3</c:v>
                </c:pt>
                <c:pt idx="784">
                  <c:v>28.7</c:v>
                </c:pt>
                <c:pt idx="785">
                  <c:v>28.2</c:v>
                </c:pt>
                <c:pt idx="786">
                  <c:v>27.5</c:v>
                </c:pt>
                <c:pt idx="787">
                  <c:v>26.7</c:v>
                </c:pt>
                <c:pt idx="788">
                  <c:v>26</c:v>
                </c:pt>
                <c:pt idx="789">
                  <c:v>25.7</c:v>
                </c:pt>
                <c:pt idx="790">
                  <c:v>25.3</c:v>
                </c:pt>
                <c:pt idx="791">
                  <c:v>25</c:v>
                </c:pt>
                <c:pt idx="792">
                  <c:v>24.9</c:v>
                </c:pt>
                <c:pt idx="793">
                  <c:v>24.9</c:v>
                </c:pt>
                <c:pt idx="794">
                  <c:v>24.8</c:v>
                </c:pt>
                <c:pt idx="795">
                  <c:v>24.3</c:v>
                </c:pt>
                <c:pt idx="796">
                  <c:v>23.7</c:v>
                </c:pt>
                <c:pt idx="797">
                  <c:v>23.2</c:v>
                </c:pt>
                <c:pt idx="798">
                  <c:v>24.3</c:v>
                </c:pt>
                <c:pt idx="799">
                  <c:v>25.3</c:v>
                </c:pt>
                <c:pt idx="800">
                  <c:v>26.4</c:v>
                </c:pt>
                <c:pt idx="801">
                  <c:v>27.4</c:v>
                </c:pt>
                <c:pt idx="802">
                  <c:v>28.4</c:v>
                </c:pt>
                <c:pt idx="803">
                  <c:v>29.4</c:v>
                </c:pt>
                <c:pt idx="804">
                  <c:v>29.4</c:v>
                </c:pt>
                <c:pt idx="805">
                  <c:v>29.4</c:v>
                </c:pt>
                <c:pt idx="806">
                  <c:v>29.4</c:v>
                </c:pt>
                <c:pt idx="807">
                  <c:v>29.4</c:v>
                </c:pt>
                <c:pt idx="808">
                  <c:v>29.4</c:v>
                </c:pt>
                <c:pt idx="809">
                  <c:v>29.4</c:v>
                </c:pt>
                <c:pt idx="810">
                  <c:v>28.4</c:v>
                </c:pt>
                <c:pt idx="811">
                  <c:v>27.4</c:v>
                </c:pt>
                <c:pt idx="812">
                  <c:v>26.4</c:v>
                </c:pt>
                <c:pt idx="813">
                  <c:v>25.9</c:v>
                </c:pt>
                <c:pt idx="814">
                  <c:v>25.5</c:v>
                </c:pt>
                <c:pt idx="815">
                  <c:v>25</c:v>
                </c:pt>
                <c:pt idx="816">
                  <c:v>24.2</c:v>
                </c:pt>
                <c:pt idx="817">
                  <c:v>23.4</c:v>
                </c:pt>
                <c:pt idx="818">
                  <c:v>22.6</c:v>
                </c:pt>
                <c:pt idx="819">
                  <c:v>22.4</c:v>
                </c:pt>
                <c:pt idx="820">
                  <c:v>22.2</c:v>
                </c:pt>
                <c:pt idx="821">
                  <c:v>22</c:v>
                </c:pt>
                <c:pt idx="822">
                  <c:v>23.3</c:v>
                </c:pt>
                <c:pt idx="823">
                  <c:v>24.5</c:v>
                </c:pt>
                <c:pt idx="824">
                  <c:v>25.8</c:v>
                </c:pt>
                <c:pt idx="825">
                  <c:v>27.7</c:v>
                </c:pt>
                <c:pt idx="826">
                  <c:v>29.5</c:v>
                </c:pt>
                <c:pt idx="827">
                  <c:v>31.4</c:v>
                </c:pt>
                <c:pt idx="828">
                  <c:v>31.2</c:v>
                </c:pt>
                <c:pt idx="829">
                  <c:v>31</c:v>
                </c:pt>
                <c:pt idx="830">
                  <c:v>30.8</c:v>
                </c:pt>
                <c:pt idx="831">
                  <c:v>30.3</c:v>
                </c:pt>
                <c:pt idx="832">
                  <c:v>29.9</c:v>
                </c:pt>
                <c:pt idx="833">
                  <c:v>29.4</c:v>
                </c:pt>
                <c:pt idx="834">
                  <c:v>28.6</c:v>
                </c:pt>
                <c:pt idx="835">
                  <c:v>27.8</c:v>
                </c:pt>
                <c:pt idx="836">
                  <c:v>27</c:v>
                </c:pt>
                <c:pt idx="837">
                  <c:v>26.6</c:v>
                </c:pt>
                <c:pt idx="838">
                  <c:v>26.2</c:v>
                </c:pt>
                <c:pt idx="839">
                  <c:v>25.8</c:v>
                </c:pt>
                <c:pt idx="840">
                  <c:v>25.4</c:v>
                </c:pt>
                <c:pt idx="841">
                  <c:v>25</c:v>
                </c:pt>
                <c:pt idx="842">
                  <c:v>24.6</c:v>
                </c:pt>
                <c:pt idx="843">
                  <c:v>24.2</c:v>
                </c:pt>
                <c:pt idx="844">
                  <c:v>23.8</c:v>
                </c:pt>
                <c:pt idx="845">
                  <c:v>23.4</c:v>
                </c:pt>
                <c:pt idx="846">
                  <c:v>24.5</c:v>
                </c:pt>
                <c:pt idx="847">
                  <c:v>25.7</c:v>
                </c:pt>
                <c:pt idx="848">
                  <c:v>26.8</c:v>
                </c:pt>
                <c:pt idx="849">
                  <c:v>28.2</c:v>
                </c:pt>
                <c:pt idx="850">
                  <c:v>29.6</c:v>
                </c:pt>
                <c:pt idx="851">
                  <c:v>31</c:v>
                </c:pt>
                <c:pt idx="852">
                  <c:v>30.9</c:v>
                </c:pt>
                <c:pt idx="853">
                  <c:v>30.7</c:v>
                </c:pt>
                <c:pt idx="854">
                  <c:v>30.6</c:v>
                </c:pt>
                <c:pt idx="855">
                  <c:v>30.1</c:v>
                </c:pt>
                <c:pt idx="856">
                  <c:v>29.5</c:v>
                </c:pt>
                <c:pt idx="857">
                  <c:v>29</c:v>
                </c:pt>
                <c:pt idx="858">
                  <c:v>29</c:v>
                </c:pt>
                <c:pt idx="859">
                  <c:v>29</c:v>
                </c:pt>
                <c:pt idx="860">
                  <c:v>29</c:v>
                </c:pt>
                <c:pt idx="861">
                  <c:v>28</c:v>
                </c:pt>
                <c:pt idx="862">
                  <c:v>27</c:v>
                </c:pt>
                <c:pt idx="863">
                  <c:v>26</c:v>
                </c:pt>
                <c:pt idx="864">
                  <c:v>25.7</c:v>
                </c:pt>
                <c:pt idx="865">
                  <c:v>25.3</c:v>
                </c:pt>
                <c:pt idx="866">
                  <c:v>25</c:v>
                </c:pt>
                <c:pt idx="867">
                  <c:v>24.5</c:v>
                </c:pt>
                <c:pt idx="868">
                  <c:v>24.1</c:v>
                </c:pt>
                <c:pt idx="869">
                  <c:v>23.6</c:v>
                </c:pt>
                <c:pt idx="870">
                  <c:v>24.9</c:v>
                </c:pt>
                <c:pt idx="871">
                  <c:v>26.1</c:v>
                </c:pt>
                <c:pt idx="872">
                  <c:v>27.4</c:v>
                </c:pt>
                <c:pt idx="873">
                  <c:v>28.3</c:v>
                </c:pt>
                <c:pt idx="874">
                  <c:v>29.1</c:v>
                </c:pt>
                <c:pt idx="875">
                  <c:v>30</c:v>
                </c:pt>
                <c:pt idx="876">
                  <c:v>30.3</c:v>
                </c:pt>
                <c:pt idx="877">
                  <c:v>30.5</c:v>
                </c:pt>
                <c:pt idx="878">
                  <c:v>30.8</c:v>
                </c:pt>
                <c:pt idx="879">
                  <c:v>30.3</c:v>
                </c:pt>
                <c:pt idx="880">
                  <c:v>29.9</c:v>
                </c:pt>
                <c:pt idx="881">
                  <c:v>29.4</c:v>
                </c:pt>
                <c:pt idx="882">
                  <c:v>28.6</c:v>
                </c:pt>
                <c:pt idx="883">
                  <c:v>27.8</c:v>
                </c:pt>
                <c:pt idx="884">
                  <c:v>27</c:v>
                </c:pt>
                <c:pt idx="885">
                  <c:v>26.8</c:v>
                </c:pt>
                <c:pt idx="886">
                  <c:v>26.6</c:v>
                </c:pt>
                <c:pt idx="887">
                  <c:v>26.4</c:v>
                </c:pt>
                <c:pt idx="888">
                  <c:v>26.1</c:v>
                </c:pt>
                <c:pt idx="889">
                  <c:v>25.7</c:v>
                </c:pt>
                <c:pt idx="890">
                  <c:v>25.4</c:v>
                </c:pt>
                <c:pt idx="891">
                  <c:v>24.9</c:v>
                </c:pt>
                <c:pt idx="892">
                  <c:v>24.5</c:v>
                </c:pt>
                <c:pt idx="893">
                  <c:v>24</c:v>
                </c:pt>
                <c:pt idx="894">
                  <c:v>25.3</c:v>
                </c:pt>
                <c:pt idx="895">
                  <c:v>26.7</c:v>
                </c:pt>
                <c:pt idx="896">
                  <c:v>28</c:v>
                </c:pt>
                <c:pt idx="897">
                  <c:v>28</c:v>
                </c:pt>
                <c:pt idx="898">
                  <c:v>28</c:v>
                </c:pt>
                <c:pt idx="899">
                  <c:v>28</c:v>
                </c:pt>
                <c:pt idx="900">
                  <c:v>29.1</c:v>
                </c:pt>
                <c:pt idx="901">
                  <c:v>30.3</c:v>
                </c:pt>
                <c:pt idx="902">
                  <c:v>31.4</c:v>
                </c:pt>
                <c:pt idx="903">
                  <c:v>31.1</c:v>
                </c:pt>
                <c:pt idx="904">
                  <c:v>30.7</c:v>
                </c:pt>
                <c:pt idx="905">
                  <c:v>30.4</c:v>
                </c:pt>
                <c:pt idx="906">
                  <c:v>29.4</c:v>
                </c:pt>
                <c:pt idx="907">
                  <c:v>28.4</c:v>
                </c:pt>
                <c:pt idx="908">
                  <c:v>27.4</c:v>
                </c:pt>
                <c:pt idx="909">
                  <c:v>26.9</c:v>
                </c:pt>
                <c:pt idx="910">
                  <c:v>26.5</c:v>
                </c:pt>
                <c:pt idx="911">
                  <c:v>26</c:v>
                </c:pt>
                <c:pt idx="912">
                  <c:v>25.7</c:v>
                </c:pt>
                <c:pt idx="913">
                  <c:v>25.3</c:v>
                </c:pt>
                <c:pt idx="914">
                  <c:v>25</c:v>
                </c:pt>
                <c:pt idx="915">
                  <c:v>24.9</c:v>
                </c:pt>
                <c:pt idx="916">
                  <c:v>24.7</c:v>
                </c:pt>
                <c:pt idx="917">
                  <c:v>24.6</c:v>
                </c:pt>
                <c:pt idx="918">
                  <c:v>25.5</c:v>
                </c:pt>
                <c:pt idx="919">
                  <c:v>26.5</c:v>
                </c:pt>
                <c:pt idx="920">
                  <c:v>27.4</c:v>
                </c:pt>
                <c:pt idx="921">
                  <c:v>28.7</c:v>
                </c:pt>
                <c:pt idx="922">
                  <c:v>29.9</c:v>
                </c:pt>
                <c:pt idx="923">
                  <c:v>31.2</c:v>
                </c:pt>
                <c:pt idx="924">
                  <c:v>31.4</c:v>
                </c:pt>
                <c:pt idx="925">
                  <c:v>31.6</c:v>
                </c:pt>
                <c:pt idx="926">
                  <c:v>31.8</c:v>
                </c:pt>
                <c:pt idx="927">
                  <c:v>30.6</c:v>
                </c:pt>
                <c:pt idx="928">
                  <c:v>29.4</c:v>
                </c:pt>
                <c:pt idx="929">
                  <c:v>28.1</c:v>
                </c:pt>
                <c:pt idx="930">
                  <c:v>26.9</c:v>
                </c:pt>
                <c:pt idx="931">
                  <c:v>25.7</c:v>
                </c:pt>
                <c:pt idx="932">
                  <c:v>27</c:v>
                </c:pt>
                <c:pt idx="933">
                  <c:v>26.6</c:v>
                </c:pt>
                <c:pt idx="934">
                  <c:v>26.2</c:v>
                </c:pt>
                <c:pt idx="935">
                  <c:v>25.8</c:v>
                </c:pt>
                <c:pt idx="936">
                  <c:v>25.2</c:v>
                </c:pt>
                <c:pt idx="937">
                  <c:v>24.6</c:v>
                </c:pt>
                <c:pt idx="938">
                  <c:v>24</c:v>
                </c:pt>
                <c:pt idx="939">
                  <c:v>23.7</c:v>
                </c:pt>
                <c:pt idx="940">
                  <c:v>23.5</c:v>
                </c:pt>
                <c:pt idx="941">
                  <c:v>23.2</c:v>
                </c:pt>
                <c:pt idx="942">
                  <c:v>24.3</c:v>
                </c:pt>
                <c:pt idx="943">
                  <c:v>25.5</c:v>
                </c:pt>
                <c:pt idx="944">
                  <c:v>26.6</c:v>
                </c:pt>
                <c:pt idx="945">
                  <c:v>29.1</c:v>
                </c:pt>
                <c:pt idx="946">
                  <c:v>31.5</c:v>
                </c:pt>
                <c:pt idx="947">
                  <c:v>34</c:v>
                </c:pt>
                <c:pt idx="948">
                  <c:v>33.9</c:v>
                </c:pt>
                <c:pt idx="949">
                  <c:v>33.700000000000003</c:v>
                </c:pt>
                <c:pt idx="950">
                  <c:v>33.6</c:v>
                </c:pt>
                <c:pt idx="951">
                  <c:v>32.9</c:v>
                </c:pt>
                <c:pt idx="952">
                  <c:v>32.1</c:v>
                </c:pt>
                <c:pt idx="953">
                  <c:v>31.4</c:v>
                </c:pt>
                <c:pt idx="954">
                  <c:v>30.3</c:v>
                </c:pt>
                <c:pt idx="955">
                  <c:v>29.1</c:v>
                </c:pt>
                <c:pt idx="956">
                  <c:v>28</c:v>
                </c:pt>
                <c:pt idx="957">
                  <c:v>27.4</c:v>
                </c:pt>
                <c:pt idx="958">
                  <c:v>26.8</c:v>
                </c:pt>
                <c:pt idx="959">
                  <c:v>26.2</c:v>
                </c:pt>
                <c:pt idx="960">
                  <c:v>25.7</c:v>
                </c:pt>
                <c:pt idx="961">
                  <c:v>25.1</c:v>
                </c:pt>
                <c:pt idx="962">
                  <c:v>24.6</c:v>
                </c:pt>
                <c:pt idx="963">
                  <c:v>24.1</c:v>
                </c:pt>
                <c:pt idx="964">
                  <c:v>23.7</c:v>
                </c:pt>
                <c:pt idx="965">
                  <c:v>23.2</c:v>
                </c:pt>
                <c:pt idx="966">
                  <c:v>24.9</c:v>
                </c:pt>
                <c:pt idx="967">
                  <c:v>26.5</c:v>
                </c:pt>
                <c:pt idx="968">
                  <c:v>28.2</c:v>
                </c:pt>
                <c:pt idx="969">
                  <c:v>30.1</c:v>
                </c:pt>
                <c:pt idx="970">
                  <c:v>32.1</c:v>
                </c:pt>
                <c:pt idx="971">
                  <c:v>34</c:v>
                </c:pt>
                <c:pt idx="972">
                  <c:v>33.5</c:v>
                </c:pt>
                <c:pt idx="973">
                  <c:v>32.9</c:v>
                </c:pt>
                <c:pt idx="974">
                  <c:v>32.4</c:v>
                </c:pt>
                <c:pt idx="975">
                  <c:v>31.7</c:v>
                </c:pt>
                <c:pt idx="976">
                  <c:v>31.1</c:v>
                </c:pt>
                <c:pt idx="977">
                  <c:v>30.4</c:v>
                </c:pt>
                <c:pt idx="978">
                  <c:v>29.6</c:v>
                </c:pt>
                <c:pt idx="979">
                  <c:v>28.8</c:v>
                </c:pt>
                <c:pt idx="980">
                  <c:v>28</c:v>
                </c:pt>
                <c:pt idx="981">
                  <c:v>27.7</c:v>
                </c:pt>
                <c:pt idx="982">
                  <c:v>27.3</c:v>
                </c:pt>
                <c:pt idx="983">
                  <c:v>27</c:v>
                </c:pt>
                <c:pt idx="984">
                  <c:v>26.7</c:v>
                </c:pt>
                <c:pt idx="985">
                  <c:v>26.5</c:v>
                </c:pt>
                <c:pt idx="986">
                  <c:v>26.2</c:v>
                </c:pt>
                <c:pt idx="987">
                  <c:v>26.1</c:v>
                </c:pt>
                <c:pt idx="988">
                  <c:v>25.9</c:v>
                </c:pt>
                <c:pt idx="989">
                  <c:v>25.8</c:v>
                </c:pt>
                <c:pt idx="990">
                  <c:v>26.9</c:v>
                </c:pt>
                <c:pt idx="991">
                  <c:v>28.1</c:v>
                </c:pt>
                <c:pt idx="992">
                  <c:v>29.2</c:v>
                </c:pt>
                <c:pt idx="993">
                  <c:v>30.2</c:v>
                </c:pt>
                <c:pt idx="994">
                  <c:v>31.2</c:v>
                </c:pt>
                <c:pt idx="995">
                  <c:v>32.200000000000003</c:v>
                </c:pt>
                <c:pt idx="996">
                  <c:v>31.9</c:v>
                </c:pt>
                <c:pt idx="997">
                  <c:v>31.7</c:v>
                </c:pt>
                <c:pt idx="998">
                  <c:v>31.4</c:v>
                </c:pt>
                <c:pt idx="999">
                  <c:v>30.9</c:v>
                </c:pt>
                <c:pt idx="1000">
                  <c:v>30.5</c:v>
                </c:pt>
                <c:pt idx="1001">
                  <c:v>30</c:v>
                </c:pt>
                <c:pt idx="1002">
                  <c:v>29.1</c:v>
                </c:pt>
                <c:pt idx="1003">
                  <c:v>28.3</c:v>
                </c:pt>
                <c:pt idx="1004">
                  <c:v>27.4</c:v>
                </c:pt>
                <c:pt idx="1005">
                  <c:v>27.1</c:v>
                </c:pt>
                <c:pt idx="1006">
                  <c:v>26.7</c:v>
                </c:pt>
                <c:pt idx="1007">
                  <c:v>26.4</c:v>
                </c:pt>
                <c:pt idx="1008">
                  <c:v>26</c:v>
                </c:pt>
                <c:pt idx="1009">
                  <c:v>25.6</c:v>
                </c:pt>
                <c:pt idx="1010">
                  <c:v>25.2</c:v>
                </c:pt>
                <c:pt idx="1011">
                  <c:v>25</c:v>
                </c:pt>
                <c:pt idx="1012">
                  <c:v>24.8</c:v>
                </c:pt>
                <c:pt idx="1013">
                  <c:v>24.6</c:v>
                </c:pt>
                <c:pt idx="1014">
                  <c:v>25.7</c:v>
                </c:pt>
                <c:pt idx="1015">
                  <c:v>26.9</c:v>
                </c:pt>
                <c:pt idx="1016">
                  <c:v>28</c:v>
                </c:pt>
                <c:pt idx="1017">
                  <c:v>29.1</c:v>
                </c:pt>
                <c:pt idx="1018">
                  <c:v>30.1</c:v>
                </c:pt>
                <c:pt idx="1019">
                  <c:v>31.2</c:v>
                </c:pt>
                <c:pt idx="1020">
                  <c:v>31.1</c:v>
                </c:pt>
                <c:pt idx="1021">
                  <c:v>30.9</c:v>
                </c:pt>
                <c:pt idx="1022">
                  <c:v>30.8</c:v>
                </c:pt>
                <c:pt idx="1023">
                  <c:v>30.6</c:v>
                </c:pt>
                <c:pt idx="1024">
                  <c:v>30.4</c:v>
                </c:pt>
                <c:pt idx="1025">
                  <c:v>30.2</c:v>
                </c:pt>
                <c:pt idx="1026">
                  <c:v>29.5</c:v>
                </c:pt>
                <c:pt idx="1027">
                  <c:v>28.7</c:v>
                </c:pt>
                <c:pt idx="1028">
                  <c:v>28</c:v>
                </c:pt>
                <c:pt idx="1029">
                  <c:v>27.2</c:v>
                </c:pt>
                <c:pt idx="1030">
                  <c:v>26.4</c:v>
                </c:pt>
                <c:pt idx="1031">
                  <c:v>25.6</c:v>
                </c:pt>
                <c:pt idx="1032">
                  <c:v>24.9</c:v>
                </c:pt>
                <c:pt idx="1033">
                  <c:v>24.3</c:v>
                </c:pt>
                <c:pt idx="1034">
                  <c:v>23.6</c:v>
                </c:pt>
                <c:pt idx="1035">
                  <c:v>23.7</c:v>
                </c:pt>
                <c:pt idx="1036">
                  <c:v>23.9</c:v>
                </c:pt>
                <c:pt idx="1037">
                  <c:v>24</c:v>
                </c:pt>
                <c:pt idx="1038">
                  <c:v>25.3</c:v>
                </c:pt>
                <c:pt idx="1039">
                  <c:v>26.7</c:v>
                </c:pt>
                <c:pt idx="1040">
                  <c:v>28</c:v>
                </c:pt>
                <c:pt idx="1041">
                  <c:v>29.7</c:v>
                </c:pt>
                <c:pt idx="1042">
                  <c:v>31.3</c:v>
                </c:pt>
                <c:pt idx="1043">
                  <c:v>33</c:v>
                </c:pt>
                <c:pt idx="1044">
                  <c:v>32.9</c:v>
                </c:pt>
                <c:pt idx="1045">
                  <c:v>32.9</c:v>
                </c:pt>
                <c:pt idx="1046">
                  <c:v>32.799999999999997</c:v>
                </c:pt>
                <c:pt idx="1047">
                  <c:v>32.299999999999997</c:v>
                </c:pt>
                <c:pt idx="1048">
                  <c:v>31.7</c:v>
                </c:pt>
                <c:pt idx="1049">
                  <c:v>31.2</c:v>
                </c:pt>
                <c:pt idx="1050">
                  <c:v>30.3</c:v>
                </c:pt>
                <c:pt idx="1051">
                  <c:v>29.5</c:v>
                </c:pt>
                <c:pt idx="1052">
                  <c:v>28.6</c:v>
                </c:pt>
                <c:pt idx="1053">
                  <c:v>27.9</c:v>
                </c:pt>
                <c:pt idx="1054">
                  <c:v>27.1</c:v>
                </c:pt>
                <c:pt idx="1055">
                  <c:v>26.4</c:v>
                </c:pt>
                <c:pt idx="1056">
                  <c:v>26.5</c:v>
                </c:pt>
                <c:pt idx="1057">
                  <c:v>26.5</c:v>
                </c:pt>
                <c:pt idx="1058">
                  <c:v>26.6</c:v>
                </c:pt>
                <c:pt idx="1059">
                  <c:v>26.5</c:v>
                </c:pt>
                <c:pt idx="1060">
                  <c:v>26.3</c:v>
                </c:pt>
                <c:pt idx="1061">
                  <c:v>26.2</c:v>
                </c:pt>
                <c:pt idx="1062">
                  <c:v>27.1</c:v>
                </c:pt>
                <c:pt idx="1063">
                  <c:v>28.1</c:v>
                </c:pt>
                <c:pt idx="1064">
                  <c:v>29</c:v>
                </c:pt>
                <c:pt idx="1065">
                  <c:v>31</c:v>
                </c:pt>
                <c:pt idx="1066">
                  <c:v>33</c:v>
                </c:pt>
                <c:pt idx="1067">
                  <c:v>35</c:v>
                </c:pt>
                <c:pt idx="1068">
                  <c:v>34.700000000000003</c:v>
                </c:pt>
                <c:pt idx="1069">
                  <c:v>34.299999999999997</c:v>
                </c:pt>
                <c:pt idx="1070">
                  <c:v>34</c:v>
                </c:pt>
                <c:pt idx="1071">
                  <c:v>33.700000000000003</c:v>
                </c:pt>
                <c:pt idx="1072">
                  <c:v>33.5</c:v>
                </c:pt>
                <c:pt idx="1073">
                  <c:v>33.200000000000003</c:v>
                </c:pt>
                <c:pt idx="1074">
                  <c:v>32</c:v>
                </c:pt>
                <c:pt idx="1075">
                  <c:v>30.8</c:v>
                </c:pt>
                <c:pt idx="1076">
                  <c:v>29.6</c:v>
                </c:pt>
                <c:pt idx="1077">
                  <c:v>29.3</c:v>
                </c:pt>
                <c:pt idx="1078">
                  <c:v>28.9</c:v>
                </c:pt>
                <c:pt idx="1079">
                  <c:v>28.6</c:v>
                </c:pt>
                <c:pt idx="1080">
                  <c:v>28.4</c:v>
                </c:pt>
                <c:pt idx="1081">
                  <c:v>28.2</c:v>
                </c:pt>
                <c:pt idx="1082">
                  <c:v>28</c:v>
                </c:pt>
                <c:pt idx="1083">
                  <c:v>27.8</c:v>
                </c:pt>
                <c:pt idx="1084">
                  <c:v>27.6</c:v>
                </c:pt>
                <c:pt idx="1085">
                  <c:v>27.4</c:v>
                </c:pt>
                <c:pt idx="1086">
                  <c:v>27.5</c:v>
                </c:pt>
                <c:pt idx="1087">
                  <c:v>27.5</c:v>
                </c:pt>
                <c:pt idx="1088">
                  <c:v>27.6</c:v>
                </c:pt>
                <c:pt idx="1089">
                  <c:v>29.7</c:v>
                </c:pt>
                <c:pt idx="1090">
                  <c:v>31.9</c:v>
                </c:pt>
                <c:pt idx="1091">
                  <c:v>34</c:v>
                </c:pt>
                <c:pt idx="1092">
                  <c:v>34</c:v>
                </c:pt>
                <c:pt idx="1093">
                  <c:v>34</c:v>
                </c:pt>
                <c:pt idx="1094">
                  <c:v>34</c:v>
                </c:pt>
                <c:pt idx="1095">
                  <c:v>33.4</c:v>
                </c:pt>
                <c:pt idx="1096">
                  <c:v>32.799999999999997</c:v>
                </c:pt>
                <c:pt idx="1097">
                  <c:v>32.200000000000003</c:v>
                </c:pt>
                <c:pt idx="1098">
                  <c:v>32.200000000000003</c:v>
                </c:pt>
                <c:pt idx="1099">
                  <c:v>32.200000000000003</c:v>
                </c:pt>
                <c:pt idx="1100">
                  <c:v>32.200000000000003</c:v>
                </c:pt>
                <c:pt idx="1101">
                  <c:v>31.1</c:v>
                </c:pt>
                <c:pt idx="1102">
                  <c:v>30.1</c:v>
                </c:pt>
                <c:pt idx="1103">
                  <c:v>29</c:v>
                </c:pt>
                <c:pt idx="1104">
                  <c:v>28.7</c:v>
                </c:pt>
                <c:pt idx="1105">
                  <c:v>28.4</c:v>
                </c:pt>
                <c:pt idx="1106">
                  <c:v>28.1</c:v>
                </c:pt>
                <c:pt idx="1107">
                  <c:v>27.8</c:v>
                </c:pt>
                <c:pt idx="1108">
                  <c:v>27.5</c:v>
                </c:pt>
                <c:pt idx="1109">
                  <c:v>27.2</c:v>
                </c:pt>
                <c:pt idx="1110">
                  <c:v>28.1</c:v>
                </c:pt>
                <c:pt idx="1111">
                  <c:v>29.1</c:v>
                </c:pt>
                <c:pt idx="1112">
                  <c:v>30</c:v>
                </c:pt>
                <c:pt idx="1113">
                  <c:v>30.8</c:v>
                </c:pt>
                <c:pt idx="1114">
                  <c:v>31.7</c:v>
                </c:pt>
                <c:pt idx="1115">
                  <c:v>32.5</c:v>
                </c:pt>
                <c:pt idx="1116">
                  <c:v>33.299999999999997</c:v>
                </c:pt>
                <c:pt idx="1117">
                  <c:v>34.200000000000003</c:v>
                </c:pt>
                <c:pt idx="1118">
                  <c:v>35</c:v>
                </c:pt>
                <c:pt idx="1119">
                  <c:v>34.4</c:v>
                </c:pt>
                <c:pt idx="1120">
                  <c:v>33.799999999999997</c:v>
                </c:pt>
                <c:pt idx="1121">
                  <c:v>33.200000000000003</c:v>
                </c:pt>
                <c:pt idx="1122">
                  <c:v>32.1</c:v>
                </c:pt>
                <c:pt idx="1123">
                  <c:v>31.1</c:v>
                </c:pt>
                <c:pt idx="1124">
                  <c:v>30</c:v>
                </c:pt>
                <c:pt idx="1125">
                  <c:v>29.4</c:v>
                </c:pt>
                <c:pt idx="1126">
                  <c:v>28.8</c:v>
                </c:pt>
                <c:pt idx="1127">
                  <c:v>28.2</c:v>
                </c:pt>
                <c:pt idx="1128">
                  <c:v>27.9</c:v>
                </c:pt>
                <c:pt idx="1129">
                  <c:v>27.7</c:v>
                </c:pt>
                <c:pt idx="1130">
                  <c:v>27.4</c:v>
                </c:pt>
                <c:pt idx="1131">
                  <c:v>26.7</c:v>
                </c:pt>
                <c:pt idx="1132">
                  <c:v>26.1</c:v>
                </c:pt>
                <c:pt idx="1133">
                  <c:v>25.4</c:v>
                </c:pt>
                <c:pt idx="1134">
                  <c:v>26.7</c:v>
                </c:pt>
                <c:pt idx="1135">
                  <c:v>28.1</c:v>
                </c:pt>
                <c:pt idx="1136">
                  <c:v>29.4</c:v>
                </c:pt>
                <c:pt idx="1137">
                  <c:v>30.3</c:v>
                </c:pt>
                <c:pt idx="1138">
                  <c:v>31.1</c:v>
                </c:pt>
                <c:pt idx="1139">
                  <c:v>32</c:v>
                </c:pt>
                <c:pt idx="1140">
                  <c:v>31.9</c:v>
                </c:pt>
                <c:pt idx="1141">
                  <c:v>31.7</c:v>
                </c:pt>
                <c:pt idx="1142">
                  <c:v>31.6</c:v>
                </c:pt>
                <c:pt idx="1143">
                  <c:v>31.3</c:v>
                </c:pt>
                <c:pt idx="1144">
                  <c:v>31.1</c:v>
                </c:pt>
                <c:pt idx="1145">
                  <c:v>30.8</c:v>
                </c:pt>
                <c:pt idx="1146">
                  <c:v>29.8</c:v>
                </c:pt>
                <c:pt idx="1147">
                  <c:v>28.8</c:v>
                </c:pt>
                <c:pt idx="1148">
                  <c:v>27.8</c:v>
                </c:pt>
                <c:pt idx="1149">
                  <c:v>27.5</c:v>
                </c:pt>
                <c:pt idx="1150">
                  <c:v>27.3</c:v>
                </c:pt>
                <c:pt idx="1151">
                  <c:v>27</c:v>
                </c:pt>
                <c:pt idx="1152">
                  <c:v>27</c:v>
                </c:pt>
                <c:pt idx="1153">
                  <c:v>27</c:v>
                </c:pt>
                <c:pt idx="1154">
                  <c:v>27</c:v>
                </c:pt>
                <c:pt idx="1155">
                  <c:v>26.6</c:v>
                </c:pt>
                <c:pt idx="1156">
                  <c:v>26.2</c:v>
                </c:pt>
                <c:pt idx="1157">
                  <c:v>25.8</c:v>
                </c:pt>
                <c:pt idx="1158">
                  <c:v>26.9</c:v>
                </c:pt>
                <c:pt idx="1159">
                  <c:v>27.9</c:v>
                </c:pt>
                <c:pt idx="1160">
                  <c:v>29</c:v>
                </c:pt>
                <c:pt idx="1161">
                  <c:v>30</c:v>
                </c:pt>
                <c:pt idx="1162">
                  <c:v>31</c:v>
                </c:pt>
                <c:pt idx="1163">
                  <c:v>32</c:v>
                </c:pt>
                <c:pt idx="1164">
                  <c:v>32.200000000000003</c:v>
                </c:pt>
                <c:pt idx="1165">
                  <c:v>32.4</c:v>
                </c:pt>
                <c:pt idx="1166">
                  <c:v>32.6</c:v>
                </c:pt>
                <c:pt idx="1167">
                  <c:v>32</c:v>
                </c:pt>
                <c:pt idx="1168">
                  <c:v>31.4</c:v>
                </c:pt>
                <c:pt idx="1169">
                  <c:v>30.8</c:v>
                </c:pt>
                <c:pt idx="1170">
                  <c:v>29.9</c:v>
                </c:pt>
                <c:pt idx="1171">
                  <c:v>28.9</c:v>
                </c:pt>
                <c:pt idx="1172">
                  <c:v>28</c:v>
                </c:pt>
                <c:pt idx="1173">
                  <c:v>27.6</c:v>
                </c:pt>
                <c:pt idx="1174">
                  <c:v>27.2</c:v>
                </c:pt>
                <c:pt idx="1175">
                  <c:v>26.8</c:v>
                </c:pt>
                <c:pt idx="1176">
                  <c:v>26.1</c:v>
                </c:pt>
                <c:pt idx="1177">
                  <c:v>25.5</c:v>
                </c:pt>
                <c:pt idx="1178">
                  <c:v>24.8</c:v>
                </c:pt>
                <c:pt idx="1179">
                  <c:v>24.7</c:v>
                </c:pt>
                <c:pt idx="1180">
                  <c:v>24.5</c:v>
                </c:pt>
                <c:pt idx="1181">
                  <c:v>24.4</c:v>
                </c:pt>
                <c:pt idx="1182">
                  <c:v>25.6</c:v>
                </c:pt>
                <c:pt idx="1183">
                  <c:v>26.8</c:v>
                </c:pt>
                <c:pt idx="1184">
                  <c:v>28</c:v>
                </c:pt>
                <c:pt idx="1185">
                  <c:v>29</c:v>
                </c:pt>
                <c:pt idx="1186">
                  <c:v>30</c:v>
                </c:pt>
                <c:pt idx="1187">
                  <c:v>31</c:v>
                </c:pt>
                <c:pt idx="1188">
                  <c:v>31.1</c:v>
                </c:pt>
                <c:pt idx="1189">
                  <c:v>31.3</c:v>
                </c:pt>
                <c:pt idx="1190">
                  <c:v>31.4</c:v>
                </c:pt>
                <c:pt idx="1191">
                  <c:v>31.1</c:v>
                </c:pt>
                <c:pt idx="1192">
                  <c:v>30.9</c:v>
                </c:pt>
                <c:pt idx="1193">
                  <c:v>30.6</c:v>
                </c:pt>
                <c:pt idx="1194">
                  <c:v>29.7</c:v>
                </c:pt>
                <c:pt idx="1195">
                  <c:v>28.9</c:v>
                </c:pt>
                <c:pt idx="1196">
                  <c:v>28</c:v>
                </c:pt>
                <c:pt idx="1197">
                  <c:v>27.7</c:v>
                </c:pt>
                <c:pt idx="1198">
                  <c:v>27.5</c:v>
                </c:pt>
                <c:pt idx="1199">
                  <c:v>27.2</c:v>
                </c:pt>
                <c:pt idx="1200">
                  <c:v>26.7</c:v>
                </c:pt>
                <c:pt idx="1201">
                  <c:v>26.3</c:v>
                </c:pt>
                <c:pt idx="1202">
                  <c:v>25.8</c:v>
                </c:pt>
                <c:pt idx="1203">
                  <c:v>25.3</c:v>
                </c:pt>
                <c:pt idx="1204">
                  <c:v>24.9</c:v>
                </c:pt>
                <c:pt idx="1205">
                  <c:v>24.4</c:v>
                </c:pt>
                <c:pt idx="1206">
                  <c:v>26.1</c:v>
                </c:pt>
                <c:pt idx="1207">
                  <c:v>27.7</c:v>
                </c:pt>
                <c:pt idx="1208">
                  <c:v>29.4</c:v>
                </c:pt>
                <c:pt idx="1209">
                  <c:v>30.4</c:v>
                </c:pt>
                <c:pt idx="1210">
                  <c:v>31.4</c:v>
                </c:pt>
                <c:pt idx="1211">
                  <c:v>32.4</c:v>
                </c:pt>
                <c:pt idx="1212">
                  <c:v>32.700000000000003</c:v>
                </c:pt>
                <c:pt idx="1213">
                  <c:v>33.1</c:v>
                </c:pt>
                <c:pt idx="1214">
                  <c:v>33.4</c:v>
                </c:pt>
                <c:pt idx="1215">
                  <c:v>32.700000000000003</c:v>
                </c:pt>
                <c:pt idx="1216">
                  <c:v>32.1</c:v>
                </c:pt>
                <c:pt idx="1217">
                  <c:v>31.4</c:v>
                </c:pt>
                <c:pt idx="1218">
                  <c:v>30.4</c:v>
                </c:pt>
                <c:pt idx="1219">
                  <c:v>29.4</c:v>
                </c:pt>
                <c:pt idx="1220">
                  <c:v>28.4</c:v>
                </c:pt>
                <c:pt idx="1221">
                  <c:v>27.7</c:v>
                </c:pt>
                <c:pt idx="1222">
                  <c:v>27.1</c:v>
                </c:pt>
                <c:pt idx="1223">
                  <c:v>26.4</c:v>
                </c:pt>
                <c:pt idx="1224">
                  <c:v>25.7</c:v>
                </c:pt>
                <c:pt idx="1225">
                  <c:v>25.1</c:v>
                </c:pt>
                <c:pt idx="1226">
                  <c:v>24.4</c:v>
                </c:pt>
                <c:pt idx="1227">
                  <c:v>24.1</c:v>
                </c:pt>
                <c:pt idx="1228">
                  <c:v>23.9</c:v>
                </c:pt>
                <c:pt idx="1229">
                  <c:v>23.6</c:v>
                </c:pt>
                <c:pt idx="1230">
                  <c:v>25.3</c:v>
                </c:pt>
                <c:pt idx="1231">
                  <c:v>26.9</c:v>
                </c:pt>
                <c:pt idx="1232">
                  <c:v>28.6</c:v>
                </c:pt>
                <c:pt idx="1233">
                  <c:v>30.4</c:v>
                </c:pt>
                <c:pt idx="1234">
                  <c:v>32.200000000000003</c:v>
                </c:pt>
                <c:pt idx="1235">
                  <c:v>34</c:v>
                </c:pt>
                <c:pt idx="1236">
                  <c:v>34.1</c:v>
                </c:pt>
                <c:pt idx="1237">
                  <c:v>34.1</c:v>
                </c:pt>
                <c:pt idx="1238">
                  <c:v>34.200000000000003</c:v>
                </c:pt>
                <c:pt idx="1239">
                  <c:v>33.4</c:v>
                </c:pt>
                <c:pt idx="1240">
                  <c:v>32.6</c:v>
                </c:pt>
                <c:pt idx="1241">
                  <c:v>31.8</c:v>
                </c:pt>
                <c:pt idx="1242">
                  <c:v>30.9</c:v>
                </c:pt>
                <c:pt idx="1243">
                  <c:v>29.9</c:v>
                </c:pt>
                <c:pt idx="1244">
                  <c:v>29</c:v>
                </c:pt>
                <c:pt idx="1245">
                  <c:v>28.7</c:v>
                </c:pt>
                <c:pt idx="1246">
                  <c:v>28.3</c:v>
                </c:pt>
                <c:pt idx="1247">
                  <c:v>28</c:v>
                </c:pt>
                <c:pt idx="1248">
                  <c:v>27.6</c:v>
                </c:pt>
                <c:pt idx="1249">
                  <c:v>27.2</c:v>
                </c:pt>
                <c:pt idx="1250">
                  <c:v>26.8</c:v>
                </c:pt>
                <c:pt idx="1251">
                  <c:v>26.5</c:v>
                </c:pt>
                <c:pt idx="1252">
                  <c:v>26.3</c:v>
                </c:pt>
                <c:pt idx="1253">
                  <c:v>26</c:v>
                </c:pt>
                <c:pt idx="1254">
                  <c:v>26.9</c:v>
                </c:pt>
                <c:pt idx="1255">
                  <c:v>27.7</c:v>
                </c:pt>
                <c:pt idx="1256">
                  <c:v>28.6</c:v>
                </c:pt>
                <c:pt idx="1257">
                  <c:v>30.3</c:v>
                </c:pt>
                <c:pt idx="1258">
                  <c:v>32</c:v>
                </c:pt>
                <c:pt idx="1259">
                  <c:v>32</c:v>
                </c:pt>
                <c:pt idx="1260">
                  <c:v>32</c:v>
                </c:pt>
                <c:pt idx="1261">
                  <c:v>32</c:v>
                </c:pt>
                <c:pt idx="1262">
                  <c:v>32</c:v>
                </c:pt>
                <c:pt idx="1263">
                  <c:v>31.3</c:v>
                </c:pt>
                <c:pt idx="1264">
                  <c:v>30.7</c:v>
                </c:pt>
                <c:pt idx="1265">
                  <c:v>30</c:v>
                </c:pt>
                <c:pt idx="1266">
                  <c:v>29.3</c:v>
                </c:pt>
                <c:pt idx="1267">
                  <c:v>28.7</c:v>
                </c:pt>
                <c:pt idx="1268">
                  <c:v>28</c:v>
                </c:pt>
                <c:pt idx="1269">
                  <c:v>27.8</c:v>
                </c:pt>
                <c:pt idx="1270">
                  <c:v>27.6</c:v>
                </c:pt>
                <c:pt idx="1271">
                  <c:v>27.4</c:v>
                </c:pt>
                <c:pt idx="1272">
                  <c:v>27.1</c:v>
                </c:pt>
                <c:pt idx="1273">
                  <c:v>26.7</c:v>
                </c:pt>
                <c:pt idx="1274">
                  <c:v>26.4</c:v>
                </c:pt>
                <c:pt idx="1275">
                  <c:v>25.9</c:v>
                </c:pt>
                <c:pt idx="1276">
                  <c:v>25.5</c:v>
                </c:pt>
                <c:pt idx="1277">
                  <c:v>25</c:v>
                </c:pt>
                <c:pt idx="1278">
                  <c:v>26.3</c:v>
                </c:pt>
                <c:pt idx="1279">
                  <c:v>27.7</c:v>
                </c:pt>
                <c:pt idx="1280">
                  <c:v>29</c:v>
                </c:pt>
                <c:pt idx="1281">
                  <c:v>29.8</c:v>
                </c:pt>
                <c:pt idx="1282">
                  <c:v>30.6</c:v>
                </c:pt>
                <c:pt idx="1283">
                  <c:v>31.4</c:v>
                </c:pt>
                <c:pt idx="1284">
                  <c:v>31.4</c:v>
                </c:pt>
                <c:pt idx="1285">
                  <c:v>31.4</c:v>
                </c:pt>
                <c:pt idx="1286">
                  <c:v>31.4</c:v>
                </c:pt>
                <c:pt idx="1287">
                  <c:v>31.1</c:v>
                </c:pt>
                <c:pt idx="1288">
                  <c:v>30.7</c:v>
                </c:pt>
                <c:pt idx="1289">
                  <c:v>30.4</c:v>
                </c:pt>
                <c:pt idx="1290">
                  <c:v>29.6</c:v>
                </c:pt>
                <c:pt idx="1291">
                  <c:v>28.8</c:v>
                </c:pt>
                <c:pt idx="1292">
                  <c:v>28</c:v>
                </c:pt>
                <c:pt idx="1293">
                  <c:v>27.7</c:v>
                </c:pt>
                <c:pt idx="1294">
                  <c:v>27.3</c:v>
                </c:pt>
                <c:pt idx="1295">
                  <c:v>27</c:v>
                </c:pt>
                <c:pt idx="1296">
                  <c:v>26.9</c:v>
                </c:pt>
                <c:pt idx="1297">
                  <c:v>26.8</c:v>
                </c:pt>
                <c:pt idx="1298">
                  <c:v>26.7</c:v>
                </c:pt>
                <c:pt idx="1299">
                  <c:v>26.6</c:v>
                </c:pt>
                <c:pt idx="1300">
                  <c:v>26.5</c:v>
                </c:pt>
                <c:pt idx="1301">
                  <c:v>26.4</c:v>
                </c:pt>
                <c:pt idx="1302">
                  <c:v>27.1</c:v>
                </c:pt>
                <c:pt idx="1303">
                  <c:v>27.7</c:v>
                </c:pt>
                <c:pt idx="1304">
                  <c:v>28.4</c:v>
                </c:pt>
                <c:pt idx="1305">
                  <c:v>29.4</c:v>
                </c:pt>
                <c:pt idx="1306">
                  <c:v>30.4</c:v>
                </c:pt>
                <c:pt idx="1307">
                  <c:v>31.4</c:v>
                </c:pt>
                <c:pt idx="1308">
                  <c:v>31.3</c:v>
                </c:pt>
                <c:pt idx="1309">
                  <c:v>31.3</c:v>
                </c:pt>
                <c:pt idx="1310">
                  <c:v>31.2</c:v>
                </c:pt>
                <c:pt idx="1311">
                  <c:v>30.9</c:v>
                </c:pt>
                <c:pt idx="1312">
                  <c:v>30.5</c:v>
                </c:pt>
                <c:pt idx="1313">
                  <c:v>30.2</c:v>
                </c:pt>
                <c:pt idx="1314">
                  <c:v>29.3</c:v>
                </c:pt>
                <c:pt idx="1315">
                  <c:v>28.3</c:v>
                </c:pt>
                <c:pt idx="1316">
                  <c:v>27.4</c:v>
                </c:pt>
                <c:pt idx="1317">
                  <c:v>27.3</c:v>
                </c:pt>
                <c:pt idx="1318">
                  <c:v>27.1</c:v>
                </c:pt>
                <c:pt idx="1319">
                  <c:v>27</c:v>
                </c:pt>
                <c:pt idx="1320">
                  <c:v>26.3</c:v>
                </c:pt>
                <c:pt idx="1321">
                  <c:v>25.7</c:v>
                </c:pt>
                <c:pt idx="1322">
                  <c:v>25</c:v>
                </c:pt>
                <c:pt idx="1323">
                  <c:v>24.9</c:v>
                </c:pt>
                <c:pt idx="1324">
                  <c:v>24.7</c:v>
                </c:pt>
                <c:pt idx="1325">
                  <c:v>24.6</c:v>
                </c:pt>
                <c:pt idx="1326">
                  <c:v>26.1</c:v>
                </c:pt>
                <c:pt idx="1327">
                  <c:v>27.5</c:v>
                </c:pt>
                <c:pt idx="1328">
                  <c:v>29</c:v>
                </c:pt>
                <c:pt idx="1329">
                  <c:v>29.9</c:v>
                </c:pt>
                <c:pt idx="1330">
                  <c:v>30.7</c:v>
                </c:pt>
                <c:pt idx="1331">
                  <c:v>31.6</c:v>
                </c:pt>
                <c:pt idx="1332">
                  <c:v>31.4</c:v>
                </c:pt>
                <c:pt idx="1333">
                  <c:v>31.2</c:v>
                </c:pt>
                <c:pt idx="1334">
                  <c:v>31</c:v>
                </c:pt>
                <c:pt idx="1335">
                  <c:v>30.8</c:v>
                </c:pt>
                <c:pt idx="1336">
                  <c:v>30.6</c:v>
                </c:pt>
                <c:pt idx="1337">
                  <c:v>30.4</c:v>
                </c:pt>
                <c:pt idx="1338">
                  <c:v>29.6</c:v>
                </c:pt>
                <c:pt idx="1339">
                  <c:v>28.8</c:v>
                </c:pt>
                <c:pt idx="1340">
                  <c:v>28</c:v>
                </c:pt>
                <c:pt idx="1341">
                  <c:v>27.8</c:v>
                </c:pt>
                <c:pt idx="1342">
                  <c:v>27.6</c:v>
                </c:pt>
                <c:pt idx="1343">
                  <c:v>27.4</c:v>
                </c:pt>
                <c:pt idx="1344">
                  <c:v>27.1</c:v>
                </c:pt>
                <c:pt idx="1345">
                  <c:v>26.7</c:v>
                </c:pt>
                <c:pt idx="1346">
                  <c:v>26.4</c:v>
                </c:pt>
                <c:pt idx="1347">
                  <c:v>25.9</c:v>
                </c:pt>
                <c:pt idx="1348">
                  <c:v>25.3</c:v>
                </c:pt>
                <c:pt idx="1349">
                  <c:v>24.8</c:v>
                </c:pt>
                <c:pt idx="1350">
                  <c:v>26.2</c:v>
                </c:pt>
                <c:pt idx="1351">
                  <c:v>27.6</c:v>
                </c:pt>
                <c:pt idx="1352">
                  <c:v>29</c:v>
                </c:pt>
                <c:pt idx="1353">
                  <c:v>29.9</c:v>
                </c:pt>
                <c:pt idx="1354">
                  <c:v>30.9</c:v>
                </c:pt>
                <c:pt idx="1355">
                  <c:v>31.8</c:v>
                </c:pt>
                <c:pt idx="1356">
                  <c:v>31.6</c:v>
                </c:pt>
                <c:pt idx="1357">
                  <c:v>31.3</c:v>
                </c:pt>
                <c:pt idx="1358">
                  <c:v>31.1</c:v>
                </c:pt>
                <c:pt idx="1359">
                  <c:v>30.9</c:v>
                </c:pt>
                <c:pt idx="1360">
                  <c:v>30.6</c:v>
                </c:pt>
                <c:pt idx="1361">
                  <c:v>30.4</c:v>
                </c:pt>
                <c:pt idx="1362">
                  <c:v>29.6</c:v>
                </c:pt>
                <c:pt idx="1363">
                  <c:v>28.8</c:v>
                </c:pt>
                <c:pt idx="1364">
                  <c:v>28</c:v>
                </c:pt>
                <c:pt idx="1365">
                  <c:v>27.5</c:v>
                </c:pt>
                <c:pt idx="1366">
                  <c:v>27.1</c:v>
                </c:pt>
                <c:pt idx="1367">
                  <c:v>26.6</c:v>
                </c:pt>
                <c:pt idx="1368">
                  <c:v>26.3</c:v>
                </c:pt>
                <c:pt idx="1369">
                  <c:v>25.9</c:v>
                </c:pt>
                <c:pt idx="1370">
                  <c:v>25.6</c:v>
                </c:pt>
                <c:pt idx="1371">
                  <c:v>25.1</c:v>
                </c:pt>
                <c:pt idx="1372">
                  <c:v>24.7</c:v>
                </c:pt>
                <c:pt idx="1373">
                  <c:v>24.2</c:v>
                </c:pt>
                <c:pt idx="1374">
                  <c:v>24.2</c:v>
                </c:pt>
                <c:pt idx="1375">
                  <c:v>26.1</c:v>
                </c:pt>
                <c:pt idx="1376">
                  <c:v>28</c:v>
                </c:pt>
                <c:pt idx="1377">
                  <c:v>29.5</c:v>
                </c:pt>
                <c:pt idx="1378">
                  <c:v>31.1</c:v>
                </c:pt>
                <c:pt idx="1379">
                  <c:v>32.6</c:v>
                </c:pt>
                <c:pt idx="1380">
                  <c:v>32.700000000000003</c:v>
                </c:pt>
                <c:pt idx="1381">
                  <c:v>32.9</c:v>
                </c:pt>
                <c:pt idx="1382">
                  <c:v>33</c:v>
                </c:pt>
                <c:pt idx="1383">
                  <c:v>32.4</c:v>
                </c:pt>
                <c:pt idx="1384">
                  <c:v>31.8</c:v>
                </c:pt>
                <c:pt idx="1385">
                  <c:v>31.2</c:v>
                </c:pt>
                <c:pt idx="1386">
                  <c:v>30.3</c:v>
                </c:pt>
                <c:pt idx="1387">
                  <c:v>29.3</c:v>
                </c:pt>
                <c:pt idx="1388">
                  <c:v>28.4</c:v>
                </c:pt>
                <c:pt idx="1389">
                  <c:v>28.1</c:v>
                </c:pt>
                <c:pt idx="1390">
                  <c:v>27.7</c:v>
                </c:pt>
                <c:pt idx="1391">
                  <c:v>27.4</c:v>
                </c:pt>
                <c:pt idx="1392">
                  <c:v>26.8</c:v>
                </c:pt>
                <c:pt idx="1393">
                  <c:v>26.2</c:v>
                </c:pt>
                <c:pt idx="1394">
                  <c:v>25.6</c:v>
                </c:pt>
                <c:pt idx="1395">
                  <c:v>25.3</c:v>
                </c:pt>
                <c:pt idx="1396">
                  <c:v>24.9</c:v>
                </c:pt>
                <c:pt idx="1397">
                  <c:v>24.6</c:v>
                </c:pt>
                <c:pt idx="1398">
                  <c:v>26.1</c:v>
                </c:pt>
                <c:pt idx="1399">
                  <c:v>27.5</c:v>
                </c:pt>
                <c:pt idx="1400">
                  <c:v>29</c:v>
                </c:pt>
                <c:pt idx="1401">
                  <c:v>30.1</c:v>
                </c:pt>
                <c:pt idx="1402">
                  <c:v>31.3</c:v>
                </c:pt>
                <c:pt idx="1403">
                  <c:v>32.4</c:v>
                </c:pt>
                <c:pt idx="1404">
                  <c:v>32.4</c:v>
                </c:pt>
                <c:pt idx="1405">
                  <c:v>32.4</c:v>
                </c:pt>
                <c:pt idx="1406">
                  <c:v>32.4</c:v>
                </c:pt>
                <c:pt idx="1407">
                  <c:v>31.9</c:v>
                </c:pt>
                <c:pt idx="1408">
                  <c:v>31.5</c:v>
                </c:pt>
                <c:pt idx="1409">
                  <c:v>31</c:v>
                </c:pt>
                <c:pt idx="1410">
                  <c:v>30.3</c:v>
                </c:pt>
                <c:pt idx="1411">
                  <c:v>29.7</c:v>
                </c:pt>
                <c:pt idx="1412">
                  <c:v>29</c:v>
                </c:pt>
                <c:pt idx="1413">
                  <c:v>28.3</c:v>
                </c:pt>
                <c:pt idx="1414">
                  <c:v>27.7</c:v>
                </c:pt>
                <c:pt idx="1415">
                  <c:v>27</c:v>
                </c:pt>
                <c:pt idx="1416">
                  <c:v>26.5</c:v>
                </c:pt>
                <c:pt idx="1417">
                  <c:v>26.1</c:v>
                </c:pt>
                <c:pt idx="1418">
                  <c:v>25.6</c:v>
                </c:pt>
                <c:pt idx="1419">
                  <c:v>25.3</c:v>
                </c:pt>
                <c:pt idx="1420">
                  <c:v>25.1</c:v>
                </c:pt>
                <c:pt idx="1421">
                  <c:v>24.8</c:v>
                </c:pt>
                <c:pt idx="1422">
                  <c:v>25.9</c:v>
                </c:pt>
                <c:pt idx="1423">
                  <c:v>26.9</c:v>
                </c:pt>
                <c:pt idx="1424">
                  <c:v>28</c:v>
                </c:pt>
                <c:pt idx="1425">
                  <c:v>29.1</c:v>
                </c:pt>
                <c:pt idx="1426">
                  <c:v>30.3</c:v>
                </c:pt>
                <c:pt idx="1427">
                  <c:v>31.4</c:v>
                </c:pt>
                <c:pt idx="1428">
                  <c:v>31.5</c:v>
                </c:pt>
                <c:pt idx="1429">
                  <c:v>31.5</c:v>
                </c:pt>
                <c:pt idx="1430">
                  <c:v>31.6</c:v>
                </c:pt>
                <c:pt idx="1431">
                  <c:v>31.3</c:v>
                </c:pt>
                <c:pt idx="1432">
                  <c:v>30.9</c:v>
                </c:pt>
                <c:pt idx="1433">
                  <c:v>30.6</c:v>
                </c:pt>
                <c:pt idx="1434">
                  <c:v>29.9</c:v>
                </c:pt>
                <c:pt idx="1435">
                  <c:v>29.1</c:v>
                </c:pt>
                <c:pt idx="1436">
                  <c:v>28.4</c:v>
                </c:pt>
                <c:pt idx="1437">
                  <c:v>28.1</c:v>
                </c:pt>
                <c:pt idx="1438">
                  <c:v>27.7</c:v>
                </c:pt>
                <c:pt idx="1439">
                  <c:v>27.4</c:v>
                </c:pt>
                <c:pt idx="1440">
                  <c:v>26.9</c:v>
                </c:pt>
                <c:pt idx="1441">
                  <c:v>26.5</c:v>
                </c:pt>
                <c:pt idx="1442">
                  <c:v>26</c:v>
                </c:pt>
                <c:pt idx="1443">
                  <c:v>25.8</c:v>
                </c:pt>
                <c:pt idx="1444">
                  <c:v>25.6</c:v>
                </c:pt>
                <c:pt idx="1445">
                  <c:v>25.4</c:v>
                </c:pt>
                <c:pt idx="1446">
                  <c:v>26.7</c:v>
                </c:pt>
                <c:pt idx="1447">
                  <c:v>27.9</c:v>
                </c:pt>
                <c:pt idx="1448">
                  <c:v>29.2</c:v>
                </c:pt>
                <c:pt idx="1449">
                  <c:v>29.9</c:v>
                </c:pt>
                <c:pt idx="1450">
                  <c:v>30.7</c:v>
                </c:pt>
                <c:pt idx="1451">
                  <c:v>31.4</c:v>
                </c:pt>
                <c:pt idx="1452">
                  <c:v>31.6</c:v>
                </c:pt>
                <c:pt idx="1453">
                  <c:v>31.8</c:v>
                </c:pt>
                <c:pt idx="1454">
                  <c:v>32</c:v>
                </c:pt>
                <c:pt idx="1455">
                  <c:v>31.4</c:v>
                </c:pt>
                <c:pt idx="1456">
                  <c:v>30.8</c:v>
                </c:pt>
                <c:pt idx="1457">
                  <c:v>30.2</c:v>
                </c:pt>
                <c:pt idx="1458">
                  <c:v>29.6</c:v>
                </c:pt>
                <c:pt idx="1459">
                  <c:v>29.2</c:v>
                </c:pt>
                <c:pt idx="1460">
                  <c:v>28.8</c:v>
                </c:pt>
                <c:pt idx="1461">
                  <c:v>28.5</c:v>
                </c:pt>
                <c:pt idx="1462">
                  <c:v>28.1</c:v>
                </c:pt>
                <c:pt idx="1463">
                  <c:v>27.8</c:v>
                </c:pt>
                <c:pt idx="1464">
                  <c:v>27.5</c:v>
                </c:pt>
                <c:pt idx="1465">
                  <c:v>27.2</c:v>
                </c:pt>
                <c:pt idx="1466">
                  <c:v>26.9</c:v>
                </c:pt>
                <c:pt idx="1467">
                  <c:v>26.5</c:v>
                </c:pt>
                <c:pt idx="1468">
                  <c:v>26.2</c:v>
                </c:pt>
                <c:pt idx="1469">
                  <c:v>25.8</c:v>
                </c:pt>
                <c:pt idx="1470">
                  <c:v>27.2</c:v>
                </c:pt>
                <c:pt idx="1471">
                  <c:v>28.6</c:v>
                </c:pt>
                <c:pt idx="1472">
                  <c:v>30</c:v>
                </c:pt>
                <c:pt idx="1473">
                  <c:v>30.3</c:v>
                </c:pt>
                <c:pt idx="1474">
                  <c:v>30.5</c:v>
                </c:pt>
                <c:pt idx="1475">
                  <c:v>30.8</c:v>
                </c:pt>
                <c:pt idx="1476">
                  <c:v>31.1</c:v>
                </c:pt>
                <c:pt idx="1477">
                  <c:v>31.5</c:v>
                </c:pt>
                <c:pt idx="1478">
                  <c:v>31.8</c:v>
                </c:pt>
                <c:pt idx="1479">
                  <c:v>31.3</c:v>
                </c:pt>
                <c:pt idx="1480">
                  <c:v>30.8</c:v>
                </c:pt>
                <c:pt idx="1481">
                  <c:v>30.3</c:v>
                </c:pt>
                <c:pt idx="1482">
                  <c:v>29.8</c:v>
                </c:pt>
                <c:pt idx="1483">
                  <c:v>29.4</c:v>
                </c:pt>
                <c:pt idx="1484">
                  <c:v>28.9</c:v>
                </c:pt>
                <c:pt idx="1485">
                  <c:v>28.5</c:v>
                </c:pt>
                <c:pt idx="1486">
                  <c:v>28</c:v>
                </c:pt>
                <c:pt idx="1487">
                  <c:v>27.6</c:v>
                </c:pt>
                <c:pt idx="1488">
                  <c:v>27.3</c:v>
                </c:pt>
                <c:pt idx="1489">
                  <c:v>27.1</c:v>
                </c:pt>
                <c:pt idx="1490">
                  <c:v>26.8</c:v>
                </c:pt>
                <c:pt idx="1491">
                  <c:v>26.7</c:v>
                </c:pt>
                <c:pt idx="1492">
                  <c:v>26.5</c:v>
                </c:pt>
                <c:pt idx="1493">
                  <c:v>26.4</c:v>
                </c:pt>
                <c:pt idx="1494">
                  <c:v>27.3</c:v>
                </c:pt>
                <c:pt idx="1495">
                  <c:v>28.3</c:v>
                </c:pt>
                <c:pt idx="1496">
                  <c:v>29.2</c:v>
                </c:pt>
                <c:pt idx="1497">
                  <c:v>30.1</c:v>
                </c:pt>
                <c:pt idx="1498">
                  <c:v>31.1</c:v>
                </c:pt>
                <c:pt idx="1499">
                  <c:v>32</c:v>
                </c:pt>
                <c:pt idx="1500">
                  <c:v>31.8</c:v>
                </c:pt>
                <c:pt idx="1501">
                  <c:v>31.6</c:v>
                </c:pt>
                <c:pt idx="1502">
                  <c:v>31.4</c:v>
                </c:pt>
                <c:pt idx="1503">
                  <c:v>31</c:v>
                </c:pt>
                <c:pt idx="1504">
                  <c:v>30.6</c:v>
                </c:pt>
                <c:pt idx="1505">
                  <c:v>30.2</c:v>
                </c:pt>
                <c:pt idx="1506">
                  <c:v>29.5</c:v>
                </c:pt>
                <c:pt idx="1507">
                  <c:v>28.9</c:v>
                </c:pt>
                <c:pt idx="1508">
                  <c:v>28.2</c:v>
                </c:pt>
                <c:pt idx="1509">
                  <c:v>27.9</c:v>
                </c:pt>
                <c:pt idx="1510">
                  <c:v>27.7</c:v>
                </c:pt>
                <c:pt idx="1511">
                  <c:v>27.4</c:v>
                </c:pt>
                <c:pt idx="1512">
                  <c:v>27.3</c:v>
                </c:pt>
                <c:pt idx="1513">
                  <c:v>27.3</c:v>
                </c:pt>
                <c:pt idx="1514">
                  <c:v>27.2</c:v>
                </c:pt>
                <c:pt idx="1515">
                  <c:v>26.9</c:v>
                </c:pt>
                <c:pt idx="1516">
                  <c:v>26.7</c:v>
                </c:pt>
                <c:pt idx="1517">
                  <c:v>26.4</c:v>
                </c:pt>
                <c:pt idx="1518">
                  <c:v>27</c:v>
                </c:pt>
                <c:pt idx="1519">
                  <c:v>27.6</c:v>
                </c:pt>
                <c:pt idx="1520">
                  <c:v>28.2</c:v>
                </c:pt>
                <c:pt idx="1521">
                  <c:v>29.2</c:v>
                </c:pt>
                <c:pt idx="1522">
                  <c:v>30.2</c:v>
                </c:pt>
                <c:pt idx="1523">
                  <c:v>31.2</c:v>
                </c:pt>
                <c:pt idx="1524">
                  <c:v>31.2</c:v>
                </c:pt>
                <c:pt idx="1525">
                  <c:v>31.2</c:v>
                </c:pt>
                <c:pt idx="1526">
                  <c:v>31.2</c:v>
                </c:pt>
                <c:pt idx="1527">
                  <c:v>30.9</c:v>
                </c:pt>
                <c:pt idx="1528">
                  <c:v>30.5</c:v>
                </c:pt>
                <c:pt idx="1529">
                  <c:v>30.2</c:v>
                </c:pt>
                <c:pt idx="1530">
                  <c:v>29.8</c:v>
                </c:pt>
                <c:pt idx="1531">
                  <c:v>29.5</c:v>
                </c:pt>
                <c:pt idx="1532">
                  <c:v>29.1</c:v>
                </c:pt>
                <c:pt idx="1533">
                  <c:v>28.7</c:v>
                </c:pt>
                <c:pt idx="1534">
                  <c:v>28.4</c:v>
                </c:pt>
                <c:pt idx="1535">
                  <c:v>28</c:v>
                </c:pt>
                <c:pt idx="1536">
                  <c:v>27.8</c:v>
                </c:pt>
                <c:pt idx="1537">
                  <c:v>27.6</c:v>
                </c:pt>
                <c:pt idx="1538">
                  <c:v>27.4</c:v>
                </c:pt>
                <c:pt idx="1539">
                  <c:v>27.2</c:v>
                </c:pt>
                <c:pt idx="1540">
                  <c:v>27</c:v>
                </c:pt>
                <c:pt idx="1541">
                  <c:v>26.8</c:v>
                </c:pt>
                <c:pt idx="1542">
                  <c:v>27.5</c:v>
                </c:pt>
                <c:pt idx="1543">
                  <c:v>28.1</c:v>
                </c:pt>
                <c:pt idx="1544">
                  <c:v>28.8</c:v>
                </c:pt>
                <c:pt idx="1545">
                  <c:v>29.8</c:v>
                </c:pt>
                <c:pt idx="1546">
                  <c:v>30.8</c:v>
                </c:pt>
                <c:pt idx="1547">
                  <c:v>31.8</c:v>
                </c:pt>
                <c:pt idx="1548">
                  <c:v>31.8</c:v>
                </c:pt>
                <c:pt idx="1549">
                  <c:v>31.8</c:v>
                </c:pt>
                <c:pt idx="1550">
                  <c:v>31.8</c:v>
                </c:pt>
                <c:pt idx="1551">
                  <c:v>31.2</c:v>
                </c:pt>
                <c:pt idx="1552">
                  <c:v>30.6</c:v>
                </c:pt>
                <c:pt idx="1553">
                  <c:v>30</c:v>
                </c:pt>
                <c:pt idx="1554">
                  <c:v>29.4</c:v>
                </c:pt>
                <c:pt idx="1555">
                  <c:v>28.7</c:v>
                </c:pt>
                <c:pt idx="1556">
                  <c:v>28.1</c:v>
                </c:pt>
                <c:pt idx="1557">
                  <c:v>28</c:v>
                </c:pt>
                <c:pt idx="1558">
                  <c:v>27.9</c:v>
                </c:pt>
                <c:pt idx="1559">
                  <c:v>27.8</c:v>
                </c:pt>
                <c:pt idx="1560">
                  <c:v>27.8</c:v>
                </c:pt>
                <c:pt idx="1561">
                  <c:v>27.8</c:v>
                </c:pt>
                <c:pt idx="1562">
                  <c:v>27.8</c:v>
                </c:pt>
                <c:pt idx="1563">
                  <c:v>27.2</c:v>
                </c:pt>
                <c:pt idx="1564">
                  <c:v>26.6</c:v>
                </c:pt>
                <c:pt idx="1565">
                  <c:v>26</c:v>
                </c:pt>
                <c:pt idx="1566">
                  <c:v>27.1</c:v>
                </c:pt>
                <c:pt idx="1567">
                  <c:v>28.3</c:v>
                </c:pt>
                <c:pt idx="1568">
                  <c:v>29.4</c:v>
                </c:pt>
                <c:pt idx="1569">
                  <c:v>30</c:v>
                </c:pt>
                <c:pt idx="1570">
                  <c:v>30.6</c:v>
                </c:pt>
                <c:pt idx="1571">
                  <c:v>31.2</c:v>
                </c:pt>
                <c:pt idx="1572">
                  <c:v>31.1</c:v>
                </c:pt>
                <c:pt idx="1573">
                  <c:v>31.1</c:v>
                </c:pt>
                <c:pt idx="1574">
                  <c:v>31</c:v>
                </c:pt>
                <c:pt idx="1575">
                  <c:v>30.7</c:v>
                </c:pt>
                <c:pt idx="1576">
                  <c:v>30.5</c:v>
                </c:pt>
                <c:pt idx="1577">
                  <c:v>30.2</c:v>
                </c:pt>
                <c:pt idx="1578">
                  <c:v>29.5</c:v>
                </c:pt>
                <c:pt idx="1579">
                  <c:v>28.7</c:v>
                </c:pt>
                <c:pt idx="1580">
                  <c:v>28</c:v>
                </c:pt>
                <c:pt idx="1581">
                  <c:v>27.8</c:v>
                </c:pt>
                <c:pt idx="1582">
                  <c:v>27.6</c:v>
                </c:pt>
                <c:pt idx="1583">
                  <c:v>27.4</c:v>
                </c:pt>
                <c:pt idx="1584">
                  <c:v>27.1</c:v>
                </c:pt>
                <c:pt idx="1585">
                  <c:v>26.9</c:v>
                </c:pt>
                <c:pt idx="1586">
                  <c:v>26.6</c:v>
                </c:pt>
                <c:pt idx="1587">
                  <c:v>26.3</c:v>
                </c:pt>
                <c:pt idx="1588">
                  <c:v>26.1</c:v>
                </c:pt>
                <c:pt idx="1589">
                  <c:v>25.8</c:v>
                </c:pt>
                <c:pt idx="1590">
                  <c:v>27</c:v>
                </c:pt>
                <c:pt idx="1591">
                  <c:v>28.2</c:v>
                </c:pt>
                <c:pt idx="1592">
                  <c:v>29.4</c:v>
                </c:pt>
                <c:pt idx="1593">
                  <c:v>30.1</c:v>
                </c:pt>
                <c:pt idx="1594">
                  <c:v>30.7</c:v>
                </c:pt>
                <c:pt idx="1595">
                  <c:v>31.4</c:v>
                </c:pt>
                <c:pt idx="1596">
                  <c:v>31.4</c:v>
                </c:pt>
                <c:pt idx="1597">
                  <c:v>31.4</c:v>
                </c:pt>
                <c:pt idx="1598">
                  <c:v>31.4</c:v>
                </c:pt>
                <c:pt idx="1599">
                  <c:v>30.9</c:v>
                </c:pt>
                <c:pt idx="1600">
                  <c:v>30.5</c:v>
                </c:pt>
                <c:pt idx="1601">
                  <c:v>30</c:v>
                </c:pt>
                <c:pt idx="1602">
                  <c:v>29.4</c:v>
                </c:pt>
                <c:pt idx="1603">
                  <c:v>28.7</c:v>
                </c:pt>
                <c:pt idx="1604">
                  <c:v>28.1</c:v>
                </c:pt>
                <c:pt idx="1605">
                  <c:v>28.2</c:v>
                </c:pt>
                <c:pt idx="1606">
                  <c:v>28.2</c:v>
                </c:pt>
                <c:pt idx="1607">
                  <c:v>28.3</c:v>
                </c:pt>
                <c:pt idx="1608">
                  <c:v>28.2</c:v>
                </c:pt>
                <c:pt idx="1609">
                  <c:v>28.1</c:v>
                </c:pt>
                <c:pt idx="1610">
                  <c:v>28</c:v>
                </c:pt>
                <c:pt idx="1611">
                  <c:v>28</c:v>
                </c:pt>
                <c:pt idx="1612">
                  <c:v>27.9</c:v>
                </c:pt>
                <c:pt idx="1613">
                  <c:v>27.8</c:v>
                </c:pt>
                <c:pt idx="1614">
                  <c:v>28.4</c:v>
                </c:pt>
                <c:pt idx="1615">
                  <c:v>29</c:v>
                </c:pt>
                <c:pt idx="1616">
                  <c:v>29.6</c:v>
                </c:pt>
                <c:pt idx="1617">
                  <c:v>30.3</c:v>
                </c:pt>
                <c:pt idx="1618">
                  <c:v>30.9</c:v>
                </c:pt>
                <c:pt idx="1619">
                  <c:v>31.6</c:v>
                </c:pt>
                <c:pt idx="1620">
                  <c:v>31.3</c:v>
                </c:pt>
                <c:pt idx="1621">
                  <c:v>31</c:v>
                </c:pt>
                <c:pt idx="1622">
                  <c:v>30.6</c:v>
                </c:pt>
                <c:pt idx="1623">
                  <c:v>30.3</c:v>
                </c:pt>
                <c:pt idx="1624">
                  <c:v>30</c:v>
                </c:pt>
                <c:pt idx="1625">
                  <c:v>29.7</c:v>
                </c:pt>
                <c:pt idx="1626">
                  <c:v>29.3</c:v>
                </c:pt>
                <c:pt idx="1627">
                  <c:v>28.8</c:v>
                </c:pt>
                <c:pt idx="1628">
                  <c:v>28.4</c:v>
                </c:pt>
                <c:pt idx="1629">
                  <c:v>28.4</c:v>
                </c:pt>
                <c:pt idx="1630">
                  <c:v>28.4</c:v>
                </c:pt>
                <c:pt idx="1631">
                  <c:v>28.4</c:v>
                </c:pt>
                <c:pt idx="1632">
                  <c:v>28.2</c:v>
                </c:pt>
                <c:pt idx="1633">
                  <c:v>27.9</c:v>
                </c:pt>
                <c:pt idx="1634">
                  <c:v>27.7</c:v>
                </c:pt>
                <c:pt idx="1635">
                  <c:v>27.5</c:v>
                </c:pt>
                <c:pt idx="1636">
                  <c:v>27.2</c:v>
                </c:pt>
                <c:pt idx="1637">
                  <c:v>27</c:v>
                </c:pt>
                <c:pt idx="1638">
                  <c:v>27</c:v>
                </c:pt>
                <c:pt idx="1639">
                  <c:v>27.9</c:v>
                </c:pt>
                <c:pt idx="1640">
                  <c:v>28.8</c:v>
                </c:pt>
                <c:pt idx="1641">
                  <c:v>29.4</c:v>
                </c:pt>
                <c:pt idx="1642">
                  <c:v>30</c:v>
                </c:pt>
                <c:pt idx="1643">
                  <c:v>30.6</c:v>
                </c:pt>
                <c:pt idx="1644">
                  <c:v>31.2</c:v>
                </c:pt>
                <c:pt idx="1645">
                  <c:v>31.8</c:v>
                </c:pt>
                <c:pt idx="1646">
                  <c:v>32.4</c:v>
                </c:pt>
                <c:pt idx="1647">
                  <c:v>31.9</c:v>
                </c:pt>
                <c:pt idx="1648">
                  <c:v>31.3</c:v>
                </c:pt>
                <c:pt idx="1649">
                  <c:v>30.8</c:v>
                </c:pt>
                <c:pt idx="1650">
                  <c:v>30.3</c:v>
                </c:pt>
                <c:pt idx="1651">
                  <c:v>29.9</c:v>
                </c:pt>
                <c:pt idx="1652">
                  <c:v>29.4</c:v>
                </c:pt>
                <c:pt idx="1653">
                  <c:v>29.3</c:v>
                </c:pt>
                <c:pt idx="1654">
                  <c:v>29.2</c:v>
                </c:pt>
                <c:pt idx="1655">
                  <c:v>29.1</c:v>
                </c:pt>
                <c:pt idx="1656">
                  <c:v>28.9</c:v>
                </c:pt>
                <c:pt idx="1657">
                  <c:v>28.6</c:v>
                </c:pt>
                <c:pt idx="1658">
                  <c:v>28.4</c:v>
                </c:pt>
                <c:pt idx="1659">
                  <c:v>28.2</c:v>
                </c:pt>
                <c:pt idx="1660">
                  <c:v>28</c:v>
                </c:pt>
                <c:pt idx="1661">
                  <c:v>27.8</c:v>
                </c:pt>
                <c:pt idx="1662">
                  <c:v>28.5</c:v>
                </c:pt>
                <c:pt idx="1663">
                  <c:v>29.3</c:v>
                </c:pt>
                <c:pt idx="1664">
                  <c:v>30</c:v>
                </c:pt>
                <c:pt idx="1665">
                  <c:v>30.9</c:v>
                </c:pt>
                <c:pt idx="1666">
                  <c:v>31.7</c:v>
                </c:pt>
                <c:pt idx="1667">
                  <c:v>32.6</c:v>
                </c:pt>
                <c:pt idx="1668">
                  <c:v>32.799999999999997</c:v>
                </c:pt>
                <c:pt idx="1669">
                  <c:v>33</c:v>
                </c:pt>
                <c:pt idx="1670">
                  <c:v>33.200000000000003</c:v>
                </c:pt>
                <c:pt idx="1671">
                  <c:v>32.700000000000003</c:v>
                </c:pt>
                <c:pt idx="1672">
                  <c:v>32.299999999999997</c:v>
                </c:pt>
                <c:pt idx="1673">
                  <c:v>31.8</c:v>
                </c:pt>
                <c:pt idx="1674">
                  <c:v>30.9</c:v>
                </c:pt>
                <c:pt idx="1675">
                  <c:v>30.1</c:v>
                </c:pt>
                <c:pt idx="1676">
                  <c:v>29.2</c:v>
                </c:pt>
                <c:pt idx="1677">
                  <c:v>28.9</c:v>
                </c:pt>
                <c:pt idx="1678">
                  <c:v>28.7</c:v>
                </c:pt>
                <c:pt idx="1679">
                  <c:v>28.4</c:v>
                </c:pt>
                <c:pt idx="1680">
                  <c:v>28.2</c:v>
                </c:pt>
                <c:pt idx="1681">
                  <c:v>27.9</c:v>
                </c:pt>
                <c:pt idx="1682">
                  <c:v>27.7</c:v>
                </c:pt>
                <c:pt idx="1683">
                  <c:v>27.5</c:v>
                </c:pt>
                <c:pt idx="1684">
                  <c:v>27.2</c:v>
                </c:pt>
                <c:pt idx="1685">
                  <c:v>27</c:v>
                </c:pt>
                <c:pt idx="1686">
                  <c:v>29.4</c:v>
                </c:pt>
                <c:pt idx="1687">
                  <c:v>31.8</c:v>
                </c:pt>
                <c:pt idx="1688">
                  <c:v>34.200000000000003</c:v>
                </c:pt>
                <c:pt idx="1689">
                  <c:v>33.5</c:v>
                </c:pt>
                <c:pt idx="1690">
                  <c:v>32.700000000000003</c:v>
                </c:pt>
                <c:pt idx="1691">
                  <c:v>32</c:v>
                </c:pt>
                <c:pt idx="1692">
                  <c:v>31.8</c:v>
                </c:pt>
                <c:pt idx="1693">
                  <c:v>31.6</c:v>
                </c:pt>
                <c:pt idx="1694">
                  <c:v>31.4</c:v>
                </c:pt>
                <c:pt idx="1695">
                  <c:v>30.9</c:v>
                </c:pt>
                <c:pt idx="1696">
                  <c:v>30.5</c:v>
                </c:pt>
                <c:pt idx="1697">
                  <c:v>30</c:v>
                </c:pt>
                <c:pt idx="1698">
                  <c:v>29.5</c:v>
                </c:pt>
                <c:pt idx="1699">
                  <c:v>29</c:v>
                </c:pt>
                <c:pt idx="1700">
                  <c:v>28.5</c:v>
                </c:pt>
                <c:pt idx="1701">
                  <c:v>28.3</c:v>
                </c:pt>
                <c:pt idx="1702">
                  <c:v>28.2</c:v>
                </c:pt>
                <c:pt idx="1703">
                  <c:v>28</c:v>
                </c:pt>
                <c:pt idx="1704">
                  <c:v>27.8</c:v>
                </c:pt>
                <c:pt idx="1705">
                  <c:v>27.7</c:v>
                </c:pt>
                <c:pt idx="1706">
                  <c:v>27.5</c:v>
                </c:pt>
                <c:pt idx="1707">
                  <c:v>27.3</c:v>
                </c:pt>
                <c:pt idx="1708">
                  <c:v>27.2</c:v>
                </c:pt>
                <c:pt idx="1709">
                  <c:v>27</c:v>
                </c:pt>
                <c:pt idx="1710">
                  <c:v>27.7</c:v>
                </c:pt>
                <c:pt idx="1711">
                  <c:v>28.3</c:v>
                </c:pt>
                <c:pt idx="1712">
                  <c:v>29</c:v>
                </c:pt>
                <c:pt idx="1713">
                  <c:v>29.9</c:v>
                </c:pt>
                <c:pt idx="1714">
                  <c:v>30.9</c:v>
                </c:pt>
                <c:pt idx="1715">
                  <c:v>31.8</c:v>
                </c:pt>
                <c:pt idx="1716">
                  <c:v>31.7</c:v>
                </c:pt>
                <c:pt idx="1717">
                  <c:v>31.7</c:v>
                </c:pt>
                <c:pt idx="1718">
                  <c:v>31.6</c:v>
                </c:pt>
                <c:pt idx="1719">
                  <c:v>31.3</c:v>
                </c:pt>
                <c:pt idx="1720">
                  <c:v>31.1</c:v>
                </c:pt>
                <c:pt idx="1721">
                  <c:v>30.8</c:v>
                </c:pt>
                <c:pt idx="1722">
                  <c:v>30.1</c:v>
                </c:pt>
                <c:pt idx="1723">
                  <c:v>29.3</c:v>
                </c:pt>
                <c:pt idx="1724">
                  <c:v>28.6</c:v>
                </c:pt>
                <c:pt idx="1725">
                  <c:v>28.4</c:v>
                </c:pt>
                <c:pt idx="1726">
                  <c:v>28.2</c:v>
                </c:pt>
                <c:pt idx="1727">
                  <c:v>28</c:v>
                </c:pt>
                <c:pt idx="1728">
                  <c:v>27.8</c:v>
                </c:pt>
                <c:pt idx="1729">
                  <c:v>27.5</c:v>
                </c:pt>
                <c:pt idx="1730">
                  <c:v>27.3</c:v>
                </c:pt>
                <c:pt idx="1731">
                  <c:v>27.1</c:v>
                </c:pt>
                <c:pt idx="1732">
                  <c:v>26.8</c:v>
                </c:pt>
                <c:pt idx="1733">
                  <c:v>26.6</c:v>
                </c:pt>
                <c:pt idx="1734">
                  <c:v>27.8</c:v>
                </c:pt>
                <c:pt idx="1735">
                  <c:v>29</c:v>
                </c:pt>
                <c:pt idx="1736">
                  <c:v>30.2</c:v>
                </c:pt>
                <c:pt idx="1737">
                  <c:v>30.9</c:v>
                </c:pt>
                <c:pt idx="1738">
                  <c:v>31.5</c:v>
                </c:pt>
                <c:pt idx="1739">
                  <c:v>32.200000000000003</c:v>
                </c:pt>
                <c:pt idx="1740">
                  <c:v>32.1</c:v>
                </c:pt>
                <c:pt idx="1741">
                  <c:v>32.1</c:v>
                </c:pt>
                <c:pt idx="1742">
                  <c:v>32</c:v>
                </c:pt>
                <c:pt idx="1743">
                  <c:v>31.9</c:v>
                </c:pt>
                <c:pt idx="1744">
                  <c:v>31.9</c:v>
                </c:pt>
                <c:pt idx="1745">
                  <c:v>31.8</c:v>
                </c:pt>
                <c:pt idx="1746">
                  <c:v>30.8</c:v>
                </c:pt>
                <c:pt idx="1747">
                  <c:v>29.8</c:v>
                </c:pt>
                <c:pt idx="1748">
                  <c:v>28.8</c:v>
                </c:pt>
                <c:pt idx="1749">
                  <c:v>28.6</c:v>
                </c:pt>
                <c:pt idx="1750">
                  <c:v>28.4</c:v>
                </c:pt>
                <c:pt idx="1751">
                  <c:v>28.2</c:v>
                </c:pt>
                <c:pt idx="1752">
                  <c:v>28</c:v>
                </c:pt>
                <c:pt idx="1753">
                  <c:v>27.7</c:v>
                </c:pt>
                <c:pt idx="1754">
                  <c:v>27.5</c:v>
                </c:pt>
                <c:pt idx="1755">
                  <c:v>27.3</c:v>
                </c:pt>
                <c:pt idx="1756">
                  <c:v>27</c:v>
                </c:pt>
                <c:pt idx="1757">
                  <c:v>26.8</c:v>
                </c:pt>
                <c:pt idx="1758">
                  <c:v>27.9</c:v>
                </c:pt>
                <c:pt idx="1759">
                  <c:v>28.9</c:v>
                </c:pt>
                <c:pt idx="1760">
                  <c:v>30</c:v>
                </c:pt>
                <c:pt idx="1761">
                  <c:v>30.5</c:v>
                </c:pt>
                <c:pt idx="1762">
                  <c:v>31.1</c:v>
                </c:pt>
                <c:pt idx="1763">
                  <c:v>31.6</c:v>
                </c:pt>
                <c:pt idx="1764">
                  <c:v>32.1</c:v>
                </c:pt>
                <c:pt idx="1765">
                  <c:v>32.700000000000003</c:v>
                </c:pt>
                <c:pt idx="1766">
                  <c:v>33.200000000000003</c:v>
                </c:pt>
                <c:pt idx="1767">
                  <c:v>32.5</c:v>
                </c:pt>
                <c:pt idx="1768">
                  <c:v>31.7</c:v>
                </c:pt>
                <c:pt idx="1769">
                  <c:v>31</c:v>
                </c:pt>
                <c:pt idx="1770">
                  <c:v>30.3</c:v>
                </c:pt>
                <c:pt idx="1771">
                  <c:v>29.7</c:v>
                </c:pt>
                <c:pt idx="1772">
                  <c:v>29</c:v>
                </c:pt>
                <c:pt idx="1773">
                  <c:v>28.8</c:v>
                </c:pt>
                <c:pt idx="1774">
                  <c:v>28.6</c:v>
                </c:pt>
                <c:pt idx="1775">
                  <c:v>28.4</c:v>
                </c:pt>
                <c:pt idx="1776">
                  <c:v>28.2</c:v>
                </c:pt>
                <c:pt idx="1777">
                  <c:v>28.1</c:v>
                </c:pt>
                <c:pt idx="1778">
                  <c:v>27.9</c:v>
                </c:pt>
                <c:pt idx="1779">
                  <c:v>27.7</c:v>
                </c:pt>
                <c:pt idx="1780">
                  <c:v>27.6</c:v>
                </c:pt>
                <c:pt idx="1781">
                  <c:v>27.4</c:v>
                </c:pt>
                <c:pt idx="1782">
                  <c:v>28.5</c:v>
                </c:pt>
                <c:pt idx="1783">
                  <c:v>29.5</c:v>
                </c:pt>
                <c:pt idx="1784">
                  <c:v>30.6</c:v>
                </c:pt>
                <c:pt idx="1785">
                  <c:v>31.3</c:v>
                </c:pt>
                <c:pt idx="1786">
                  <c:v>31.9</c:v>
                </c:pt>
                <c:pt idx="1787">
                  <c:v>32.6</c:v>
                </c:pt>
                <c:pt idx="1788">
                  <c:v>32.4</c:v>
                </c:pt>
                <c:pt idx="1789">
                  <c:v>32.1</c:v>
                </c:pt>
                <c:pt idx="1790">
                  <c:v>31.9</c:v>
                </c:pt>
                <c:pt idx="1791">
                  <c:v>31.7</c:v>
                </c:pt>
                <c:pt idx="1792">
                  <c:v>31.4</c:v>
                </c:pt>
                <c:pt idx="1793">
                  <c:v>31.2</c:v>
                </c:pt>
                <c:pt idx="1794">
                  <c:v>30.3</c:v>
                </c:pt>
                <c:pt idx="1795">
                  <c:v>29.5</c:v>
                </c:pt>
                <c:pt idx="1796">
                  <c:v>28.6</c:v>
                </c:pt>
                <c:pt idx="1797">
                  <c:v>28.7</c:v>
                </c:pt>
                <c:pt idx="1798">
                  <c:v>28.7</c:v>
                </c:pt>
                <c:pt idx="1799">
                  <c:v>28.8</c:v>
                </c:pt>
                <c:pt idx="1800">
                  <c:v>28.5</c:v>
                </c:pt>
                <c:pt idx="1801">
                  <c:v>28.3</c:v>
                </c:pt>
                <c:pt idx="1802">
                  <c:v>28</c:v>
                </c:pt>
                <c:pt idx="1803">
                  <c:v>27.7</c:v>
                </c:pt>
                <c:pt idx="1804">
                  <c:v>27.3</c:v>
                </c:pt>
                <c:pt idx="1805">
                  <c:v>27</c:v>
                </c:pt>
                <c:pt idx="1806">
                  <c:v>27.9</c:v>
                </c:pt>
                <c:pt idx="1807">
                  <c:v>28.9</c:v>
                </c:pt>
                <c:pt idx="1808">
                  <c:v>29.8</c:v>
                </c:pt>
                <c:pt idx="1809">
                  <c:v>30.6</c:v>
                </c:pt>
                <c:pt idx="1810">
                  <c:v>31.4</c:v>
                </c:pt>
                <c:pt idx="1811">
                  <c:v>32.200000000000003</c:v>
                </c:pt>
                <c:pt idx="1812">
                  <c:v>32.200000000000003</c:v>
                </c:pt>
                <c:pt idx="1813">
                  <c:v>32.200000000000003</c:v>
                </c:pt>
                <c:pt idx="1814">
                  <c:v>32.200000000000003</c:v>
                </c:pt>
                <c:pt idx="1815">
                  <c:v>31.8</c:v>
                </c:pt>
                <c:pt idx="1816">
                  <c:v>31.4</c:v>
                </c:pt>
                <c:pt idx="1817">
                  <c:v>31</c:v>
                </c:pt>
                <c:pt idx="1818">
                  <c:v>31</c:v>
                </c:pt>
                <c:pt idx="1819">
                  <c:v>31</c:v>
                </c:pt>
                <c:pt idx="1820">
                  <c:v>31</c:v>
                </c:pt>
                <c:pt idx="1821">
                  <c:v>30.1</c:v>
                </c:pt>
                <c:pt idx="1822">
                  <c:v>29.3</c:v>
                </c:pt>
                <c:pt idx="1823">
                  <c:v>28.4</c:v>
                </c:pt>
                <c:pt idx="1824">
                  <c:v>28.1</c:v>
                </c:pt>
                <c:pt idx="1825">
                  <c:v>27.9</c:v>
                </c:pt>
                <c:pt idx="1826">
                  <c:v>27.6</c:v>
                </c:pt>
                <c:pt idx="1827">
                  <c:v>27.3</c:v>
                </c:pt>
                <c:pt idx="1828">
                  <c:v>27.1</c:v>
                </c:pt>
                <c:pt idx="1829">
                  <c:v>26.8</c:v>
                </c:pt>
                <c:pt idx="1830">
                  <c:v>27.5</c:v>
                </c:pt>
                <c:pt idx="1831">
                  <c:v>28.3</c:v>
                </c:pt>
                <c:pt idx="1832">
                  <c:v>29</c:v>
                </c:pt>
                <c:pt idx="1833">
                  <c:v>29.9</c:v>
                </c:pt>
                <c:pt idx="1834">
                  <c:v>30.9</c:v>
                </c:pt>
                <c:pt idx="1835">
                  <c:v>31.8</c:v>
                </c:pt>
                <c:pt idx="1836">
                  <c:v>31.9</c:v>
                </c:pt>
                <c:pt idx="1837">
                  <c:v>32.1</c:v>
                </c:pt>
                <c:pt idx="1838">
                  <c:v>32.200000000000003</c:v>
                </c:pt>
                <c:pt idx="1839">
                  <c:v>31.9</c:v>
                </c:pt>
                <c:pt idx="1840">
                  <c:v>31.5</c:v>
                </c:pt>
                <c:pt idx="1841">
                  <c:v>31.2</c:v>
                </c:pt>
                <c:pt idx="1842">
                  <c:v>30.9</c:v>
                </c:pt>
                <c:pt idx="1843">
                  <c:v>30.6</c:v>
                </c:pt>
                <c:pt idx="1844">
                  <c:v>30.3</c:v>
                </c:pt>
                <c:pt idx="1845">
                  <c:v>30</c:v>
                </c:pt>
                <c:pt idx="1846">
                  <c:v>29.7</c:v>
                </c:pt>
                <c:pt idx="1847">
                  <c:v>29.4</c:v>
                </c:pt>
                <c:pt idx="1848">
                  <c:v>29.1</c:v>
                </c:pt>
                <c:pt idx="1849">
                  <c:v>28.8</c:v>
                </c:pt>
                <c:pt idx="1850">
                  <c:v>28.5</c:v>
                </c:pt>
                <c:pt idx="1851">
                  <c:v>28.2</c:v>
                </c:pt>
                <c:pt idx="1852">
                  <c:v>27.9</c:v>
                </c:pt>
                <c:pt idx="1853">
                  <c:v>27.6</c:v>
                </c:pt>
                <c:pt idx="1854">
                  <c:v>28.5</c:v>
                </c:pt>
                <c:pt idx="1855">
                  <c:v>29.5</c:v>
                </c:pt>
                <c:pt idx="1856">
                  <c:v>30.4</c:v>
                </c:pt>
                <c:pt idx="1857">
                  <c:v>31.1</c:v>
                </c:pt>
                <c:pt idx="1858">
                  <c:v>31.7</c:v>
                </c:pt>
                <c:pt idx="1859">
                  <c:v>32.4</c:v>
                </c:pt>
                <c:pt idx="1860">
                  <c:v>31.6</c:v>
                </c:pt>
                <c:pt idx="1861">
                  <c:v>30.8</c:v>
                </c:pt>
                <c:pt idx="1862">
                  <c:v>30</c:v>
                </c:pt>
                <c:pt idx="1863">
                  <c:v>30.7</c:v>
                </c:pt>
                <c:pt idx="1864">
                  <c:v>31.3</c:v>
                </c:pt>
                <c:pt idx="1865">
                  <c:v>32</c:v>
                </c:pt>
                <c:pt idx="1866">
                  <c:v>31.6</c:v>
                </c:pt>
                <c:pt idx="1867">
                  <c:v>31.1</c:v>
                </c:pt>
                <c:pt idx="1868">
                  <c:v>30.7</c:v>
                </c:pt>
                <c:pt idx="1869">
                  <c:v>30.3</c:v>
                </c:pt>
                <c:pt idx="1870">
                  <c:v>29.8</c:v>
                </c:pt>
                <c:pt idx="1871">
                  <c:v>29.4</c:v>
                </c:pt>
                <c:pt idx="1872">
                  <c:v>29.1</c:v>
                </c:pt>
                <c:pt idx="1873">
                  <c:v>28.7</c:v>
                </c:pt>
                <c:pt idx="1874">
                  <c:v>28.4</c:v>
                </c:pt>
                <c:pt idx="1875">
                  <c:v>28.1</c:v>
                </c:pt>
                <c:pt idx="1876">
                  <c:v>27.7</c:v>
                </c:pt>
                <c:pt idx="1877">
                  <c:v>27.4</c:v>
                </c:pt>
                <c:pt idx="1878">
                  <c:v>28.4</c:v>
                </c:pt>
                <c:pt idx="1879">
                  <c:v>29.4</c:v>
                </c:pt>
                <c:pt idx="1880">
                  <c:v>30.4</c:v>
                </c:pt>
                <c:pt idx="1881">
                  <c:v>31.2</c:v>
                </c:pt>
                <c:pt idx="1882">
                  <c:v>32</c:v>
                </c:pt>
                <c:pt idx="1883">
                  <c:v>32.799999999999997</c:v>
                </c:pt>
                <c:pt idx="1884">
                  <c:v>32.700000000000003</c:v>
                </c:pt>
                <c:pt idx="1885">
                  <c:v>32.5</c:v>
                </c:pt>
                <c:pt idx="1886">
                  <c:v>32.4</c:v>
                </c:pt>
                <c:pt idx="1887">
                  <c:v>32.299999999999997</c:v>
                </c:pt>
                <c:pt idx="1888">
                  <c:v>32.1</c:v>
                </c:pt>
                <c:pt idx="1889">
                  <c:v>32</c:v>
                </c:pt>
                <c:pt idx="1890">
                  <c:v>34.700000000000003</c:v>
                </c:pt>
                <c:pt idx="1891">
                  <c:v>37.299999999999997</c:v>
                </c:pt>
                <c:pt idx="1892">
                  <c:v>40</c:v>
                </c:pt>
                <c:pt idx="1893">
                  <c:v>36.299999999999997</c:v>
                </c:pt>
                <c:pt idx="1894">
                  <c:v>32.700000000000003</c:v>
                </c:pt>
                <c:pt idx="1895">
                  <c:v>29</c:v>
                </c:pt>
                <c:pt idx="1896">
                  <c:v>29</c:v>
                </c:pt>
                <c:pt idx="1897">
                  <c:v>28.9</c:v>
                </c:pt>
                <c:pt idx="1898">
                  <c:v>28.9</c:v>
                </c:pt>
                <c:pt idx="1899">
                  <c:v>28.9</c:v>
                </c:pt>
                <c:pt idx="1900">
                  <c:v>28.8</c:v>
                </c:pt>
                <c:pt idx="1901">
                  <c:v>28.8</c:v>
                </c:pt>
                <c:pt idx="1902">
                  <c:v>29.5</c:v>
                </c:pt>
                <c:pt idx="1903">
                  <c:v>30.1</c:v>
                </c:pt>
                <c:pt idx="1904">
                  <c:v>30.8</c:v>
                </c:pt>
                <c:pt idx="1905">
                  <c:v>31.5</c:v>
                </c:pt>
                <c:pt idx="1906">
                  <c:v>32.1</c:v>
                </c:pt>
                <c:pt idx="1907">
                  <c:v>32.799999999999997</c:v>
                </c:pt>
                <c:pt idx="1908">
                  <c:v>32.5</c:v>
                </c:pt>
                <c:pt idx="1909">
                  <c:v>32.299999999999997</c:v>
                </c:pt>
                <c:pt idx="1910">
                  <c:v>32</c:v>
                </c:pt>
                <c:pt idx="1911">
                  <c:v>31.7</c:v>
                </c:pt>
                <c:pt idx="1912">
                  <c:v>31.5</c:v>
                </c:pt>
                <c:pt idx="1913">
                  <c:v>31.2</c:v>
                </c:pt>
                <c:pt idx="1914">
                  <c:v>30.8</c:v>
                </c:pt>
                <c:pt idx="1915">
                  <c:v>30.4</c:v>
                </c:pt>
                <c:pt idx="1916">
                  <c:v>30</c:v>
                </c:pt>
                <c:pt idx="1917">
                  <c:v>29.6</c:v>
                </c:pt>
                <c:pt idx="1918">
                  <c:v>29.2</c:v>
                </c:pt>
                <c:pt idx="1919">
                  <c:v>28.8</c:v>
                </c:pt>
                <c:pt idx="1920">
                  <c:v>28.8</c:v>
                </c:pt>
                <c:pt idx="1921">
                  <c:v>28.7</c:v>
                </c:pt>
                <c:pt idx="1922">
                  <c:v>28.7</c:v>
                </c:pt>
                <c:pt idx="1923">
                  <c:v>28.7</c:v>
                </c:pt>
                <c:pt idx="1924">
                  <c:v>28.6</c:v>
                </c:pt>
                <c:pt idx="1925">
                  <c:v>28.6</c:v>
                </c:pt>
                <c:pt idx="1926">
                  <c:v>29.1</c:v>
                </c:pt>
                <c:pt idx="1927">
                  <c:v>29.7</c:v>
                </c:pt>
                <c:pt idx="1928">
                  <c:v>30.2</c:v>
                </c:pt>
                <c:pt idx="1929">
                  <c:v>30.9</c:v>
                </c:pt>
                <c:pt idx="1930">
                  <c:v>31.7</c:v>
                </c:pt>
                <c:pt idx="1931">
                  <c:v>32.4</c:v>
                </c:pt>
                <c:pt idx="1932">
                  <c:v>32.4</c:v>
                </c:pt>
                <c:pt idx="1933">
                  <c:v>32.4</c:v>
                </c:pt>
                <c:pt idx="1934">
                  <c:v>32.4</c:v>
                </c:pt>
                <c:pt idx="1935">
                  <c:v>32.1</c:v>
                </c:pt>
                <c:pt idx="1936">
                  <c:v>31.7</c:v>
                </c:pt>
                <c:pt idx="1937">
                  <c:v>31.4</c:v>
                </c:pt>
                <c:pt idx="1938">
                  <c:v>31.1</c:v>
                </c:pt>
                <c:pt idx="1939">
                  <c:v>30.7</c:v>
                </c:pt>
                <c:pt idx="1940">
                  <c:v>30.4</c:v>
                </c:pt>
                <c:pt idx="1941">
                  <c:v>30.1</c:v>
                </c:pt>
                <c:pt idx="1942">
                  <c:v>29.7</c:v>
                </c:pt>
                <c:pt idx="1943">
                  <c:v>29.4</c:v>
                </c:pt>
                <c:pt idx="1944">
                  <c:v>29.2</c:v>
                </c:pt>
                <c:pt idx="1945">
                  <c:v>28.9</c:v>
                </c:pt>
                <c:pt idx="1946">
                  <c:v>28.7</c:v>
                </c:pt>
                <c:pt idx="1947">
                  <c:v>28.5</c:v>
                </c:pt>
                <c:pt idx="1948">
                  <c:v>28.2</c:v>
                </c:pt>
                <c:pt idx="1949">
                  <c:v>28</c:v>
                </c:pt>
                <c:pt idx="1950">
                  <c:v>28.7</c:v>
                </c:pt>
                <c:pt idx="1951">
                  <c:v>29.3</c:v>
                </c:pt>
                <c:pt idx="1952">
                  <c:v>30</c:v>
                </c:pt>
                <c:pt idx="1953">
                  <c:v>30.7</c:v>
                </c:pt>
                <c:pt idx="1954">
                  <c:v>31.3</c:v>
                </c:pt>
                <c:pt idx="1955">
                  <c:v>32</c:v>
                </c:pt>
                <c:pt idx="1956">
                  <c:v>32.299999999999997</c:v>
                </c:pt>
                <c:pt idx="1957">
                  <c:v>32.700000000000003</c:v>
                </c:pt>
                <c:pt idx="1958">
                  <c:v>33</c:v>
                </c:pt>
                <c:pt idx="1959">
                  <c:v>32.299999999999997</c:v>
                </c:pt>
                <c:pt idx="1960">
                  <c:v>31.5</c:v>
                </c:pt>
                <c:pt idx="1961">
                  <c:v>30.8</c:v>
                </c:pt>
                <c:pt idx="1962">
                  <c:v>30.4</c:v>
                </c:pt>
                <c:pt idx="1963">
                  <c:v>30</c:v>
                </c:pt>
                <c:pt idx="1964">
                  <c:v>29.6</c:v>
                </c:pt>
                <c:pt idx="1965">
                  <c:v>29.5</c:v>
                </c:pt>
                <c:pt idx="1966">
                  <c:v>29.5</c:v>
                </c:pt>
                <c:pt idx="1967">
                  <c:v>29.4</c:v>
                </c:pt>
                <c:pt idx="1968">
                  <c:v>29.2</c:v>
                </c:pt>
                <c:pt idx="1969">
                  <c:v>28.9</c:v>
                </c:pt>
                <c:pt idx="1970">
                  <c:v>28.7</c:v>
                </c:pt>
                <c:pt idx="1971">
                  <c:v>28.5</c:v>
                </c:pt>
                <c:pt idx="1972">
                  <c:v>28.2</c:v>
                </c:pt>
                <c:pt idx="1973">
                  <c:v>28</c:v>
                </c:pt>
                <c:pt idx="1974">
                  <c:v>30</c:v>
                </c:pt>
                <c:pt idx="1975">
                  <c:v>30</c:v>
                </c:pt>
                <c:pt idx="1976">
                  <c:v>30</c:v>
                </c:pt>
                <c:pt idx="1977">
                  <c:v>30.7</c:v>
                </c:pt>
                <c:pt idx="1978">
                  <c:v>31.5</c:v>
                </c:pt>
                <c:pt idx="1979">
                  <c:v>32.200000000000003</c:v>
                </c:pt>
                <c:pt idx="1980">
                  <c:v>32.299999999999997</c:v>
                </c:pt>
                <c:pt idx="1981">
                  <c:v>32.5</c:v>
                </c:pt>
                <c:pt idx="1982">
                  <c:v>32.6</c:v>
                </c:pt>
                <c:pt idx="1983">
                  <c:v>32.200000000000003</c:v>
                </c:pt>
                <c:pt idx="1984">
                  <c:v>31.8</c:v>
                </c:pt>
                <c:pt idx="1985">
                  <c:v>31.4</c:v>
                </c:pt>
                <c:pt idx="1986">
                  <c:v>30.2</c:v>
                </c:pt>
                <c:pt idx="1987">
                  <c:v>29</c:v>
                </c:pt>
                <c:pt idx="1988">
                  <c:v>29.6</c:v>
                </c:pt>
                <c:pt idx="1989">
                  <c:v>29.5</c:v>
                </c:pt>
                <c:pt idx="1990">
                  <c:v>29.5</c:v>
                </c:pt>
                <c:pt idx="1991">
                  <c:v>29.4</c:v>
                </c:pt>
                <c:pt idx="1992">
                  <c:v>29.3</c:v>
                </c:pt>
                <c:pt idx="1993">
                  <c:v>29.1</c:v>
                </c:pt>
                <c:pt idx="1994">
                  <c:v>29</c:v>
                </c:pt>
                <c:pt idx="1995">
                  <c:v>28.9</c:v>
                </c:pt>
                <c:pt idx="1996">
                  <c:v>28.9</c:v>
                </c:pt>
                <c:pt idx="1997">
                  <c:v>28.8</c:v>
                </c:pt>
                <c:pt idx="1998">
                  <c:v>29.3</c:v>
                </c:pt>
                <c:pt idx="1999">
                  <c:v>29.7</c:v>
                </c:pt>
                <c:pt idx="2000">
                  <c:v>30.2</c:v>
                </c:pt>
                <c:pt idx="2001">
                  <c:v>31.1</c:v>
                </c:pt>
                <c:pt idx="2002">
                  <c:v>32.1</c:v>
                </c:pt>
                <c:pt idx="2003">
                  <c:v>33</c:v>
                </c:pt>
                <c:pt idx="2004">
                  <c:v>33</c:v>
                </c:pt>
                <c:pt idx="2005">
                  <c:v>33</c:v>
                </c:pt>
                <c:pt idx="2006">
                  <c:v>33</c:v>
                </c:pt>
                <c:pt idx="2007">
                  <c:v>32.5</c:v>
                </c:pt>
                <c:pt idx="2008">
                  <c:v>32.1</c:v>
                </c:pt>
                <c:pt idx="2009">
                  <c:v>31.6</c:v>
                </c:pt>
                <c:pt idx="2010">
                  <c:v>31</c:v>
                </c:pt>
                <c:pt idx="2011">
                  <c:v>30.4</c:v>
                </c:pt>
                <c:pt idx="2012">
                  <c:v>29.8</c:v>
                </c:pt>
                <c:pt idx="2013">
                  <c:v>29.7</c:v>
                </c:pt>
                <c:pt idx="2014">
                  <c:v>29.7</c:v>
                </c:pt>
                <c:pt idx="2015">
                  <c:v>29.6</c:v>
                </c:pt>
                <c:pt idx="2016">
                  <c:v>29.4</c:v>
                </c:pt>
                <c:pt idx="2017">
                  <c:v>29.2</c:v>
                </c:pt>
                <c:pt idx="2018">
                  <c:v>29</c:v>
                </c:pt>
                <c:pt idx="2019">
                  <c:v>29</c:v>
                </c:pt>
                <c:pt idx="2020">
                  <c:v>29</c:v>
                </c:pt>
                <c:pt idx="2021">
                  <c:v>29</c:v>
                </c:pt>
                <c:pt idx="2022">
                  <c:v>29.5</c:v>
                </c:pt>
                <c:pt idx="2023">
                  <c:v>29.9</c:v>
                </c:pt>
                <c:pt idx="2024">
                  <c:v>30.4</c:v>
                </c:pt>
                <c:pt idx="2025">
                  <c:v>31.2</c:v>
                </c:pt>
                <c:pt idx="2026">
                  <c:v>32</c:v>
                </c:pt>
                <c:pt idx="2027">
                  <c:v>32.799999999999997</c:v>
                </c:pt>
                <c:pt idx="2028">
                  <c:v>32.9</c:v>
                </c:pt>
                <c:pt idx="2029">
                  <c:v>32.9</c:v>
                </c:pt>
                <c:pt idx="2030">
                  <c:v>33</c:v>
                </c:pt>
                <c:pt idx="2031">
                  <c:v>32.6</c:v>
                </c:pt>
                <c:pt idx="2032">
                  <c:v>32.200000000000003</c:v>
                </c:pt>
                <c:pt idx="2033">
                  <c:v>31.8</c:v>
                </c:pt>
                <c:pt idx="2034">
                  <c:v>31.5</c:v>
                </c:pt>
                <c:pt idx="2035">
                  <c:v>31.1</c:v>
                </c:pt>
                <c:pt idx="2036">
                  <c:v>30.8</c:v>
                </c:pt>
                <c:pt idx="2037">
                  <c:v>30.5</c:v>
                </c:pt>
                <c:pt idx="2038">
                  <c:v>30.1</c:v>
                </c:pt>
                <c:pt idx="2039">
                  <c:v>29.8</c:v>
                </c:pt>
                <c:pt idx="2040">
                  <c:v>29.7</c:v>
                </c:pt>
                <c:pt idx="2041">
                  <c:v>29.5</c:v>
                </c:pt>
                <c:pt idx="2042">
                  <c:v>29.4</c:v>
                </c:pt>
                <c:pt idx="2043">
                  <c:v>29.7</c:v>
                </c:pt>
                <c:pt idx="2044">
                  <c:v>30</c:v>
                </c:pt>
                <c:pt idx="2045">
                  <c:v>30.3</c:v>
                </c:pt>
                <c:pt idx="2046">
                  <c:v>30.6</c:v>
                </c:pt>
                <c:pt idx="2047">
                  <c:v>30.9</c:v>
                </c:pt>
                <c:pt idx="2048">
                  <c:v>31.2</c:v>
                </c:pt>
                <c:pt idx="2049">
                  <c:v>31.9</c:v>
                </c:pt>
                <c:pt idx="2050">
                  <c:v>32.700000000000003</c:v>
                </c:pt>
                <c:pt idx="2051">
                  <c:v>33.4</c:v>
                </c:pt>
                <c:pt idx="2052">
                  <c:v>33.6</c:v>
                </c:pt>
                <c:pt idx="2053">
                  <c:v>33.799999999999997</c:v>
                </c:pt>
                <c:pt idx="2054">
                  <c:v>34</c:v>
                </c:pt>
                <c:pt idx="2055">
                  <c:v>33.200000000000003</c:v>
                </c:pt>
                <c:pt idx="2056">
                  <c:v>32.4</c:v>
                </c:pt>
                <c:pt idx="2057">
                  <c:v>31.6</c:v>
                </c:pt>
                <c:pt idx="2058">
                  <c:v>31.1</c:v>
                </c:pt>
                <c:pt idx="2059">
                  <c:v>30.5</c:v>
                </c:pt>
                <c:pt idx="2060">
                  <c:v>30</c:v>
                </c:pt>
                <c:pt idx="2061">
                  <c:v>29.9</c:v>
                </c:pt>
                <c:pt idx="2062">
                  <c:v>29.7</c:v>
                </c:pt>
                <c:pt idx="2063">
                  <c:v>29.6</c:v>
                </c:pt>
                <c:pt idx="2064">
                  <c:v>29.6</c:v>
                </c:pt>
                <c:pt idx="2065">
                  <c:v>29.6</c:v>
                </c:pt>
                <c:pt idx="2066">
                  <c:v>29.6</c:v>
                </c:pt>
                <c:pt idx="2067">
                  <c:v>29.5</c:v>
                </c:pt>
                <c:pt idx="2068">
                  <c:v>29.5</c:v>
                </c:pt>
                <c:pt idx="2069">
                  <c:v>29.4</c:v>
                </c:pt>
                <c:pt idx="2070">
                  <c:v>29.9</c:v>
                </c:pt>
                <c:pt idx="2071">
                  <c:v>30.5</c:v>
                </c:pt>
                <c:pt idx="2072">
                  <c:v>31</c:v>
                </c:pt>
                <c:pt idx="2073">
                  <c:v>31.7</c:v>
                </c:pt>
                <c:pt idx="2074">
                  <c:v>32.299999999999997</c:v>
                </c:pt>
                <c:pt idx="2075">
                  <c:v>33</c:v>
                </c:pt>
                <c:pt idx="2076">
                  <c:v>33.1</c:v>
                </c:pt>
                <c:pt idx="2077">
                  <c:v>33.299999999999997</c:v>
                </c:pt>
                <c:pt idx="2078">
                  <c:v>33.4</c:v>
                </c:pt>
                <c:pt idx="2079">
                  <c:v>32.9</c:v>
                </c:pt>
                <c:pt idx="2080">
                  <c:v>32.299999999999997</c:v>
                </c:pt>
                <c:pt idx="2081">
                  <c:v>31.8</c:v>
                </c:pt>
                <c:pt idx="2082">
                  <c:v>31.1</c:v>
                </c:pt>
                <c:pt idx="2083">
                  <c:v>30.5</c:v>
                </c:pt>
                <c:pt idx="2084">
                  <c:v>29.8</c:v>
                </c:pt>
                <c:pt idx="2085">
                  <c:v>29.7</c:v>
                </c:pt>
                <c:pt idx="2086">
                  <c:v>29.5</c:v>
                </c:pt>
                <c:pt idx="2087">
                  <c:v>29.4</c:v>
                </c:pt>
                <c:pt idx="2088">
                  <c:v>29.3</c:v>
                </c:pt>
                <c:pt idx="2089">
                  <c:v>29.3</c:v>
                </c:pt>
                <c:pt idx="2090">
                  <c:v>29.2</c:v>
                </c:pt>
                <c:pt idx="2091">
                  <c:v>29.1</c:v>
                </c:pt>
                <c:pt idx="2092">
                  <c:v>28.9</c:v>
                </c:pt>
                <c:pt idx="2093">
                  <c:v>28.8</c:v>
                </c:pt>
                <c:pt idx="2094">
                  <c:v>29.5</c:v>
                </c:pt>
                <c:pt idx="2095">
                  <c:v>30.2</c:v>
                </c:pt>
                <c:pt idx="2096">
                  <c:v>30.9</c:v>
                </c:pt>
                <c:pt idx="2097">
                  <c:v>31.6</c:v>
                </c:pt>
                <c:pt idx="2098">
                  <c:v>32.299999999999997</c:v>
                </c:pt>
                <c:pt idx="2099">
                  <c:v>33</c:v>
                </c:pt>
                <c:pt idx="2100">
                  <c:v>32.9</c:v>
                </c:pt>
                <c:pt idx="2101">
                  <c:v>32.9</c:v>
                </c:pt>
                <c:pt idx="2102">
                  <c:v>32.799999999999997</c:v>
                </c:pt>
                <c:pt idx="2103">
                  <c:v>32.299999999999997</c:v>
                </c:pt>
                <c:pt idx="2104">
                  <c:v>31.9</c:v>
                </c:pt>
                <c:pt idx="2105">
                  <c:v>31.4</c:v>
                </c:pt>
                <c:pt idx="2106">
                  <c:v>30.9</c:v>
                </c:pt>
                <c:pt idx="2107">
                  <c:v>30.3</c:v>
                </c:pt>
                <c:pt idx="2108">
                  <c:v>29.8</c:v>
                </c:pt>
                <c:pt idx="2109">
                  <c:v>29.6</c:v>
                </c:pt>
                <c:pt idx="2110">
                  <c:v>29.4</c:v>
                </c:pt>
                <c:pt idx="2111">
                  <c:v>29.2</c:v>
                </c:pt>
                <c:pt idx="2112">
                  <c:v>29.3</c:v>
                </c:pt>
                <c:pt idx="2113">
                  <c:v>29.5</c:v>
                </c:pt>
                <c:pt idx="2114">
                  <c:v>29.6</c:v>
                </c:pt>
                <c:pt idx="2115">
                  <c:v>29.3</c:v>
                </c:pt>
                <c:pt idx="2116">
                  <c:v>29.1</c:v>
                </c:pt>
                <c:pt idx="2117">
                  <c:v>28.8</c:v>
                </c:pt>
                <c:pt idx="2118">
                  <c:v>29.4</c:v>
                </c:pt>
                <c:pt idx="2119">
                  <c:v>30</c:v>
                </c:pt>
                <c:pt idx="2120">
                  <c:v>30.6</c:v>
                </c:pt>
                <c:pt idx="2121">
                  <c:v>31.9</c:v>
                </c:pt>
                <c:pt idx="2122">
                  <c:v>33.299999999999997</c:v>
                </c:pt>
                <c:pt idx="2123">
                  <c:v>34.6</c:v>
                </c:pt>
                <c:pt idx="2124">
                  <c:v>34.5</c:v>
                </c:pt>
                <c:pt idx="2125">
                  <c:v>34.5</c:v>
                </c:pt>
                <c:pt idx="2126">
                  <c:v>34.4</c:v>
                </c:pt>
                <c:pt idx="2127">
                  <c:v>33.799999999999997</c:v>
                </c:pt>
                <c:pt idx="2128">
                  <c:v>33.200000000000003</c:v>
                </c:pt>
                <c:pt idx="2129">
                  <c:v>32.6</c:v>
                </c:pt>
                <c:pt idx="2130">
                  <c:v>31.9</c:v>
                </c:pt>
                <c:pt idx="2131">
                  <c:v>31.3</c:v>
                </c:pt>
                <c:pt idx="2132">
                  <c:v>30.6</c:v>
                </c:pt>
                <c:pt idx="2133">
                  <c:v>30.6</c:v>
                </c:pt>
                <c:pt idx="2134">
                  <c:v>30.6</c:v>
                </c:pt>
                <c:pt idx="2135">
                  <c:v>30.6</c:v>
                </c:pt>
                <c:pt idx="2136">
                  <c:v>30.5</c:v>
                </c:pt>
                <c:pt idx="2137">
                  <c:v>30.3</c:v>
                </c:pt>
                <c:pt idx="2138">
                  <c:v>30.2</c:v>
                </c:pt>
                <c:pt idx="2139">
                  <c:v>29.7</c:v>
                </c:pt>
                <c:pt idx="2140">
                  <c:v>29.1</c:v>
                </c:pt>
                <c:pt idx="2141">
                  <c:v>28.6</c:v>
                </c:pt>
                <c:pt idx="2142">
                  <c:v>28.6</c:v>
                </c:pt>
                <c:pt idx="2143">
                  <c:v>28.6</c:v>
                </c:pt>
                <c:pt idx="2144">
                  <c:v>28.6</c:v>
                </c:pt>
                <c:pt idx="2145">
                  <c:v>29.9</c:v>
                </c:pt>
                <c:pt idx="2146">
                  <c:v>31.3</c:v>
                </c:pt>
                <c:pt idx="2147">
                  <c:v>32.6</c:v>
                </c:pt>
                <c:pt idx="2148">
                  <c:v>31.5</c:v>
                </c:pt>
                <c:pt idx="2149">
                  <c:v>30.5</c:v>
                </c:pt>
                <c:pt idx="2150">
                  <c:v>29.4</c:v>
                </c:pt>
                <c:pt idx="2151">
                  <c:v>30.2</c:v>
                </c:pt>
                <c:pt idx="2152">
                  <c:v>31</c:v>
                </c:pt>
                <c:pt idx="2153">
                  <c:v>31.8</c:v>
                </c:pt>
                <c:pt idx="2154">
                  <c:v>31.5</c:v>
                </c:pt>
                <c:pt idx="2155">
                  <c:v>31.3</c:v>
                </c:pt>
                <c:pt idx="2156">
                  <c:v>31</c:v>
                </c:pt>
                <c:pt idx="2157">
                  <c:v>30.7</c:v>
                </c:pt>
                <c:pt idx="2158">
                  <c:v>30.5</c:v>
                </c:pt>
                <c:pt idx="2159">
                  <c:v>30.2</c:v>
                </c:pt>
                <c:pt idx="2160">
                  <c:v>29.1</c:v>
                </c:pt>
                <c:pt idx="2161">
                  <c:v>28.1</c:v>
                </c:pt>
                <c:pt idx="2162">
                  <c:v>27</c:v>
                </c:pt>
                <c:pt idx="2163">
                  <c:v>26.9</c:v>
                </c:pt>
                <c:pt idx="2164">
                  <c:v>26.7</c:v>
                </c:pt>
                <c:pt idx="2165">
                  <c:v>26.6</c:v>
                </c:pt>
                <c:pt idx="2166">
                  <c:v>27.3</c:v>
                </c:pt>
                <c:pt idx="2167">
                  <c:v>28.1</c:v>
                </c:pt>
                <c:pt idx="2168">
                  <c:v>28.8</c:v>
                </c:pt>
                <c:pt idx="2169">
                  <c:v>29.9</c:v>
                </c:pt>
                <c:pt idx="2170">
                  <c:v>30.9</c:v>
                </c:pt>
                <c:pt idx="2171">
                  <c:v>32</c:v>
                </c:pt>
                <c:pt idx="2172">
                  <c:v>32.299999999999997</c:v>
                </c:pt>
                <c:pt idx="2173">
                  <c:v>32.700000000000003</c:v>
                </c:pt>
                <c:pt idx="2174">
                  <c:v>33</c:v>
                </c:pt>
                <c:pt idx="2175">
                  <c:v>32.5</c:v>
                </c:pt>
                <c:pt idx="2176">
                  <c:v>31.9</c:v>
                </c:pt>
                <c:pt idx="2177">
                  <c:v>31.4</c:v>
                </c:pt>
                <c:pt idx="2178">
                  <c:v>30.9</c:v>
                </c:pt>
                <c:pt idx="2179">
                  <c:v>30.3</c:v>
                </c:pt>
                <c:pt idx="2180">
                  <c:v>29.8</c:v>
                </c:pt>
                <c:pt idx="2181">
                  <c:v>29.6</c:v>
                </c:pt>
                <c:pt idx="2182">
                  <c:v>29.4</c:v>
                </c:pt>
                <c:pt idx="2183">
                  <c:v>29.2</c:v>
                </c:pt>
                <c:pt idx="2184">
                  <c:v>28.9</c:v>
                </c:pt>
                <c:pt idx="2185">
                  <c:v>28.5</c:v>
                </c:pt>
                <c:pt idx="2186">
                  <c:v>28.2</c:v>
                </c:pt>
                <c:pt idx="2187">
                  <c:v>28</c:v>
                </c:pt>
                <c:pt idx="2188">
                  <c:v>27.8</c:v>
                </c:pt>
                <c:pt idx="2189">
                  <c:v>27.6</c:v>
                </c:pt>
                <c:pt idx="2190">
                  <c:v>28.4</c:v>
                </c:pt>
                <c:pt idx="2191">
                  <c:v>29.2</c:v>
                </c:pt>
                <c:pt idx="2192">
                  <c:v>30</c:v>
                </c:pt>
                <c:pt idx="2193">
                  <c:v>31.1</c:v>
                </c:pt>
                <c:pt idx="2194">
                  <c:v>32.299999999999997</c:v>
                </c:pt>
                <c:pt idx="2195">
                  <c:v>33.4</c:v>
                </c:pt>
                <c:pt idx="2196">
                  <c:v>33.200000000000003</c:v>
                </c:pt>
                <c:pt idx="2197">
                  <c:v>33.1</c:v>
                </c:pt>
                <c:pt idx="2198">
                  <c:v>32.9</c:v>
                </c:pt>
                <c:pt idx="2199">
                  <c:v>32.700000000000003</c:v>
                </c:pt>
                <c:pt idx="2200">
                  <c:v>32.6</c:v>
                </c:pt>
                <c:pt idx="2201">
                  <c:v>32.4</c:v>
                </c:pt>
                <c:pt idx="2202">
                  <c:v>31.1</c:v>
                </c:pt>
                <c:pt idx="2203">
                  <c:v>30.6</c:v>
                </c:pt>
                <c:pt idx="2204">
                  <c:v>30</c:v>
                </c:pt>
                <c:pt idx="2205">
                  <c:v>29.5</c:v>
                </c:pt>
                <c:pt idx="2206">
                  <c:v>29.1</c:v>
                </c:pt>
                <c:pt idx="2207">
                  <c:v>29</c:v>
                </c:pt>
              </c:numCache>
            </c:numRef>
          </c:xVal>
          <c:yVal>
            <c:numRef>
              <c:f>Mum_Hourly!$Q$2:$Q$8762</c:f>
              <c:numCache>
                <c:formatCode>General</c:formatCode>
                <c:ptCount val="8761"/>
                <c:pt idx="0">
                  <c:v>78</c:v>
                </c:pt>
                <c:pt idx="1">
                  <c:v>81</c:v>
                </c:pt>
                <c:pt idx="2">
                  <c:v>83</c:v>
                </c:pt>
                <c:pt idx="3">
                  <c:v>85</c:v>
                </c:pt>
                <c:pt idx="4">
                  <c:v>87</c:v>
                </c:pt>
                <c:pt idx="5">
                  <c:v>89</c:v>
                </c:pt>
                <c:pt idx="6">
                  <c:v>86</c:v>
                </c:pt>
                <c:pt idx="7">
                  <c:v>84</c:v>
                </c:pt>
                <c:pt idx="8">
                  <c:v>82</c:v>
                </c:pt>
                <c:pt idx="9">
                  <c:v>66</c:v>
                </c:pt>
                <c:pt idx="10">
                  <c:v>54</c:v>
                </c:pt>
                <c:pt idx="11">
                  <c:v>44</c:v>
                </c:pt>
                <c:pt idx="12">
                  <c:v>46</c:v>
                </c:pt>
                <c:pt idx="13">
                  <c:v>49</c:v>
                </c:pt>
                <c:pt idx="14">
                  <c:v>51</c:v>
                </c:pt>
                <c:pt idx="15">
                  <c:v>51</c:v>
                </c:pt>
                <c:pt idx="16">
                  <c:v>50</c:v>
                </c:pt>
                <c:pt idx="17">
                  <c:v>50</c:v>
                </c:pt>
                <c:pt idx="18">
                  <c:v>54</c:v>
                </c:pt>
                <c:pt idx="19">
                  <c:v>58</c:v>
                </c:pt>
                <c:pt idx="20">
                  <c:v>63</c:v>
                </c:pt>
                <c:pt idx="21">
                  <c:v>64</c:v>
                </c:pt>
                <c:pt idx="22">
                  <c:v>66</c:v>
                </c:pt>
                <c:pt idx="23">
                  <c:v>67</c:v>
                </c:pt>
                <c:pt idx="24">
                  <c:v>66</c:v>
                </c:pt>
                <c:pt idx="25">
                  <c:v>64</c:v>
                </c:pt>
                <c:pt idx="26">
                  <c:v>63</c:v>
                </c:pt>
                <c:pt idx="27">
                  <c:v>71</c:v>
                </c:pt>
                <c:pt idx="28">
                  <c:v>79</c:v>
                </c:pt>
                <c:pt idx="29">
                  <c:v>87</c:v>
                </c:pt>
                <c:pt idx="30">
                  <c:v>77</c:v>
                </c:pt>
                <c:pt idx="31">
                  <c:v>68</c:v>
                </c:pt>
                <c:pt idx="32">
                  <c:v>59</c:v>
                </c:pt>
                <c:pt idx="33">
                  <c:v>50</c:v>
                </c:pt>
                <c:pt idx="34">
                  <c:v>43</c:v>
                </c:pt>
                <c:pt idx="35">
                  <c:v>37</c:v>
                </c:pt>
                <c:pt idx="36">
                  <c:v>41</c:v>
                </c:pt>
                <c:pt idx="37">
                  <c:v>45</c:v>
                </c:pt>
                <c:pt idx="38">
                  <c:v>49</c:v>
                </c:pt>
                <c:pt idx="39">
                  <c:v>46</c:v>
                </c:pt>
                <c:pt idx="40">
                  <c:v>43</c:v>
                </c:pt>
                <c:pt idx="41">
                  <c:v>40</c:v>
                </c:pt>
                <c:pt idx="42">
                  <c:v>45</c:v>
                </c:pt>
                <c:pt idx="43">
                  <c:v>51</c:v>
                </c:pt>
                <c:pt idx="44">
                  <c:v>57</c:v>
                </c:pt>
                <c:pt idx="45">
                  <c:v>55</c:v>
                </c:pt>
                <c:pt idx="46">
                  <c:v>54</c:v>
                </c:pt>
                <c:pt idx="47">
                  <c:v>52</c:v>
                </c:pt>
                <c:pt idx="48">
                  <c:v>53</c:v>
                </c:pt>
                <c:pt idx="49">
                  <c:v>54</c:v>
                </c:pt>
                <c:pt idx="50">
                  <c:v>55</c:v>
                </c:pt>
                <c:pt idx="51">
                  <c:v>57</c:v>
                </c:pt>
                <c:pt idx="52">
                  <c:v>58</c:v>
                </c:pt>
                <c:pt idx="53">
                  <c:v>60</c:v>
                </c:pt>
                <c:pt idx="54">
                  <c:v>55</c:v>
                </c:pt>
                <c:pt idx="55">
                  <c:v>50</c:v>
                </c:pt>
                <c:pt idx="56">
                  <c:v>45</c:v>
                </c:pt>
                <c:pt idx="57">
                  <c:v>37</c:v>
                </c:pt>
                <c:pt idx="58">
                  <c:v>30</c:v>
                </c:pt>
                <c:pt idx="59">
                  <c:v>24</c:v>
                </c:pt>
                <c:pt idx="60">
                  <c:v>29</c:v>
                </c:pt>
                <c:pt idx="61">
                  <c:v>34</c:v>
                </c:pt>
                <c:pt idx="62">
                  <c:v>39</c:v>
                </c:pt>
                <c:pt idx="63">
                  <c:v>36</c:v>
                </c:pt>
                <c:pt idx="64">
                  <c:v>33</c:v>
                </c:pt>
                <c:pt idx="65">
                  <c:v>29</c:v>
                </c:pt>
                <c:pt idx="66">
                  <c:v>34</c:v>
                </c:pt>
                <c:pt idx="67">
                  <c:v>39</c:v>
                </c:pt>
                <c:pt idx="68">
                  <c:v>46</c:v>
                </c:pt>
                <c:pt idx="69">
                  <c:v>46</c:v>
                </c:pt>
                <c:pt idx="70">
                  <c:v>47</c:v>
                </c:pt>
                <c:pt idx="71">
                  <c:v>47</c:v>
                </c:pt>
                <c:pt idx="72">
                  <c:v>54</c:v>
                </c:pt>
                <c:pt idx="73">
                  <c:v>61</c:v>
                </c:pt>
                <c:pt idx="74">
                  <c:v>68</c:v>
                </c:pt>
                <c:pt idx="75">
                  <c:v>70</c:v>
                </c:pt>
                <c:pt idx="76">
                  <c:v>71</c:v>
                </c:pt>
                <c:pt idx="77">
                  <c:v>73</c:v>
                </c:pt>
                <c:pt idx="78">
                  <c:v>70</c:v>
                </c:pt>
                <c:pt idx="79">
                  <c:v>68</c:v>
                </c:pt>
                <c:pt idx="80">
                  <c:v>65</c:v>
                </c:pt>
                <c:pt idx="81">
                  <c:v>57</c:v>
                </c:pt>
                <c:pt idx="82">
                  <c:v>50</c:v>
                </c:pt>
                <c:pt idx="83">
                  <c:v>44</c:v>
                </c:pt>
                <c:pt idx="84">
                  <c:v>46</c:v>
                </c:pt>
                <c:pt idx="85">
                  <c:v>48</c:v>
                </c:pt>
                <c:pt idx="86">
                  <c:v>49</c:v>
                </c:pt>
                <c:pt idx="87">
                  <c:v>49</c:v>
                </c:pt>
                <c:pt idx="88">
                  <c:v>49</c:v>
                </c:pt>
                <c:pt idx="89">
                  <c:v>49</c:v>
                </c:pt>
                <c:pt idx="90">
                  <c:v>54</c:v>
                </c:pt>
                <c:pt idx="91">
                  <c:v>59</c:v>
                </c:pt>
                <c:pt idx="92">
                  <c:v>64</c:v>
                </c:pt>
                <c:pt idx="93">
                  <c:v>66</c:v>
                </c:pt>
                <c:pt idx="94">
                  <c:v>68</c:v>
                </c:pt>
                <c:pt idx="95">
                  <c:v>70</c:v>
                </c:pt>
                <c:pt idx="96">
                  <c:v>69</c:v>
                </c:pt>
                <c:pt idx="97">
                  <c:v>68</c:v>
                </c:pt>
                <c:pt idx="98">
                  <c:v>67</c:v>
                </c:pt>
                <c:pt idx="99">
                  <c:v>72</c:v>
                </c:pt>
                <c:pt idx="100">
                  <c:v>78</c:v>
                </c:pt>
                <c:pt idx="101">
                  <c:v>83</c:v>
                </c:pt>
                <c:pt idx="102">
                  <c:v>78</c:v>
                </c:pt>
                <c:pt idx="103">
                  <c:v>73</c:v>
                </c:pt>
                <c:pt idx="104">
                  <c:v>69</c:v>
                </c:pt>
                <c:pt idx="105">
                  <c:v>57</c:v>
                </c:pt>
                <c:pt idx="106">
                  <c:v>48</c:v>
                </c:pt>
                <c:pt idx="107">
                  <c:v>40</c:v>
                </c:pt>
                <c:pt idx="108">
                  <c:v>44</c:v>
                </c:pt>
                <c:pt idx="109">
                  <c:v>49</c:v>
                </c:pt>
                <c:pt idx="110">
                  <c:v>53</c:v>
                </c:pt>
                <c:pt idx="111">
                  <c:v>56</c:v>
                </c:pt>
                <c:pt idx="112">
                  <c:v>58</c:v>
                </c:pt>
                <c:pt idx="113">
                  <c:v>61</c:v>
                </c:pt>
                <c:pt idx="114">
                  <c:v>63</c:v>
                </c:pt>
                <c:pt idx="115">
                  <c:v>66</c:v>
                </c:pt>
                <c:pt idx="116">
                  <c:v>68</c:v>
                </c:pt>
                <c:pt idx="117">
                  <c:v>72</c:v>
                </c:pt>
                <c:pt idx="118">
                  <c:v>76</c:v>
                </c:pt>
                <c:pt idx="119">
                  <c:v>80</c:v>
                </c:pt>
                <c:pt idx="120">
                  <c:v>81</c:v>
                </c:pt>
                <c:pt idx="121">
                  <c:v>82</c:v>
                </c:pt>
                <c:pt idx="122">
                  <c:v>83</c:v>
                </c:pt>
                <c:pt idx="123">
                  <c:v>84</c:v>
                </c:pt>
                <c:pt idx="124">
                  <c:v>86</c:v>
                </c:pt>
                <c:pt idx="125">
                  <c:v>87</c:v>
                </c:pt>
                <c:pt idx="126">
                  <c:v>88</c:v>
                </c:pt>
                <c:pt idx="127">
                  <c:v>88</c:v>
                </c:pt>
                <c:pt idx="128">
                  <c:v>88</c:v>
                </c:pt>
                <c:pt idx="129">
                  <c:v>75</c:v>
                </c:pt>
                <c:pt idx="130">
                  <c:v>63</c:v>
                </c:pt>
                <c:pt idx="131">
                  <c:v>54</c:v>
                </c:pt>
                <c:pt idx="132">
                  <c:v>53</c:v>
                </c:pt>
                <c:pt idx="133">
                  <c:v>53</c:v>
                </c:pt>
                <c:pt idx="134">
                  <c:v>53</c:v>
                </c:pt>
                <c:pt idx="135">
                  <c:v>56</c:v>
                </c:pt>
                <c:pt idx="136">
                  <c:v>59</c:v>
                </c:pt>
                <c:pt idx="137">
                  <c:v>63</c:v>
                </c:pt>
                <c:pt idx="138">
                  <c:v>69</c:v>
                </c:pt>
                <c:pt idx="139">
                  <c:v>75</c:v>
                </c:pt>
                <c:pt idx="140">
                  <c:v>82</c:v>
                </c:pt>
                <c:pt idx="141">
                  <c:v>84</c:v>
                </c:pt>
                <c:pt idx="142">
                  <c:v>86</c:v>
                </c:pt>
                <c:pt idx="143">
                  <c:v>88</c:v>
                </c:pt>
                <c:pt idx="144">
                  <c:v>87</c:v>
                </c:pt>
                <c:pt idx="145">
                  <c:v>86</c:v>
                </c:pt>
                <c:pt idx="146">
                  <c:v>84</c:v>
                </c:pt>
                <c:pt idx="147">
                  <c:v>85</c:v>
                </c:pt>
                <c:pt idx="148">
                  <c:v>86</c:v>
                </c:pt>
                <c:pt idx="149">
                  <c:v>87</c:v>
                </c:pt>
                <c:pt idx="150">
                  <c:v>85</c:v>
                </c:pt>
                <c:pt idx="151">
                  <c:v>83</c:v>
                </c:pt>
                <c:pt idx="152">
                  <c:v>81</c:v>
                </c:pt>
                <c:pt idx="153">
                  <c:v>62</c:v>
                </c:pt>
                <c:pt idx="154">
                  <c:v>48</c:v>
                </c:pt>
                <c:pt idx="155">
                  <c:v>36</c:v>
                </c:pt>
                <c:pt idx="156">
                  <c:v>45</c:v>
                </c:pt>
                <c:pt idx="157">
                  <c:v>55</c:v>
                </c:pt>
                <c:pt idx="158">
                  <c:v>66</c:v>
                </c:pt>
                <c:pt idx="159">
                  <c:v>68</c:v>
                </c:pt>
                <c:pt idx="160">
                  <c:v>70</c:v>
                </c:pt>
                <c:pt idx="161">
                  <c:v>73</c:v>
                </c:pt>
                <c:pt idx="162">
                  <c:v>75</c:v>
                </c:pt>
                <c:pt idx="163">
                  <c:v>76</c:v>
                </c:pt>
                <c:pt idx="164">
                  <c:v>78</c:v>
                </c:pt>
                <c:pt idx="165">
                  <c:v>79</c:v>
                </c:pt>
                <c:pt idx="166">
                  <c:v>80</c:v>
                </c:pt>
                <c:pt idx="167">
                  <c:v>81</c:v>
                </c:pt>
                <c:pt idx="168">
                  <c:v>81</c:v>
                </c:pt>
                <c:pt idx="169">
                  <c:v>82</c:v>
                </c:pt>
                <c:pt idx="170">
                  <c:v>82</c:v>
                </c:pt>
                <c:pt idx="171">
                  <c:v>83</c:v>
                </c:pt>
                <c:pt idx="172">
                  <c:v>84</c:v>
                </c:pt>
                <c:pt idx="173">
                  <c:v>85</c:v>
                </c:pt>
                <c:pt idx="174">
                  <c:v>83</c:v>
                </c:pt>
                <c:pt idx="175">
                  <c:v>80</c:v>
                </c:pt>
                <c:pt idx="176">
                  <c:v>78</c:v>
                </c:pt>
                <c:pt idx="177">
                  <c:v>69</c:v>
                </c:pt>
                <c:pt idx="178">
                  <c:v>62</c:v>
                </c:pt>
                <c:pt idx="179">
                  <c:v>55</c:v>
                </c:pt>
                <c:pt idx="180">
                  <c:v>58</c:v>
                </c:pt>
                <c:pt idx="181">
                  <c:v>61</c:v>
                </c:pt>
                <c:pt idx="182">
                  <c:v>63</c:v>
                </c:pt>
                <c:pt idx="183">
                  <c:v>62</c:v>
                </c:pt>
                <c:pt idx="184">
                  <c:v>60</c:v>
                </c:pt>
                <c:pt idx="185">
                  <c:v>58</c:v>
                </c:pt>
                <c:pt idx="186">
                  <c:v>59</c:v>
                </c:pt>
                <c:pt idx="187">
                  <c:v>59</c:v>
                </c:pt>
                <c:pt idx="188">
                  <c:v>59</c:v>
                </c:pt>
                <c:pt idx="189">
                  <c:v>63</c:v>
                </c:pt>
                <c:pt idx="190">
                  <c:v>67</c:v>
                </c:pt>
                <c:pt idx="191">
                  <c:v>72</c:v>
                </c:pt>
                <c:pt idx="192">
                  <c:v>76</c:v>
                </c:pt>
                <c:pt idx="193">
                  <c:v>80</c:v>
                </c:pt>
                <c:pt idx="194">
                  <c:v>83</c:v>
                </c:pt>
                <c:pt idx="195">
                  <c:v>86</c:v>
                </c:pt>
                <c:pt idx="196">
                  <c:v>88</c:v>
                </c:pt>
                <c:pt idx="197">
                  <c:v>91</c:v>
                </c:pt>
                <c:pt idx="198">
                  <c:v>88</c:v>
                </c:pt>
                <c:pt idx="199">
                  <c:v>86</c:v>
                </c:pt>
                <c:pt idx="200">
                  <c:v>84</c:v>
                </c:pt>
                <c:pt idx="201">
                  <c:v>79</c:v>
                </c:pt>
                <c:pt idx="202">
                  <c:v>73</c:v>
                </c:pt>
                <c:pt idx="203">
                  <c:v>68</c:v>
                </c:pt>
                <c:pt idx="204">
                  <c:v>63</c:v>
                </c:pt>
                <c:pt idx="205">
                  <c:v>57</c:v>
                </c:pt>
                <c:pt idx="206">
                  <c:v>51</c:v>
                </c:pt>
                <c:pt idx="207">
                  <c:v>57</c:v>
                </c:pt>
                <c:pt idx="208">
                  <c:v>63</c:v>
                </c:pt>
                <c:pt idx="209">
                  <c:v>69</c:v>
                </c:pt>
                <c:pt idx="210">
                  <c:v>72</c:v>
                </c:pt>
                <c:pt idx="211">
                  <c:v>75</c:v>
                </c:pt>
                <c:pt idx="212">
                  <c:v>78</c:v>
                </c:pt>
                <c:pt idx="213">
                  <c:v>82</c:v>
                </c:pt>
                <c:pt idx="214">
                  <c:v>87</c:v>
                </c:pt>
                <c:pt idx="215">
                  <c:v>91</c:v>
                </c:pt>
                <c:pt idx="216">
                  <c:v>91</c:v>
                </c:pt>
                <c:pt idx="217">
                  <c:v>91</c:v>
                </c:pt>
                <c:pt idx="218">
                  <c:v>91</c:v>
                </c:pt>
                <c:pt idx="219">
                  <c:v>92</c:v>
                </c:pt>
                <c:pt idx="220">
                  <c:v>94</c:v>
                </c:pt>
                <c:pt idx="221">
                  <c:v>96</c:v>
                </c:pt>
                <c:pt idx="222">
                  <c:v>92</c:v>
                </c:pt>
                <c:pt idx="223">
                  <c:v>89</c:v>
                </c:pt>
                <c:pt idx="224">
                  <c:v>86</c:v>
                </c:pt>
                <c:pt idx="225">
                  <c:v>71</c:v>
                </c:pt>
                <c:pt idx="226">
                  <c:v>58</c:v>
                </c:pt>
                <c:pt idx="227">
                  <c:v>48</c:v>
                </c:pt>
                <c:pt idx="228">
                  <c:v>51</c:v>
                </c:pt>
                <c:pt idx="229">
                  <c:v>55</c:v>
                </c:pt>
                <c:pt idx="230">
                  <c:v>58</c:v>
                </c:pt>
                <c:pt idx="231">
                  <c:v>61</c:v>
                </c:pt>
                <c:pt idx="232">
                  <c:v>64</c:v>
                </c:pt>
                <c:pt idx="233">
                  <c:v>67</c:v>
                </c:pt>
                <c:pt idx="234">
                  <c:v>67</c:v>
                </c:pt>
                <c:pt idx="235">
                  <c:v>68</c:v>
                </c:pt>
                <c:pt idx="236">
                  <c:v>68</c:v>
                </c:pt>
                <c:pt idx="237">
                  <c:v>72</c:v>
                </c:pt>
                <c:pt idx="238">
                  <c:v>75</c:v>
                </c:pt>
                <c:pt idx="239">
                  <c:v>79</c:v>
                </c:pt>
                <c:pt idx="240">
                  <c:v>82</c:v>
                </c:pt>
                <c:pt idx="241">
                  <c:v>84</c:v>
                </c:pt>
                <c:pt idx="242">
                  <c:v>87</c:v>
                </c:pt>
                <c:pt idx="243">
                  <c:v>90</c:v>
                </c:pt>
                <c:pt idx="244">
                  <c:v>92</c:v>
                </c:pt>
                <c:pt idx="245">
                  <c:v>95</c:v>
                </c:pt>
                <c:pt idx="246">
                  <c:v>86</c:v>
                </c:pt>
                <c:pt idx="247">
                  <c:v>78</c:v>
                </c:pt>
                <c:pt idx="248">
                  <c:v>70</c:v>
                </c:pt>
                <c:pt idx="249">
                  <c:v>60</c:v>
                </c:pt>
                <c:pt idx="250">
                  <c:v>52</c:v>
                </c:pt>
                <c:pt idx="251">
                  <c:v>44</c:v>
                </c:pt>
                <c:pt idx="252">
                  <c:v>48</c:v>
                </c:pt>
                <c:pt idx="253">
                  <c:v>50</c:v>
                </c:pt>
                <c:pt idx="254">
                  <c:v>53</c:v>
                </c:pt>
                <c:pt idx="255">
                  <c:v>55</c:v>
                </c:pt>
                <c:pt idx="256">
                  <c:v>57</c:v>
                </c:pt>
                <c:pt idx="257">
                  <c:v>60</c:v>
                </c:pt>
                <c:pt idx="258">
                  <c:v>64</c:v>
                </c:pt>
                <c:pt idx="259">
                  <c:v>69</c:v>
                </c:pt>
                <c:pt idx="260">
                  <c:v>75</c:v>
                </c:pt>
                <c:pt idx="261">
                  <c:v>78</c:v>
                </c:pt>
                <c:pt idx="262">
                  <c:v>80</c:v>
                </c:pt>
                <c:pt idx="263">
                  <c:v>83</c:v>
                </c:pt>
                <c:pt idx="264">
                  <c:v>85</c:v>
                </c:pt>
                <c:pt idx="265">
                  <c:v>86</c:v>
                </c:pt>
                <c:pt idx="266">
                  <c:v>88</c:v>
                </c:pt>
                <c:pt idx="267">
                  <c:v>87</c:v>
                </c:pt>
                <c:pt idx="268">
                  <c:v>85</c:v>
                </c:pt>
                <c:pt idx="269">
                  <c:v>82</c:v>
                </c:pt>
                <c:pt idx="270">
                  <c:v>82</c:v>
                </c:pt>
                <c:pt idx="271">
                  <c:v>82</c:v>
                </c:pt>
                <c:pt idx="272">
                  <c:v>81</c:v>
                </c:pt>
                <c:pt idx="273">
                  <c:v>66</c:v>
                </c:pt>
                <c:pt idx="274">
                  <c:v>54</c:v>
                </c:pt>
                <c:pt idx="275">
                  <c:v>44</c:v>
                </c:pt>
                <c:pt idx="276">
                  <c:v>41</c:v>
                </c:pt>
                <c:pt idx="277">
                  <c:v>38</c:v>
                </c:pt>
                <c:pt idx="278">
                  <c:v>35</c:v>
                </c:pt>
                <c:pt idx="279">
                  <c:v>38</c:v>
                </c:pt>
                <c:pt idx="280">
                  <c:v>41</c:v>
                </c:pt>
                <c:pt idx="281">
                  <c:v>44</c:v>
                </c:pt>
                <c:pt idx="282">
                  <c:v>48</c:v>
                </c:pt>
                <c:pt idx="283">
                  <c:v>51</c:v>
                </c:pt>
                <c:pt idx="284">
                  <c:v>55</c:v>
                </c:pt>
                <c:pt idx="285">
                  <c:v>53</c:v>
                </c:pt>
                <c:pt idx="286">
                  <c:v>50</c:v>
                </c:pt>
                <c:pt idx="287">
                  <c:v>48</c:v>
                </c:pt>
                <c:pt idx="288">
                  <c:v>51</c:v>
                </c:pt>
                <c:pt idx="289">
                  <c:v>57</c:v>
                </c:pt>
                <c:pt idx="290">
                  <c:v>57</c:v>
                </c:pt>
                <c:pt idx="291">
                  <c:v>60</c:v>
                </c:pt>
                <c:pt idx="292">
                  <c:v>63</c:v>
                </c:pt>
                <c:pt idx="293">
                  <c:v>66</c:v>
                </c:pt>
                <c:pt idx="294">
                  <c:v>67</c:v>
                </c:pt>
                <c:pt idx="295">
                  <c:v>67</c:v>
                </c:pt>
                <c:pt idx="296">
                  <c:v>67</c:v>
                </c:pt>
                <c:pt idx="297">
                  <c:v>48</c:v>
                </c:pt>
                <c:pt idx="298">
                  <c:v>34</c:v>
                </c:pt>
                <c:pt idx="299">
                  <c:v>23</c:v>
                </c:pt>
                <c:pt idx="300">
                  <c:v>24</c:v>
                </c:pt>
                <c:pt idx="301">
                  <c:v>26</c:v>
                </c:pt>
                <c:pt idx="302">
                  <c:v>27</c:v>
                </c:pt>
                <c:pt idx="303">
                  <c:v>30</c:v>
                </c:pt>
                <c:pt idx="304">
                  <c:v>34</c:v>
                </c:pt>
                <c:pt idx="305">
                  <c:v>38</c:v>
                </c:pt>
                <c:pt idx="306">
                  <c:v>43</c:v>
                </c:pt>
                <c:pt idx="307">
                  <c:v>49</c:v>
                </c:pt>
                <c:pt idx="308">
                  <c:v>56</c:v>
                </c:pt>
                <c:pt idx="309">
                  <c:v>62</c:v>
                </c:pt>
                <c:pt idx="310">
                  <c:v>67</c:v>
                </c:pt>
                <c:pt idx="311">
                  <c:v>74</c:v>
                </c:pt>
                <c:pt idx="312">
                  <c:v>67</c:v>
                </c:pt>
                <c:pt idx="313">
                  <c:v>60</c:v>
                </c:pt>
                <c:pt idx="314">
                  <c:v>54</c:v>
                </c:pt>
                <c:pt idx="315">
                  <c:v>56</c:v>
                </c:pt>
                <c:pt idx="316">
                  <c:v>59</c:v>
                </c:pt>
                <c:pt idx="317">
                  <c:v>62</c:v>
                </c:pt>
                <c:pt idx="318">
                  <c:v>60</c:v>
                </c:pt>
                <c:pt idx="319">
                  <c:v>57</c:v>
                </c:pt>
                <c:pt idx="320">
                  <c:v>55</c:v>
                </c:pt>
                <c:pt idx="321">
                  <c:v>46</c:v>
                </c:pt>
                <c:pt idx="322">
                  <c:v>39</c:v>
                </c:pt>
                <c:pt idx="323">
                  <c:v>33</c:v>
                </c:pt>
                <c:pt idx="324">
                  <c:v>37</c:v>
                </c:pt>
                <c:pt idx="325">
                  <c:v>42</c:v>
                </c:pt>
                <c:pt idx="326">
                  <c:v>46</c:v>
                </c:pt>
                <c:pt idx="327">
                  <c:v>46</c:v>
                </c:pt>
                <c:pt idx="328">
                  <c:v>46</c:v>
                </c:pt>
                <c:pt idx="329">
                  <c:v>46</c:v>
                </c:pt>
                <c:pt idx="330">
                  <c:v>48</c:v>
                </c:pt>
                <c:pt idx="331">
                  <c:v>49</c:v>
                </c:pt>
                <c:pt idx="332">
                  <c:v>50</c:v>
                </c:pt>
                <c:pt idx="333">
                  <c:v>51</c:v>
                </c:pt>
                <c:pt idx="334">
                  <c:v>52</c:v>
                </c:pt>
                <c:pt idx="335">
                  <c:v>52</c:v>
                </c:pt>
                <c:pt idx="336">
                  <c:v>59</c:v>
                </c:pt>
                <c:pt idx="337">
                  <c:v>66</c:v>
                </c:pt>
                <c:pt idx="338">
                  <c:v>72</c:v>
                </c:pt>
                <c:pt idx="339">
                  <c:v>69</c:v>
                </c:pt>
                <c:pt idx="340">
                  <c:v>65</c:v>
                </c:pt>
                <c:pt idx="341">
                  <c:v>61</c:v>
                </c:pt>
                <c:pt idx="342">
                  <c:v>57</c:v>
                </c:pt>
                <c:pt idx="343">
                  <c:v>54</c:v>
                </c:pt>
                <c:pt idx="344">
                  <c:v>50</c:v>
                </c:pt>
                <c:pt idx="345">
                  <c:v>42</c:v>
                </c:pt>
                <c:pt idx="346">
                  <c:v>35</c:v>
                </c:pt>
                <c:pt idx="347">
                  <c:v>30</c:v>
                </c:pt>
                <c:pt idx="348">
                  <c:v>33</c:v>
                </c:pt>
                <c:pt idx="349">
                  <c:v>36</c:v>
                </c:pt>
                <c:pt idx="350">
                  <c:v>38</c:v>
                </c:pt>
                <c:pt idx="351">
                  <c:v>37</c:v>
                </c:pt>
                <c:pt idx="352">
                  <c:v>35</c:v>
                </c:pt>
                <c:pt idx="353">
                  <c:v>33</c:v>
                </c:pt>
                <c:pt idx="354">
                  <c:v>38</c:v>
                </c:pt>
                <c:pt idx="355">
                  <c:v>43</c:v>
                </c:pt>
                <c:pt idx="356">
                  <c:v>49</c:v>
                </c:pt>
                <c:pt idx="357">
                  <c:v>55</c:v>
                </c:pt>
                <c:pt idx="358">
                  <c:v>61</c:v>
                </c:pt>
                <c:pt idx="359">
                  <c:v>68</c:v>
                </c:pt>
                <c:pt idx="360">
                  <c:v>72</c:v>
                </c:pt>
                <c:pt idx="361">
                  <c:v>75</c:v>
                </c:pt>
                <c:pt idx="362">
                  <c:v>79</c:v>
                </c:pt>
                <c:pt idx="363">
                  <c:v>80</c:v>
                </c:pt>
                <c:pt idx="364">
                  <c:v>80</c:v>
                </c:pt>
                <c:pt idx="365">
                  <c:v>81</c:v>
                </c:pt>
                <c:pt idx="366">
                  <c:v>71</c:v>
                </c:pt>
                <c:pt idx="367">
                  <c:v>63</c:v>
                </c:pt>
                <c:pt idx="368">
                  <c:v>55</c:v>
                </c:pt>
                <c:pt idx="369">
                  <c:v>50</c:v>
                </c:pt>
                <c:pt idx="370">
                  <c:v>46</c:v>
                </c:pt>
                <c:pt idx="371">
                  <c:v>41</c:v>
                </c:pt>
                <c:pt idx="372">
                  <c:v>43</c:v>
                </c:pt>
                <c:pt idx="373">
                  <c:v>44</c:v>
                </c:pt>
                <c:pt idx="374">
                  <c:v>46</c:v>
                </c:pt>
                <c:pt idx="375">
                  <c:v>45</c:v>
                </c:pt>
                <c:pt idx="376">
                  <c:v>44</c:v>
                </c:pt>
                <c:pt idx="377">
                  <c:v>42</c:v>
                </c:pt>
                <c:pt idx="378">
                  <c:v>48</c:v>
                </c:pt>
                <c:pt idx="379">
                  <c:v>54</c:v>
                </c:pt>
                <c:pt idx="380">
                  <c:v>60</c:v>
                </c:pt>
                <c:pt idx="381">
                  <c:v>68</c:v>
                </c:pt>
                <c:pt idx="382">
                  <c:v>76</c:v>
                </c:pt>
                <c:pt idx="383">
                  <c:v>86</c:v>
                </c:pt>
                <c:pt idx="384">
                  <c:v>87</c:v>
                </c:pt>
                <c:pt idx="385">
                  <c:v>89</c:v>
                </c:pt>
                <c:pt idx="386">
                  <c:v>91</c:v>
                </c:pt>
                <c:pt idx="387">
                  <c:v>93</c:v>
                </c:pt>
                <c:pt idx="388">
                  <c:v>95</c:v>
                </c:pt>
                <c:pt idx="389">
                  <c:v>96</c:v>
                </c:pt>
                <c:pt idx="390">
                  <c:v>82</c:v>
                </c:pt>
                <c:pt idx="391">
                  <c:v>69</c:v>
                </c:pt>
                <c:pt idx="392">
                  <c:v>57</c:v>
                </c:pt>
                <c:pt idx="393">
                  <c:v>48</c:v>
                </c:pt>
                <c:pt idx="394">
                  <c:v>40</c:v>
                </c:pt>
                <c:pt idx="395">
                  <c:v>34</c:v>
                </c:pt>
                <c:pt idx="396">
                  <c:v>38</c:v>
                </c:pt>
                <c:pt idx="397">
                  <c:v>42</c:v>
                </c:pt>
                <c:pt idx="398">
                  <c:v>46</c:v>
                </c:pt>
                <c:pt idx="399">
                  <c:v>51</c:v>
                </c:pt>
                <c:pt idx="400">
                  <c:v>55</c:v>
                </c:pt>
                <c:pt idx="401">
                  <c:v>60</c:v>
                </c:pt>
                <c:pt idx="402">
                  <c:v>64</c:v>
                </c:pt>
                <c:pt idx="403">
                  <c:v>68</c:v>
                </c:pt>
                <c:pt idx="404">
                  <c:v>72</c:v>
                </c:pt>
                <c:pt idx="405">
                  <c:v>77</c:v>
                </c:pt>
                <c:pt idx="406">
                  <c:v>81</c:v>
                </c:pt>
                <c:pt idx="407">
                  <c:v>86</c:v>
                </c:pt>
                <c:pt idx="408">
                  <c:v>87</c:v>
                </c:pt>
                <c:pt idx="409">
                  <c:v>88</c:v>
                </c:pt>
                <c:pt idx="410">
                  <c:v>89</c:v>
                </c:pt>
                <c:pt idx="411">
                  <c:v>90</c:v>
                </c:pt>
                <c:pt idx="412">
                  <c:v>90</c:v>
                </c:pt>
                <c:pt idx="413">
                  <c:v>90</c:v>
                </c:pt>
                <c:pt idx="414">
                  <c:v>83</c:v>
                </c:pt>
                <c:pt idx="415">
                  <c:v>76</c:v>
                </c:pt>
                <c:pt idx="416">
                  <c:v>69</c:v>
                </c:pt>
                <c:pt idx="417">
                  <c:v>60</c:v>
                </c:pt>
                <c:pt idx="418">
                  <c:v>52</c:v>
                </c:pt>
                <c:pt idx="419">
                  <c:v>46</c:v>
                </c:pt>
                <c:pt idx="420">
                  <c:v>48</c:v>
                </c:pt>
                <c:pt idx="421">
                  <c:v>51</c:v>
                </c:pt>
                <c:pt idx="422">
                  <c:v>54</c:v>
                </c:pt>
                <c:pt idx="423">
                  <c:v>53</c:v>
                </c:pt>
                <c:pt idx="424">
                  <c:v>52</c:v>
                </c:pt>
                <c:pt idx="425">
                  <c:v>51</c:v>
                </c:pt>
                <c:pt idx="426">
                  <c:v>56</c:v>
                </c:pt>
                <c:pt idx="427">
                  <c:v>60</c:v>
                </c:pt>
                <c:pt idx="428">
                  <c:v>65</c:v>
                </c:pt>
                <c:pt idx="429">
                  <c:v>71</c:v>
                </c:pt>
                <c:pt idx="430">
                  <c:v>77</c:v>
                </c:pt>
                <c:pt idx="431">
                  <c:v>83</c:v>
                </c:pt>
                <c:pt idx="432">
                  <c:v>85</c:v>
                </c:pt>
                <c:pt idx="433">
                  <c:v>87</c:v>
                </c:pt>
                <c:pt idx="434">
                  <c:v>89</c:v>
                </c:pt>
                <c:pt idx="435">
                  <c:v>91</c:v>
                </c:pt>
                <c:pt idx="436">
                  <c:v>93</c:v>
                </c:pt>
                <c:pt idx="437">
                  <c:v>95</c:v>
                </c:pt>
                <c:pt idx="438">
                  <c:v>90</c:v>
                </c:pt>
                <c:pt idx="439">
                  <c:v>85</c:v>
                </c:pt>
                <c:pt idx="440">
                  <c:v>80</c:v>
                </c:pt>
                <c:pt idx="441">
                  <c:v>73</c:v>
                </c:pt>
                <c:pt idx="442">
                  <c:v>67</c:v>
                </c:pt>
                <c:pt idx="443">
                  <c:v>61</c:v>
                </c:pt>
                <c:pt idx="444">
                  <c:v>60</c:v>
                </c:pt>
                <c:pt idx="445">
                  <c:v>58</c:v>
                </c:pt>
                <c:pt idx="446">
                  <c:v>57</c:v>
                </c:pt>
                <c:pt idx="447">
                  <c:v>58</c:v>
                </c:pt>
                <c:pt idx="448">
                  <c:v>60</c:v>
                </c:pt>
                <c:pt idx="449">
                  <c:v>62</c:v>
                </c:pt>
                <c:pt idx="450">
                  <c:v>65</c:v>
                </c:pt>
                <c:pt idx="451">
                  <c:v>69</c:v>
                </c:pt>
                <c:pt idx="452">
                  <c:v>74</c:v>
                </c:pt>
                <c:pt idx="453">
                  <c:v>78</c:v>
                </c:pt>
                <c:pt idx="454">
                  <c:v>83</c:v>
                </c:pt>
                <c:pt idx="455">
                  <c:v>88</c:v>
                </c:pt>
                <c:pt idx="456">
                  <c:v>89</c:v>
                </c:pt>
                <c:pt idx="457">
                  <c:v>89</c:v>
                </c:pt>
                <c:pt idx="458">
                  <c:v>90</c:v>
                </c:pt>
                <c:pt idx="459">
                  <c:v>90</c:v>
                </c:pt>
                <c:pt idx="460">
                  <c:v>90</c:v>
                </c:pt>
                <c:pt idx="461">
                  <c:v>91</c:v>
                </c:pt>
                <c:pt idx="462">
                  <c:v>85</c:v>
                </c:pt>
                <c:pt idx="463">
                  <c:v>80</c:v>
                </c:pt>
                <c:pt idx="464">
                  <c:v>75</c:v>
                </c:pt>
                <c:pt idx="465">
                  <c:v>60</c:v>
                </c:pt>
                <c:pt idx="466">
                  <c:v>49</c:v>
                </c:pt>
                <c:pt idx="467">
                  <c:v>39</c:v>
                </c:pt>
                <c:pt idx="468">
                  <c:v>43</c:v>
                </c:pt>
                <c:pt idx="469">
                  <c:v>46</c:v>
                </c:pt>
                <c:pt idx="470">
                  <c:v>49</c:v>
                </c:pt>
                <c:pt idx="471">
                  <c:v>48</c:v>
                </c:pt>
                <c:pt idx="472">
                  <c:v>48</c:v>
                </c:pt>
                <c:pt idx="473">
                  <c:v>47</c:v>
                </c:pt>
                <c:pt idx="474">
                  <c:v>51</c:v>
                </c:pt>
                <c:pt idx="475">
                  <c:v>56</c:v>
                </c:pt>
                <c:pt idx="476">
                  <c:v>60</c:v>
                </c:pt>
                <c:pt idx="477">
                  <c:v>65</c:v>
                </c:pt>
                <c:pt idx="478">
                  <c:v>71</c:v>
                </c:pt>
                <c:pt idx="479">
                  <c:v>76</c:v>
                </c:pt>
                <c:pt idx="480">
                  <c:v>79</c:v>
                </c:pt>
                <c:pt idx="481">
                  <c:v>81</c:v>
                </c:pt>
                <c:pt idx="482">
                  <c:v>83</c:v>
                </c:pt>
                <c:pt idx="483">
                  <c:v>86</c:v>
                </c:pt>
                <c:pt idx="484">
                  <c:v>88</c:v>
                </c:pt>
                <c:pt idx="485">
                  <c:v>91</c:v>
                </c:pt>
                <c:pt idx="486">
                  <c:v>86</c:v>
                </c:pt>
                <c:pt idx="487">
                  <c:v>81</c:v>
                </c:pt>
                <c:pt idx="488">
                  <c:v>77</c:v>
                </c:pt>
                <c:pt idx="489">
                  <c:v>73</c:v>
                </c:pt>
                <c:pt idx="490">
                  <c:v>69</c:v>
                </c:pt>
                <c:pt idx="491">
                  <c:v>66</c:v>
                </c:pt>
                <c:pt idx="492">
                  <c:v>65</c:v>
                </c:pt>
                <c:pt idx="493">
                  <c:v>65</c:v>
                </c:pt>
                <c:pt idx="494">
                  <c:v>65</c:v>
                </c:pt>
                <c:pt idx="495">
                  <c:v>64</c:v>
                </c:pt>
                <c:pt idx="496">
                  <c:v>63</c:v>
                </c:pt>
                <c:pt idx="497">
                  <c:v>61</c:v>
                </c:pt>
                <c:pt idx="498">
                  <c:v>64</c:v>
                </c:pt>
                <c:pt idx="499">
                  <c:v>67</c:v>
                </c:pt>
                <c:pt idx="500">
                  <c:v>71</c:v>
                </c:pt>
                <c:pt idx="501">
                  <c:v>74</c:v>
                </c:pt>
                <c:pt idx="502">
                  <c:v>78</c:v>
                </c:pt>
                <c:pt idx="503">
                  <c:v>82</c:v>
                </c:pt>
                <c:pt idx="504">
                  <c:v>83</c:v>
                </c:pt>
                <c:pt idx="505">
                  <c:v>83</c:v>
                </c:pt>
                <c:pt idx="506">
                  <c:v>84</c:v>
                </c:pt>
                <c:pt idx="507">
                  <c:v>84</c:v>
                </c:pt>
                <c:pt idx="508">
                  <c:v>84</c:v>
                </c:pt>
                <c:pt idx="509">
                  <c:v>85</c:v>
                </c:pt>
                <c:pt idx="510">
                  <c:v>78</c:v>
                </c:pt>
                <c:pt idx="511">
                  <c:v>72</c:v>
                </c:pt>
                <c:pt idx="512">
                  <c:v>67</c:v>
                </c:pt>
                <c:pt idx="513">
                  <c:v>64</c:v>
                </c:pt>
                <c:pt idx="514">
                  <c:v>60</c:v>
                </c:pt>
                <c:pt idx="515">
                  <c:v>57</c:v>
                </c:pt>
                <c:pt idx="516">
                  <c:v>56</c:v>
                </c:pt>
                <c:pt idx="517">
                  <c:v>54</c:v>
                </c:pt>
                <c:pt idx="518">
                  <c:v>53</c:v>
                </c:pt>
                <c:pt idx="519">
                  <c:v>55</c:v>
                </c:pt>
                <c:pt idx="520">
                  <c:v>57</c:v>
                </c:pt>
                <c:pt idx="521">
                  <c:v>59</c:v>
                </c:pt>
                <c:pt idx="522">
                  <c:v>61</c:v>
                </c:pt>
                <c:pt idx="523">
                  <c:v>63</c:v>
                </c:pt>
                <c:pt idx="524">
                  <c:v>65</c:v>
                </c:pt>
                <c:pt idx="525">
                  <c:v>68</c:v>
                </c:pt>
                <c:pt idx="526">
                  <c:v>70</c:v>
                </c:pt>
                <c:pt idx="527">
                  <c:v>73</c:v>
                </c:pt>
                <c:pt idx="528">
                  <c:v>74</c:v>
                </c:pt>
                <c:pt idx="529">
                  <c:v>76</c:v>
                </c:pt>
                <c:pt idx="530">
                  <c:v>77</c:v>
                </c:pt>
                <c:pt idx="531">
                  <c:v>79</c:v>
                </c:pt>
                <c:pt idx="532">
                  <c:v>81</c:v>
                </c:pt>
                <c:pt idx="533">
                  <c:v>82</c:v>
                </c:pt>
                <c:pt idx="534">
                  <c:v>75</c:v>
                </c:pt>
                <c:pt idx="535">
                  <c:v>69</c:v>
                </c:pt>
                <c:pt idx="536">
                  <c:v>63</c:v>
                </c:pt>
                <c:pt idx="537">
                  <c:v>55</c:v>
                </c:pt>
                <c:pt idx="538">
                  <c:v>47</c:v>
                </c:pt>
                <c:pt idx="539">
                  <c:v>40</c:v>
                </c:pt>
                <c:pt idx="540">
                  <c:v>38</c:v>
                </c:pt>
                <c:pt idx="541">
                  <c:v>35</c:v>
                </c:pt>
                <c:pt idx="542">
                  <c:v>33</c:v>
                </c:pt>
                <c:pt idx="543">
                  <c:v>30</c:v>
                </c:pt>
                <c:pt idx="544">
                  <c:v>26</c:v>
                </c:pt>
                <c:pt idx="545">
                  <c:v>23</c:v>
                </c:pt>
                <c:pt idx="546">
                  <c:v>28</c:v>
                </c:pt>
                <c:pt idx="547">
                  <c:v>33</c:v>
                </c:pt>
                <c:pt idx="548">
                  <c:v>39</c:v>
                </c:pt>
                <c:pt idx="549">
                  <c:v>46</c:v>
                </c:pt>
                <c:pt idx="550">
                  <c:v>53</c:v>
                </c:pt>
                <c:pt idx="551">
                  <c:v>62</c:v>
                </c:pt>
                <c:pt idx="552">
                  <c:v>64</c:v>
                </c:pt>
                <c:pt idx="553">
                  <c:v>66</c:v>
                </c:pt>
                <c:pt idx="554">
                  <c:v>68</c:v>
                </c:pt>
                <c:pt idx="555">
                  <c:v>70</c:v>
                </c:pt>
                <c:pt idx="556">
                  <c:v>73</c:v>
                </c:pt>
                <c:pt idx="557">
                  <c:v>75</c:v>
                </c:pt>
                <c:pt idx="558">
                  <c:v>69</c:v>
                </c:pt>
                <c:pt idx="559">
                  <c:v>63</c:v>
                </c:pt>
                <c:pt idx="560">
                  <c:v>58</c:v>
                </c:pt>
                <c:pt idx="561">
                  <c:v>52</c:v>
                </c:pt>
                <c:pt idx="562">
                  <c:v>46</c:v>
                </c:pt>
                <c:pt idx="563">
                  <c:v>41</c:v>
                </c:pt>
                <c:pt idx="564">
                  <c:v>43</c:v>
                </c:pt>
                <c:pt idx="565">
                  <c:v>45</c:v>
                </c:pt>
                <c:pt idx="566">
                  <c:v>47</c:v>
                </c:pt>
                <c:pt idx="567">
                  <c:v>47</c:v>
                </c:pt>
                <c:pt idx="568">
                  <c:v>46</c:v>
                </c:pt>
                <c:pt idx="569">
                  <c:v>46</c:v>
                </c:pt>
                <c:pt idx="570">
                  <c:v>52</c:v>
                </c:pt>
                <c:pt idx="571">
                  <c:v>58</c:v>
                </c:pt>
                <c:pt idx="572">
                  <c:v>64</c:v>
                </c:pt>
                <c:pt idx="573">
                  <c:v>72</c:v>
                </c:pt>
                <c:pt idx="574">
                  <c:v>80</c:v>
                </c:pt>
                <c:pt idx="575">
                  <c:v>88</c:v>
                </c:pt>
                <c:pt idx="576">
                  <c:v>89</c:v>
                </c:pt>
                <c:pt idx="577">
                  <c:v>90</c:v>
                </c:pt>
                <c:pt idx="578">
                  <c:v>91</c:v>
                </c:pt>
                <c:pt idx="579">
                  <c:v>93</c:v>
                </c:pt>
                <c:pt idx="580">
                  <c:v>94</c:v>
                </c:pt>
                <c:pt idx="581">
                  <c:v>95</c:v>
                </c:pt>
                <c:pt idx="582">
                  <c:v>90</c:v>
                </c:pt>
                <c:pt idx="583">
                  <c:v>85</c:v>
                </c:pt>
                <c:pt idx="584">
                  <c:v>81</c:v>
                </c:pt>
                <c:pt idx="585">
                  <c:v>73</c:v>
                </c:pt>
                <c:pt idx="586">
                  <c:v>65</c:v>
                </c:pt>
                <c:pt idx="587">
                  <c:v>59</c:v>
                </c:pt>
                <c:pt idx="588">
                  <c:v>59</c:v>
                </c:pt>
                <c:pt idx="589">
                  <c:v>59</c:v>
                </c:pt>
                <c:pt idx="590">
                  <c:v>59</c:v>
                </c:pt>
                <c:pt idx="591">
                  <c:v>62</c:v>
                </c:pt>
                <c:pt idx="592">
                  <c:v>64</c:v>
                </c:pt>
                <c:pt idx="593">
                  <c:v>67</c:v>
                </c:pt>
                <c:pt idx="594">
                  <c:v>69</c:v>
                </c:pt>
                <c:pt idx="595">
                  <c:v>72</c:v>
                </c:pt>
                <c:pt idx="596">
                  <c:v>75</c:v>
                </c:pt>
                <c:pt idx="597">
                  <c:v>77</c:v>
                </c:pt>
                <c:pt idx="598">
                  <c:v>80</c:v>
                </c:pt>
                <c:pt idx="599">
                  <c:v>83</c:v>
                </c:pt>
                <c:pt idx="600">
                  <c:v>84</c:v>
                </c:pt>
                <c:pt idx="601">
                  <c:v>85</c:v>
                </c:pt>
                <c:pt idx="602">
                  <c:v>85</c:v>
                </c:pt>
                <c:pt idx="603">
                  <c:v>86</c:v>
                </c:pt>
                <c:pt idx="604">
                  <c:v>86</c:v>
                </c:pt>
                <c:pt idx="605">
                  <c:v>86</c:v>
                </c:pt>
                <c:pt idx="606">
                  <c:v>80</c:v>
                </c:pt>
                <c:pt idx="607">
                  <c:v>74</c:v>
                </c:pt>
                <c:pt idx="608">
                  <c:v>69</c:v>
                </c:pt>
                <c:pt idx="609">
                  <c:v>57</c:v>
                </c:pt>
                <c:pt idx="610">
                  <c:v>47</c:v>
                </c:pt>
                <c:pt idx="611">
                  <c:v>38</c:v>
                </c:pt>
                <c:pt idx="612">
                  <c:v>39</c:v>
                </c:pt>
                <c:pt idx="613">
                  <c:v>40</c:v>
                </c:pt>
                <c:pt idx="614">
                  <c:v>40</c:v>
                </c:pt>
                <c:pt idx="615">
                  <c:v>42</c:v>
                </c:pt>
                <c:pt idx="616">
                  <c:v>43</c:v>
                </c:pt>
                <c:pt idx="617">
                  <c:v>45</c:v>
                </c:pt>
                <c:pt idx="618">
                  <c:v>48</c:v>
                </c:pt>
                <c:pt idx="619">
                  <c:v>52</c:v>
                </c:pt>
                <c:pt idx="620">
                  <c:v>56</c:v>
                </c:pt>
                <c:pt idx="621">
                  <c:v>61</c:v>
                </c:pt>
                <c:pt idx="622">
                  <c:v>65</c:v>
                </c:pt>
                <c:pt idx="623">
                  <c:v>70</c:v>
                </c:pt>
                <c:pt idx="624">
                  <c:v>69</c:v>
                </c:pt>
                <c:pt idx="625">
                  <c:v>69</c:v>
                </c:pt>
                <c:pt idx="626">
                  <c:v>69</c:v>
                </c:pt>
                <c:pt idx="627">
                  <c:v>68</c:v>
                </c:pt>
                <c:pt idx="628">
                  <c:v>68</c:v>
                </c:pt>
                <c:pt idx="629">
                  <c:v>67</c:v>
                </c:pt>
                <c:pt idx="630">
                  <c:v>62</c:v>
                </c:pt>
                <c:pt idx="631">
                  <c:v>58</c:v>
                </c:pt>
                <c:pt idx="632">
                  <c:v>54</c:v>
                </c:pt>
                <c:pt idx="633">
                  <c:v>40</c:v>
                </c:pt>
                <c:pt idx="634">
                  <c:v>29</c:v>
                </c:pt>
                <c:pt idx="635">
                  <c:v>21</c:v>
                </c:pt>
                <c:pt idx="636">
                  <c:v>27</c:v>
                </c:pt>
                <c:pt idx="637">
                  <c:v>33</c:v>
                </c:pt>
                <c:pt idx="638">
                  <c:v>40</c:v>
                </c:pt>
                <c:pt idx="639">
                  <c:v>42</c:v>
                </c:pt>
                <c:pt idx="640">
                  <c:v>44</c:v>
                </c:pt>
                <c:pt idx="641">
                  <c:v>47</c:v>
                </c:pt>
                <c:pt idx="642">
                  <c:v>49</c:v>
                </c:pt>
                <c:pt idx="643">
                  <c:v>51</c:v>
                </c:pt>
                <c:pt idx="644">
                  <c:v>54</c:v>
                </c:pt>
                <c:pt idx="645">
                  <c:v>57</c:v>
                </c:pt>
                <c:pt idx="646">
                  <c:v>59</c:v>
                </c:pt>
                <c:pt idx="647">
                  <c:v>62</c:v>
                </c:pt>
                <c:pt idx="648">
                  <c:v>67</c:v>
                </c:pt>
                <c:pt idx="649">
                  <c:v>71</c:v>
                </c:pt>
                <c:pt idx="650">
                  <c:v>75</c:v>
                </c:pt>
                <c:pt idx="651">
                  <c:v>80</c:v>
                </c:pt>
                <c:pt idx="652">
                  <c:v>85</c:v>
                </c:pt>
                <c:pt idx="653">
                  <c:v>90</c:v>
                </c:pt>
                <c:pt idx="654">
                  <c:v>86</c:v>
                </c:pt>
                <c:pt idx="655">
                  <c:v>82</c:v>
                </c:pt>
                <c:pt idx="656">
                  <c:v>78</c:v>
                </c:pt>
                <c:pt idx="657">
                  <c:v>73</c:v>
                </c:pt>
                <c:pt idx="658">
                  <c:v>69</c:v>
                </c:pt>
                <c:pt idx="659">
                  <c:v>65</c:v>
                </c:pt>
                <c:pt idx="660">
                  <c:v>62</c:v>
                </c:pt>
                <c:pt idx="661">
                  <c:v>60</c:v>
                </c:pt>
                <c:pt idx="662">
                  <c:v>57</c:v>
                </c:pt>
                <c:pt idx="663">
                  <c:v>56</c:v>
                </c:pt>
                <c:pt idx="664">
                  <c:v>55</c:v>
                </c:pt>
                <c:pt idx="665">
                  <c:v>53</c:v>
                </c:pt>
                <c:pt idx="666">
                  <c:v>58</c:v>
                </c:pt>
                <c:pt idx="667">
                  <c:v>64</c:v>
                </c:pt>
                <c:pt idx="668">
                  <c:v>69</c:v>
                </c:pt>
                <c:pt idx="669">
                  <c:v>75</c:v>
                </c:pt>
                <c:pt idx="670">
                  <c:v>82</c:v>
                </c:pt>
                <c:pt idx="671">
                  <c:v>89</c:v>
                </c:pt>
                <c:pt idx="672">
                  <c:v>89</c:v>
                </c:pt>
                <c:pt idx="673">
                  <c:v>88</c:v>
                </c:pt>
                <c:pt idx="674">
                  <c:v>88</c:v>
                </c:pt>
                <c:pt idx="675">
                  <c:v>87</c:v>
                </c:pt>
                <c:pt idx="676">
                  <c:v>87</c:v>
                </c:pt>
                <c:pt idx="677">
                  <c:v>86</c:v>
                </c:pt>
                <c:pt idx="678">
                  <c:v>74</c:v>
                </c:pt>
                <c:pt idx="679">
                  <c:v>64</c:v>
                </c:pt>
                <c:pt idx="680">
                  <c:v>55</c:v>
                </c:pt>
                <c:pt idx="681">
                  <c:v>48</c:v>
                </c:pt>
                <c:pt idx="682">
                  <c:v>41</c:v>
                </c:pt>
                <c:pt idx="683">
                  <c:v>35</c:v>
                </c:pt>
                <c:pt idx="684">
                  <c:v>40</c:v>
                </c:pt>
                <c:pt idx="685">
                  <c:v>44</c:v>
                </c:pt>
                <c:pt idx="686">
                  <c:v>48</c:v>
                </c:pt>
                <c:pt idx="687">
                  <c:v>49</c:v>
                </c:pt>
                <c:pt idx="688">
                  <c:v>50</c:v>
                </c:pt>
                <c:pt idx="689">
                  <c:v>51</c:v>
                </c:pt>
                <c:pt idx="690">
                  <c:v>50</c:v>
                </c:pt>
                <c:pt idx="691">
                  <c:v>49</c:v>
                </c:pt>
                <c:pt idx="692">
                  <c:v>48</c:v>
                </c:pt>
                <c:pt idx="693">
                  <c:v>56</c:v>
                </c:pt>
                <c:pt idx="694">
                  <c:v>66</c:v>
                </c:pt>
                <c:pt idx="695">
                  <c:v>76</c:v>
                </c:pt>
                <c:pt idx="696">
                  <c:v>78</c:v>
                </c:pt>
                <c:pt idx="697">
                  <c:v>80</c:v>
                </c:pt>
                <c:pt idx="698">
                  <c:v>82</c:v>
                </c:pt>
                <c:pt idx="699">
                  <c:v>84</c:v>
                </c:pt>
                <c:pt idx="700">
                  <c:v>86</c:v>
                </c:pt>
                <c:pt idx="701">
                  <c:v>88</c:v>
                </c:pt>
                <c:pt idx="702">
                  <c:v>81</c:v>
                </c:pt>
                <c:pt idx="703">
                  <c:v>75</c:v>
                </c:pt>
                <c:pt idx="704">
                  <c:v>69</c:v>
                </c:pt>
                <c:pt idx="705">
                  <c:v>58</c:v>
                </c:pt>
                <c:pt idx="706">
                  <c:v>49</c:v>
                </c:pt>
                <c:pt idx="707">
                  <c:v>41</c:v>
                </c:pt>
                <c:pt idx="708">
                  <c:v>44</c:v>
                </c:pt>
                <c:pt idx="709">
                  <c:v>47</c:v>
                </c:pt>
                <c:pt idx="710">
                  <c:v>50</c:v>
                </c:pt>
                <c:pt idx="711">
                  <c:v>53</c:v>
                </c:pt>
                <c:pt idx="712">
                  <c:v>55</c:v>
                </c:pt>
                <c:pt idx="713">
                  <c:v>57</c:v>
                </c:pt>
                <c:pt idx="714">
                  <c:v>59</c:v>
                </c:pt>
                <c:pt idx="715">
                  <c:v>62</c:v>
                </c:pt>
                <c:pt idx="716">
                  <c:v>65</c:v>
                </c:pt>
                <c:pt idx="717">
                  <c:v>69</c:v>
                </c:pt>
                <c:pt idx="718">
                  <c:v>72</c:v>
                </c:pt>
                <c:pt idx="719">
                  <c:v>76</c:v>
                </c:pt>
                <c:pt idx="720">
                  <c:v>77</c:v>
                </c:pt>
                <c:pt idx="721">
                  <c:v>79</c:v>
                </c:pt>
                <c:pt idx="722">
                  <c:v>81</c:v>
                </c:pt>
                <c:pt idx="723">
                  <c:v>82</c:v>
                </c:pt>
                <c:pt idx="724">
                  <c:v>84</c:v>
                </c:pt>
                <c:pt idx="725">
                  <c:v>86</c:v>
                </c:pt>
                <c:pt idx="726">
                  <c:v>81</c:v>
                </c:pt>
                <c:pt idx="727">
                  <c:v>76</c:v>
                </c:pt>
                <c:pt idx="728">
                  <c:v>71</c:v>
                </c:pt>
                <c:pt idx="729">
                  <c:v>61</c:v>
                </c:pt>
                <c:pt idx="730">
                  <c:v>53</c:v>
                </c:pt>
                <c:pt idx="731">
                  <c:v>46</c:v>
                </c:pt>
                <c:pt idx="732">
                  <c:v>48</c:v>
                </c:pt>
                <c:pt idx="733">
                  <c:v>49</c:v>
                </c:pt>
                <c:pt idx="734">
                  <c:v>51</c:v>
                </c:pt>
                <c:pt idx="735">
                  <c:v>52</c:v>
                </c:pt>
                <c:pt idx="736">
                  <c:v>52</c:v>
                </c:pt>
                <c:pt idx="737">
                  <c:v>53</c:v>
                </c:pt>
                <c:pt idx="738">
                  <c:v>59</c:v>
                </c:pt>
                <c:pt idx="739">
                  <c:v>62</c:v>
                </c:pt>
                <c:pt idx="740">
                  <c:v>67</c:v>
                </c:pt>
                <c:pt idx="741">
                  <c:v>72</c:v>
                </c:pt>
                <c:pt idx="742">
                  <c:v>76</c:v>
                </c:pt>
                <c:pt idx="743">
                  <c:v>80</c:v>
                </c:pt>
                <c:pt idx="744">
                  <c:v>83</c:v>
                </c:pt>
                <c:pt idx="745">
                  <c:v>86</c:v>
                </c:pt>
                <c:pt idx="746">
                  <c:v>87</c:v>
                </c:pt>
                <c:pt idx="747">
                  <c:v>89</c:v>
                </c:pt>
                <c:pt idx="748">
                  <c:v>91</c:v>
                </c:pt>
                <c:pt idx="749">
                  <c:v>93</c:v>
                </c:pt>
                <c:pt idx="750">
                  <c:v>90</c:v>
                </c:pt>
                <c:pt idx="751">
                  <c:v>89</c:v>
                </c:pt>
                <c:pt idx="752">
                  <c:v>87</c:v>
                </c:pt>
                <c:pt idx="753">
                  <c:v>78</c:v>
                </c:pt>
                <c:pt idx="754">
                  <c:v>69</c:v>
                </c:pt>
                <c:pt idx="755">
                  <c:v>61</c:v>
                </c:pt>
                <c:pt idx="756">
                  <c:v>61</c:v>
                </c:pt>
                <c:pt idx="757">
                  <c:v>61</c:v>
                </c:pt>
                <c:pt idx="758">
                  <c:v>60</c:v>
                </c:pt>
                <c:pt idx="759">
                  <c:v>63</c:v>
                </c:pt>
                <c:pt idx="760">
                  <c:v>65</c:v>
                </c:pt>
                <c:pt idx="761">
                  <c:v>68</c:v>
                </c:pt>
                <c:pt idx="762">
                  <c:v>71</c:v>
                </c:pt>
                <c:pt idx="763">
                  <c:v>73</c:v>
                </c:pt>
                <c:pt idx="764">
                  <c:v>76</c:v>
                </c:pt>
                <c:pt idx="765">
                  <c:v>76</c:v>
                </c:pt>
                <c:pt idx="766">
                  <c:v>76</c:v>
                </c:pt>
                <c:pt idx="767">
                  <c:v>76</c:v>
                </c:pt>
                <c:pt idx="768">
                  <c:v>78</c:v>
                </c:pt>
                <c:pt idx="769">
                  <c:v>79</c:v>
                </c:pt>
                <c:pt idx="770">
                  <c:v>80</c:v>
                </c:pt>
                <c:pt idx="771">
                  <c:v>83</c:v>
                </c:pt>
                <c:pt idx="772">
                  <c:v>85</c:v>
                </c:pt>
                <c:pt idx="773">
                  <c:v>88</c:v>
                </c:pt>
                <c:pt idx="774">
                  <c:v>85</c:v>
                </c:pt>
                <c:pt idx="775">
                  <c:v>82</c:v>
                </c:pt>
                <c:pt idx="776">
                  <c:v>79</c:v>
                </c:pt>
                <c:pt idx="777">
                  <c:v>72</c:v>
                </c:pt>
                <c:pt idx="778">
                  <c:v>65</c:v>
                </c:pt>
                <c:pt idx="779">
                  <c:v>59</c:v>
                </c:pt>
                <c:pt idx="780">
                  <c:v>59</c:v>
                </c:pt>
                <c:pt idx="781">
                  <c:v>60</c:v>
                </c:pt>
                <c:pt idx="782">
                  <c:v>60</c:v>
                </c:pt>
                <c:pt idx="783">
                  <c:v>61</c:v>
                </c:pt>
                <c:pt idx="784">
                  <c:v>62</c:v>
                </c:pt>
                <c:pt idx="785">
                  <c:v>64</c:v>
                </c:pt>
                <c:pt idx="786">
                  <c:v>66</c:v>
                </c:pt>
                <c:pt idx="787">
                  <c:v>69</c:v>
                </c:pt>
                <c:pt idx="788">
                  <c:v>72</c:v>
                </c:pt>
                <c:pt idx="789">
                  <c:v>74</c:v>
                </c:pt>
                <c:pt idx="790">
                  <c:v>77</c:v>
                </c:pt>
                <c:pt idx="791">
                  <c:v>79</c:v>
                </c:pt>
                <c:pt idx="792">
                  <c:v>77</c:v>
                </c:pt>
                <c:pt idx="793">
                  <c:v>76</c:v>
                </c:pt>
                <c:pt idx="794">
                  <c:v>74</c:v>
                </c:pt>
                <c:pt idx="795">
                  <c:v>77</c:v>
                </c:pt>
                <c:pt idx="796">
                  <c:v>81</c:v>
                </c:pt>
                <c:pt idx="797">
                  <c:v>84</c:v>
                </c:pt>
                <c:pt idx="798">
                  <c:v>79</c:v>
                </c:pt>
                <c:pt idx="799">
                  <c:v>74</c:v>
                </c:pt>
                <c:pt idx="800">
                  <c:v>69</c:v>
                </c:pt>
                <c:pt idx="801">
                  <c:v>64</c:v>
                </c:pt>
                <c:pt idx="802">
                  <c:v>60</c:v>
                </c:pt>
                <c:pt idx="803">
                  <c:v>56</c:v>
                </c:pt>
                <c:pt idx="804">
                  <c:v>56</c:v>
                </c:pt>
                <c:pt idx="805">
                  <c:v>56</c:v>
                </c:pt>
                <c:pt idx="806">
                  <c:v>57</c:v>
                </c:pt>
                <c:pt idx="807">
                  <c:v>57</c:v>
                </c:pt>
                <c:pt idx="808">
                  <c:v>58</c:v>
                </c:pt>
                <c:pt idx="809">
                  <c:v>58</c:v>
                </c:pt>
                <c:pt idx="810">
                  <c:v>62</c:v>
                </c:pt>
                <c:pt idx="811">
                  <c:v>66</c:v>
                </c:pt>
                <c:pt idx="812">
                  <c:v>70</c:v>
                </c:pt>
                <c:pt idx="813">
                  <c:v>72</c:v>
                </c:pt>
                <c:pt idx="814">
                  <c:v>74</c:v>
                </c:pt>
                <c:pt idx="815">
                  <c:v>76</c:v>
                </c:pt>
                <c:pt idx="816">
                  <c:v>80</c:v>
                </c:pt>
                <c:pt idx="817">
                  <c:v>85</c:v>
                </c:pt>
                <c:pt idx="818">
                  <c:v>90</c:v>
                </c:pt>
                <c:pt idx="819">
                  <c:v>90</c:v>
                </c:pt>
                <c:pt idx="820">
                  <c:v>91</c:v>
                </c:pt>
                <c:pt idx="821">
                  <c:v>91</c:v>
                </c:pt>
                <c:pt idx="822">
                  <c:v>86</c:v>
                </c:pt>
                <c:pt idx="823">
                  <c:v>82</c:v>
                </c:pt>
                <c:pt idx="824">
                  <c:v>78</c:v>
                </c:pt>
                <c:pt idx="825">
                  <c:v>65</c:v>
                </c:pt>
                <c:pt idx="826">
                  <c:v>54</c:v>
                </c:pt>
                <c:pt idx="827">
                  <c:v>44</c:v>
                </c:pt>
                <c:pt idx="828">
                  <c:v>49</c:v>
                </c:pt>
                <c:pt idx="829">
                  <c:v>54</c:v>
                </c:pt>
                <c:pt idx="830">
                  <c:v>60</c:v>
                </c:pt>
                <c:pt idx="831">
                  <c:v>61</c:v>
                </c:pt>
                <c:pt idx="832">
                  <c:v>63</c:v>
                </c:pt>
                <c:pt idx="833">
                  <c:v>64</c:v>
                </c:pt>
                <c:pt idx="834">
                  <c:v>67</c:v>
                </c:pt>
                <c:pt idx="835">
                  <c:v>70</c:v>
                </c:pt>
                <c:pt idx="836">
                  <c:v>72</c:v>
                </c:pt>
                <c:pt idx="837">
                  <c:v>74</c:v>
                </c:pt>
                <c:pt idx="838">
                  <c:v>76</c:v>
                </c:pt>
                <c:pt idx="839">
                  <c:v>78</c:v>
                </c:pt>
                <c:pt idx="840">
                  <c:v>79</c:v>
                </c:pt>
                <c:pt idx="841">
                  <c:v>80</c:v>
                </c:pt>
                <c:pt idx="842">
                  <c:v>80</c:v>
                </c:pt>
                <c:pt idx="843">
                  <c:v>84</c:v>
                </c:pt>
                <c:pt idx="844">
                  <c:v>88</c:v>
                </c:pt>
                <c:pt idx="845">
                  <c:v>91</c:v>
                </c:pt>
                <c:pt idx="846">
                  <c:v>85</c:v>
                </c:pt>
                <c:pt idx="847">
                  <c:v>79</c:v>
                </c:pt>
                <c:pt idx="848">
                  <c:v>74</c:v>
                </c:pt>
                <c:pt idx="849">
                  <c:v>69</c:v>
                </c:pt>
                <c:pt idx="850">
                  <c:v>64</c:v>
                </c:pt>
                <c:pt idx="851">
                  <c:v>60</c:v>
                </c:pt>
                <c:pt idx="852">
                  <c:v>59</c:v>
                </c:pt>
                <c:pt idx="853">
                  <c:v>59</c:v>
                </c:pt>
                <c:pt idx="854">
                  <c:v>59</c:v>
                </c:pt>
                <c:pt idx="855">
                  <c:v>61</c:v>
                </c:pt>
                <c:pt idx="856">
                  <c:v>62</c:v>
                </c:pt>
                <c:pt idx="857">
                  <c:v>64</c:v>
                </c:pt>
                <c:pt idx="858">
                  <c:v>64</c:v>
                </c:pt>
                <c:pt idx="859">
                  <c:v>64</c:v>
                </c:pt>
                <c:pt idx="860">
                  <c:v>64</c:v>
                </c:pt>
                <c:pt idx="861">
                  <c:v>69</c:v>
                </c:pt>
                <c:pt idx="862">
                  <c:v>75</c:v>
                </c:pt>
                <c:pt idx="863">
                  <c:v>81</c:v>
                </c:pt>
                <c:pt idx="864">
                  <c:v>82</c:v>
                </c:pt>
                <c:pt idx="865">
                  <c:v>84</c:v>
                </c:pt>
                <c:pt idx="866">
                  <c:v>85</c:v>
                </c:pt>
                <c:pt idx="867">
                  <c:v>87</c:v>
                </c:pt>
                <c:pt idx="868">
                  <c:v>89</c:v>
                </c:pt>
                <c:pt idx="869">
                  <c:v>91</c:v>
                </c:pt>
                <c:pt idx="870">
                  <c:v>85</c:v>
                </c:pt>
                <c:pt idx="871">
                  <c:v>79</c:v>
                </c:pt>
                <c:pt idx="872">
                  <c:v>73</c:v>
                </c:pt>
                <c:pt idx="873">
                  <c:v>70</c:v>
                </c:pt>
                <c:pt idx="874">
                  <c:v>68</c:v>
                </c:pt>
                <c:pt idx="875">
                  <c:v>65</c:v>
                </c:pt>
                <c:pt idx="876">
                  <c:v>65</c:v>
                </c:pt>
                <c:pt idx="877">
                  <c:v>65</c:v>
                </c:pt>
                <c:pt idx="878">
                  <c:v>64</c:v>
                </c:pt>
                <c:pt idx="879">
                  <c:v>66</c:v>
                </c:pt>
                <c:pt idx="880">
                  <c:v>68</c:v>
                </c:pt>
                <c:pt idx="881">
                  <c:v>70</c:v>
                </c:pt>
                <c:pt idx="882">
                  <c:v>74</c:v>
                </c:pt>
                <c:pt idx="883">
                  <c:v>77</c:v>
                </c:pt>
                <c:pt idx="884">
                  <c:v>81</c:v>
                </c:pt>
                <c:pt idx="885">
                  <c:v>81</c:v>
                </c:pt>
                <c:pt idx="886">
                  <c:v>81</c:v>
                </c:pt>
                <c:pt idx="887">
                  <c:v>81</c:v>
                </c:pt>
                <c:pt idx="888">
                  <c:v>82</c:v>
                </c:pt>
                <c:pt idx="889">
                  <c:v>83</c:v>
                </c:pt>
                <c:pt idx="890">
                  <c:v>83</c:v>
                </c:pt>
                <c:pt idx="891">
                  <c:v>85</c:v>
                </c:pt>
                <c:pt idx="892">
                  <c:v>87</c:v>
                </c:pt>
                <c:pt idx="893">
                  <c:v>88</c:v>
                </c:pt>
                <c:pt idx="894">
                  <c:v>82</c:v>
                </c:pt>
                <c:pt idx="895">
                  <c:v>76</c:v>
                </c:pt>
                <c:pt idx="896">
                  <c:v>70</c:v>
                </c:pt>
                <c:pt idx="897">
                  <c:v>70</c:v>
                </c:pt>
                <c:pt idx="898">
                  <c:v>70</c:v>
                </c:pt>
                <c:pt idx="899">
                  <c:v>70</c:v>
                </c:pt>
                <c:pt idx="900">
                  <c:v>68</c:v>
                </c:pt>
                <c:pt idx="901">
                  <c:v>65</c:v>
                </c:pt>
                <c:pt idx="902">
                  <c:v>62</c:v>
                </c:pt>
                <c:pt idx="903">
                  <c:v>62</c:v>
                </c:pt>
                <c:pt idx="904">
                  <c:v>61</c:v>
                </c:pt>
                <c:pt idx="905">
                  <c:v>60</c:v>
                </c:pt>
                <c:pt idx="906">
                  <c:v>64</c:v>
                </c:pt>
                <c:pt idx="907">
                  <c:v>67</c:v>
                </c:pt>
                <c:pt idx="908">
                  <c:v>71</c:v>
                </c:pt>
                <c:pt idx="909">
                  <c:v>74</c:v>
                </c:pt>
                <c:pt idx="910">
                  <c:v>77</c:v>
                </c:pt>
                <c:pt idx="911">
                  <c:v>81</c:v>
                </c:pt>
                <c:pt idx="912">
                  <c:v>82</c:v>
                </c:pt>
                <c:pt idx="913">
                  <c:v>84</c:v>
                </c:pt>
                <c:pt idx="914">
                  <c:v>85</c:v>
                </c:pt>
                <c:pt idx="915">
                  <c:v>86</c:v>
                </c:pt>
                <c:pt idx="916">
                  <c:v>86</c:v>
                </c:pt>
                <c:pt idx="917">
                  <c:v>87</c:v>
                </c:pt>
                <c:pt idx="918">
                  <c:v>81</c:v>
                </c:pt>
                <c:pt idx="919">
                  <c:v>76</c:v>
                </c:pt>
                <c:pt idx="920">
                  <c:v>71</c:v>
                </c:pt>
                <c:pt idx="921">
                  <c:v>68</c:v>
                </c:pt>
                <c:pt idx="922">
                  <c:v>64</c:v>
                </c:pt>
                <c:pt idx="923">
                  <c:v>61</c:v>
                </c:pt>
                <c:pt idx="924">
                  <c:v>59</c:v>
                </c:pt>
                <c:pt idx="925">
                  <c:v>56</c:v>
                </c:pt>
                <c:pt idx="926">
                  <c:v>54</c:v>
                </c:pt>
                <c:pt idx="927">
                  <c:v>58</c:v>
                </c:pt>
                <c:pt idx="928">
                  <c:v>62</c:v>
                </c:pt>
                <c:pt idx="929">
                  <c:v>66</c:v>
                </c:pt>
                <c:pt idx="930">
                  <c:v>71</c:v>
                </c:pt>
                <c:pt idx="931">
                  <c:v>76</c:v>
                </c:pt>
                <c:pt idx="932">
                  <c:v>70</c:v>
                </c:pt>
                <c:pt idx="933">
                  <c:v>71</c:v>
                </c:pt>
                <c:pt idx="934">
                  <c:v>73</c:v>
                </c:pt>
                <c:pt idx="935">
                  <c:v>75</c:v>
                </c:pt>
                <c:pt idx="936">
                  <c:v>79</c:v>
                </c:pt>
                <c:pt idx="937">
                  <c:v>83</c:v>
                </c:pt>
                <c:pt idx="938">
                  <c:v>88</c:v>
                </c:pt>
                <c:pt idx="939">
                  <c:v>89</c:v>
                </c:pt>
                <c:pt idx="940">
                  <c:v>90</c:v>
                </c:pt>
                <c:pt idx="941">
                  <c:v>91</c:v>
                </c:pt>
                <c:pt idx="942">
                  <c:v>87</c:v>
                </c:pt>
                <c:pt idx="943">
                  <c:v>83</c:v>
                </c:pt>
                <c:pt idx="944">
                  <c:v>80</c:v>
                </c:pt>
                <c:pt idx="945">
                  <c:v>63</c:v>
                </c:pt>
                <c:pt idx="946">
                  <c:v>50</c:v>
                </c:pt>
                <c:pt idx="947">
                  <c:v>39</c:v>
                </c:pt>
                <c:pt idx="948">
                  <c:v>42</c:v>
                </c:pt>
                <c:pt idx="949">
                  <c:v>44</c:v>
                </c:pt>
                <c:pt idx="950">
                  <c:v>47</c:v>
                </c:pt>
                <c:pt idx="951">
                  <c:v>49</c:v>
                </c:pt>
                <c:pt idx="952">
                  <c:v>52</c:v>
                </c:pt>
                <c:pt idx="953">
                  <c:v>54</c:v>
                </c:pt>
                <c:pt idx="954">
                  <c:v>58</c:v>
                </c:pt>
                <c:pt idx="955">
                  <c:v>63</c:v>
                </c:pt>
                <c:pt idx="956">
                  <c:v>67</c:v>
                </c:pt>
                <c:pt idx="957">
                  <c:v>70</c:v>
                </c:pt>
                <c:pt idx="958">
                  <c:v>73</c:v>
                </c:pt>
                <c:pt idx="959">
                  <c:v>76</c:v>
                </c:pt>
                <c:pt idx="960">
                  <c:v>78</c:v>
                </c:pt>
                <c:pt idx="961">
                  <c:v>80</c:v>
                </c:pt>
                <c:pt idx="962">
                  <c:v>82</c:v>
                </c:pt>
                <c:pt idx="963">
                  <c:v>82</c:v>
                </c:pt>
                <c:pt idx="964">
                  <c:v>83</c:v>
                </c:pt>
                <c:pt idx="965">
                  <c:v>83</c:v>
                </c:pt>
                <c:pt idx="966">
                  <c:v>75</c:v>
                </c:pt>
                <c:pt idx="967">
                  <c:v>68</c:v>
                </c:pt>
                <c:pt idx="968">
                  <c:v>62</c:v>
                </c:pt>
                <c:pt idx="969">
                  <c:v>54</c:v>
                </c:pt>
                <c:pt idx="970">
                  <c:v>46</c:v>
                </c:pt>
                <c:pt idx="971">
                  <c:v>40</c:v>
                </c:pt>
                <c:pt idx="972">
                  <c:v>46</c:v>
                </c:pt>
                <c:pt idx="973">
                  <c:v>52</c:v>
                </c:pt>
                <c:pt idx="974">
                  <c:v>58</c:v>
                </c:pt>
                <c:pt idx="975">
                  <c:v>57</c:v>
                </c:pt>
                <c:pt idx="976">
                  <c:v>56</c:v>
                </c:pt>
                <c:pt idx="977">
                  <c:v>54</c:v>
                </c:pt>
                <c:pt idx="978">
                  <c:v>60</c:v>
                </c:pt>
                <c:pt idx="979">
                  <c:v>65</c:v>
                </c:pt>
                <c:pt idx="980">
                  <c:v>72</c:v>
                </c:pt>
                <c:pt idx="981">
                  <c:v>72</c:v>
                </c:pt>
                <c:pt idx="982">
                  <c:v>73</c:v>
                </c:pt>
                <c:pt idx="983">
                  <c:v>74</c:v>
                </c:pt>
                <c:pt idx="984">
                  <c:v>76</c:v>
                </c:pt>
                <c:pt idx="985">
                  <c:v>77</c:v>
                </c:pt>
                <c:pt idx="986">
                  <c:v>79</c:v>
                </c:pt>
                <c:pt idx="987">
                  <c:v>81</c:v>
                </c:pt>
                <c:pt idx="988">
                  <c:v>82</c:v>
                </c:pt>
                <c:pt idx="989">
                  <c:v>84</c:v>
                </c:pt>
                <c:pt idx="990">
                  <c:v>75</c:v>
                </c:pt>
                <c:pt idx="991">
                  <c:v>67</c:v>
                </c:pt>
                <c:pt idx="992">
                  <c:v>59</c:v>
                </c:pt>
                <c:pt idx="993">
                  <c:v>52</c:v>
                </c:pt>
                <c:pt idx="994">
                  <c:v>46</c:v>
                </c:pt>
                <c:pt idx="995">
                  <c:v>40</c:v>
                </c:pt>
                <c:pt idx="996">
                  <c:v>45</c:v>
                </c:pt>
                <c:pt idx="997">
                  <c:v>51</c:v>
                </c:pt>
                <c:pt idx="998">
                  <c:v>56</c:v>
                </c:pt>
                <c:pt idx="999">
                  <c:v>57</c:v>
                </c:pt>
                <c:pt idx="1000">
                  <c:v>57</c:v>
                </c:pt>
                <c:pt idx="1001">
                  <c:v>58</c:v>
                </c:pt>
                <c:pt idx="1002">
                  <c:v>62</c:v>
                </c:pt>
                <c:pt idx="1003">
                  <c:v>66</c:v>
                </c:pt>
                <c:pt idx="1004">
                  <c:v>71</c:v>
                </c:pt>
                <c:pt idx="1005">
                  <c:v>73</c:v>
                </c:pt>
                <c:pt idx="1006">
                  <c:v>75</c:v>
                </c:pt>
                <c:pt idx="1007">
                  <c:v>76</c:v>
                </c:pt>
                <c:pt idx="1008">
                  <c:v>79</c:v>
                </c:pt>
                <c:pt idx="1009">
                  <c:v>81</c:v>
                </c:pt>
                <c:pt idx="1010">
                  <c:v>83</c:v>
                </c:pt>
                <c:pt idx="1011">
                  <c:v>82</c:v>
                </c:pt>
                <c:pt idx="1012">
                  <c:v>80</c:v>
                </c:pt>
                <c:pt idx="1013">
                  <c:v>78</c:v>
                </c:pt>
                <c:pt idx="1014">
                  <c:v>76</c:v>
                </c:pt>
                <c:pt idx="1015">
                  <c:v>73</c:v>
                </c:pt>
                <c:pt idx="1016">
                  <c:v>70</c:v>
                </c:pt>
                <c:pt idx="1017">
                  <c:v>67</c:v>
                </c:pt>
                <c:pt idx="1018">
                  <c:v>63</c:v>
                </c:pt>
                <c:pt idx="1019">
                  <c:v>60</c:v>
                </c:pt>
                <c:pt idx="1020">
                  <c:v>59</c:v>
                </c:pt>
                <c:pt idx="1021">
                  <c:v>58</c:v>
                </c:pt>
                <c:pt idx="1022">
                  <c:v>57</c:v>
                </c:pt>
                <c:pt idx="1023">
                  <c:v>52</c:v>
                </c:pt>
                <c:pt idx="1024">
                  <c:v>46</c:v>
                </c:pt>
                <c:pt idx="1025">
                  <c:v>40</c:v>
                </c:pt>
                <c:pt idx="1026">
                  <c:v>44</c:v>
                </c:pt>
                <c:pt idx="1027">
                  <c:v>48</c:v>
                </c:pt>
                <c:pt idx="1028">
                  <c:v>52</c:v>
                </c:pt>
                <c:pt idx="1029">
                  <c:v>56</c:v>
                </c:pt>
                <c:pt idx="1030">
                  <c:v>60</c:v>
                </c:pt>
                <c:pt idx="1031">
                  <c:v>64</c:v>
                </c:pt>
                <c:pt idx="1032">
                  <c:v>66</c:v>
                </c:pt>
                <c:pt idx="1033">
                  <c:v>68</c:v>
                </c:pt>
                <c:pt idx="1034">
                  <c:v>70</c:v>
                </c:pt>
                <c:pt idx="1035">
                  <c:v>70</c:v>
                </c:pt>
                <c:pt idx="1036">
                  <c:v>70</c:v>
                </c:pt>
                <c:pt idx="1037">
                  <c:v>69</c:v>
                </c:pt>
                <c:pt idx="1038">
                  <c:v>68</c:v>
                </c:pt>
                <c:pt idx="1039">
                  <c:v>67</c:v>
                </c:pt>
                <c:pt idx="1040">
                  <c:v>66</c:v>
                </c:pt>
                <c:pt idx="1041">
                  <c:v>60</c:v>
                </c:pt>
                <c:pt idx="1042">
                  <c:v>55</c:v>
                </c:pt>
                <c:pt idx="1043">
                  <c:v>50</c:v>
                </c:pt>
                <c:pt idx="1044">
                  <c:v>47</c:v>
                </c:pt>
                <c:pt idx="1045">
                  <c:v>45</c:v>
                </c:pt>
                <c:pt idx="1046">
                  <c:v>42</c:v>
                </c:pt>
                <c:pt idx="1047">
                  <c:v>44</c:v>
                </c:pt>
                <c:pt idx="1048">
                  <c:v>45</c:v>
                </c:pt>
                <c:pt idx="1049">
                  <c:v>46</c:v>
                </c:pt>
                <c:pt idx="1050">
                  <c:v>52</c:v>
                </c:pt>
                <c:pt idx="1051">
                  <c:v>59</c:v>
                </c:pt>
                <c:pt idx="1052">
                  <c:v>67</c:v>
                </c:pt>
                <c:pt idx="1053">
                  <c:v>69</c:v>
                </c:pt>
                <c:pt idx="1054">
                  <c:v>71</c:v>
                </c:pt>
                <c:pt idx="1055">
                  <c:v>74</c:v>
                </c:pt>
                <c:pt idx="1056">
                  <c:v>77</c:v>
                </c:pt>
                <c:pt idx="1057">
                  <c:v>80</c:v>
                </c:pt>
                <c:pt idx="1058">
                  <c:v>83</c:v>
                </c:pt>
                <c:pt idx="1059">
                  <c:v>82</c:v>
                </c:pt>
                <c:pt idx="1060">
                  <c:v>82</c:v>
                </c:pt>
                <c:pt idx="1061">
                  <c:v>82</c:v>
                </c:pt>
                <c:pt idx="1062">
                  <c:v>74</c:v>
                </c:pt>
                <c:pt idx="1063">
                  <c:v>67</c:v>
                </c:pt>
                <c:pt idx="1064">
                  <c:v>61</c:v>
                </c:pt>
                <c:pt idx="1065">
                  <c:v>50</c:v>
                </c:pt>
                <c:pt idx="1066">
                  <c:v>42</c:v>
                </c:pt>
                <c:pt idx="1067">
                  <c:v>34</c:v>
                </c:pt>
                <c:pt idx="1068">
                  <c:v>36</c:v>
                </c:pt>
                <c:pt idx="1069">
                  <c:v>39</c:v>
                </c:pt>
                <c:pt idx="1070">
                  <c:v>41</c:v>
                </c:pt>
                <c:pt idx="1071">
                  <c:v>39</c:v>
                </c:pt>
                <c:pt idx="1072">
                  <c:v>38</c:v>
                </c:pt>
                <c:pt idx="1073">
                  <c:v>36</c:v>
                </c:pt>
                <c:pt idx="1074">
                  <c:v>43</c:v>
                </c:pt>
                <c:pt idx="1075">
                  <c:v>52</c:v>
                </c:pt>
                <c:pt idx="1076">
                  <c:v>61</c:v>
                </c:pt>
                <c:pt idx="1077">
                  <c:v>63</c:v>
                </c:pt>
                <c:pt idx="1078">
                  <c:v>66</c:v>
                </c:pt>
                <c:pt idx="1079">
                  <c:v>69</c:v>
                </c:pt>
                <c:pt idx="1080">
                  <c:v>70</c:v>
                </c:pt>
                <c:pt idx="1081">
                  <c:v>70</c:v>
                </c:pt>
                <c:pt idx="1082">
                  <c:v>70</c:v>
                </c:pt>
                <c:pt idx="1083">
                  <c:v>68</c:v>
                </c:pt>
                <c:pt idx="1084">
                  <c:v>65</c:v>
                </c:pt>
                <c:pt idx="1085">
                  <c:v>63</c:v>
                </c:pt>
                <c:pt idx="1086">
                  <c:v>63</c:v>
                </c:pt>
                <c:pt idx="1087">
                  <c:v>63</c:v>
                </c:pt>
                <c:pt idx="1088">
                  <c:v>63</c:v>
                </c:pt>
                <c:pt idx="1089">
                  <c:v>60</c:v>
                </c:pt>
                <c:pt idx="1090">
                  <c:v>56</c:v>
                </c:pt>
                <c:pt idx="1091">
                  <c:v>53</c:v>
                </c:pt>
                <c:pt idx="1092">
                  <c:v>54</c:v>
                </c:pt>
                <c:pt idx="1093">
                  <c:v>55</c:v>
                </c:pt>
                <c:pt idx="1094">
                  <c:v>56</c:v>
                </c:pt>
                <c:pt idx="1095">
                  <c:v>56</c:v>
                </c:pt>
                <c:pt idx="1096">
                  <c:v>56</c:v>
                </c:pt>
                <c:pt idx="1097">
                  <c:v>56</c:v>
                </c:pt>
                <c:pt idx="1098">
                  <c:v>57</c:v>
                </c:pt>
                <c:pt idx="1099">
                  <c:v>58</c:v>
                </c:pt>
                <c:pt idx="1100">
                  <c:v>59</c:v>
                </c:pt>
                <c:pt idx="1101">
                  <c:v>63</c:v>
                </c:pt>
                <c:pt idx="1102">
                  <c:v>68</c:v>
                </c:pt>
                <c:pt idx="1103">
                  <c:v>74</c:v>
                </c:pt>
                <c:pt idx="1104">
                  <c:v>73</c:v>
                </c:pt>
                <c:pt idx="1105">
                  <c:v>72</c:v>
                </c:pt>
                <c:pt idx="1106">
                  <c:v>71</c:v>
                </c:pt>
                <c:pt idx="1107">
                  <c:v>69</c:v>
                </c:pt>
                <c:pt idx="1108">
                  <c:v>68</c:v>
                </c:pt>
                <c:pt idx="1109">
                  <c:v>67</c:v>
                </c:pt>
                <c:pt idx="1110">
                  <c:v>64</c:v>
                </c:pt>
                <c:pt idx="1111">
                  <c:v>61</c:v>
                </c:pt>
                <c:pt idx="1112">
                  <c:v>59</c:v>
                </c:pt>
                <c:pt idx="1113">
                  <c:v>56</c:v>
                </c:pt>
                <c:pt idx="1114">
                  <c:v>53</c:v>
                </c:pt>
                <c:pt idx="1115">
                  <c:v>51</c:v>
                </c:pt>
                <c:pt idx="1116">
                  <c:v>48</c:v>
                </c:pt>
                <c:pt idx="1117">
                  <c:v>46</c:v>
                </c:pt>
                <c:pt idx="1118">
                  <c:v>44</c:v>
                </c:pt>
                <c:pt idx="1119">
                  <c:v>44</c:v>
                </c:pt>
                <c:pt idx="1120">
                  <c:v>44</c:v>
                </c:pt>
                <c:pt idx="1121">
                  <c:v>45</c:v>
                </c:pt>
                <c:pt idx="1122">
                  <c:v>52</c:v>
                </c:pt>
                <c:pt idx="1123">
                  <c:v>59</c:v>
                </c:pt>
                <c:pt idx="1124">
                  <c:v>67</c:v>
                </c:pt>
                <c:pt idx="1125">
                  <c:v>72</c:v>
                </c:pt>
                <c:pt idx="1126">
                  <c:v>77</c:v>
                </c:pt>
                <c:pt idx="1127">
                  <c:v>82</c:v>
                </c:pt>
                <c:pt idx="1128">
                  <c:v>84</c:v>
                </c:pt>
                <c:pt idx="1129">
                  <c:v>85</c:v>
                </c:pt>
                <c:pt idx="1130">
                  <c:v>87</c:v>
                </c:pt>
                <c:pt idx="1131">
                  <c:v>89</c:v>
                </c:pt>
                <c:pt idx="1132">
                  <c:v>90</c:v>
                </c:pt>
                <c:pt idx="1133">
                  <c:v>91</c:v>
                </c:pt>
                <c:pt idx="1134">
                  <c:v>85</c:v>
                </c:pt>
                <c:pt idx="1135">
                  <c:v>78</c:v>
                </c:pt>
                <c:pt idx="1136">
                  <c:v>72</c:v>
                </c:pt>
                <c:pt idx="1137">
                  <c:v>68</c:v>
                </c:pt>
                <c:pt idx="1138">
                  <c:v>64</c:v>
                </c:pt>
                <c:pt idx="1139">
                  <c:v>60</c:v>
                </c:pt>
                <c:pt idx="1140">
                  <c:v>62</c:v>
                </c:pt>
                <c:pt idx="1141">
                  <c:v>64</c:v>
                </c:pt>
                <c:pt idx="1142">
                  <c:v>66</c:v>
                </c:pt>
                <c:pt idx="1143">
                  <c:v>67</c:v>
                </c:pt>
                <c:pt idx="1144">
                  <c:v>68</c:v>
                </c:pt>
                <c:pt idx="1145">
                  <c:v>69</c:v>
                </c:pt>
                <c:pt idx="1146">
                  <c:v>72</c:v>
                </c:pt>
                <c:pt idx="1147">
                  <c:v>75</c:v>
                </c:pt>
                <c:pt idx="1148">
                  <c:v>78</c:v>
                </c:pt>
                <c:pt idx="1149">
                  <c:v>79</c:v>
                </c:pt>
                <c:pt idx="1150">
                  <c:v>79</c:v>
                </c:pt>
                <c:pt idx="1151">
                  <c:v>80</c:v>
                </c:pt>
                <c:pt idx="1152">
                  <c:v>81</c:v>
                </c:pt>
                <c:pt idx="1153">
                  <c:v>82</c:v>
                </c:pt>
                <c:pt idx="1154">
                  <c:v>83</c:v>
                </c:pt>
                <c:pt idx="1155">
                  <c:v>84</c:v>
                </c:pt>
                <c:pt idx="1156">
                  <c:v>85</c:v>
                </c:pt>
                <c:pt idx="1157">
                  <c:v>86</c:v>
                </c:pt>
                <c:pt idx="1158">
                  <c:v>80</c:v>
                </c:pt>
                <c:pt idx="1159">
                  <c:v>76</c:v>
                </c:pt>
                <c:pt idx="1160">
                  <c:v>71</c:v>
                </c:pt>
                <c:pt idx="1161">
                  <c:v>65</c:v>
                </c:pt>
                <c:pt idx="1162">
                  <c:v>59</c:v>
                </c:pt>
                <c:pt idx="1163">
                  <c:v>53</c:v>
                </c:pt>
                <c:pt idx="1164">
                  <c:v>53</c:v>
                </c:pt>
                <c:pt idx="1165">
                  <c:v>52</c:v>
                </c:pt>
                <c:pt idx="1166">
                  <c:v>52</c:v>
                </c:pt>
                <c:pt idx="1167">
                  <c:v>56</c:v>
                </c:pt>
                <c:pt idx="1168">
                  <c:v>60</c:v>
                </c:pt>
                <c:pt idx="1169">
                  <c:v>64</c:v>
                </c:pt>
                <c:pt idx="1170">
                  <c:v>66</c:v>
                </c:pt>
                <c:pt idx="1171">
                  <c:v>68</c:v>
                </c:pt>
                <c:pt idx="1172">
                  <c:v>70</c:v>
                </c:pt>
                <c:pt idx="1173">
                  <c:v>71</c:v>
                </c:pt>
                <c:pt idx="1174">
                  <c:v>72</c:v>
                </c:pt>
                <c:pt idx="1175">
                  <c:v>72</c:v>
                </c:pt>
                <c:pt idx="1176">
                  <c:v>75</c:v>
                </c:pt>
                <c:pt idx="1177">
                  <c:v>78</c:v>
                </c:pt>
                <c:pt idx="1178">
                  <c:v>80</c:v>
                </c:pt>
                <c:pt idx="1179">
                  <c:v>82</c:v>
                </c:pt>
                <c:pt idx="1180">
                  <c:v>84</c:v>
                </c:pt>
                <c:pt idx="1181">
                  <c:v>86</c:v>
                </c:pt>
                <c:pt idx="1182">
                  <c:v>82</c:v>
                </c:pt>
                <c:pt idx="1183">
                  <c:v>77</c:v>
                </c:pt>
                <c:pt idx="1184">
                  <c:v>73</c:v>
                </c:pt>
                <c:pt idx="1185">
                  <c:v>68</c:v>
                </c:pt>
                <c:pt idx="1186">
                  <c:v>64</c:v>
                </c:pt>
                <c:pt idx="1187">
                  <c:v>61</c:v>
                </c:pt>
                <c:pt idx="1188">
                  <c:v>60</c:v>
                </c:pt>
                <c:pt idx="1189">
                  <c:v>60</c:v>
                </c:pt>
                <c:pt idx="1190">
                  <c:v>60</c:v>
                </c:pt>
                <c:pt idx="1191">
                  <c:v>61</c:v>
                </c:pt>
                <c:pt idx="1192">
                  <c:v>62</c:v>
                </c:pt>
                <c:pt idx="1193">
                  <c:v>63</c:v>
                </c:pt>
                <c:pt idx="1194">
                  <c:v>66</c:v>
                </c:pt>
                <c:pt idx="1195">
                  <c:v>69</c:v>
                </c:pt>
                <c:pt idx="1196">
                  <c:v>72</c:v>
                </c:pt>
                <c:pt idx="1197">
                  <c:v>73</c:v>
                </c:pt>
                <c:pt idx="1198">
                  <c:v>75</c:v>
                </c:pt>
                <c:pt idx="1199">
                  <c:v>77</c:v>
                </c:pt>
                <c:pt idx="1200">
                  <c:v>79</c:v>
                </c:pt>
                <c:pt idx="1201">
                  <c:v>81</c:v>
                </c:pt>
                <c:pt idx="1202">
                  <c:v>83</c:v>
                </c:pt>
                <c:pt idx="1203">
                  <c:v>85</c:v>
                </c:pt>
                <c:pt idx="1204">
                  <c:v>87</c:v>
                </c:pt>
                <c:pt idx="1205">
                  <c:v>90</c:v>
                </c:pt>
                <c:pt idx="1206">
                  <c:v>82</c:v>
                </c:pt>
                <c:pt idx="1207">
                  <c:v>75</c:v>
                </c:pt>
                <c:pt idx="1208">
                  <c:v>69</c:v>
                </c:pt>
                <c:pt idx="1209">
                  <c:v>66</c:v>
                </c:pt>
                <c:pt idx="1210">
                  <c:v>63</c:v>
                </c:pt>
                <c:pt idx="1211">
                  <c:v>61</c:v>
                </c:pt>
                <c:pt idx="1212">
                  <c:v>57</c:v>
                </c:pt>
                <c:pt idx="1213">
                  <c:v>53</c:v>
                </c:pt>
                <c:pt idx="1214">
                  <c:v>49</c:v>
                </c:pt>
                <c:pt idx="1215">
                  <c:v>51</c:v>
                </c:pt>
                <c:pt idx="1216">
                  <c:v>53</c:v>
                </c:pt>
                <c:pt idx="1217">
                  <c:v>55</c:v>
                </c:pt>
                <c:pt idx="1218">
                  <c:v>59</c:v>
                </c:pt>
                <c:pt idx="1219">
                  <c:v>64</c:v>
                </c:pt>
                <c:pt idx="1220">
                  <c:v>69</c:v>
                </c:pt>
                <c:pt idx="1221">
                  <c:v>72</c:v>
                </c:pt>
                <c:pt idx="1222">
                  <c:v>75</c:v>
                </c:pt>
                <c:pt idx="1223">
                  <c:v>78</c:v>
                </c:pt>
                <c:pt idx="1224">
                  <c:v>80</c:v>
                </c:pt>
                <c:pt idx="1225">
                  <c:v>82</c:v>
                </c:pt>
                <c:pt idx="1226">
                  <c:v>83</c:v>
                </c:pt>
                <c:pt idx="1227">
                  <c:v>85</c:v>
                </c:pt>
                <c:pt idx="1228">
                  <c:v>86</c:v>
                </c:pt>
                <c:pt idx="1229">
                  <c:v>88</c:v>
                </c:pt>
                <c:pt idx="1230">
                  <c:v>79</c:v>
                </c:pt>
                <c:pt idx="1231">
                  <c:v>70</c:v>
                </c:pt>
                <c:pt idx="1232">
                  <c:v>63</c:v>
                </c:pt>
                <c:pt idx="1233">
                  <c:v>52</c:v>
                </c:pt>
                <c:pt idx="1234">
                  <c:v>44</c:v>
                </c:pt>
                <c:pt idx="1235">
                  <c:v>36</c:v>
                </c:pt>
                <c:pt idx="1236">
                  <c:v>39</c:v>
                </c:pt>
                <c:pt idx="1237">
                  <c:v>42</c:v>
                </c:pt>
                <c:pt idx="1238">
                  <c:v>45</c:v>
                </c:pt>
                <c:pt idx="1239">
                  <c:v>48</c:v>
                </c:pt>
                <c:pt idx="1240">
                  <c:v>52</c:v>
                </c:pt>
                <c:pt idx="1241">
                  <c:v>57</c:v>
                </c:pt>
                <c:pt idx="1242">
                  <c:v>59</c:v>
                </c:pt>
                <c:pt idx="1243">
                  <c:v>62</c:v>
                </c:pt>
                <c:pt idx="1244">
                  <c:v>64</c:v>
                </c:pt>
                <c:pt idx="1245">
                  <c:v>69</c:v>
                </c:pt>
                <c:pt idx="1246">
                  <c:v>73</c:v>
                </c:pt>
                <c:pt idx="1247">
                  <c:v>78</c:v>
                </c:pt>
                <c:pt idx="1248">
                  <c:v>80</c:v>
                </c:pt>
                <c:pt idx="1249">
                  <c:v>82</c:v>
                </c:pt>
                <c:pt idx="1250">
                  <c:v>84</c:v>
                </c:pt>
                <c:pt idx="1251">
                  <c:v>85</c:v>
                </c:pt>
                <c:pt idx="1252">
                  <c:v>86</c:v>
                </c:pt>
                <c:pt idx="1253">
                  <c:v>87</c:v>
                </c:pt>
                <c:pt idx="1254">
                  <c:v>82</c:v>
                </c:pt>
                <c:pt idx="1255">
                  <c:v>77</c:v>
                </c:pt>
                <c:pt idx="1256">
                  <c:v>72</c:v>
                </c:pt>
                <c:pt idx="1257">
                  <c:v>66</c:v>
                </c:pt>
                <c:pt idx="1258">
                  <c:v>60</c:v>
                </c:pt>
                <c:pt idx="1259">
                  <c:v>60</c:v>
                </c:pt>
                <c:pt idx="1260">
                  <c:v>61</c:v>
                </c:pt>
                <c:pt idx="1261">
                  <c:v>61</c:v>
                </c:pt>
                <c:pt idx="1262">
                  <c:v>62</c:v>
                </c:pt>
                <c:pt idx="1263">
                  <c:v>64</c:v>
                </c:pt>
                <c:pt idx="1264">
                  <c:v>66</c:v>
                </c:pt>
                <c:pt idx="1265">
                  <c:v>69</c:v>
                </c:pt>
                <c:pt idx="1266">
                  <c:v>72</c:v>
                </c:pt>
                <c:pt idx="1267">
                  <c:v>75</c:v>
                </c:pt>
                <c:pt idx="1268">
                  <c:v>78</c:v>
                </c:pt>
                <c:pt idx="1269">
                  <c:v>78</c:v>
                </c:pt>
                <c:pt idx="1270">
                  <c:v>79</c:v>
                </c:pt>
                <c:pt idx="1271">
                  <c:v>79</c:v>
                </c:pt>
                <c:pt idx="1272">
                  <c:v>80</c:v>
                </c:pt>
                <c:pt idx="1273">
                  <c:v>81</c:v>
                </c:pt>
                <c:pt idx="1274">
                  <c:v>81</c:v>
                </c:pt>
                <c:pt idx="1275">
                  <c:v>83</c:v>
                </c:pt>
                <c:pt idx="1276">
                  <c:v>85</c:v>
                </c:pt>
                <c:pt idx="1277">
                  <c:v>87</c:v>
                </c:pt>
                <c:pt idx="1278">
                  <c:v>80</c:v>
                </c:pt>
                <c:pt idx="1279">
                  <c:v>74</c:v>
                </c:pt>
                <c:pt idx="1280">
                  <c:v>68</c:v>
                </c:pt>
                <c:pt idx="1281">
                  <c:v>65</c:v>
                </c:pt>
                <c:pt idx="1282">
                  <c:v>63</c:v>
                </c:pt>
                <c:pt idx="1283">
                  <c:v>60</c:v>
                </c:pt>
                <c:pt idx="1284">
                  <c:v>60</c:v>
                </c:pt>
                <c:pt idx="1285">
                  <c:v>60</c:v>
                </c:pt>
                <c:pt idx="1286">
                  <c:v>60</c:v>
                </c:pt>
                <c:pt idx="1287">
                  <c:v>60</c:v>
                </c:pt>
                <c:pt idx="1288">
                  <c:v>59</c:v>
                </c:pt>
                <c:pt idx="1289">
                  <c:v>59</c:v>
                </c:pt>
                <c:pt idx="1290">
                  <c:v>63</c:v>
                </c:pt>
                <c:pt idx="1291">
                  <c:v>68</c:v>
                </c:pt>
                <c:pt idx="1292">
                  <c:v>73</c:v>
                </c:pt>
                <c:pt idx="1293">
                  <c:v>75</c:v>
                </c:pt>
                <c:pt idx="1294">
                  <c:v>77</c:v>
                </c:pt>
                <c:pt idx="1295">
                  <c:v>80</c:v>
                </c:pt>
                <c:pt idx="1296">
                  <c:v>80</c:v>
                </c:pt>
                <c:pt idx="1297">
                  <c:v>80</c:v>
                </c:pt>
                <c:pt idx="1298">
                  <c:v>80</c:v>
                </c:pt>
                <c:pt idx="1299">
                  <c:v>81</c:v>
                </c:pt>
                <c:pt idx="1300">
                  <c:v>81</c:v>
                </c:pt>
                <c:pt idx="1301">
                  <c:v>81</c:v>
                </c:pt>
                <c:pt idx="1302">
                  <c:v>77</c:v>
                </c:pt>
                <c:pt idx="1303">
                  <c:v>72</c:v>
                </c:pt>
                <c:pt idx="1304">
                  <c:v>68</c:v>
                </c:pt>
                <c:pt idx="1305">
                  <c:v>64</c:v>
                </c:pt>
                <c:pt idx="1306">
                  <c:v>61</c:v>
                </c:pt>
                <c:pt idx="1307">
                  <c:v>58</c:v>
                </c:pt>
                <c:pt idx="1308">
                  <c:v>59</c:v>
                </c:pt>
                <c:pt idx="1309">
                  <c:v>60</c:v>
                </c:pt>
                <c:pt idx="1310">
                  <c:v>61</c:v>
                </c:pt>
                <c:pt idx="1311">
                  <c:v>62</c:v>
                </c:pt>
                <c:pt idx="1312">
                  <c:v>63</c:v>
                </c:pt>
                <c:pt idx="1313">
                  <c:v>64</c:v>
                </c:pt>
                <c:pt idx="1314">
                  <c:v>68</c:v>
                </c:pt>
                <c:pt idx="1315">
                  <c:v>72</c:v>
                </c:pt>
                <c:pt idx="1316">
                  <c:v>77</c:v>
                </c:pt>
                <c:pt idx="1317">
                  <c:v>78</c:v>
                </c:pt>
                <c:pt idx="1318">
                  <c:v>79</c:v>
                </c:pt>
                <c:pt idx="1319">
                  <c:v>80</c:v>
                </c:pt>
                <c:pt idx="1320">
                  <c:v>82</c:v>
                </c:pt>
                <c:pt idx="1321">
                  <c:v>84</c:v>
                </c:pt>
                <c:pt idx="1322">
                  <c:v>87</c:v>
                </c:pt>
                <c:pt idx="1323">
                  <c:v>88</c:v>
                </c:pt>
                <c:pt idx="1324">
                  <c:v>89</c:v>
                </c:pt>
                <c:pt idx="1325">
                  <c:v>90</c:v>
                </c:pt>
                <c:pt idx="1326">
                  <c:v>83</c:v>
                </c:pt>
                <c:pt idx="1327">
                  <c:v>77</c:v>
                </c:pt>
                <c:pt idx="1328">
                  <c:v>71</c:v>
                </c:pt>
                <c:pt idx="1329">
                  <c:v>67</c:v>
                </c:pt>
                <c:pt idx="1330">
                  <c:v>63</c:v>
                </c:pt>
                <c:pt idx="1331">
                  <c:v>60</c:v>
                </c:pt>
                <c:pt idx="1332">
                  <c:v>61</c:v>
                </c:pt>
                <c:pt idx="1333">
                  <c:v>61</c:v>
                </c:pt>
                <c:pt idx="1334">
                  <c:v>61</c:v>
                </c:pt>
                <c:pt idx="1335">
                  <c:v>62</c:v>
                </c:pt>
                <c:pt idx="1336">
                  <c:v>62</c:v>
                </c:pt>
                <c:pt idx="1337">
                  <c:v>63</c:v>
                </c:pt>
                <c:pt idx="1338">
                  <c:v>66</c:v>
                </c:pt>
                <c:pt idx="1339">
                  <c:v>69</c:v>
                </c:pt>
                <c:pt idx="1340">
                  <c:v>72</c:v>
                </c:pt>
                <c:pt idx="1341">
                  <c:v>75</c:v>
                </c:pt>
                <c:pt idx="1342">
                  <c:v>78</c:v>
                </c:pt>
                <c:pt idx="1343">
                  <c:v>81</c:v>
                </c:pt>
                <c:pt idx="1344">
                  <c:v>82</c:v>
                </c:pt>
                <c:pt idx="1345">
                  <c:v>83</c:v>
                </c:pt>
                <c:pt idx="1346">
                  <c:v>84</c:v>
                </c:pt>
                <c:pt idx="1347">
                  <c:v>86</c:v>
                </c:pt>
                <c:pt idx="1348">
                  <c:v>88</c:v>
                </c:pt>
                <c:pt idx="1349">
                  <c:v>90</c:v>
                </c:pt>
                <c:pt idx="1350">
                  <c:v>83</c:v>
                </c:pt>
                <c:pt idx="1351">
                  <c:v>78</c:v>
                </c:pt>
                <c:pt idx="1352">
                  <c:v>72</c:v>
                </c:pt>
                <c:pt idx="1353">
                  <c:v>66</c:v>
                </c:pt>
                <c:pt idx="1354">
                  <c:v>60</c:v>
                </c:pt>
                <c:pt idx="1355">
                  <c:v>54</c:v>
                </c:pt>
                <c:pt idx="1356">
                  <c:v>56</c:v>
                </c:pt>
                <c:pt idx="1357">
                  <c:v>59</c:v>
                </c:pt>
                <c:pt idx="1358">
                  <c:v>61</c:v>
                </c:pt>
                <c:pt idx="1359">
                  <c:v>62</c:v>
                </c:pt>
                <c:pt idx="1360">
                  <c:v>63</c:v>
                </c:pt>
                <c:pt idx="1361">
                  <c:v>67</c:v>
                </c:pt>
                <c:pt idx="1362">
                  <c:v>68</c:v>
                </c:pt>
                <c:pt idx="1363">
                  <c:v>72</c:v>
                </c:pt>
                <c:pt idx="1364">
                  <c:v>76</c:v>
                </c:pt>
                <c:pt idx="1365">
                  <c:v>78</c:v>
                </c:pt>
                <c:pt idx="1366">
                  <c:v>81</c:v>
                </c:pt>
                <c:pt idx="1367">
                  <c:v>84</c:v>
                </c:pt>
                <c:pt idx="1368">
                  <c:v>86</c:v>
                </c:pt>
                <c:pt idx="1369">
                  <c:v>87</c:v>
                </c:pt>
                <c:pt idx="1370">
                  <c:v>89</c:v>
                </c:pt>
                <c:pt idx="1371">
                  <c:v>90</c:v>
                </c:pt>
                <c:pt idx="1372">
                  <c:v>92</c:v>
                </c:pt>
                <c:pt idx="1373">
                  <c:v>93</c:v>
                </c:pt>
                <c:pt idx="1374">
                  <c:v>93</c:v>
                </c:pt>
                <c:pt idx="1375">
                  <c:v>85</c:v>
                </c:pt>
                <c:pt idx="1376">
                  <c:v>78</c:v>
                </c:pt>
                <c:pt idx="1377">
                  <c:v>71</c:v>
                </c:pt>
                <c:pt idx="1378">
                  <c:v>64</c:v>
                </c:pt>
                <c:pt idx="1379">
                  <c:v>58</c:v>
                </c:pt>
                <c:pt idx="1380">
                  <c:v>59</c:v>
                </c:pt>
                <c:pt idx="1381">
                  <c:v>60</c:v>
                </c:pt>
                <c:pt idx="1382">
                  <c:v>61</c:v>
                </c:pt>
                <c:pt idx="1383">
                  <c:v>62</c:v>
                </c:pt>
                <c:pt idx="1384">
                  <c:v>63</c:v>
                </c:pt>
                <c:pt idx="1385">
                  <c:v>64</c:v>
                </c:pt>
                <c:pt idx="1386">
                  <c:v>68</c:v>
                </c:pt>
                <c:pt idx="1387">
                  <c:v>71</c:v>
                </c:pt>
                <c:pt idx="1388">
                  <c:v>75</c:v>
                </c:pt>
                <c:pt idx="1389">
                  <c:v>78</c:v>
                </c:pt>
                <c:pt idx="1390">
                  <c:v>82</c:v>
                </c:pt>
                <c:pt idx="1391">
                  <c:v>86</c:v>
                </c:pt>
                <c:pt idx="1392">
                  <c:v>87</c:v>
                </c:pt>
                <c:pt idx="1393">
                  <c:v>89</c:v>
                </c:pt>
                <c:pt idx="1394">
                  <c:v>90</c:v>
                </c:pt>
                <c:pt idx="1395">
                  <c:v>92</c:v>
                </c:pt>
                <c:pt idx="1396">
                  <c:v>93</c:v>
                </c:pt>
                <c:pt idx="1397">
                  <c:v>95</c:v>
                </c:pt>
                <c:pt idx="1398">
                  <c:v>86</c:v>
                </c:pt>
                <c:pt idx="1399">
                  <c:v>78</c:v>
                </c:pt>
                <c:pt idx="1400">
                  <c:v>71</c:v>
                </c:pt>
                <c:pt idx="1401">
                  <c:v>68</c:v>
                </c:pt>
                <c:pt idx="1402">
                  <c:v>65</c:v>
                </c:pt>
                <c:pt idx="1403">
                  <c:v>62</c:v>
                </c:pt>
                <c:pt idx="1404">
                  <c:v>61</c:v>
                </c:pt>
                <c:pt idx="1405">
                  <c:v>60</c:v>
                </c:pt>
                <c:pt idx="1406">
                  <c:v>58</c:v>
                </c:pt>
                <c:pt idx="1407">
                  <c:v>60</c:v>
                </c:pt>
                <c:pt idx="1408">
                  <c:v>62</c:v>
                </c:pt>
                <c:pt idx="1409">
                  <c:v>63</c:v>
                </c:pt>
                <c:pt idx="1410">
                  <c:v>67</c:v>
                </c:pt>
                <c:pt idx="1411">
                  <c:v>71</c:v>
                </c:pt>
                <c:pt idx="1412">
                  <c:v>75</c:v>
                </c:pt>
                <c:pt idx="1413">
                  <c:v>79</c:v>
                </c:pt>
                <c:pt idx="1414">
                  <c:v>84</c:v>
                </c:pt>
                <c:pt idx="1415">
                  <c:v>89</c:v>
                </c:pt>
                <c:pt idx="1416">
                  <c:v>90</c:v>
                </c:pt>
                <c:pt idx="1417">
                  <c:v>91</c:v>
                </c:pt>
                <c:pt idx="1418">
                  <c:v>91</c:v>
                </c:pt>
                <c:pt idx="1419">
                  <c:v>93</c:v>
                </c:pt>
                <c:pt idx="1420">
                  <c:v>95</c:v>
                </c:pt>
                <c:pt idx="1421">
                  <c:v>96</c:v>
                </c:pt>
                <c:pt idx="1422">
                  <c:v>89</c:v>
                </c:pt>
                <c:pt idx="1423">
                  <c:v>82</c:v>
                </c:pt>
                <c:pt idx="1424">
                  <c:v>76</c:v>
                </c:pt>
                <c:pt idx="1425">
                  <c:v>70</c:v>
                </c:pt>
                <c:pt idx="1426">
                  <c:v>65</c:v>
                </c:pt>
                <c:pt idx="1427">
                  <c:v>60</c:v>
                </c:pt>
                <c:pt idx="1428">
                  <c:v>61</c:v>
                </c:pt>
                <c:pt idx="1429">
                  <c:v>62</c:v>
                </c:pt>
                <c:pt idx="1430">
                  <c:v>62</c:v>
                </c:pt>
                <c:pt idx="1431">
                  <c:v>64</c:v>
                </c:pt>
                <c:pt idx="1432">
                  <c:v>66</c:v>
                </c:pt>
                <c:pt idx="1433">
                  <c:v>68</c:v>
                </c:pt>
                <c:pt idx="1434">
                  <c:v>69</c:v>
                </c:pt>
                <c:pt idx="1435">
                  <c:v>70</c:v>
                </c:pt>
                <c:pt idx="1436">
                  <c:v>72</c:v>
                </c:pt>
                <c:pt idx="1437">
                  <c:v>74</c:v>
                </c:pt>
                <c:pt idx="1438">
                  <c:v>76</c:v>
                </c:pt>
                <c:pt idx="1439">
                  <c:v>78</c:v>
                </c:pt>
                <c:pt idx="1440">
                  <c:v>80</c:v>
                </c:pt>
                <c:pt idx="1441">
                  <c:v>82</c:v>
                </c:pt>
                <c:pt idx="1442">
                  <c:v>84</c:v>
                </c:pt>
                <c:pt idx="1443">
                  <c:v>85</c:v>
                </c:pt>
                <c:pt idx="1444">
                  <c:v>86</c:v>
                </c:pt>
                <c:pt idx="1445">
                  <c:v>87</c:v>
                </c:pt>
                <c:pt idx="1446">
                  <c:v>81</c:v>
                </c:pt>
                <c:pt idx="1447">
                  <c:v>76</c:v>
                </c:pt>
                <c:pt idx="1448">
                  <c:v>71</c:v>
                </c:pt>
                <c:pt idx="1449">
                  <c:v>68</c:v>
                </c:pt>
                <c:pt idx="1450">
                  <c:v>65</c:v>
                </c:pt>
                <c:pt idx="1451">
                  <c:v>62</c:v>
                </c:pt>
                <c:pt idx="1452">
                  <c:v>62</c:v>
                </c:pt>
                <c:pt idx="1453">
                  <c:v>62</c:v>
                </c:pt>
                <c:pt idx="1454">
                  <c:v>63</c:v>
                </c:pt>
                <c:pt idx="1455">
                  <c:v>65</c:v>
                </c:pt>
                <c:pt idx="1456">
                  <c:v>68</c:v>
                </c:pt>
                <c:pt idx="1457">
                  <c:v>70</c:v>
                </c:pt>
                <c:pt idx="1458">
                  <c:v>73</c:v>
                </c:pt>
                <c:pt idx="1459">
                  <c:v>74</c:v>
                </c:pt>
                <c:pt idx="1460">
                  <c:v>76</c:v>
                </c:pt>
                <c:pt idx="1461">
                  <c:v>77</c:v>
                </c:pt>
                <c:pt idx="1462">
                  <c:v>78</c:v>
                </c:pt>
                <c:pt idx="1463">
                  <c:v>78</c:v>
                </c:pt>
                <c:pt idx="1464">
                  <c:v>78</c:v>
                </c:pt>
                <c:pt idx="1465">
                  <c:v>78</c:v>
                </c:pt>
                <c:pt idx="1466">
                  <c:v>79</c:v>
                </c:pt>
                <c:pt idx="1467">
                  <c:v>79</c:v>
                </c:pt>
                <c:pt idx="1468">
                  <c:v>80</c:v>
                </c:pt>
                <c:pt idx="1469">
                  <c:v>81</c:v>
                </c:pt>
                <c:pt idx="1470">
                  <c:v>75</c:v>
                </c:pt>
                <c:pt idx="1471">
                  <c:v>71</c:v>
                </c:pt>
                <c:pt idx="1472">
                  <c:v>66</c:v>
                </c:pt>
                <c:pt idx="1473">
                  <c:v>65</c:v>
                </c:pt>
                <c:pt idx="1474">
                  <c:v>63</c:v>
                </c:pt>
                <c:pt idx="1475">
                  <c:v>62</c:v>
                </c:pt>
                <c:pt idx="1476">
                  <c:v>62</c:v>
                </c:pt>
                <c:pt idx="1477">
                  <c:v>61</c:v>
                </c:pt>
                <c:pt idx="1478">
                  <c:v>61</c:v>
                </c:pt>
                <c:pt idx="1479">
                  <c:v>63</c:v>
                </c:pt>
                <c:pt idx="1480">
                  <c:v>65</c:v>
                </c:pt>
                <c:pt idx="1481">
                  <c:v>67</c:v>
                </c:pt>
                <c:pt idx="1482">
                  <c:v>68</c:v>
                </c:pt>
                <c:pt idx="1483">
                  <c:v>69</c:v>
                </c:pt>
                <c:pt idx="1484">
                  <c:v>70</c:v>
                </c:pt>
                <c:pt idx="1485">
                  <c:v>71</c:v>
                </c:pt>
                <c:pt idx="1486">
                  <c:v>72</c:v>
                </c:pt>
                <c:pt idx="1487">
                  <c:v>73</c:v>
                </c:pt>
                <c:pt idx="1488">
                  <c:v>74</c:v>
                </c:pt>
                <c:pt idx="1489">
                  <c:v>76</c:v>
                </c:pt>
                <c:pt idx="1490">
                  <c:v>77</c:v>
                </c:pt>
                <c:pt idx="1491">
                  <c:v>77</c:v>
                </c:pt>
                <c:pt idx="1492">
                  <c:v>77</c:v>
                </c:pt>
                <c:pt idx="1493">
                  <c:v>76</c:v>
                </c:pt>
                <c:pt idx="1494">
                  <c:v>73</c:v>
                </c:pt>
                <c:pt idx="1495">
                  <c:v>69</c:v>
                </c:pt>
                <c:pt idx="1496">
                  <c:v>66</c:v>
                </c:pt>
                <c:pt idx="1497">
                  <c:v>62</c:v>
                </c:pt>
                <c:pt idx="1498">
                  <c:v>58</c:v>
                </c:pt>
                <c:pt idx="1499">
                  <c:v>55</c:v>
                </c:pt>
                <c:pt idx="1500">
                  <c:v>57</c:v>
                </c:pt>
                <c:pt idx="1501">
                  <c:v>59</c:v>
                </c:pt>
                <c:pt idx="1502">
                  <c:v>61</c:v>
                </c:pt>
                <c:pt idx="1503">
                  <c:v>62</c:v>
                </c:pt>
                <c:pt idx="1504">
                  <c:v>64</c:v>
                </c:pt>
                <c:pt idx="1505">
                  <c:v>65</c:v>
                </c:pt>
                <c:pt idx="1506">
                  <c:v>66</c:v>
                </c:pt>
                <c:pt idx="1507">
                  <c:v>68</c:v>
                </c:pt>
                <c:pt idx="1508">
                  <c:v>69</c:v>
                </c:pt>
                <c:pt idx="1509">
                  <c:v>69</c:v>
                </c:pt>
                <c:pt idx="1510">
                  <c:v>70</c:v>
                </c:pt>
                <c:pt idx="1511">
                  <c:v>70</c:v>
                </c:pt>
                <c:pt idx="1512">
                  <c:v>70</c:v>
                </c:pt>
                <c:pt idx="1513">
                  <c:v>70</c:v>
                </c:pt>
                <c:pt idx="1514">
                  <c:v>70</c:v>
                </c:pt>
                <c:pt idx="1515">
                  <c:v>71</c:v>
                </c:pt>
                <c:pt idx="1516">
                  <c:v>71</c:v>
                </c:pt>
                <c:pt idx="1517">
                  <c:v>72</c:v>
                </c:pt>
                <c:pt idx="1518">
                  <c:v>70</c:v>
                </c:pt>
                <c:pt idx="1519">
                  <c:v>67</c:v>
                </c:pt>
                <c:pt idx="1520">
                  <c:v>65</c:v>
                </c:pt>
                <c:pt idx="1521">
                  <c:v>62</c:v>
                </c:pt>
                <c:pt idx="1522">
                  <c:v>59</c:v>
                </c:pt>
                <c:pt idx="1523">
                  <c:v>56</c:v>
                </c:pt>
                <c:pt idx="1524">
                  <c:v>58</c:v>
                </c:pt>
                <c:pt idx="1525">
                  <c:v>59</c:v>
                </c:pt>
                <c:pt idx="1526">
                  <c:v>61</c:v>
                </c:pt>
                <c:pt idx="1527">
                  <c:v>63</c:v>
                </c:pt>
                <c:pt idx="1528">
                  <c:v>64</c:v>
                </c:pt>
                <c:pt idx="1529">
                  <c:v>66</c:v>
                </c:pt>
                <c:pt idx="1530">
                  <c:v>68</c:v>
                </c:pt>
                <c:pt idx="1531">
                  <c:v>69</c:v>
                </c:pt>
                <c:pt idx="1532">
                  <c:v>71</c:v>
                </c:pt>
                <c:pt idx="1533">
                  <c:v>72</c:v>
                </c:pt>
                <c:pt idx="1534">
                  <c:v>74</c:v>
                </c:pt>
                <c:pt idx="1535">
                  <c:v>75</c:v>
                </c:pt>
                <c:pt idx="1536">
                  <c:v>76</c:v>
                </c:pt>
                <c:pt idx="1537">
                  <c:v>77</c:v>
                </c:pt>
                <c:pt idx="1538">
                  <c:v>77</c:v>
                </c:pt>
                <c:pt idx="1539">
                  <c:v>78</c:v>
                </c:pt>
                <c:pt idx="1540">
                  <c:v>79</c:v>
                </c:pt>
                <c:pt idx="1541">
                  <c:v>80</c:v>
                </c:pt>
                <c:pt idx="1542">
                  <c:v>77</c:v>
                </c:pt>
                <c:pt idx="1543">
                  <c:v>75</c:v>
                </c:pt>
                <c:pt idx="1544">
                  <c:v>72</c:v>
                </c:pt>
                <c:pt idx="1545">
                  <c:v>68</c:v>
                </c:pt>
                <c:pt idx="1546">
                  <c:v>65</c:v>
                </c:pt>
                <c:pt idx="1547">
                  <c:v>61</c:v>
                </c:pt>
                <c:pt idx="1548">
                  <c:v>63</c:v>
                </c:pt>
                <c:pt idx="1549">
                  <c:v>65</c:v>
                </c:pt>
                <c:pt idx="1550">
                  <c:v>66</c:v>
                </c:pt>
                <c:pt idx="1551">
                  <c:v>67</c:v>
                </c:pt>
                <c:pt idx="1552">
                  <c:v>68</c:v>
                </c:pt>
                <c:pt idx="1553">
                  <c:v>68</c:v>
                </c:pt>
                <c:pt idx="1554">
                  <c:v>71</c:v>
                </c:pt>
                <c:pt idx="1555">
                  <c:v>75</c:v>
                </c:pt>
                <c:pt idx="1556">
                  <c:v>78</c:v>
                </c:pt>
                <c:pt idx="1557">
                  <c:v>79</c:v>
                </c:pt>
                <c:pt idx="1558">
                  <c:v>80</c:v>
                </c:pt>
                <c:pt idx="1559">
                  <c:v>80</c:v>
                </c:pt>
                <c:pt idx="1560">
                  <c:v>79</c:v>
                </c:pt>
                <c:pt idx="1561">
                  <c:v>78</c:v>
                </c:pt>
                <c:pt idx="1562">
                  <c:v>77</c:v>
                </c:pt>
                <c:pt idx="1563">
                  <c:v>79</c:v>
                </c:pt>
                <c:pt idx="1564">
                  <c:v>82</c:v>
                </c:pt>
                <c:pt idx="1565">
                  <c:v>84</c:v>
                </c:pt>
                <c:pt idx="1566">
                  <c:v>79</c:v>
                </c:pt>
                <c:pt idx="1567">
                  <c:v>75</c:v>
                </c:pt>
                <c:pt idx="1568">
                  <c:v>71</c:v>
                </c:pt>
                <c:pt idx="1569">
                  <c:v>68</c:v>
                </c:pt>
                <c:pt idx="1570">
                  <c:v>64</c:v>
                </c:pt>
                <c:pt idx="1571">
                  <c:v>61</c:v>
                </c:pt>
                <c:pt idx="1572">
                  <c:v>64</c:v>
                </c:pt>
                <c:pt idx="1573">
                  <c:v>67</c:v>
                </c:pt>
                <c:pt idx="1574">
                  <c:v>69</c:v>
                </c:pt>
                <c:pt idx="1575">
                  <c:v>69</c:v>
                </c:pt>
                <c:pt idx="1576">
                  <c:v>69</c:v>
                </c:pt>
                <c:pt idx="1577">
                  <c:v>69</c:v>
                </c:pt>
                <c:pt idx="1578">
                  <c:v>72</c:v>
                </c:pt>
                <c:pt idx="1579">
                  <c:v>75</c:v>
                </c:pt>
                <c:pt idx="1580">
                  <c:v>78</c:v>
                </c:pt>
                <c:pt idx="1581">
                  <c:v>78</c:v>
                </c:pt>
                <c:pt idx="1582">
                  <c:v>79</c:v>
                </c:pt>
                <c:pt idx="1583">
                  <c:v>80</c:v>
                </c:pt>
                <c:pt idx="1584">
                  <c:v>81</c:v>
                </c:pt>
                <c:pt idx="1585">
                  <c:v>82</c:v>
                </c:pt>
                <c:pt idx="1586">
                  <c:v>83</c:v>
                </c:pt>
                <c:pt idx="1587">
                  <c:v>83</c:v>
                </c:pt>
                <c:pt idx="1588">
                  <c:v>84</c:v>
                </c:pt>
                <c:pt idx="1589">
                  <c:v>84</c:v>
                </c:pt>
                <c:pt idx="1590">
                  <c:v>79</c:v>
                </c:pt>
                <c:pt idx="1591">
                  <c:v>75</c:v>
                </c:pt>
                <c:pt idx="1592">
                  <c:v>71</c:v>
                </c:pt>
                <c:pt idx="1593">
                  <c:v>70</c:v>
                </c:pt>
                <c:pt idx="1594">
                  <c:v>69</c:v>
                </c:pt>
                <c:pt idx="1595">
                  <c:v>67</c:v>
                </c:pt>
                <c:pt idx="1596">
                  <c:v>68</c:v>
                </c:pt>
                <c:pt idx="1597">
                  <c:v>69</c:v>
                </c:pt>
                <c:pt idx="1598">
                  <c:v>70</c:v>
                </c:pt>
                <c:pt idx="1599">
                  <c:v>72</c:v>
                </c:pt>
                <c:pt idx="1600">
                  <c:v>74</c:v>
                </c:pt>
                <c:pt idx="1601">
                  <c:v>77</c:v>
                </c:pt>
                <c:pt idx="1602">
                  <c:v>79</c:v>
                </c:pt>
                <c:pt idx="1603">
                  <c:v>81</c:v>
                </c:pt>
                <c:pt idx="1604">
                  <c:v>84</c:v>
                </c:pt>
                <c:pt idx="1605">
                  <c:v>83</c:v>
                </c:pt>
                <c:pt idx="1606">
                  <c:v>83</c:v>
                </c:pt>
                <c:pt idx="1607">
                  <c:v>83</c:v>
                </c:pt>
                <c:pt idx="1608">
                  <c:v>83</c:v>
                </c:pt>
                <c:pt idx="1609">
                  <c:v>83</c:v>
                </c:pt>
                <c:pt idx="1610">
                  <c:v>83</c:v>
                </c:pt>
                <c:pt idx="1611">
                  <c:v>83</c:v>
                </c:pt>
                <c:pt idx="1612">
                  <c:v>83</c:v>
                </c:pt>
                <c:pt idx="1613">
                  <c:v>83</c:v>
                </c:pt>
                <c:pt idx="1614">
                  <c:v>80</c:v>
                </c:pt>
                <c:pt idx="1615">
                  <c:v>78</c:v>
                </c:pt>
                <c:pt idx="1616">
                  <c:v>75</c:v>
                </c:pt>
                <c:pt idx="1617">
                  <c:v>75</c:v>
                </c:pt>
                <c:pt idx="1618">
                  <c:v>75</c:v>
                </c:pt>
                <c:pt idx="1619">
                  <c:v>75</c:v>
                </c:pt>
                <c:pt idx="1620">
                  <c:v>75</c:v>
                </c:pt>
                <c:pt idx="1621">
                  <c:v>75</c:v>
                </c:pt>
                <c:pt idx="1622">
                  <c:v>74</c:v>
                </c:pt>
                <c:pt idx="1623">
                  <c:v>74</c:v>
                </c:pt>
                <c:pt idx="1624">
                  <c:v>74</c:v>
                </c:pt>
                <c:pt idx="1625">
                  <c:v>74</c:v>
                </c:pt>
                <c:pt idx="1626">
                  <c:v>75</c:v>
                </c:pt>
                <c:pt idx="1627">
                  <c:v>76</c:v>
                </c:pt>
                <c:pt idx="1628">
                  <c:v>78</c:v>
                </c:pt>
                <c:pt idx="1629">
                  <c:v>78</c:v>
                </c:pt>
                <c:pt idx="1630">
                  <c:v>78</c:v>
                </c:pt>
                <c:pt idx="1631">
                  <c:v>79</c:v>
                </c:pt>
                <c:pt idx="1632">
                  <c:v>79</c:v>
                </c:pt>
                <c:pt idx="1633">
                  <c:v>80</c:v>
                </c:pt>
                <c:pt idx="1634">
                  <c:v>81</c:v>
                </c:pt>
                <c:pt idx="1635">
                  <c:v>82</c:v>
                </c:pt>
                <c:pt idx="1636">
                  <c:v>83</c:v>
                </c:pt>
                <c:pt idx="1637">
                  <c:v>84</c:v>
                </c:pt>
                <c:pt idx="1638">
                  <c:v>84</c:v>
                </c:pt>
                <c:pt idx="1639">
                  <c:v>79</c:v>
                </c:pt>
                <c:pt idx="1640">
                  <c:v>75</c:v>
                </c:pt>
                <c:pt idx="1641">
                  <c:v>73</c:v>
                </c:pt>
                <c:pt idx="1642">
                  <c:v>72</c:v>
                </c:pt>
                <c:pt idx="1643">
                  <c:v>70</c:v>
                </c:pt>
                <c:pt idx="1644">
                  <c:v>69</c:v>
                </c:pt>
                <c:pt idx="1645">
                  <c:v>68</c:v>
                </c:pt>
                <c:pt idx="1646">
                  <c:v>67</c:v>
                </c:pt>
                <c:pt idx="1647">
                  <c:v>68</c:v>
                </c:pt>
                <c:pt idx="1648">
                  <c:v>69</c:v>
                </c:pt>
                <c:pt idx="1649">
                  <c:v>70</c:v>
                </c:pt>
                <c:pt idx="1650">
                  <c:v>72</c:v>
                </c:pt>
                <c:pt idx="1651">
                  <c:v>74</c:v>
                </c:pt>
                <c:pt idx="1652">
                  <c:v>76</c:v>
                </c:pt>
                <c:pt idx="1653">
                  <c:v>77</c:v>
                </c:pt>
                <c:pt idx="1654">
                  <c:v>77</c:v>
                </c:pt>
                <c:pt idx="1655">
                  <c:v>77</c:v>
                </c:pt>
                <c:pt idx="1656">
                  <c:v>78</c:v>
                </c:pt>
                <c:pt idx="1657">
                  <c:v>79</c:v>
                </c:pt>
                <c:pt idx="1658">
                  <c:v>80</c:v>
                </c:pt>
                <c:pt idx="1659">
                  <c:v>81</c:v>
                </c:pt>
                <c:pt idx="1660">
                  <c:v>82</c:v>
                </c:pt>
                <c:pt idx="1661">
                  <c:v>83</c:v>
                </c:pt>
                <c:pt idx="1662">
                  <c:v>79</c:v>
                </c:pt>
                <c:pt idx="1663">
                  <c:v>75</c:v>
                </c:pt>
                <c:pt idx="1664">
                  <c:v>72</c:v>
                </c:pt>
                <c:pt idx="1665">
                  <c:v>68</c:v>
                </c:pt>
                <c:pt idx="1666">
                  <c:v>65</c:v>
                </c:pt>
                <c:pt idx="1667">
                  <c:v>62</c:v>
                </c:pt>
                <c:pt idx="1668">
                  <c:v>62</c:v>
                </c:pt>
                <c:pt idx="1669">
                  <c:v>63</c:v>
                </c:pt>
                <c:pt idx="1670">
                  <c:v>63</c:v>
                </c:pt>
                <c:pt idx="1671">
                  <c:v>64</c:v>
                </c:pt>
                <c:pt idx="1672">
                  <c:v>65</c:v>
                </c:pt>
                <c:pt idx="1673">
                  <c:v>66</c:v>
                </c:pt>
                <c:pt idx="1674">
                  <c:v>69</c:v>
                </c:pt>
                <c:pt idx="1675">
                  <c:v>73</c:v>
                </c:pt>
                <c:pt idx="1676">
                  <c:v>76</c:v>
                </c:pt>
                <c:pt idx="1677">
                  <c:v>77</c:v>
                </c:pt>
                <c:pt idx="1678">
                  <c:v>77</c:v>
                </c:pt>
                <c:pt idx="1679">
                  <c:v>78</c:v>
                </c:pt>
                <c:pt idx="1680">
                  <c:v>79</c:v>
                </c:pt>
                <c:pt idx="1681">
                  <c:v>80</c:v>
                </c:pt>
                <c:pt idx="1682">
                  <c:v>81</c:v>
                </c:pt>
                <c:pt idx="1683">
                  <c:v>82</c:v>
                </c:pt>
                <c:pt idx="1684">
                  <c:v>83</c:v>
                </c:pt>
                <c:pt idx="1685">
                  <c:v>84</c:v>
                </c:pt>
                <c:pt idx="1686">
                  <c:v>74</c:v>
                </c:pt>
                <c:pt idx="1687">
                  <c:v>64</c:v>
                </c:pt>
                <c:pt idx="1688">
                  <c:v>29</c:v>
                </c:pt>
                <c:pt idx="1689">
                  <c:v>59</c:v>
                </c:pt>
                <c:pt idx="1690">
                  <c:v>62</c:v>
                </c:pt>
                <c:pt idx="1691">
                  <c:v>65</c:v>
                </c:pt>
                <c:pt idx="1692">
                  <c:v>65</c:v>
                </c:pt>
                <c:pt idx="1693">
                  <c:v>66</c:v>
                </c:pt>
                <c:pt idx="1694">
                  <c:v>66</c:v>
                </c:pt>
                <c:pt idx="1695">
                  <c:v>68</c:v>
                </c:pt>
                <c:pt idx="1696">
                  <c:v>71</c:v>
                </c:pt>
                <c:pt idx="1697">
                  <c:v>73</c:v>
                </c:pt>
                <c:pt idx="1698">
                  <c:v>75</c:v>
                </c:pt>
                <c:pt idx="1699">
                  <c:v>78</c:v>
                </c:pt>
                <c:pt idx="1700">
                  <c:v>80</c:v>
                </c:pt>
                <c:pt idx="1701">
                  <c:v>80</c:v>
                </c:pt>
                <c:pt idx="1702">
                  <c:v>80</c:v>
                </c:pt>
                <c:pt idx="1703">
                  <c:v>80</c:v>
                </c:pt>
                <c:pt idx="1704">
                  <c:v>80</c:v>
                </c:pt>
                <c:pt idx="1705">
                  <c:v>80</c:v>
                </c:pt>
                <c:pt idx="1706">
                  <c:v>79</c:v>
                </c:pt>
                <c:pt idx="1707">
                  <c:v>79</c:v>
                </c:pt>
                <c:pt idx="1708">
                  <c:v>79</c:v>
                </c:pt>
                <c:pt idx="1709">
                  <c:v>78</c:v>
                </c:pt>
                <c:pt idx="1710">
                  <c:v>77</c:v>
                </c:pt>
                <c:pt idx="1711">
                  <c:v>75</c:v>
                </c:pt>
                <c:pt idx="1712">
                  <c:v>74</c:v>
                </c:pt>
                <c:pt idx="1713">
                  <c:v>70</c:v>
                </c:pt>
                <c:pt idx="1714">
                  <c:v>66</c:v>
                </c:pt>
                <c:pt idx="1715">
                  <c:v>63</c:v>
                </c:pt>
                <c:pt idx="1716">
                  <c:v>64</c:v>
                </c:pt>
                <c:pt idx="1717">
                  <c:v>65</c:v>
                </c:pt>
                <c:pt idx="1718">
                  <c:v>66</c:v>
                </c:pt>
                <c:pt idx="1719">
                  <c:v>67</c:v>
                </c:pt>
                <c:pt idx="1720">
                  <c:v>69</c:v>
                </c:pt>
                <c:pt idx="1721">
                  <c:v>70</c:v>
                </c:pt>
                <c:pt idx="1722">
                  <c:v>74</c:v>
                </c:pt>
                <c:pt idx="1723">
                  <c:v>78</c:v>
                </c:pt>
                <c:pt idx="1724">
                  <c:v>82</c:v>
                </c:pt>
                <c:pt idx="1725">
                  <c:v>82</c:v>
                </c:pt>
                <c:pt idx="1726">
                  <c:v>82</c:v>
                </c:pt>
                <c:pt idx="1727">
                  <c:v>82</c:v>
                </c:pt>
                <c:pt idx="1728">
                  <c:v>83</c:v>
                </c:pt>
                <c:pt idx="1729">
                  <c:v>85</c:v>
                </c:pt>
                <c:pt idx="1730">
                  <c:v>86</c:v>
                </c:pt>
                <c:pt idx="1731">
                  <c:v>87</c:v>
                </c:pt>
                <c:pt idx="1732">
                  <c:v>89</c:v>
                </c:pt>
                <c:pt idx="1733">
                  <c:v>90</c:v>
                </c:pt>
                <c:pt idx="1734">
                  <c:v>84</c:v>
                </c:pt>
                <c:pt idx="1735">
                  <c:v>77</c:v>
                </c:pt>
                <c:pt idx="1736">
                  <c:v>72</c:v>
                </c:pt>
                <c:pt idx="1737">
                  <c:v>70</c:v>
                </c:pt>
                <c:pt idx="1738">
                  <c:v>68</c:v>
                </c:pt>
                <c:pt idx="1739">
                  <c:v>66</c:v>
                </c:pt>
                <c:pt idx="1740">
                  <c:v>65</c:v>
                </c:pt>
                <c:pt idx="1741">
                  <c:v>64</c:v>
                </c:pt>
                <c:pt idx="1742">
                  <c:v>63</c:v>
                </c:pt>
                <c:pt idx="1743">
                  <c:v>63</c:v>
                </c:pt>
                <c:pt idx="1744">
                  <c:v>63</c:v>
                </c:pt>
                <c:pt idx="1745">
                  <c:v>64</c:v>
                </c:pt>
                <c:pt idx="1746">
                  <c:v>69</c:v>
                </c:pt>
                <c:pt idx="1747">
                  <c:v>74</c:v>
                </c:pt>
                <c:pt idx="1748">
                  <c:v>80</c:v>
                </c:pt>
                <c:pt idx="1749">
                  <c:v>80</c:v>
                </c:pt>
                <c:pt idx="1750">
                  <c:v>80</c:v>
                </c:pt>
                <c:pt idx="1751">
                  <c:v>80</c:v>
                </c:pt>
                <c:pt idx="1752">
                  <c:v>81</c:v>
                </c:pt>
                <c:pt idx="1753">
                  <c:v>81</c:v>
                </c:pt>
                <c:pt idx="1754">
                  <c:v>82</c:v>
                </c:pt>
                <c:pt idx="1755">
                  <c:v>82</c:v>
                </c:pt>
                <c:pt idx="1756">
                  <c:v>82</c:v>
                </c:pt>
                <c:pt idx="1757">
                  <c:v>83</c:v>
                </c:pt>
                <c:pt idx="1758">
                  <c:v>76</c:v>
                </c:pt>
                <c:pt idx="1759">
                  <c:v>70</c:v>
                </c:pt>
                <c:pt idx="1760">
                  <c:v>65</c:v>
                </c:pt>
                <c:pt idx="1761">
                  <c:v>64</c:v>
                </c:pt>
                <c:pt idx="1762">
                  <c:v>63</c:v>
                </c:pt>
                <c:pt idx="1763">
                  <c:v>62</c:v>
                </c:pt>
                <c:pt idx="1764">
                  <c:v>61</c:v>
                </c:pt>
                <c:pt idx="1765">
                  <c:v>60</c:v>
                </c:pt>
                <c:pt idx="1766">
                  <c:v>58</c:v>
                </c:pt>
                <c:pt idx="1767">
                  <c:v>61</c:v>
                </c:pt>
                <c:pt idx="1768">
                  <c:v>65</c:v>
                </c:pt>
                <c:pt idx="1769">
                  <c:v>68</c:v>
                </c:pt>
                <c:pt idx="1770">
                  <c:v>71</c:v>
                </c:pt>
                <c:pt idx="1771">
                  <c:v>74</c:v>
                </c:pt>
                <c:pt idx="1772">
                  <c:v>78</c:v>
                </c:pt>
                <c:pt idx="1773">
                  <c:v>78</c:v>
                </c:pt>
                <c:pt idx="1774">
                  <c:v>78</c:v>
                </c:pt>
                <c:pt idx="1775">
                  <c:v>78</c:v>
                </c:pt>
                <c:pt idx="1776">
                  <c:v>78</c:v>
                </c:pt>
                <c:pt idx="1777">
                  <c:v>79</c:v>
                </c:pt>
                <c:pt idx="1778">
                  <c:v>79</c:v>
                </c:pt>
                <c:pt idx="1779">
                  <c:v>80</c:v>
                </c:pt>
                <c:pt idx="1780">
                  <c:v>81</c:v>
                </c:pt>
                <c:pt idx="1781">
                  <c:v>81</c:v>
                </c:pt>
                <c:pt idx="1782">
                  <c:v>76</c:v>
                </c:pt>
                <c:pt idx="1783">
                  <c:v>70</c:v>
                </c:pt>
                <c:pt idx="1784">
                  <c:v>66</c:v>
                </c:pt>
                <c:pt idx="1785">
                  <c:v>63</c:v>
                </c:pt>
                <c:pt idx="1786">
                  <c:v>61</c:v>
                </c:pt>
                <c:pt idx="1787">
                  <c:v>60</c:v>
                </c:pt>
                <c:pt idx="1788">
                  <c:v>61</c:v>
                </c:pt>
                <c:pt idx="1789">
                  <c:v>62</c:v>
                </c:pt>
                <c:pt idx="1790">
                  <c:v>64</c:v>
                </c:pt>
                <c:pt idx="1791">
                  <c:v>65</c:v>
                </c:pt>
                <c:pt idx="1792">
                  <c:v>67</c:v>
                </c:pt>
                <c:pt idx="1793">
                  <c:v>68</c:v>
                </c:pt>
                <c:pt idx="1794">
                  <c:v>72</c:v>
                </c:pt>
                <c:pt idx="1795">
                  <c:v>76</c:v>
                </c:pt>
                <c:pt idx="1796">
                  <c:v>80</c:v>
                </c:pt>
                <c:pt idx="1797">
                  <c:v>79</c:v>
                </c:pt>
                <c:pt idx="1798">
                  <c:v>78</c:v>
                </c:pt>
                <c:pt idx="1799">
                  <c:v>76</c:v>
                </c:pt>
                <c:pt idx="1800">
                  <c:v>77</c:v>
                </c:pt>
                <c:pt idx="1801">
                  <c:v>78</c:v>
                </c:pt>
                <c:pt idx="1802">
                  <c:v>78</c:v>
                </c:pt>
                <c:pt idx="1803">
                  <c:v>80</c:v>
                </c:pt>
                <c:pt idx="1804">
                  <c:v>82</c:v>
                </c:pt>
                <c:pt idx="1805">
                  <c:v>84</c:v>
                </c:pt>
                <c:pt idx="1806">
                  <c:v>81</c:v>
                </c:pt>
                <c:pt idx="1807">
                  <c:v>77</c:v>
                </c:pt>
                <c:pt idx="1808">
                  <c:v>74</c:v>
                </c:pt>
                <c:pt idx="1809">
                  <c:v>70</c:v>
                </c:pt>
                <c:pt idx="1810">
                  <c:v>66</c:v>
                </c:pt>
                <c:pt idx="1811">
                  <c:v>62</c:v>
                </c:pt>
                <c:pt idx="1812">
                  <c:v>62</c:v>
                </c:pt>
                <c:pt idx="1813">
                  <c:v>62</c:v>
                </c:pt>
                <c:pt idx="1814">
                  <c:v>62</c:v>
                </c:pt>
                <c:pt idx="1815">
                  <c:v>64</c:v>
                </c:pt>
                <c:pt idx="1816">
                  <c:v>66</c:v>
                </c:pt>
                <c:pt idx="1817">
                  <c:v>68</c:v>
                </c:pt>
                <c:pt idx="1818">
                  <c:v>68</c:v>
                </c:pt>
                <c:pt idx="1819">
                  <c:v>68</c:v>
                </c:pt>
                <c:pt idx="1820">
                  <c:v>64</c:v>
                </c:pt>
                <c:pt idx="1821">
                  <c:v>71</c:v>
                </c:pt>
                <c:pt idx="1822">
                  <c:v>75</c:v>
                </c:pt>
                <c:pt idx="1823">
                  <c:v>79</c:v>
                </c:pt>
                <c:pt idx="1824">
                  <c:v>80</c:v>
                </c:pt>
                <c:pt idx="1825">
                  <c:v>81</c:v>
                </c:pt>
                <c:pt idx="1826">
                  <c:v>83</c:v>
                </c:pt>
                <c:pt idx="1827">
                  <c:v>83</c:v>
                </c:pt>
                <c:pt idx="1828">
                  <c:v>83</c:v>
                </c:pt>
                <c:pt idx="1829">
                  <c:v>83</c:v>
                </c:pt>
                <c:pt idx="1830">
                  <c:v>79</c:v>
                </c:pt>
                <c:pt idx="1831">
                  <c:v>76</c:v>
                </c:pt>
                <c:pt idx="1832">
                  <c:v>72</c:v>
                </c:pt>
                <c:pt idx="1833">
                  <c:v>70</c:v>
                </c:pt>
                <c:pt idx="1834">
                  <c:v>67</c:v>
                </c:pt>
                <c:pt idx="1835">
                  <c:v>65</c:v>
                </c:pt>
                <c:pt idx="1836">
                  <c:v>63</c:v>
                </c:pt>
                <c:pt idx="1837">
                  <c:v>62</c:v>
                </c:pt>
                <c:pt idx="1838">
                  <c:v>61</c:v>
                </c:pt>
                <c:pt idx="1839">
                  <c:v>63</c:v>
                </c:pt>
                <c:pt idx="1840">
                  <c:v>66</c:v>
                </c:pt>
                <c:pt idx="1841">
                  <c:v>68</c:v>
                </c:pt>
                <c:pt idx="1842">
                  <c:v>70</c:v>
                </c:pt>
                <c:pt idx="1843">
                  <c:v>72</c:v>
                </c:pt>
                <c:pt idx="1844">
                  <c:v>74</c:v>
                </c:pt>
                <c:pt idx="1845">
                  <c:v>75</c:v>
                </c:pt>
                <c:pt idx="1846">
                  <c:v>77</c:v>
                </c:pt>
                <c:pt idx="1847">
                  <c:v>79</c:v>
                </c:pt>
                <c:pt idx="1848">
                  <c:v>80</c:v>
                </c:pt>
                <c:pt idx="1849">
                  <c:v>81</c:v>
                </c:pt>
                <c:pt idx="1850">
                  <c:v>82</c:v>
                </c:pt>
                <c:pt idx="1851">
                  <c:v>83</c:v>
                </c:pt>
                <c:pt idx="1852">
                  <c:v>83</c:v>
                </c:pt>
                <c:pt idx="1853">
                  <c:v>84</c:v>
                </c:pt>
                <c:pt idx="1854">
                  <c:v>81</c:v>
                </c:pt>
                <c:pt idx="1855">
                  <c:v>77</c:v>
                </c:pt>
                <c:pt idx="1856">
                  <c:v>74</c:v>
                </c:pt>
                <c:pt idx="1857">
                  <c:v>72</c:v>
                </c:pt>
                <c:pt idx="1858">
                  <c:v>70</c:v>
                </c:pt>
                <c:pt idx="1859">
                  <c:v>68</c:v>
                </c:pt>
                <c:pt idx="1860">
                  <c:v>71</c:v>
                </c:pt>
                <c:pt idx="1861">
                  <c:v>75</c:v>
                </c:pt>
                <c:pt idx="1862">
                  <c:v>79</c:v>
                </c:pt>
                <c:pt idx="1863">
                  <c:v>75</c:v>
                </c:pt>
                <c:pt idx="1864">
                  <c:v>70</c:v>
                </c:pt>
                <c:pt idx="1865">
                  <c:v>66</c:v>
                </c:pt>
                <c:pt idx="1866">
                  <c:v>69</c:v>
                </c:pt>
                <c:pt idx="1867">
                  <c:v>72</c:v>
                </c:pt>
                <c:pt idx="1868">
                  <c:v>74</c:v>
                </c:pt>
                <c:pt idx="1869">
                  <c:v>77</c:v>
                </c:pt>
                <c:pt idx="1870">
                  <c:v>80</c:v>
                </c:pt>
                <c:pt idx="1871">
                  <c:v>83</c:v>
                </c:pt>
                <c:pt idx="1872">
                  <c:v>85</c:v>
                </c:pt>
                <c:pt idx="1873">
                  <c:v>86</c:v>
                </c:pt>
                <c:pt idx="1874">
                  <c:v>88</c:v>
                </c:pt>
                <c:pt idx="1875">
                  <c:v>89</c:v>
                </c:pt>
                <c:pt idx="1876">
                  <c:v>91</c:v>
                </c:pt>
                <c:pt idx="1877">
                  <c:v>92</c:v>
                </c:pt>
                <c:pt idx="1878">
                  <c:v>87</c:v>
                </c:pt>
                <c:pt idx="1879">
                  <c:v>82</c:v>
                </c:pt>
                <c:pt idx="1880">
                  <c:v>77</c:v>
                </c:pt>
                <c:pt idx="1881">
                  <c:v>73</c:v>
                </c:pt>
                <c:pt idx="1882">
                  <c:v>68</c:v>
                </c:pt>
                <c:pt idx="1883">
                  <c:v>64</c:v>
                </c:pt>
                <c:pt idx="1884">
                  <c:v>65</c:v>
                </c:pt>
                <c:pt idx="1885">
                  <c:v>66</c:v>
                </c:pt>
                <c:pt idx="1886">
                  <c:v>66</c:v>
                </c:pt>
                <c:pt idx="1887">
                  <c:v>67</c:v>
                </c:pt>
                <c:pt idx="1888">
                  <c:v>68</c:v>
                </c:pt>
                <c:pt idx="1889">
                  <c:v>69</c:v>
                </c:pt>
                <c:pt idx="1890">
                  <c:v>59</c:v>
                </c:pt>
                <c:pt idx="1891">
                  <c:v>51</c:v>
                </c:pt>
                <c:pt idx="1892">
                  <c:v>44</c:v>
                </c:pt>
                <c:pt idx="1893">
                  <c:v>53</c:v>
                </c:pt>
                <c:pt idx="1894">
                  <c:v>65</c:v>
                </c:pt>
                <c:pt idx="1895">
                  <c:v>80</c:v>
                </c:pt>
                <c:pt idx="1896">
                  <c:v>80</c:v>
                </c:pt>
                <c:pt idx="1897">
                  <c:v>80</c:v>
                </c:pt>
                <c:pt idx="1898">
                  <c:v>80</c:v>
                </c:pt>
                <c:pt idx="1899">
                  <c:v>80</c:v>
                </c:pt>
                <c:pt idx="1900">
                  <c:v>80</c:v>
                </c:pt>
                <c:pt idx="1901">
                  <c:v>80</c:v>
                </c:pt>
                <c:pt idx="1902">
                  <c:v>77</c:v>
                </c:pt>
                <c:pt idx="1903">
                  <c:v>74</c:v>
                </c:pt>
                <c:pt idx="1904">
                  <c:v>71</c:v>
                </c:pt>
                <c:pt idx="1905">
                  <c:v>69</c:v>
                </c:pt>
                <c:pt idx="1906">
                  <c:v>66</c:v>
                </c:pt>
                <c:pt idx="1907">
                  <c:v>63</c:v>
                </c:pt>
                <c:pt idx="1908">
                  <c:v>64</c:v>
                </c:pt>
                <c:pt idx="1909">
                  <c:v>65</c:v>
                </c:pt>
                <c:pt idx="1910">
                  <c:v>66</c:v>
                </c:pt>
                <c:pt idx="1911">
                  <c:v>67</c:v>
                </c:pt>
                <c:pt idx="1912">
                  <c:v>69</c:v>
                </c:pt>
                <c:pt idx="1913">
                  <c:v>70</c:v>
                </c:pt>
                <c:pt idx="1914">
                  <c:v>72</c:v>
                </c:pt>
                <c:pt idx="1915">
                  <c:v>74</c:v>
                </c:pt>
                <c:pt idx="1916">
                  <c:v>76</c:v>
                </c:pt>
                <c:pt idx="1917">
                  <c:v>78</c:v>
                </c:pt>
                <c:pt idx="1918">
                  <c:v>80</c:v>
                </c:pt>
                <c:pt idx="1919">
                  <c:v>82</c:v>
                </c:pt>
                <c:pt idx="1920">
                  <c:v>81</c:v>
                </c:pt>
                <c:pt idx="1921">
                  <c:v>80</c:v>
                </c:pt>
                <c:pt idx="1922">
                  <c:v>80</c:v>
                </c:pt>
                <c:pt idx="1923">
                  <c:v>79</c:v>
                </c:pt>
                <c:pt idx="1924">
                  <c:v>78</c:v>
                </c:pt>
                <c:pt idx="1925">
                  <c:v>78</c:v>
                </c:pt>
                <c:pt idx="1926">
                  <c:v>75</c:v>
                </c:pt>
                <c:pt idx="1927">
                  <c:v>73</c:v>
                </c:pt>
                <c:pt idx="1928">
                  <c:v>70</c:v>
                </c:pt>
                <c:pt idx="1929">
                  <c:v>67</c:v>
                </c:pt>
                <c:pt idx="1930">
                  <c:v>63</c:v>
                </c:pt>
                <c:pt idx="1931">
                  <c:v>60</c:v>
                </c:pt>
                <c:pt idx="1932">
                  <c:v>60</c:v>
                </c:pt>
                <c:pt idx="1933">
                  <c:v>61</c:v>
                </c:pt>
                <c:pt idx="1934">
                  <c:v>62</c:v>
                </c:pt>
                <c:pt idx="1935">
                  <c:v>63</c:v>
                </c:pt>
                <c:pt idx="1936">
                  <c:v>64</c:v>
                </c:pt>
                <c:pt idx="1937">
                  <c:v>66</c:v>
                </c:pt>
                <c:pt idx="1938">
                  <c:v>67</c:v>
                </c:pt>
                <c:pt idx="1939">
                  <c:v>67</c:v>
                </c:pt>
                <c:pt idx="1940">
                  <c:v>68</c:v>
                </c:pt>
                <c:pt idx="1941">
                  <c:v>69</c:v>
                </c:pt>
                <c:pt idx="1942">
                  <c:v>70</c:v>
                </c:pt>
                <c:pt idx="1943">
                  <c:v>74</c:v>
                </c:pt>
                <c:pt idx="1944">
                  <c:v>72</c:v>
                </c:pt>
                <c:pt idx="1945">
                  <c:v>72</c:v>
                </c:pt>
                <c:pt idx="1946">
                  <c:v>72</c:v>
                </c:pt>
                <c:pt idx="1947">
                  <c:v>72</c:v>
                </c:pt>
                <c:pt idx="1948">
                  <c:v>73</c:v>
                </c:pt>
                <c:pt idx="1949">
                  <c:v>73</c:v>
                </c:pt>
                <c:pt idx="1950">
                  <c:v>70</c:v>
                </c:pt>
                <c:pt idx="1951">
                  <c:v>66</c:v>
                </c:pt>
                <c:pt idx="1952">
                  <c:v>63</c:v>
                </c:pt>
                <c:pt idx="1953">
                  <c:v>60</c:v>
                </c:pt>
                <c:pt idx="1954">
                  <c:v>57</c:v>
                </c:pt>
                <c:pt idx="1955">
                  <c:v>55</c:v>
                </c:pt>
                <c:pt idx="1956">
                  <c:v>57</c:v>
                </c:pt>
                <c:pt idx="1957">
                  <c:v>58</c:v>
                </c:pt>
                <c:pt idx="1958">
                  <c:v>60</c:v>
                </c:pt>
                <c:pt idx="1959">
                  <c:v>62</c:v>
                </c:pt>
                <c:pt idx="1960">
                  <c:v>64</c:v>
                </c:pt>
                <c:pt idx="1961">
                  <c:v>67</c:v>
                </c:pt>
                <c:pt idx="1962">
                  <c:v>67</c:v>
                </c:pt>
                <c:pt idx="1963">
                  <c:v>68</c:v>
                </c:pt>
                <c:pt idx="1964">
                  <c:v>69</c:v>
                </c:pt>
                <c:pt idx="1965">
                  <c:v>69</c:v>
                </c:pt>
                <c:pt idx="1966">
                  <c:v>69</c:v>
                </c:pt>
                <c:pt idx="1967">
                  <c:v>70</c:v>
                </c:pt>
                <c:pt idx="1968">
                  <c:v>71</c:v>
                </c:pt>
                <c:pt idx="1969">
                  <c:v>72</c:v>
                </c:pt>
                <c:pt idx="1970">
                  <c:v>74</c:v>
                </c:pt>
                <c:pt idx="1971">
                  <c:v>75</c:v>
                </c:pt>
                <c:pt idx="1972">
                  <c:v>76</c:v>
                </c:pt>
                <c:pt idx="1973">
                  <c:v>78</c:v>
                </c:pt>
                <c:pt idx="1974">
                  <c:v>67</c:v>
                </c:pt>
                <c:pt idx="1975">
                  <c:v>68</c:v>
                </c:pt>
                <c:pt idx="1976">
                  <c:v>67</c:v>
                </c:pt>
                <c:pt idx="1977">
                  <c:v>66</c:v>
                </c:pt>
                <c:pt idx="1978">
                  <c:v>64</c:v>
                </c:pt>
                <c:pt idx="1979">
                  <c:v>63</c:v>
                </c:pt>
                <c:pt idx="1980">
                  <c:v>63</c:v>
                </c:pt>
                <c:pt idx="1981">
                  <c:v>63</c:v>
                </c:pt>
                <c:pt idx="1982">
                  <c:v>63</c:v>
                </c:pt>
                <c:pt idx="1983">
                  <c:v>65</c:v>
                </c:pt>
                <c:pt idx="1984">
                  <c:v>67</c:v>
                </c:pt>
                <c:pt idx="1985">
                  <c:v>70</c:v>
                </c:pt>
                <c:pt idx="1986">
                  <c:v>74</c:v>
                </c:pt>
                <c:pt idx="1987">
                  <c:v>78</c:v>
                </c:pt>
                <c:pt idx="1988">
                  <c:v>74</c:v>
                </c:pt>
                <c:pt idx="1989">
                  <c:v>75</c:v>
                </c:pt>
                <c:pt idx="1990">
                  <c:v>77</c:v>
                </c:pt>
                <c:pt idx="1991">
                  <c:v>78</c:v>
                </c:pt>
                <c:pt idx="1992">
                  <c:v>78</c:v>
                </c:pt>
                <c:pt idx="1993">
                  <c:v>78</c:v>
                </c:pt>
                <c:pt idx="1994">
                  <c:v>78</c:v>
                </c:pt>
                <c:pt idx="1995">
                  <c:v>77</c:v>
                </c:pt>
                <c:pt idx="1996">
                  <c:v>76</c:v>
                </c:pt>
                <c:pt idx="1997">
                  <c:v>75</c:v>
                </c:pt>
                <c:pt idx="1998">
                  <c:v>73</c:v>
                </c:pt>
                <c:pt idx="1999">
                  <c:v>72</c:v>
                </c:pt>
                <c:pt idx="2000">
                  <c:v>70</c:v>
                </c:pt>
                <c:pt idx="2001">
                  <c:v>67</c:v>
                </c:pt>
                <c:pt idx="2002">
                  <c:v>64</c:v>
                </c:pt>
                <c:pt idx="2003">
                  <c:v>61</c:v>
                </c:pt>
                <c:pt idx="2004">
                  <c:v>61</c:v>
                </c:pt>
                <c:pt idx="2005">
                  <c:v>61</c:v>
                </c:pt>
                <c:pt idx="2006">
                  <c:v>61</c:v>
                </c:pt>
                <c:pt idx="2007">
                  <c:v>63</c:v>
                </c:pt>
                <c:pt idx="2008">
                  <c:v>66</c:v>
                </c:pt>
                <c:pt idx="2009">
                  <c:v>69</c:v>
                </c:pt>
                <c:pt idx="2010">
                  <c:v>70</c:v>
                </c:pt>
                <c:pt idx="2011">
                  <c:v>72</c:v>
                </c:pt>
                <c:pt idx="2012">
                  <c:v>74</c:v>
                </c:pt>
                <c:pt idx="2013">
                  <c:v>74</c:v>
                </c:pt>
                <c:pt idx="2014">
                  <c:v>74</c:v>
                </c:pt>
                <c:pt idx="2015">
                  <c:v>74</c:v>
                </c:pt>
                <c:pt idx="2016">
                  <c:v>74</c:v>
                </c:pt>
                <c:pt idx="2017">
                  <c:v>73</c:v>
                </c:pt>
                <c:pt idx="2018">
                  <c:v>72</c:v>
                </c:pt>
                <c:pt idx="2019">
                  <c:v>72</c:v>
                </c:pt>
                <c:pt idx="2020">
                  <c:v>71</c:v>
                </c:pt>
                <c:pt idx="2021">
                  <c:v>71</c:v>
                </c:pt>
                <c:pt idx="2022">
                  <c:v>70</c:v>
                </c:pt>
                <c:pt idx="2023">
                  <c:v>70</c:v>
                </c:pt>
                <c:pt idx="2024">
                  <c:v>69</c:v>
                </c:pt>
                <c:pt idx="2025">
                  <c:v>66</c:v>
                </c:pt>
                <c:pt idx="2026">
                  <c:v>63</c:v>
                </c:pt>
                <c:pt idx="2027">
                  <c:v>61</c:v>
                </c:pt>
                <c:pt idx="2028">
                  <c:v>60</c:v>
                </c:pt>
                <c:pt idx="2029">
                  <c:v>60</c:v>
                </c:pt>
                <c:pt idx="2030">
                  <c:v>60</c:v>
                </c:pt>
                <c:pt idx="2031">
                  <c:v>62</c:v>
                </c:pt>
                <c:pt idx="2032">
                  <c:v>63</c:v>
                </c:pt>
                <c:pt idx="2033">
                  <c:v>65</c:v>
                </c:pt>
                <c:pt idx="2034">
                  <c:v>67</c:v>
                </c:pt>
                <c:pt idx="2035">
                  <c:v>69</c:v>
                </c:pt>
                <c:pt idx="2036">
                  <c:v>71</c:v>
                </c:pt>
                <c:pt idx="2037">
                  <c:v>73</c:v>
                </c:pt>
                <c:pt idx="2038">
                  <c:v>75</c:v>
                </c:pt>
                <c:pt idx="2039">
                  <c:v>77</c:v>
                </c:pt>
                <c:pt idx="2040">
                  <c:v>77</c:v>
                </c:pt>
                <c:pt idx="2041">
                  <c:v>77</c:v>
                </c:pt>
                <c:pt idx="2042">
                  <c:v>76</c:v>
                </c:pt>
                <c:pt idx="2043">
                  <c:v>75</c:v>
                </c:pt>
                <c:pt idx="2044">
                  <c:v>73</c:v>
                </c:pt>
                <c:pt idx="2045">
                  <c:v>71</c:v>
                </c:pt>
                <c:pt idx="2046">
                  <c:v>71</c:v>
                </c:pt>
                <c:pt idx="2047">
                  <c:v>70</c:v>
                </c:pt>
                <c:pt idx="2048">
                  <c:v>70</c:v>
                </c:pt>
                <c:pt idx="2049">
                  <c:v>67</c:v>
                </c:pt>
                <c:pt idx="2050">
                  <c:v>64</c:v>
                </c:pt>
                <c:pt idx="2051">
                  <c:v>61</c:v>
                </c:pt>
                <c:pt idx="2052">
                  <c:v>61</c:v>
                </c:pt>
                <c:pt idx="2053">
                  <c:v>61</c:v>
                </c:pt>
                <c:pt idx="2054">
                  <c:v>61</c:v>
                </c:pt>
                <c:pt idx="2055">
                  <c:v>63</c:v>
                </c:pt>
                <c:pt idx="2056">
                  <c:v>66</c:v>
                </c:pt>
                <c:pt idx="2057">
                  <c:v>69</c:v>
                </c:pt>
                <c:pt idx="2058">
                  <c:v>70</c:v>
                </c:pt>
                <c:pt idx="2059">
                  <c:v>71</c:v>
                </c:pt>
                <c:pt idx="2060">
                  <c:v>73</c:v>
                </c:pt>
                <c:pt idx="2061">
                  <c:v>73</c:v>
                </c:pt>
                <c:pt idx="2062">
                  <c:v>74</c:v>
                </c:pt>
                <c:pt idx="2063">
                  <c:v>74</c:v>
                </c:pt>
                <c:pt idx="2064">
                  <c:v>74</c:v>
                </c:pt>
                <c:pt idx="2065">
                  <c:v>74</c:v>
                </c:pt>
                <c:pt idx="2066">
                  <c:v>74</c:v>
                </c:pt>
                <c:pt idx="2067">
                  <c:v>74</c:v>
                </c:pt>
                <c:pt idx="2068">
                  <c:v>74</c:v>
                </c:pt>
                <c:pt idx="2069">
                  <c:v>74</c:v>
                </c:pt>
                <c:pt idx="2070">
                  <c:v>72</c:v>
                </c:pt>
                <c:pt idx="2071">
                  <c:v>70</c:v>
                </c:pt>
                <c:pt idx="2072">
                  <c:v>68</c:v>
                </c:pt>
                <c:pt idx="2073">
                  <c:v>66</c:v>
                </c:pt>
                <c:pt idx="2074">
                  <c:v>64</c:v>
                </c:pt>
                <c:pt idx="2075">
                  <c:v>62</c:v>
                </c:pt>
                <c:pt idx="2076">
                  <c:v>61</c:v>
                </c:pt>
                <c:pt idx="2077">
                  <c:v>61</c:v>
                </c:pt>
                <c:pt idx="2078">
                  <c:v>60</c:v>
                </c:pt>
                <c:pt idx="2079">
                  <c:v>62</c:v>
                </c:pt>
                <c:pt idx="2080">
                  <c:v>63</c:v>
                </c:pt>
                <c:pt idx="2081">
                  <c:v>65</c:v>
                </c:pt>
                <c:pt idx="2082">
                  <c:v>68</c:v>
                </c:pt>
                <c:pt idx="2083">
                  <c:v>72</c:v>
                </c:pt>
                <c:pt idx="2084">
                  <c:v>76</c:v>
                </c:pt>
                <c:pt idx="2085">
                  <c:v>76</c:v>
                </c:pt>
                <c:pt idx="2086">
                  <c:v>76</c:v>
                </c:pt>
                <c:pt idx="2087">
                  <c:v>76</c:v>
                </c:pt>
                <c:pt idx="2088">
                  <c:v>76</c:v>
                </c:pt>
                <c:pt idx="2089">
                  <c:v>77</c:v>
                </c:pt>
                <c:pt idx="2090">
                  <c:v>77</c:v>
                </c:pt>
                <c:pt idx="2091">
                  <c:v>78</c:v>
                </c:pt>
                <c:pt idx="2092">
                  <c:v>78</c:v>
                </c:pt>
                <c:pt idx="2093">
                  <c:v>79</c:v>
                </c:pt>
                <c:pt idx="2094">
                  <c:v>76</c:v>
                </c:pt>
                <c:pt idx="2095">
                  <c:v>73</c:v>
                </c:pt>
                <c:pt idx="2096">
                  <c:v>71</c:v>
                </c:pt>
                <c:pt idx="2097">
                  <c:v>68</c:v>
                </c:pt>
                <c:pt idx="2098">
                  <c:v>66</c:v>
                </c:pt>
                <c:pt idx="2099">
                  <c:v>63</c:v>
                </c:pt>
                <c:pt idx="2100">
                  <c:v>63</c:v>
                </c:pt>
                <c:pt idx="2101">
                  <c:v>63</c:v>
                </c:pt>
                <c:pt idx="2102">
                  <c:v>63</c:v>
                </c:pt>
                <c:pt idx="2103">
                  <c:v>64</c:v>
                </c:pt>
                <c:pt idx="2104">
                  <c:v>65</c:v>
                </c:pt>
                <c:pt idx="2105">
                  <c:v>66</c:v>
                </c:pt>
                <c:pt idx="2106">
                  <c:v>68</c:v>
                </c:pt>
                <c:pt idx="2107">
                  <c:v>71</c:v>
                </c:pt>
                <c:pt idx="2108">
                  <c:v>73</c:v>
                </c:pt>
                <c:pt idx="2109">
                  <c:v>73</c:v>
                </c:pt>
                <c:pt idx="2110">
                  <c:v>73</c:v>
                </c:pt>
                <c:pt idx="2111">
                  <c:v>74</c:v>
                </c:pt>
                <c:pt idx="2112">
                  <c:v>73</c:v>
                </c:pt>
                <c:pt idx="2113">
                  <c:v>73</c:v>
                </c:pt>
                <c:pt idx="2114">
                  <c:v>72</c:v>
                </c:pt>
                <c:pt idx="2115">
                  <c:v>73</c:v>
                </c:pt>
                <c:pt idx="2116">
                  <c:v>73</c:v>
                </c:pt>
                <c:pt idx="2117">
                  <c:v>74</c:v>
                </c:pt>
                <c:pt idx="2118">
                  <c:v>72</c:v>
                </c:pt>
                <c:pt idx="2119">
                  <c:v>70</c:v>
                </c:pt>
                <c:pt idx="2120">
                  <c:v>68</c:v>
                </c:pt>
                <c:pt idx="2121">
                  <c:v>62</c:v>
                </c:pt>
                <c:pt idx="2122">
                  <c:v>56</c:v>
                </c:pt>
                <c:pt idx="2123">
                  <c:v>51</c:v>
                </c:pt>
                <c:pt idx="2124">
                  <c:v>52</c:v>
                </c:pt>
                <c:pt idx="2125">
                  <c:v>53</c:v>
                </c:pt>
                <c:pt idx="2126">
                  <c:v>54</c:v>
                </c:pt>
                <c:pt idx="2127">
                  <c:v>57</c:v>
                </c:pt>
                <c:pt idx="2128">
                  <c:v>60</c:v>
                </c:pt>
                <c:pt idx="2129">
                  <c:v>63</c:v>
                </c:pt>
                <c:pt idx="2130">
                  <c:v>65</c:v>
                </c:pt>
                <c:pt idx="2131">
                  <c:v>66</c:v>
                </c:pt>
                <c:pt idx="2132">
                  <c:v>68</c:v>
                </c:pt>
                <c:pt idx="2133">
                  <c:v>66</c:v>
                </c:pt>
                <c:pt idx="2134">
                  <c:v>65</c:v>
                </c:pt>
                <c:pt idx="2135">
                  <c:v>63</c:v>
                </c:pt>
                <c:pt idx="2136">
                  <c:v>64</c:v>
                </c:pt>
                <c:pt idx="2137">
                  <c:v>64</c:v>
                </c:pt>
                <c:pt idx="2138">
                  <c:v>65</c:v>
                </c:pt>
                <c:pt idx="2139">
                  <c:v>69</c:v>
                </c:pt>
                <c:pt idx="2140">
                  <c:v>72</c:v>
                </c:pt>
                <c:pt idx="2141">
                  <c:v>76</c:v>
                </c:pt>
                <c:pt idx="2142">
                  <c:v>75</c:v>
                </c:pt>
                <c:pt idx="2143">
                  <c:v>74</c:v>
                </c:pt>
                <c:pt idx="2144">
                  <c:v>74</c:v>
                </c:pt>
                <c:pt idx="2145">
                  <c:v>69</c:v>
                </c:pt>
                <c:pt idx="2146">
                  <c:v>65</c:v>
                </c:pt>
                <c:pt idx="2147">
                  <c:v>61</c:v>
                </c:pt>
                <c:pt idx="2148">
                  <c:v>65</c:v>
                </c:pt>
                <c:pt idx="2149">
                  <c:v>69</c:v>
                </c:pt>
                <c:pt idx="2150">
                  <c:v>74</c:v>
                </c:pt>
                <c:pt idx="2151">
                  <c:v>70</c:v>
                </c:pt>
                <c:pt idx="2152">
                  <c:v>67</c:v>
                </c:pt>
                <c:pt idx="2153">
                  <c:v>64</c:v>
                </c:pt>
                <c:pt idx="2154">
                  <c:v>65</c:v>
                </c:pt>
                <c:pt idx="2155">
                  <c:v>66</c:v>
                </c:pt>
                <c:pt idx="2156">
                  <c:v>67</c:v>
                </c:pt>
                <c:pt idx="2157">
                  <c:v>68</c:v>
                </c:pt>
                <c:pt idx="2158">
                  <c:v>69</c:v>
                </c:pt>
                <c:pt idx="2159">
                  <c:v>70</c:v>
                </c:pt>
                <c:pt idx="2160">
                  <c:v>76</c:v>
                </c:pt>
                <c:pt idx="2161">
                  <c:v>82</c:v>
                </c:pt>
                <c:pt idx="2162">
                  <c:v>89</c:v>
                </c:pt>
                <c:pt idx="2163">
                  <c:v>89</c:v>
                </c:pt>
                <c:pt idx="2164">
                  <c:v>90</c:v>
                </c:pt>
                <c:pt idx="2165">
                  <c:v>90</c:v>
                </c:pt>
                <c:pt idx="2166">
                  <c:v>87</c:v>
                </c:pt>
                <c:pt idx="2167">
                  <c:v>85</c:v>
                </c:pt>
                <c:pt idx="2168">
                  <c:v>82</c:v>
                </c:pt>
                <c:pt idx="2169">
                  <c:v>75</c:v>
                </c:pt>
                <c:pt idx="2170">
                  <c:v>69</c:v>
                </c:pt>
                <c:pt idx="2171">
                  <c:v>63</c:v>
                </c:pt>
                <c:pt idx="2172">
                  <c:v>61</c:v>
                </c:pt>
                <c:pt idx="2173">
                  <c:v>60</c:v>
                </c:pt>
                <c:pt idx="2174">
                  <c:v>59</c:v>
                </c:pt>
                <c:pt idx="2175">
                  <c:v>61</c:v>
                </c:pt>
                <c:pt idx="2176">
                  <c:v>63</c:v>
                </c:pt>
                <c:pt idx="2177">
                  <c:v>66</c:v>
                </c:pt>
                <c:pt idx="2178">
                  <c:v>69</c:v>
                </c:pt>
                <c:pt idx="2179">
                  <c:v>71</c:v>
                </c:pt>
                <c:pt idx="2180">
                  <c:v>74</c:v>
                </c:pt>
                <c:pt idx="2181">
                  <c:v>76</c:v>
                </c:pt>
                <c:pt idx="2182">
                  <c:v>77</c:v>
                </c:pt>
                <c:pt idx="2183">
                  <c:v>79</c:v>
                </c:pt>
                <c:pt idx="2184">
                  <c:v>80</c:v>
                </c:pt>
                <c:pt idx="2185">
                  <c:v>82</c:v>
                </c:pt>
                <c:pt idx="2186">
                  <c:v>83</c:v>
                </c:pt>
                <c:pt idx="2187">
                  <c:v>84</c:v>
                </c:pt>
                <c:pt idx="2188">
                  <c:v>85</c:v>
                </c:pt>
                <c:pt idx="2189">
                  <c:v>85</c:v>
                </c:pt>
                <c:pt idx="2190">
                  <c:v>81</c:v>
                </c:pt>
                <c:pt idx="2191">
                  <c:v>77</c:v>
                </c:pt>
                <c:pt idx="2192">
                  <c:v>73</c:v>
                </c:pt>
                <c:pt idx="2193">
                  <c:v>67</c:v>
                </c:pt>
                <c:pt idx="2194">
                  <c:v>62</c:v>
                </c:pt>
                <c:pt idx="2195">
                  <c:v>57</c:v>
                </c:pt>
                <c:pt idx="2196">
                  <c:v>58</c:v>
                </c:pt>
                <c:pt idx="2197">
                  <c:v>60</c:v>
                </c:pt>
                <c:pt idx="2198">
                  <c:v>61</c:v>
                </c:pt>
                <c:pt idx="2199">
                  <c:v>63</c:v>
                </c:pt>
                <c:pt idx="2200">
                  <c:v>64</c:v>
                </c:pt>
                <c:pt idx="2201">
                  <c:v>66</c:v>
                </c:pt>
                <c:pt idx="2202">
                  <c:v>71</c:v>
                </c:pt>
                <c:pt idx="2203">
                  <c:v>73</c:v>
                </c:pt>
                <c:pt idx="2204">
                  <c:v>76</c:v>
                </c:pt>
                <c:pt idx="2205">
                  <c:v>79</c:v>
                </c:pt>
                <c:pt idx="2206">
                  <c:v>81</c:v>
                </c:pt>
                <c:pt idx="2207">
                  <c:v>81</c:v>
                </c:pt>
              </c:numCache>
            </c:numRef>
          </c:yVal>
          <c:smooth val="0"/>
          <c:extLst>
            <c:ext xmlns:c16="http://schemas.microsoft.com/office/drawing/2014/chart" uri="{C3380CC4-5D6E-409C-BE32-E72D297353CC}">
              <c16:uniqueId val="{00000001-7B70-405D-A845-312D8ADE5B02}"/>
            </c:ext>
          </c:extLst>
        </c:ser>
        <c:ser>
          <c:idx val="0"/>
          <c:order val="2"/>
          <c:tx>
            <c:strRef>
              <c:f>Mum_Hourly!$Y$1</c:f>
              <c:strCache>
                <c:ptCount val="1"/>
                <c:pt idx="0">
                  <c:v>Monsoom</c:v>
                </c:pt>
              </c:strCache>
            </c:strRef>
          </c:tx>
          <c:spPr>
            <a:ln w="19050" cap="rnd">
              <a:noFill/>
              <a:round/>
            </a:ln>
            <a:effectLst/>
          </c:spPr>
          <c:marker>
            <c:symbol val="circle"/>
            <c:size val="4"/>
            <c:spPr>
              <a:solidFill>
                <a:schemeClr val="accent6">
                  <a:alpha val="64000"/>
                </a:schemeClr>
              </a:solidFill>
              <a:ln w="9525">
                <a:noFill/>
              </a:ln>
              <a:effectLst/>
            </c:spPr>
          </c:marker>
          <c:xVal>
            <c:numRef>
              <c:f>Mum_Hourly!$X$2:$X$8762</c:f>
              <c:numCache>
                <c:formatCode>General</c:formatCode>
                <c:ptCount val="8761"/>
                <c:pt idx="0">
                  <c:v>29.1</c:v>
                </c:pt>
                <c:pt idx="1">
                  <c:v>29.3</c:v>
                </c:pt>
                <c:pt idx="2">
                  <c:v>29.6</c:v>
                </c:pt>
                <c:pt idx="3">
                  <c:v>29.8</c:v>
                </c:pt>
                <c:pt idx="4">
                  <c:v>29.9</c:v>
                </c:pt>
                <c:pt idx="5">
                  <c:v>30</c:v>
                </c:pt>
                <c:pt idx="6">
                  <c:v>30.6</c:v>
                </c:pt>
                <c:pt idx="7">
                  <c:v>30.9</c:v>
                </c:pt>
                <c:pt idx="8">
                  <c:v>31.2</c:v>
                </c:pt>
                <c:pt idx="9">
                  <c:v>31.8</c:v>
                </c:pt>
                <c:pt idx="10">
                  <c:v>32.4</c:v>
                </c:pt>
                <c:pt idx="11">
                  <c:v>33</c:v>
                </c:pt>
                <c:pt idx="12">
                  <c:v>33.200000000000003</c:v>
                </c:pt>
                <c:pt idx="13">
                  <c:v>33.4</c:v>
                </c:pt>
                <c:pt idx="14">
                  <c:v>33.6</c:v>
                </c:pt>
                <c:pt idx="15">
                  <c:v>33.200000000000003</c:v>
                </c:pt>
                <c:pt idx="16">
                  <c:v>32.799999999999997</c:v>
                </c:pt>
                <c:pt idx="17">
                  <c:v>32.4</c:v>
                </c:pt>
                <c:pt idx="18">
                  <c:v>31.6</c:v>
                </c:pt>
                <c:pt idx="19">
                  <c:v>30.8</c:v>
                </c:pt>
                <c:pt idx="20">
                  <c:v>30</c:v>
                </c:pt>
                <c:pt idx="21">
                  <c:v>29.9</c:v>
                </c:pt>
                <c:pt idx="22">
                  <c:v>29.9</c:v>
                </c:pt>
                <c:pt idx="23">
                  <c:v>29.8</c:v>
                </c:pt>
                <c:pt idx="24">
                  <c:v>29.7</c:v>
                </c:pt>
                <c:pt idx="25">
                  <c:v>29.5</c:v>
                </c:pt>
                <c:pt idx="26">
                  <c:v>29.4</c:v>
                </c:pt>
                <c:pt idx="27">
                  <c:v>29.1</c:v>
                </c:pt>
                <c:pt idx="28">
                  <c:v>28.9</c:v>
                </c:pt>
                <c:pt idx="29">
                  <c:v>28.6</c:v>
                </c:pt>
                <c:pt idx="30">
                  <c:v>29.2</c:v>
                </c:pt>
                <c:pt idx="31">
                  <c:v>29.8</c:v>
                </c:pt>
                <c:pt idx="32">
                  <c:v>30.4</c:v>
                </c:pt>
                <c:pt idx="33">
                  <c:v>30.9</c:v>
                </c:pt>
                <c:pt idx="34">
                  <c:v>31.5</c:v>
                </c:pt>
                <c:pt idx="35">
                  <c:v>32</c:v>
                </c:pt>
                <c:pt idx="36">
                  <c:v>32.200000000000003</c:v>
                </c:pt>
                <c:pt idx="37">
                  <c:v>32.4</c:v>
                </c:pt>
                <c:pt idx="38">
                  <c:v>32.6</c:v>
                </c:pt>
                <c:pt idx="39">
                  <c:v>32.4</c:v>
                </c:pt>
                <c:pt idx="40">
                  <c:v>32.200000000000003</c:v>
                </c:pt>
                <c:pt idx="41">
                  <c:v>32</c:v>
                </c:pt>
                <c:pt idx="42">
                  <c:v>31.3</c:v>
                </c:pt>
                <c:pt idx="43">
                  <c:v>30.7</c:v>
                </c:pt>
                <c:pt idx="44">
                  <c:v>30</c:v>
                </c:pt>
                <c:pt idx="45">
                  <c:v>29.7</c:v>
                </c:pt>
                <c:pt idx="46">
                  <c:v>29.5</c:v>
                </c:pt>
                <c:pt idx="47">
                  <c:v>29.2</c:v>
                </c:pt>
                <c:pt idx="48">
                  <c:v>29</c:v>
                </c:pt>
                <c:pt idx="49">
                  <c:v>28.8</c:v>
                </c:pt>
                <c:pt idx="50">
                  <c:v>28.6</c:v>
                </c:pt>
                <c:pt idx="51">
                  <c:v>28.4</c:v>
                </c:pt>
                <c:pt idx="52">
                  <c:v>28.2</c:v>
                </c:pt>
                <c:pt idx="53">
                  <c:v>28</c:v>
                </c:pt>
                <c:pt idx="54">
                  <c:v>28.7</c:v>
                </c:pt>
                <c:pt idx="55">
                  <c:v>29.5</c:v>
                </c:pt>
                <c:pt idx="56">
                  <c:v>30.2</c:v>
                </c:pt>
                <c:pt idx="57">
                  <c:v>30.9</c:v>
                </c:pt>
                <c:pt idx="58">
                  <c:v>31.7</c:v>
                </c:pt>
                <c:pt idx="59">
                  <c:v>32.4</c:v>
                </c:pt>
                <c:pt idx="60">
                  <c:v>32.299999999999997</c:v>
                </c:pt>
                <c:pt idx="61">
                  <c:v>32.1</c:v>
                </c:pt>
                <c:pt idx="62">
                  <c:v>32</c:v>
                </c:pt>
                <c:pt idx="63">
                  <c:v>31.9</c:v>
                </c:pt>
                <c:pt idx="64">
                  <c:v>31.7</c:v>
                </c:pt>
                <c:pt idx="65">
                  <c:v>31.6</c:v>
                </c:pt>
                <c:pt idx="66">
                  <c:v>30.9</c:v>
                </c:pt>
                <c:pt idx="67">
                  <c:v>30.1</c:v>
                </c:pt>
                <c:pt idx="68">
                  <c:v>29.4</c:v>
                </c:pt>
                <c:pt idx="69">
                  <c:v>29.4</c:v>
                </c:pt>
                <c:pt idx="70">
                  <c:v>29.4</c:v>
                </c:pt>
                <c:pt idx="71">
                  <c:v>29.4</c:v>
                </c:pt>
                <c:pt idx="72">
                  <c:v>29.3</c:v>
                </c:pt>
                <c:pt idx="73">
                  <c:v>29.1</c:v>
                </c:pt>
                <c:pt idx="74">
                  <c:v>29</c:v>
                </c:pt>
                <c:pt idx="75">
                  <c:v>28.7</c:v>
                </c:pt>
                <c:pt idx="76">
                  <c:v>28.3</c:v>
                </c:pt>
                <c:pt idx="77">
                  <c:v>28</c:v>
                </c:pt>
                <c:pt idx="78">
                  <c:v>28</c:v>
                </c:pt>
                <c:pt idx="79">
                  <c:v>29.3</c:v>
                </c:pt>
                <c:pt idx="80">
                  <c:v>30.6</c:v>
                </c:pt>
                <c:pt idx="81">
                  <c:v>31.3</c:v>
                </c:pt>
                <c:pt idx="82">
                  <c:v>32.1</c:v>
                </c:pt>
                <c:pt idx="83">
                  <c:v>32.799999999999997</c:v>
                </c:pt>
                <c:pt idx="84">
                  <c:v>32.799999999999997</c:v>
                </c:pt>
                <c:pt idx="85">
                  <c:v>32.799999999999997</c:v>
                </c:pt>
                <c:pt idx="86">
                  <c:v>32.799999999999997</c:v>
                </c:pt>
                <c:pt idx="87">
                  <c:v>32.4</c:v>
                </c:pt>
                <c:pt idx="88">
                  <c:v>32</c:v>
                </c:pt>
                <c:pt idx="89">
                  <c:v>31.6</c:v>
                </c:pt>
                <c:pt idx="90">
                  <c:v>31.1</c:v>
                </c:pt>
                <c:pt idx="91">
                  <c:v>30.5</c:v>
                </c:pt>
                <c:pt idx="92">
                  <c:v>30</c:v>
                </c:pt>
                <c:pt idx="93">
                  <c:v>29.8</c:v>
                </c:pt>
                <c:pt idx="94">
                  <c:v>29.6</c:v>
                </c:pt>
                <c:pt idx="95">
                  <c:v>29.4</c:v>
                </c:pt>
                <c:pt idx="96">
                  <c:v>29.3</c:v>
                </c:pt>
                <c:pt idx="97">
                  <c:v>29.2</c:v>
                </c:pt>
                <c:pt idx="98">
                  <c:v>29.1</c:v>
                </c:pt>
                <c:pt idx="99">
                  <c:v>29</c:v>
                </c:pt>
                <c:pt idx="100">
                  <c:v>28.9</c:v>
                </c:pt>
                <c:pt idx="101">
                  <c:v>28.8</c:v>
                </c:pt>
                <c:pt idx="102">
                  <c:v>29.3</c:v>
                </c:pt>
                <c:pt idx="103">
                  <c:v>29.7</c:v>
                </c:pt>
                <c:pt idx="104">
                  <c:v>30.2</c:v>
                </c:pt>
                <c:pt idx="105">
                  <c:v>30.8</c:v>
                </c:pt>
                <c:pt idx="106">
                  <c:v>31.4</c:v>
                </c:pt>
                <c:pt idx="107">
                  <c:v>32</c:v>
                </c:pt>
                <c:pt idx="108">
                  <c:v>32.299999999999997</c:v>
                </c:pt>
                <c:pt idx="109">
                  <c:v>32.5</c:v>
                </c:pt>
                <c:pt idx="110">
                  <c:v>32.799999999999997</c:v>
                </c:pt>
                <c:pt idx="111">
                  <c:v>32.5</c:v>
                </c:pt>
                <c:pt idx="112">
                  <c:v>32.299999999999997</c:v>
                </c:pt>
                <c:pt idx="113">
                  <c:v>32</c:v>
                </c:pt>
                <c:pt idx="114">
                  <c:v>31.3</c:v>
                </c:pt>
                <c:pt idx="115">
                  <c:v>30.7</c:v>
                </c:pt>
                <c:pt idx="116">
                  <c:v>30</c:v>
                </c:pt>
                <c:pt idx="117">
                  <c:v>29.9</c:v>
                </c:pt>
                <c:pt idx="118">
                  <c:v>29.7</c:v>
                </c:pt>
                <c:pt idx="119">
                  <c:v>29.6</c:v>
                </c:pt>
                <c:pt idx="120">
                  <c:v>29.6</c:v>
                </c:pt>
                <c:pt idx="121">
                  <c:v>29.6</c:v>
                </c:pt>
                <c:pt idx="122">
                  <c:v>29.6</c:v>
                </c:pt>
                <c:pt idx="123">
                  <c:v>29.4</c:v>
                </c:pt>
                <c:pt idx="124">
                  <c:v>29.2</c:v>
                </c:pt>
                <c:pt idx="125">
                  <c:v>29</c:v>
                </c:pt>
                <c:pt idx="126">
                  <c:v>29.7</c:v>
                </c:pt>
                <c:pt idx="127">
                  <c:v>30.3</c:v>
                </c:pt>
                <c:pt idx="128">
                  <c:v>31</c:v>
                </c:pt>
                <c:pt idx="129">
                  <c:v>31.6</c:v>
                </c:pt>
                <c:pt idx="130">
                  <c:v>32.200000000000003</c:v>
                </c:pt>
                <c:pt idx="131">
                  <c:v>32.799999999999997</c:v>
                </c:pt>
                <c:pt idx="132">
                  <c:v>32.9</c:v>
                </c:pt>
                <c:pt idx="133">
                  <c:v>32.9</c:v>
                </c:pt>
                <c:pt idx="134">
                  <c:v>33</c:v>
                </c:pt>
                <c:pt idx="135">
                  <c:v>32.700000000000003</c:v>
                </c:pt>
                <c:pt idx="136">
                  <c:v>32.5</c:v>
                </c:pt>
                <c:pt idx="137">
                  <c:v>32.200000000000003</c:v>
                </c:pt>
                <c:pt idx="138">
                  <c:v>31.7</c:v>
                </c:pt>
                <c:pt idx="139">
                  <c:v>31.1</c:v>
                </c:pt>
                <c:pt idx="140">
                  <c:v>30.6</c:v>
                </c:pt>
                <c:pt idx="141">
                  <c:v>30.5</c:v>
                </c:pt>
                <c:pt idx="142">
                  <c:v>30.3</c:v>
                </c:pt>
                <c:pt idx="143">
                  <c:v>30.2</c:v>
                </c:pt>
                <c:pt idx="144">
                  <c:v>30</c:v>
                </c:pt>
                <c:pt idx="145">
                  <c:v>29.9</c:v>
                </c:pt>
                <c:pt idx="146">
                  <c:v>29.7</c:v>
                </c:pt>
                <c:pt idx="147">
                  <c:v>29.5</c:v>
                </c:pt>
                <c:pt idx="148">
                  <c:v>29.4</c:v>
                </c:pt>
                <c:pt idx="149">
                  <c:v>29.2</c:v>
                </c:pt>
                <c:pt idx="150">
                  <c:v>29.7</c:v>
                </c:pt>
                <c:pt idx="151">
                  <c:v>30.1</c:v>
                </c:pt>
                <c:pt idx="152">
                  <c:v>30.6</c:v>
                </c:pt>
                <c:pt idx="153">
                  <c:v>31.3</c:v>
                </c:pt>
                <c:pt idx="154">
                  <c:v>32.1</c:v>
                </c:pt>
                <c:pt idx="155">
                  <c:v>32.799999999999997</c:v>
                </c:pt>
                <c:pt idx="156">
                  <c:v>32.9</c:v>
                </c:pt>
                <c:pt idx="157">
                  <c:v>33</c:v>
                </c:pt>
                <c:pt idx="158">
                  <c:v>33.1</c:v>
                </c:pt>
                <c:pt idx="159">
                  <c:v>32.700000000000003</c:v>
                </c:pt>
                <c:pt idx="160">
                  <c:v>32.200000000000003</c:v>
                </c:pt>
                <c:pt idx="161">
                  <c:v>31.8</c:v>
                </c:pt>
                <c:pt idx="162">
                  <c:v>31.4</c:v>
                </c:pt>
                <c:pt idx="163">
                  <c:v>31</c:v>
                </c:pt>
                <c:pt idx="164">
                  <c:v>30.6</c:v>
                </c:pt>
                <c:pt idx="165">
                  <c:v>30.5</c:v>
                </c:pt>
                <c:pt idx="166">
                  <c:v>30.5</c:v>
                </c:pt>
                <c:pt idx="167">
                  <c:v>30.4</c:v>
                </c:pt>
                <c:pt idx="168">
                  <c:v>30.1</c:v>
                </c:pt>
                <c:pt idx="169">
                  <c:v>29.9</c:v>
                </c:pt>
                <c:pt idx="170">
                  <c:v>29.6</c:v>
                </c:pt>
                <c:pt idx="171">
                  <c:v>29.1</c:v>
                </c:pt>
                <c:pt idx="172">
                  <c:v>28.5</c:v>
                </c:pt>
                <c:pt idx="173">
                  <c:v>28</c:v>
                </c:pt>
                <c:pt idx="174">
                  <c:v>28.8</c:v>
                </c:pt>
                <c:pt idx="175">
                  <c:v>29.6</c:v>
                </c:pt>
                <c:pt idx="176">
                  <c:v>30.4</c:v>
                </c:pt>
                <c:pt idx="177">
                  <c:v>31.3</c:v>
                </c:pt>
                <c:pt idx="178">
                  <c:v>32.1</c:v>
                </c:pt>
                <c:pt idx="179">
                  <c:v>33</c:v>
                </c:pt>
                <c:pt idx="180">
                  <c:v>33.1</c:v>
                </c:pt>
                <c:pt idx="181">
                  <c:v>33.1</c:v>
                </c:pt>
                <c:pt idx="182">
                  <c:v>33.200000000000003</c:v>
                </c:pt>
                <c:pt idx="183">
                  <c:v>32.5</c:v>
                </c:pt>
                <c:pt idx="184">
                  <c:v>31.7</c:v>
                </c:pt>
                <c:pt idx="185">
                  <c:v>31</c:v>
                </c:pt>
                <c:pt idx="186">
                  <c:v>30.7</c:v>
                </c:pt>
                <c:pt idx="187">
                  <c:v>30.3</c:v>
                </c:pt>
                <c:pt idx="188">
                  <c:v>30</c:v>
                </c:pt>
                <c:pt idx="189">
                  <c:v>29.3</c:v>
                </c:pt>
                <c:pt idx="190">
                  <c:v>28.7</c:v>
                </c:pt>
                <c:pt idx="191">
                  <c:v>28</c:v>
                </c:pt>
                <c:pt idx="192">
                  <c:v>27.8</c:v>
                </c:pt>
                <c:pt idx="193">
                  <c:v>27.6</c:v>
                </c:pt>
                <c:pt idx="194">
                  <c:v>27.4</c:v>
                </c:pt>
                <c:pt idx="195">
                  <c:v>27.4</c:v>
                </c:pt>
                <c:pt idx="196">
                  <c:v>27.4</c:v>
                </c:pt>
                <c:pt idx="197">
                  <c:v>27.4</c:v>
                </c:pt>
                <c:pt idx="198">
                  <c:v>28.4</c:v>
                </c:pt>
                <c:pt idx="199">
                  <c:v>29.4</c:v>
                </c:pt>
                <c:pt idx="200">
                  <c:v>30.4</c:v>
                </c:pt>
                <c:pt idx="201">
                  <c:v>31.6</c:v>
                </c:pt>
                <c:pt idx="202">
                  <c:v>32.799999999999997</c:v>
                </c:pt>
                <c:pt idx="203">
                  <c:v>34</c:v>
                </c:pt>
                <c:pt idx="204">
                  <c:v>34</c:v>
                </c:pt>
                <c:pt idx="205">
                  <c:v>34</c:v>
                </c:pt>
                <c:pt idx="206">
                  <c:v>34</c:v>
                </c:pt>
                <c:pt idx="207">
                  <c:v>33.5</c:v>
                </c:pt>
                <c:pt idx="208">
                  <c:v>33.1</c:v>
                </c:pt>
                <c:pt idx="209">
                  <c:v>32.6</c:v>
                </c:pt>
                <c:pt idx="210">
                  <c:v>32.1</c:v>
                </c:pt>
                <c:pt idx="211">
                  <c:v>31.5</c:v>
                </c:pt>
                <c:pt idx="212">
                  <c:v>31</c:v>
                </c:pt>
                <c:pt idx="213">
                  <c:v>30.6</c:v>
                </c:pt>
                <c:pt idx="214">
                  <c:v>30.1</c:v>
                </c:pt>
                <c:pt idx="215">
                  <c:v>29.7</c:v>
                </c:pt>
                <c:pt idx="216">
                  <c:v>29.3</c:v>
                </c:pt>
                <c:pt idx="217">
                  <c:v>28.8</c:v>
                </c:pt>
                <c:pt idx="218">
                  <c:v>28.4</c:v>
                </c:pt>
                <c:pt idx="219">
                  <c:v>28.3</c:v>
                </c:pt>
                <c:pt idx="220">
                  <c:v>28.1</c:v>
                </c:pt>
                <c:pt idx="221">
                  <c:v>28</c:v>
                </c:pt>
                <c:pt idx="222">
                  <c:v>29.1</c:v>
                </c:pt>
                <c:pt idx="223">
                  <c:v>30.1</c:v>
                </c:pt>
                <c:pt idx="224">
                  <c:v>31.2</c:v>
                </c:pt>
                <c:pt idx="225">
                  <c:v>31.8</c:v>
                </c:pt>
                <c:pt idx="226">
                  <c:v>32.4</c:v>
                </c:pt>
                <c:pt idx="227">
                  <c:v>33</c:v>
                </c:pt>
                <c:pt idx="228">
                  <c:v>33.299999999999997</c:v>
                </c:pt>
                <c:pt idx="229">
                  <c:v>33.700000000000003</c:v>
                </c:pt>
                <c:pt idx="230">
                  <c:v>34</c:v>
                </c:pt>
                <c:pt idx="231">
                  <c:v>31.8</c:v>
                </c:pt>
                <c:pt idx="232">
                  <c:v>29.6</c:v>
                </c:pt>
                <c:pt idx="233">
                  <c:v>27.4</c:v>
                </c:pt>
                <c:pt idx="234">
                  <c:v>27.7</c:v>
                </c:pt>
                <c:pt idx="235">
                  <c:v>27.9</c:v>
                </c:pt>
                <c:pt idx="236">
                  <c:v>28.2</c:v>
                </c:pt>
                <c:pt idx="237">
                  <c:v>28.5</c:v>
                </c:pt>
                <c:pt idx="238">
                  <c:v>28.7</c:v>
                </c:pt>
                <c:pt idx="239">
                  <c:v>29</c:v>
                </c:pt>
                <c:pt idx="240">
                  <c:v>28.8</c:v>
                </c:pt>
                <c:pt idx="241">
                  <c:v>28.6</c:v>
                </c:pt>
                <c:pt idx="242">
                  <c:v>28.4</c:v>
                </c:pt>
                <c:pt idx="243">
                  <c:v>28.1</c:v>
                </c:pt>
                <c:pt idx="244">
                  <c:v>27.9</c:v>
                </c:pt>
                <c:pt idx="245">
                  <c:v>27.6</c:v>
                </c:pt>
                <c:pt idx="246">
                  <c:v>28.2</c:v>
                </c:pt>
                <c:pt idx="247">
                  <c:v>28.8</c:v>
                </c:pt>
                <c:pt idx="248">
                  <c:v>29.4</c:v>
                </c:pt>
                <c:pt idx="249">
                  <c:v>30</c:v>
                </c:pt>
                <c:pt idx="250">
                  <c:v>30.6</c:v>
                </c:pt>
                <c:pt idx="251">
                  <c:v>31.2</c:v>
                </c:pt>
                <c:pt idx="252">
                  <c:v>31.3</c:v>
                </c:pt>
                <c:pt idx="253">
                  <c:v>31.3</c:v>
                </c:pt>
                <c:pt idx="254">
                  <c:v>31.4</c:v>
                </c:pt>
                <c:pt idx="255">
                  <c:v>30.9</c:v>
                </c:pt>
                <c:pt idx="256">
                  <c:v>30.3</c:v>
                </c:pt>
                <c:pt idx="257">
                  <c:v>29.8</c:v>
                </c:pt>
                <c:pt idx="258">
                  <c:v>29.3</c:v>
                </c:pt>
                <c:pt idx="259">
                  <c:v>28.7</c:v>
                </c:pt>
                <c:pt idx="260">
                  <c:v>28.2</c:v>
                </c:pt>
                <c:pt idx="261">
                  <c:v>28.5</c:v>
                </c:pt>
                <c:pt idx="262">
                  <c:v>28.7</c:v>
                </c:pt>
                <c:pt idx="263">
                  <c:v>29</c:v>
                </c:pt>
                <c:pt idx="264">
                  <c:v>28.9</c:v>
                </c:pt>
                <c:pt idx="265">
                  <c:v>28.9</c:v>
                </c:pt>
                <c:pt idx="266">
                  <c:v>28.8</c:v>
                </c:pt>
                <c:pt idx="267">
                  <c:v>28.7</c:v>
                </c:pt>
                <c:pt idx="268">
                  <c:v>28.7</c:v>
                </c:pt>
                <c:pt idx="269">
                  <c:v>28.6</c:v>
                </c:pt>
                <c:pt idx="270">
                  <c:v>28.7</c:v>
                </c:pt>
                <c:pt idx="271">
                  <c:v>28.7</c:v>
                </c:pt>
                <c:pt idx="272">
                  <c:v>28.8</c:v>
                </c:pt>
                <c:pt idx="273">
                  <c:v>29.8</c:v>
                </c:pt>
                <c:pt idx="274">
                  <c:v>30.8</c:v>
                </c:pt>
                <c:pt idx="275">
                  <c:v>31.8</c:v>
                </c:pt>
                <c:pt idx="276">
                  <c:v>31.7</c:v>
                </c:pt>
                <c:pt idx="277">
                  <c:v>31.7</c:v>
                </c:pt>
                <c:pt idx="278">
                  <c:v>31.6</c:v>
                </c:pt>
                <c:pt idx="279">
                  <c:v>31.2</c:v>
                </c:pt>
                <c:pt idx="280">
                  <c:v>30.8</c:v>
                </c:pt>
                <c:pt idx="281">
                  <c:v>30.4</c:v>
                </c:pt>
                <c:pt idx="282">
                  <c:v>30.1</c:v>
                </c:pt>
                <c:pt idx="283">
                  <c:v>29.9</c:v>
                </c:pt>
                <c:pt idx="284">
                  <c:v>29.6</c:v>
                </c:pt>
                <c:pt idx="285">
                  <c:v>29.1</c:v>
                </c:pt>
                <c:pt idx="286">
                  <c:v>28.7</c:v>
                </c:pt>
                <c:pt idx="287">
                  <c:v>28.2</c:v>
                </c:pt>
                <c:pt idx="288">
                  <c:v>27.9</c:v>
                </c:pt>
                <c:pt idx="289">
                  <c:v>27.5</c:v>
                </c:pt>
                <c:pt idx="290">
                  <c:v>27.2</c:v>
                </c:pt>
                <c:pt idx="291">
                  <c:v>27.5</c:v>
                </c:pt>
                <c:pt idx="292">
                  <c:v>27.7</c:v>
                </c:pt>
                <c:pt idx="293">
                  <c:v>28</c:v>
                </c:pt>
                <c:pt idx="294">
                  <c:v>28.3</c:v>
                </c:pt>
                <c:pt idx="295">
                  <c:v>28.5</c:v>
                </c:pt>
                <c:pt idx="296">
                  <c:v>28.8</c:v>
                </c:pt>
                <c:pt idx="297">
                  <c:v>28.1</c:v>
                </c:pt>
                <c:pt idx="298">
                  <c:v>27.5</c:v>
                </c:pt>
                <c:pt idx="299">
                  <c:v>26.8</c:v>
                </c:pt>
                <c:pt idx="300">
                  <c:v>26.2</c:v>
                </c:pt>
                <c:pt idx="301">
                  <c:v>25.6</c:v>
                </c:pt>
                <c:pt idx="302">
                  <c:v>25</c:v>
                </c:pt>
                <c:pt idx="303">
                  <c:v>25.3</c:v>
                </c:pt>
                <c:pt idx="304">
                  <c:v>25.7</c:v>
                </c:pt>
                <c:pt idx="305">
                  <c:v>26</c:v>
                </c:pt>
                <c:pt idx="306">
                  <c:v>26</c:v>
                </c:pt>
                <c:pt idx="307">
                  <c:v>26</c:v>
                </c:pt>
                <c:pt idx="308">
                  <c:v>26</c:v>
                </c:pt>
                <c:pt idx="309">
                  <c:v>25.7</c:v>
                </c:pt>
                <c:pt idx="310">
                  <c:v>25.5</c:v>
                </c:pt>
                <c:pt idx="311">
                  <c:v>25.2</c:v>
                </c:pt>
                <c:pt idx="312">
                  <c:v>24.9</c:v>
                </c:pt>
                <c:pt idx="313">
                  <c:v>24.7</c:v>
                </c:pt>
                <c:pt idx="314">
                  <c:v>24.4</c:v>
                </c:pt>
                <c:pt idx="315">
                  <c:v>24.6</c:v>
                </c:pt>
                <c:pt idx="316">
                  <c:v>24.8</c:v>
                </c:pt>
                <c:pt idx="317">
                  <c:v>25</c:v>
                </c:pt>
                <c:pt idx="318">
                  <c:v>25.4</c:v>
                </c:pt>
                <c:pt idx="319">
                  <c:v>25.8</c:v>
                </c:pt>
                <c:pt idx="320">
                  <c:v>26.2</c:v>
                </c:pt>
                <c:pt idx="321">
                  <c:v>26.5</c:v>
                </c:pt>
                <c:pt idx="322">
                  <c:v>26.8</c:v>
                </c:pt>
                <c:pt idx="323">
                  <c:v>27.4</c:v>
                </c:pt>
                <c:pt idx="324">
                  <c:v>27.2</c:v>
                </c:pt>
                <c:pt idx="325">
                  <c:v>27</c:v>
                </c:pt>
                <c:pt idx="326">
                  <c:v>26.8</c:v>
                </c:pt>
                <c:pt idx="327">
                  <c:v>26.6</c:v>
                </c:pt>
                <c:pt idx="328">
                  <c:v>26.4</c:v>
                </c:pt>
                <c:pt idx="329">
                  <c:v>26.2</c:v>
                </c:pt>
                <c:pt idx="330">
                  <c:v>26.1</c:v>
                </c:pt>
                <c:pt idx="331">
                  <c:v>25.9</c:v>
                </c:pt>
                <c:pt idx="332">
                  <c:v>25.8</c:v>
                </c:pt>
                <c:pt idx="333">
                  <c:v>25.9</c:v>
                </c:pt>
                <c:pt idx="334">
                  <c:v>25.9</c:v>
                </c:pt>
                <c:pt idx="335">
                  <c:v>26</c:v>
                </c:pt>
                <c:pt idx="336">
                  <c:v>25.5</c:v>
                </c:pt>
                <c:pt idx="337">
                  <c:v>24.9</c:v>
                </c:pt>
                <c:pt idx="338">
                  <c:v>24.4</c:v>
                </c:pt>
                <c:pt idx="339">
                  <c:v>24.5</c:v>
                </c:pt>
                <c:pt idx="340">
                  <c:v>24.6</c:v>
                </c:pt>
                <c:pt idx="341">
                  <c:v>24.7</c:v>
                </c:pt>
                <c:pt idx="342">
                  <c:v>24.8</c:v>
                </c:pt>
                <c:pt idx="343">
                  <c:v>24.9</c:v>
                </c:pt>
                <c:pt idx="344">
                  <c:v>25</c:v>
                </c:pt>
                <c:pt idx="345">
                  <c:v>25.2</c:v>
                </c:pt>
                <c:pt idx="346">
                  <c:v>25.4</c:v>
                </c:pt>
                <c:pt idx="347">
                  <c:v>25.6</c:v>
                </c:pt>
                <c:pt idx="348">
                  <c:v>25.5</c:v>
                </c:pt>
                <c:pt idx="349">
                  <c:v>25.3</c:v>
                </c:pt>
                <c:pt idx="350">
                  <c:v>25.2</c:v>
                </c:pt>
                <c:pt idx="351">
                  <c:v>25.1</c:v>
                </c:pt>
                <c:pt idx="352">
                  <c:v>24.9</c:v>
                </c:pt>
                <c:pt idx="353">
                  <c:v>24.8</c:v>
                </c:pt>
                <c:pt idx="354">
                  <c:v>24.9</c:v>
                </c:pt>
                <c:pt idx="355">
                  <c:v>24.9</c:v>
                </c:pt>
                <c:pt idx="356">
                  <c:v>25</c:v>
                </c:pt>
                <c:pt idx="357">
                  <c:v>25.1</c:v>
                </c:pt>
                <c:pt idx="358">
                  <c:v>25.1</c:v>
                </c:pt>
                <c:pt idx="359">
                  <c:v>25.2</c:v>
                </c:pt>
                <c:pt idx="360">
                  <c:v>25.3</c:v>
                </c:pt>
                <c:pt idx="361">
                  <c:v>25.5</c:v>
                </c:pt>
                <c:pt idx="362">
                  <c:v>25.6</c:v>
                </c:pt>
                <c:pt idx="363">
                  <c:v>25.7</c:v>
                </c:pt>
                <c:pt idx="364">
                  <c:v>25.9</c:v>
                </c:pt>
                <c:pt idx="365">
                  <c:v>26</c:v>
                </c:pt>
                <c:pt idx="366">
                  <c:v>25.9</c:v>
                </c:pt>
                <c:pt idx="367">
                  <c:v>25.9</c:v>
                </c:pt>
                <c:pt idx="368">
                  <c:v>25.8</c:v>
                </c:pt>
                <c:pt idx="369">
                  <c:v>26.3</c:v>
                </c:pt>
                <c:pt idx="370">
                  <c:v>26.9</c:v>
                </c:pt>
                <c:pt idx="371">
                  <c:v>27.4</c:v>
                </c:pt>
                <c:pt idx="372">
                  <c:v>27.6</c:v>
                </c:pt>
                <c:pt idx="373">
                  <c:v>27.8</c:v>
                </c:pt>
                <c:pt idx="374">
                  <c:v>28</c:v>
                </c:pt>
                <c:pt idx="375">
                  <c:v>27.5</c:v>
                </c:pt>
                <c:pt idx="376">
                  <c:v>26.9</c:v>
                </c:pt>
                <c:pt idx="377">
                  <c:v>26.4</c:v>
                </c:pt>
                <c:pt idx="378">
                  <c:v>26.7</c:v>
                </c:pt>
                <c:pt idx="379">
                  <c:v>26.9</c:v>
                </c:pt>
                <c:pt idx="380">
                  <c:v>27.2</c:v>
                </c:pt>
                <c:pt idx="381">
                  <c:v>26.9</c:v>
                </c:pt>
                <c:pt idx="382">
                  <c:v>26.7</c:v>
                </c:pt>
                <c:pt idx="383">
                  <c:v>26.4</c:v>
                </c:pt>
                <c:pt idx="384">
                  <c:v>26.9</c:v>
                </c:pt>
                <c:pt idx="385">
                  <c:v>27.5</c:v>
                </c:pt>
                <c:pt idx="386">
                  <c:v>28</c:v>
                </c:pt>
                <c:pt idx="387">
                  <c:v>27.9</c:v>
                </c:pt>
                <c:pt idx="388">
                  <c:v>27.7</c:v>
                </c:pt>
                <c:pt idx="389">
                  <c:v>27.6</c:v>
                </c:pt>
                <c:pt idx="390">
                  <c:v>27.5</c:v>
                </c:pt>
                <c:pt idx="391">
                  <c:v>27.3</c:v>
                </c:pt>
                <c:pt idx="392">
                  <c:v>27.2</c:v>
                </c:pt>
                <c:pt idx="393">
                  <c:v>27.7</c:v>
                </c:pt>
                <c:pt idx="394">
                  <c:v>28.1</c:v>
                </c:pt>
                <c:pt idx="395">
                  <c:v>28.6</c:v>
                </c:pt>
                <c:pt idx="396">
                  <c:v>28.6</c:v>
                </c:pt>
                <c:pt idx="397">
                  <c:v>28.6</c:v>
                </c:pt>
                <c:pt idx="398">
                  <c:v>28.6</c:v>
                </c:pt>
                <c:pt idx="399">
                  <c:v>27.9</c:v>
                </c:pt>
                <c:pt idx="400">
                  <c:v>27.1</c:v>
                </c:pt>
                <c:pt idx="401">
                  <c:v>26.4</c:v>
                </c:pt>
                <c:pt idx="402">
                  <c:v>26.3</c:v>
                </c:pt>
                <c:pt idx="403">
                  <c:v>26.3</c:v>
                </c:pt>
                <c:pt idx="404">
                  <c:v>26.2</c:v>
                </c:pt>
                <c:pt idx="405">
                  <c:v>26.1</c:v>
                </c:pt>
                <c:pt idx="406">
                  <c:v>26.1</c:v>
                </c:pt>
                <c:pt idx="407">
                  <c:v>26</c:v>
                </c:pt>
                <c:pt idx="408">
                  <c:v>26</c:v>
                </c:pt>
                <c:pt idx="409">
                  <c:v>26</c:v>
                </c:pt>
                <c:pt idx="410">
                  <c:v>26</c:v>
                </c:pt>
                <c:pt idx="411">
                  <c:v>26.1</c:v>
                </c:pt>
                <c:pt idx="412">
                  <c:v>26.1</c:v>
                </c:pt>
                <c:pt idx="413">
                  <c:v>26.2</c:v>
                </c:pt>
                <c:pt idx="414">
                  <c:v>26.3</c:v>
                </c:pt>
                <c:pt idx="415">
                  <c:v>26.3</c:v>
                </c:pt>
                <c:pt idx="416">
                  <c:v>26.4</c:v>
                </c:pt>
                <c:pt idx="417">
                  <c:v>26.7</c:v>
                </c:pt>
                <c:pt idx="418">
                  <c:v>26.9</c:v>
                </c:pt>
                <c:pt idx="419">
                  <c:v>27.2</c:v>
                </c:pt>
                <c:pt idx="420">
                  <c:v>27.5</c:v>
                </c:pt>
                <c:pt idx="421">
                  <c:v>27.7</c:v>
                </c:pt>
                <c:pt idx="422">
                  <c:v>28</c:v>
                </c:pt>
                <c:pt idx="423">
                  <c:v>28.3</c:v>
                </c:pt>
                <c:pt idx="424">
                  <c:v>28.7</c:v>
                </c:pt>
                <c:pt idx="425">
                  <c:v>29</c:v>
                </c:pt>
                <c:pt idx="426">
                  <c:v>28.8</c:v>
                </c:pt>
                <c:pt idx="427">
                  <c:v>28.6</c:v>
                </c:pt>
                <c:pt idx="428">
                  <c:v>28.4</c:v>
                </c:pt>
                <c:pt idx="429">
                  <c:v>28.4</c:v>
                </c:pt>
                <c:pt idx="430">
                  <c:v>28.4</c:v>
                </c:pt>
                <c:pt idx="431">
                  <c:v>28.4</c:v>
                </c:pt>
                <c:pt idx="432">
                  <c:v>28.4</c:v>
                </c:pt>
                <c:pt idx="433">
                  <c:v>28.4</c:v>
                </c:pt>
                <c:pt idx="434">
                  <c:v>28.4</c:v>
                </c:pt>
                <c:pt idx="435">
                  <c:v>28.4</c:v>
                </c:pt>
                <c:pt idx="436">
                  <c:v>28.5</c:v>
                </c:pt>
                <c:pt idx="437">
                  <c:v>28.5</c:v>
                </c:pt>
                <c:pt idx="438">
                  <c:v>28.8</c:v>
                </c:pt>
                <c:pt idx="439">
                  <c:v>29.1</c:v>
                </c:pt>
                <c:pt idx="440">
                  <c:v>29.3</c:v>
                </c:pt>
                <c:pt idx="441">
                  <c:v>29.7</c:v>
                </c:pt>
                <c:pt idx="442">
                  <c:v>30</c:v>
                </c:pt>
                <c:pt idx="443">
                  <c:v>30.4</c:v>
                </c:pt>
                <c:pt idx="444">
                  <c:v>30.4</c:v>
                </c:pt>
                <c:pt idx="445">
                  <c:v>30.4</c:v>
                </c:pt>
                <c:pt idx="446">
                  <c:v>30.4</c:v>
                </c:pt>
                <c:pt idx="447">
                  <c:v>30.4</c:v>
                </c:pt>
                <c:pt idx="448">
                  <c:v>30.4</c:v>
                </c:pt>
                <c:pt idx="449">
                  <c:v>30.4</c:v>
                </c:pt>
                <c:pt idx="450">
                  <c:v>30.1</c:v>
                </c:pt>
                <c:pt idx="451">
                  <c:v>29.7</c:v>
                </c:pt>
                <c:pt idx="452">
                  <c:v>29.4</c:v>
                </c:pt>
                <c:pt idx="453">
                  <c:v>29.3</c:v>
                </c:pt>
                <c:pt idx="454">
                  <c:v>29.1</c:v>
                </c:pt>
                <c:pt idx="455">
                  <c:v>29</c:v>
                </c:pt>
                <c:pt idx="456">
                  <c:v>28.9</c:v>
                </c:pt>
                <c:pt idx="457">
                  <c:v>28.8</c:v>
                </c:pt>
                <c:pt idx="458">
                  <c:v>28.7</c:v>
                </c:pt>
                <c:pt idx="459">
                  <c:v>28.6</c:v>
                </c:pt>
                <c:pt idx="460">
                  <c:v>28.5</c:v>
                </c:pt>
                <c:pt idx="461">
                  <c:v>28.4</c:v>
                </c:pt>
                <c:pt idx="462">
                  <c:v>28.8</c:v>
                </c:pt>
                <c:pt idx="463">
                  <c:v>29.2</c:v>
                </c:pt>
                <c:pt idx="464">
                  <c:v>29.6</c:v>
                </c:pt>
                <c:pt idx="465">
                  <c:v>29.9</c:v>
                </c:pt>
                <c:pt idx="466">
                  <c:v>30.3</c:v>
                </c:pt>
                <c:pt idx="467">
                  <c:v>30.6</c:v>
                </c:pt>
                <c:pt idx="468">
                  <c:v>30.7</c:v>
                </c:pt>
                <c:pt idx="469">
                  <c:v>30.9</c:v>
                </c:pt>
                <c:pt idx="470">
                  <c:v>31</c:v>
                </c:pt>
                <c:pt idx="471">
                  <c:v>30.8</c:v>
                </c:pt>
                <c:pt idx="472">
                  <c:v>30.6</c:v>
                </c:pt>
                <c:pt idx="473">
                  <c:v>30.4</c:v>
                </c:pt>
                <c:pt idx="474">
                  <c:v>30.1</c:v>
                </c:pt>
                <c:pt idx="475">
                  <c:v>29.7</c:v>
                </c:pt>
                <c:pt idx="476">
                  <c:v>29.4</c:v>
                </c:pt>
                <c:pt idx="477">
                  <c:v>29.3</c:v>
                </c:pt>
                <c:pt idx="478">
                  <c:v>29.1</c:v>
                </c:pt>
                <c:pt idx="479">
                  <c:v>29</c:v>
                </c:pt>
                <c:pt idx="480">
                  <c:v>28.9</c:v>
                </c:pt>
                <c:pt idx="481">
                  <c:v>28.7</c:v>
                </c:pt>
                <c:pt idx="482">
                  <c:v>28.6</c:v>
                </c:pt>
                <c:pt idx="483">
                  <c:v>28.8</c:v>
                </c:pt>
                <c:pt idx="484">
                  <c:v>28.9</c:v>
                </c:pt>
                <c:pt idx="485">
                  <c:v>29.1</c:v>
                </c:pt>
                <c:pt idx="486">
                  <c:v>29.3</c:v>
                </c:pt>
                <c:pt idx="487">
                  <c:v>29.4</c:v>
                </c:pt>
                <c:pt idx="488">
                  <c:v>29.6</c:v>
                </c:pt>
                <c:pt idx="489">
                  <c:v>30.3</c:v>
                </c:pt>
                <c:pt idx="490">
                  <c:v>30.9</c:v>
                </c:pt>
                <c:pt idx="491">
                  <c:v>31.6</c:v>
                </c:pt>
                <c:pt idx="492">
                  <c:v>31.5</c:v>
                </c:pt>
                <c:pt idx="493">
                  <c:v>31.5</c:v>
                </c:pt>
                <c:pt idx="494">
                  <c:v>31.4</c:v>
                </c:pt>
                <c:pt idx="495">
                  <c:v>31.3</c:v>
                </c:pt>
                <c:pt idx="496">
                  <c:v>31.3</c:v>
                </c:pt>
                <c:pt idx="497">
                  <c:v>31.2</c:v>
                </c:pt>
                <c:pt idx="498">
                  <c:v>30.5</c:v>
                </c:pt>
                <c:pt idx="499">
                  <c:v>29.9</c:v>
                </c:pt>
                <c:pt idx="500">
                  <c:v>29.2</c:v>
                </c:pt>
                <c:pt idx="501">
                  <c:v>29.1</c:v>
                </c:pt>
                <c:pt idx="502">
                  <c:v>29.1</c:v>
                </c:pt>
                <c:pt idx="503">
                  <c:v>29</c:v>
                </c:pt>
                <c:pt idx="504">
                  <c:v>28.9</c:v>
                </c:pt>
                <c:pt idx="505">
                  <c:v>28.7</c:v>
                </c:pt>
                <c:pt idx="506">
                  <c:v>28.6</c:v>
                </c:pt>
                <c:pt idx="507">
                  <c:v>28.7</c:v>
                </c:pt>
                <c:pt idx="508">
                  <c:v>28.7</c:v>
                </c:pt>
                <c:pt idx="509">
                  <c:v>28.8</c:v>
                </c:pt>
                <c:pt idx="510">
                  <c:v>29</c:v>
                </c:pt>
                <c:pt idx="511">
                  <c:v>29.2</c:v>
                </c:pt>
                <c:pt idx="512">
                  <c:v>29.4</c:v>
                </c:pt>
                <c:pt idx="513">
                  <c:v>30</c:v>
                </c:pt>
                <c:pt idx="514">
                  <c:v>30.6</c:v>
                </c:pt>
                <c:pt idx="515">
                  <c:v>31.2</c:v>
                </c:pt>
                <c:pt idx="516">
                  <c:v>31.3</c:v>
                </c:pt>
                <c:pt idx="517">
                  <c:v>31.3</c:v>
                </c:pt>
                <c:pt idx="518">
                  <c:v>31.4</c:v>
                </c:pt>
                <c:pt idx="519">
                  <c:v>31.1</c:v>
                </c:pt>
                <c:pt idx="520">
                  <c:v>30.9</c:v>
                </c:pt>
                <c:pt idx="521">
                  <c:v>30.6</c:v>
                </c:pt>
                <c:pt idx="522">
                  <c:v>30.3</c:v>
                </c:pt>
                <c:pt idx="523">
                  <c:v>29.9</c:v>
                </c:pt>
                <c:pt idx="524">
                  <c:v>29.6</c:v>
                </c:pt>
                <c:pt idx="525">
                  <c:v>29.5</c:v>
                </c:pt>
                <c:pt idx="526">
                  <c:v>29.3</c:v>
                </c:pt>
                <c:pt idx="527">
                  <c:v>29.2</c:v>
                </c:pt>
                <c:pt idx="528">
                  <c:v>29.1</c:v>
                </c:pt>
                <c:pt idx="529">
                  <c:v>29.1</c:v>
                </c:pt>
                <c:pt idx="530">
                  <c:v>29</c:v>
                </c:pt>
                <c:pt idx="531">
                  <c:v>28.9</c:v>
                </c:pt>
                <c:pt idx="532">
                  <c:v>28.9</c:v>
                </c:pt>
                <c:pt idx="533">
                  <c:v>28.8</c:v>
                </c:pt>
                <c:pt idx="534">
                  <c:v>29</c:v>
                </c:pt>
                <c:pt idx="535">
                  <c:v>29.2</c:v>
                </c:pt>
                <c:pt idx="536">
                  <c:v>29.4</c:v>
                </c:pt>
                <c:pt idx="537">
                  <c:v>29.9</c:v>
                </c:pt>
                <c:pt idx="538">
                  <c:v>30.5</c:v>
                </c:pt>
                <c:pt idx="539">
                  <c:v>31</c:v>
                </c:pt>
                <c:pt idx="540">
                  <c:v>30.7</c:v>
                </c:pt>
                <c:pt idx="541">
                  <c:v>30.3</c:v>
                </c:pt>
                <c:pt idx="542">
                  <c:v>30</c:v>
                </c:pt>
                <c:pt idx="543">
                  <c:v>30.2</c:v>
                </c:pt>
                <c:pt idx="544">
                  <c:v>30.4</c:v>
                </c:pt>
                <c:pt idx="545">
                  <c:v>30.6</c:v>
                </c:pt>
                <c:pt idx="546">
                  <c:v>30.2</c:v>
                </c:pt>
                <c:pt idx="547">
                  <c:v>29.8</c:v>
                </c:pt>
                <c:pt idx="548">
                  <c:v>29.4</c:v>
                </c:pt>
                <c:pt idx="549">
                  <c:v>29.3</c:v>
                </c:pt>
                <c:pt idx="550">
                  <c:v>29.1</c:v>
                </c:pt>
                <c:pt idx="551">
                  <c:v>29</c:v>
                </c:pt>
                <c:pt idx="552">
                  <c:v>29</c:v>
                </c:pt>
                <c:pt idx="553">
                  <c:v>29</c:v>
                </c:pt>
                <c:pt idx="554">
                  <c:v>29</c:v>
                </c:pt>
                <c:pt idx="555">
                  <c:v>28.9</c:v>
                </c:pt>
                <c:pt idx="556">
                  <c:v>28.7</c:v>
                </c:pt>
                <c:pt idx="557">
                  <c:v>28.6</c:v>
                </c:pt>
                <c:pt idx="558">
                  <c:v>28.9</c:v>
                </c:pt>
                <c:pt idx="559">
                  <c:v>29.1</c:v>
                </c:pt>
                <c:pt idx="560">
                  <c:v>29.4</c:v>
                </c:pt>
                <c:pt idx="561">
                  <c:v>29.9</c:v>
                </c:pt>
                <c:pt idx="562">
                  <c:v>30.5</c:v>
                </c:pt>
                <c:pt idx="563">
                  <c:v>31</c:v>
                </c:pt>
                <c:pt idx="564">
                  <c:v>30.7</c:v>
                </c:pt>
                <c:pt idx="565">
                  <c:v>30.4</c:v>
                </c:pt>
                <c:pt idx="566">
                  <c:v>30.2</c:v>
                </c:pt>
                <c:pt idx="567">
                  <c:v>30.2</c:v>
                </c:pt>
                <c:pt idx="568">
                  <c:v>30.2</c:v>
                </c:pt>
                <c:pt idx="569">
                  <c:v>30.1</c:v>
                </c:pt>
                <c:pt idx="570">
                  <c:v>29.7</c:v>
                </c:pt>
                <c:pt idx="571">
                  <c:v>29.3</c:v>
                </c:pt>
                <c:pt idx="572">
                  <c:v>28.9</c:v>
                </c:pt>
                <c:pt idx="573">
                  <c:v>28.7</c:v>
                </c:pt>
                <c:pt idx="574">
                  <c:v>28.4</c:v>
                </c:pt>
                <c:pt idx="575">
                  <c:v>28.2</c:v>
                </c:pt>
                <c:pt idx="576">
                  <c:v>28.1</c:v>
                </c:pt>
                <c:pt idx="577">
                  <c:v>28.1</c:v>
                </c:pt>
                <c:pt idx="578">
                  <c:v>28</c:v>
                </c:pt>
                <c:pt idx="579">
                  <c:v>28.1</c:v>
                </c:pt>
                <c:pt idx="580">
                  <c:v>28.1</c:v>
                </c:pt>
                <c:pt idx="581">
                  <c:v>28.2</c:v>
                </c:pt>
                <c:pt idx="582">
                  <c:v>28.1</c:v>
                </c:pt>
                <c:pt idx="583">
                  <c:v>28.1</c:v>
                </c:pt>
                <c:pt idx="584">
                  <c:v>28</c:v>
                </c:pt>
                <c:pt idx="585">
                  <c:v>28.1</c:v>
                </c:pt>
                <c:pt idx="586">
                  <c:v>28.3</c:v>
                </c:pt>
                <c:pt idx="587">
                  <c:v>28.4</c:v>
                </c:pt>
                <c:pt idx="588">
                  <c:v>28.5</c:v>
                </c:pt>
                <c:pt idx="589">
                  <c:v>28.7</c:v>
                </c:pt>
                <c:pt idx="590">
                  <c:v>28.8</c:v>
                </c:pt>
                <c:pt idx="591">
                  <c:v>28.9</c:v>
                </c:pt>
                <c:pt idx="592">
                  <c:v>29.1</c:v>
                </c:pt>
                <c:pt idx="593">
                  <c:v>29.2</c:v>
                </c:pt>
                <c:pt idx="594">
                  <c:v>29.1</c:v>
                </c:pt>
                <c:pt idx="595">
                  <c:v>29.1</c:v>
                </c:pt>
                <c:pt idx="596">
                  <c:v>29</c:v>
                </c:pt>
                <c:pt idx="597">
                  <c:v>29</c:v>
                </c:pt>
                <c:pt idx="598">
                  <c:v>29</c:v>
                </c:pt>
                <c:pt idx="599">
                  <c:v>29</c:v>
                </c:pt>
                <c:pt idx="600">
                  <c:v>28.9</c:v>
                </c:pt>
                <c:pt idx="601">
                  <c:v>28.7</c:v>
                </c:pt>
                <c:pt idx="602">
                  <c:v>28.6</c:v>
                </c:pt>
                <c:pt idx="603">
                  <c:v>28.5</c:v>
                </c:pt>
                <c:pt idx="604">
                  <c:v>28.5</c:v>
                </c:pt>
                <c:pt idx="605">
                  <c:v>28.4</c:v>
                </c:pt>
                <c:pt idx="606">
                  <c:v>28.9</c:v>
                </c:pt>
                <c:pt idx="607">
                  <c:v>29.3</c:v>
                </c:pt>
                <c:pt idx="608">
                  <c:v>29.8</c:v>
                </c:pt>
                <c:pt idx="609">
                  <c:v>30.2</c:v>
                </c:pt>
                <c:pt idx="610">
                  <c:v>30.6</c:v>
                </c:pt>
                <c:pt idx="611">
                  <c:v>31</c:v>
                </c:pt>
                <c:pt idx="612">
                  <c:v>31</c:v>
                </c:pt>
                <c:pt idx="613">
                  <c:v>31</c:v>
                </c:pt>
                <c:pt idx="614">
                  <c:v>30.9</c:v>
                </c:pt>
                <c:pt idx="615">
                  <c:v>30.7</c:v>
                </c:pt>
                <c:pt idx="616">
                  <c:v>30.4</c:v>
                </c:pt>
                <c:pt idx="617">
                  <c:v>30.2</c:v>
                </c:pt>
                <c:pt idx="618">
                  <c:v>29.8</c:v>
                </c:pt>
                <c:pt idx="619">
                  <c:v>29.5</c:v>
                </c:pt>
                <c:pt idx="620">
                  <c:v>29.1</c:v>
                </c:pt>
                <c:pt idx="621">
                  <c:v>28.7</c:v>
                </c:pt>
                <c:pt idx="622">
                  <c:v>28.4</c:v>
                </c:pt>
                <c:pt idx="623">
                  <c:v>28</c:v>
                </c:pt>
                <c:pt idx="624">
                  <c:v>28.2</c:v>
                </c:pt>
                <c:pt idx="625">
                  <c:v>28.4</c:v>
                </c:pt>
                <c:pt idx="626">
                  <c:v>28.6</c:v>
                </c:pt>
                <c:pt idx="627">
                  <c:v>28.5</c:v>
                </c:pt>
                <c:pt idx="628">
                  <c:v>28.5</c:v>
                </c:pt>
                <c:pt idx="629">
                  <c:v>28.4</c:v>
                </c:pt>
                <c:pt idx="630">
                  <c:v>28.8</c:v>
                </c:pt>
                <c:pt idx="631">
                  <c:v>29.2</c:v>
                </c:pt>
                <c:pt idx="632">
                  <c:v>29.6</c:v>
                </c:pt>
                <c:pt idx="633">
                  <c:v>29.9</c:v>
                </c:pt>
                <c:pt idx="634">
                  <c:v>30.3</c:v>
                </c:pt>
                <c:pt idx="635">
                  <c:v>30.6</c:v>
                </c:pt>
                <c:pt idx="636">
                  <c:v>30.7</c:v>
                </c:pt>
                <c:pt idx="637">
                  <c:v>30.9</c:v>
                </c:pt>
                <c:pt idx="638">
                  <c:v>31</c:v>
                </c:pt>
                <c:pt idx="639">
                  <c:v>30.7</c:v>
                </c:pt>
                <c:pt idx="640">
                  <c:v>30.3</c:v>
                </c:pt>
                <c:pt idx="641">
                  <c:v>30</c:v>
                </c:pt>
                <c:pt idx="642">
                  <c:v>29.7</c:v>
                </c:pt>
                <c:pt idx="643">
                  <c:v>29.3</c:v>
                </c:pt>
                <c:pt idx="644">
                  <c:v>29</c:v>
                </c:pt>
                <c:pt idx="645">
                  <c:v>28.8</c:v>
                </c:pt>
                <c:pt idx="646">
                  <c:v>28.6</c:v>
                </c:pt>
                <c:pt idx="647">
                  <c:v>28.4</c:v>
                </c:pt>
                <c:pt idx="648">
                  <c:v>28.1</c:v>
                </c:pt>
                <c:pt idx="649">
                  <c:v>27.7</c:v>
                </c:pt>
                <c:pt idx="650">
                  <c:v>27.4</c:v>
                </c:pt>
                <c:pt idx="651">
                  <c:v>27.3</c:v>
                </c:pt>
                <c:pt idx="652">
                  <c:v>27.1</c:v>
                </c:pt>
                <c:pt idx="653">
                  <c:v>27</c:v>
                </c:pt>
                <c:pt idx="654">
                  <c:v>27.5</c:v>
                </c:pt>
                <c:pt idx="655">
                  <c:v>27.9</c:v>
                </c:pt>
                <c:pt idx="656">
                  <c:v>28.4</c:v>
                </c:pt>
                <c:pt idx="657">
                  <c:v>29.1</c:v>
                </c:pt>
                <c:pt idx="658">
                  <c:v>29.7</c:v>
                </c:pt>
                <c:pt idx="659">
                  <c:v>30.4</c:v>
                </c:pt>
                <c:pt idx="660">
                  <c:v>30.3</c:v>
                </c:pt>
                <c:pt idx="661">
                  <c:v>30.1</c:v>
                </c:pt>
                <c:pt idx="662">
                  <c:v>30</c:v>
                </c:pt>
                <c:pt idx="663">
                  <c:v>29.9</c:v>
                </c:pt>
                <c:pt idx="664">
                  <c:v>29.7</c:v>
                </c:pt>
                <c:pt idx="665">
                  <c:v>29.6</c:v>
                </c:pt>
                <c:pt idx="666">
                  <c:v>29.3</c:v>
                </c:pt>
                <c:pt idx="667">
                  <c:v>29</c:v>
                </c:pt>
                <c:pt idx="668">
                  <c:v>28.7</c:v>
                </c:pt>
                <c:pt idx="669">
                  <c:v>28.4</c:v>
                </c:pt>
                <c:pt idx="670">
                  <c:v>28.1</c:v>
                </c:pt>
                <c:pt idx="671">
                  <c:v>27.8</c:v>
                </c:pt>
                <c:pt idx="672">
                  <c:v>27.7</c:v>
                </c:pt>
                <c:pt idx="673">
                  <c:v>27.6</c:v>
                </c:pt>
                <c:pt idx="674">
                  <c:v>27.4</c:v>
                </c:pt>
                <c:pt idx="675">
                  <c:v>27.5</c:v>
                </c:pt>
                <c:pt idx="676">
                  <c:v>27.6</c:v>
                </c:pt>
                <c:pt idx="677">
                  <c:v>27.7</c:v>
                </c:pt>
                <c:pt idx="678">
                  <c:v>28</c:v>
                </c:pt>
                <c:pt idx="679">
                  <c:v>28.4</c:v>
                </c:pt>
                <c:pt idx="680">
                  <c:v>28.8</c:v>
                </c:pt>
                <c:pt idx="681">
                  <c:v>29.7</c:v>
                </c:pt>
                <c:pt idx="682">
                  <c:v>30.5</c:v>
                </c:pt>
                <c:pt idx="683">
                  <c:v>31.4</c:v>
                </c:pt>
                <c:pt idx="684">
                  <c:v>31.3</c:v>
                </c:pt>
                <c:pt idx="685">
                  <c:v>31.3</c:v>
                </c:pt>
                <c:pt idx="686">
                  <c:v>31.2</c:v>
                </c:pt>
                <c:pt idx="687">
                  <c:v>31</c:v>
                </c:pt>
                <c:pt idx="688">
                  <c:v>30.8</c:v>
                </c:pt>
                <c:pt idx="689">
                  <c:v>30.6</c:v>
                </c:pt>
                <c:pt idx="690">
                  <c:v>30.3</c:v>
                </c:pt>
                <c:pt idx="691">
                  <c:v>30.1</c:v>
                </c:pt>
                <c:pt idx="692">
                  <c:v>29.8</c:v>
                </c:pt>
                <c:pt idx="693">
                  <c:v>29.5</c:v>
                </c:pt>
                <c:pt idx="694">
                  <c:v>29.3</c:v>
                </c:pt>
                <c:pt idx="695">
                  <c:v>29</c:v>
                </c:pt>
                <c:pt idx="696">
                  <c:v>28.8</c:v>
                </c:pt>
                <c:pt idx="697">
                  <c:v>28.6</c:v>
                </c:pt>
                <c:pt idx="698">
                  <c:v>28.4</c:v>
                </c:pt>
                <c:pt idx="699">
                  <c:v>28.4</c:v>
                </c:pt>
                <c:pt idx="700">
                  <c:v>28.4</c:v>
                </c:pt>
                <c:pt idx="701">
                  <c:v>28.4</c:v>
                </c:pt>
                <c:pt idx="702">
                  <c:v>28.4</c:v>
                </c:pt>
                <c:pt idx="703">
                  <c:v>28.4</c:v>
                </c:pt>
                <c:pt idx="704">
                  <c:v>28.4</c:v>
                </c:pt>
                <c:pt idx="705">
                  <c:v>29</c:v>
                </c:pt>
                <c:pt idx="706">
                  <c:v>29.6</c:v>
                </c:pt>
                <c:pt idx="707">
                  <c:v>30.2</c:v>
                </c:pt>
                <c:pt idx="708">
                  <c:v>30.5</c:v>
                </c:pt>
                <c:pt idx="709">
                  <c:v>30.9</c:v>
                </c:pt>
                <c:pt idx="710">
                  <c:v>31.2</c:v>
                </c:pt>
                <c:pt idx="711">
                  <c:v>31.1</c:v>
                </c:pt>
                <c:pt idx="712">
                  <c:v>30.9</c:v>
                </c:pt>
                <c:pt idx="713">
                  <c:v>30.8</c:v>
                </c:pt>
                <c:pt idx="714">
                  <c:v>30</c:v>
                </c:pt>
                <c:pt idx="715">
                  <c:v>29.6</c:v>
                </c:pt>
                <c:pt idx="716">
                  <c:v>29.2</c:v>
                </c:pt>
                <c:pt idx="717">
                  <c:v>28.8</c:v>
                </c:pt>
                <c:pt idx="718">
                  <c:v>28.5</c:v>
                </c:pt>
                <c:pt idx="719">
                  <c:v>28.2</c:v>
                </c:pt>
                <c:pt idx="720">
                  <c:v>28</c:v>
                </c:pt>
                <c:pt idx="721">
                  <c:v>27.8</c:v>
                </c:pt>
                <c:pt idx="722">
                  <c:v>27.7</c:v>
                </c:pt>
                <c:pt idx="723">
                  <c:v>27.6</c:v>
                </c:pt>
                <c:pt idx="724">
                  <c:v>27.5</c:v>
                </c:pt>
                <c:pt idx="725">
                  <c:v>27.4</c:v>
                </c:pt>
                <c:pt idx="726">
                  <c:v>28.1</c:v>
                </c:pt>
                <c:pt idx="727">
                  <c:v>28.5</c:v>
                </c:pt>
                <c:pt idx="728">
                  <c:v>29</c:v>
                </c:pt>
                <c:pt idx="729">
                  <c:v>29.4</c:v>
                </c:pt>
                <c:pt idx="730">
                  <c:v>29.7</c:v>
                </c:pt>
                <c:pt idx="731">
                  <c:v>30.1</c:v>
                </c:pt>
                <c:pt idx="732">
                  <c:v>30.5</c:v>
                </c:pt>
                <c:pt idx="733">
                  <c:v>30.8</c:v>
                </c:pt>
                <c:pt idx="734">
                  <c:v>31.2</c:v>
                </c:pt>
                <c:pt idx="735">
                  <c:v>30.8</c:v>
                </c:pt>
                <c:pt idx="736">
                  <c:v>30.4</c:v>
                </c:pt>
                <c:pt idx="737">
                  <c:v>30</c:v>
                </c:pt>
                <c:pt idx="738">
                  <c:v>28.8</c:v>
                </c:pt>
                <c:pt idx="739">
                  <c:v>27.6</c:v>
                </c:pt>
                <c:pt idx="740">
                  <c:v>26.4</c:v>
                </c:pt>
                <c:pt idx="741">
                  <c:v>26.9</c:v>
                </c:pt>
                <c:pt idx="742">
                  <c:v>27.5</c:v>
                </c:pt>
                <c:pt idx="743">
                  <c:v>28</c:v>
                </c:pt>
                <c:pt idx="744">
                  <c:v>28</c:v>
                </c:pt>
                <c:pt idx="745">
                  <c:v>28</c:v>
                </c:pt>
                <c:pt idx="746">
                  <c:v>28</c:v>
                </c:pt>
                <c:pt idx="747">
                  <c:v>28</c:v>
                </c:pt>
                <c:pt idx="748">
                  <c:v>28</c:v>
                </c:pt>
                <c:pt idx="749">
                  <c:v>28</c:v>
                </c:pt>
                <c:pt idx="750">
                  <c:v>28.3</c:v>
                </c:pt>
                <c:pt idx="751">
                  <c:v>28.7</c:v>
                </c:pt>
                <c:pt idx="752">
                  <c:v>29</c:v>
                </c:pt>
                <c:pt idx="753">
                  <c:v>29.5</c:v>
                </c:pt>
                <c:pt idx="754">
                  <c:v>29.9</c:v>
                </c:pt>
                <c:pt idx="755">
                  <c:v>30.4</c:v>
                </c:pt>
                <c:pt idx="756">
                  <c:v>30.1</c:v>
                </c:pt>
                <c:pt idx="757">
                  <c:v>29.9</c:v>
                </c:pt>
                <c:pt idx="758">
                  <c:v>29.6</c:v>
                </c:pt>
                <c:pt idx="759">
                  <c:v>29.3</c:v>
                </c:pt>
                <c:pt idx="760">
                  <c:v>29.1</c:v>
                </c:pt>
                <c:pt idx="761">
                  <c:v>28.8</c:v>
                </c:pt>
                <c:pt idx="762">
                  <c:v>28.5</c:v>
                </c:pt>
                <c:pt idx="763">
                  <c:v>28.1</c:v>
                </c:pt>
                <c:pt idx="764">
                  <c:v>27.8</c:v>
                </c:pt>
                <c:pt idx="765">
                  <c:v>27.9</c:v>
                </c:pt>
                <c:pt idx="766">
                  <c:v>28.1</c:v>
                </c:pt>
                <c:pt idx="767">
                  <c:v>28.2</c:v>
                </c:pt>
                <c:pt idx="768">
                  <c:v>28.1</c:v>
                </c:pt>
                <c:pt idx="769">
                  <c:v>28</c:v>
                </c:pt>
                <c:pt idx="770">
                  <c:v>27.9</c:v>
                </c:pt>
                <c:pt idx="771">
                  <c:v>27.8</c:v>
                </c:pt>
                <c:pt idx="772">
                  <c:v>27.7</c:v>
                </c:pt>
                <c:pt idx="773">
                  <c:v>27.6</c:v>
                </c:pt>
                <c:pt idx="774">
                  <c:v>27.9</c:v>
                </c:pt>
                <c:pt idx="775">
                  <c:v>28.1</c:v>
                </c:pt>
                <c:pt idx="776">
                  <c:v>28.4</c:v>
                </c:pt>
                <c:pt idx="777">
                  <c:v>28.9</c:v>
                </c:pt>
                <c:pt idx="778">
                  <c:v>29.5</c:v>
                </c:pt>
                <c:pt idx="779">
                  <c:v>30</c:v>
                </c:pt>
                <c:pt idx="780">
                  <c:v>29.7</c:v>
                </c:pt>
                <c:pt idx="781">
                  <c:v>29.5</c:v>
                </c:pt>
                <c:pt idx="782">
                  <c:v>29.2</c:v>
                </c:pt>
                <c:pt idx="783">
                  <c:v>29.4</c:v>
                </c:pt>
                <c:pt idx="784">
                  <c:v>29.6</c:v>
                </c:pt>
                <c:pt idx="785">
                  <c:v>29.8</c:v>
                </c:pt>
                <c:pt idx="786">
                  <c:v>29.3</c:v>
                </c:pt>
                <c:pt idx="787">
                  <c:v>28.9</c:v>
                </c:pt>
                <c:pt idx="788">
                  <c:v>28.4</c:v>
                </c:pt>
                <c:pt idx="789">
                  <c:v>28.3</c:v>
                </c:pt>
                <c:pt idx="790">
                  <c:v>28.3</c:v>
                </c:pt>
                <c:pt idx="791">
                  <c:v>28.2</c:v>
                </c:pt>
                <c:pt idx="792">
                  <c:v>28.1</c:v>
                </c:pt>
                <c:pt idx="793">
                  <c:v>28.1</c:v>
                </c:pt>
                <c:pt idx="794">
                  <c:v>28</c:v>
                </c:pt>
                <c:pt idx="795">
                  <c:v>27.9</c:v>
                </c:pt>
                <c:pt idx="796">
                  <c:v>27.9</c:v>
                </c:pt>
                <c:pt idx="797">
                  <c:v>27.8</c:v>
                </c:pt>
                <c:pt idx="798">
                  <c:v>28.1</c:v>
                </c:pt>
                <c:pt idx="799">
                  <c:v>28.3</c:v>
                </c:pt>
                <c:pt idx="800">
                  <c:v>28.6</c:v>
                </c:pt>
                <c:pt idx="801">
                  <c:v>28.9</c:v>
                </c:pt>
                <c:pt idx="802">
                  <c:v>29.3</c:v>
                </c:pt>
                <c:pt idx="803">
                  <c:v>29.6</c:v>
                </c:pt>
                <c:pt idx="804">
                  <c:v>29.9</c:v>
                </c:pt>
                <c:pt idx="805">
                  <c:v>30.3</c:v>
                </c:pt>
                <c:pt idx="806">
                  <c:v>30.6</c:v>
                </c:pt>
                <c:pt idx="807">
                  <c:v>30.1</c:v>
                </c:pt>
                <c:pt idx="808">
                  <c:v>29.5</c:v>
                </c:pt>
                <c:pt idx="809">
                  <c:v>29</c:v>
                </c:pt>
                <c:pt idx="810">
                  <c:v>28.9</c:v>
                </c:pt>
                <c:pt idx="811">
                  <c:v>28.7</c:v>
                </c:pt>
                <c:pt idx="812">
                  <c:v>28.6</c:v>
                </c:pt>
                <c:pt idx="813">
                  <c:v>28.5</c:v>
                </c:pt>
                <c:pt idx="814">
                  <c:v>28.3</c:v>
                </c:pt>
                <c:pt idx="815">
                  <c:v>28.2</c:v>
                </c:pt>
                <c:pt idx="816">
                  <c:v>28.1</c:v>
                </c:pt>
                <c:pt idx="817">
                  <c:v>28.1</c:v>
                </c:pt>
                <c:pt idx="818">
                  <c:v>28</c:v>
                </c:pt>
                <c:pt idx="819">
                  <c:v>27.9</c:v>
                </c:pt>
                <c:pt idx="820">
                  <c:v>27.9</c:v>
                </c:pt>
                <c:pt idx="821">
                  <c:v>27.8</c:v>
                </c:pt>
                <c:pt idx="822">
                  <c:v>28</c:v>
                </c:pt>
                <c:pt idx="823">
                  <c:v>28.2</c:v>
                </c:pt>
                <c:pt idx="824">
                  <c:v>28.4</c:v>
                </c:pt>
                <c:pt idx="825">
                  <c:v>28.7</c:v>
                </c:pt>
                <c:pt idx="826">
                  <c:v>29.1</c:v>
                </c:pt>
                <c:pt idx="827">
                  <c:v>29.4</c:v>
                </c:pt>
                <c:pt idx="828">
                  <c:v>29.5</c:v>
                </c:pt>
                <c:pt idx="829">
                  <c:v>29.7</c:v>
                </c:pt>
                <c:pt idx="830">
                  <c:v>29.8</c:v>
                </c:pt>
                <c:pt idx="831">
                  <c:v>29.6</c:v>
                </c:pt>
                <c:pt idx="832">
                  <c:v>29.4</c:v>
                </c:pt>
                <c:pt idx="833">
                  <c:v>29.2</c:v>
                </c:pt>
                <c:pt idx="834">
                  <c:v>29</c:v>
                </c:pt>
                <c:pt idx="835">
                  <c:v>28.7</c:v>
                </c:pt>
                <c:pt idx="836">
                  <c:v>28.5</c:v>
                </c:pt>
                <c:pt idx="837">
                  <c:v>28.5</c:v>
                </c:pt>
                <c:pt idx="838">
                  <c:v>28.4</c:v>
                </c:pt>
                <c:pt idx="839">
                  <c:v>28.4</c:v>
                </c:pt>
                <c:pt idx="840">
                  <c:v>28.3</c:v>
                </c:pt>
                <c:pt idx="841">
                  <c:v>28.1</c:v>
                </c:pt>
                <c:pt idx="842">
                  <c:v>28</c:v>
                </c:pt>
                <c:pt idx="843">
                  <c:v>27.7</c:v>
                </c:pt>
                <c:pt idx="844">
                  <c:v>27.3</c:v>
                </c:pt>
                <c:pt idx="845">
                  <c:v>27</c:v>
                </c:pt>
                <c:pt idx="846">
                  <c:v>26.9</c:v>
                </c:pt>
                <c:pt idx="847">
                  <c:v>26.9</c:v>
                </c:pt>
                <c:pt idx="848">
                  <c:v>26.8</c:v>
                </c:pt>
                <c:pt idx="849">
                  <c:v>27.7</c:v>
                </c:pt>
                <c:pt idx="850">
                  <c:v>28.7</c:v>
                </c:pt>
                <c:pt idx="851">
                  <c:v>29.6</c:v>
                </c:pt>
                <c:pt idx="852">
                  <c:v>29.7</c:v>
                </c:pt>
                <c:pt idx="853">
                  <c:v>29.9</c:v>
                </c:pt>
                <c:pt idx="854">
                  <c:v>30</c:v>
                </c:pt>
                <c:pt idx="855">
                  <c:v>29.6</c:v>
                </c:pt>
                <c:pt idx="856">
                  <c:v>29.2</c:v>
                </c:pt>
                <c:pt idx="857">
                  <c:v>28.8</c:v>
                </c:pt>
                <c:pt idx="858">
                  <c:v>28.7</c:v>
                </c:pt>
                <c:pt idx="859">
                  <c:v>28.5</c:v>
                </c:pt>
                <c:pt idx="860">
                  <c:v>28.4</c:v>
                </c:pt>
                <c:pt idx="861">
                  <c:v>28.3</c:v>
                </c:pt>
                <c:pt idx="862">
                  <c:v>28.2</c:v>
                </c:pt>
                <c:pt idx="863">
                  <c:v>28.2</c:v>
                </c:pt>
                <c:pt idx="864">
                  <c:v>28</c:v>
                </c:pt>
                <c:pt idx="865">
                  <c:v>27.8</c:v>
                </c:pt>
                <c:pt idx="866">
                  <c:v>27.6</c:v>
                </c:pt>
                <c:pt idx="867">
                  <c:v>27.6</c:v>
                </c:pt>
                <c:pt idx="868">
                  <c:v>27.6</c:v>
                </c:pt>
                <c:pt idx="869">
                  <c:v>27.6</c:v>
                </c:pt>
                <c:pt idx="870">
                  <c:v>27.9</c:v>
                </c:pt>
                <c:pt idx="871">
                  <c:v>28.3</c:v>
                </c:pt>
                <c:pt idx="872">
                  <c:v>28.6</c:v>
                </c:pt>
                <c:pt idx="873">
                  <c:v>29.1</c:v>
                </c:pt>
                <c:pt idx="874">
                  <c:v>29.7</c:v>
                </c:pt>
                <c:pt idx="875">
                  <c:v>30.2</c:v>
                </c:pt>
                <c:pt idx="876">
                  <c:v>30.1</c:v>
                </c:pt>
                <c:pt idx="877">
                  <c:v>30.1</c:v>
                </c:pt>
                <c:pt idx="878">
                  <c:v>30</c:v>
                </c:pt>
                <c:pt idx="879">
                  <c:v>29.7</c:v>
                </c:pt>
                <c:pt idx="880">
                  <c:v>29.3</c:v>
                </c:pt>
                <c:pt idx="881">
                  <c:v>29</c:v>
                </c:pt>
                <c:pt idx="882">
                  <c:v>28.8</c:v>
                </c:pt>
                <c:pt idx="883">
                  <c:v>28.5</c:v>
                </c:pt>
                <c:pt idx="884">
                  <c:v>28.3</c:v>
                </c:pt>
                <c:pt idx="885">
                  <c:v>28.1</c:v>
                </c:pt>
                <c:pt idx="886">
                  <c:v>27.8</c:v>
                </c:pt>
                <c:pt idx="887">
                  <c:v>27.6</c:v>
                </c:pt>
                <c:pt idx="888">
                  <c:v>27.7</c:v>
                </c:pt>
                <c:pt idx="889">
                  <c:v>27.7</c:v>
                </c:pt>
                <c:pt idx="890">
                  <c:v>27.8</c:v>
                </c:pt>
                <c:pt idx="891">
                  <c:v>27.9</c:v>
                </c:pt>
                <c:pt idx="892">
                  <c:v>27.9</c:v>
                </c:pt>
                <c:pt idx="893">
                  <c:v>28</c:v>
                </c:pt>
                <c:pt idx="894">
                  <c:v>28.1</c:v>
                </c:pt>
                <c:pt idx="895">
                  <c:v>28.3</c:v>
                </c:pt>
                <c:pt idx="896">
                  <c:v>28.4</c:v>
                </c:pt>
                <c:pt idx="897">
                  <c:v>28.8</c:v>
                </c:pt>
                <c:pt idx="898">
                  <c:v>29.2</c:v>
                </c:pt>
                <c:pt idx="899">
                  <c:v>29.6</c:v>
                </c:pt>
                <c:pt idx="900">
                  <c:v>29.7</c:v>
                </c:pt>
                <c:pt idx="901">
                  <c:v>29.7</c:v>
                </c:pt>
                <c:pt idx="902">
                  <c:v>29.8</c:v>
                </c:pt>
                <c:pt idx="903">
                  <c:v>29.7</c:v>
                </c:pt>
                <c:pt idx="904">
                  <c:v>29.5</c:v>
                </c:pt>
                <c:pt idx="905">
                  <c:v>29.4</c:v>
                </c:pt>
                <c:pt idx="906">
                  <c:v>29.1</c:v>
                </c:pt>
                <c:pt idx="907">
                  <c:v>28.9</c:v>
                </c:pt>
                <c:pt idx="908">
                  <c:v>28.6</c:v>
                </c:pt>
                <c:pt idx="909">
                  <c:v>28.5</c:v>
                </c:pt>
                <c:pt idx="910">
                  <c:v>28.5</c:v>
                </c:pt>
                <c:pt idx="911">
                  <c:v>28.4</c:v>
                </c:pt>
                <c:pt idx="912">
                  <c:v>28.3</c:v>
                </c:pt>
                <c:pt idx="913">
                  <c:v>28.1</c:v>
                </c:pt>
                <c:pt idx="914">
                  <c:v>28</c:v>
                </c:pt>
                <c:pt idx="915">
                  <c:v>27.9</c:v>
                </c:pt>
                <c:pt idx="916">
                  <c:v>27.7</c:v>
                </c:pt>
                <c:pt idx="917">
                  <c:v>27.6</c:v>
                </c:pt>
                <c:pt idx="918">
                  <c:v>27.9</c:v>
                </c:pt>
                <c:pt idx="919">
                  <c:v>28.3</c:v>
                </c:pt>
                <c:pt idx="920">
                  <c:v>28.6</c:v>
                </c:pt>
                <c:pt idx="921">
                  <c:v>28.9</c:v>
                </c:pt>
                <c:pt idx="922">
                  <c:v>29.3</c:v>
                </c:pt>
                <c:pt idx="923">
                  <c:v>29.6</c:v>
                </c:pt>
                <c:pt idx="924">
                  <c:v>29.9</c:v>
                </c:pt>
                <c:pt idx="925">
                  <c:v>30.1</c:v>
                </c:pt>
                <c:pt idx="926">
                  <c:v>30.4</c:v>
                </c:pt>
                <c:pt idx="927">
                  <c:v>30</c:v>
                </c:pt>
                <c:pt idx="928">
                  <c:v>29.6</c:v>
                </c:pt>
                <c:pt idx="929">
                  <c:v>29.2</c:v>
                </c:pt>
                <c:pt idx="930">
                  <c:v>29</c:v>
                </c:pt>
                <c:pt idx="931">
                  <c:v>28.8</c:v>
                </c:pt>
                <c:pt idx="932">
                  <c:v>28.6</c:v>
                </c:pt>
                <c:pt idx="933">
                  <c:v>28.5</c:v>
                </c:pt>
                <c:pt idx="934">
                  <c:v>28.3</c:v>
                </c:pt>
                <c:pt idx="935">
                  <c:v>28.2</c:v>
                </c:pt>
                <c:pt idx="936">
                  <c:v>28.1</c:v>
                </c:pt>
                <c:pt idx="937">
                  <c:v>28.1</c:v>
                </c:pt>
                <c:pt idx="938">
                  <c:v>28</c:v>
                </c:pt>
                <c:pt idx="939">
                  <c:v>28</c:v>
                </c:pt>
                <c:pt idx="940">
                  <c:v>28</c:v>
                </c:pt>
                <c:pt idx="941">
                  <c:v>28</c:v>
                </c:pt>
                <c:pt idx="942">
                  <c:v>27.9</c:v>
                </c:pt>
                <c:pt idx="943">
                  <c:v>27.9</c:v>
                </c:pt>
                <c:pt idx="944">
                  <c:v>27.8</c:v>
                </c:pt>
                <c:pt idx="945">
                  <c:v>28.4</c:v>
                </c:pt>
                <c:pt idx="946">
                  <c:v>29</c:v>
                </c:pt>
                <c:pt idx="947">
                  <c:v>29.6</c:v>
                </c:pt>
                <c:pt idx="948">
                  <c:v>29.7</c:v>
                </c:pt>
                <c:pt idx="949">
                  <c:v>29.9</c:v>
                </c:pt>
                <c:pt idx="950">
                  <c:v>30</c:v>
                </c:pt>
                <c:pt idx="951">
                  <c:v>29.8</c:v>
                </c:pt>
                <c:pt idx="952">
                  <c:v>29.6</c:v>
                </c:pt>
                <c:pt idx="953">
                  <c:v>29.4</c:v>
                </c:pt>
                <c:pt idx="954">
                  <c:v>29.1</c:v>
                </c:pt>
                <c:pt idx="955">
                  <c:v>28.7</c:v>
                </c:pt>
                <c:pt idx="956">
                  <c:v>28.4</c:v>
                </c:pt>
                <c:pt idx="957">
                  <c:v>28.3</c:v>
                </c:pt>
                <c:pt idx="958">
                  <c:v>28.1</c:v>
                </c:pt>
                <c:pt idx="959">
                  <c:v>28</c:v>
                </c:pt>
                <c:pt idx="960">
                  <c:v>27.9</c:v>
                </c:pt>
                <c:pt idx="961">
                  <c:v>27.8</c:v>
                </c:pt>
                <c:pt idx="962">
                  <c:v>27.7</c:v>
                </c:pt>
                <c:pt idx="963">
                  <c:v>27.6</c:v>
                </c:pt>
                <c:pt idx="964">
                  <c:v>27.5</c:v>
                </c:pt>
                <c:pt idx="965">
                  <c:v>27.4</c:v>
                </c:pt>
                <c:pt idx="966">
                  <c:v>27.8</c:v>
                </c:pt>
                <c:pt idx="967">
                  <c:v>28.2</c:v>
                </c:pt>
                <c:pt idx="968">
                  <c:v>28.6</c:v>
                </c:pt>
                <c:pt idx="969">
                  <c:v>29</c:v>
                </c:pt>
                <c:pt idx="970">
                  <c:v>29.4</c:v>
                </c:pt>
                <c:pt idx="971">
                  <c:v>29.8</c:v>
                </c:pt>
                <c:pt idx="972">
                  <c:v>29.9</c:v>
                </c:pt>
                <c:pt idx="973">
                  <c:v>30.1</c:v>
                </c:pt>
                <c:pt idx="974">
                  <c:v>30.2</c:v>
                </c:pt>
                <c:pt idx="975">
                  <c:v>29.9</c:v>
                </c:pt>
                <c:pt idx="976">
                  <c:v>29.7</c:v>
                </c:pt>
                <c:pt idx="977">
                  <c:v>29.4</c:v>
                </c:pt>
                <c:pt idx="978">
                  <c:v>29.1</c:v>
                </c:pt>
                <c:pt idx="979">
                  <c:v>28.7</c:v>
                </c:pt>
                <c:pt idx="980">
                  <c:v>28.4</c:v>
                </c:pt>
                <c:pt idx="981">
                  <c:v>28.2</c:v>
                </c:pt>
                <c:pt idx="982">
                  <c:v>28</c:v>
                </c:pt>
                <c:pt idx="983">
                  <c:v>27.8</c:v>
                </c:pt>
                <c:pt idx="984">
                  <c:v>27.8</c:v>
                </c:pt>
                <c:pt idx="985">
                  <c:v>27.8</c:v>
                </c:pt>
                <c:pt idx="986">
                  <c:v>27.8</c:v>
                </c:pt>
                <c:pt idx="987">
                  <c:v>27.7</c:v>
                </c:pt>
                <c:pt idx="988">
                  <c:v>27.7</c:v>
                </c:pt>
                <c:pt idx="989">
                  <c:v>27.6</c:v>
                </c:pt>
                <c:pt idx="990">
                  <c:v>27.9</c:v>
                </c:pt>
                <c:pt idx="991">
                  <c:v>28.1</c:v>
                </c:pt>
                <c:pt idx="992">
                  <c:v>28.4</c:v>
                </c:pt>
                <c:pt idx="993">
                  <c:v>28.7</c:v>
                </c:pt>
                <c:pt idx="994">
                  <c:v>29.1</c:v>
                </c:pt>
                <c:pt idx="995">
                  <c:v>29.4</c:v>
                </c:pt>
                <c:pt idx="996">
                  <c:v>29.6</c:v>
                </c:pt>
                <c:pt idx="997">
                  <c:v>29.8</c:v>
                </c:pt>
                <c:pt idx="998">
                  <c:v>30</c:v>
                </c:pt>
                <c:pt idx="999">
                  <c:v>28.9</c:v>
                </c:pt>
                <c:pt idx="1000">
                  <c:v>27.7</c:v>
                </c:pt>
                <c:pt idx="1001">
                  <c:v>26.6</c:v>
                </c:pt>
                <c:pt idx="1002">
                  <c:v>26.9</c:v>
                </c:pt>
                <c:pt idx="1003">
                  <c:v>27.3</c:v>
                </c:pt>
                <c:pt idx="1004">
                  <c:v>27.6</c:v>
                </c:pt>
                <c:pt idx="1005">
                  <c:v>27.4</c:v>
                </c:pt>
                <c:pt idx="1006">
                  <c:v>27.2</c:v>
                </c:pt>
                <c:pt idx="1007">
                  <c:v>27</c:v>
                </c:pt>
                <c:pt idx="1008">
                  <c:v>27</c:v>
                </c:pt>
                <c:pt idx="1009">
                  <c:v>27.1</c:v>
                </c:pt>
                <c:pt idx="1010">
                  <c:v>27.1</c:v>
                </c:pt>
                <c:pt idx="1011">
                  <c:v>27.1</c:v>
                </c:pt>
                <c:pt idx="1012">
                  <c:v>27.1</c:v>
                </c:pt>
                <c:pt idx="1013">
                  <c:v>27.1</c:v>
                </c:pt>
                <c:pt idx="1014">
                  <c:v>27.4</c:v>
                </c:pt>
                <c:pt idx="1015">
                  <c:v>27.7</c:v>
                </c:pt>
                <c:pt idx="1016">
                  <c:v>28</c:v>
                </c:pt>
                <c:pt idx="1017">
                  <c:v>28.3</c:v>
                </c:pt>
                <c:pt idx="1018">
                  <c:v>28.5</c:v>
                </c:pt>
                <c:pt idx="1019">
                  <c:v>28.8</c:v>
                </c:pt>
                <c:pt idx="1020">
                  <c:v>28.7</c:v>
                </c:pt>
                <c:pt idx="1021">
                  <c:v>28.5</c:v>
                </c:pt>
                <c:pt idx="1022">
                  <c:v>28.4</c:v>
                </c:pt>
                <c:pt idx="1023">
                  <c:v>28.3</c:v>
                </c:pt>
                <c:pt idx="1024">
                  <c:v>28.1</c:v>
                </c:pt>
                <c:pt idx="1025">
                  <c:v>28</c:v>
                </c:pt>
                <c:pt idx="1026">
                  <c:v>27.7</c:v>
                </c:pt>
                <c:pt idx="1027">
                  <c:v>27.5</c:v>
                </c:pt>
                <c:pt idx="1028">
                  <c:v>27.2</c:v>
                </c:pt>
                <c:pt idx="1029">
                  <c:v>27.5</c:v>
                </c:pt>
                <c:pt idx="1030">
                  <c:v>27.7</c:v>
                </c:pt>
                <c:pt idx="1031">
                  <c:v>28</c:v>
                </c:pt>
                <c:pt idx="1032">
                  <c:v>27.9</c:v>
                </c:pt>
                <c:pt idx="1033">
                  <c:v>27.9</c:v>
                </c:pt>
                <c:pt idx="1034">
                  <c:v>27.8</c:v>
                </c:pt>
                <c:pt idx="1035">
                  <c:v>27.7</c:v>
                </c:pt>
                <c:pt idx="1036">
                  <c:v>27.7</c:v>
                </c:pt>
                <c:pt idx="1037">
                  <c:v>27.6</c:v>
                </c:pt>
                <c:pt idx="1038">
                  <c:v>27.8</c:v>
                </c:pt>
                <c:pt idx="1039">
                  <c:v>28</c:v>
                </c:pt>
                <c:pt idx="1040">
                  <c:v>28.2</c:v>
                </c:pt>
                <c:pt idx="1041">
                  <c:v>28.5</c:v>
                </c:pt>
                <c:pt idx="1042">
                  <c:v>28.8</c:v>
                </c:pt>
                <c:pt idx="1043">
                  <c:v>29.1</c:v>
                </c:pt>
                <c:pt idx="1044">
                  <c:v>29.4</c:v>
                </c:pt>
                <c:pt idx="1045">
                  <c:v>29.7</c:v>
                </c:pt>
                <c:pt idx="1046">
                  <c:v>30</c:v>
                </c:pt>
                <c:pt idx="1047">
                  <c:v>29.7</c:v>
                </c:pt>
                <c:pt idx="1048">
                  <c:v>29.5</c:v>
                </c:pt>
                <c:pt idx="1049">
                  <c:v>29.2</c:v>
                </c:pt>
                <c:pt idx="1050">
                  <c:v>28.9</c:v>
                </c:pt>
                <c:pt idx="1051">
                  <c:v>28.7</c:v>
                </c:pt>
                <c:pt idx="1052">
                  <c:v>28.4</c:v>
                </c:pt>
                <c:pt idx="1053">
                  <c:v>28.4</c:v>
                </c:pt>
                <c:pt idx="1054">
                  <c:v>28.4</c:v>
                </c:pt>
                <c:pt idx="1055">
                  <c:v>28.4</c:v>
                </c:pt>
                <c:pt idx="1056">
                  <c:v>28.3</c:v>
                </c:pt>
                <c:pt idx="1057">
                  <c:v>28.2</c:v>
                </c:pt>
                <c:pt idx="1058">
                  <c:v>28.1</c:v>
                </c:pt>
                <c:pt idx="1059">
                  <c:v>27.6</c:v>
                </c:pt>
                <c:pt idx="1060">
                  <c:v>27</c:v>
                </c:pt>
                <c:pt idx="1061">
                  <c:v>26.4</c:v>
                </c:pt>
                <c:pt idx="1062">
                  <c:v>27</c:v>
                </c:pt>
                <c:pt idx="1063">
                  <c:v>27.6</c:v>
                </c:pt>
                <c:pt idx="1064">
                  <c:v>28.2</c:v>
                </c:pt>
                <c:pt idx="1065">
                  <c:v>28.5</c:v>
                </c:pt>
                <c:pt idx="1066">
                  <c:v>28.7</c:v>
                </c:pt>
                <c:pt idx="1067">
                  <c:v>29</c:v>
                </c:pt>
                <c:pt idx="1068">
                  <c:v>28.6</c:v>
                </c:pt>
                <c:pt idx="1069">
                  <c:v>28.2</c:v>
                </c:pt>
                <c:pt idx="1070">
                  <c:v>27.8</c:v>
                </c:pt>
                <c:pt idx="1071">
                  <c:v>27.4</c:v>
                </c:pt>
                <c:pt idx="1072">
                  <c:v>27</c:v>
                </c:pt>
                <c:pt idx="1073">
                  <c:v>26.6</c:v>
                </c:pt>
                <c:pt idx="1074">
                  <c:v>26.1</c:v>
                </c:pt>
                <c:pt idx="1075">
                  <c:v>25.5</c:v>
                </c:pt>
                <c:pt idx="1076">
                  <c:v>25</c:v>
                </c:pt>
                <c:pt idx="1077">
                  <c:v>25.2</c:v>
                </c:pt>
                <c:pt idx="1078">
                  <c:v>25.4</c:v>
                </c:pt>
                <c:pt idx="1079">
                  <c:v>25.6</c:v>
                </c:pt>
                <c:pt idx="1080">
                  <c:v>26</c:v>
                </c:pt>
                <c:pt idx="1081">
                  <c:v>26.4</c:v>
                </c:pt>
                <c:pt idx="1082">
                  <c:v>26.8</c:v>
                </c:pt>
                <c:pt idx="1083">
                  <c:v>26.2</c:v>
                </c:pt>
                <c:pt idx="1084">
                  <c:v>25.6</c:v>
                </c:pt>
                <c:pt idx="1085">
                  <c:v>25</c:v>
                </c:pt>
                <c:pt idx="1086">
                  <c:v>25.2</c:v>
                </c:pt>
                <c:pt idx="1087">
                  <c:v>25.4</c:v>
                </c:pt>
                <c:pt idx="1088">
                  <c:v>25.6</c:v>
                </c:pt>
                <c:pt idx="1089">
                  <c:v>25.7</c:v>
                </c:pt>
                <c:pt idx="1090">
                  <c:v>25.7</c:v>
                </c:pt>
                <c:pt idx="1091">
                  <c:v>25.8</c:v>
                </c:pt>
                <c:pt idx="1092">
                  <c:v>25.4</c:v>
                </c:pt>
                <c:pt idx="1093">
                  <c:v>25</c:v>
                </c:pt>
                <c:pt idx="1094">
                  <c:v>24.6</c:v>
                </c:pt>
                <c:pt idx="1095">
                  <c:v>25.2</c:v>
                </c:pt>
                <c:pt idx="1096">
                  <c:v>25.8</c:v>
                </c:pt>
                <c:pt idx="1097">
                  <c:v>26.4</c:v>
                </c:pt>
                <c:pt idx="1098">
                  <c:v>26.7</c:v>
                </c:pt>
                <c:pt idx="1099">
                  <c:v>27</c:v>
                </c:pt>
                <c:pt idx="1100">
                  <c:v>27.3</c:v>
                </c:pt>
                <c:pt idx="1101">
                  <c:v>26.9</c:v>
                </c:pt>
                <c:pt idx="1102">
                  <c:v>26.4</c:v>
                </c:pt>
                <c:pt idx="1103">
                  <c:v>26</c:v>
                </c:pt>
                <c:pt idx="1104">
                  <c:v>25.4</c:v>
                </c:pt>
                <c:pt idx="1105">
                  <c:v>24.8</c:v>
                </c:pt>
                <c:pt idx="1106">
                  <c:v>24.2</c:v>
                </c:pt>
                <c:pt idx="1107">
                  <c:v>24.5</c:v>
                </c:pt>
                <c:pt idx="1108">
                  <c:v>24.7</c:v>
                </c:pt>
                <c:pt idx="1109">
                  <c:v>25</c:v>
                </c:pt>
                <c:pt idx="1110">
                  <c:v>24.7</c:v>
                </c:pt>
                <c:pt idx="1111">
                  <c:v>24.3</c:v>
                </c:pt>
                <c:pt idx="1112">
                  <c:v>24</c:v>
                </c:pt>
                <c:pt idx="1113">
                  <c:v>24.3</c:v>
                </c:pt>
                <c:pt idx="1114">
                  <c:v>24.7</c:v>
                </c:pt>
                <c:pt idx="1115">
                  <c:v>25</c:v>
                </c:pt>
                <c:pt idx="1116">
                  <c:v>25.1</c:v>
                </c:pt>
                <c:pt idx="1117">
                  <c:v>25.1</c:v>
                </c:pt>
                <c:pt idx="1118">
                  <c:v>25.2</c:v>
                </c:pt>
                <c:pt idx="1119">
                  <c:v>25.1</c:v>
                </c:pt>
                <c:pt idx="1120">
                  <c:v>25.1</c:v>
                </c:pt>
                <c:pt idx="1121">
                  <c:v>25</c:v>
                </c:pt>
                <c:pt idx="1122">
                  <c:v>25.1</c:v>
                </c:pt>
                <c:pt idx="1123">
                  <c:v>25.1</c:v>
                </c:pt>
                <c:pt idx="1124">
                  <c:v>25.2</c:v>
                </c:pt>
                <c:pt idx="1125">
                  <c:v>25.2</c:v>
                </c:pt>
                <c:pt idx="1126">
                  <c:v>25.2</c:v>
                </c:pt>
                <c:pt idx="1127">
                  <c:v>25.2</c:v>
                </c:pt>
                <c:pt idx="1128">
                  <c:v>25.1</c:v>
                </c:pt>
                <c:pt idx="1129">
                  <c:v>25</c:v>
                </c:pt>
                <c:pt idx="1130">
                  <c:v>24.9</c:v>
                </c:pt>
                <c:pt idx="1131">
                  <c:v>24.8</c:v>
                </c:pt>
                <c:pt idx="1132">
                  <c:v>24.7</c:v>
                </c:pt>
                <c:pt idx="1133">
                  <c:v>24.6</c:v>
                </c:pt>
                <c:pt idx="1134">
                  <c:v>25</c:v>
                </c:pt>
                <c:pt idx="1135">
                  <c:v>25.4</c:v>
                </c:pt>
                <c:pt idx="1136">
                  <c:v>25.8</c:v>
                </c:pt>
                <c:pt idx="1137">
                  <c:v>26.1</c:v>
                </c:pt>
                <c:pt idx="1138">
                  <c:v>26.5</c:v>
                </c:pt>
                <c:pt idx="1139">
                  <c:v>26.8</c:v>
                </c:pt>
                <c:pt idx="1140">
                  <c:v>26.8</c:v>
                </c:pt>
                <c:pt idx="1141">
                  <c:v>26.8</c:v>
                </c:pt>
                <c:pt idx="1142">
                  <c:v>26.8</c:v>
                </c:pt>
                <c:pt idx="1143">
                  <c:v>26.5</c:v>
                </c:pt>
                <c:pt idx="1144">
                  <c:v>26.3</c:v>
                </c:pt>
                <c:pt idx="1145">
                  <c:v>26</c:v>
                </c:pt>
                <c:pt idx="1146">
                  <c:v>26.2</c:v>
                </c:pt>
                <c:pt idx="1147">
                  <c:v>26.4</c:v>
                </c:pt>
                <c:pt idx="1148">
                  <c:v>26.6</c:v>
                </c:pt>
                <c:pt idx="1149">
                  <c:v>26.6</c:v>
                </c:pt>
                <c:pt idx="1150">
                  <c:v>26.6</c:v>
                </c:pt>
                <c:pt idx="1151">
                  <c:v>26.6</c:v>
                </c:pt>
                <c:pt idx="1152">
                  <c:v>26.6</c:v>
                </c:pt>
                <c:pt idx="1153">
                  <c:v>26.6</c:v>
                </c:pt>
                <c:pt idx="1154">
                  <c:v>26.6</c:v>
                </c:pt>
                <c:pt idx="1155">
                  <c:v>26.6</c:v>
                </c:pt>
                <c:pt idx="1156">
                  <c:v>26.6</c:v>
                </c:pt>
                <c:pt idx="1157">
                  <c:v>26.6</c:v>
                </c:pt>
                <c:pt idx="1158">
                  <c:v>26.9</c:v>
                </c:pt>
                <c:pt idx="1159">
                  <c:v>27.1</c:v>
                </c:pt>
                <c:pt idx="1160">
                  <c:v>27.4</c:v>
                </c:pt>
                <c:pt idx="1161">
                  <c:v>28</c:v>
                </c:pt>
                <c:pt idx="1162">
                  <c:v>28.6</c:v>
                </c:pt>
                <c:pt idx="1163">
                  <c:v>29.2</c:v>
                </c:pt>
                <c:pt idx="1164">
                  <c:v>28.3</c:v>
                </c:pt>
                <c:pt idx="1165">
                  <c:v>27.3</c:v>
                </c:pt>
                <c:pt idx="1166">
                  <c:v>26.4</c:v>
                </c:pt>
                <c:pt idx="1167">
                  <c:v>26.5</c:v>
                </c:pt>
                <c:pt idx="1168">
                  <c:v>26.5</c:v>
                </c:pt>
                <c:pt idx="1169">
                  <c:v>26.6</c:v>
                </c:pt>
                <c:pt idx="1170">
                  <c:v>26.5</c:v>
                </c:pt>
                <c:pt idx="1171">
                  <c:v>26.3</c:v>
                </c:pt>
                <c:pt idx="1172">
                  <c:v>26.2</c:v>
                </c:pt>
                <c:pt idx="1173">
                  <c:v>25.8</c:v>
                </c:pt>
                <c:pt idx="1174">
                  <c:v>25.4</c:v>
                </c:pt>
                <c:pt idx="1175">
                  <c:v>25</c:v>
                </c:pt>
                <c:pt idx="1176">
                  <c:v>25.1</c:v>
                </c:pt>
                <c:pt idx="1177">
                  <c:v>25.3</c:v>
                </c:pt>
                <c:pt idx="1178">
                  <c:v>25.4</c:v>
                </c:pt>
                <c:pt idx="1179">
                  <c:v>25.4</c:v>
                </c:pt>
                <c:pt idx="1180">
                  <c:v>25.4</c:v>
                </c:pt>
                <c:pt idx="1181">
                  <c:v>25.4</c:v>
                </c:pt>
                <c:pt idx="1182">
                  <c:v>25.6</c:v>
                </c:pt>
                <c:pt idx="1183">
                  <c:v>25.8</c:v>
                </c:pt>
                <c:pt idx="1184">
                  <c:v>26</c:v>
                </c:pt>
                <c:pt idx="1185">
                  <c:v>27</c:v>
                </c:pt>
                <c:pt idx="1186">
                  <c:v>28</c:v>
                </c:pt>
                <c:pt idx="1187">
                  <c:v>29</c:v>
                </c:pt>
                <c:pt idx="1188">
                  <c:v>29.2</c:v>
                </c:pt>
                <c:pt idx="1189">
                  <c:v>29.4</c:v>
                </c:pt>
                <c:pt idx="1190">
                  <c:v>29.6</c:v>
                </c:pt>
                <c:pt idx="1191">
                  <c:v>29.3</c:v>
                </c:pt>
                <c:pt idx="1192">
                  <c:v>29.1</c:v>
                </c:pt>
                <c:pt idx="1193">
                  <c:v>28.8</c:v>
                </c:pt>
                <c:pt idx="1194">
                  <c:v>28.4</c:v>
                </c:pt>
                <c:pt idx="1195">
                  <c:v>28</c:v>
                </c:pt>
                <c:pt idx="1196">
                  <c:v>27.6</c:v>
                </c:pt>
                <c:pt idx="1197">
                  <c:v>27.3</c:v>
                </c:pt>
                <c:pt idx="1198">
                  <c:v>26.9</c:v>
                </c:pt>
                <c:pt idx="1199">
                  <c:v>26.6</c:v>
                </c:pt>
                <c:pt idx="1200">
                  <c:v>26.4</c:v>
                </c:pt>
                <c:pt idx="1201">
                  <c:v>26.1</c:v>
                </c:pt>
                <c:pt idx="1202">
                  <c:v>25.9</c:v>
                </c:pt>
                <c:pt idx="1203">
                  <c:v>25.7</c:v>
                </c:pt>
                <c:pt idx="1204">
                  <c:v>25.4</c:v>
                </c:pt>
                <c:pt idx="1205">
                  <c:v>25.2</c:v>
                </c:pt>
                <c:pt idx="1206">
                  <c:v>25.9</c:v>
                </c:pt>
                <c:pt idx="1207">
                  <c:v>26.7</c:v>
                </c:pt>
                <c:pt idx="1208">
                  <c:v>27.4</c:v>
                </c:pt>
                <c:pt idx="1209">
                  <c:v>28.1</c:v>
                </c:pt>
                <c:pt idx="1210">
                  <c:v>28.7</c:v>
                </c:pt>
                <c:pt idx="1211">
                  <c:v>29.4</c:v>
                </c:pt>
                <c:pt idx="1212">
                  <c:v>29.1</c:v>
                </c:pt>
                <c:pt idx="1213">
                  <c:v>28.7</c:v>
                </c:pt>
                <c:pt idx="1214">
                  <c:v>28.4</c:v>
                </c:pt>
                <c:pt idx="1215">
                  <c:v>28.2</c:v>
                </c:pt>
                <c:pt idx="1216">
                  <c:v>28</c:v>
                </c:pt>
                <c:pt idx="1217">
                  <c:v>27.8</c:v>
                </c:pt>
                <c:pt idx="1218">
                  <c:v>27.7</c:v>
                </c:pt>
                <c:pt idx="1219">
                  <c:v>27.5</c:v>
                </c:pt>
                <c:pt idx="1220">
                  <c:v>27.4</c:v>
                </c:pt>
                <c:pt idx="1221">
                  <c:v>26.9</c:v>
                </c:pt>
                <c:pt idx="1222">
                  <c:v>26.3</c:v>
                </c:pt>
                <c:pt idx="1223">
                  <c:v>25.8</c:v>
                </c:pt>
                <c:pt idx="1224">
                  <c:v>25.3</c:v>
                </c:pt>
                <c:pt idx="1225">
                  <c:v>24.7</c:v>
                </c:pt>
                <c:pt idx="1226">
                  <c:v>24.2</c:v>
                </c:pt>
                <c:pt idx="1227">
                  <c:v>24.3</c:v>
                </c:pt>
                <c:pt idx="1228">
                  <c:v>24.3</c:v>
                </c:pt>
                <c:pt idx="1229">
                  <c:v>24.4</c:v>
                </c:pt>
                <c:pt idx="1230">
                  <c:v>24.7</c:v>
                </c:pt>
                <c:pt idx="1231">
                  <c:v>24.9</c:v>
                </c:pt>
                <c:pt idx="1232">
                  <c:v>25.2</c:v>
                </c:pt>
                <c:pt idx="1233">
                  <c:v>26.4</c:v>
                </c:pt>
                <c:pt idx="1234">
                  <c:v>27.6</c:v>
                </c:pt>
                <c:pt idx="1235">
                  <c:v>28.8</c:v>
                </c:pt>
                <c:pt idx="1236">
                  <c:v>28.9</c:v>
                </c:pt>
                <c:pt idx="1237">
                  <c:v>29.1</c:v>
                </c:pt>
                <c:pt idx="1238">
                  <c:v>29.2</c:v>
                </c:pt>
                <c:pt idx="1239">
                  <c:v>28.9</c:v>
                </c:pt>
                <c:pt idx="1240">
                  <c:v>28.7</c:v>
                </c:pt>
                <c:pt idx="1241">
                  <c:v>28.4</c:v>
                </c:pt>
                <c:pt idx="1242">
                  <c:v>28.2</c:v>
                </c:pt>
                <c:pt idx="1243">
                  <c:v>28</c:v>
                </c:pt>
                <c:pt idx="1244">
                  <c:v>27.8</c:v>
                </c:pt>
                <c:pt idx="1245">
                  <c:v>27.7</c:v>
                </c:pt>
                <c:pt idx="1246">
                  <c:v>27.7</c:v>
                </c:pt>
                <c:pt idx="1247">
                  <c:v>27.6</c:v>
                </c:pt>
                <c:pt idx="1248">
                  <c:v>27.2</c:v>
                </c:pt>
                <c:pt idx="1249">
                  <c:v>26.8</c:v>
                </c:pt>
                <c:pt idx="1250">
                  <c:v>26.4</c:v>
                </c:pt>
                <c:pt idx="1251">
                  <c:v>25.9</c:v>
                </c:pt>
                <c:pt idx="1252">
                  <c:v>25.3</c:v>
                </c:pt>
                <c:pt idx="1253">
                  <c:v>24.8</c:v>
                </c:pt>
                <c:pt idx="1254">
                  <c:v>25.4</c:v>
                </c:pt>
                <c:pt idx="1255">
                  <c:v>26</c:v>
                </c:pt>
                <c:pt idx="1256">
                  <c:v>26.6</c:v>
                </c:pt>
                <c:pt idx="1257">
                  <c:v>27.4</c:v>
                </c:pt>
                <c:pt idx="1258">
                  <c:v>28.2</c:v>
                </c:pt>
                <c:pt idx="1259">
                  <c:v>29</c:v>
                </c:pt>
                <c:pt idx="1260">
                  <c:v>28.8</c:v>
                </c:pt>
                <c:pt idx="1261">
                  <c:v>28.7</c:v>
                </c:pt>
                <c:pt idx="1262">
                  <c:v>28.5</c:v>
                </c:pt>
                <c:pt idx="1263">
                  <c:v>28.3</c:v>
                </c:pt>
                <c:pt idx="1264">
                  <c:v>28.2</c:v>
                </c:pt>
                <c:pt idx="1265">
                  <c:v>28</c:v>
                </c:pt>
                <c:pt idx="1266">
                  <c:v>27.8</c:v>
                </c:pt>
                <c:pt idx="1267">
                  <c:v>27.6</c:v>
                </c:pt>
                <c:pt idx="1268">
                  <c:v>27.4</c:v>
                </c:pt>
                <c:pt idx="1269">
                  <c:v>26.7</c:v>
                </c:pt>
                <c:pt idx="1270">
                  <c:v>25.9</c:v>
                </c:pt>
                <c:pt idx="1271">
                  <c:v>25.2</c:v>
                </c:pt>
                <c:pt idx="1272">
                  <c:v>25.1</c:v>
                </c:pt>
                <c:pt idx="1273">
                  <c:v>25</c:v>
                </c:pt>
                <c:pt idx="1274">
                  <c:v>25</c:v>
                </c:pt>
                <c:pt idx="1275">
                  <c:v>24.7</c:v>
                </c:pt>
                <c:pt idx="1276">
                  <c:v>24.4</c:v>
                </c:pt>
                <c:pt idx="1277">
                  <c:v>24.1</c:v>
                </c:pt>
                <c:pt idx="1278">
                  <c:v>24.6</c:v>
                </c:pt>
                <c:pt idx="1279">
                  <c:v>25</c:v>
                </c:pt>
                <c:pt idx="1280">
                  <c:v>25.4</c:v>
                </c:pt>
                <c:pt idx="1281">
                  <c:v>26.5</c:v>
                </c:pt>
                <c:pt idx="1282">
                  <c:v>27.7</c:v>
                </c:pt>
                <c:pt idx="1283">
                  <c:v>28.8</c:v>
                </c:pt>
                <c:pt idx="1284">
                  <c:v>28.9</c:v>
                </c:pt>
                <c:pt idx="1285">
                  <c:v>28.9</c:v>
                </c:pt>
                <c:pt idx="1286">
                  <c:v>29</c:v>
                </c:pt>
                <c:pt idx="1287">
                  <c:v>28.7</c:v>
                </c:pt>
                <c:pt idx="1288">
                  <c:v>28.3</c:v>
                </c:pt>
                <c:pt idx="1289">
                  <c:v>28</c:v>
                </c:pt>
                <c:pt idx="1290">
                  <c:v>27.5</c:v>
                </c:pt>
                <c:pt idx="1291">
                  <c:v>26.9</c:v>
                </c:pt>
                <c:pt idx="1292">
                  <c:v>26.4</c:v>
                </c:pt>
                <c:pt idx="1293">
                  <c:v>26.5</c:v>
                </c:pt>
                <c:pt idx="1294">
                  <c:v>26.5</c:v>
                </c:pt>
                <c:pt idx="1295">
                  <c:v>26.6</c:v>
                </c:pt>
                <c:pt idx="1296">
                  <c:v>26.7</c:v>
                </c:pt>
                <c:pt idx="1297">
                  <c:v>26.7</c:v>
                </c:pt>
                <c:pt idx="1298">
                  <c:v>26.8</c:v>
                </c:pt>
                <c:pt idx="1299">
                  <c:v>26.6</c:v>
                </c:pt>
                <c:pt idx="1300">
                  <c:v>26.4</c:v>
                </c:pt>
                <c:pt idx="1301">
                  <c:v>26.2</c:v>
                </c:pt>
                <c:pt idx="1302">
                  <c:v>26.3</c:v>
                </c:pt>
                <c:pt idx="1303">
                  <c:v>26.3</c:v>
                </c:pt>
                <c:pt idx="1304">
                  <c:v>26.4</c:v>
                </c:pt>
                <c:pt idx="1305">
                  <c:v>26.1</c:v>
                </c:pt>
                <c:pt idx="1306">
                  <c:v>25.7</c:v>
                </c:pt>
                <c:pt idx="1307">
                  <c:v>25.4</c:v>
                </c:pt>
                <c:pt idx="1308">
                  <c:v>25.4</c:v>
                </c:pt>
                <c:pt idx="1309">
                  <c:v>25.5</c:v>
                </c:pt>
                <c:pt idx="1310">
                  <c:v>25.5</c:v>
                </c:pt>
                <c:pt idx="1311">
                  <c:v>25.5</c:v>
                </c:pt>
                <c:pt idx="1312">
                  <c:v>25.6</c:v>
                </c:pt>
                <c:pt idx="1313">
                  <c:v>25.6</c:v>
                </c:pt>
                <c:pt idx="1314">
                  <c:v>25.3</c:v>
                </c:pt>
                <c:pt idx="1315">
                  <c:v>25.1</c:v>
                </c:pt>
                <c:pt idx="1316">
                  <c:v>24.8</c:v>
                </c:pt>
                <c:pt idx="1317">
                  <c:v>24.8</c:v>
                </c:pt>
                <c:pt idx="1318">
                  <c:v>24.8</c:v>
                </c:pt>
                <c:pt idx="1319">
                  <c:v>24.8</c:v>
                </c:pt>
                <c:pt idx="1320">
                  <c:v>25.3</c:v>
                </c:pt>
                <c:pt idx="1321">
                  <c:v>25.9</c:v>
                </c:pt>
                <c:pt idx="1322">
                  <c:v>26.4</c:v>
                </c:pt>
                <c:pt idx="1323">
                  <c:v>26.1</c:v>
                </c:pt>
                <c:pt idx="1324">
                  <c:v>25.9</c:v>
                </c:pt>
                <c:pt idx="1325">
                  <c:v>25.6</c:v>
                </c:pt>
                <c:pt idx="1326">
                  <c:v>25.9</c:v>
                </c:pt>
                <c:pt idx="1327">
                  <c:v>26.3</c:v>
                </c:pt>
                <c:pt idx="1328">
                  <c:v>26.6</c:v>
                </c:pt>
                <c:pt idx="1329">
                  <c:v>27.3</c:v>
                </c:pt>
                <c:pt idx="1330">
                  <c:v>28.1</c:v>
                </c:pt>
                <c:pt idx="1331">
                  <c:v>28.8</c:v>
                </c:pt>
                <c:pt idx="1332">
                  <c:v>28.7</c:v>
                </c:pt>
                <c:pt idx="1333">
                  <c:v>28.6</c:v>
                </c:pt>
                <c:pt idx="1334">
                  <c:v>28.5</c:v>
                </c:pt>
                <c:pt idx="1335">
                  <c:v>28.4</c:v>
                </c:pt>
                <c:pt idx="1336">
                  <c:v>28.3</c:v>
                </c:pt>
                <c:pt idx="1337">
                  <c:v>28.2</c:v>
                </c:pt>
                <c:pt idx="1338">
                  <c:v>27.7</c:v>
                </c:pt>
                <c:pt idx="1339">
                  <c:v>27.3</c:v>
                </c:pt>
                <c:pt idx="1340">
                  <c:v>26.8</c:v>
                </c:pt>
                <c:pt idx="1341">
                  <c:v>26.8</c:v>
                </c:pt>
                <c:pt idx="1342">
                  <c:v>26.7</c:v>
                </c:pt>
                <c:pt idx="1343">
                  <c:v>26.7</c:v>
                </c:pt>
                <c:pt idx="1344">
                  <c:v>26.7</c:v>
                </c:pt>
                <c:pt idx="1345">
                  <c:v>26.6</c:v>
                </c:pt>
                <c:pt idx="1346">
                  <c:v>26.6</c:v>
                </c:pt>
                <c:pt idx="1347">
                  <c:v>26.1</c:v>
                </c:pt>
                <c:pt idx="1348">
                  <c:v>25.7</c:v>
                </c:pt>
                <c:pt idx="1349">
                  <c:v>25.2</c:v>
                </c:pt>
                <c:pt idx="1350">
                  <c:v>25.9</c:v>
                </c:pt>
                <c:pt idx="1351">
                  <c:v>26.7</c:v>
                </c:pt>
                <c:pt idx="1352">
                  <c:v>27.4</c:v>
                </c:pt>
                <c:pt idx="1353">
                  <c:v>28.1</c:v>
                </c:pt>
                <c:pt idx="1354">
                  <c:v>28.9</c:v>
                </c:pt>
                <c:pt idx="1355">
                  <c:v>29.6</c:v>
                </c:pt>
                <c:pt idx="1356">
                  <c:v>29.5</c:v>
                </c:pt>
                <c:pt idx="1357">
                  <c:v>29.5</c:v>
                </c:pt>
                <c:pt idx="1358">
                  <c:v>29.4</c:v>
                </c:pt>
                <c:pt idx="1359">
                  <c:v>29.3</c:v>
                </c:pt>
                <c:pt idx="1360">
                  <c:v>29.1</c:v>
                </c:pt>
                <c:pt idx="1361">
                  <c:v>29</c:v>
                </c:pt>
                <c:pt idx="1362">
                  <c:v>28.7</c:v>
                </c:pt>
                <c:pt idx="1363">
                  <c:v>28.3</c:v>
                </c:pt>
                <c:pt idx="1364">
                  <c:v>28</c:v>
                </c:pt>
                <c:pt idx="1365">
                  <c:v>28</c:v>
                </c:pt>
                <c:pt idx="1366">
                  <c:v>28</c:v>
                </c:pt>
                <c:pt idx="1367">
                  <c:v>27.9</c:v>
                </c:pt>
                <c:pt idx="1368">
                  <c:v>27.8</c:v>
                </c:pt>
                <c:pt idx="1369">
                  <c:v>27.7</c:v>
                </c:pt>
                <c:pt idx="1370">
                  <c:v>27.6</c:v>
                </c:pt>
                <c:pt idx="1371">
                  <c:v>27.1</c:v>
                </c:pt>
                <c:pt idx="1372">
                  <c:v>26.7</c:v>
                </c:pt>
                <c:pt idx="1373">
                  <c:v>26.2</c:v>
                </c:pt>
                <c:pt idx="1374">
                  <c:v>26.3</c:v>
                </c:pt>
                <c:pt idx="1375">
                  <c:v>26.3</c:v>
                </c:pt>
                <c:pt idx="1376">
                  <c:v>26.4</c:v>
                </c:pt>
                <c:pt idx="1377">
                  <c:v>27.3</c:v>
                </c:pt>
                <c:pt idx="1378">
                  <c:v>28.1</c:v>
                </c:pt>
                <c:pt idx="1379">
                  <c:v>29</c:v>
                </c:pt>
                <c:pt idx="1380">
                  <c:v>28.5</c:v>
                </c:pt>
                <c:pt idx="1381">
                  <c:v>27.9</c:v>
                </c:pt>
                <c:pt idx="1382">
                  <c:v>27.4</c:v>
                </c:pt>
                <c:pt idx="1383">
                  <c:v>27.3</c:v>
                </c:pt>
                <c:pt idx="1384">
                  <c:v>27.3</c:v>
                </c:pt>
                <c:pt idx="1385">
                  <c:v>27.2</c:v>
                </c:pt>
                <c:pt idx="1386">
                  <c:v>27</c:v>
                </c:pt>
                <c:pt idx="1387">
                  <c:v>26.8</c:v>
                </c:pt>
                <c:pt idx="1388">
                  <c:v>26.6</c:v>
                </c:pt>
                <c:pt idx="1389">
                  <c:v>26.9</c:v>
                </c:pt>
                <c:pt idx="1390">
                  <c:v>27.1</c:v>
                </c:pt>
                <c:pt idx="1391">
                  <c:v>27.4</c:v>
                </c:pt>
                <c:pt idx="1392">
                  <c:v>27.2</c:v>
                </c:pt>
                <c:pt idx="1393">
                  <c:v>27</c:v>
                </c:pt>
                <c:pt idx="1394">
                  <c:v>26.8</c:v>
                </c:pt>
                <c:pt idx="1395">
                  <c:v>26.7</c:v>
                </c:pt>
                <c:pt idx="1396">
                  <c:v>26.5</c:v>
                </c:pt>
                <c:pt idx="1397">
                  <c:v>26.3</c:v>
                </c:pt>
                <c:pt idx="1398">
                  <c:v>26.8</c:v>
                </c:pt>
                <c:pt idx="1399">
                  <c:v>27.4</c:v>
                </c:pt>
                <c:pt idx="1400">
                  <c:v>27.9</c:v>
                </c:pt>
                <c:pt idx="1401">
                  <c:v>28.5</c:v>
                </c:pt>
                <c:pt idx="1402">
                  <c:v>29</c:v>
                </c:pt>
                <c:pt idx="1403">
                  <c:v>29.6</c:v>
                </c:pt>
                <c:pt idx="1404">
                  <c:v>29.7</c:v>
                </c:pt>
                <c:pt idx="1405">
                  <c:v>29.7</c:v>
                </c:pt>
                <c:pt idx="1406">
                  <c:v>29.8</c:v>
                </c:pt>
                <c:pt idx="1407">
                  <c:v>29.4</c:v>
                </c:pt>
                <c:pt idx="1408">
                  <c:v>29</c:v>
                </c:pt>
                <c:pt idx="1409">
                  <c:v>28.6</c:v>
                </c:pt>
                <c:pt idx="1410">
                  <c:v>28.2</c:v>
                </c:pt>
                <c:pt idx="1411">
                  <c:v>27.7</c:v>
                </c:pt>
                <c:pt idx="1412">
                  <c:v>27.3</c:v>
                </c:pt>
                <c:pt idx="1413">
                  <c:v>27.3</c:v>
                </c:pt>
                <c:pt idx="1414">
                  <c:v>27.4</c:v>
                </c:pt>
                <c:pt idx="1415">
                  <c:v>27.4</c:v>
                </c:pt>
                <c:pt idx="1416">
                  <c:v>27.3</c:v>
                </c:pt>
                <c:pt idx="1417">
                  <c:v>27.3</c:v>
                </c:pt>
                <c:pt idx="1418">
                  <c:v>27.2</c:v>
                </c:pt>
                <c:pt idx="1419">
                  <c:v>27</c:v>
                </c:pt>
                <c:pt idx="1420">
                  <c:v>26.8</c:v>
                </c:pt>
                <c:pt idx="1421">
                  <c:v>26.5</c:v>
                </c:pt>
                <c:pt idx="1422">
                  <c:v>27.1</c:v>
                </c:pt>
                <c:pt idx="1423">
                  <c:v>27.7</c:v>
                </c:pt>
                <c:pt idx="1424">
                  <c:v>28.3</c:v>
                </c:pt>
                <c:pt idx="1425">
                  <c:v>28.6</c:v>
                </c:pt>
                <c:pt idx="1426">
                  <c:v>29</c:v>
                </c:pt>
                <c:pt idx="1427">
                  <c:v>29.4</c:v>
                </c:pt>
                <c:pt idx="1428">
                  <c:v>29.5</c:v>
                </c:pt>
                <c:pt idx="1429">
                  <c:v>29.5</c:v>
                </c:pt>
                <c:pt idx="1430">
                  <c:v>29.6</c:v>
                </c:pt>
                <c:pt idx="1431">
                  <c:v>29.2</c:v>
                </c:pt>
                <c:pt idx="1432">
                  <c:v>28.8</c:v>
                </c:pt>
                <c:pt idx="1433">
                  <c:v>28.4</c:v>
                </c:pt>
                <c:pt idx="1434">
                  <c:v>28.1</c:v>
                </c:pt>
                <c:pt idx="1435">
                  <c:v>27.7</c:v>
                </c:pt>
                <c:pt idx="1436">
                  <c:v>27.4</c:v>
                </c:pt>
                <c:pt idx="1437">
                  <c:v>27.6</c:v>
                </c:pt>
                <c:pt idx="1438">
                  <c:v>27.7</c:v>
                </c:pt>
                <c:pt idx="1439">
                  <c:v>27.9</c:v>
                </c:pt>
                <c:pt idx="1440">
                  <c:v>27.7</c:v>
                </c:pt>
                <c:pt idx="1441">
                  <c:v>27.6</c:v>
                </c:pt>
                <c:pt idx="1442">
                  <c:v>27.4</c:v>
                </c:pt>
                <c:pt idx="1443">
                  <c:v>27.1</c:v>
                </c:pt>
                <c:pt idx="1444">
                  <c:v>26.7</c:v>
                </c:pt>
                <c:pt idx="1445">
                  <c:v>26.4</c:v>
                </c:pt>
                <c:pt idx="1446">
                  <c:v>26.9</c:v>
                </c:pt>
                <c:pt idx="1447">
                  <c:v>27.5</c:v>
                </c:pt>
                <c:pt idx="1448">
                  <c:v>28</c:v>
                </c:pt>
                <c:pt idx="1449">
                  <c:v>28.1</c:v>
                </c:pt>
                <c:pt idx="1450">
                  <c:v>28.3</c:v>
                </c:pt>
                <c:pt idx="1451">
                  <c:v>28.4</c:v>
                </c:pt>
                <c:pt idx="1452">
                  <c:v>28.4</c:v>
                </c:pt>
                <c:pt idx="1453">
                  <c:v>28.4</c:v>
                </c:pt>
                <c:pt idx="1454">
                  <c:v>28.4</c:v>
                </c:pt>
                <c:pt idx="1455">
                  <c:v>27.6</c:v>
                </c:pt>
                <c:pt idx="1456">
                  <c:v>26.8</c:v>
                </c:pt>
                <c:pt idx="1457">
                  <c:v>26</c:v>
                </c:pt>
                <c:pt idx="1458">
                  <c:v>26.8</c:v>
                </c:pt>
                <c:pt idx="1459">
                  <c:v>27</c:v>
                </c:pt>
                <c:pt idx="1460">
                  <c:v>27.2</c:v>
                </c:pt>
                <c:pt idx="1461">
                  <c:v>27.4</c:v>
                </c:pt>
                <c:pt idx="1462">
                  <c:v>27.5</c:v>
                </c:pt>
                <c:pt idx="1463">
                  <c:v>27.5</c:v>
                </c:pt>
                <c:pt idx="1464">
                  <c:v>27.6</c:v>
                </c:pt>
                <c:pt idx="1465">
                  <c:v>27.6</c:v>
                </c:pt>
                <c:pt idx="1466">
                  <c:v>27.6</c:v>
                </c:pt>
                <c:pt idx="1467">
                  <c:v>27.7</c:v>
                </c:pt>
                <c:pt idx="1468">
                  <c:v>27.7</c:v>
                </c:pt>
                <c:pt idx="1469">
                  <c:v>27.7</c:v>
                </c:pt>
                <c:pt idx="1470">
                  <c:v>27.9</c:v>
                </c:pt>
                <c:pt idx="1471">
                  <c:v>28.3</c:v>
                </c:pt>
                <c:pt idx="1472">
                  <c:v>28.6</c:v>
                </c:pt>
                <c:pt idx="1473">
                  <c:v>29.3</c:v>
                </c:pt>
                <c:pt idx="1474">
                  <c:v>30.1</c:v>
                </c:pt>
                <c:pt idx="1475">
                  <c:v>30.8</c:v>
                </c:pt>
                <c:pt idx="1476">
                  <c:v>30.5</c:v>
                </c:pt>
                <c:pt idx="1477">
                  <c:v>30.3</c:v>
                </c:pt>
                <c:pt idx="1478">
                  <c:v>30</c:v>
                </c:pt>
                <c:pt idx="1479">
                  <c:v>29.7</c:v>
                </c:pt>
                <c:pt idx="1480">
                  <c:v>29.3</c:v>
                </c:pt>
                <c:pt idx="1481">
                  <c:v>29</c:v>
                </c:pt>
                <c:pt idx="1482">
                  <c:v>28.9</c:v>
                </c:pt>
                <c:pt idx="1483">
                  <c:v>28.7</c:v>
                </c:pt>
                <c:pt idx="1484">
                  <c:v>28.6</c:v>
                </c:pt>
                <c:pt idx="1485">
                  <c:v>28.5</c:v>
                </c:pt>
                <c:pt idx="1486">
                  <c:v>28.3</c:v>
                </c:pt>
                <c:pt idx="1487">
                  <c:v>28.2</c:v>
                </c:pt>
                <c:pt idx="1488">
                  <c:v>28.1</c:v>
                </c:pt>
                <c:pt idx="1489">
                  <c:v>27.9</c:v>
                </c:pt>
                <c:pt idx="1490">
                  <c:v>27.8</c:v>
                </c:pt>
                <c:pt idx="1491">
                  <c:v>27.8</c:v>
                </c:pt>
                <c:pt idx="1492">
                  <c:v>27.8</c:v>
                </c:pt>
                <c:pt idx="1493">
                  <c:v>27.8</c:v>
                </c:pt>
                <c:pt idx="1494">
                  <c:v>28</c:v>
                </c:pt>
                <c:pt idx="1495">
                  <c:v>28.2</c:v>
                </c:pt>
                <c:pt idx="1496">
                  <c:v>28.4</c:v>
                </c:pt>
                <c:pt idx="1497">
                  <c:v>28.8</c:v>
                </c:pt>
                <c:pt idx="1498">
                  <c:v>29.2</c:v>
                </c:pt>
                <c:pt idx="1499">
                  <c:v>29.6</c:v>
                </c:pt>
                <c:pt idx="1500">
                  <c:v>29.6</c:v>
                </c:pt>
                <c:pt idx="1501">
                  <c:v>29.5</c:v>
                </c:pt>
                <c:pt idx="1502">
                  <c:v>29.5</c:v>
                </c:pt>
                <c:pt idx="1503">
                  <c:v>29.5</c:v>
                </c:pt>
                <c:pt idx="1504">
                  <c:v>29.4</c:v>
                </c:pt>
                <c:pt idx="1505">
                  <c:v>29.4</c:v>
                </c:pt>
                <c:pt idx="1506">
                  <c:v>29.2</c:v>
                </c:pt>
                <c:pt idx="1507">
                  <c:v>28.9</c:v>
                </c:pt>
                <c:pt idx="1508">
                  <c:v>28.7</c:v>
                </c:pt>
                <c:pt idx="1509">
                  <c:v>28.5</c:v>
                </c:pt>
                <c:pt idx="1510">
                  <c:v>28.2</c:v>
                </c:pt>
                <c:pt idx="1511">
                  <c:v>28</c:v>
                </c:pt>
                <c:pt idx="1512">
                  <c:v>27.8</c:v>
                </c:pt>
                <c:pt idx="1513">
                  <c:v>27.6</c:v>
                </c:pt>
                <c:pt idx="1514">
                  <c:v>27.4</c:v>
                </c:pt>
                <c:pt idx="1515">
                  <c:v>27.2</c:v>
                </c:pt>
                <c:pt idx="1516">
                  <c:v>27</c:v>
                </c:pt>
                <c:pt idx="1517">
                  <c:v>26.8</c:v>
                </c:pt>
                <c:pt idx="1518">
                  <c:v>27.2</c:v>
                </c:pt>
                <c:pt idx="1519">
                  <c:v>27.6</c:v>
                </c:pt>
                <c:pt idx="1520">
                  <c:v>28</c:v>
                </c:pt>
                <c:pt idx="1521">
                  <c:v>27.6</c:v>
                </c:pt>
                <c:pt idx="1522">
                  <c:v>27.2</c:v>
                </c:pt>
                <c:pt idx="1523">
                  <c:v>26.8</c:v>
                </c:pt>
                <c:pt idx="1524">
                  <c:v>27.7</c:v>
                </c:pt>
                <c:pt idx="1525">
                  <c:v>28.7</c:v>
                </c:pt>
                <c:pt idx="1526">
                  <c:v>29.6</c:v>
                </c:pt>
                <c:pt idx="1527">
                  <c:v>29.6</c:v>
                </c:pt>
                <c:pt idx="1528">
                  <c:v>29.6</c:v>
                </c:pt>
                <c:pt idx="1529">
                  <c:v>29.6</c:v>
                </c:pt>
                <c:pt idx="1530">
                  <c:v>28.9</c:v>
                </c:pt>
                <c:pt idx="1531">
                  <c:v>28.1</c:v>
                </c:pt>
                <c:pt idx="1532">
                  <c:v>27.4</c:v>
                </c:pt>
                <c:pt idx="1533">
                  <c:v>27.5</c:v>
                </c:pt>
                <c:pt idx="1534">
                  <c:v>27.5</c:v>
                </c:pt>
                <c:pt idx="1535">
                  <c:v>27.6</c:v>
                </c:pt>
                <c:pt idx="1536">
                  <c:v>27.5</c:v>
                </c:pt>
                <c:pt idx="1537">
                  <c:v>27.5</c:v>
                </c:pt>
                <c:pt idx="1538">
                  <c:v>27.4</c:v>
                </c:pt>
                <c:pt idx="1539">
                  <c:v>27.3</c:v>
                </c:pt>
                <c:pt idx="1540">
                  <c:v>27.3</c:v>
                </c:pt>
                <c:pt idx="1541">
                  <c:v>27.2</c:v>
                </c:pt>
                <c:pt idx="1542">
                  <c:v>27.7</c:v>
                </c:pt>
                <c:pt idx="1543">
                  <c:v>28.1</c:v>
                </c:pt>
                <c:pt idx="1544">
                  <c:v>28.6</c:v>
                </c:pt>
                <c:pt idx="1545">
                  <c:v>29.1</c:v>
                </c:pt>
                <c:pt idx="1546">
                  <c:v>29.5</c:v>
                </c:pt>
                <c:pt idx="1547">
                  <c:v>30</c:v>
                </c:pt>
                <c:pt idx="1548">
                  <c:v>30.1</c:v>
                </c:pt>
                <c:pt idx="1549">
                  <c:v>30.1</c:v>
                </c:pt>
                <c:pt idx="1550">
                  <c:v>30.2</c:v>
                </c:pt>
                <c:pt idx="1551">
                  <c:v>29.8</c:v>
                </c:pt>
                <c:pt idx="1552">
                  <c:v>29.5</c:v>
                </c:pt>
                <c:pt idx="1553">
                  <c:v>29.1</c:v>
                </c:pt>
                <c:pt idx="1554">
                  <c:v>28.7</c:v>
                </c:pt>
                <c:pt idx="1555">
                  <c:v>28.4</c:v>
                </c:pt>
                <c:pt idx="1556">
                  <c:v>28</c:v>
                </c:pt>
                <c:pt idx="1557">
                  <c:v>28</c:v>
                </c:pt>
                <c:pt idx="1558">
                  <c:v>28</c:v>
                </c:pt>
                <c:pt idx="1559">
                  <c:v>28</c:v>
                </c:pt>
                <c:pt idx="1560">
                  <c:v>28</c:v>
                </c:pt>
                <c:pt idx="1561">
                  <c:v>28</c:v>
                </c:pt>
                <c:pt idx="1562">
                  <c:v>27.9</c:v>
                </c:pt>
                <c:pt idx="1563">
                  <c:v>27.9</c:v>
                </c:pt>
                <c:pt idx="1564">
                  <c:v>27.9</c:v>
                </c:pt>
                <c:pt idx="1565">
                  <c:v>27.9</c:v>
                </c:pt>
                <c:pt idx="1566">
                  <c:v>28</c:v>
                </c:pt>
                <c:pt idx="1567">
                  <c:v>28.2</c:v>
                </c:pt>
                <c:pt idx="1568">
                  <c:v>28.4</c:v>
                </c:pt>
                <c:pt idx="1569">
                  <c:v>29</c:v>
                </c:pt>
                <c:pt idx="1570">
                  <c:v>29.6</c:v>
                </c:pt>
                <c:pt idx="1571">
                  <c:v>30.2</c:v>
                </c:pt>
                <c:pt idx="1572">
                  <c:v>30.4</c:v>
                </c:pt>
                <c:pt idx="1573">
                  <c:v>30.6</c:v>
                </c:pt>
                <c:pt idx="1574">
                  <c:v>30.8</c:v>
                </c:pt>
                <c:pt idx="1575">
                  <c:v>30.3</c:v>
                </c:pt>
                <c:pt idx="1576">
                  <c:v>29.9</c:v>
                </c:pt>
                <c:pt idx="1577">
                  <c:v>29.4</c:v>
                </c:pt>
                <c:pt idx="1578">
                  <c:v>28.9</c:v>
                </c:pt>
                <c:pt idx="1579">
                  <c:v>28.3</c:v>
                </c:pt>
                <c:pt idx="1580">
                  <c:v>27.8</c:v>
                </c:pt>
                <c:pt idx="1581">
                  <c:v>27.7</c:v>
                </c:pt>
                <c:pt idx="1582">
                  <c:v>27.5</c:v>
                </c:pt>
                <c:pt idx="1583">
                  <c:v>27.4</c:v>
                </c:pt>
                <c:pt idx="1584">
                  <c:v>27.4</c:v>
                </c:pt>
                <c:pt idx="1585">
                  <c:v>27.4</c:v>
                </c:pt>
                <c:pt idx="1586">
                  <c:v>27.4</c:v>
                </c:pt>
                <c:pt idx="1587">
                  <c:v>27.4</c:v>
                </c:pt>
                <c:pt idx="1588">
                  <c:v>27.4</c:v>
                </c:pt>
                <c:pt idx="1589">
                  <c:v>27.4</c:v>
                </c:pt>
                <c:pt idx="1590">
                  <c:v>27.3</c:v>
                </c:pt>
                <c:pt idx="1591">
                  <c:v>27.1</c:v>
                </c:pt>
                <c:pt idx="1592">
                  <c:v>27</c:v>
                </c:pt>
                <c:pt idx="1593">
                  <c:v>30.4</c:v>
                </c:pt>
                <c:pt idx="1594">
                  <c:v>29.9</c:v>
                </c:pt>
                <c:pt idx="1595">
                  <c:v>29.4</c:v>
                </c:pt>
                <c:pt idx="1596">
                  <c:v>29.7</c:v>
                </c:pt>
                <c:pt idx="1597">
                  <c:v>30.1</c:v>
                </c:pt>
                <c:pt idx="1598">
                  <c:v>30.4</c:v>
                </c:pt>
                <c:pt idx="1599">
                  <c:v>29.9</c:v>
                </c:pt>
                <c:pt idx="1600">
                  <c:v>29.3</c:v>
                </c:pt>
                <c:pt idx="1601">
                  <c:v>28.8</c:v>
                </c:pt>
                <c:pt idx="1602">
                  <c:v>28.6</c:v>
                </c:pt>
                <c:pt idx="1603">
                  <c:v>28.4</c:v>
                </c:pt>
                <c:pt idx="1604">
                  <c:v>28.2</c:v>
                </c:pt>
                <c:pt idx="1605">
                  <c:v>28.1</c:v>
                </c:pt>
                <c:pt idx="1606">
                  <c:v>27.9</c:v>
                </c:pt>
                <c:pt idx="1607">
                  <c:v>27.8</c:v>
                </c:pt>
                <c:pt idx="1608">
                  <c:v>27.8</c:v>
                </c:pt>
                <c:pt idx="1609">
                  <c:v>27.8</c:v>
                </c:pt>
                <c:pt idx="1610">
                  <c:v>27.8</c:v>
                </c:pt>
                <c:pt idx="1611">
                  <c:v>27.9</c:v>
                </c:pt>
                <c:pt idx="1612">
                  <c:v>27.9</c:v>
                </c:pt>
                <c:pt idx="1613">
                  <c:v>28</c:v>
                </c:pt>
                <c:pt idx="1614">
                  <c:v>28.3</c:v>
                </c:pt>
                <c:pt idx="1615">
                  <c:v>28.5</c:v>
                </c:pt>
                <c:pt idx="1616">
                  <c:v>28.8</c:v>
                </c:pt>
                <c:pt idx="1617">
                  <c:v>29.3</c:v>
                </c:pt>
                <c:pt idx="1618">
                  <c:v>29.9</c:v>
                </c:pt>
                <c:pt idx="1619">
                  <c:v>30.4</c:v>
                </c:pt>
                <c:pt idx="1620">
                  <c:v>28.3</c:v>
                </c:pt>
                <c:pt idx="1621">
                  <c:v>26.1</c:v>
                </c:pt>
                <c:pt idx="1622">
                  <c:v>24</c:v>
                </c:pt>
                <c:pt idx="1623">
                  <c:v>25.7</c:v>
                </c:pt>
                <c:pt idx="1624">
                  <c:v>27.4</c:v>
                </c:pt>
                <c:pt idx="1625">
                  <c:v>29.1</c:v>
                </c:pt>
                <c:pt idx="1626">
                  <c:v>28.9</c:v>
                </c:pt>
                <c:pt idx="1627">
                  <c:v>28.8</c:v>
                </c:pt>
                <c:pt idx="1628">
                  <c:v>28.6</c:v>
                </c:pt>
                <c:pt idx="1629">
                  <c:v>28.5</c:v>
                </c:pt>
                <c:pt idx="1630">
                  <c:v>28.3</c:v>
                </c:pt>
                <c:pt idx="1631">
                  <c:v>28.2</c:v>
                </c:pt>
                <c:pt idx="1632">
                  <c:v>28.1</c:v>
                </c:pt>
                <c:pt idx="1633">
                  <c:v>28</c:v>
                </c:pt>
                <c:pt idx="1634">
                  <c:v>27.9</c:v>
                </c:pt>
                <c:pt idx="1635">
                  <c:v>27.8</c:v>
                </c:pt>
                <c:pt idx="1636">
                  <c:v>27.7</c:v>
                </c:pt>
                <c:pt idx="1637">
                  <c:v>27.6</c:v>
                </c:pt>
                <c:pt idx="1638">
                  <c:v>27.3</c:v>
                </c:pt>
                <c:pt idx="1639">
                  <c:v>27.1</c:v>
                </c:pt>
                <c:pt idx="1640">
                  <c:v>26.8</c:v>
                </c:pt>
                <c:pt idx="1641">
                  <c:v>27.9</c:v>
                </c:pt>
                <c:pt idx="1642">
                  <c:v>29.1</c:v>
                </c:pt>
                <c:pt idx="1643">
                  <c:v>30.2</c:v>
                </c:pt>
                <c:pt idx="1644">
                  <c:v>30.3</c:v>
                </c:pt>
                <c:pt idx="1645">
                  <c:v>30.5</c:v>
                </c:pt>
                <c:pt idx="1646">
                  <c:v>30.6</c:v>
                </c:pt>
                <c:pt idx="1647">
                  <c:v>30.3</c:v>
                </c:pt>
                <c:pt idx="1648">
                  <c:v>30.1</c:v>
                </c:pt>
                <c:pt idx="1649">
                  <c:v>29.8</c:v>
                </c:pt>
                <c:pt idx="1650">
                  <c:v>28.5</c:v>
                </c:pt>
                <c:pt idx="1651">
                  <c:v>27.3</c:v>
                </c:pt>
                <c:pt idx="1652">
                  <c:v>26</c:v>
                </c:pt>
                <c:pt idx="1653">
                  <c:v>26.3</c:v>
                </c:pt>
                <c:pt idx="1654">
                  <c:v>26.7</c:v>
                </c:pt>
                <c:pt idx="1655">
                  <c:v>27</c:v>
                </c:pt>
                <c:pt idx="1656">
                  <c:v>27.1</c:v>
                </c:pt>
                <c:pt idx="1657">
                  <c:v>27.2</c:v>
                </c:pt>
                <c:pt idx="1658">
                  <c:v>27.3</c:v>
                </c:pt>
                <c:pt idx="1659">
                  <c:v>27.4</c:v>
                </c:pt>
                <c:pt idx="1660">
                  <c:v>27.5</c:v>
                </c:pt>
                <c:pt idx="1661">
                  <c:v>27.6</c:v>
                </c:pt>
                <c:pt idx="1662">
                  <c:v>26.3</c:v>
                </c:pt>
                <c:pt idx="1663">
                  <c:v>25.1</c:v>
                </c:pt>
                <c:pt idx="1664">
                  <c:v>23.8</c:v>
                </c:pt>
                <c:pt idx="1665">
                  <c:v>24.2</c:v>
                </c:pt>
                <c:pt idx="1666">
                  <c:v>24.6</c:v>
                </c:pt>
                <c:pt idx="1667">
                  <c:v>25</c:v>
                </c:pt>
                <c:pt idx="1668">
                  <c:v>25.7</c:v>
                </c:pt>
                <c:pt idx="1669">
                  <c:v>26.3</c:v>
                </c:pt>
                <c:pt idx="1670">
                  <c:v>27</c:v>
                </c:pt>
                <c:pt idx="1671">
                  <c:v>27.2</c:v>
                </c:pt>
                <c:pt idx="1672">
                  <c:v>27.4</c:v>
                </c:pt>
                <c:pt idx="1673">
                  <c:v>27.6</c:v>
                </c:pt>
                <c:pt idx="1674">
                  <c:v>27.7</c:v>
                </c:pt>
                <c:pt idx="1675">
                  <c:v>27.7</c:v>
                </c:pt>
                <c:pt idx="1676">
                  <c:v>27.8</c:v>
                </c:pt>
                <c:pt idx="1677">
                  <c:v>27.7</c:v>
                </c:pt>
                <c:pt idx="1678">
                  <c:v>27.7</c:v>
                </c:pt>
                <c:pt idx="1679">
                  <c:v>27.6</c:v>
                </c:pt>
                <c:pt idx="1680">
                  <c:v>27.6</c:v>
                </c:pt>
                <c:pt idx="1681">
                  <c:v>27.5</c:v>
                </c:pt>
                <c:pt idx="1682">
                  <c:v>27.5</c:v>
                </c:pt>
                <c:pt idx="1683">
                  <c:v>27.5</c:v>
                </c:pt>
                <c:pt idx="1684">
                  <c:v>27.4</c:v>
                </c:pt>
                <c:pt idx="1685">
                  <c:v>27.4</c:v>
                </c:pt>
                <c:pt idx="1686">
                  <c:v>27.7</c:v>
                </c:pt>
                <c:pt idx="1687">
                  <c:v>27.9</c:v>
                </c:pt>
                <c:pt idx="1688">
                  <c:v>28.2</c:v>
                </c:pt>
                <c:pt idx="1689">
                  <c:v>28.5</c:v>
                </c:pt>
                <c:pt idx="1690">
                  <c:v>28.9</c:v>
                </c:pt>
                <c:pt idx="1691">
                  <c:v>29.2</c:v>
                </c:pt>
                <c:pt idx="1692">
                  <c:v>29.5</c:v>
                </c:pt>
                <c:pt idx="1693">
                  <c:v>29.9</c:v>
                </c:pt>
                <c:pt idx="1694">
                  <c:v>30.2</c:v>
                </c:pt>
                <c:pt idx="1695">
                  <c:v>29.8</c:v>
                </c:pt>
                <c:pt idx="1696">
                  <c:v>29.4</c:v>
                </c:pt>
                <c:pt idx="1697">
                  <c:v>29</c:v>
                </c:pt>
                <c:pt idx="1698">
                  <c:v>28.5</c:v>
                </c:pt>
                <c:pt idx="1699">
                  <c:v>28.1</c:v>
                </c:pt>
                <c:pt idx="1700">
                  <c:v>27.6</c:v>
                </c:pt>
                <c:pt idx="1701">
                  <c:v>27.6</c:v>
                </c:pt>
                <c:pt idx="1702">
                  <c:v>27.6</c:v>
                </c:pt>
                <c:pt idx="1703">
                  <c:v>27.6</c:v>
                </c:pt>
                <c:pt idx="1704">
                  <c:v>27.5</c:v>
                </c:pt>
                <c:pt idx="1705">
                  <c:v>27.5</c:v>
                </c:pt>
                <c:pt idx="1706">
                  <c:v>27.4</c:v>
                </c:pt>
                <c:pt idx="1707">
                  <c:v>27.3</c:v>
                </c:pt>
                <c:pt idx="1708">
                  <c:v>27.3</c:v>
                </c:pt>
                <c:pt idx="1709">
                  <c:v>27.2</c:v>
                </c:pt>
                <c:pt idx="1710">
                  <c:v>27.3</c:v>
                </c:pt>
                <c:pt idx="1711">
                  <c:v>27.3</c:v>
                </c:pt>
                <c:pt idx="1712">
                  <c:v>27.4</c:v>
                </c:pt>
                <c:pt idx="1713">
                  <c:v>28.1</c:v>
                </c:pt>
                <c:pt idx="1714">
                  <c:v>28.9</c:v>
                </c:pt>
                <c:pt idx="1715">
                  <c:v>29.6</c:v>
                </c:pt>
                <c:pt idx="1716">
                  <c:v>29.8</c:v>
                </c:pt>
                <c:pt idx="1717">
                  <c:v>30</c:v>
                </c:pt>
                <c:pt idx="1718">
                  <c:v>30.2</c:v>
                </c:pt>
                <c:pt idx="1719">
                  <c:v>29.7</c:v>
                </c:pt>
                <c:pt idx="1720">
                  <c:v>29.3</c:v>
                </c:pt>
                <c:pt idx="1721">
                  <c:v>28.8</c:v>
                </c:pt>
                <c:pt idx="1722">
                  <c:v>28.6</c:v>
                </c:pt>
                <c:pt idx="1723">
                  <c:v>28.4</c:v>
                </c:pt>
                <c:pt idx="1724">
                  <c:v>28.2</c:v>
                </c:pt>
                <c:pt idx="1725">
                  <c:v>27.6</c:v>
                </c:pt>
                <c:pt idx="1726">
                  <c:v>27</c:v>
                </c:pt>
                <c:pt idx="1727">
                  <c:v>26.4</c:v>
                </c:pt>
                <c:pt idx="1728">
                  <c:v>26.5</c:v>
                </c:pt>
                <c:pt idx="1729">
                  <c:v>26.6</c:v>
                </c:pt>
                <c:pt idx="1730">
                  <c:v>26.7</c:v>
                </c:pt>
                <c:pt idx="1731">
                  <c:v>26.8</c:v>
                </c:pt>
                <c:pt idx="1732">
                  <c:v>26.9</c:v>
                </c:pt>
                <c:pt idx="1733">
                  <c:v>27</c:v>
                </c:pt>
                <c:pt idx="1734">
                  <c:v>26.3</c:v>
                </c:pt>
                <c:pt idx="1735">
                  <c:v>25.5</c:v>
                </c:pt>
                <c:pt idx="1736">
                  <c:v>24.8</c:v>
                </c:pt>
                <c:pt idx="1737">
                  <c:v>25</c:v>
                </c:pt>
                <c:pt idx="1738">
                  <c:v>25.1</c:v>
                </c:pt>
                <c:pt idx="1739">
                  <c:v>25.3</c:v>
                </c:pt>
                <c:pt idx="1740">
                  <c:v>25.5</c:v>
                </c:pt>
                <c:pt idx="1741">
                  <c:v>25.6</c:v>
                </c:pt>
                <c:pt idx="1742">
                  <c:v>25.8</c:v>
                </c:pt>
                <c:pt idx="1743">
                  <c:v>26.1</c:v>
                </c:pt>
                <c:pt idx="1744">
                  <c:v>26.3</c:v>
                </c:pt>
                <c:pt idx="1745">
                  <c:v>26.6</c:v>
                </c:pt>
                <c:pt idx="1746">
                  <c:v>26.1</c:v>
                </c:pt>
                <c:pt idx="1747">
                  <c:v>25.5</c:v>
                </c:pt>
                <c:pt idx="1748">
                  <c:v>25</c:v>
                </c:pt>
                <c:pt idx="1749">
                  <c:v>24.6</c:v>
                </c:pt>
                <c:pt idx="1750">
                  <c:v>24.3</c:v>
                </c:pt>
                <c:pt idx="1751">
                  <c:v>23.9</c:v>
                </c:pt>
                <c:pt idx="1752">
                  <c:v>24.1</c:v>
                </c:pt>
                <c:pt idx="1753">
                  <c:v>24.3</c:v>
                </c:pt>
                <c:pt idx="1754">
                  <c:v>24.5</c:v>
                </c:pt>
                <c:pt idx="1755">
                  <c:v>24.8</c:v>
                </c:pt>
                <c:pt idx="1756">
                  <c:v>25</c:v>
                </c:pt>
                <c:pt idx="1757">
                  <c:v>25.2</c:v>
                </c:pt>
                <c:pt idx="1758">
                  <c:v>25.4</c:v>
                </c:pt>
                <c:pt idx="1759">
                  <c:v>25.6</c:v>
                </c:pt>
                <c:pt idx="1760">
                  <c:v>25.8</c:v>
                </c:pt>
                <c:pt idx="1761">
                  <c:v>26.3</c:v>
                </c:pt>
                <c:pt idx="1762">
                  <c:v>26.9</c:v>
                </c:pt>
                <c:pt idx="1763">
                  <c:v>27.4</c:v>
                </c:pt>
                <c:pt idx="1764">
                  <c:v>26.7</c:v>
                </c:pt>
                <c:pt idx="1765">
                  <c:v>25.9</c:v>
                </c:pt>
                <c:pt idx="1766">
                  <c:v>25.2</c:v>
                </c:pt>
                <c:pt idx="1767">
                  <c:v>25.2</c:v>
                </c:pt>
                <c:pt idx="1768">
                  <c:v>25.2</c:v>
                </c:pt>
                <c:pt idx="1769">
                  <c:v>25.2</c:v>
                </c:pt>
                <c:pt idx="1770">
                  <c:v>25.2</c:v>
                </c:pt>
                <c:pt idx="1771">
                  <c:v>25.2</c:v>
                </c:pt>
                <c:pt idx="1772">
                  <c:v>25.2</c:v>
                </c:pt>
                <c:pt idx="1773">
                  <c:v>24.9</c:v>
                </c:pt>
                <c:pt idx="1774">
                  <c:v>24.6</c:v>
                </c:pt>
                <c:pt idx="1775">
                  <c:v>24.3</c:v>
                </c:pt>
                <c:pt idx="1776">
                  <c:v>24.5</c:v>
                </c:pt>
                <c:pt idx="1777">
                  <c:v>24.7</c:v>
                </c:pt>
                <c:pt idx="1778">
                  <c:v>24.9</c:v>
                </c:pt>
                <c:pt idx="1779">
                  <c:v>25.1</c:v>
                </c:pt>
                <c:pt idx="1780">
                  <c:v>25.3</c:v>
                </c:pt>
                <c:pt idx="1781">
                  <c:v>25.5</c:v>
                </c:pt>
                <c:pt idx="1782">
                  <c:v>25.4</c:v>
                </c:pt>
                <c:pt idx="1783">
                  <c:v>25.3</c:v>
                </c:pt>
                <c:pt idx="1784">
                  <c:v>25.2</c:v>
                </c:pt>
                <c:pt idx="1785">
                  <c:v>25.4</c:v>
                </c:pt>
                <c:pt idx="1786">
                  <c:v>25.5</c:v>
                </c:pt>
                <c:pt idx="1787">
                  <c:v>25.7</c:v>
                </c:pt>
                <c:pt idx="1788">
                  <c:v>25.8</c:v>
                </c:pt>
                <c:pt idx="1789">
                  <c:v>25.9</c:v>
                </c:pt>
                <c:pt idx="1790">
                  <c:v>26</c:v>
                </c:pt>
                <c:pt idx="1791">
                  <c:v>25.5</c:v>
                </c:pt>
                <c:pt idx="1792">
                  <c:v>25.1</c:v>
                </c:pt>
                <c:pt idx="1793">
                  <c:v>24.6</c:v>
                </c:pt>
                <c:pt idx="1794">
                  <c:v>24.5</c:v>
                </c:pt>
                <c:pt idx="1795">
                  <c:v>24.3</c:v>
                </c:pt>
                <c:pt idx="1796">
                  <c:v>24.2</c:v>
                </c:pt>
                <c:pt idx="1797">
                  <c:v>24.3</c:v>
                </c:pt>
                <c:pt idx="1798">
                  <c:v>24.3</c:v>
                </c:pt>
                <c:pt idx="1799">
                  <c:v>24.4</c:v>
                </c:pt>
                <c:pt idx="1800">
                  <c:v>24.8</c:v>
                </c:pt>
                <c:pt idx="1801">
                  <c:v>25.3</c:v>
                </c:pt>
                <c:pt idx="1802">
                  <c:v>25.7</c:v>
                </c:pt>
                <c:pt idx="1803">
                  <c:v>26.1</c:v>
                </c:pt>
                <c:pt idx="1804">
                  <c:v>26.6</c:v>
                </c:pt>
                <c:pt idx="1805">
                  <c:v>27</c:v>
                </c:pt>
                <c:pt idx="1806">
                  <c:v>27.4</c:v>
                </c:pt>
                <c:pt idx="1807">
                  <c:v>27.9</c:v>
                </c:pt>
                <c:pt idx="1808">
                  <c:v>28.3</c:v>
                </c:pt>
                <c:pt idx="1809">
                  <c:v>28.7</c:v>
                </c:pt>
                <c:pt idx="1810">
                  <c:v>29.2</c:v>
                </c:pt>
                <c:pt idx="1811">
                  <c:v>29.6</c:v>
                </c:pt>
                <c:pt idx="1812">
                  <c:v>29.7</c:v>
                </c:pt>
                <c:pt idx="1813">
                  <c:v>29.9</c:v>
                </c:pt>
                <c:pt idx="1814">
                  <c:v>30</c:v>
                </c:pt>
                <c:pt idx="1815">
                  <c:v>29.3</c:v>
                </c:pt>
                <c:pt idx="1816">
                  <c:v>28.5</c:v>
                </c:pt>
                <c:pt idx="1817">
                  <c:v>27.8</c:v>
                </c:pt>
                <c:pt idx="1818">
                  <c:v>27.5</c:v>
                </c:pt>
                <c:pt idx="1819">
                  <c:v>27.1</c:v>
                </c:pt>
                <c:pt idx="1820">
                  <c:v>26.8</c:v>
                </c:pt>
                <c:pt idx="1821">
                  <c:v>26.7</c:v>
                </c:pt>
                <c:pt idx="1822">
                  <c:v>26.7</c:v>
                </c:pt>
                <c:pt idx="1823">
                  <c:v>26.6</c:v>
                </c:pt>
                <c:pt idx="1824">
                  <c:v>26.7</c:v>
                </c:pt>
                <c:pt idx="1825">
                  <c:v>26.8</c:v>
                </c:pt>
                <c:pt idx="1826">
                  <c:v>26.8</c:v>
                </c:pt>
                <c:pt idx="1827">
                  <c:v>26.9</c:v>
                </c:pt>
                <c:pt idx="1828">
                  <c:v>26.9</c:v>
                </c:pt>
                <c:pt idx="1829">
                  <c:v>27</c:v>
                </c:pt>
                <c:pt idx="1830">
                  <c:v>27.2</c:v>
                </c:pt>
                <c:pt idx="1831">
                  <c:v>27.3</c:v>
                </c:pt>
                <c:pt idx="1832">
                  <c:v>27.5</c:v>
                </c:pt>
                <c:pt idx="1833">
                  <c:v>28.1</c:v>
                </c:pt>
                <c:pt idx="1834">
                  <c:v>28.6</c:v>
                </c:pt>
                <c:pt idx="1835">
                  <c:v>29.2</c:v>
                </c:pt>
                <c:pt idx="1836">
                  <c:v>28.9</c:v>
                </c:pt>
                <c:pt idx="1837">
                  <c:v>28.7</c:v>
                </c:pt>
                <c:pt idx="1838">
                  <c:v>28.4</c:v>
                </c:pt>
                <c:pt idx="1839">
                  <c:v>28.1</c:v>
                </c:pt>
                <c:pt idx="1840">
                  <c:v>27.9</c:v>
                </c:pt>
                <c:pt idx="1841">
                  <c:v>27.6</c:v>
                </c:pt>
                <c:pt idx="1842">
                  <c:v>27.2</c:v>
                </c:pt>
                <c:pt idx="1843">
                  <c:v>26.8</c:v>
                </c:pt>
                <c:pt idx="1844">
                  <c:v>26.4</c:v>
                </c:pt>
                <c:pt idx="1845">
                  <c:v>26.5</c:v>
                </c:pt>
                <c:pt idx="1846">
                  <c:v>26.7</c:v>
                </c:pt>
                <c:pt idx="1847">
                  <c:v>26.8</c:v>
                </c:pt>
                <c:pt idx="1848">
                  <c:v>26.8</c:v>
                </c:pt>
                <c:pt idx="1849">
                  <c:v>26.8</c:v>
                </c:pt>
                <c:pt idx="1850">
                  <c:v>26.8</c:v>
                </c:pt>
                <c:pt idx="1851">
                  <c:v>26.8</c:v>
                </c:pt>
                <c:pt idx="1852">
                  <c:v>26.8</c:v>
                </c:pt>
                <c:pt idx="1853">
                  <c:v>26.8</c:v>
                </c:pt>
                <c:pt idx="1854">
                  <c:v>26.9</c:v>
                </c:pt>
                <c:pt idx="1855">
                  <c:v>27.1</c:v>
                </c:pt>
                <c:pt idx="1856">
                  <c:v>27.2</c:v>
                </c:pt>
                <c:pt idx="1857">
                  <c:v>26.9</c:v>
                </c:pt>
                <c:pt idx="1858">
                  <c:v>26.5</c:v>
                </c:pt>
                <c:pt idx="1859">
                  <c:v>26.2</c:v>
                </c:pt>
                <c:pt idx="1860">
                  <c:v>26.7</c:v>
                </c:pt>
                <c:pt idx="1861">
                  <c:v>27.3</c:v>
                </c:pt>
                <c:pt idx="1862">
                  <c:v>27.8</c:v>
                </c:pt>
                <c:pt idx="1863">
                  <c:v>27.3</c:v>
                </c:pt>
                <c:pt idx="1864">
                  <c:v>26.7</c:v>
                </c:pt>
                <c:pt idx="1865">
                  <c:v>26.2</c:v>
                </c:pt>
                <c:pt idx="1866">
                  <c:v>25.7</c:v>
                </c:pt>
                <c:pt idx="1867">
                  <c:v>25.3</c:v>
                </c:pt>
                <c:pt idx="1868">
                  <c:v>24.8</c:v>
                </c:pt>
                <c:pt idx="1869">
                  <c:v>25.3</c:v>
                </c:pt>
                <c:pt idx="1870">
                  <c:v>25.8</c:v>
                </c:pt>
                <c:pt idx="1871">
                  <c:v>26.3</c:v>
                </c:pt>
                <c:pt idx="1872">
                  <c:v>26.4</c:v>
                </c:pt>
                <c:pt idx="1873">
                  <c:v>26.5</c:v>
                </c:pt>
                <c:pt idx="1874">
                  <c:v>26.6</c:v>
                </c:pt>
                <c:pt idx="1875">
                  <c:v>26.8</c:v>
                </c:pt>
                <c:pt idx="1876">
                  <c:v>26.9</c:v>
                </c:pt>
                <c:pt idx="1877">
                  <c:v>27</c:v>
                </c:pt>
                <c:pt idx="1878">
                  <c:v>26.5</c:v>
                </c:pt>
                <c:pt idx="1879">
                  <c:v>26.1</c:v>
                </c:pt>
                <c:pt idx="1880">
                  <c:v>25.6</c:v>
                </c:pt>
                <c:pt idx="1881">
                  <c:v>26.8</c:v>
                </c:pt>
                <c:pt idx="1882">
                  <c:v>28</c:v>
                </c:pt>
                <c:pt idx="1883">
                  <c:v>29.2</c:v>
                </c:pt>
                <c:pt idx="1884">
                  <c:v>29.2</c:v>
                </c:pt>
                <c:pt idx="1885">
                  <c:v>29.1</c:v>
                </c:pt>
                <c:pt idx="1886">
                  <c:v>29.1</c:v>
                </c:pt>
                <c:pt idx="1887">
                  <c:v>29.1</c:v>
                </c:pt>
                <c:pt idx="1888">
                  <c:v>29</c:v>
                </c:pt>
                <c:pt idx="1889">
                  <c:v>29</c:v>
                </c:pt>
                <c:pt idx="1890">
                  <c:v>29.1</c:v>
                </c:pt>
                <c:pt idx="1891">
                  <c:v>29.3</c:v>
                </c:pt>
                <c:pt idx="1892">
                  <c:v>29.4</c:v>
                </c:pt>
                <c:pt idx="1893">
                  <c:v>29.3</c:v>
                </c:pt>
                <c:pt idx="1894">
                  <c:v>29.2</c:v>
                </c:pt>
                <c:pt idx="1895">
                  <c:v>29</c:v>
                </c:pt>
                <c:pt idx="1896">
                  <c:v>28.8</c:v>
                </c:pt>
                <c:pt idx="1897">
                  <c:v>28.6</c:v>
                </c:pt>
                <c:pt idx="1898">
                  <c:v>28.4</c:v>
                </c:pt>
                <c:pt idx="1899">
                  <c:v>28.2</c:v>
                </c:pt>
                <c:pt idx="1900">
                  <c:v>28</c:v>
                </c:pt>
                <c:pt idx="1901">
                  <c:v>27.8</c:v>
                </c:pt>
                <c:pt idx="1902">
                  <c:v>27.4</c:v>
                </c:pt>
                <c:pt idx="1903">
                  <c:v>27</c:v>
                </c:pt>
                <c:pt idx="1904">
                  <c:v>26.6</c:v>
                </c:pt>
                <c:pt idx="1905">
                  <c:v>27.1</c:v>
                </c:pt>
                <c:pt idx="1906">
                  <c:v>27.7</c:v>
                </c:pt>
                <c:pt idx="1907">
                  <c:v>28.2</c:v>
                </c:pt>
                <c:pt idx="1908">
                  <c:v>27.5</c:v>
                </c:pt>
                <c:pt idx="1909">
                  <c:v>26.9</c:v>
                </c:pt>
                <c:pt idx="1910">
                  <c:v>26.2</c:v>
                </c:pt>
                <c:pt idx="1911">
                  <c:v>25.3</c:v>
                </c:pt>
                <c:pt idx="1912">
                  <c:v>24.5</c:v>
                </c:pt>
                <c:pt idx="1913">
                  <c:v>23.6</c:v>
                </c:pt>
                <c:pt idx="1914">
                  <c:v>24.8</c:v>
                </c:pt>
                <c:pt idx="1915">
                  <c:v>26</c:v>
                </c:pt>
                <c:pt idx="1916">
                  <c:v>27.2</c:v>
                </c:pt>
                <c:pt idx="1917">
                  <c:v>26.9</c:v>
                </c:pt>
                <c:pt idx="1918">
                  <c:v>26.7</c:v>
                </c:pt>
                <c:pt idx="1919">
                  <c:v>26.4</c:v>
                </c:pt>
                <c:pt idx="1920">
                  <c:v>26.3</c:v>
                </c:pt>
                <c:pt idx="1921">
                  <c:v>26.3</c:v>
                </c:pt>
                <c:pt idx="1922">
                  <c:v>26.2</c:v>
                </c:pt>
                <c:pt idx="1923">
                  <c:v>26.1</c:v>
                </c:pt>
                <c:pt idx="1924">
                  <c:v>26.1</c:v>
                </c:pt>
                <c:pt idx="1925">
                  <c:v>26</c:v>
                </c:pt>
                <c:pt idx="1926">
                  <c:v>26.1</c:v>
                </c:pt>
                <c:pt idx="1927">
                  <c:v>26.3</c:v>
                </c:pt>
                <c:pt idx="1928">
                  <c:v>26.4</c:v>
                </c:pt>
                <c:pt idx="1929">
                  <c:v>26.3</c:v>
                </c:pt>
                <c:pt idx="1930">
                  <c:v>26.3</c:v>
                </c:pt>
                <c:pt idx="1931">
                  <c:v>26.2</c:v>
                </c:pt>
                <c:pt idx="1932">
                  <c:v>26.2</c:v>
                </c:pt>
                <c:pt idx="1933">
                  <c:v>26.3</c:v>
                </c:pt>
                <c:pt idx="1934">
                  <c:v>26.3</c:v>
                </c:pt>
                <c:pt idx="1935">
                  <c:v>26.3</c:v>
                </c:pt>
                <c:pt idx="1936">
                  <c:v>26.4</c:v>
                </c:pt>
                <c:pt idx="1937">
                  <c:v>26.4</c:v>
                </c:pt>
                <c:pt idx="1938">
                  <c:v>26.1</c:v>
                </c:pt>
                <c:pt idx="1939">
                  <c:v>25.9</c:v>
                </c:pt>
                <c:pt idx="1940">
                  <c:v>25.6</c:v>
                </c:pt>
                <c:pt idx="1941">
                  <c:v>25.9</c:v>
                </c:pt>
                <c:pt idx="1942">
                  <c:v>26.3</c:v>
                </c:pt>
                <c:pt idx="1943">
                  <c:v>26.6</c:v>
                </c:pt>
                <c:pt idx="1944">
                  <c:v>26.6</c:v>
                </c:pt>
                <c:pt idx="1945">
                  <c:v>26.7</c:v>
                </c:pt>
                <c:pt idx="1946">
                  <c:v>26.7</c:v>
                </c:pt>
                <c:pt idx="1947">
                  <c:v>26.7</c:v>
                </c:pt>
                <c:pt idx="1948">
                  <c:v>26.8</c:v>
                </c:pt>
                <c:pt idx="1949">
                  <c:v>26.8</c:v>
                </c:pt>
                <c:pt idx="1950">
                  <c:v>26.2</c:v>
                </c:pt>
                <c:pt idx="1951">
                  <c:v>25.6</c:v>
                </c:pt>
                <c:pt idx="1952">
                  <c:v>25</c:v>
                </c:pt>
                <c:pt idx="1953">
                  <c:v>25.1</c:v>
                </c:pt>
                <c:pt idx="1954">
                  <c:v>25.3</c:v>
                </c:pt>
                <c:pt idx="1955">
                  <c:v>25.4</c:v>
                </c:pt>
                <c:pt idx="1956">
                  <c:v>25.5</c:v>
                </c:pt>
                <c:pt idx="1957">
                  <c:v>25.7</c:v>
                </c:pt>
                <c:pt idx="1958">
                  <c:v>25.8</c:v>
                </c:pt>
                <c:pt idx="1959">
                  <c:v>25.5</c:v>
                </c:pt>
                <c:pt idx="1960">
                  <c:v>25.3</c:v>
                </c:pt>
                <c:pt idx="1961">
                  <c:v>25</c:v>
                </c:pt>
                <c:pt idx="1962">
                  <c:v>25</c:v>
                </c:pt>
                <c:pt idx="1963">
                  <c:v>24.9</c:v>
                </c:pt>
                <c:pt idx="1964">
                  <c:v>24.9</c:v>
                </c:pt>
                <c:pt idx="1965">
                  <c:v>24.9</c:v>
                </c:pt>
                <c:pt idx="1966">
                  <c:v>24.8</c:v>
                </c:pt>
                <c:pt idx="1967">
                  <c:v>24.8</c:v>
                </c:pt>
                <c:pt idx="1968">
                  <c:v>25.1</c:v>
                </c:pt>
                <c:pt idx="1969">
                  <c:v>25.4</c:v>
                </c:pt>
                <c:pt idx="1970">
                  <c:v>25.7</c:v>
                </c:pt>
                <c:pt idx="1971">
                  <c:v>26</c:v>
                </c:pt>
                <c:pt idx="1972">
                  <c:v>26.2</c:v>
                </c:pt>
                <c:pt idx="1973">
                  <c:v>26.5</c:v>
                </c:pt>
                <c:pt idx="1974">
                  <c:v>26.4</c:v>
                </c:pt>
                <c:pt idx="1975">
                  <c:v>26.3</c:v>
                </c:pt>
                <c:pt idx="1976">
                  <c:v>26.2</c:v>
                </c:pt>
                <c:pt idx="1977">
                  <c:v>27.1</c:v>
                </c:pt>
                <c:pt idx="1978">
                  <c:v>27.9</c:v>
                </c:pt>
                <c:pt idx="1979">
                  <c:v>28.8</c:v>
                </c:pt>
                <c:pt idx="1980">
                  <c:v>28.9</c:v>
                </c:pt>
                <c:pt idx="1981">
                  <c:v>29.1</c:v>
                </c:pt>
                <c:pt idx="1982">
                  <c:v>29.2</c:v>
                </c:pt>
                <c:pt idx="1983">
                  <c:v>28.8</c:v>
                </c:pt>
                <c:pt idx="1984">
                  <c:v>28.5</c:v>
                </c:pt>
                <c:pt idx="1985">
                  <c:v>28.1</c:v>
                </c:pt>
                <c:pt idx="1986">
                  <c:v>27.7</c:v>
                </c:pt>
                <c:pt idx="1987">
                  <c:v>27.4</c:v>
                </c:pt>
                <c:pt idx="1988">
                  <c:v>27</c:v>
                </c:pt>
                <c:pt idx="1989">
                  <c:v>27.3</c:v>
                </c:pt>
                <c:pt idx="1990">
                  <c:v>27.6</c:v>
                </c:pt>
                <c:pt idx="1991">
                  <c:v>27.8</c:v>
                </c:pt>
                <c:pt idx="1992">
                  <c:v>27.7</c:v>
                </c:pt>
                <c:pt idx="1993">
                  <c:v>27.5</c:v>
                </c:pt>
                <c:pt idx="1994">
                  <c:v>27.3</c:v>
                </c:pt>
                <c:pt idx="1995">
                  <c:v>27.1</c:v>
                </c:pt>
                <c:pt idx="1996">
                  <c:v>27</c:v>
                </c:pt>
                <c:pt idx="1997">
                  <c:v>26.8</c:v>
                </c:pt>
                <c:pt idx="1998">
                  <c:v>26.7</c:v>
                </c:pt>
                <c:pt idx="1999">
                  <c:v>26.5</c:v>
                </c:pt>
                <c:pt idx="2000">
                  <c:v>26.4</c:v>
                </c:pt>
                <c:pt idx="2001">
                  <c:v>26.9</c:v>
                </c:pt>
                <c:pt idx="2002">
                  <c:v>27.5</c:v>
                </c:pt>
                <c:pt idx="2003">
                  <c:v>28</c:v>
                </c:pt>
                <c:pt idx="2004">
                  <c:v>27.8</c:v>
                </c:pt>
                <c:pt idx="2005">
                  <c:v>27.5</c:v>
                </c:pt>
                <c:pt idx="2006">
                  <c:v>27.3</c:v>
                </c:pt>
                <c:pt idx="2007">
                  <c:v>27.1</c:v>
                </c:pt>
                <c:pt idx="2008">
                  <c:v>26.8</c:v>
                </c:pt>
                <c:pt idx="2009">
                  <c:v>26.6</c:v>
                </c:pt>
                <c:pt idx="2010">
                  <c:v>26.1</c:v>
                </c:pt>
                <c:pt idx="2011">
                  <c:v>25.5</c:v>
                </c:pt>
                <c:pt idx="2012">
                  <c:v>25</c:v>
                </c:pt>
                <c:pt idx="2013">
                  <c:v>25.3</c:v>
                </c:pt>
                <c:pt idx="2014">
                  <c:v>25.7</c:v>
                </c:pt>
                <c:pt idx="2015">
                  <c:v>26</c:v>
                </c:pt>
                <c:pt idx="2016">
                  <c:v>25.8</c:v>
                </c:pt>
                <c:pt idx="2017">
                  <c:v>25.6</c:v>
                </c:pt>
                <c:pt idx="2018">
                  <c:v>25.4</c:v>
                </c:pt>
                <c:pt idx="2019">
                  <c:v>25.2</c:v>
                </c:pt>
                <c:pt idx="2020">
                  <c:v>25</c:v>
                </c:pt>
                <c:pt idx="2021">
                  <c:v>24.8</c:v>
                </c:pt>
                <c:pt idx="2022">
                  <c:v>24.7</c:v>
                </c:pt>
                <c:pt idx="2023">
                  <c:v>24.5</c:v>
                </c:pt>
                <c:pt idx="2024">
                  <c:v>24.4</c:v>
                </c:pt>
                <c:pt idx="2025">
                  <c:v>25.8</c:v>
                </c:pt>
                <c:pt idx="2026">
                  <c:v>27.2</c:v>
                </c:pt>
                <c:pt idx="2027">
                  <c:v>28.6</c:v>
                </c:pt>
                <c:pt idx="2028">
                  <c:v>28.8</c:v>
                </c:pt>
                <c:pt idx="2029">
                  <c:v>29</c:v>
                </c:pt>
                <c:pt idx="2030">
                  <c:v>29.2</c:v>
                </c:pt>
                <c:pt idx="2031">
                  <c:v>28.8</c:v>
                </c:pt>
                <c:pt idx="2032">
                  <c:v>28.4</c:v>
                </c:pt>
                <c:pt idx="2033">
                  <c:v>28</c:v>
                </c:pt>
                <c:pt idx="2034">
                  <c:v>27</c:v>
                </c:pt>
                <c:pt idx="2035">
                  <c:v>26</c:v>
                </c:pt>
                <c:pt idx="2036">
                  <c:v>25</c:v>
                </c:pt>
                <c:pt idx="2037">
                  <c:v>25.3</c:v>
                </c:pt>
                <c:pt idx="2038">
                  <c:v>25.5</c:v>
                </c:pt>
                <c:pt idx="2039">
                  <c:v>25.8</c:v>
                </c:pt>
                <c:pt idx="2040">
                  <c:v>25.9</c:v>
                </c:pt>
                <c:pt idx="2041">
                  <c:v>25.9</c:v>
                </c:pt>
                <c:pt idx="2042">
                  <c:v>26</c:v>
                </c:pt>
                <c:pt idx="2043">
                  <c:v>26.1</c:v>
                </c:pt>
                <c:pt idx="2044">
                  <c:v>26.1</c:v>
                </c:pt>
                <c:pt idx="2045">
                  <c:v>26.2</c:v>
                </c:pt>
                <c:pt idx="2046">
                  <c:v>26.7</c:v>
                </c:pt>
                <c:pt idx="2047">
                  <c:v>27.1</c:v>
                </c:pt>
                <c:pt idx="2048">
                  <c:v>27.6</c:v>
                </c:pt>
                <c:pt idx="2049">
                  <c:v>28.3</c:v>
                </c:pt>
                <c:pt idx="2050">
                  <c:v>29.1</c:v>
                </c:pt>
                <c:pt idx="2051">
                  <c:v>29.8</c:v>
                </c:pt>
                <c:pt idx="2052">
                  <c:v>29.7</c:v>
                </c:pt>
                <c:pt idx="2053">
                  <c:v>29.5</c:v>
                </c:pt>
                <c:pt idx="2054">
                  <c:v>29.4</c:v>
                </c:pt>
                <c:pt idx="2055">
                  <c:v>29.3</c:v>
                </c:pt>
                <c:pt idx="2056">
                  <c:v>29.3</c:v>
                </c:pt>
                <c:pt idx="2057">
                  <c:v>29.2</c:v>
                </c:pt>
                <c:pt idx="2058">
                  <c:v>28.6</c:v>
                </c:pt>
                <c:pt idx="2059">
                  <c:v>28</c:v>
                </c:pt>
                <c:pt idx="2060">
                  <c:v>27.4</c:v>
                </c:pt>
                <c:pt idx="2061">
                  <c:v>27.3</c:v>
                </c:pt>
                <c:pt idx="2062">
                  <c:v>27.3</c:v>
                </c:pt>
                <c:pt idx="2063">
                  <c:v>27.2</c:v>
                </c:pt>
                <c:pt idx="2064">
                  <c:v>27.1</c:v>
                </c:pt>
                <c:pt idx="2065">
                  <c:v>27</c:v>
                </c:pt>
                <c:pt idx="2066">
                  <c:v>26.9</c:v>
                </c:pt>
                <c:pt idx="2067">
                  <c:v>26.8</c:v>
                </c:pt>
                <c:pt idx="2068">
                  <c:v>26.7</c:v>
                </c:pt>
                <c:pt idx="2069">
                  <c:v>26.6</c:v>
                </c:pt>
                <c:pt idx="2070">
                  <c:v>26.9</c:v>
                </c:pt>
                <c:pt idx="2071">
                  <c:v>27.1</c:v>
                </c:pt>
                <c:pt idx="2072">
                  <c:v>27.4</c:v>
                </c:pt>
                <c:pt idx="2073">
                  <c:v>28</c:v>
                </c:pt>
                <c:pt idx="2074">
                  <c:v>28.6</c:v>
                </c:pt>
                <c:pt idx="2075">
                  <c:v>29.2</c:v>
                </c:pt>
                <c:pt idx="2076">
                  <c:v>29.5</c:v>
                </c:pt>
                <c:pt idx="2077">
                  <c:v>29.7</c:v>
                </c:pt>
                <c:pt idx="2078">
                  <c:v>30</c:v>
                </c:pt>
                <c:pt idx="2079">
                  <c:v>29.3</c:v>
                </c:pt>
                <c:pt idx="2080">
                  <c:v>28.7</c:v>
                </c:pt>
                <c:pt idx="2081">
                  <c:v>28</c:v>
                </c:pt>
                <c:pt idx="2082">
                  <c:v>27.8</c:v>
                </c:pt>
                <c:pt idx="2083">
                  <c:v>27.6</c:v>
                </c:pt>
                <c:pt idx="2084">
                  <c:v>27.4</c:v>
                </c:pt>
                <c:pt idx="2085">
                  <c:v>27.3</c:v>
                </c:pt>
                <c:pt idx="2086">
                  <c:v>27.3</c:v>
                </c:pt>
                <c:pt idx="2087">
                  <c:v>27.2</c:v>
                </c:pt>
                <c:pt idx="2088">
                  <c:v>27.1</c:v>
                </c:pt>
                <c:pt idx="2089">
                  <c:v>27.1</c:v>
                </c:pt>
                <c:pt idx="2090">
                  <c:v>27</c:v>
                </c:pt>
                <c:pt idx="2091">
                  <c:v>26.9</c:v>
                </c:pt>
                <c:pt idx="2092">
                  <c:v>26.9</c:v>
                </c:pt>
                <c:pt idx="2093">
                  <c:v>26.8</c:v>
                </c:pt>
                <c:pt idx="2094">
                  <c:v>27.2</c:v>
                </c:pt>
                <c:pt idx="2095">
                  <c:v>27.7</c:v>
                </c:pt>
                <c:pt idx="2096">
                  <c:v>28.1</c:v>
                </c:pt>
                <c:pt idx="2097">
                  <c:v>28.5</c:v>
                </c:pt>
                <c:pt idx="2098">
                  <c:v>29</c:v>
                </c:pt>
                <c:pt idx="2099">
                  <c:v>29.4</c:v>
                </c:pt>
                <c:pt idx="2100">
                  <c:v>29.3</c:v>
                </c:pt>
                <c:pt idx="2101">
                  <c:v>29.3</c:v>
                </c:pt>
                <c:pt idx="2102">
                  <c:v>29.2</c:v>
                </c:pt>
                <c:pt idx="2103">
                  <c:v>29.1</c:v>
                </c:pt>
                <c:pt idx="2104">
                  <c:v>29.1</c:v>
                </c:pt>
                <c:pt idx="2105">
                  <c:v>29</c:v>
                </c:pt>
                <c:pt idx="2106">
                  <c:v>28.5</c:v>
                </c:pt>
                <c:pt idx="2107">
                  <c:v>27.9</c:v>
                </c:pt>
                <c:pt idx="2108">
                  <c:v>27.4</c:v>
                </c:pt>
                <c:pt idx="2109">
                  <c:v>27.3</c:v>
                </c:pt>
                <c:pt idx="2110">
                  <c:v>27.1</c:v>
                </c:pt>
                <c:pt idx="2111">
                  <c:v>27</c:v>
                </c:pt>
                <c:pt idx="2112">
                  <c:v>26.9</c:v>
                </c:pt>
                <c:pt idx="2113">
                  <c:v>26.9</c:v>
                </c:pt>
                <c:pt idx="2114">
                  <c:v>26.8</c:v>
                </c:pt>
                <c:pt idx="2115">
                  <c:v>26.7</c:v>
                </c:pt>
                <c:pt idx="2116">
                  <c:v>26.7</c:v>
                </c:pt>
                <c:pt idx="2117">
                  <c:v>26.6</c:v>
                </c:pt>
                <c:pt idx="2118">
                  <c:v>27</c:v>
                </c:pt>
                <c:pt idx="2119">
                  <c:v>27.4</c:v>
                </c:pt>
                <c:pt idx="2120">
                  <c:v>27.8</c:v>
                </c:pt>
                <c:pt idx="2121">
                  <c:v>28.5</c:v>
                </c:pt>
                <c:pt idx="2122">
                  <c:v>29.1</c:v>
                </c:pt>
                <c:pt idx="2123">
                  <c:v>29.8</c:v>
                </c:pt>
                <c:pt idx="2124">
                  <c:v>29.9</c:v>
                </c:pt>
                <c:pt idx="2125">
                  <c:v>29.9</c:v>
                </c:pt>
                <c:pt idx="2126">
                  <c:v>30</c:v>
                </c:pt>
                <c:pt idx="2127">
                  <c:v>29.5</c:v>
                </c:pt>
                <c:pt idx="2128">
                  <c:v>29.1</c:v>
                </c:pt>
                <c:pt idx="2129">
                  <c:v>28.6</c:v>
                </c:pt>
                <c:pt idx="2130">
                  <c:v>27.7</c:v>
                </c:pt>
                <c:pt idx="2131">
                  <c:v>26.7</c:v>
                </c:pt>
                <c:pt idx="2132">
                  <c:v>25.8</c:v>
                </c:pt>
                <c:pt idx="2133">
                  <c:v>26.1</c:v>
                </c:pt>
                <c:pt idx="2134">
                  <c:v>26.5</c:v>
                </c:pt>
                <c:pt idx="2135">
                  <c:v>26.8</c:v>
                </c:pt>
                <c:pt idx="2136">
                  <c:v>26.7</c:v>
                </c:pt>
                <c:pt idx="2137">
                  <c:v>26.5</c:v>
                </c:pt>
                <c:pt idx="2138">
                  <c:v>26.4</c:v>
                </c:pt>
                <c:pt idx="2139">
                  <c:v>26.3</c:v>
                </c:pt>
                <c:pt idx="2140">
                  <c:v>26.1</c:v>
                </c:pt>
                <c:pt idx="2141">
                  <c:v>26</c:v>
                </c:pt>
                <c:pt idx="2142">
                  <c:v>26.6</c:v>
                </c:pt>
                <c:pt idx="2143">
                  <c:v>27.2</c:v>
                </c:pt>
                <c:pt idx="2144">
                  <c:v>27.8</c:v>
                </c:pt>
                <c:pt idx="2145">
                  <c:v>28.1</c:v>
                </c:pt>
                <c:pt idx="2146">
                  <c:v>28.3</c:v>
                </c:pt>
                <c:pt idx="2147">
                  <c:v>28.6</c:v>
                </c:pt>
                <c:pt idx="2148">
                  <c:v>29</c:v>
                </c:pt>
                <c:pt idx="2149">
                  <c:v>29.4</c:v>
                </c:pt>
                <c:pt idx="2150">
                  <c:v>29.8</c:v>
                </c:pt>
                <c:pt idx="2151">
                  <c:v>29.2</c:v>
                </c:pt>
                <c:pt idx="2152">
                  <c:v>28.6</c:v>
                </c:pt>
                <c:pt idx="2153">
                  <c:v>28</c:v>
                </c:pt>
                <c:pt idx="2154">
                  <c:v>27.4</c:v>
                </c:pt>
                <c:pt idx="2155">
                  <c:v>26.8</c:v>
                </c:pt>
                <c:pt idx="2156">
                  <c:v>26.2</c:v>
                </c:pt>
                <c:pt idx="2157">
                  <c:v>26.1</c:v>
                </c:pt>
                <c:pt idx="2158">
                  <c:v>26.1</c:v>
                </c:pt>
                <c:pt idx="2159">
                  <c:v>26</c:v>
                </c:pt>
                <c:pt idx="2160">
                  <c:v>26</c:v>
                </c:pt>
                <c:pt idx="2161">
                  <c:v>26</c:v>
                </c:pt>
                <c:pt idx="2162">
                  <c:v>26</c:v>
                </c:pt>
                <c:pt idx="2163">
                  <c:v>25.5</c:v>
                </c:pt>
                <c:pt idx="2164">
                  <c:v>24.9</c:v>
                </c:pt>
                <c:pt idx="2165">
                  <c:v>24.4</c:v>
                </c:pt>
                <c:pt idx="2166">
                  <c:v>24.7</c:v>
                </c:pt>
                <c:pt idx="2167">
                  <c:v>25.1</c:v>
                </c:pt>
                <c:pt idx="2168">
                  <c:v>25.4</c:v>
                </c:pt>
                <c:pt idx="2169">
                  <c:v>26.3</c:v>
                </c:pt>
                <c:pt idx="2170">
                  <c:v>27.3</c:v>
                </c:pt>
                <c:pt idx="2171">
                  <c:v>28.2</c:v>
                </c:pt>
                <c:pt idx="2172">
                  <c:v>27.9</c:v>
                </c:pt>
                <c:pt idx="2173">
                  <c:v>27.7</c:v>
                </c:pt>
                <c:pt idx="2174">
                  <c:v>27.4</c:v>
                </c:pt>
                <c:pt idx="2175">
                  <c:v>27.1</c:v>
                </c:pt>
                <c:pt idx="2176">
                  <c:v>26.9</c:v>
                </c:pt>
                <c:pt idx="2177">
                  <c:v>26.6</c:v>
                </c:pt>
                <c:pt idx="2178">
                  <c:v>26.4</c:v>
                </c:pt>
                <c:pt idx="2179">
                  <c:v>26.2</c:v>
                </c:pt>
                <c:pt idx="2180">
                  <c:v>26</c:v>
                </c:pt>
                <c:pt idx="2181">
                  <c:v>26</c:v>
                </c:pt>
                <c:pt idx="2182">
                  <c:v>26</c:v>
                </c:pt>
                <c:pt idx="2183">
                  <c:v>26</c:v>
                </c:pt>
                <c:pt idx="2184">
                  <c:v>25.7</c:v>
                </c:pt>
                <c:pt idx="2185">
                  <c:v>25.5</c:v>
                </c:pt>
                <c:pt idx="2186">
                  <c:v>25.2</c:v>
                </c:pt>
                <c:pt idx="2187">
                  <c:v>24.9</c:v>
                </c:pt>
                <c:pt idx="2188">
                  <c:v>24.7</c:v>
                </c:pt>
                <c:pt idx="2189">
                  <c:v>24.4</c:v>
                </c:pt>
                <c:pt idx="2190">
                  <c:v>24.3</c:v>
                </c:pt>
                <c:pt idx="2191">
                  <c:v>24.1</c:v>
                </c:pt>
                <c:pt idx="2192">
                  <c:v>24</c:v>
                </c:pt>
                <c:pt idx="2193">
                  <c:v>24.4</c:v>
                </c:pt>
                <c:pt idx="2194">
                  <c:v>24.8</c:v>
                </c:pt>
                <c:pt idx="2195">
                  <c:v>25.2</c:v>
                </c:pt>
                <c:pt idx="2196">
                  <c:v>26.6</c:v>
                </c:pt>
                <c:pt idx="2197">
                  <c:v>28</c:v>
                </c:pt>
                <c:pt idx="2198">
                  <c:v>29.4</c:v>
                </c:pt>
                <c:pt idx="2199">
                  <c:v>29.3</c:v>
                </c:pt>
                <c:pt idx="2200">
                  <c:v>29.1</c:v>
                </c:pt>
                <c:pt idx="2201">
                  <c:v>29</c:v>
                </c:pt>
                <c:pt idx="2202">
                  <c:v>27.8</c:v>
                </c:pt>
                <c:pt idx="2203">
                  <c:v>27.4</c:v>
                </c:pt>
                <c:pt idx="2204">
                  <c:v>26.9</c:v>
                </c:pt>
                <c:pt idx="2205">
                  <c:v>26.5</c:v>
                </c:pt>
                <c:pt idx="2206">
                  <c:v>26.3</c:v>
                </c:pt>
                <c:pt idx="2207">
                  <c:v>26.3</c:v>
                </c:pt>
                <c:pt idx="2208">
                  <c:v>26.4</c:v>
                </c:pt>
                <c:pt idx="2209">
                  <c:v>26.5</c:v>
                </c:pt>
                <c:pt idx="2210">
                  <c:v>26.6</c:v>
                </c:pt>
                <c:pt idx="2211">
                  <c:v>26.5</c:v>
                </c:pt>
                <c:pt idx="2212">
                  <c:v>26.4</c:v>
                </c:pt>
                <c:pt idx="2213">
                  <c:v>26.3</c:v>
                </c:pt>
                <c:pt idx="2214">
                  <c:v>26.9</c:v>
                </c:pt>
                <c:pt idx="2215">
                  <c:v>27.3</c:v>
                </c:pt>
                <c:pt idx="2216">
                  <c:v>27.8</c:v>
                </c:pt>
                <c:pt idx="2217">
                  <c:v>28.2</c:v>
                </c:pt>
                <c:pt idx="2218">
                  <c:v>28.6</c:v>
                </c:pt>
                <c:pt idx="2219">
                  <c:v>29</c:v>
                </c:pt>
                <c:pt idx="2220">
                  <c:v>29.2</c:v>
                </c:pt>
                <c:pt idx="2221">
                  <c:v>29.4</c:v>
                </c:pt>
                <c:pt idx="2222">
                  <c:v>29.6</c:v>
                </c:pt>
                <c:pt idx="2223">
                  <c:v>28.8</c:v>
                </c:pt>
                <c:pt idx="2224">
                  <c:v>28</c:v>
                </c:pt>
                <c:pt idx="2225">
                  <c:v>27.2</c:v>
                </c:pt>
                <c:pt idx="2226">
                  <c:v>26.9</c:v>
                </c:pt>
                <c:pt idx="2227">
                  <c:v>26.7</c:v>
                </c:pt>
                <c:pt idx="2228">
                  <c:v>26.4</c:v>
                </c:pt>
                <c:pt idx="2229">
                  <c:v>26.1</c:v>
                </c:pt>
                <c:pt idx="2230">
                  <c:v>25.7</c:v>
                </c:pt>
                <c:pt idx="2231">
                  <c:v>25.4</c:v>
                </c:pt>
                <c:pt idx="2232">
                  <c:v>25.1</c:v>
                </c:pt>
                <c:pt idx="2233">
                  <c:v>24.9</c:v>
                </c:pt>
                <c:pt idx="2234">
                  <c:v>24.6</c:v>
                </c:pt>
                <c:pt idx="2235">
                  <c:v>25.8</c:v>
                </c:pt>
                <c:pt idx="2236">
                  <c:v>26.9</c:v>
                </c:pt>
                <c:pt idx="2237">
                  <c:v>28</c:v>
                </c:pt>
                <c:pt idx="2238">
                  <c:v>29.2</c:v>
                </c:pt>
                <c:pt idx="2239">
                  <c:v>27.9</c:v>
                </c:pt>
                <c:pt idx="2240">
                  <c:v>26.6</c:v>
                </c:pt>
                <c:pt idx="2241">
                  <c:v>27.5</c:v>
                </c:pt>
                <c:pt idx="2242">
                  <c:v>28.3</c:v>
                </c:pt>
                <c:pt idx="2243">
                  <c:v>29.2</c:v>
                </c:pt>
                <c:pt idx="2244">
                  <c:v>29.2</c:v>
                </c:pt>
                <c:pt idx="2245">
                  <c:v>29.1</c:v>
                </c:pt>
                <c:pt idx="2246">
                  <c:v>29.1</c:v>
                </c:pt>
                <c:pt idx="2247">
                  <c:v>29.1</c:v>
                </c:pt>
                <c:pt idx="2248">
                  <c:v>29</c:v>
                </c:pt>
                <c:pt idx="2249">
                  <c:v>29</c:v>
                </c:pt>
                <c:pt idx="2250">
                  <c:v>28.6</c:v>
                </c:pt>
                <c:pt idx="2251">
                  <c:v>28.2</c:v>
                </c:pt>
                <c:pt idx="2252">
                  <c:v>27.8</c:v>
                </c:pt>
                <c:pt idx="2253">
                  <c:v>27.5</c:v>
                </c:pt>
                <c:pt idx="2254">
                  <c:v>27.1</c:v>
                </c:pt>
                <c:pt idx="2255">
                  <c:v>26.7</c:v>
                </c:pt>
                <c:pt idx="2256">
                  <c:v>26.4</c:v>
                </c:pt>
                <c:pt idx="2257">
                  <c:v>26.1</c:v>
                </c:pt>
                <c:pt idx="2258">
                  <c:v>25.7</c:v>
                </c:pt>
                <c:pt idx="2259">
                  <c:v>25.4</c:v>
                </c:pt>
                <c:pt idx="2260">
                  <c:v>25.1</c:v>
                </c:pt>
                <c:pt idx="2261">
                  <c:v>24.8</c:v>
                </c:pt>
                <c:pt idx="2262">
                  <c:v>25.4</c:v>
                </c:pt>
                <c:pt idx="2263">
                  <c:v>26.1</c:v>
                </c:pt>
                <c:pt idx="2264">
                  <c:v>26.7</c:v>
                </c:pt>
                <c:pt idx="2265">
                  <c:v>27.3</c:v>
                </c:pt>
                <c:pt idx="2266">
                  <c:v>28</c:v>
                </c:pt>
                <c:pt idx="2267">
                  <c:v>28.6</c:v>
                </c:pt>
                <c:pt idx="2268">
                  <c:v>29.2</c:v>
                </c:pt>
                <c:pt idx="2269">
                  <c:v>29.8</c:v>
                </c:pt>
                <c:pt idx="2270">
                  <c:v>30.4</c:v>
                </c:pt>
                <c:pt idx="2271">
                  <c:v>30.1</c:v>
                </c:pt>
                <c:pt idx="2272">
                  <c:v>29.9</c:v>
                </c:pt>
                <c:pt idx="2273">
                  <c:v>29.6</c:v>
                </c:pt>
                <c:pt idx="2274">
                  <c:v>28.7</c:v>
                </c:pt>
                <c:pt idx="2275">
                  <c:v>27.9</c:v>
                </c:pt>
                <c:pt idx="2276">
                  <c:v>27</c:v>
                </c:pt>
                <c:pt idx="2277">
                  <c:v>26.5</c:v>
                </c:pt>
                <c:pt idx="2278">
                  <c:v>26.1</c:v>
                </c:pt>
                <c:pt idx="2279">
                  <c:v>25.6</c:v>
                </c:pt>
                <c:pt idx="2280">
                  <c:v>25.2</c:v>
                </c:pt>
                <c:pt idx="2281">
                  <c:v>24.8</c:v>
                </c:pt>
                <c:pt idx="2282">
                  <c:v>24.4</c:v>
                </c:pt>
                <c:pt idx="2283">
                  <c:v>24.4</c:v>
                </c:pt>
                <c:pt idx="2284">
                  <c:v>24.4</c:v>
                </c:pt>
                <c:pt idx="2285">
                  <c:v>24.4</c:v>
                </c:pt>
                <c:pt idx="2286">
                  <c:v>25.3</c:v>
                </c:pt>
                <c:pt idx="2287">
                  <c:v>26.3</c:v>
                </c:pt>
                <c:pt idx="2288">
                  <c:v>27.2</c:v>
                </c:pt>
                <c:pt idx="2289">
                  <c:v>28.2</c:v>
                </c:pt>
                <c:pt idx="2290">
                  <c:v>29.2</c:v>
                </c:pt>
                <c:pt idx="2291">
                  <c:v>30.2</c:v>
                </c:pt>
                <c:pt idx="2292">
                  <c:v>30.3</c:v>
                </c:pt>
                <c:pt idx="2293">
                  <c:v>30.5</c:v>
                </c:pt>
                <c:pt idx="2294">
                  <c:v>30.6</c:v>
                </c:pt>
                <c:pt idx="2295">
                  <c:v>30.2</c:v>
                </c:pt>
                <c:pt idx="2296">
                  <c:v>29.8</c:v>
                </c:pt>
                <c:pt idx="2297">
                  <c:v>29.4</c:v>
                </c:pt>
                <c:pt idx="2298">
                  <c:v>27.5</c:v>
                </c:pt>
                <c:pt idx="2299">
                  <c:v>25.6</c:v>
                </c:pt>
                <c:pt idx="2300">
                  <c:v>27.2</c:v>
                </c:pt>
                <c:pt idx="2301">
                  <c:v>26.8</c:v>
                </c:pt>
                <c:pt idx="2302">
                  <c:v>26.4</c:v>
                </c:pt>
                <c:pt idx="2303">
                  <c:v>26</c:v>
                </c:pt>
                <c:pt idx="2304">
                  <c:v>26</c:v>
                </c:pt>
                <c:pt idx="2305">
                  <c:v>26</c:v>
                </c:pt>
                <c:pt idx="2306">
                  <c:v>26</c:v>
                </c:pt>
                <c:pt idx="2307">
                  <c:v>26</c:v>
                </c:pt>
                <c:pt idx="2308">
                  <c:v>26</c:v>
                </c:pt>
                <c:pt idx="2309">
                  <c:v>26</c:v>
                </c:pt>
                <c:pt idx="2310">
                  <c:v>26.5</c:v>
                </c:pt>
                <c:pt idx="2311">
                  <c:v>27.1</c:v>
                </c:pt>
                <c:pt idx="2312">
                  <c:v>27.6</c:v>
                </c:pt>
                <c:pt idx="2313">
                  <c:v>28.4</c:v>
                </c:pt>
                <c:pt idx="2314">
                  <c:v>29.2</c:v>
                </c:pt>
                <c:pt idx="2315">
                  <c:v>30</c:v>
                </c:pt>
                <c:pt idx="2316">
                  <c:v>30.1</c:v>
                </c:pt>
                <c:pt idx="2317">
                  <c:v>30.3</c:v>
                </c:pt>
                <c:pt idx="2318">
                  <c:v>30.4</c:v>
                </c:pt>
                <c:pt idx="2319">
                  <c:v>29.9</c:v>
                </c:pt>
                <c:pt idx="2320">
                  <c:v>29.3</c:v>
                </c:pt>
                <c:pt idx="2321">
                  <c:v>28.8</c:v>
                </c:pt>
                <c:pt idx="2322">
                  <c:v>28.3</c:v>
                </c:pt>
                <c:pt idx="2323">
                  <c:v>27.7</c:v>
                </c:pt>
                <c:pt idx="2324">
                  <c:v>27.2</c:v>
                </c:pt>
                <c:pt idx="2325">
                  <c:v>26.6</c:v>
                </c:pt>
                <c:pt idx="2326">
                  <c:v>26</c:v>
                </c:pt>
                <c:pt idx="2327">
                  <c:v>25.4</c:v>
                </c:pt>
                <c:pt idx="2328">
                  <c:v>25.5</c:v>
                </c:pt>
                <c:pt idx="2329">
                  <c:v>25.7</c:v>
                </c:pt>
                <c:pt idx="2330">
                  <c:v>25.8</c:v>
                </c:pt>
                <c:pt idx="2331">
                  <c:v>25.5</c:v>
                </c:pt>
                <c:pt idx="2332">
                  <c:v>25.3</c:v>
                </c:pt>
                <c:pt idx="2333">
                  <c:v>25</c:v>
                </c:pt>
                <c:pt idx="2334">
                  <c:v>24.7</c:v>
                </c:pt>
                <c:pt idx="2335">
                  <c:v>24.5</c:v>
                </c:pt>
                <c:pt idx="2336">
                  <c:v>24.2</c:v>
                </c:pt>
                <c:pt idx="2337">
                  <c:v>24.3</c:v>
                </c:pt>
                <c:pt idx="2338">
                  <c:v>24.5</c:v>
                </c:pt>
                <c:pt idx="2339">
                  <c:v>24.6</c:v>
                </c:pt>
                <c:pt idx="2340">
                  <c:v>24.7</c:v>
                </c:pt>
                <c:pt idx="2341">
                  <c:v>24.9</c:v>
                </c:pt>
                <c:pt idx="2342">
                  <c:v>25</c:v>
                </c:pt>
                <c:pt idx="2343">
                  <c:v>25.1</c:v>
                </c:pt>
                <c:pt idx="2344">
                  <c:v>25.3</c:v>
                </c:pt>
                <c:pt idx="2345">
                  <c:v>25.4</c:v>
                </c:pt>
                <c:pt idx="2346">
                  <c:v>25.4</c:v>
                </c:pt>
                <c:pt idx="2347">
                  <c:v>25.4</c:v>
                </c:pt>
                <c:pt idx="2348">
                  <c:v>25.4</c:v>
                </c:pt>
                <c:pt idx="2349">
                  <c:v>25.5</c:v>
                </c:pt>
                <c:pt idx="2350">
                  <c:v>25.5</c:v>
                </c:pt>
                <c:pt idx="2351">
                  <c:v>25.6</c:v>
                </c:pt>
                <c:pt idx="2352">
                  <c:v>25.3</c:v>
                </c:pt>
                <c:pt idx="2353">
                  <c:v>25.1</c:v>
                </c:pt>
                <c:pt idx="2354">
                  <c:v>24.8</c:v>
                </c:pt>
                <c:pt idx="2355">
                  <c:v>24.7</c:v>
                </c:pt>
                <c:pt idx="2356">
                  <c:v>24.5</c:v>
                </c:pt>
                <c:pt idx="2357">
                  <c:v>24.4</c:v>
                </c:pt>
                <c:pt idx="2358">
                  <c:v>25.1</c:v>
                </c:pt>
                <c:pt idx="2359">
                  <c:v>25.7</c:v>
                </c:pt>
                <c:pt idx="2360">
                  <c:v>26.4</c:v>
                </c:pt>
                <c:pt idx="2361">
                  <c:v>26.9</c:v>
                </c:pt>
                <c:pt idx="2362">
                  <c:v>27.5</c:v>
                </c:pt>
                <c:pt idx="2363">
                  <c:v>28</c:v>
                </c:pt>
                <c:pt idx="2364">
                  <c:v>28</c:v>
                </c:pt>
                <c:pt idx="2365">
                  <c:v>27.9</c:v>
                </c:pt>
                <c:pt idx="2366">
                  <c:v>27.9</c:v>
                </c:pt>
                <c:pt idx="2367">
                  <c:v>27.9</c:v>
                </c:pt>
                <c:pt idx="2368">
                  <c:v>27.8</c:v>
                </c:pt>
                <c:pt idx="2369">
                  <c:v>27.8</c:v>
                </c:pt>
                <c:pt idx="2370">
                  <c:v>27.7</c:v>
                </c:pt>
                <c:pt idx="2371">
                  <c:v>27.5</c:v>
                </c:pt>
                <c:pt idx="2372">
                  <c:v>27.4</c:v>
                </c:pt>
                <c:pt idx="2373">
                  <c:v>27.3</c:v>
                </c:pt>
                <c:pt idx="2374">
                  <c:v>27.3</c:v>
                </c:pt>
                <c:pt idx="2375">
                  <c:v>27.2</c:v>
                </c:pt>
                <c:pt idx="2376">
                  <c:v>27.1</c:v>
                </c:pt>
                <c:pt idx="2377">
                  <c:v>27.1</c:v>
                </c:pt>
                <c:pt idx="2378">
                  <c:v>27</c:v>
                </c:pt>
                <c:pt idx="2379">
                  <c:v>26.5</c:v>
                </c:pt>
                <c:pt idx="2380">
                  <c:v>25.9</c:v>
                </c:pt>
                <c:pt idx="2381">
                  <c:v>25.4</c:v>
                </c:pt>
                <c:pt idx="2382">
                  <c:v>25.3</c:v>
                </c:pt>
                <c:pt idx="2383">
                  <c:v>25.3</c:v>
                </c:pt>
                <c:pt idx="2384">
                  <c:v>25.2</c:v>
                </c:pt>
                <c:pt idx="2385">
                  <c:v>25.7</c:v>
                </c:pt>
                <c:pt idx="2386">
                  <c:v>26.1</c:v>
                </c:pt>
                <c:pt idx="2387">
                  <c:v>26.6</c:v>
                </c:pt>
                <c:pt idx="2388">
                  <c:v>27.1</c:v>
                </c:pt>
                <c:pt idx="2389">
                  <c:v>27.5</c:v>
                </c:pt>
                <c:pt idx="2390">
                  <c:v>28</c:v>
                </c:pt>
                <c:pt idx="2391">
                  <c:v>27.2</c:v>
                </c:pt>
                <c:pt idx="2392">
                  <c:v>26.4</c:v>
                </c:pt>
                <c:pt idx="2393">
                  <c:v>25.6</c:v>
                </c:pt>
                <c:pt idx="2394">
                  <c:v>25.4</c:v>
                </c:pt>
                <c:pt idx="2395">
                  <c:v>25.2</c:v>
                </c:pt>
                <c:pt idx="2396">
                  <c:v>25</c:v>
                </c:pt>
                <c:pt idx="2397">
                  <c:v>24.9</c:v>
                </c:pt>
                <c:pt idx="2398">
                  <c:v>24.7</c:v>
                </c:pt>
                <c:pt idx="2399">
                  <c:v>24.6</c:v>
                </c:pt>
                <c:pt idx="2400">
                  <c:v>24.5</c:v>
                </c:pt>
                <c:pt idx="2401">
                  <c:v>24.4</c:v>
                </c:pt>
                <c:pt idx="2402">
                  <c:v>24.3</c:v>
                </c:pt>
                <c:pt idx="2403">
                  <c:v>24.2</c:v>
                </c:pt>
                <c:pt idx="2404">
                  <c:v>24.1</c:v>
                </c:pt>
                <c:pt idx="2405">
                  <c:v>24</c:v>
                </c:pt>
                <c:pt idx="2406">
                  <c:v>24.1</c:v>
                </c:pt>
                <c:pt idx="2407">
                  <c:v>24.1</c:v>
                </c:pt>
                <c:pt idx="2408">
                  <c:v>24.2</c:v>
                </c:pt>
                <c:pt idx="2409">
                  <c:v>25.1</c:v>
                </c:pt>
                <c:pt idx="2410">
                  <c:v>25.9</c:v>
                </c:pt>
                <c:pt idx="2411">
                  <c:v>26.8</c:v>
                </c:pt>
                <c:pt idx="2412">
                  <c:v>27.3</c:v>
                </c:pt>
                <c:pt idx="2413">
                  <c:v>27.9</c:v>
                </c:pt>
                <c:pt idx="2414">
                  <c:v>28.4</c:v>
                </c:pt>
                <c:pt idx="2415">
                  <c:v>28.1</c:v>
                </c:pt>
                <c:pt idx="2416">
                  <c:v>27.9</c:v>
                </c:pt>
                <c:pt idx="2417">
                  <c:v>27.6</c:v>
                </c:pt>
                <c:pt idx="2418">
                  <c:v>27.1</c:v>
                </c:pt>
                <c:pt idx="2419">
                  <c:v>26.7</c:v>
                </c:pt>
                <c:pt idx="2420">
                  <c:v>26.2</c:v>
                </c:pt>
                <c:pt idx="2421">
                  <c:v>25.8</c:v>
                </c:pt>
                <c:pt idx="2422">
                  <c:v>25.4</c:v>
                </c:pt>
                <c:pt idx="2423">
                  <c:v>25</c:v>
                </c:pt>
                <c:pt idx="2424">
                  <c:v>25</c:v>
                </c:pt>
                <c:pt idx="2425">
                  <c:v>25</c:v>
                </c:pt>
                <c:pt idx="2426">
                  <c:v>25</c:v>
                </c:pt>
                <c:pt idx="2427">
                  <c:v>24.9</c:v>
                </c:pt>
                <c:pt idx="2428">
                  <c:v>24.7</c:v>
                </c:pt>
                <c:pt idx="2429">
                  <c:v>24.6</c:v>
                </c:pt>
                <c:pt idx="2430">
                  <c:v>25.2</c:v>
                </c:pt>
                <c:pt idx="2431">
                  <c:v>25.8</c:v>
                </c:pt>
                <c:pt idx="2432">
                  <c:v>26.4</c:v>
                </c:pt>
                <c:pt idx="2433">
                  <c:v>26.6</c:v>
                </c:pt>
                <c:pt idx="2434">
                  <c:v>26.8</c:v>
                </c:pt>
                <c:pt idx="2435">
                  <c:v>27</c:v>
                </c:pt>
                <c:pt idx="2436">
                  <c:v>28</c:v>
                </c:pt>
                <c:pt idx="2437">
                  <c:v>29</c:v>
                </c:pt>
                <c:pt idx="2438">
                  <c:v>30</c:v>
                </c:pt>
                <c:pt idx="2439">
                  <c:v>29.9</c:v>
                </c:pt>
                <c:pt idx="2440">
                  <c:v>29.7</c:v>
                </c:pt>
                <c:pt idx="2441">
                  <c:v>29.6</c:v>
                </c:pt>
                <c:pt idx="2442">
                  <c:v>28.8</c:v>
                </c:pt>
                <c:pt idx="2443">
                  <c:v>28</c:v>
                </c:pt>
                <c:pt idx="2444">
                  <c:v>27.2</c:v>
                </c:pt>
                <c:pt idx="2445">
                  <c:v>27.3</c:v>
                </c:pt>
                <c:pt idx="2446">
                  <c:v>27.3</c:v>
                </c:pt>
                <c:pt idx="2447">
                  <c:v>27.4</c:v>
                </c:pt>
                <c:pt idx="2448">
                  <c:v>27.3</c:v>
                </c:pt>
                <c:pt idx="2449">
                  <c:v>27.1</c:v>
                </c:pt>
                <c:pt idx="2450">
                  <c:v>27</c:v>
                </c:pt>
                <c:pt idx="2451">
                  <c:v>26.9</c:v>
                </c:pt>
                <c:pt idx="2452">
                  <c:v>26.7</c:v>
                </c:pt>
                <c:pt idx="2453">
                  <c:v>26.6</c:v>
                </c:pt>
                <c:pt idx="2454">
                  <c:v>26.8</c:v>
                </c:pt>
                <c:pt idx="2455">
                  <c:v>27</c:v>
                </c:pt>
                <c:pt idx="2456">
                  <c:v>27.2</c:v>
                </c:pt>
                <c:pt idx="2457">
                  <c:v>28.3</c:v>
                </c:pt>
                <c:pt idx="2458">
                  <c:v>29.3</c:v>
                </c:pt>
                <c:pt idx="2459">
                  <c:v>30.4</c:v>
                </c:pt>
                <c:pt idx="2460">
                  <c:v>30.4</c:v>
                </c:pt>
                <c:pt idx="2461">
                  <c:v>30.4</c:v>
                </c:pt>
                <c:pt idx="2462">
                  <c:v>30.4</c:v>
                </c:pt>
                <c:pt idx="2463">
                  <c:v>29.8</c:v>
                </c:pt>
                <c:pt idx="2464">
                  <c:v>29.2</c:v>
                </c:pt>
                <c:pt idx="2465">
                  <c:v>28.6</c:v>
                </c:pt>
                <c:pt idx="2466">
                  <c:v>28.1</c:v>
                </c:pt>
                <c:pt idx="2467">
                  <c:v>27.7</c:v>
                </c:pt>
                <c:pt idx="2468">
                  <c:v>27.2</c:v>
                </c:pt>
                <c:pt idx="2469">
                  <c:v>27</c:v>
                </c:pt>
                <c:pt idx="2470">
                  <c:v>26.8</c:v>
                </c:pt>
                <c:pt idx="2471">
                  <c:v>26.6</c:v>
                </c:pt>
                <c:pt idx="2472">
                  <c:v>26.6</c:v>
                </c:pt>
                <c:pt idx="2473">
                  <c:v>26.6</c:v>
                </c:pt>
                <c:pt idx="2474">
                  <c:v>26.6</c:v>
                </c:pt>
                <c:pt idx="2475">
                  <c:v>26.2</c:v>
                </c:pt>
                <c:pt idx="2476">
                  <c:v>25.8</c:v>
                </c:pt>
                <c:pt idx="2477">
                  <c:v>25.4</c:v>
                </c:pt>
                <c:pt idx="2478">
                  <c:v>25.6</c:v>
                </c:pt>
                <c:pt idx="2479">
                  <c:v>25.8</c:v>
                </c:pt>
                <c:pt idx="2480">
                  <c:v>26</c:v>
                </c:pt>
                <c:pt idx="2481">
                  <c:v>26.9</c:v>
                </c:pt>
                <c:pt idx="2482">
                  <c:v>27.9</c:v>
                </c:pt>
                <c:pt idx="2483">
                  <c:v>28.8</c:v>
                </c:pt>
                <c:pt idx="2484">
                  <c:v>28.6</c:v>
                </c:pt>
                <c:pt idx="2485">
                  <c:v>28.4</c:v>
                </c:pt>
                <c:pt idx="2486">
                  <c:v>28.2</c:v>
                </c:pt>
                <c:pt idx="2487">
                  <c:v>28</c:v>
                </c:pt>
                <c:pt idx="2488">
                  <c:v>27.8</c:v>
                </c:pt>
                <c:pt idx="2489">
                  <c:v>27.6</c:v>
                </c:pt>
                <c:pt idx="2490">
                  <c:v>27</c:v>
                </c:pt>
                <c:pt idx="2491">
                  <c:v>26.4</c:v>
                </c:pt>
                <c:pt idx="2492">
                  <c:v>25.8</c:v>
                </c:pt>
                <c:pt idx="2493">
                  <c:v>25.4</c:v>
                </c:pt>
                <c:pt idx="2494">
                  <c:v>25</c:v>
                </c:pt>
                <c:pt idx="2495">
                  <c:v>24.6</c:v>
                </c:pt>
                <c:pt idx="2496">
                  <c:v>24.5</c:v>
                </c:pt>
                <c:pt idx="2497">
                  <c:v>24.5</c:v>
                </c:pt>
                <c:pt idx="2498">
                  <c:v>24.4</c:v>
                </c:pt>
                <c:pt idx="2499">
                  <c:v>24.4</c:v>
                </c:pt>
                <c:pt idx="2500">
                  <c:v>24.4</c:v>
                </c:pt>
                <c:pt idx="2501">
                  <c:v>24.4</c:v>
                </c:pt>
                <c:pt idx="2502">
                  <c:v>25.3</c:v>
                </c:pt>
                <c:pt idx="2503">
                  <c:v>26.1</c:v>
                </c:pt>
                <c:pt idx="2504">
                  <c:v>27</c:v>
                </c:pt>
                <c:pt idx="2505">
                  <c:v>27.6</c:v>
                </c:pt>
                <c:pt idx="2506">
                  <c:v>28.2</c:v>
                </c:pt>
                <c:pt idx="2507">
                  <c:v>28.8</c:v>
                </c:pt>
                <c:pt idx="2508">
                  <c:v>29.7</c:v>
                </c:pt>
                <c:pt idx="2509">
                  <c:v>30.5</c:v>
                </c:pt>
                <c:pt idx="2510">
                  <c:v>31.4</c:v>
                </c:pt>
                <c:pt idx="2511">
                  <c:v>30.7</c:v>
                </c:pt>
                <c:pt idx="2512">
                  <c:v>30.1</c:v>
                </c:pt>
                <c:pt idx="2513">
                  <c:v>29.4</c:v>
                </c:pt>
                <c:pt idx="2514">
                  <c:v>28.7</c:v>
                </c:pt>
                <c:pt idx="2515">
                  <c:v>28.1</c:v>
                </c:pt>
                <c:pt idx="2516">
                  <c:v>27.4</c:v>
                </c:pt>
                <c:pt idx="2517">
                  <c:v>27.3</c:v>
                </c:pt>
                <c:pt idx="2518">
                  <c:v>27.1</c:v>
                </c:pt>
                <c:pt idx="2519">
                  <c:v>27</c:v>
                </c:pt>
                <c:pt idx="2520">
                  <c:v>26.8</c:v>
                </c:pt>
                <c:pt idx="2521">
                  <c:v>26.6</c:v>
                </c:pt>
                <c:pt idx="2522">
                  <c:v>26.4</c:v>
                </c:pt>
                <c:pt idx="2523">
                  <c:v>25.9</c:v>
                </c:pt>
                <c:pt idx="2524">
                  <c:v>25.5</c:v>
                </c:pt>
                <c:pt idx="2525">
                  <c:v>25</c:v>
                </c:pt>
                <c:pt idx="2526">
                  <c:v>25.3</c:v>
                </c:pt>
                <c:pt idx="2527">
                  <c:v>25.7</c:v>
                </c:pt>
                <c:pt idx="2528">
                  <c:v>26</c:v>
                </c:pt>
                <c:pt idx="2529">
                  <c:v>30.2</c:v>
                </c:pt>
                <c:pt idx="2530">
                  <c:v>30.2</c:v>
                </c:pt>
                <c:pt idx="2531">
                  <c:v>30.2</c:v>
                </c:pt>
                <c:pt idx="2532">
                  <c:v>30.1</c:v>
                </c:pt>
                <c:pt idx="2533">
                  <c:v>30.1</c:v>
                </c:pt>
                <c:pt idx="2534">
                  <c:v>30</c:v>
                </c:pt>
                <c:pt idx="2535">
                  <c:v>29.8</c:v>
                </c:pt>
                <c:pt idx="2536">
                  <c:v>29.6</c:v>
                </c:pt>
                <c:pt idx="2537">
                  <c:v>29.4</c:v>
                </c:pt>
                <c:pt idx="2538">
                  <c:v>28.6</c:v>
                </c:pt>
                <c:pt idx="2539">
                  <c:v>27.8</c:v>
                </c:pt>
                <c:pt idx="2540">
                  <c:v>27</c:v>
                </c:pt>
                <c:pt idx="2541">
                  <c:v>26.5</c:v>
                </c:pt>
                <c:pt idx="2542">
                  <c:v>25.9</c:v>
                </c:pt>
                <c:pt idx="2543">
                  <c:v>25.4</c:v>
                </c:pt>
                <c:pt idx="2544">
                  <c:v>25.3</c:v>
                </c:pt>
                <c:pt idx="2545">
                  <c:v>25.1</c:v>
                </c:pt>
                <c:pt idx="2546">
                  <c:v>25</c:v>
                </c:pt>
                <c:pt idx="2547">
                  <c:v>24.8</c:v>
                </c:pt>
                <c:pt idx="2548">
                  <c:v>24.6</c:v>
                </c:pt>
                <c:pt idx="2549">
                  <c:v>24.4</c:v>
                </c:pt>
                <c:pt idx="2550">
                  <c:v>26.8</c:v>
                </c:pt>
                <c:pt idx="2551">
                  <c:v>29.2</c:v>
                </c:pt>
                <c:pt idx="2552">
                  <c:v>27.2</c:v>
                </c:pt>
                <c:pt idx="2553">
                  <c:v>27.9</c:v>
                </c:pt>
                <c:pt idx="2554">
                  <c:v>28.5</c:v>
                </c:pt>
                <c:pt idx="2555">
                  <c:v>29.2</c:v>
                </c:pt>
                <c:pt idx="2556">
                  <c:v>29.7</c:v>
                </c:pt>
                <c:pt idx="2557">
                  <c:v>30.3</c:v>
                </c:pt>
                <c:pt idx="2558">
                  <c:v>30.8</c:v>
                </c:pt>
                <c:pt idx="2559">
                  <c:v>30.3</c:v>
                </c:pt>
                <c:pt idx="2560">
                  <c:v>29.9</c:v>
                </c:pt>
                <c:pt idx="2561">
                  <c:v>29.4</c:v>
                </c:pt>
                <c:pt idx="2562">
                  <c:v>29</c:v>
                </c:pt>
                <c:pt idx="2563">
                  <c:v>28.5</c:v>
                </c:pt>
                <c:pt idx="2564">
                  <c:v>28.1</c:v>
                </c:pt>
                <c:pt idx="2565">
                  <c:v>27.7</c:v>
                </c:pt>
                <c:pt idx="2566">
                  <c:v>27.2</c:v>
                </c:pt>
                <c:pt idx="2567">
                  <c:v>26.8</c:v>
                </c:pt>
                <c:pt idx="2568">
                  <c:v>26.7</c:v>
                </c:pt>
                <c:pt idx="2569">
                  <c:v>26.5</c:v>
                </c:pt>
                <c:pt idx="2570">
                  <c:v>26.4</c:v>
                </c:pt>
                <c:pt idx="2571">
                  <c:v>26.3</c:v>
                </c:pt>
                <c:pt idx="2572">
                  <c:v>26.1</c:v>
                </c:pt>
                <c:pt idx="2573">
                  <c:v>26</c:v>
                </c:pt>
                <c:pt idx="2574">
                  <c:v>26.3</c:v>
                </c:pt>
                <c:pt idx="2575">
                  <c:v>26.5</c:v>
                </c:pt>
                <c:pt idx="2576">
                  <c:v>26.8</c:v>
                </c:pt>
                <c:pt idx="2577">
                  <c:v>27.9</c:v>
                </c:pt>
                <c:pt idx="2578">
                  <c:v>28.9</c:v>
                </c:pt>
                <c:pt idx="2579">
                  <c:v>30</c:v>
                </c:pt>
                <c:pt idx="2580">
                  <c:v>30</c:v>
                </c:pt>
                <c:pt idx="2581">
                  <c:v>29.9</c:v>
                </c:pt>
                <c:pt idx="2582">
                  <c:v>29.9</c:v>
                </c:pt>
                <c:pt idx="2583">
                  <c:v>29.9</c:v>
                </c:pt>
                <c:pt idx="2584">
                  <c:v>29.8</c:v>
                </c:pt>
                <c:pt idx="2585">
                  <c:v>29.8</c:v>
                </c:pt>
                <c:pt idx="2586">
                  <c:v>29.1</c:v>
                </c:pt>
                <c:pt idx="2587">
                  <c:v>28.3</c:v>
                </c:pt>
                <c:pt idx="2588">
                  <c:v>27.6</c:v>
                </c:pt>
                <c:pt idx="2589">
                  <c:v>27.5</c:v>
                </c:pt>
                <c:pt idx="2590">
                  <c:v>27.5</c:v>
                </c:pt>
                <c:pt idx="2591">
                  <c:v>27.4</c:v>
                </c:pt>
                <c:pt idx="2592">
                  <c:v>27.4</c:v>
                </c:pt>
                <c:pt idx="2593">
                  <c:v>27.3</c:v>
                </c:pt>
                <c:pt idx="2594">
                  <c:v>27.3</c:v>
                </c:pt>
                <c:pt idx="2595">
                  <c:v>27.3</c:v>
                </c:pt>
                <c:pt idx="2596">
                  <c:v>27.2</c:v>
                </c:pt>
                <c:pt idx="2597">
                  <c:v>27.2</c:v>
                </c:pt>
                <c:pt idx="2598">
                  <c:v>27.5</c:v>
                </c:pt>
                <c:pt idx="2599">
                  <c:v>27.9</c:v>
                </c:pt>
                <c:pt idx="2600">
                  <c:v>28.2</c:v>
                </c:pt>
                <c:pt idx="2601">
                  <c:v>28.9</c:v>
                </c:pt>
                <c:pt idx="2602">
                  <c:v>29.5</c:v>
                </c:pt>
                <c:pt idx="2603">
                  <c:v>30.2</c:v>
                </c:pt>
                <c:pt idx="2604">
                  <c:v>29.7</c:v>
                </c:pt>
                <c:pt idx="2605">
                  <c:v>29.3</c:v>
                </c:pt>
                <c:pt idx="2606">
                  <c:v>28.8</c:v>
                </c:pt>
                <c:pt idx="2607">
                  <c:v>28.7</c:v>
                </c:pt>
                <c:pt idx="2608">
                  <c:v>28.5</c:v>
                </c:pt>
                <c:pt idx="2609">
                  <c:v>28.4</c:v>
                </c:pt>
                <c:pt idx="2610">
                  <c:v>28.2</c:v>
                </c:pt>
                <c:pt idx="2611">
                  <c:v>28</c:v>
                </c:pt>
                <c:pt idx="2612">
                  <c:v>27.8</c:v>
                </c:pt>
                <c:pt idx="2613">
                  <c:v>27.7</c:v>
                </c:pt>
                <c:pt idx="2614">
                  <c:v>27.5</c:v>
                </c:pt>
                <c:pt idx="2615">
                  <c:v>27.4</c:v>
                </c:pt>
                <c:pt idx="2616">
                  <c:v>27.3</c:v>
                </c:pt>
                <c:pt idx="2617">
                  <c:v>27.1</c:v>
                </c:pt>
                <c:pt idx="2618">
                  <c:v>27</c:v>
                </c:pt>
                <c:pt idx="2619">
                  <c:v>26.9</c:v>
                </c:pt>
                <c:pt idx="2620">
                  <c:v>26.7</c:v>
                </c:pt>
                <c:pt idx="2621">
                  <c:v>26.6</c:v>
                </c:pt>
                <c:pt idx="2622">
                  <c:v>25.9</c:v>
                </c:pt>
                <c:pt idx="2623">
                  <c:v>25.3</c:v>
                </c:pt>
                <c:pt idx="2624">
                  <c:v>24.6</c:v>
                </c:pt>
                <c:pt idx="2625">
                  <c:v>25.1</c:v>
                </c:pt>
                <c:pt idx="2626">
                  <c:v>25.7</c:v>
                </c:pt>
                <c:pt idx="2627">
                  <c:v>26.2</c:v>
                </c:pt>
                <c:pt idx="2628">
                  <c:v>27.4</c:v>
                </c:pt>
                <c:pt idx="2629">
                  <c:v>28.6</c:v>
                </c:pt>
                <c:pt idx="2630">
                  <c:v>29.8</c:v>
                </c:pt>
                <c:pt idx="2631">
                  <c:v>29.4</c:v>
                </c:pt>
                <c:pt idx="2632">
                  <c:v>29</c:v>
                </c:pt>
                <c:pt idx="2633">
                  <c:v>28.6</c:v>
                </c:pt>
                <c:pt idx="2634">
                  <c:v>28.1</c:v>
                </c:pt>
                <c:pt idx="2635">
                  <c:v>27.7</c:v>
                </c:pt>
                <c:pt idx="2636">
                  <c:v>27.2</c:v>
                </c:pt>
                <c:pt idx="2637">
                  <c:v>27</c:v>
                </c:pt>
                <c:pt idx="2638">
                  <c:v>26.8</c:v>
                </c:pt>
                <c:pt idx="2639">
                  <c:v>26.6</c:v>
                </c:pt>
                <c:pt idx="2640">
                  <c:v>26.7</c:v>
                </c:pt>
                <c:pt idx="2641">
                  <c:v>26.7</c:v>
                </c:pt>
                <c:pt idx="2642">
                  <c:v>26.8</c:v>
                </c:pt>
                <c:pt idx="2643">
                  <c:v>26.7</c:v>
                </c:pt>
                <c:pt idx="2644">
                  <c:v>26.5</c:v>
                </c:pt>
                <c:pt idx="2645">
                  <c:v>26.4</c:v>
                </c:pt>
                <c:pt idx="2646">
                  <c:v>26.9</c:v>
                </c:pt>
                <c:pt idx="2647">
                  <c:v>27.5</c:v>
                </c:pt>
                <c:pt idx="2648">
                  <c:v>28</c:v>
                </c:pt>
                <c:pt idx="2649">
                  <c:v>28.5</c:v>
                </c:pt>
                <c:pt idx="2650">
                  <c:v>29.1</c:v>
                </c:pt>
                <c:pt idx="2651">
                  <c:v>29.6</c:v>
                </c:pt>
                <c:pt idx="2652">
                  <c:v>29.3</c:v>
                </c:pt>
                <c:pt idx="2653">
                  <c:v>28.9</c:v>
                </c:pt>
                <c:pt idx="2654">
                  <c:v>28.6</c:v>
                </c:pt>
                <c:pt idx="2655">
                  <c:v>28.4</c:v>
                </c:pt>
                <c:pt idx="2656">
                  <c:v>28.2</c:v>
                </c:pt>
                <c:pt idx="2657">
                  <c:v>28</c:v>
                </c:pt>
                <c:pt idx="2658">
                  <c:v>27.9</c:v>
                </c:pt>
                <c:pt idx="2659">
                  <c:v>27.7</c:v>
                </c:pt>
                <c:pt idx="2660">
                  <c:v>27.6</c:v>
                </c:pt>
                <c:pt idx="2661">
                  <c:v>27.3</c:v>
                </c:pt>
                <c:pt idx="2662">
                  <c:v>26.9</c:v>
                </c:pt>
                <c:pt idx="2663">
                  <c:v>26.6</c:v>
                </c:pt>
                <c:pt idx="2664">
                  <c:v>26.4</c:v>
                </c:pt>
                <c:pt idx="2665">
                  <c:v>26.2</c:v>
                </c:pt>
                <c:pt idx="2666">
                  <c:v>26</c:v>
                </c:pt>
                <c:pt idx="2667">
                  <c:v>25.8</c:v>
                </c:pt>
                <c:pt idx="2668">
                  <c:v>25.6</c:v>
                </c:pt>
                <c:pt idx="2669">
                  <c:v>25.4</c:v>
                </c:pt>
                <c:pt idx="2670">
                  <c:v>25.9</c:v>
                </c:pt>
                <c:pt idx="2671">
                  <c:v>26.5</c:v>
                </c:pt>
                <c:pt idx="2672">
                  <c:v>27</c:v>
                </c:pt>
                <c:pt idx="2673">
                  <c:v>27.7</c:v>
                </c:pt>
                <c:pt idx="2674">
                  <c:v>28.3</c:v>
                </c:pt>
                <c:pt idx="2675">
                  <c:v>29</c:v>
                </c:pt>
                <c:pt idx="2676">
                  <c:v>29</c:v>
                </c:pt>
                <c:pt idx="2677">
                  <c:v>29</c:v>
                </c:pt>
                <c:pt idx="2678">
                  <c:v>29</c:v>
                </c:pt>
                <c:pt idx="2679">
                  <c:v>29.1</c:v>
                </c:pt>
                <c:pt idx="2680">
                  <c:v>29.1</c:v>
                </c:pt>
                <c:pt idx="2681">
                  <c:v>29.2</c:v>
                </c:pt>
                <c:pt idx="2682">
                  <c:v>28.9</c:v>
                </c:pt>
                <c:pt idx="2683">
                  <c:v>28.5</c:v>
                </c:pt>
                <c:pt idx="2684">
                  <c:v>28.2</c:v>
                </c:pt>
                <c:pt idx="2685">
                  <c:v>28</c:v>
                </c:pt>
                <c:pt idx="2686">
                  <c:v>27.7</c:v>
                </c:pt>
                <c:pt idx="2687">
                  <c:v>27.5</c:v>
                </c:pt>
                <c:pt idx="2688">
                  <c:v>27.3</c:v>
                </c:pt>
                <c:pt idx="2689">
                  <c:v>27</c:v>
                </c:pt>
                <c:pt idx="2690">
                  <c:v>26.8</c:v>
                </c:pt>
                <c:pt idx="2691">
                  <c:v>26.8</c:v>
                </c:pt>
                <c:pt idx="2692">
                  <c:v>26.8</c:v>
                </c:pt>
                <c:pt idx="2693">
                  <c:v>26.8</c:v>
                </c:pt>
                <c:pt idx="2694">
                  <c:v>27.1</c:v>
                </c:pt>
                <c:pt idx="2695">
                  <c:v>27.3</c:v>
                </c:pt>
                <c:pt idx="2696">
                  <c:v>27.6</c:v>
                </c:pt>
                <c:pt idx="2697">
                  <c:v>29.1</c:v>
                </c:pt>
                <c:pt idx="2698">
                  <c:v>30.5</c:v>
                </c:pt>
                <c:pt idx="2699">
                  <c:v>32</c:v>
                </c:pt>
                <c:pt idx="2700">
                  <c:v>32.299999999999997</c:v>
                </c:pt>
                <c:pt idx="2701">
                  <c:v>32.5</c:v>
                </c:pt>
                <c:pt idx="2702">
                  <c:v>32.799999999999997</c:v>
                </c:pt>
                <c:pt idx="2703">
                  <c:v>31.6</c:v>
                </c:pt>
                <c:pt idx="2704">
                  <c:v>30.4</c:v>
                </c:pt>
                <c:pt idx="2705">
                  <c:v>29.2</c:v>
                </c:pt>
                <c:pt idx="2706">
                  <c:v>28.4</c:v>
                </c:pt>
                <c:pt idx="2707">
                  <c:v>27.6</c:v>
                </c:pt>
                <c:pt idx="2708">
                  <c:v>26.8</c:v>
                </c:pt>
                <c:pt idx="2709">
                  <c:v>26.6</c:v>
                </c:pt>
                <c:pt idx="2710">
                  <c:v>26.3</c:v>
                </c:pt>
                <c:pt idx="2711">
                  <c:v>26.1</c:v>
                </c:pt>
                <c:pt idx="2712">
                  <c:v>25.9</c:v>
                </c:pt>
                <c:pt idx="2713">
                  <c:v>25.6</c:v>
                </c:pt>
                <c:pt idx="2714">
                  <c:v>25.4</c:v>
                </c:pt>
                <c:pt idx="2715">
                  <c:v>25.3</c:v>
                </c:pt>
                <c:pt idx="2716">
                  <c:v>25.3</c:v>
                </c:pt>
                <c:pt idx="2717">
                  <c:v>25.2</c:v>
                </c:pt>
                <c:pt idx="2718">
                  <c:v>27.1</c:v>
                </c:pt>
                <c:pt idx="2719">
                  <c:v>29.1</c:v>
                </c:pt>
                <c:pt idx="2720">
                  <c:v>31</c:v>
                </c:pt>
                <c:pt idx="2721">
                  <c:v>31</c:v>
                </c:pt>
                <c:pt idx="2722">
                  <c:v>31</c:v>
                </c:pt>
                <c:pt idx="2723">
                  <c:v>31</c:v>
                </c:pt>
                <c:pt idx="2724">
                  <c:v>31</c:v>
                </c:pt>
                <c:pt idx="2725">
                  <c:v>31</c:v>
                </c:pt>
                <c:pt idx="2726">
                  <c:v>31</c:v>
                </c:pt>
                <c:pt idx="2727">
                  <c:v>30.2</c:v>
                </c:pt>
                <c:pt idx="2728">
                  <c:v>29.4</c:v>
                </c:pt>
                <c:pt idx="2729">
                  <c:v>28.6</c:v>
                </c:pt>
                <c:pt idx="2730">
                  <c:v>28.5</c:v>
                </c:pt>
                <c:pt idx="2731">
                  <c:v>28.3</c:v>
                </c:pt>
                <c:pt idx="2732">
                  <c:v>28.2</c:v>
                </c:pt>
                <c:pt idx="2733">
                  <c:v>27.3</c:v>
                </c:pt>
                <c:pt idx="2734">
                  <c:v>26.4</c:v>
                </c:pt>
                <c:pt idx="2735">
                  <c:v>26.4</c:v>
                </c:pt>
                <c:pt idx="2736">
                  <c:v>26.1</c:v>
                </c:pt>
                <c:pt idx="2737">
                  <c:v>25.9</c:v>
                </c:pt>
                <c:pt idx="2738">
                  <c:v>25.6</c:v>
                </c:pt>
                <c:pt idx="2739">
                  <c:v>25.7</c:v>
                </c:pt>
                <c:pt idx="2740">
                  <c:v>25.7</c:v>
                </c:pt>
                <c:pt idx="2741">
                  <c:v>25.8</c:v>
                </c:pt>
                <c:pt idx="2742">
                  <c:v>26.5</c:v>
                </c:pt>
                <c:pt idx="2743">
                  <c:v>27.3</c:v>
                </c:pt>
                <c:pt idx="2744">
                  <c:v>28</c:v>
                </c:pt>
                <c:pt idx="2745">
                  <c:v>29</c:v>
                </c:pt>
                <c:pt idx="2746">
                  <c:v>30</c:v>
                </c:pt>
                <c:pt idx="2747">
                  <c:v>31</c:v>
                </c:pt>
                <c:pt idx="2748">
                  <c:v>31.1</c:v>
                </c:pt>
                <c:pt idx="2749">
                  <c:v>31.1</c:v>
                </c:pt>
                <c:pt idx="2750">
                  <c:v>31.2</c:v>
                </c:pt>
                <c:pt idx="2751">
                  <c:v>30.9</c:v>
                </c:pt>
                <c:pt idx="2752">
                  <c:v>30.7</c:v>
                </c:pt>
                <c:pt idx="2753">
                  <c:v>30.4</c:v>
                </c:pt>
                <c:pt idx="2754">
                  <c:v>29.7</c:v>
                </c:pt>
                <c:pt idx="2755">
                  <c:v>29.1</c:v>
                </c:pt>
                <c:pt idx="2756">
                  <c:v>28.4</c:v>
                </c:pt>
                <c:pt idx="2757">
                  <c:v>28.2</c:v>
                </c:pt>
                <c:pt idx="2758">
                  <c:v>28</c:v>
                </c:pt>
                <c:pt idx="2759">
                  <c:v>27.8</c:v>
                </c:pt>
                <c:pt idx="2760">
                  <c:v>27.7</c:v>
                </c:pt>
                <c:pt idx="2761">
                  <c:v>27.7</c:v>
                </c:pt>
                <c:pt idx="2762">
                  <c:v>27.6</c:v>
                </c:pt>
                <c:pt idx="2763">
                  <c:v>27.4</c:v>
                </c:pt>
                <c:pt idx="2764">
                  <c:v>27.2</c:v>
                </c:pt>
                <c:pt idx="2765">
                  <c:v>27</c:v>
                </c:pt>
                <c:pt idx="2766">
                  <c:v>27.5</c:v>
                </c:pt>
                <c:pt idx="2767">
                  <c:v>28.1</c:v>
                </c:pt>
                <c:pt idx="2768">
                  <c:v>28.6</c:v>
                </c:pt>
                <c:pt idx="2769">
                  <c:v>29.2</c:v>
                </c:pt>
                <c:pt idx="2770">
                  <c:v>29.7</c:v>
                </c:pt>
                <c:pt idx="2771">
                  <c:v>30.3</c:v>
                </c:pt>
                <c:pt idx="2772">
                  <c:v>30.9</c:v>
                </c:pt>
                <c:pt idx="2773">
                  <c:v>31.4</c:v>
                </c:pt>
                <c:pt idx="2774">
                  <c:v>32</c:v>
                </c:pt>
                <c:pt idx="2775">
                  <c:v>31.5</c:v>
                </c:pt>
                <c:pt idx="2776">
                  <c:v>30.9</c:v>
                </c:pt>
                <c:pt idx="2777">
                  <c:v>30.4</c:v>
                </c:pt>
                <c:pt idx="2778">
                  <c:v>30</c:v>
                </c:pt>
                <c:pt idx="2779">
                  <c:v>29.5</c:v>
                </c:pt>
                <c:pt idx="2780">
                  <c:v>29.1</c:v>
                </c:pt>
                <c:pt idx="2781">
                  <c:v>28.7</c:v>
                </c:pt>
                <c:pt idx="2782">
                  <c:v>28.2</c:v>
                </c:pt>
                <c:pt idx="2783">
                  <c:v>27.8</c:v>
                </c:pt>
                <c:pt idx="2784">
                  <c:v>27.7</c:v>
                </c:pt>
                <c:pt idx="2785">
                  <c:v>27.7</c:v>
                </c:pt>
                <c:pt idx="2786">
                  <c:v>27.6</c:v>
                </c:pt>
                <c:pt idx="2787">
                  <c:v>27.5</c:v>
                </c:pt>
                <c:pt idx="2788">
                  <c:v>27.3</c:v>
                </c:pt>
                <c:pt idx="2789">
                  <c:v>27.2</c:v>
                </c:pt>
                <c:pt idx="2790">
                  <c:v>27.5</c:v>
                </c:pt>
                <c:pt idx="2791">
                  <c:v>27.7</c:v>
                </c:pt>
                <c:pt idx="2792">
                  <c:v>28</c:v>
                </c:pt>
                <c:pt idx="2793">
                  <c:v>29</c:v>
                </c:pt>
                <c:pt idx="2794">
                  <c:v>30</c:v>
                </c:pt>
                <c:pt idx="2795">
                  <c:v>31</c:v>
                </c:pt>
                <c:pt idx="2796">
                  <c:v>31.1</c:v>
                </c:pt>
                <c:pt idx="2797">
                  <c:v>31.3</c:v>
                </c:pt>
                <c:pt idx="2798">
                  <c:v>31.4</c:v>
                </c:pt>
                <c:pt idx="2799">
                  <c:v>31.1</c:v>
                </c:pt>
                <c:pt idx="2800">
                  <c:v>30.9</c:v>
                </c:pt>
                <c:pt idx="2801">
                  <c:v>30.6</c:v>
                </c:pt>
                <c:pt idx="2802">
                  <c:v>30.3</c:v>
                </c:pt>
                <c:pt idx="2803">
                  <c:v>29.9</c:v>
                </c:pt>
                <c:pt idx="2804">
                  <c:v>29.6</c:v>
                </c:pt>
                <c:pt idx="2805">
                  <c:v>29.3</c:v>
                </c:pt>
                <c:pt idx="2806">
                  <c:v>28.9</c:v>
                </c:pt>
                <c:pt idx="2807">
                  <c:v>28.6</c:v>
                </c:pt>
                <c:pt idx="2808">
                  <c:v>27.7</c:v>
                </c:pt>
                <c:pt idx="2809">
                  <c:v>26.9</c:v>
                </c:pt>
                <c:pt idx="2810">
                  <c:v>26</c:v>
                </c:pt>
                <c:pt idx="2811">
                  <c:v>26</c:v>
                </c:pt>
                <c:pt idx="2812">
                  <c:v>26</c:v>
                </c:pt>
                <c:pt idx="2813">
                  <c:v>26</c:v>
                </c:pt>
                <c:pt idx="2814">
                  <c:v>26</c:v>
                </c:pt>
                <c:pt idx="2815">
                  <c:v>26</c:v>
                </c:pt>
                <c:pt idx="2816">
                  <c:v>26</c:v>
                </c:pt>
                <c:pt idx="2817">
                  <c:v>27.2</c:v>
                </c:pt>
                <c:pt idx="2818">
                  <c:v>28.4</c:v>
                </c:pt>
                <c:pt idx="2819">
                  <c:v>29.6</c:v>
                </c:pt>
                <c:pt idx="2820">
                  <c:v>30.1</c:v>
                </c:pt>
                <c:pt idx="2821">
                  <c:v>30.7</c:v>
                </c:pt>
                <c:pt idx="2822">
                  <c:v>31.2</c:v>
                </c:pt>
                <c:pt idx="2823">
                  <c:v>30.9</c:v>
                </c:pt>
                <c:pt idx="2824">
                  <c:v>30.5</c:v>
                </c:pt>
                <c:pt idx="2825">
                  <c:v>30.2</c:v>
                </c:pt>
                <c:pt idx="2826">
                  <c:v>29.5</c:v>
                </c:pt>
                <c:pt idx="2827">
                  <c:v>28.7</c:v>
                </c:pt>
                <c:pt idx="2828">
                  <c:v>28</c:v>
                </c:pt>
                <c:pt idx="2829">
                  <c:v>27.3</c:v>
                </c:pt>
                <c:pt idx="2830">
                  <c:v>26.5</c:v>
                </c:pt>
                <c:pt idx="2831">
                  <c:v>25.8</c:v>
                </c:pt>
                <c:pt idx="2832">
                  <c:v>25.4</c:v>
                </c:pt>
                <c:pt idx="2833">
                  <c:v>25</c:v>
                </c:pt>
                <c:pt idx="2834">
                  <c:v>24.6</c:v>
                </c:pt>
                <c:pt idx="2835">
                  <c:v>24.6</c:v>
                </c:pt>
                <c:pt idx="2836">
                  <c:v>24.6</c:v>
                </c:pt>
                <c:pt idx="2837">
                  <c:v>24.6</c:v>
                </c:pt>
                <c:pt idx="2838">
                  <c:v>25.1</c:v>
                </c:pt>
                <c:pt idx="2839">
                  <c:v>25.5</c:v>
                </c:pt>
                <c:pt idx="2840">
                  <c:v>26</c:v>
                </c:pt>
                <c:pt idx="2841">
                  <c:v>27</c:v>
                </c:pt>
                <c:pt idx="2842">
                  <c:v>28</c:v>
                </c:pt>
                <c:pt idx="2843">
                  <c:v>29</c:v>
                </c:pt>
                <c:pt idx="2844">
                  <c:v>29.4</c:v>
                </c:pt>
                <c:pt idx="2845">
                  <c:v>29.8</c:v>
                </c:pt>
                <c:pt idx="2846">
                  <c:v>30.2</c:v>
                </c:pt>
                <c:pt idx="2847">
                  <c:v>29.5</c:v>
                </c:pt>
                <c:pt idx="2848">
                  <c:v>28.9</c:v>
                </c:pt>
                <c:pt idx="2849">
                  <c:v>28.2</c:v>
                </c:pt>
                <c:pt idx="2850">
                  <c:v>28</c:v>
                </c:pt>
                <c:pt idx="2851">
                  <c:v>27.8</c:v>
                </c:pt>
                <c:pt idx="2852">
                  <c:v>27.6</c:v>
                </c:pt>
                <c:pt idx="2853">
                  <c:v>27.3</c:v>
                </c:pt>
                <c:pt idx="2854">
                  <c:v>27.1</c:v>
                </c:pt>
                <c:pt idx="2855">
                  <c:v>26.8</c:v>
                </c:pt>
                <c:pt idx="2856">
                  <c:v>26.4</c:v>
                </c:pt>
                <c:pt idx="2857">
                  <c:v>26</c:v>
                </c:pt>
                <c:pt idx="2858">
                  <c:v>25.6</c:v>
                </c:pt>
                <c:pt idx="2859">
                  <c:v>25.4</c:v>
                </c:pt>
                <c:pt idx="2860">
                  <c:v>25.2</c:v>
                </c:pt>
                <c:pt idx="2861">
                  <c:v>25</c:v>
                </c:pt>
                <c:pt idx="2862">
                  <c:v>25</c:v>
                </c:pt>
                <c:pt idx="2863">
                  <c:v>25</c:v>
                </c:pt>
                <c:pt idx="2864">
                  <c:v>27.6</c:v>
                </c:pt>
                <c:pt idx="2865">
                  <c:v>28.1</c:v>
                </c:pt>
                <c:pt idx="2866">
                  <c:v>28.5</c:v>
                </c:pt>
                <c:pt idx="2867">
                  <c:v>29</c:v>
                </c:pt>
                <c:pt idx="2868">
                  <c:v>29.7</c:v>
                </c:pt>
                <c:pt idx="2869">
                  <c:v>30.5</c:v>
                </c:pt>
                <c:pt idx="2870">
                  <c:v>31.2</c:v>
                </c:pt>
                <c:pt idx="2871">
                  <c:v>30.6</c:v>
                </c:pt>
                <c:pt idx="2872">
                  <c:v>30.1</c:v>
                </c:pt>
                <c:pt idx="2873">
                  <c:v>29.5</c:v>
                </c:pt>
                <c:pt idx="2874">
                  <c:v>28.9</c:v>
                </c:pt>
                <c:pt idx="2875">
                  <c:v>28.2</c:v>
                </c:pt>
                <c:pt idx="2876">
                  <c:v>27.6</c:v>
                </c:pt>
                <c:pt idx="2877">
                  <c:v>26.9</c:v>
                </c:pt>
                <c:pt idx="2878">
                  <c:v>26.3</c:v>
                </c:pt>
                <c:pt idx="2879">
                  <c:v>25.6</c:v>
                </c:pt>
                <c:pt idx="2880">
                  <c:v>25.7</c:v>
                </c:pt>
                <c:pt idx="2881">
                  <c:v>25.9</c:v>
                </c:pt>
                <c:pt idx="2882">
                  <c:v>26</c:v>
                </c:pt>
                <c:pt idx="2883">
                  <c:v>25.9</c:v>
                </c:pt>
                <c:pt idx="2884">
                  <c:v>25.7</c:v>
                </c:pt>
                <c:pt idx="2885">
                  <c:v>25.6</c:v>
                </c:pt>
                <c:pt idx="2886">
                  <c:v>25.9</c:v>
                </c:pt>
                <c:pt idx="2887">
                  <c:v>26.3</c:v>
                </c:pt>
                <c:pt idx="2888">
                  <c:v>26.6</c:v>
                </c:pt>
                <c:pt idx="2889">
                  <c:v>27.7</c:v>
                </c:pt>
                <c:pt idx="2890">
                  <c:v>28.9</c:v>
                </c:pt>
                <c:pt idx="2891">
                  <c:v>30</c:v>
                </c:pt>
                <c:pt idx="2892">
                  <c:v>30.3</c:v>
                </c:pt>
                <c:pt idx="2893">
                  <c:v>30.5</c:v>
                </c:pt>
                <c:pt idx="2894">
                  <c:v>30.8</c:v>
                </c:pt>
                <c:pt idx="2895">
                  <c:v>28.9</c:v>
                </c:pt>
                <c:pt idx="2896">
                  <c:v>26.9</c:v>
                </c:pt>
                <c:pt idx="2897">
                  <c:v>25</c:v>
                </c:pt>
                <c:pt idx="2898">
                  <c:v>25</c:v>
                </c:pt>
                <c:pt idx="2899">
                  <c:v>25</c:v>
                </c:pt>
                <c:pt idx="2900">
                  <c:v>25</c:v>
                </c:pt>
                <c:pt idx="2901">
                  <c:v>24.9</c:v>
                </c:pt>
                <c:pt idx="2902">
                  <c:v>24.9</c:v>
                </c:pt>
                <c:pt idx="2903">
                  <c:v>24.8</c:v>
                </c:pt>
                <c:pt idx="2904">
                  <c:v>24.9</c:v>
                </c:pt>
                <c:pt idx="2905">
                  <c:v>24.9</c:v>
                </c:pt>
                <c:pt idx="2906">
                  <c:v>25</c:v>
                </c:pt>
                <c:pt idx="2907">
                  <c:v>24.9</c:v>
                </c:pt>
                <c:pt idx="2908">
                  <c:v>24.7</c:v>
                </c:pt>
                <c:pt idx="2909">
                  <c:v>24.6</c:v>
                </c:pt>
                <c:pt idx="2910">
                  <c:v>25.1</c:v>
                </c:pt>
                <c:pt idx="2911">
                  <c:v>25.7</c:v>
                </c:pt>
                <c:pt idx="2912">
                  <c:v>26.2</c:v>
                </c:pt>
                <c:pt idx="2913">
                  <c:v>27.3</c:v>
                </c:pt>
                <c:pt idx="2914">
                  <c:v>28.3</c:v>
                </c:pt>
                <c:pt idx="2915">
                  <c:v>29.4</c:v>
                </c:pt>
                <c:pt idx="2916">
                  <c:v>29.1</c:v>
                </c:pt>
                <c:pt idx="2917">
                  <c:v>28.8</c:v>
                </c:pt>
                <c:pt idx="2918">
                  <c:v>28.5</c:v>
                </c:pt>
                <c:pt idx="2919">
                  <c:v>28.2</c:v>
                </c:pt>
                <c:pt idx="2920">
                  <c:v>27.9</c:v>
                </c:pt>
                <c:pt idx="2921">
                  <c:v>27.6</c:v>
                </c:pt>
                <c:pt idx="2922">
                  <c:v>25.5</c:v>
                </c:pt>
                <c:pt idx="2923">
                  <c:v>24.9</c:v>
                </c:pt>
                <c:pt idx="2924">
                  <c:v>24.4</c:v>
                </c:pt>
                <c:pt idx="2925">
                  <c:v>24.1</c:v>
                </c:pt>
                <c:pt idx="2926">
                  <c:v>24.2</c:v>
                </c:pt>
                <c:pt idx="2927">
                  <c:v>24.4</c:v>
                </c:pt>
              </c:numCache>
            </c:numRef>
          </c:xVal>
          <c:yVal>
            <c:numRef>
              <c:f>Mum_Hourly!$Y$2:$Y$8762</c:f>
              <c:numCache>
                <c:formatCode>General</c:formatCode>
                <c:ptCount val="8761"/>
                <c:pt idx="0">
                  <c:v>80</c:v>
                </c:pt>
                <c:pt idx="1">
                  <c:v>79</c:v>
                </c:pt>
                <c:pt idx="2">
                  <c:v>78</c:v>
                </c:pt>
                <c:pt idx="3">
                  <c:v>76</c:v>
                </c:pt>
                <c:pt idx="4">
                  <c:v>76</c:v>
                </c:pt>
                <c:pt idx="5">
                  <c:v>76</c:v>
                </c:pt>
                <c:pt idx="6">
                  <c:v>73</c:v>
                </c:pt>
                <c:pt idx="7">
                  <c:v>72</c:v>
                </c:pt>
                <c:pt idx="8">
                  <c:v>71</c:v>
                </c:pt>
                <c:pt idx="9">
                  <c:v>68</c:v>
                </c:pt>
                <c:pt idx="10">
                  <c:v>64</c:v>
                </c:pt>
                <c:pt idx="11">
                  <c:v>61</c:v>
                </c:pt>
                <c:pt idx="12">
                  <c:v>61</c:v>
                </c:pt>
                <c:pt idx="13">
                  <c:v>61</c:v>
                </c:pt>
                <c:pt idx="14">
                  <c:v>61</c:v>
                </c:pt>
                <c:pt idx="15">
                  <c:v>61</c:v>
                </c:pt>
                <c:pt idx="16">
                  <c:v>61</c:v>
                </c:pt>
                <c:pt idx="17">
                  <c:v>62</c:v>
                </c:pt>
                <c:pt idx="18">
                  <c:v>66</c:v>
                </c:pt>
                <c:pt idx="19">
                  <c:v>70</c:v>
                </c:pt>
                <c:pt idx="20">
                  <c:v>74</c:v>
                </c:pt>
                <c:pt idx="21">
                  <c:v>74</c:v>
                </c:pt>
                <c:pt idx="22">
                  <c:v>74</c:v>
                </c:pt>
                <c:pt idx="23">
                  <c:v>74</c:v>
                </c:pt>
                <c:pt idx="24">
                  <c:v>74</c:v>
                </c:pt>
                <c:pt idx="25">
                  <c:v>75</c:v>
                </c:pt>
                <c:pt idx="26">
                  <c:v>75</c:v>
                </c:pt>
                <c:pt idx="27">
                  <c:v>76</c:v>
                </c:pt>
                <c:pt idx="28">
                  <c:v>78</c:v>
                </c:pt>
                <c:pt idx="29">
                  <c:v>79</c:v>
                </c:pt>
                <c:pt idx="30">
                  <c:v>76</c:v>
                </c:pt>
                <c:pt idx="31">
                  <c:v>74</c:v>
                </c:pt>
                <c:pt idx="32">
                  <c:v>72</c:v>
                </c:pt>
                <c:pt idx="33">
                  <c:v>69</c:v>
                </c:pt>
                <c:pt idx="34">
                  <c:v>66</c:v>
                </c:pt>
                <c:pt idx="35">
                  <c:v>64</c:v>
                </c:pt>
                <c:pt idx="36">
                  <c:v>63</c:v>
                </c:pt>
                <c:pt idx="37">
                  <c:v>62</c:v>
                </c:pt>
                <c:pt idx="38">
                  <c:v>61</c:v>
                </c:pt>
                <c:pt idx="39">
                  <c:v>62</c:v>
                </c:pt>
                <c:pt idx="40">
                  <c:v>64</c:v>
                </c:pt>
                <c:pt idx="41">
                  <c:v>65</c:v>
                </c:pt>
                <c:pt idx="42">
                  <c:v>67</c:v>
                </c:pt>
                <c:pt idx="43">
                  <c:v>69</c:v>
                </c:pt>
                <c:pt idx="44">
                  <c:v>72</c:v>
                </c:pt>
                <c:pt idx="45">
                  <c:v>73</c:v>
                </c:pt>
                <c:pt idx="46">
                  <c:v>75</c:v>
                </c:pt>
                <c:pt idx="47">
                  <c:v>76</c:v>
                </c:pt>
                <c:pt idx="48">
                  <c:v>78</c:v>
                </c:pt>
                <c:pt idx="49">
                  <c:v>79</c:v>
                </c:pt>
                <c:pt idx="50">
                  <c:v>80</c:v>
                </c:pt>
                <c:pt idx="51">
                  <c:v>81</c:v>
                </c:pt>
                <c:pt idx="52">
                  <c:v>81</c:v>
                </c:pt>
                <c:pt idx="53">
                  <c:v>82</c:v>
                </c:pt>
                <c:pt idx="54">
                  <c:v>78</c:v>
                </c:pt>
                <c:pt idx="55">
                  <c:v>75</c:v>
                </c:pt>
                <c:pt idx="56">
                  <c:v>72</c:v>
                </c:pt>
                <c:pt idx="57">
                  <c:v>69</c:v>
                </c:pt>
                <c:pt idx="58">
                  <c:v>66</c:v>
                </c:pt>
                <c:pt idx="59">
                  <c:v>63</c:v>
                </c:pt>
                <c:pt idx="60">
                  <c:v>63</c:v>
                </c:pt>
                <c:pt idx="61">
                  <c:v>63</c:v>
                </c:pt>
                <c:pt idx="62">
                  <c:v>63</c:v>
                </c:pt>
                <c:pt idx="63">
                  <c:v>64</c:v>
                </c:pt>
                <c:pt idx="64">
                  <c:v>64</c:v>
                </c:pt>
                <c:pt idx="65">
                  <c:v>64</c:v>
                </c:pt>
                <c:pt idx="66">
                  <c:v>68</c:v>
                </c:pt>
                <c:pt idx="67">
                  <c:v>71</c:v>
                </c:pt>
                <c:pt idx="68">
                  <c:v>75</c:v>
                </c:pt>
                <c:pt idx="69">
                  <c:v>74</c:v>
                </c:pt>
                <c:pt idx="70">
                  <c:v>73</c:v>
                </c:pt>
                <c:pt idx="71">
                  <c:v>72</c:v>
                </c:pt>
                <c:pt idx="72">
                  <c:v>73</c:v>
                </c:pt>
                <c:pt idx="73">
                  <c:v>74</c:v>
                </c:pt>
                <c:pt idx="74">
                  <c:v>75</c:v>
                </c:pt>
                <c:pt idx="75">
                  <c:v>77</c:v>
                </c:pt>
                <c:pt idx="76">
                  <c:v>79</c:v>
                </c:pt>
                <c:pt idx="77">
                  <c:v>80</c:v>
                </c:pt>
                <c:pt idx="78">
                  <c:v>80</c:v>
                </c:pt>
                <c:pt idx="79">
                  <c:v>74</c:v>
                </c:pt>
                <c:pt idx="80">
                  <c:v>68</c:v>
                </c:pt>
                <c:pt idx="81">
                  <c:v>64</c:v>
                </c:pt>
                <c:pt idx="82">
                  <c:v>61</c:v>
                </c:pt>
                <c:pt idx="83">
                  <c:v>57</c:v>
                </c:pt>
                <c:pt idx="84">
                  <c:v>59</c:v>
                </c:pt>
                <c:pt idx="85">
                  <c:v>60</c:v>
                </c:pt>
                <c:pt idx="86">
                  <c:v>61</c:v>
                </c:pt>
                <c:pt idx="87">
                  <c:v>63</c:v>
                </c:pt>
                <c:pt idx="88">
                  <c:v>64</c:v>
                </c:pt>
                <c:pt idx="89">
                  <c:v>66</c:v>
                </c:pt>
                <c:pt idx="90">
                  <c:v>68</c:v>
                </c:pt>
                <c:pt idx="91">
                  <c:v>70</c:v>
                </c:pt>
                <c:pt idx="92">
                  <c:v>72</c:v>
                </c:pt>
                <c:pt idx="93">
                  <c:v>74</c:v>
                </c:pt>
                <c:pt idx="94">
                  <c:v>76</c:v>
                </c:pt>
                <c:pt idx="95">
                  <c:v>78</c:v>
                </c:pt>
                <c:pt idx="96">
                  <c:v>77</c:v>
                </c:pt>
                <c:pt idx="97">
                  <c:v>77</c:v>
                </c:pt>
                <c:pt idx="98">
                  <c:v>76</c:v>
                </c:pt>
                <c:pt idx="99">
                  <c:v>76</c:v>
                </c:pt>
                <c:pt idx="100">
                  <c:v>75</c:v>
                </c:pt>
                <c:pt idx="101">
                  <c:v>75</c:v>
                </c:pt>
                <c:pt idx="102">
                  <c:v>74</c:v>
                </c:pt>
                <c:pt idx="103">
                  <c:v>73</c:v>
                </c:pt>
                <c:pt idx="104">
                  <c:v>72</c:v>
                </c:pt>
                <c:pt idx="105">
                  <c:v>69</c:v>
                </c:pt>
                <c:pt idx="106">
                  <c:v>66</c:v>
                </c:pt>
                <c:pt idx="107">
                  <c:v>64</c:v>
                </c:pt>
                <c:pt idx="108">
                  <c:v>63</c:v>
                </c:pt>
                <c:pt idx="109">
                  <c:v>63</c:v>
                </c:pt>
                <c:pt idx="110">
                  <c:v>62</c:v>
                </c:pt>
                <c:pt idx="111">
                  <c:v>63</c:v>
                </c:pt>
                <c:pt idx="112">
                  <c:v>64</c:v>
                </c:pt>
                <c:pt idx="113">
                  <c:v>65</c:v>
                </c:pt>
                <c:pt idx="114">
                  <c:v>68</c:v>
                </c:pt>
                <c:pt idx="115">
                  <c:v>72</c:v>
                </c:pt>
                <c:pt idx="116">
                  <c:v>76</c:v>
                </c:pt>
                <c:pt idx="117">
                  <c:v>77</c:v>
                </c:pt>
                <c:pt idx="118">
                  <c:v>78</c:v>
                </c:pt>
                <c:pt idx="119">
                  <c:v>80</c:v>
                </c:pt>
                <c:pt idx="120">
                  <c:v>78</c:v>
                </c:pt>
                <c:pt idx="121">
                  <c:v>77</c:v>
                </c:pt>
                <c:pt idx="122">
                  <c:v>75</c:v>
                </c:pt>
                <c:pt idx="123">
                  <c:v>78</c:v>
                </c:pt>
                <c:pt idx="124">
                  <c:v>80</c:v>
                </c:pt>
                <c:pt idx="125">
                  <c:v>82</c:v>
                </c:pt>
                <c:pt idx="126">
                  <c:v>79</c:v>
                </c:pt>
                <c:pt idx="127">
                  <c:v>75</c:v>
                </c:pt>
                <c:pt idx="128">
                  <c:v>72</c:v>
                </c:pt>
                <c:pt idx="129">
                  <c:v>70</c:v>
                </c:pt>
                <c:pt idx="130">
                  <c:v>68</c:v>
                </c:pt>
                <c:pt idx="131">
                  <c:v>66</c:v>
                </c:pt>
                <c:pt idx="132">
                  <c:v>66</c:v>
                </c:pt>
                <c:pt idx="133">
                  <c:v>66</c:v>
                </c:pt>
                <c:pt idx="134">
                  <c:v>66</c:v>
                </c:pt>
                <c:pt idx="135">
                  <c:v>66</c:v>
                </c:pt>
                <c:pt idx="136">
                  <c:v>67</c:v>
                </c:pt>
                <c:pt idx="137">
                  <c:v>68</c:v>
                </c:pt>
                <c:pt idx="138">
                  <c:v>70</c:v>
                </c:pt>
                <c:pt idx="139">
                  <c:v>73</c:v>
                </c:pt>
                <c:pt idx="140">
                  <c:v>76</c:v>
                </c:pt>
                <c:pt idx="141">
                  <c:v>78</c:v>
                </c:pt>
                <c:pt idx="142">
                  <c:v>80</c:v>
                </c:pt>
                <c:pt idx="143">
                  <c:v>83</c:v>
                </c:pt>
                <c:pt idx="144">
                  <c:v>83</c:v>
                </c:pt>
                <c:pt idx="145">
                  <c:v>83</c:v>
                </c:pt>
                <c:pt idx="146">
                  <c:v>83</c:v>
                </c:pt>
                <c:pt idx="147">
                  <c:v>83</c:v>
                </c:pt>
                <c:pt idx="148">
                  <c:v>83</c:v>
                </c:pt>
                <c:pt idx="149">
                  <c:v>83</c:v>
                </c:pt>
                <c:pt idx="150">
                  <c:v>80</c:v>
                </c:pt>
                <c:pt idx="151">
                  <c:v>77</c:v>
                </c:pt>
                <c:pt idx="152">
                  <c:v>74</c:v>
                </c:pt>
                <c:pt idx="153">
                  <c:v>72</c:v>
                </c:pt>
                <c:pt idx="154">
                  <c:v>70</c:v>
                </c:pt>
                <c:pt idx="155">
                  <c:v>68</c:v>
                </c:pt>
                <c:pt idx="156">
                  <c:v>68</c:v>
                </c:pt>
                <c:pt idx="157">
                  <c:v>68</c:v>
                </c:pt>
                <c:pt idx="158">
                  <c:v>68</c:v>
                </c:pt>
                <c:pt idx="159">
                  <c:v>70</c:v>
                </c:pt>
                <c:pt idx="160">
                  <c:v>71</c:v>
                </c:pt>
                <c:pt idx="161">
                  <c:v>72</c:v>
                </c:pt>
                <c:pt idx="162">
                  <c:v>75</c:v>
                </c:pt>
                <c:pt idx="163">
                  <c:v>78</c:v>
                </c:pt>
                <c:pt idx="164">
                  <c:v>81</c:v>
                </c:pt>
                <c:pt idx="165">
                  <c:v>81</c:v>
                </c:pt>
                <c:pt idx="166">
                  <c:v>80</c:v>
                </c:pt>
                <c:pt idx="167">
                  <c:v>80</c:v>
                </c:pt>
                <c:pt idx="168">
                  <c:v>80</c:v>
                </c:pt>
                <c:pt idx="169">
                  <c:v>81</c:v>
                </c:pt>
                <c:pt idx="170">
                  <c:v>81</c:v>
                </c:pt>
                <c:pt idx="171">
                  <c:v>83</c:v>
                </c:pt>
                <c:pt idx="172">
                  <c:v>85</c:v>
                </c:pt>
                <c:pt idx="173">
                  <c:v>87</c:v>
                </c:pt>
                <c:pt idx="174">
                  <c:v>84</c:v>
                </c:pt>
                <c:pt idx="175">
                  <c:v>81</c:v>
                </c:pt>
                <c:pt idx="176">
                  <c:v>78</c:v>
                </c:pt>
                <c:pt idx="177">
                  <c:v>75</c:v>
                </c:pt>
                <c:pt idx="178">
                  <c:v>72</c:v>
                </c:pt>
                <c:pt idx="179">
                  <c:v>69</c:v>
                </c:pt>
                <c:pt idx="180">
                  <c:v>69</c:v>
                </c:pt>
                <c:pt idx="181">
                  <c:v>69</c:v>
                </c:pt>
                <c:pt idx="182">
                  <c:v>70</c:v>
                </c:pt>
                <c:pt idx="183">
                  <c:v>71</c:v>
                </c:pt>
                <c:pt idx="184">
                  <c:v>73</c:v>
                </c:pt>
                <c:pt idx="185">
                  <c:v>75</c:v>
                </c:pt>
                <c:pt idx="186">
                  <c:v>78</c:v>
                </c:pt>
                <c:pt idx="187">
                  <c:v>81</c:v>
                </c:pt>
                <c:pt idx="188">
                  <c:v>85</c:v>
                </c:pt>
                <c:pt idx="189">
                  <c:v>84</c:v>
                </c:pt>
                <c:pt idx="190">
                  <c:v>82</c:v>
                </c:pt>
                <c:pt idx="191">
                  <c:v>80</c:v>
                </c:pt>
                <c:pt idx="192">
                  <c:v>82</c:v>
                </c:pt>
                <c:pt idx="193">
                  <c:v>83</c:v>
                </c:pt>
                <c:pt idx="194">
                  <c:v>84</c:v>
                </c:pt>
                <c:pt idx="195">
                  <c:v>84</c:v>
                </c:pt>
                <c:pt idx="196">
                  <c:v>84</c:v>
                </c:pt>
                <c:pt idx="197">
                  <c:v>84</c:v>
                </c:pt>
                <c:pt idx="198">
                  <c:v>77</c:v>
                </c:pt>
                <c:pt idx="199">
                  <c:v>71</c:v>
                </c:pt>
                <c:pt idx="200">
                  <c:v>65</c:v>
                </c:pt>
                <c:pt idx="201">
                  <c:v>64</c:v>
                </c:pt>
                <c:pt idx="202">
                  <c:v>63</c:v>
                </c:pt>
                <c:pt idx="203">
                  <c:v>62</c:v>
                </c:pt>
                <c:pt idx="204">
                  <c:v>62</c:v>
                </c:pt>
                <c:pt idx="205">
                  <c:v>62</c:v>
                </c:pt>
                <c:pt idx="206">
                  <c:v>62</c:v>
                </c:pt>
                <c:pt idx="207">
                  <c:v>64</c:v>
                </c:pt>
                <c:pt idx="208">
                  <c:v>66</c:v>
                </c:pt>
                <c:pt idx="209">
                  <c:v>68</c:v>
                </c:pt>
                <c:pt idx="210">
                  <c:v>70</c:v>
                </c:pt>
                <c:pt idx="211">
                  <c:v>72</c:v>
                </c:pt>
                <c:pt idx="212">
                  <c:v>75</c:v>
                </c:pt>
                <c:pt idx="213">
                  <c:v>76</c:v>
                </c:pt>
                <c:pt idx="214">
                  <c:v>78</c:v>
                </c:pt>
                <c:pt idx="215">
                  <c:v>80</c:v>
                </c:pt>
                <c:pt idx="216">
                  <c:v>81</c:v>
                </c:pt>
                <c:pt idx="217">
                  <c:v>83</c:v>
                </c:pt>
                <c:pt idx="218">
                  <c:v>85</c:v>
                </c:pt>
                <c:pt idx="219">
                  <c:v>83</c:v>
                </c:pt>
                <c:pt idx="220">
                  <c:v>81</c:v>
                </c:pt>
                <c:pt idx="221">
                  <c:v>78</c:v>
                </c:pt>
                <c:pt idx="222">
                  <c:v>75</c:v>
                </c:pt>
                <c:pt idx="223">
                  <c:v>72</c:v>
                </c:pt>
                <c:pt idx="224">
                  <c:v>68</c:v>
                </c:pt>
                <c:pt idx="225">
                  <c:v>70</c:v>
                </c:pt>
                <c:pt idx="226">
                  <c:v>71</c:v>
                </c:pt>
                <c:pt idx="227">
                  <c:v>72</c:v>
                </c:pt>
                <c:pt idx="228">
                  <c:v>70</c:v>
                </c:pt>
                <c:pt idx="229">
                  <c:v>69</c:v>
                </c:pt>
                <c:pt idx="230">
                  <c:v>67</c:v>
                </c:pt>
                <c:pt idx="231">
                  <c:v>73</c:v>
                </c:pt>
                <c:pt idx="232">
                  <c:v>78</c:v>
                </c:pt>
                <c:pt idx="233">
                  <c:v>84</c:v>
                </c:pt>
                <c:pt idx="234">
                  <c:v>84</c:v>
                </c:pt>
                <c:pt idx="235">
                  <c:v>83</c:v>
                </c:pt>
                <c:pt idx="236">
                  <c:v>82</c:v>
                </c:pt>
                <c:pt idx="237">
                  <c:v>82</c:v>
                </c:pt>
                <c:pt idx="238">
                  <c:v>81</c:v>
                </c:pt>
                <c:pt idx="239">
                  <c:v>80</c:v>
                </c:pt>
                <c:pt idx="240">
                  <c:v>79</c:v>
                </c:pt>
                <c:pt idx="241">
                  <c:v>77</c:v>
                </c:pt>
                <c:pt idx="242">
                  <c:v>75</c:v>
                </c:pt>
                <c:pt idx="243">
                  <c:v>76</c:v>
                </c:pt>
                <c:pt idx="244">
                  <c:v>76</c:v>
                </c:pt>
                <c:pt idx="245">
                  <c:v>77</c:v>
                </c:pt>
                <c:pt idx="246">
                  <c:v>75</c:v>
                </c:pt>
                <c:pt idx="247">
                  <c:v>73</c:v>
                </c:pt>
                <c:pt idx="248">
                  <c:v>70</c:v>
                </c:pt>
                <c:pt idx="249">
                  <c:v>68</c:v>
                </c:pt>
                <c:pt idx="250">
                  <c:v>66</c:v>
                </c:pt>
                <c:pt idx="251">
                  <c:v>64</c:v>
                </c:pt>
                <c:pt idx="252">
                  <c:v>64</c:v>
                </c:pt>
                <c:pt idx="253">
                  <c:v>64</c:v>
                </c:pt>
                <c:pt idx="254">
                  <c:v>63</c:v>
                </c:pt>
                <c:pt idx="255">
                  <c:v>66</c:v>
                </c:pt>
                <c:pt idx="256">
                  <c:v>69</c:v>
                </c:pt>
                <c:pt idx="257">
                  <c:v>73</c:v>
                </c:pt>
                <c:pt idx="258">
                  <c:v>76</c:v>
                </c:pt>
                <c:pt idx="259">
                  <c:v>80</c:v>
                </c:pt>
                <c:pt idx="260">
                  <c:v>83</c:v>
                </c:pt>
                <c:pt idx="261">
                  <c:v>81</c:v>
                </c:pt>
                <c:pt idx="262">
                  <c:v>80</c:v>
                </c:pt>
                <c:pt idx="263">
                  <c:v>78</c:v>
                </c:pt>
                <c:pt idx="264">
                  <c:v>79</c:v>
                </c:pt>
                <c:pt idx="265">
                  <c:v>80</c:v>
                </c:pt>
                <c:pt idx="266">
                  <c:v>80</c:v>
                </c:pt>
                <c:pt idx="267">
                  <c:v>80</c:v>
                </c:pt>
                <c:pt idx="268">
                  <c:v>80</c:v>
                </c:pt>
                <c:pt idx="269">
                  <c:v>80</c:v>
                </c:pt>
                <c:pt idx="270">
                  <c:v>80</c:v>
                </c:pt>
                <c:pt idx="271">
                  <c:v>79</c:v>
                </c:pt>
                <c:pt idx="272">
                  <c:v>79</c:v>
                </c:pt>
                <c:pt idx="273">
                  <c:v>74</c:v>
                </c:pt>
                <c:pt idx="274">
                  <c:v>69</c:v>
                </c:pt>
                <c:pt idx="275">
                  <c:v>65</c:v>
                </c:pt>
                <c:pt idx="276">
                  <c:v>67</c:v>
                </c:pt>
                <c:pt idx="277">
                  <c:v>70</c:v>
                </c:pt>
                <c:pt idx="278">
                  <c:v>72</c:v>
                </c:pt>
                <c:pt idx="279">
                  <c:v>73</c:v>
                </c:pt>
                <c:pt idx="280">
                  <c:v>73</c:v>
                </c:pt>
                <c:pt idx="281">
                  <c:v>73</c:v>
                </c:pt>
                <c:pt idx="282">
                  <c:v>73</c:v>
                </c:pt>
                <c:pt idx="283">
                  <c:v>74</c:v>
                </c:pt>
                <c:pt idx="284">
                  <c:v>74</c:v>
                </c:pt>
                <c:pt idx="285">
                  <c:v>75</c:v>
                </c:pt>
                <c:pt idx="286">
                  <c:v>76</c:v>
                </c:pt>
                <c:pt idx="287">
                  <c:v>76</c:v>
                </c:pt>
                <c:pt idx="288">
                  <c:v>79</c:v>
                </c:pt>
                <c:pt idx="289">
                  <c:v>81</c:v>
                </c:pt>
                <c:pt idx="290">
                  <c:v>84</c:v>
                </c:pt>
                <c:pt idx="291">
                  <c:v>83</c:v>
                </c:pt>
                <c:pt idx="292">
                  <c:v>82</c:v>
                </c:pt>
                <c:pt idx="293">
                  <c:v>82</c:v>
                </c:pt>
                <c:pt idx="294">
                  <c:v>81</c:v>
                </c:pt>
                <c:pt idx="295">
                  <c:v>80</c:v>
                </c:pt>
                <c:pt idx="296">
                  <c:v>79</c:v>
                </c:pt>
                <c:pt idx="297">
                  <c:v>82</c:v>
                </c:pt>
                <c:pt idx="298">
                  <c:v>85</c:v>
                </c:pt>
                <c:pt idx="299">
                  <c:v>89</c:v>
                </c:pt>
                <c:pt idx="300">
                  <c:v>91</c:v>
                </c:pt>
                <c:pt idx="301">
                  <c:v>93</c:v>
                </c:pt>
                <c:pt idx="302">
                  <c:v>95</c:v>
                </c:pt>
                <c:pt idx="303">
                  <c:v>92</c:v>
                </c:pt>
                <c:pt idx="304">
                  <c:v>89</c:v>
                </c:pt>
                <c:pt idx="305">
                  <c:v>86</c:v>
                </c:pt>
                <c:pt idx="306">
                  <c:v>84</c:v>
                </c:pt>
                <c:pt idx="307">
                  <c:v>83</c:v>
                </c:pt>
                <c:pt idx="308">
                  <c:v>82</c:v>
                </c:pt>
                <c:pt idx="309">
                  <c:v>84</c:v>
                </c:pt>
                <c:pt idx="310">
                  <c:v>86</c:v>
                </c:pt>
                <c:pt idx="311">
                  <c:v>88</c:v>
                </c:pt>
                <c:pt idx="312">
                  <c:v>90</c:v>
                </c:pt>
                <c:pt idx="313">
                  <c:v>92</c:v>
                </c:pt>
                <c:pt idx="314">
                  <c:v>95</c:v>
                </c:pt>
                <c:pt idx="315">
                  <c:v>94</c:v>
                </c:pt>
                <c:pt idx="316">
                  <c:v>93</c:v>
                </c:pt>
                <c:pt idx="317">
                  <c:v>91</c:v>
                </c:pt>
                <c:pt idx="318">
                  <c:v>92</c:v>
                </c:pt>
                <c:pt idx="319">
                  <c:v>93</c:v>
                </c:pt>
                <c:pt idx="320">
                  <c:v>94</c:v>
                </c:pt>
                <c:pt idx="321">
                  <c:v>89</c:v>
                </c:pt>
                <c:pt idx="322">
                  <c:v>84</c:v>
                </c:pt>
                <c:pt idx="323">
                  <c:v>86</c:v>
                </c:pt>
                <c:pt idx="324">
                  <c:v>85</c:v>
                </c:pt>
                <c:pt idx="325">
                  <c:v>85</c:v>
                </c:pt>
                <c:pt idx="326">
                  <c:v>84</c:v>
                </c:pt>
                <c:pt idx="327">
                  <c:v>85</c:v>
                </c:pt>
                <c:pt idx="328">
                  <c:v>85</c:v>
                </c:pt>
                <c:pt idx="329">
                  <c:v>86</c:v>
                </c:pt>
                <c:pt idx="330">
                  <c:v>87</c:v>
                </c:pt>
                <c:pt idx="331">
                  <c:v>88</c:v>
                </c:pt>
                <c:pt idx="332">
                  <c:v>89</c:v>
                </c:pt>
                <c:pt idx="333">
                  <c:v>90</c:v>
                </c:pt>
                <c:pt idx="334">
                  <c:v>91</c:v>
                </c:pt>
                <c:pt idx="335">
                  <c:v>92</c:v>
                </c:pt>
                <c:pt idx="336">
                  <c:v>93</c:v>
                </c:pt>
                <c:pt idx="337">
                  <c:v>95</c:v>
                </c:pt>
                <c:pt idx="338">
                  <c:v>96</c:v>
                </c:pt>
                <c:pt idx="339">
                  <c:v>96</c:v>
                </c:pt>
                <c:pt idx="340">
                  <c:v>96</c:v>
                </c:pt>
                <c:pt idx="341">
                  <c:v>96</c:v>
                </c:pt>
                <c:pt idx="342">
                  <c:v>95</c:v>
                </c:pt>
                <c:pt idx="343">
                  <c:v>95</c:v>
                </c:pt>
                <c:pt idx="344">
                  <c:v>95</c:v>
                </c:pt>
                <c:pt idx="345">
                  <c:v>94</c:v>
                </c:pt>
                <c:pt idx="346">
                  <c:v>94</c:v>
                </c:pt>
                <c:pt idx="347">
                  <c:v>93</c:v>
                </c:pt>
                <c:pt idx="348">
                  <c:v>93</c:v>
                </c:pt>
                <c:pt idx="349">
                  <c:v>93</c:v>
                </c:pt>
                <c:pt idx="350">
                  <c:v>92</c:v>
                </c:pt>
                <c:pt idx="351">
                  <c:v>92</c:v>
                </c:pt>
                <c:pt idx="352">
                  <c:v>92</c:v>
                </c:pt>
                <c:pt idx="353">
                  <c:v>91</c:v>
                </c:pt>
                <c:pt idx="354">
                  <c:v>92</c:v>
                </c:pt>
                <c:pt idx="355">
                  <c:v>93</c:v>
                </c:pt>
                <c:pt idx="356">
                  <c:v>93</c:v>
                </c:pt>
                <c:pt idx="357">
                  <c:v>94</c:v>
                </c:pt>
                <c:pt idx="358">
                  <c:v>94</c:v>
                </c:pt>
                <c:pt idx="359">
                  <c:v>95</c:v>
                </c:pt>
                <c:pt idx="360">
                  <c:v>94</c:v>
                </c:pt>
                <c:pt idx="361">
                  <c:v>94</c:v>
                </c:pt>
                <c:pt idx="362">
                  <c:v>93</c:v>
                </c:pt>
                <c:pt idx="363">
                  <c:v>93</c:v>
                </c:pt>
                <c:pt idx="364">
                  <c:v>92</c:v>
                </c:pt>
                <c:pt idx="365">
                  <c:v>92</c:v>
                </c:pt>
                <c:pt idx="366">
                  <c:v>93</c:v>
                </c:pt>
                <c:pt idx="367">
                  <c:v>95</c:v>
                </c:pt>
                <c:pt idx="368">
                  <c:v>96</c:v>
                </c:pt>
                <c:pt idx="369">
                  <c:v>93</c:v>
                </c:pt>
                <c:pt idx="370">
                  <c:v>89</c:v>
                </c:pt>
                <c:pt idx="371">
                  <c:v>86</c:v>
                </c:pt>
                <c:pt idx="372">
                  <c:v>85</c:v>
                </c:pt>
                <c:pt idx="373">
                  <c:v>84</c:v>
                </c:pt>
                <c:pt idx="374">
                  <c:v>83</c:v>
                </c:pt>
                <c:pt idx="375">
                  <c:v>86</c:v>
                </c:pt>
                <c:pt idx="376">
                  <c:v>88</c:v>
                </c:pt>
                <c:pt idx="377">
                  <c:v>90</c:v>
                </c:pt>
                <c:pt idx="378">
                  <c:v>88</c:v>
                </c:pt>
                <c:pt idx="379">
                  <c:v>86</c:v>
                </c:pt>
                <c:pt idx="380">
                  <c:v>84</c:v>
                </c:pt>
                <c:pt idx="381">
                  <c:v>87</c:v>
                </c:pt>
                <c:pt idx="382">
                  <c:v>89</c:v>
                </c:pt>
                <c:pt idx="383">
                  <c:v>92</c:v>
                </c:pt>
                <c:pt idx="384">
                  <c:v>90</c:v>
                </c:pt>
                <c:pt idx="385">
                  <c:v>88</c:v>
                </c:pt>
                <c:pt idx="386">
                  <c:v>86</c:v>
                </c:pt>
                <c:pt idx="387">
                  <c:v>86</c:v>
                </c:pt>
                <c:pt idx="388">
                  <c:v>87</c:v>
                </c:pt>
                <c:pt idx="389">
                  <c:v>87</c:v>
                </c:pt>
                <c:pt idx="390">
                  <c:v>88</c:v>
                </c:pt>
                <c:pt idx="391">
                  <c:v>89</c:v>
                </c:pt>
                <c:pt idx="392">
                  <c:v>90</c:v>
                </c:pt>
                <c:pt idx="393">
                  <c:v>87</c:v>
                </c:pt>
                <c:pt idx="394">
                  <c:v>84</c:v>
                </c:pt>
                <c:pt idx="395">
                  <c:v>80</c:v>
                </c:pt>
                <c:pt idx="396">
                  <c:v>81</c:v>
                </c:pt>
                <c:pt idx="397">
                  <c:v>81</c:v>
                </c:pt>
                <c:pt idx="398">
                  <c:v>82</c:v>
                </c:pt>
                <c:pt idx="399">
                  <c:v>86</c:v>
                </c:pt>
                <c:pt idx="400">
                  <c:v>90</c:v>
                </c:pt>
                <c:pt idx="401">
                  <c:v>94</c:v>
                </c:pt>
                <c:pt idx="402">
                  <c:v>94</c:v>
                </c:pt>
                <c:pt idx="403">
                  <c:v>94</c:v>
                </c:pt>
                <c:pt idx="404">
                  <c:v>94</c:v>
                </c:pt>
                <c:pt idx="405">
                  <c:v>94</c:v>
                </c:pt>
                <c:pt idx="406">
                  <c:v>95</c:v>
                </c:pt>
                <c:pt idx="407">
                  <c:v>95</c:v>
                </c:pt>
                <c:pt idx="408">
                  <c:v>95</c:v>
                </c:pt>
                <c:pt idx="409">
                  <c:v>95</c:v>
                </c:pt>
                <c:pt idx="410">
                  <c:v>95</c:v>
                </c:pt>
                <c:pt idx="411">
                  <c:v>95</c:v>
                </c:pt>
                <c:pt idx="412">
                  <c:v>95</c:v>
                </c:pt>
                <c:pt idx="413">
                  <c:v>95</c:v>
                </c:pt>
                <c:pt idx="414">
                  <c:v>95</c:v>
                </c:pt>
                <c:pt idx="415">
                  <c:v>96</c:v>
                </c:pt>
                <c:pt idx="416">
                  <c:v>97</c:v>
                </c:pt>
                <c:pt idx="417">
                  <c:v>96</c:v>
                </c:pt>
                <c:pt idx="418">
                  <c:v>96</c:v>
                </c:pt>
                <c:pt idx="419">
                  <c:v>95</c:v>
                </c:pt>
                <c:pt idx="420">
                  <c:v>95</c:v>
                </c:pt>
                <c:pt idx="421">
                  <c:v>94</c:v>
                </c:pt>
                <c:pt idx="422">
                  <c:v>94</c:v>
                </c:pt>
                <c:pt idx="423">
                  <c:v>92</c:v>
                </c:pt>
                <c:pt idx="424">
                  <c:v>90</c:v>
                </c:pt>
                <c:pt idx="425">
                  <c:v>88</c:v>
                </c:pt>
                <c:pt idx="426">
                  <c:v>88</c:v>
                </c:pt>
                <c:pt idx="427">
                  <c:v>89</c:v>
                </c:pt>
                <c:pt idx="428">
                  <c:v>89</c:v>
                </c:pt>
                <c:pt idx="429">
                  <c:v>90</c:v>
                </c:pt>
                <c:pt idx="430">
                  <c:v>91</c:v>
                </c:pt>
                <c:pt idx="431">
                  <c:v>92</c:v>
                </c:pt>
                <c:pt idx="432">
                  <c:v>91</c:v>
                </c:pt>
                <c:pt idx="433">
                  <c:v>89</c:v>
                </c:pt>
                <c:pt idx="434">
                  <c:v>88</c:v>
                </c:pt>
                <c:pt idx="435">
                  <c:v>87</c:v>
                </c:pt>
                <c:pt idx="436">
                  <c:v>87</c:v>
                </c:pt>
                <c:pt idx="437">
                  <c:v>87</c:v>
                </c:pt>
                <c:pt idx="438">
                  <c:v>85</c:v>
                </c:pt>
                <c:pt idx="439">
                  <c:v>84</c:v>
                </c:pt>
                <c:pt idx="440">
                  <c:v>83</c:v>
                </c:pt>
                <c:pt idx="441">
                  <c:v>82</c:v>
                </c:pt>
                <c:pt idx="442">
                  <c:v>80</c:v>
                </c:pt>
                <c:pt idx="443">
                  <c:v>78</c:v>
                </c:pt>
                <c:pt idx="444">
                  <c:v>78</c:v>
                </c:pt>
                <c:pt idx="445">
                  <c:v>77</c:v>
                </c:pt>
                <c:pt idx="446">
                  <c:v>77</c:v>
                </c:pt>
                <c:pt idx="447">
                  <c:v>76</c:v>
                </c:pt>
                <c:pt idx="448">
                  <c:v>76</c:v>
                </c:pt>
                <c:pt idx="449">
                  <c:v>76</c:v>
                </c:pt>
                <c:pt idx="450">
                  <c:v>78</c:v>
                </c:pt>
                <c:pt idx="451">
                  <c:v>80</c:v>
                </c:pt>
                <c:pt idx="452">
                  <c:v>82</c:v>
                </c:pt>
                <c:pt idx="453">
                  <c:v>82</c:v>
                </c:pt>
                <c:pt idx="454">
                  <c:v>83</c:v>
                </c:pt>
                <c:pt idx="455">
                  <c:v>83</c:v>
                </c:pt>
                <c:pt idx="456">
                  <c:v>84</c:v>
                </c:pt>
                <c:pt idx="457">
                  <c:v>84</c:v>
                </c:pt>
                <c:pt idx="458">
                  <c:v>85</c:v>
                </c:pt>
                <c:pt idx="459">
                  <c:v>85</c:v>
                </c:pt>
                <c:pt idx="460">
                  <c:v>86</c:v>
                </c:pt>
                <c:pt idx="461">
                  <c:v>86</c:v>
                </c:pt>
                <c:pt idx="462">
                  <c:v>85</c:v>
                </c:pt>
                <c:pt idx="463">
                  <c:v>83</c:v>
                </c:pt>
                <c:pt idx="464">
                  <c:v>82</c:v>
                </c:pt>
                <c:pt idx="465">
                  <c:v>80</c:v>
                </c:pt>
                <c:pt idx="466">
                  <c:v>79</c:v>
                </c:pt>
                <c:pt idx="467">
                  <c:v>77</c:v>
                </c:pt>
                <c:pt idx="468">
                  <c:v>76</c:v>
                </c:pt>
                <c:pt idx="469">
                  <c:v>76</c:v>
                </c:pt>
                <c:pt idx="470">
                  <c:v>75</c:v>
                </c:pt>
                <c:pt idx="471">
                  <c:v>76</c:v>
                </c:pt>
                <c:pt idx="472">
                  <c:v>77</c:v>
                </c:pt>
                <c:pt idx="473">
                  <c:v>78</c:v>
                </c:pt>
                <c:pt idx="474">
                  <c:v>80</c:v>
                </c:pt>
                <c:pt idx="475">
                  <c:v>81</c:v>
                </c:pt>
                <c:pt idx="476">
                  <c:v>82</c:v>
                </c:pt>
                <c:pt idx="477">
                  <c:v>83</c:v>
                </c:pt>
                <c:pt idx="478">
                  <c:v>85</c:v>
                </c:pt>
                <c:pt idx="479">
                  <c:v>86</c:v>
                </c:pt>
                <c:pt idx="480">
                  <c:v>86</c:v>
                </c:pt>
                <c:pt idx="481">
                  <c:v>86</c:v>
                </c:pt>
                <c:pt idx="482">
                  <c:v>86</c:v>
                </c:pt>
                <c:pt idx="483">
                  <c:v>85</c:v>
                </c:pt>
                <c:pt idx="484">
                  <c:v>85</c:v>
                </c:pt>
                <c:pt idx="485">
                  <c:v>84</c:v>
                </c:pt>
                <c:pt idx="486">
                  <c:v>83</c:v>
                </c:pt>
                <c:pt idx="487">
                  <c:v>82</c:v>
                </c:pt>
                <c:pt idx="488">
                  <c:v>81</c:v>
                </c:pt>
                <c:pt idx="489">
                  <c:v>78</c:v>
                </c:pt>
                <c:pt idx="490">
                  <c:v>75</c:v>
                </c:pt>
                <c:pt idx="491">
                  <c:v>72</c:v>
                </c:pt>
                <c:pt idx="492">
                  <c:v>72</c:v>
                </c:pt>
                <c:pt idx="493">
                  <c:v>73</c:v>
                </c:pt>
                <c:pt idx="494">
                  <c:v>73</c:v>
                </c:pt>
                <c:pt idx="495">
                  <c:v>73</c:v>
                </c:pt>
                <c:pt idx="496">
                  <c:v>73</c:v>
                </c:pt>
                <c:pt idx="497">
                  <c:v>74</c:v>
                </c:pt>
                <c:pt idx="498">
                  <c:v>75</c:v>
                </c:pt>
                <c:pt idx="499">
                  <c:v>77</c:v>
                </c:pt>
                <c:pt idx="500">
                  <c:v>79</c:v>
                </c:pt>
                <c:pt idx="501">
                  <c:v>81</c:v>
                </c:pt>
                <c:pt idx="502">
                  <c:v>83</c:v>
                </c:pt>
                <c:pt idx="503">
                  <c:v>85</c:v>
                </c:pt>
                <c:pt idx="504">
                  <c:v>84</c:v>
                </c:pt>
                <c:pt idx="505">
                  <c:v>84</c:v>
                </c:pt>
                <c:pt idx="506">
                  <c:v>83</c:v>
                </c:pt>
                <c:pt idx="507">
                  <c:v>83</c:v>
                </c:pt>
                <c:pt idx="508">
                  <c:v>82</c:v>
                </c:pt>
                <c:pt idx="509">
                  <c:v>82</c:v>
                </c:pt>
                <c:pt idx="510">
                  <c:v>81</c:v>
                </c:pt>
                <c:pt idx="511">
                  <c:v>80</c:v>
                </c:pt>
                <c:pt idx="512">
                  <c:v>79</c:v>
                </c:pt>
                <c:pt idx="513">
                  <c:v>77</c:v>
                </c:pt>
                <c:pt idx="514">
                  <c:v>74</c:v>
                </c:pt>
                <c:pt idx="515">
                  <c:v>72</c:v>
                </c:pt>
                <c:pt idx="516">
                  <c:v>73</c:v>
                </c:pt>
                <c:pt idx="517">
                  <c:v>74</c:v>
                </c:pt>
                <c:pt idx="518">
                  <c:v>75</c:v>
                </c:pt>
                <c:pt idx="519">
                  <c:v>75</c:v>
                </c:pt>
                <c:pt idx="520">
                  <c:v>75</c:v>
                </c:pt>
                <c:pt idx="521">
                  <c:v>76</c:v>
                </c:pt>
                <c:pt idx="522">
                  <c:v>77</c:v>
                </c:pt>
                <c:pt idx="523">
                  <c:v>79</c:v>
                </c:pt>
                <c:pt idx="524">
                  <c:v>81</c:v>
                </c:pt>
                <c:pt idx="525">
                  <c:v>81</c:v>
                </c:pt>
                <c:pt idx="526">
                  <c:v>81</c:v>
                </c:pt>
                <c:pt idx="527">
                  <c:v>81</c:v>
                </c:pt>
                <c:pt idx="528">
                  <c:v>80</c:v>
                </c:pt>
                <c:pt idx="529">
                  <c:v>80</c:v>
                </c:pt>
                <c:pt idx="530">
                  <c:v>80</c:v>
                </c:pt>
                <c:pt idx="531">
                  <c:v>81</c:v>
                </c:pt>
                <c:pt idx="532">
                  <c:v>81</c:v>
                </c:pt>
                <c:pt idx="533">
                  <c:v>82</c:v>
                </c:pt>
                <c:pt idx="534">
                  <c:v>81</c:v>
                </c:pt>
                <c:pt idx="535">
                  <c:v>80</c:v>
                </c:pt>
                <c:pt idx="536">
                  <c:v>79</c:v>
                </c:pt>
                <c:pt idx="537">
                  <c:v>78</c:v>
                </c:pt>
                <c:pt idx="538">
                  <c:v>76</c:v>
                </c:pt>
                <c:pt idx="539">
                  <c:v>75</c:v>
                </c:pt>
                <c:pt idx="540">
                  <c:v>76</c:v>
                </c:pt>
                <c:pt idx="541">
                  <c:v>77</c:v>
                </c:pt>
                <c:pt idx="542">
                  <c:v>78</c:v>
                </c:pt>
                <c:pt idx="543">
                  <c:v>77</c:v>
                </c:pt>
                <c:pt idx="544">
                  <c:v>76</c:v>
                </c:pt>
                <c:pt idx="545">
                  <c:v>74</c:v>
                </c:pt>
                <c:pt idx="546">
                  <c:v>76</c:v>
                </c:pt>
                <c:pt idx="547">
                  <c:v>77</c:v>
                </c:pt>
                <c:pt idx="548">
                  <c:v>79</c:v>
                </c:pt>
                <c:pt idx="549">
                  <c:v>80</c:v>
                </c:pt>
                <c:pt idx="550">
                  <c:v>80</c:v>
                </c:pt>
                <c:pt idx="551">
                  <c:v>80</c:v>
                </c:pt>
                <c:pt idx="552">
                  <c:v>80</c:v>
                </c:pt>
                <c:pt idx="553">
                  <c:v>80</c:v>
                </c:pt>
                <c:pt idx="554">
                  <c:v>80</c:v>
                </c:pt>
                <c:pt idx="555">
                  <c:v>80</c:v>
                </c:pt>
                <c:pt idx="556">
                  <c:v>80</c:v>
                </c:pt>
                <c:pt idx="557">
                  <c:v>80</c:v>
                </c:pt>
                <c:pt idx="558">
                  <c:v>79</c:v>
                </c:pt>
                <c:pt idx="559">
                  <c:v>77</c:v>
                </c:pt>
                <c:pt idx="560">
                  <c:v>75</c:v>
                </c:pt>
                <c:pt idx="561">
                  <c:v>74</c:v>
                </c:pt>
                <c:pt idx="562">
                  <c:v>72</c:v>
                </c:pt>
                <c:pt idx="563">
                  <c:v>71</c:v>
                </c:pt>
                <c:pt idx="564">
                  <c:v>72</c:v>
                </c:pt>
                <c:pt idx="565">
                  <c:v>73</c:v>
                </c:pt>
                <c:pt idx="566">
                  <c:v>74</c:v>
                </c:pt>
                <c:pt idx="567">
                  <c:v>74</c:v>
                </c:pt>
                <c:pt idx="568">
                  <c:v>74</c:v>
                </c:pt>
                <c:pt idx="569">
                  <c:v>74</c:v>
                </c:pt>
                <c:pt idx="570">
                  <c:v>76</c:v>
                </c:pt>
                <c:pt idx="571">
                  <c:v>78</c:v>
                </c:pt>
                <c:pt idx="572">
                  <c:v>80</c:v>
                </c:pt>
                <c:pt idx="573">
                  <c:v>81</c:v>
                </c:pt>
                <c:pt idx="574">
                  <c:v>82</c:v>
                </c:pt>
                <c:pt idx="575">
                  <c:v>83</c:v>
                </c:pt>
                <c:pt idx="576">
                  <c:v>85</c:v>
                </c:pt>
                <c:pt idx="577">
                  <c:v>86</c:v>
                </c:pt>
                <c:pt idx="578">
                  <c:v>87</c:v>
                </c:pt>
                <c:pt idx="579">
                  <c:v>88</c:v>
                </c:pt>
                <c:pt idx="580">
                  <c:v>88</c:v>
                </c:pt>
                <c:pt idx="581">
                  <c:v>89</c:v>
                </c:pt>
                <c:pt idx="582">
                  <c:v>89</c:v>
                </c:pt>
                <c:pt idx="583">
                  <c:v>89</c:v>
                </c:pt>
                <c:pt idx="584">
                  <c:v>89</c:v>
                </c:pt>
                <c:pt idx="585">
                  <c:v>88</c:v>
                </c:pt>
                <c:pt idx="586">
                  <c:v>87</c:v>
                </c:pt>
                <c:pt idx="587">
                  <c:v>86</c:v>
                </c:pt>
                <c:pt idx="588">
                  <c:v>86</c:v>
                </c:pt>
                <c:pt idx="589">
                  <c:v>85</c:v>
                </c:pt>
                <c:pt idx="590">
                  <c:v>84</c:v>
                </c:pt>
                <c:pt idx="591">
                  <c:v>83</c:v>
                </c:pt>
                <c:pt idx="592">
                  <c:v>83</c:v>
                </c:pt>
                <c:pt idx="593">
                  <c:v>82</c:v>
                </c:pt>
                <c:pt idx="594">
                  <c:v>83</c:v>
                </c:pt>
                <c:pt idx="595">
                  <c:v>84</c:v>
                </c:pt>
                <c:pt idx="596">
                  <c:v>85</c:v>
                </c:pt>
                <c:pt idx="597">
                  <c:v>85</c:v>
                </c:pt>
                <c:pt idx="598">
                  <c:v>85</c:v>
                </c:pt>
                <c:pt idx="599">
                  <c:v>85</c:v>
                </c:pt>
                <c:pt idx="600">
                  <c:v>85</c:v>
                </c:pt>
                <c:pt idx="601">
                  <c:v>86</c:v>
                </c:pt>
                <c:pt idx="602">
                  <c:v>86</c:v>
                </c:pt>
                <c:pt idx="603">
                  <c:v>86</c:v>
                </c:pt>
                <c:pt idx="604">
                  <c:v>85</c:v>
                </c:pt>
                <c:pt idx="605">
                  <c:v>85</c:v>
                </c:pt>
                <c:pt idx="606">
                  <c:v>84</c:v>
                </c:pt>
                <c:pt idx="607">
                  <c:v>83</c:v>
                </c:pt>
                <c:pt idx="608">
                  <c:v>83</c:v>
                </c:pt>
                <c:pt idx="609">
                  <c:v>80</c:v>
                </c:pt>
                <c:pt idx="610">
                  <c:v>78</c:v>
                </c:pt>
                <c:pt idx="611">
                  <c:v>76</c:v>
                </c:pt>
                <c:pt idx="612">
                  <c:v>76</c:v>
                </c:pt>
                <c:pt idx="613">
                  <c:v>76</c:v>
                </c:pt>
                <c:pt idx="614">
                  <c:v>76</c:v>
                </c:pt>
                <c:pt idx="615">
                  <c:v>77</c:v>
                </c:pt>
                <c:pt idx="616">
                  <c:v>77</c:v>
                </c:pt>
                <c:pt idx="617">
                  <c:v>78</c:v>
                </c:pt>
                <c:pt idx="618">
                  <c:v>79</c:v>
                </c:pt>
                <c:pt idx="619">
                  <c:v>81</c:v>
                </c:pt>
                <c:pt idx="620">
                  <c:v>83</c:v>
                </c:pt>
                <c:pt idx="621">
                  <c:v>85</c:v>
                </c:pt>
                <c:pt idx="622">
                  <c:v>87</c:v>
                </c:pt>
                <c:pt idx="623">
                  <c:v>88</c:v>
                </c:pt>
                <c:pt idx="624">
                  <c:v>87</c:v>
                </c:pt>
                <c:pt idx="625">
                  <c:v>86</c:v>
                </c:pt>
                <c:pt idx="626">
                  <c:v>85</c:v>
                </c:pt>
                <c:pt idx="627">
                  <c:v>85</c:v>
                </c:pt>
                <c:pt idx="628">
                  <c:v>85</c:v>
                </c:pt>
                <c:pt idx="629">
                  <c:v>85</c:v>
                </c:pt>
                <c:pt idx="630">
                  <c:v>83</c:v>
                </c:pt>
                <c:pt idx="631">
                  <c:v>81</c:v>
                </c:pt>
                <c:pt idx="632">
                  <c:v>80</c:v>
                </c:pt>
                <c:pt idx="633">
                  <c:v>78</c:v>
                </c:pt>
                <c:pt idx="634">
                  <c:v>76</c:v>
                </c:pt>
                <c:pt idx="635">
                  <c:v>74</c:v>
                </c:pt>
                <c:pt idx="636">
                  <c:v>74</c:v>
                </c:pt>
                <c:pt idx="637">
                  <c:v>75</c:v>
                </c:pt>
                <c:pt idx="638">
                  <c:v>75</c:v>
                </c:pt>
                <c:pt idx="639">
                  <c:v>75</c:v>
                </c:pt>
                <c:pt idx="640">
                  <c:v>76</c:v>
                </c:pt>
                <c:pt idx="641">
                  <c:v>77</c:v>
                </c:pt>
                <c:pt idx="642">
                  <c:v>79</c:v>
                </c:pt>
                <c:pt idx="643">
                  <c:v>81</c:v>
                </c:pt>
                <c:pt idx="644">
                  <c:v>83</c:v>
                </c:pt>
                <c:pt idx="645">
                  <c:v>83</c:v>
                </c:pt>
                <c:pt idx="646">
                  <c:v>82</c:v>
                </c:pt>
                <c:pt idx="647">
                  <c:v>82</c:v>
                </c:pt>
                <c:pt idx="648">
                  <c:v>84</c:v>
                </c:pt>
                <c:pt idx="649">
                  <c:v>86</c:v>
                </c:pt>
                <c:pt idx="650">
                  <c:v>89</c:v>
                </c:pt>
                <c:pt idx="651">
                  <c:v>89</c:v>
                </c:pt>
                <c:pt idx="652">
                  <c:v>90</c:v>
                </c:pt>
                <c:pt idx="653">
                  <c:v>90</c:v>
                </c:pt>
                <c:pt idx="654">
                  <c:v>88</c:v>
                </c:pt>
                <c:pt idx="655">
                  <c:v>86</c:v>
                </c:pt>
                <c:pt idx="656">
                  <c:v>83</c:v>
                </c:pt>
                <c:pt idx="657">
                  <c:v>79</c:v>
                </c:pt>
                <c:pt idx="658">
                  <c:v>74</c:v>
                </c:pt>
                <c:pt idx="659">
                  <c:v>70</c:v>
                </c:pt>
                <c:pt idx="660">
                  <c:v>72</c:v>
                </c:pt>
                <c:pt idx="661">
                  <c:v>73</c:v>
                </c:pt>
                <c:pt idx="662">
                  <c:v>74</c:v>
                </c:pt>
                <c:pt idx="663">
                  <c:v>76</c:v>
                </c:pt>
                <c:pt idx="664">
                  <c:v>77</c:v>
                </c:pt>
                <c:pt idx="665">
                  <c:v>78</c:v>
                </c:pt>
                <c:pt idx="666">
                  <c:v>80</c:v>
                </c:pt>
                <c:pt idx="667">
                  <c:v>82</c:v>
                </c:pt>
                <c:pt idx="668">
                  <c:v>83</c:v>
                </c:pt>
                <c:pt idx="669">
                  <c:v>85</c:v>
                </c:pt>
                <c:pt idx="670">
                  <c:v>87</c:v>
                </c:pt>
                <c:pt idx="671">
                  <c:v>89</c:v>
                </c:pt>
                <c:pt idx="672">
                  <c:v>89</c:v>
                </c:pt>
                <c:pt idx="673">
                  <c:v>90</c:v>
                </c:pt>
                <c:pt idx="674">
                  <c:v>91</c:v>
                </c:pt>
                <c:pt idx="675">
                  <c:v>90</c:v>
                </c:pt>
                <c:pt idx="676">
                  <c:v>90</c:v>
                </c:pt>
                <c:pt idx="677">
                  <c:v>89</c:v>
                </c:pt>
                <c:pt idx="678">
                  <c:v>87</c:v>
                </c:pt>
                <c:pt idx="679">
                  <c:v>85</c:v>
                </c:pt>
                <c:pt idx="680">
                  <c:v>83</c:v>
                </c:pt>
                <c:pt idx="681">
                  <c:v>79</c:v>
                </c:pt>
                <c:pt idx="682">
                  <c:v>75</c:v>
                </c:pt>
                <c:pt idx="683">
                  <c:v>71</c:v>
                </c:pt>
                <c:pt idx="684">
                  <c:v>71</c:v>
                </c:pt>
                <c:pt idx="685">
                  <c:v>70</c:v>
                </c:pt>
                <c:pt idx="686">
                  <c:v>70</c:v>
                </c:pt>
                <c:pt idx="687">
                  <c:v>70</c:v>
                </c:pt>
                <c:pt idx="688">
                  <c:v>71</c:v>
                </c:pt>
                <c:pt idx="689">
                  <c:v>72</c:v>
                </c:pt>
                <c:pt idx="690">
                  <c:v>73</c:v>
                </c:pt>
                <c:pt idx="691">
                  <c:v>74</c:v>
                </c:pt>
                <c:pt idx="692">
                  <c:v>75</c:v>
                </c:pt>
                <c:pt idx="693">
                  <c:v>77</c:v>
                </c:pt>
                <c:pt idx="694">
                  <c:v>78</c:v>
                </c:pt>
                <c:pt idx="695">
                  <c:v>79</c:v>
                </c:pt>
                <c:pt idx="696">
                  <c:v>80</c:v>
                </c:pt>
                <c:pt idx="697">
                  <c:v>81</c:v>
                </c:pt>
                <c:pt idx="698">
                  <c:v>82</c:v>
                </c:pt>
                <c:pt idx="699">
                  <c:v>83</c:v>
                </c:pt>
                <c:pt idx="700">
                  <c:v>83</c:v>
                </c:pt>
                <c:pt idx="701">
                  <c:v>84</c:v>
                </c:pt>
                <c:pt idx="702">
                  <c:v>85</c:v>
                </c:pt>
                <c:pt idx="703">
                  <c:v>86</c:v>
                </c:pt>
                <c:pt idx="704">
                  <c:v>86</c:v>
                </c:pt>
                <c:pt idx="705">
                  <c:v>82</c:v>
                </c:pt>
                <c:pt idx="706">
                  <c:v>77</c:v>
                </c:pt>
                <c:pt idx="707">
                  <c:v>73</c:v>
                </c:pt>
                <c:pt idx="708">
                  <c:v>72</c:v>
                </c:pt>
                <c:pt idx="709">
                  <c:v>72</c:v>
                </c:pt>
                <c:pt idx="710">
                  <c:v>71</c:v>
                </c:pt>
                <c:pt idx="711">
                  <c:v>71</c:v>
                </c:pt>
                <c:pt idx="712">
                  <c:v>71</c:v>
                </c:pt>
                <c:pt idx="713">
                  <c:v>72</c:v>
                </c:pt>
                <c:pt idx="714">
                  <c:v>76</c:v>
                </c:pt>
                <c:pt idx="715">
                  <c:v>78</c:v>
                </c:pt>
                <c:pt idx="716">
                  <c:v>79</c:v>
                </c:pt>
                <c:pt idx="717">
                  <c:v>81</c:v>
                </c:pt>
                <c:pt idx="718">
                  <c:v>82</c:v>
                </c:pt>
                <c:pt idx="719">
                  <c:v>82</c:v>
                </c:pt>
                <c:pt idx="720">
                  <c:v>82</c:v>
                </c:pt>
                <c:pt idx="721">
                  <c:v>82</c:v>
                </c:pt>
                <c:pt idx="722">
                  <c:v>82</c:v>
                </c:pt>
                <c:pt idx="723">
                  <c:v>82</c:v>
                </c:pt>
                <c:pt idx="724">
                  <c:v>82</c:v>
                </c:pt>
                <c:pt idx="725">
                  <c:v>82</c:v>
                </c:pt>
                <c:pt idx="726">
                  <c:v>80</c:v>
                </c:pt>
                <c:pt idx="727">
                  <c:v>78</c:v>
                </c:pt>
                <c:pt idx="728">
                  <c:v>76</c:v>
                </c:pt>
                <c:pt idx="729">
                  <c:v>75</c:v>
                </c:pt>
                <c:pt idx="730">
                  <c:v>74</c:v>
                </c:pt>
                <c:pt idx="731">
                  <c:v>73</c:v>
                </c:pt>
                <c:pt idx="732">
                  <c:v>72</c:v>
                </c:pt>
                <c:pt idx="733">
                  <c:v>71</c:v>
                </c:pt>
                <c:pt idx="734">
                  <c:v>70</c:v>
                </c:pt>
                <c:pt idx="735">
                  <c:v>70</c:v>
                </c:pt>
                <c:pt idx="736">
                  <c:v>71</c:v>
                </c:pt>
                <c:pt idx="737">
                  <c:v>72</c:v>
                </c:pt>
                <c:pt idx="738">
                  <c:v>77</c:v>
                </c:pt>
                <c:pt idx="739">
                  <c:v>83</c:v>
                </c:pt>
                <c:pt idx="740">
                  <c:v>89</c:v>
                </c:pt>
                <c:pt idx="741">
                  <c:v>86</c:v>
                </c:pt>
                <c:pt idx="742">
                  <c:v>83</c:v>
                </c:pt>
                <c:pt idx="743">
                  <c:v>81</c:v>
                </c:pt>
                <c:pt idx="744">
                  <c:v>81</c:v>
                </c:pt>
                <c:pt idx="745">
                  <c:v>81</c:v>
                </c:pt>
                <c:pt idx="746">
                  <c:v>81</c:v>
                </c:pt>
                <c:pt idx="747">
                  <c:v>81</c:v>
                </c:pt>
                <c:pt idx="748">
                  <c:v>82</c:v>
                </c:pt>
                <c:pt idx="749">
                  <c:v>82</c:v>
                </c:pt>
                <c:pt idx="750">
                  <c:v>81</c:v>
                </c:pt>
                <c:pt idx="751">
                  <c:v>80</c:v>
                </c:pt>
                <c:pt idx="752">
                  <c:v>79</c:v>
                </c:pt>
                <c:pt idx="753">
                  <c:v>77</c:v>
                </c:pt>
                <c:pt idx="754">
                  <c:v>76</c:v>
                </c:pt>
                <c:pt idx="755">
                  <c:v>74</c:v>
                </c:pt>
                <c:pt idx="756">
                  <c:v>75</c:v>
                </c:pt>
                <c:pt idx="757">
                  <c:v>76</c:v>
                </c:pt>
                <c:pt idx="758">
                  <c:v>77</c:v>
                </c:pt>
                <c:pt idx="759">
                  <c:v>78</c:v>
                </c:pt>
                <c:pt idx="760">
                  <c:v>79</c:v>
                </c:pt>
                <c:pt idx="761">
                  <c:v>80</c:v>
                </c:pt>
                <c:pt idx="762">
                  <c:v>79</c:v>
                </c:pt>
                <c:pt idx="763">
                  <c:v>78</c:v>
                </c:pt>
                <c:pt idx="764">
                  <c:v>77</c:v>
                </c:pt>
                <c:pt idx="765">
                  <c:v>78</c:v>
                </c:pt>
                <c:pt idx="766">
                  <c:v>79</c:v>
                </c:pt>
                <c:pt idx="767">
                  <c:v>80</c:v>
                </c:pt>
                <c:pt idx="768">
                  <c:v>81</c:v>
                </c:pt>
                <c:pt idx="769">
                  <c:v>81</c:v>
                </c:pt>
                <c:pt idx="770">
                  <c:v>81</c:v>
                </c:pt>
                <c:pt idx="771">
                  <c:v>81</c:v>
                </c:pt>
                <c:pt idx="772">
                  <c:v>81</c:v>
                </c:pt>
                <c:pt idx="773">
                  <c:v>81</c:v>
                </c:pt>
                <c:pt idx="774">
                  <c:v>81</c:v>
                </c:pt>
                <c:pt idx="775">
                  <c:v>81</c:v>
                </c:pt>
                <c:pt idx="776">
                  <c:v>80</c:v>
                </c:pt>
                <c:pt idx="777">
                  <c:v>79</c:v>
                </c:pt>
                <c:pt idx="778">
                  <c:v>78</c:v>
                </c:pt>
                <c:pt idx="779">
                  <c:v>77</c:v>
                </c:pt>
                <c:pt idx="780">
                  <c:v>78</c:v>
                </c:pt>
                <c:pt idx="781">
                  <c:v>78</c:v>
                </c:pt>
                <c:pt idx="782">
                  <c:v>79</c:v>
                </c:pt>
                <c:pt idx="783">
                  <c:v>77</c:v>
                </c:pt>
                <c:pt idx="784">
                  <c:v>76</c:v>
                </c:pt>
                <c:pt idx="785">
                  <c:v>74</c:v>
                </c:pt>
                <c:pt idx="786">
                  <c:v>77</c:v>
                </c:pt>
                <c:pt idx="787">
                  <c:v>79</c:v>
                </c:pt>
                <c:pt idx="788">
                  <c:v>82</c:v>
                </c:pt>
                <c:pt idx="789">
                  <c:v>81</c:v>
                </c:pt>
                <c:pt idx="790">
                  <c:v>81</c:v>
                </c:pt>
                <c:pt idx="791">
                  <c:v>80</c:v>
                </c:pt>
                <c:pt idx="792">
                  <c:v>81</c:v>
                </c:pt>
                <c:pt idx="793">
                  <c:v>81</c:v>
                </c:pt>
                <c:pt idx="794">
                  <c:v>81</c:v>
                </c:pt>
                <c:pt idx="795">
                  <c:v>81</c:v>
                </c:pt>
                <c:pt idx="796">
                  <c:v>81</c:v>
                </c:pt>
                <c:pt idx="797">
                  <c:v>81</c:v>
                </c:pt>
                <c:pt idx="798">
                  <c:v>81</c:v>
                </c:pt>
                <c:pt idx="799">
                  <c:v>81</c:v>
                </c:pt>
                <c:pt idx="800">
                  <c:v>80</c:v>
                </c:pt>
                <c:pt idx="801">
                  <c:v>80</c:v>
                </c:pt>
                <c:pt idx="802">
                  <c:v>80</c:v>
                </c:pt>
                <c:pt idx="803">
                  <c:v>80</c:v>
                </c:pt>
                <c:pt idx="804">
                  <c:v>77</c:v>
                </c:pt>
                <c:pt idx="805">
                  <c:v>74</c:v>
                </c:pt>
                <c:pt idx="806">
                  <c:v>72</c:v>
                </c:pt>
                <c:pt idx="807">
                  <c:v>74</c:v>
                </c:pt>
                <c:pt idx="808">
                  <c:v>76</c:v>
                </c:pt>
                <c:pt idx="809">
                  <c:v>78</c:v>
                </c:pt>
                <c:pt idx="810">
                  <c:v>78</c:v>
                </c:pt>
                <c:pt idx="811">
                  <c:v>79</c:v>
                </c:pt>
                <c:pt idx="812">
                  <c:v>79</c:v>
                </c:pt>
                <c:pt idx="813">
                  <c:v>79</c:v>
                </c:pt>
                <c:pt idx="814">
                  <c:v>80</c:v>
                </c:pt>
                <c:pt idx="815">
                  <c:v>80</c:v>
                </c:pt>
                <c:pt idx="816">
                  <c:v>81</c:v>
                </c:pt>
                <c:pt idx="817">
                  <c:v>81</c:v>
                </c:pt>
                <c:pt idx="818">
                  <c:v>82</c:v>
                </c:pt>
                <c:pt idx="819">
                  <c:v>82</c:v>
                </c:pt>
                <c:pt idx="820">
                  <c:v>82</c:v>
                </c:pt>
                <c:pt idx="821">
                  <c:v>83</c:v>
                </c:pt>
                <c:pt idx="822">
                  <c:v>81</c:v>
                </c:pt>
                <c:pt idx="823">
                  <c:v>80</c:v>
                </c:pt>
                <c:pt idx="824">
                  <c:v>79</c:v>
                </c:pt>
                <c:pt idx="825">
                  <c:v>79</c:v>
                </c:pt>
                <c:pt idx="826">
                  <c:v>78</c:v>
                </c:pt>
                <c:pt idx="827">
                  <c:v>78</c:v>
                </c:pt>
                <c:pt idx="828">
                  <c:v>77</c:v>
                </c:pt>
                <c:pt idx="829">
                  <c:v>77</c:v>
                </c:pt>
                <c:pt idx="830">
                  <c:v>77</c:v>
                </c:pt>
                <c:pt idx="831">
                  <c:v>77</c:v>
                </c:pt>
                <c:pt idx="832">
                  <c:v>77</c:v>
                </c:pt>
                <c:pt idx="833">
                  <c:v>76</c:v>
                </c:pt>
                <c:pt idx="834">
                  <c:v>77</c:v>
                </c:pt>
                <c:pt idx="835">
                  <c:v>78</c:v>
                </c:pt>
                <c:pt idx="836">
                  <c:v>79</c:v>
                </c:pt>
                <c:pt idx="837">
                  <c:v>79</c:v>
                </c:pt>
                <c:pt idx="838">
                  <c:v>79</c:v>
                </c:pt>
                <c:pt idx="839">
                  <c:v>79</c:v>
                </c:pt>
                <c:pt idx="840">
                  <c:v>80</c:v>
                </c:pt>
                <c:pt idx="841">
                  <c:v>81</c:v>
                </c:pt>
                <c:pt idx="842">
                  <c:v>82</c:v>
                </c:pt>
                <c:pt idx="843">
                  <c:v>83</c:v>
                </c:pt>
                <c:pt idx="844">
                  <c:v>84</c:v>
                </c:pt>
                <c:pt idx="845">
                  <c:v>86</c:v>
                </c:pt>
                <c:pt idx="846">
                  <c:v>85</c:v>
                </c:pt>
                <c:pt idx="847">
                  <c:v>84</c:v>
                </c:pt>
                <c:pt idx="848">
                  <c:v>84</c:v>
                </c:pt>
                <c:pt idx="849">
                  <c:v>81</c:v>
                </c:pt>
                <c:pt idx="850">
                  <c:v>78</c:v>
                </c:pt>
                <c:pt idx="851">
                  <c:v>75</c:v>
                </c:pt>
                <c:pt idx="852">
                  <c:v>75</c:v>
                </c:pt>
                <c:pt idx="853">
                  <c:v>75</c:v>
                </c:pt>
                <c:pt idx="854">
                  <c:v>74</c:v>
                </c:pt>
                <c:pt idx="855">
                  <c:v>76</c:v>
                </c:pt>
                <c:pt idx="856">
                  <c:v>78</c:v>
                </c:pt>
                <c:pt idx="857">
                  <c:v>80</c:v>
                </c:pt>
                <c:pt idx="858">
                  <c:v>81</c:v>
                </c:pt>
                <c:pt idx="859">
                  <c:v>81</c:v>
                </c:pt>
                <c:pt idx="860">
                  <c:v>82</c:v>
                </c:pt>
                <c:pt idx="861">
                  <c:v>81</c:v>
                </c:pt>
                <c:pt idx="862">
                  <c:v>80</c:v>
                </c:pt>
                <c:pt idx="863">
                  <c:v>80</c:v>
                </c:pt>
                <c:pt idx="864">
                  <c:v>83</c:v>
                </c:pt>
                <c:pt idx="865">
                  <c:v>86</c:v>
                </c:pt>
                <c:pt idx="866">
                  <c:v>89</c:v>
                </c:pt>
                <c:pt idx="867">
                  <c:v>87</c:v>
                </c:pt>
                <c:pt idx="868">
                  <c:v>86</c:v>
                </c:pt>
                <c:pt idx="869">
                  <c:v>84</c:v>
                </c:pt>
                <c:pt idx="870">
                  <c:v>83</c:v>
                </c:pt>
                <c:pt idx="871">
                  <c:v>82</c:v>
                </c:pt>
                <c:pt idx="872">
                  <c:v>80</c:v>
                </c:pt>
                <c:pt idx="873">
                  <c:v>79</c:v>
                </c:pt>
                <c:pt idx="874">
                  <c:v>77</c:v>
                </c:pt>
                <c:pt idx="875">
                  <c:v>76</c:v>
                </c:pt>
                <c:pt idx="876">
                  <c:v>76</c:v>
                </c:pt>
                <c:pt idx="877">
                  <c:v>76</c:v>
                </c:pt>
                <c:pt idx="878">
                  <c:v>77</c:v>
                </c:pt>
                <c:pt idx="879">
                  <c:v>78</c:v>
                </c:pt>
                <c:pt idx="880">
                  <c:v>79</c:v>
                </c:pt>
                <c:pt idx="881">
                  <c:v>80</c:v>
                </c:pt>
                <c:pt idx="882">
                  <c:v>82</c:v>
                </c:pt>
                <c:pt idx="883">
                  <c:v>83</c:v>
                </c:pt>
                <c:pt idx="884">
                  <c:v>84</c:v>
                </c:pt>
                <c:pt idx="885">
                  <c:v>85</c:v>
                </c:pt>
                <c:pt idx="886">
                  <c:v>86</c:v>
                </c:pt>
                <c:pt idx="887">
                  <c:v>87</c:v>
                </c:pt>
                <c:pt idx="888">
                  <c:v>87</c:v>
                </c:pt>
                <c:pt idx="889">
                  <c:v>86</c:v>
                </c:pt>
                <c:pt idx="890">
                  <c:v>85</c:v>
                </c:pt>
                <c:pt idx="891">
                  <c:v>85</c:v>
                </c:pt>
                <c:pt idx="892">
                  <c:v>84</c:v>
                </c:pt>
                <c:pt idx="893">
                  <c:v>83</c:v>
                </c:pt>
                <c:pt idx="894">
                  <c:v>83</c:v>
                </c:pt>
                <c:pt idx="895">
                  <c:v>82</c:v>
                </c:pt>
                <c:pt idx="896">
                  <c:v>82</c:v>
                </c:pt>
                <c:pt idx="897">
                  <c:v>80</c:v>
                </c:pt>
                <c:pt idx="898">
                  <c:v>78</c:v>
                </c:pt>
                <c:pt idx="899">
                  <c:v>77</c:v>
                </c:pt>
                <c:pt idx="900">
                  <c:v>77</c:v>
                </c:pt>
                <c:pt idx="901">
                  <c:v>78</c:v>
                </c:pt>
                <c:pt idx="902">
                  <c:v>78</c:v>
                </c:pt>
                <c:pt idx="903">
                  <c:v>78</c:v>
                </c:pt>
                <c:pt idx="904">
                  <c:v>77</c:v>
                </c:pt>
                <c:pt idx="905">
                  <c:v>76</c:v>
                </c:pt>
                <c:pt idx="906">
                  <c:v>78</c:v>
                </c:pt>
                <c:pt idx="907">
                  <c:v>79</c:v>
                </c:pt>
                <c:pt idx="908">
                  <c:v>80</c:v>
                </c:pt>
                <c:pt idx="909">
                  <c:v>80</c:v>
                </c:pt>
                <c:pt idx="910">
                  <c:v>80</c:v>
                </c:pt>
                <c:pt idx="911">
                  <c:v>80</c:v>
                </c:pt>
                <c:pt idx="912">
                  <c:v>81</c:v>
                </c:pt>
                <c:pt idx="913">
                  <c:v>82</c:v>
                </c:pt>
                <c:pt idx="914">
                  <c:v>82</c:v>
                </c:pt>
                <c:pt idx="915">
                  <c:v>83</c:v>
                </c:pt>
                <c:pt idx="916">
                  <c:v>84</c:v>
                </c:pt>
                <c:pt idx="917">
                  <c:v>84</c:v>
                </c:pt>
                <c:pt idx="918">
                  <c:v>82</c:v>
                </c:pt>
                <c:pt idx="919">
                  <c:v>80</c:v>
                </c:pt>
                <c:pt idx="920">
                  <c:v>78</c:v>
                </c:pt>
                <c:pt idx="921">
                  <c:v>78</c:v>
                </c:pt>
                <c:pt idx="922">
                  <c:v>78</c:v>
                </c:pt>
                <c:pt idx="923">
                  <c:v>78</c:v>
                </c:pt>
                <c:pt idx="924">
                  <c:v>77</c:v>
                </c:pt>
                <c:pt idx="925">
                  <c:v>76</c:v>
                </c:pt>
                <c:pt idx="926">
                  <c:v>74</c:v>
                </c:pt>
                <c:pt idx="927">
                  <c:v>75</c:v>
                </c:pt>
                <c:pt idx="928">
                  <c:v>77</c:v>
                </c:pt>
                <c:pt idx="929">
                  <c:v>78</c:v>
                </c:pt>
                <c:pt idx="930">
                  <c:v>79</c:v>
                </c:pt>
                <c:pt idx="931">
                  <c:v>80</c:v>
                </c:pt>
                <c:pt idx="932">
                  <c:v>80</c:v>
                </c:pt>
                <c:pt idx="933">
                  <c:v>81</c:v>
                </c:pt>
                <c:pt idx="934">
                  <c:v>82</c:v>
                </c:pt>
                <c:pt idx="935">
                  <c:v>83</c:v>
                </c:pt>
                <c:pt idx="936">
                  <c:v>83</c:v>
                </c:pt>
                <c:pt idx="937">
                  <c:v>82</c:v>
                </c:pt>
                <c:pt idx="938">
                  <c:v>82</c:v>
                </c:pt>
                <c:pt idx="939">
                  <c:v>82</c:v>
                </c:pt>
                <c:pt idx="940">
                  <c:v>83</c:v>
                </c:pt>
                <c:pt idx="941">
                  <c:v>83</c:v>
                </c:pt>
                <c:pt idx="942">
                  <c:v>84</c:v>
                </c:pt>
                <c:pt idx="943">
                  <c:v>85</c:v>
                </c:pt>
                <c:pt idx="944">
                  <c:v>86</c:v>
                </c:pt>
                <c:pt idx="945">
                  <c:v>83</c:v>
                </c:pt>
                <c:pt idx="946">
                  <c:v>81</c:v>
                </c:pt>
                <c:pt idx="947">
                  <c:v>78</c:v>
                </c:pt>
                <c:pt idx="948">
                  <c:v>78</c:v>
                </c:pt>
                <c:pt idx="949">
                  <c:v>78</c:v>
                </c:pt>
                <c:pt idx="950">
                  <c:v>78</c:v>
                </c:pt>
                <c:pt idx="951">
                  <c:v>79</c:v>
                </c:pt>
                <c:pt idx="952">
                  <c:v>79</c:v>
                </c:pt>
                <c:pt idx="953">
                  <c:v>79</c:v>
                </c:pt>
                <c:pt idx="954">
                  <c:v>80</c:v>
                </c:pt>
                <c:pt idx="955">
                  <c:v>81</c:v>
                </c:pt>
                <c:pt idx="956">
                  <c:v>82</c:v>
                </c:pt>
                <c:pt idx="957">
                  <c:v>83</c:v>
                </c:pt>
                <c:pt idx="958">
                  <c:v>84</c:v>
                </c:pt>
                <c:pt idx="959">
                  <c:v>85</c:v>
                </c:pt>
                <c:pt idx="960">
                  <c:v>85</c:v>
                </c:pt>
                <c:pt idx="961">
                  <c:v>86</c:v>
                </c:pt>
                <c:pt idx="962">
                  <c:v>86</c:v>
                </c:pt>
                <c:pt idx="963">
                  <c:v>86</c:v>
                </c:pt>
                <c:pt idx="964">
                  <c:v>87</c:v>
                </c:pt>
                <c:pt idx="965">
                  <c:v>87</c:v>
                </c:pt>
                <c:pt idx="966">
                  <c:v>85</c:v>
                </c:pt>
                <c:pt idx="967">
                  <c:v>84</c:v>
                </c:pt>
                <c:pt idx="968">
                  <c:v>82</c:v>
                </c:pt>
                <c:pt idx="969">
                  <c:v>81</c:v>
                </c:pt>
                <c:pt idx="970">
                  <c:v>79</c:v>
                </c:pt>
                <c:pt idx="971">
                  <c:v>78</c:v>
                </c:pt>
                <c:pt idx="972">
                  <c:v>77</c:v>
                </c:pt>
                <c:pt idx="973">
                  <c:v>76</c:v>
                </c:pt>
                <c:pt idx="974">
                  <c:v>74</c:v>
                </c:pt>
                <c:pt idx="975">
                  <c:v>75</c:v>
                </c:pt>
                <c:pt idx="976">
                  <c:v>76</c:v>
                </c:pt>
                <c:pt idx="977">
                  <c:v>76</c:v>
                </c:pt>
                <c:pt idx="978">
                  <c:v>79</c:v>
                </c:pt>
                <c:pt idx="979">
                  <c:v>82</c:v>
                </c:pt>
                <c:pt idx="980">
                  <c:v>85</c:v>
                </c:pt>
                <c:pt idx="981">
                  <c:v>85</c:v>
                </c:pt>
                <c:pt idx="982">
                  <c:v>86</c:v>
                </c:pt>
                <c:pt idx="983">
                  <c:v>86</c:v>
                </c:pt>
                <c:pt idx="984">
                  <c:v>85</c:v>
                </c:pt>
                <c:pt idx="985">
                  <c:v>84</c:v>
                </c:pt>
                <c:pt idx="986">
                  <c:v>83</c:v>
                </c:pt>
                <c:pt idx="987">
                  <c:v>83</c:v>
                </c:pt>
                <c:pt idx="988">
                  <c:v>83</c:v>
                </c:pt>
                <c:pt idx="989">
                  <c:v>83</c:v>
                </c:pt>
                <c:pt idx="990">
                  <c:v>82</c:v>
                </c:pt>
                <c:pt idx="991">
                  <c:v>82</c:v>
                </c:pt>
                <c:pt idx="992">
                  <c:v>82</c:v>
                </c:pt>
                <c:pt idx="993">
                  <c:v>81</c:v>
                </c:pt>
                <c:pt idx="994">
                  <c:v>80</c:v>
                </c:pt>
                <c:pt idx="995">
                  <c:v>79</c:v>
                </c:pt>
                <c:pt idx="996">
                  <c:v>78</c:v>
                </c:pt>
                <c:pt idx="997">
                  <c:v>78</c:v>
                </c:pt>
                <c:pt idx="998">
                  <c:v>77</c:v>
                </c:pt>
                <c:pt idx="999">
                  <c:v>80</c:v>
                </c:pt>
                <c:pt idx="1000">
                  <c:v>83</c:v>
                </c:pt>
                <c:pt idx="1001">
                  <c:v>86</c:v>
                </c:pt>
                <c:pt idx="1002">
                  <c:v>84</c:v>
                </c:pt>
                <c:pt idx="1003">
                  <c:v>83</c:v>
                </c:pt>
                <c:pt idx="1004">
                  <c:v>81</c:v>
                </c:pt>
                <c:pt idx="1005">
                  <c:v>84</c:v>
                </c:pt>
                <c:pt idx="1006">
                  <c:v>86</c:v>
                </c:pt>
                <c:pt idx="1007">
                  <c:v>89</c:v>
                </c:pt>
                <c:pt idx="1008">
                  <c:v>88</c:v>
                </c:pt>
                <c:pt idx="1009">
                  <c:v>87</c:v>
                </c:pt>
                <c:pt idx="1010">
                  <c:v>86</c:v>
                </c:pt>
                <c:pt idx="1011">
                  <c:v>85</c:v>
                </c:pt>
                <c:pt idx="1012">
                  <c:v>84</c:v>
                </c:pt>
                <c:pt idx="1013">
                  <c:v>84</c:v>
                </c:pt>
                <c:pt idx="1014">
                  <c:v>83</c:v>
                </c:pt>
                <c:pt idx="1015">
                  <c:v>82</c:v>
                </c:pt>
                <c:pt idx="1016">
                  <c:v>80</c:v>
                </c:pt>
                <c:pt idx="1017">
                  <c:v>81</c:v>
                </c:pt>
                <c:pt idx="1018">
                  <c:v>81</c:v>
                </c:pt>
                <c:pt idx="1019">
                  <c:v>82</c:v>
                </c:pt>
                <c:pt idx="1020">
                  <c:v>83</c:v>
                </c:pt>
                <c:pt idx="1021">
                  <c:v>83</c:v>
                </c:pt>
                <c:pt idx="1022">
                  <c:v>84</c:v>
                </c:pt>
                <c:pt idx="1023">
                  <c:v>84</c:v>
                </c:pt>
                <c:pt idx="1024">
                  <c:v>85</c:v>
                </c:pt>
                <c:pt idx="1025">
                  <c:v>86</c:v>
                </c:pt>
                <c:pt idx="1026">
                  <c:v>85</c:v>
                </c:pt>
                <c:pt idx="1027">
                  <c:v>85</c:v>
                </c:pt>
                <c:pt idx="1028">
                  <c:v>84</c:v>
                </c:pt>
                <c:pt idx="1029">
                  <c:v>83</c:v>
                </c:pt>
                <c:pt idx="1030">
                  <c:v>83</c:v>
                </c:pt>
                <c:pt idx="1031">
                  <c:v>82</c:v>
                </c:pt>
                <c:pt idx="1032">
                  <c:v>82</c:v>
                </c:pt>
                <c:pt idx="1033">
                  <c:v>82</c:v>
                </c:pt>
                <c:pt idx="1034">
                  <c:v>82</c:v>
                </c:pt>
                <c:pt idx="1035">
                  <c:v>82</c:v>
                </c:pt>
                <c:pt idx="1036">
                  <c:v>83</c:v>
                </c:pt>
                <c:pt idx="1037">
                  <c:v>83</c:v>
                </c:pt>
                <c:pt idx="1038">
                  <c:v>82</c:v>
                </c:pt>
                <c:pt idx="1039">
                  <c:v>81</c:v>
                </c:pt>
                <c:pt idx="1040">
                  <c:v>80</c:v>
                </c:pt>
                <c:pt idx="1041">
                  <c:v>79</c:v>
                </c:pt>
                <c:pt idx="1042">
                  <c:v>78</c:v>
                </c:pt>
                <c:pt idx="1043">
                  <c:v>77</c:v>
                </c:pt>
                <c:pt idx="1044">
                  <c:v>76</c:v>
                </c:pt>
                <c:pt idx="1045">
                  <c:v>75</c:v>
                </c:pt>
                <c:pt idx="1046">
                  <c:v>74</c:v>
                </c:pt>
                <c:pt idx="1047">
                  <c:v>75</c:v>
                </c:pt>
                <c:pt idx="1048">
                  <c:v>76</c:v>
                </c:pt>
                <c:pt idx="1049">
                  <c:v>76</c:v>
                </c:pt>
                <c:pt idx="1050">
                  <c:v>78</c:v>
                </c:pt>
                <c:pt idx="1051">
                  <c:v>79</c:v>
                </c:pt>
                <c:pt idx="1052">
                  <c:v>80</c:v>
                </c:pt>
                <c:pt idx="1053">
                  <c:v>80</c:v>
                </c:pt>
                <c:pt idx="1054">
                  <c:v>80</c:v>
                </c:pt>
                <c:pt idx="1055">
                  <c:v>80</c:v>
                </c:pt>
                <c:pt idx="1056">
                  <c:v>81</c:v>
                </c:pt>
                <c:pt idx="1057">
                  <c:v>81</c:v>
                </c:pt>
                <c:pt idx="1058">
                  <c:v>81</c:v>
                </c:pt>
                <c:pt idx="1059">
                  <c:v>82</c:v>
                </c:pt>
                <c:pt idx="1060">
                  <c:v>83</c:v>
                </c:pt>
                <c:pt idx="1061">
                  <c:v>84</c:v>
                </c:pt>
                <c:pt idx="1062">
                  <c:v>84</c:v>
                </c:pt>
                <c:pt idx="1063">
                  <c:v>84</c:v>
                </c:pt>
                <c:pt idx="1064">
                  <c:v>83</c:v>
                </c:pt>
                <c:pt idx="1065">
                  <c:v>81</c:v>
                </c:pt>
                <c:pt idx="1066">
                  <c:v>79</c:v>
                </c:pt>
                <c:pt idx="1067">
                  <c:v>76</c:v>
                </c:pt>
                <c:pt idx="1068">
                  <c:v>78</c:v>
                </c:pt>
                <c:pt idx="1069">
                  <c:v>79</c:v>
                </c:pt>
                <c:pt idx="1070">
                  <c:v>80</c:v>
                </c:pt>
                <c:pt idx="1071">
                  <c:v>81</c:v>
                </c:pt>
                <c:pt idx="1072">
                  <c:v>83</c:v>
                </c:pt>
                <c:pt idx="1073">
                  <c:v>84</c:v>
                </c:pt>
                <c:pt idx="1074">
                  <c:v>86</c:v>
                </c:pt>
                <c:pt idx="1075">
                  <c:v>89</c:v>
                </c:pt>
                <c:pt idx="1076">
                  <c:v>91</c:v>
                </c:pt>
                <c:pt idx="1077">
                  <c:v>91</c:v>
                </c:pt>
                <c:pt idx="1078">
                  <c:v>91</c:v>
                </c:pt>
                <c:pt idx="1079">
                  <c:v>91</c:v>
                </c:pt>
                <c:pt idx="1080">
                  <c:v>91</c:v>
                </c:pt>
                <c:pt idx="1081">
                  <c:v>90</c:v>
                </c:pt>
                <c:pt idx="1082">
                  <c:v>89</c:v>
                </c:pt>
                <c:pt idx="1083">
                  <c:v>90</c:v>
                </c:pt>
                <c:pt idx="1084">
                  <c:v>92</c:v>
                </c:pt>
                <c:pt idx="1085">
                  <c:v>93</c:v>
                </c:pt>
                <c:pt idx="1086">
                  <c:v>94</c:v>
                </c:pt>
                <c:pt idx="1087">
                  <c:v>94</c:v>
                </c:pt>
                <c:pt idx="1088">
                  <c:v>95</c:v>
                </c:pt>
                <c:pt idx="1089">
                  <c:v>95</c:v>
                </c:pt>
                <c:pt idx="1090">
                  <c:v>95</c:v>
                </c:pt>
                <c:pt idx="1091">
                  <c:v>95</c:v>
                </c:pt>
                <c:pt idx="1092">
                  <c:v>95</c:v>
                </c:pt>
                <c:pt idx="1093">
                  <c:v>95</c:v>
                </c:pt>
                <c:pt idx="1094">
                  <c:v>95</c:v>
                </c:pt>
                <c:pt idx="1095">
                  <c:v>93</c:v>
                </c:pt>
                <c:pt idx="1096">
                  <c:v>91</c:v>
                </c:pt>
                <c:pt idx="1097">
                  <c:v>89</c:v>
                </c:pt>
                <c:pt idx="1098">
                  <c:v>88</c:v>
                </c:pt>
                <c:pt idx="1099">
                  <c:v>88</c:v>
                </c:pt>
                <c:pt idx="1100">
                  <c:v>87</c:v>
                </c:pt>
                <c:pt idx="1101">
                  <c:v>90</c:v>
                </c:pt>
                <c:pt idx="1102">
                  <c:v>92</c:v>
                </c:pt>
                <c:pt idx="1103">
                  <c:v>95</c:v>
                </c:pt>
                <c:pt idx="1104">
                  <c:v>95</c:v>
                </c:pt>
                <c:pt idx="1105">
                  <c:v>95</c:v>
                </c:pt>
                <c:pt idx="1106">
                  <c:v>95</c:v>
                </c:pt>
                <c:pt idx="1107">
                  <c:v>95</c:v>
                </c:pt>
                <c:pt idx="1108">
                  <c:v>95</c:v>
                </c:pt>
                <c:pt idx="1109">
                  <c:v>95</c:v>
                </c:pt>
                <c:pt idx="1110">
                  <c:v>95</c:v>
                </c:pt>
                <c:pt idx="1111">
                  <c:v>95</c:v>
                </c:pt>
                <c:pt idx="1112">
                  <c:v>95</c:v>
                </c:pt>
                <c:pt idx="1113">
                  <c:v>94</c:v>
                </c:pt>
                <c:pt idx="1114">
                  <c:v>94</c:v>
                </c:pt>
                <c:pt idx="1115">
                  <c:v>93</c:v>
                </c:pt>
                <c:pt idx="1116">
                  <c:v>92</c:v>
                </c:pt>
                <c:pt idx="1117">
                  <c:v>91</c:v>
                </c:pt>
                <c:pt idx="1118">
                  <c:v>90</c:v>
                </c:pt>
                <c:pt idx="1119">
                  <c:v>90</c:v>
                </c:pt>
                <c:pt idx="1120">
                  <c:v>91</c:v>
                </c:pt>
                <c:pt idx="1121">
                  <c:v>91</c:v>
                </c:pt>
                <c:pt idx="1122">
                  <c:v>91</c:v>
                </c:pt>
                <c:pt idx="1123">
                  <c:v>90</c:v>
                </c:pt>
                <c:pt idx="1124">
                  <c:v>90</c:v>
                </c:pt>
                <c:pt idx="1125">
                  <c:v>90</c:v>
                </c:pt>
                <c:pt idx="1126">
                  <c:v>91</c:v>
                </c:pt>
                <c:pt idx="1127">
                  <c:v>91</c:v>
                </c:pt>
                <c:pt idx="1128">
                  <c:v>92</c:v>
                </c:pt>
                <c:pt idx="1129">
                  <c:v>92</c:v>
                </c:pt>
                <c:pt idx="1130">
                  <c:v>92</c:v>
                </c:pt>
                <c:pt idx="1131">
                  <c:v>93</c:v>
                </c:pt>
                <c:pt idx="1132">
                  <c:v>93</c:v>
                </c:pt>
                <c:pt idx="1133">
                  <c:v>93</c:v>
                </c:pt>
                <c:pt idx="1134">
                  <c:v>92</c:v>
                </c:pt>
                <c:pt idx="1135">
                  <c:v>91</c:v>
                </c:pt>
                <c:pt idx="1136">
                  <c:v>90</c:v>
                </c:pt>
                <c:pt idx="1137">
                  <c:v>91</c:v>
                </c:pt>
                <c:pt idx="1138">
                  <c:v>91</c:v>
                </c:pt>
                <c:pt idx="1139">
                  <c:v>91</c:v>
                </c:pt>
                <c:pt idx="1140">
                  <c:v>89</c:v>
                </c:pt>
                <c:pt idx="1141">
                  <c:v>86</c:v>
                </c:pt>
                <c:pt idx="1142">
                  <c:v>84</c:v>
                </c:pt>
                <c:pt idx="1143">
                  <c:v>86</c:v>
                </c:pt>
                <c:pt idx="1144">
                  <c:v>87</c:v>
                </c:pt>
                <c:pt idx="1145">
                  <c:v>89</c:v>
                </c:pt>
                <c:pt idx="1146">
                  <c:v>88</c:v>
                </c:pt>
                <c:pt idx="1147">
                  <c:v>87</c:v>
                </c:pt>
                <c:pt idx="1148">
                  <c:v>86</c:v>
                </c:pt>
                <c:pt idx="1149">
                  <c:v>86</c:v>
                </c:pt>
                <c:pt idx="1150">
                  <c:v>86</c:v>
                </c:pt>
                <c:pt idx="1151">
                  <c:v>86</c:v>
                </c:pt>
                <c:pt idx="1152">
                  <c:v>86</c:v>
                </c:pt>
                <c:pt idx="1153">
                  <c:v>86</c:v>
                </c:pt>
                <c:pt idx="1154">
                  <c:v>86</c:v>
                </c:pt>
                <c:pt idx="1155">
                  <c:v>87</c:v>
                </c:pt>
                <c:pt idx="1156">
                  <c:v>87</c:v>
                </c:pt>
                <c:pt idx="1157">
                  <c:v>87</c:v>
                </c:pt>
                <c:pt idx="1158">
                  <c:v>86</c:v>
                </c:pt>
                <c:pt idx="1159">
                  <c:v>84</c:v>
                </c:pt>
                <c:pt idx="1160">
                  <c:v>83</c:v>
                </c:pt>
                <c:pt idx="1161">
                  <c:v>80</c:v>
                </c:pt>
                <c:pt idx="1162">
                  <c:v>77</c:v>
                </c:pt>
                <c:pt idx="1163">
                  <c:v>75</c:v>
                </c:pt>
                <c:pt idx="1164">
                  <c:v>78</c:v>
                </c:pt>
                <c:pt idx="1165">
                  <c:v>81</c:v>
                </c:pt>
                <c:pt idx="1166">
                  <c:v>84</c:v>
                </c:pt>
                <c:pt idx="1167">
                  <c:v>83</c:v>
                </c:pt>
                <c:pt idx="1168">
                  <c:v>81</c:v>
                </c:pt>
                <c:pt idx="1169">
                  <c:v>80</c:v>
                </c:pt>
                <c:pt idx="1170">
                  <c:v>82</c:v>
                </c:pt>
                <c:pt idx="1171">
                  <c:v>85</c:v>
                </c:pt>
                <c:pt idx="1172">
                  <c:v>87</c:v>
                </c:pt>
                <c:pt idx="1173">
                  <c:v>90</c:v>
                </c:pt>
                <c:pt idx="1174">
                  <c:v>92</c:v>
                </c:pt>
                <c:pt idx="1175">
                  <c:v>95</c:v>
                </c:pt>
                <c:pt idx="1176">
                  <c:v>95</c:v>
                </c:pt>
                <c:pt idx="1177">
                  <c:v>95</c:v>
                </c:pt>
                <c:pt idx="1178">
                  <c:v>95</c:v>
                </c:pt>
                <c:pt idx="1179">
                  <c:v>94</c:v>
                </c:pt>
                <c:pt idx="1180">
                  <c:v>94</c:v>
                </c:pt>
                <c:pt idx="1181">
                  <c:v>93</c:v>
                </c:pt>
                <c:pt idx="1182">
                  <c:v>93</c:v>
                </c:pt>
                <c:pt idx="1183">
                  <c:v>93</c:v>
                </c:pt>
                <c:pt idx="1184">
                  <c:v>94</c:v>
                </c:pt>
                <c:pt idx="1185">
                  <c:v>89</c:v>
                </c:pt>
                <c:pt idx="1186">
                  <c:v>85</c:v>
                </c:pt>
                <c:pt idx="1187">
                  <c:v>80</c:v>
                </c:pt>
                <c:pt idx="1188">
                  <c:v>79</c:v>
                </c:pt>
                <c:pt idx="1189">
                  <c:v>77</c:v>
                </c:pt>
                <c:pt idx="1190">
                  <c:v>75</c:v>
                </c:pt>
                <c:pt idx="1191">
                  <c:v>76</c:v>
                </c:pt>
                <c:pt idx="1192">
                  <c:v>76</c:v>
                </c:pt>
                <c:pt idx="1193">
                  <c:v>76</c:v>
                </c:pt>
                <c:pt idx="1194">
                  <c:v>78</c:v>
                </c:pt>
                <c:pt idx="1195">
                  <c:v>81</c:v>
                </c:pt>
                <c:pt idx="1196">
                  <c:v>83</c:v>
                </c:pt>
                <c:pt idx="1197">
                  <c:v>85</c:v>
                </c:pt>
                <c:pt idx="1198">
                  <c:v>88</c:v>
                </c:pt>
                <c:pt idx="1199">
                  <c:v>90</c:v>
                </c:pt>
                <c:pt idx="1200">
                  <c:v>91</c:v>
                </c:pt>
                <c:pt idx="1201">
                  <c:v>91</c:v>
                </c:pt>
                <c:pt idx="1202">
                  <c:v>91</c:v>
                </c:pt>
                <c:pt idx="1203">
                  <c:v>91</c:v>
                </c:pt>
                <c:pt idx="1204">
                  <c:v>91</c:v>
                </c:pt>
                <c:pt idx="1205">
                  <c:v>91</c:v>
                </c:pt>
                <c:pt idx="1206">
                  <c:v>89</c:v>
                </c:pt>
                <c:pt idx="1207">
                  <c:v>87</c:v>
                </c:pt>
                <c:pt idx="1208">
                  <c:v>84</c:v>
                </c:pt>
                <c:pt idx="1209">
                  <c:v>82</c:v>
                </c:pt>
                <c:pt idx="1210">
                  <c:v>79</c:v>
                </c:pt>
                <c:pt idx="1211">
                  <c:v>76</c:v>
                </c:pt>
                <c:pt idx="1212">
                  <c:v>79</c:v>
                </c:pt>
                <c:pt idx="1213">
                  <c:v>82</c:v>
                </c:pt>
                <c:pt idx="1214">
                  <c:v>85</c:v>
                </c:pt>
                <c:pt idx="1215">
                  <c:v>83</c:v>
                </c:pt>
                <c:pt idx="1216">
                  <c:v>81</c:v>
                </c:pt>
                <c:pt idx="1217">
                  <c:v>78</c:v>
                </c:pt>
                <c:pt idx="1218">
                  <c:v>79</c:v>
                </c:pt>
                <c:pt idx="1219">
                  <c:v>80</c:v>
                </c:pt>
                <c:pt idx="1220">
                  <c:v>81</c:v>
                </c:pt>
                <c:pt idx="1221">
                  <c:v>85</c:v>
                </c:pt>
                <c:pt idx="1222">
                  <c:v>88</c:v>
                </c:pt>
                <c:pt idx="1223">
                  <c:v>92</c:v>
                </c:pt>
                <c:pt idx="1224">
                  <c:v>93</c:v>
                </c:pt>
                <c:pt idx="1225">
                  <c:v>95</c:v>
                </c:pt>
                <c:pt idx="1226">
                  <c:v>96</c:v>
                </c:pt>
                <c:pt idx="1227">
                  <c:v>96</c:v>
                </c:pt>
                <c:pt idx="1228">
                  <c:v>96</c:v>
                </c:pt>
                <c:pt idx="1229">
                  <c:v>96</c:v>
                </c:pt>
                <c:pt idx="1230">
                  <c:v>95</c:v>
                </c:pt>
                <c:pt idx="1231">
                  <c:v>94</c:v>
                </c:pt>
                <c:pt idx="1232">
                  <c:v>93</c:v>
                </c:pt>
                <c:pt idx="1233">
                  <c:v>87</c:v>
                </c:pt>
                <c:pt idx="1234">
                  <c:v>80</c:v>
                </c:pt>
                <c:pt idx="1235">
                  <c:v>75</c:v>
                </c:pt>
                <c:pt idx="1236">
                  <c:v>74</c:v>
                </c:pt>
                <c:pt idx="1237">
                  <c:v>74</c:v>
                </c:pt>
                <c:pt idx="1238">
                  <c:v>74</c:v>
                </c:pt>
                <c:pt idx="1239">
                  <c:v>74</c:v>
                </c:pt>
                <c:pt idx="1240">
                  <c:v>75</c:v>
                </c:pt>
                <c:pt idx="1241">
                  <c:v>76</c:v>
                </c:pt>
                <c:pt idx="1242">
                  <c:v>78</c:v>
                </c:pt>
                <c:pt idx="1243">
                  <c:v>80</c:v>
                </c:pt>
                <c:pt idx="1244">
                  <c:v>81</c:v>
                </c:pt>
                <c:pt idx="1245">
                  <c:v>83</c:v>
                </c:pt>
                <c:pt idx="1246">
                  <c:v>84</c:v>
                </c:pt>
                <c:pt idx="1247">
                  <c:v>86</c:v>
                </c:pt>
                <c:pt idx="1248">
                  <c:v>88</c:v>
                </c:pt>
                <c:pt idx="1249">
                  <c:v>90</c:v>
                </c:pt>
                <c:pt idx="1250">
                  <c:v>92</c:v>
                </c:pt>
                <c:pt idx="1251">
                  <c:v>91</c:v>
                </c:pt>
                <c:pt idx="1252">
                  <c:v>90</c:v>
                </c:pt>
                <c:pt idx="1253">
                  <c:v>88</c:v>
                </c:pt>
                <c:pt idx="1254">
                  <c:v>86</c:v>
                </c:pt>
                <c:pt idx="1255">
                  <c:v>84</c:v>
                </c:pt>
                <c:pt idx="1256">
                  <c:v>83</c:v>
                </c:pt>
                <c:pt idx="1257">
                  <c:v>78</c:v>
                </c:pt>
                <c:pt idx="1258">
                  <c:v>74</c:v>
                </c:pt>
                <c:pt idx="1259">
                  <c:v>70</c:v>
                </c:pt>
                <c:pt idx="1260">
                  <c:v>72</c:v>
                </c:pt>
                <c:pt idx="1261">
                  <c:v>74</c:v>
                </c:pt>
                <c:pt idx="1262">
                  <c:v>76</c:v>
                </c:pt>
                <c:pt idx="1263">
                  <c:v>78</c:v>
                </c:pt>
                <c:pt idx="1264">
                  <c:v>80</c:v>
                </c:pt>
                <c:pt idx="1265">
                  <c:v>82</c:v>
                </c:pt>
                <c:pt idx="1266">
                  <c:v>83</c:v>
                </c:pt>
                <c:pt idx="1267">
                  <c:v>84</c:v>
                </c:pt>
                <c:pt idx="1268">
                  <c:v>86</c:v>
                </c:pt>
                <c:pt idx="1269">
                  <c:v>89</c:v>
                </c:pt>
                <c:pt idx="1270">
                  <c:v>92</c:v>
                </c:pt>
                <c:pt idx="1271">
                  <c:v>95</c:v>
                </c:pt>
                <c:pt idx="1272">
                  <c:v>96</c:v>
                </c:pt>
                <c:pt idx="1273">
                  <c:v>97</c:v>
                </c:pt>
                <c:pt idx="1274">
                  <c:v>98</c:v>
                </c:pt>
                <c:pt idx="1275">
                  <c:v>98</c:v>
                </c:pt>
                <c:pt idx="1276">
                  <c:v>98</c:v>
                </c:pt>
                <c:pt idx="1277">
                  <c:v>99</c:v>
                </c:pt>
                <c:pt idx="1278">
                  <c:v>97</c:v>
                </c:pt>
                <c:pt idx="1279">
                  <c:v>95</c:v>
                </c:pt>
                <c:pt idx="1280">
                  <c:v>93</c:v>
                </c:pt>
                <c:pt idx="1281">
                  <c:v>89</c:v>
                </c:pt>
                <c:pt idx="1282">
                  <c:v>85</c:v>
                </c:pt>
                <c:pt idx="1283">
                  <c:v>82</c:v>
                </c:pt>
                <c:pt idx="1284">
                  <c:v>80</c:v>
                </c:pt>
                <c:pt idx="1285">
                  <c:v>79</c:v>
                </c:pt>
                <c:pt idx="1286">
                  <c:v>78</c:v>
                </c:pt>
                <c:pt idx="1287">
                  <c:v>79</c:v>
                </c:pt>
                <c:pt idx="1288">
                  <c:v>80</c:v>
                </c:pt>
                <c:pt idx="1289">
                  <c:v>82</c:v>
                </c:pt>
                <c:pt idx="1290">
                  <c:v>85</c:v>
                </c:pt>
                <c:pt idx="1291">
                  <c:v>87</c:v>
                </c:pt>
                <c:pt idx="1292">
                  <c:v>90</c:v>
                </c:pt>
                <c:pt idx="1293">
                  <c:v>90</c:v>
                </c:pt>
                <c:pt idx="1294">
                  <c:v>89</c:v>
                </c:pt>
                <c:pt idx="1295">
                  <c:v>89</c:v>
                </c:pt>
                <c:pt idx="1296">
                  <c:v>88</c:v>
                </c:pt>
                <c:pt idx="1297">
                  <c:v>88</c:v>
                </c:pt>
                <c:pt idx="1298">
                  <c:v>87</c:v>
                </c:pt>
                <c:pt idx="1299">
                  <c:v>89</c:v>
                </c:pt>
                <c:pt idx="1300">
                  <c:v>90</c:v>
                </c:pt>
                <c:pt idx="1301">
                  <c:v>92</c:v>
                </c:pt>
                <c:pt idx="1302">
                  <c:v>90</c:v>
                </c:pt>
                <c:pt idx="1303">
                  <c:v>89</c:v>
                </c:pt>
                <c:pt idx="1304">
                  <c:v>87</c:v>
                </c:pt>
                <c:pt idx="1305">
                  <c:v>90</c:v>
                </c:pt>
                <c:pt idx="1306">
                  <c:v>93</c:v>
                </c:pt>
                <c:pt idx="1307">
                  <c:v>96</c:v>
                </c:pt>
                <c:pt idx="1308">
                  <c:v>96</c:v>
                </c:pt>
                <c:pt idx="1309">
                  <c:v>96</c:v>
                </c:pt>
                <c:pt idx="1310">
                  <c:v>96</c:v>
                </c:pt>
                <c:pt idx="1311">
                  <c:v>95</c:v>
                </c:pt>
                <c:pt idx="1312">
                  <c:v>95</c:v>
                </c:pt>
                <c:pt idx="1313">
                  <c:v>95</c:v>
                </c:pt>
                <c:pt idx="1314">
                  <c:v>95</c:v>
                </c:pt>
                <c:pt idx="1315">
                  <c:v>95</c:v>
                </c:pt>
                <c:pt idx="1316">
                  <c:v>95</c:v>
                </c:pt>
                <c:pt idx="1317">
                  <c:v>95</c:v>
                </c:pt>
                <c:pt idx="1318">
                  <c:v>95</c:v>
                </c:pt>
                <c:pt idx="1319">
                  <c:v>95</c:v>
                </c:pt>
                <c:pt idx="1320">
                  <c:v>91</c:v>
                </c:pt>
                <c:pt idx="1321">
                  <c:v>88</c:v>
                </c:pt>
                <c:pt idx="1322">
                  <c:v>84</c:v>
                </c:pt>
                <c:pt idx="1323">
                  <c:v>84</c:v>
                </c:pt>
                <c:pt idx="1324">
                  <c:v>84</c:v>
                </c:pt>
                <c:pt idx="1325">
                  <c:v>84</c:v>
                </c:pt>
                <c:pt idx="1326">
                  <c:v>85</c:v>
                </c:pt>
                <c:pt idx="1327">
                  <c:v>87</c:v>
                </c:pt>
                <c:pt idx="1328">
                  <c:v>89</c:v>
                </c:pt>
                <c:pt idx="1329">
                  <c:v>85</c:v>
                </c:pt>
                <c:pt idx="1330">
                  <c:v>82</c:v>
                </c:pt>
                <c:pt idx="1331">
                  <c:v>79</c:v>
                </c:pt>
                <c:pt idx="1332">
                  <c:v>79</c:v>
                </c:pt>
                <c:pt idx="1333">
                  <c:v>79</c:v>
                </c:pt>
                <c:pt idx="1334">
                  <c:v>80</c:v>
                </c:pt>
                <c:pt idx="1335">
                  <c:v>80</c:v>
                </c:pt>
                <c:pt idx="1336">
                  <c:v>80</c:v>
                </c:pt>
                <c:pt idx="1337">
                  <c:v>80</c:v>
                </c:pt>
                <c:pt idx="1338">
                  <c:v>82</c:v>
                </c:pt>
                <c:pt idx="1339">
                  <c:v>83</c:v>
                </c:pt>
                <c:pt idx="1340">
                  <c:v>84</c:v>
                </c:pt>
                <c:pt idx="1341">
                  <c:v>85</c:v>
                </c:pt>
                <c:pt idx="1342">
                  <c:v>85</c:v>
                </c:pt>
                <c:pt idx="1343">
                  <c:v>86</c:v>
                </c:pt>
                <c:pt idx="1344">
                  <c:v>86</c:v>
                </c:pt>
                <c:pt idx="1345">
                  <c:v>87</c:v>
                </c:pt>
                <c:pt idx="1346">
                  <c:v>87</c:v>
                </c:pt>
                <c:pt idx="1347">
                  <c:v>89</c:v>
                </c:pt>
                <c:pt idx="1348">
                  <c:v>91</c:v>
                </c:pt>
                <c:pt idx="1349">
                  <c:v>93</c:v>
                </c:pt>
                <c:pt idx="1350">
                  <c:v>90</c:v>
                </c:pt>
                <c:pt idx="1351">
                  <c:v>87</c:v>
                </c:pt>
                <c:pt idx="1352">
                  <c:v>85</c:v>
                </c:pt>
                <c:pt idx="1353">
                  <c:v>82</c:v>
                </c:pt>
                <c:pt idx="1354">
                  <c:v>79</c:v>
                </c:pt>
                <c:pt idx="1355">
                  <c:v>77</c:v>
                </c:pt>
                <c:pt idx="1356">
                  <c:v>77</c:v>
                </c:pt>
                <c:pt idx="1357">
                  <c:v>77</c:v>
                </c:pt>
                <c:pt idx="1358">
                  <c:v>78</c:v>
                </c:pt>
                <c:pt idx="1359">
                  <c:v>77</c:v>
                </c:pt>
                <c:pt idx="1360">
                  <c:v>77</c:v>
                </c:pt>
                <c:pt idx="1361">
                  <c:v>76</c:v>
                </c:pt>
                <c:pt idx="1362">
                  <c:v>78</c:v>
                </c:pt>
                <c:pt idx="1363">
                  <c:v>79</c:v>
                </c:pt>
                <c:pt idx="1364">
                  <c:v>80</c:v>
                </c:pt>
                <c:pt idx="1365">
                  <c:v>81</c:v>
                </c:pt>
                <c:pt idx="1366">
                  <c:v>81</c:v>
                </c:pt>
                <c:pt idx="1367">
                  <c:v>82</c:v>
                </c:pt>
                <c:pt idx="1368">
                  <c:v>82</c:v>
                </c:pt>
                <c:pt idx="1369">
                  <c:v>83</c:v>
                </c:pt>
                <c:pt idx="1370">
                  <c:v>84</c:v>
                </c:pt>
                <c:pt idx="1371">
                  <c:v>86</c:v>
                </c:pt>
                <c:pt idx="1372">
                  <c:v>87</c:v>
                </c:pt>
                <c:pt idx="1373">
                  <c:v>89</c:v>
                </c:pt>
                <c:pt idx="1374">
                  <c:v>87</c:v>
                </c:pt>
                <c:pt idx="1375">
                  <c:v>86</c:v>
                </c:pt>
                <c:pt idx="1376">
                  <c:v>84</c:v>
                </c:pt>
                <c:pt idx="1377">
                  <c:v>81</c:v>
                </c:pt>
                <c:pt idx="1378">
                  <c:v>78</c:v>
                </c:pt>
                <c:pt idx="1379">
                  <c:v>75</c:v>
                </c:pt>
                <c:pt idx="1380">
                  <c:v>77</c:v>
                </c:pt>
                <c:pt idx="1381">
                  <c:v>80</c:v>
                </c:pt>
                <c:pt idx="1382">
                  <c:v>82</c:v>
                </c:pt>
                <c:pt idx="1383">
                  <c:v>83</c:v>
                </c:pt>
                <c:pt idx="1384">
                  <c:v>83</c:v>
                </c:pt>
                <c:pt idx="1385">
                  <c:v>84</c:v>
                </c:pt>
                <c:pt idx="1386">
                  <c:v>84</c:v>
                </c:pt>
                <c:pt idx="1387">
                  <c:v>85</c:v>
                </c:pt>
                <c:pt idx="1388">
                  <c:v>86</c:v>
                </c:pt>
                <c:pt idx="1389">
                  <c:v>85</c:v>
                </c:pt>
                <c:pt idx="1390">
                  <c:v>85</c:v>
                </c:pt>
                <c:pt idx="1391">
                  <c:v>84</c:v>
                </c:pt>
                <c:pt idx="1392">
                  <c:v>85</c:v>
                </c:pt>
                <c:pt idx="1393">
                  <c:v>85</c:v>
                </c:pt>
                <c:pt idx="1394">
                  <c:v>85</c:v>
                </c:pt>
                <c:pt idx="1395">
                  <c:v>86</c:v>
                </c:pt>
                <c:pt idx="1396">
                  <c:v>86</c:v>
                </c:pt>
                <c:pt idx="1397">
                  <c:v>87</c:v>
                </c:pt>
                <c:pt idx="1398">
                  <c:v>85</c:v>
                </c:pt>
                <c:pt idx="1399">
                  <c:v>84</c:v>
                </c:pt>
                <c:pt idx="1400">
                  <c:v>82</c:v>
                </c:pt>
                <c:pt idx="1401">
                  <c:v>81</c:v>
                </c:pt>
                <c:pt idx="1402">
                  <c:v>80</c:v>
                </c:pt>
                <c:pt idx="1403">
                  <c:v>78</c:v>
                </c:pt>
                <c:pt idx="1404">
                  <c:v>77</c:v>
                </c:pt>
                <c:pt idx="1405">
                  <c:v>75</c:v>
                </c:pt>
                <c:pt idx="1406">
                  <c:v>74</c:v>
                </c:pt>
                <c:pt idx="1407">
                  <c:v>76</c:v>
                </c:pt>
                <c:pt idx="1408">
                  <c:v>77</c:v>
                </c:pt>
                <c:pt idx="1409">
                  <c:v>79</c:v>
                </c:pt>
                <c:pt idx="1410">
                  <c:v>80</c:v>
                </c:pt>
                <c:pt idx="1411">
                  <c:v>81</c:v>
                </c:pt>
                <c:pt idx="1412">
                  <c:v>82</c:v>
                </c:pt>
                <c:pt idx="1413">
                  <c:v>83</c:v>
                </c:pt>
                <c:pt idx="1414">
                  <c:v>83</c:v>
                </c:pt>
                <c:pt idx="1415">
                  <c:v>83</c:v>
                </c:pt>
                <c:pt idx="1416">
                  <c:v>83</c:v>
                </c:pt>
                <c:pt idx="1417">
                  <c:v>83</c:v>
                </c:pt>
                <c:pt idx="1418">
                  <c:v>83</c:v>
                </c:pt>
                <c:pt idx="1419">
                  <c:v>83</c:v>
                </c:pt>
                <c:pt idx="1420">
                  <c:v>83</c:v>
                </c:pt>
                <c:pt idx="1421">
                  <c:v>83</c:v>
                </c:pt>
                <c:pt idx="1422">
                  <c:v>82</c:v>
                </c:pt>
                <c:pt idx="1423">
                  <c:v>80</c:v>
                </c:pt>
                <c:pt idx="1424">
                  <c:v>78</c:v>
                </c:pt>
                <c:pt idx="1425">
                  <c:v>77</c:v>
                </c:pt>
                <c:pt idx="1426">
                  <c:v>76</c:v>
                </c:pt>
                <c:pt idx="1427">
                  <c:v>75</c:v>
                </c:pt>
                <c:pt idx="1428">
                  <c:v>74</c:v>
                </c:pt>
                <c:pt idx="1429">
                  <c:v>73</c:v>
                </c:pt>
                <c:pt idx="1430">
                  <c:v>72</c:v>
                </c:pt>
                <c:pt idx="1431">
                  <c:v>74</c:v>
                </c:pt>
                <c:pt idx="1432">
                  <c:v>76</c:v>
                </c:pt>
                <c:pt idx="1433">
                  <c:v>78</c:v>
                </c:pt>
                <c:pt idx="1434">
                  <c:v>79</c:v>
                </c:pt>
                <c:pt idx="1435">
                  <c:v>80</c:v>
                </c:pt>
                <c:pt idx="1436">
                  <c:v>81</c:v>
                </c:pt>
                <c:pt idx="1437">
                  <c:v>81</c:v>
                </c:pt>
                <c:pt idx="1438">
                  <c:v>81</c:v>
                </c:pt>
                <c:pt idx="1439">
                  <c:v>81</c:v>
                </c:pt>
                <c:pt idx="1440">
                  <c:v>82</c:v>
                </c:pt>
                <c:pt idx="1441">
                  <c:v>83</c:v>
                </c:pt>
                <c:pt idx="1442">
                  <c:v>84</c:v>
                </c:pt>
                <c:pt idx="1443">
                  <c:v>85</c:v>
                </c:pt>
                <c:pt idx="1444">
                  <c:v>85</c:v>
                </c:pt>
                <c:pt idx="1445">
                  <c:v>86</c:v>
                </c:pt>
                <c:pt idx="1446">
                  <c:v>84</c:v>
                </c:pt>
                <c:pt idx="1447">
                  <c:v>82</c:v>
                </c:pt>
                <c:pt idx="1448">
                  <c:v>80</c:v>
                </c:pt>
                <c:pt idx="1449">
                  <c:v>79</c:v>
                </c:pt>
                <c:pt idx="1450">
                  <c:v>78</c:v>
                </c:pt>
                <c:pt idx="1451">
                  <c:v>78</c:v>
                </c:pt>
                <c:pt idx="1452">
                  <c:v>78</c:v>
                </c:pt>
                <c:pt idx="1453">
                  <c:v>78</c:v>
                </c:pt>
                <c:pt idx="1454">
                  <c:v>78</c:v>
                </c:pt>
                <c:pt idx="1455">
                  <c:v>83</c:v>
                </c:pt>
                <c:pt idx="1456">
                  <c:v>90</c:v>
                </c:pt>
                <c:pt idx="1457">
                  <c:v>97</c:v>
                </c:pt>
                <c:pt idx="1458">
                  <c:v>89</c:v>
                </c:pt>
                <c:pt idx="1459">
                  <c:v>87</c:v>
                </c:pt>
                <c:pt idx="1460">
                  <c:v>85</c:v>
                </c:pt>
                <c:pt idx="1461">
                  <c:v>84</c:v>
                </c:pt>
                <c:pt idx="1462">
                  <c:v>84</c:v>
                </c:pt>
                <c:pt idx="1463">
                  <c:v>86</c:v>
                </c:pt>
                <c:pt idx="1464">
                  <c:v>87</c:v>
                </c:pt>
                <c:pt idx="1465">
                  <c:v>88</c:v>
                </c:pt>
                <c:pt idx="1466">
                  <c:v>89</c:v>
                </c:pt>
                <c:pt idx="1467">
                  <c:v>88</c:v>
                </c:pt>
                <c:pt idx="1468">
                  <c:v>88</c:v>
                </c:pt>
                <c:pt idx="1469">
                  <c:v>87</c:v>
                </c:pt>
                <c:pt idx="1470">
                  <c:v>86</c:v>
                </c:pt>
                <c:pt idx="1471">
                  <c:v>85</c:v>
                </c:pt>
                <c:pt idx="1472">
                  <c:v>83</c:v>
                </c:pt>
                <c:pt idx="1473">
                  <c:v>81</c:v>
                </c:pt>
                <c:pt idx="1474">
                  <c:v>79</c:v>
                </c:pt>
                <c:pt idx="1475">
                  <c:v>77</c:v>
                </c:pt>
                <c:pt idx="1476">
                  <c:v>77</c:v>
                </c:pt>
                <c:pt idx="1477">
                  <c:v>78</c:v>
                </c:pt>
                <c:pt idx="1478">
                  <c:v>78</c:v>
                </c:pt>
                <c:pt idx="1479">
                  <c:v>79</c:v>
                </c:pt>
                <c:pt idx="1480">
                  <c:v>81</c:v>
                </c:pt>
                <c:pt idx="1481">
                  <c:v>82</c:v>
                </c:pt>
                <c:pt idx="1482">
                  <c:v>82</c:v>
                </c:pt>
                <c:pt idx="1483">
                  <c:v>83</c:v>
                </c:pt>
                <c:pt idx="1484">
                  <c:v>83</c:v>
                </c:pt>
                <c:pt idx="1485">
                  <c:v>84</c:v>
                </c:pt>
                <c:pt idx="1486">
                  <c:v>84</c:v>
                </c:pt>
                <c:pt idx="1487">
                  <c:v>85</c:v>
                </c:pt>
                <c:pt idx="1488">
                  <c:v>85</c:v>
                </c:pt>
                <c:pt idx="1489">
                  <c:v>85</c:v>
                </c:pt>
                <c:pt idx="1490">
                  <c:v>86</c:v>
                </c:pt>
                <c:pt idx="1491">
                  <c:v>86</c:v>
                </c:pt>
                <c:pt idx="1492">
                  <c:v>86</c:v>
                </c:pt>
                <c:pt idx="1493">
                  <c:v>86</c:v>
                </c:pt>
                <c:pt idx="1494">
                  <c:v>85</c:v>
                </c:pt>
                <c:pt idx="1495">
                  <c:v>84</c:v>
                </c:pt>
                <c:pt idx="1496">
                  <c:v>83</c:v>
                </c:pt>
                <c:pt idx="1497">
                  <c:v>82</c:v>
                </c:pt>
                <c:pt idx="1498">
                  <c:v>80</c:v>
                </c:pt>
                <c:pt idx="1499">
                  <c:v>78</c:v>
                </c:pt>
                <c:pt idx="1500">
                  <c:v>78</c:v>
                </c:pt>
                <c:pt idx="1501">
                  <c:v>79</c:v>
                </c:pt>
                <c:pt idx="1502">
                  <c:v>79</c:v>
                </c:pt>
                <c:pt idx="1503">
                  <c:v>79</c:v>
                </c:pt>
                <c:pt idx="1504">
                  <c:v>79</c:v>
                </c:pt>
                <c:pt idx="1505">
                  <c:v>79</c:v>
                </c:pt>
                <c:pt idx="1506">
                  <c:v>80</c:v>
                </c:pt>
                <c:pt idx="1507">
                  <c:v>81</c:v>
                </c:pt>
                <c:pt idx="1508">
                  <c:v>82</c:v>
                </c:pt>
                <c:pt idx="1509">
                  <c:v>84</c:v>
                </c:pt>
                <c:pt idx="1510">
                  <c:v>85</c:v>
                </c:pt>
                <c:pt idx="1511">
                  <c:v>86</c:v>
                </c:pt>
                <c:pt idx="1512">
                  <c:v>86</c:v>
                </c:pt>
                <c:pt idx="1513">
                  <c:v>87</c:v>
                </c:pt>
                <c:pt idx="1514">
                  <c:v>87</c:v>
                </c:pt>
                <c:pt idx="1515">
                  <c:v>88</c:v>
                </c:pt>
                <c:pt idx="1516">
                  <c:v>88</c:v>
                </c:pt>
                <c:pt idx="1517">
                  <c:v>89</c:v>
                </c:pt>
                <c:pt idx="1518">
                  <c:v>88</c:v>
                </c:pt>
                <c:pt idx="1519">
                  <c:v>88</c:v>
                </c:pt>
                <c:pt idx="1520">
                  <c:v>87</c:v>
                </c:pt>
                <c:pt idx="1521">
                  <c:v>86</c:v>
                </c:pt>
                <c:pt idx="1522">
                  <c:v>85</c:v>
                </c:pt>
                <c:pt idx="1523">
                  <c:v>84</c:v>
                </c:pt>
                <c:pt idx="1524">
                  <c:v>85</c:v>
                </c:pt>
                <c:pt idx="1525">
                  <c:v>85</c:v>
                </c:pt>
                <c:pt idx="1526">
                  <c:v>85</c:v>
                </c:pt>
                <c:pt idx="1527">
                  <c:v>84</c:v>
                </c:pt>
                <c:pt idx="1528">
                  <c:v>82</c:v>
                </c:pt>
                <c:pt idx="1529">
                  <c:v>81</c:v>
                </c:pt>
                <c:pt idx="1530">
                  <c:v>85</c:v>
                </c:pt>
                <c:pt idx="1531">
                  <c:v>88</c:v>
                </c:pt>
                <c:pt idx="1532">
                  <c:v>92</c:v>
                </c:pt>
                <c:pt idx="1533">
                  <c:v>90</c:v>
                </c:pt>
                <c:pt idx="1534">
                  <c:v>89</c:v>
                </c:pt>
                <c:pt idx="1535">
                  <c:v>87</c:v>
                </c:pt>
                <c:pt idx="1536">
                  <c:v>88</c:v>
                </c:pt>
                <c:pt idx="1537">
                  <c:v>88</c:v>
                </c:pt>
                <c:pt idx="1538">
                  <c:v>89</c:v>
                </c:pt>
                <c:pt idx="1539">
                  <c:v>89</c:v>
                </c:pt>
                <c:pt idx="1540">
                  <c:v>90</c:v>
                </c:pt>
                <c:pt idx="1541">
                  <c:v>90</c:v>
                </c:pt>
                <c:pt idx="1542">
                  <c:v>88</c:v>
                </c:pt>
                <c:pt idx="1543">
                  <c:v>86</c:v>
                </c:pt>
                <c:pt idx="1544">
                  <c:v>83</c:v>
                </c:pt>
                <c:pt idx="1545">
                  <c:v>83</c:v>
                </c:pt>
                <c:pt idx="1546">
                  <c:v>82</c:v>
                </c:pt>
                <c:pt idx="1547">
                  <c:v>81</c:v>
                </c:pt>
                <c:pt idx="1548">
                  <c:v>80</c:v>
                </c:pt>
                <c:pt idx="1549">
                  <c:v>79</c:v>
                </c:pt>
                <c:pt idx="1550">
                  <c:v>78</c:v>
                </c:pt>
                <c:pt idx="1551">
                  <c:v>79</c:v>
                </c:pt>
                <c:pt idx="1552">
                  <c:v>80</c:v>
                </c:pt>
                <c:pt idx="1553">
                  <c:v>81</c:v>
                </c:pt>
                <c:pt idx="1554">
                  <c:v>83</c:v>
                </c:pt>
                <c:pt idx="1555">
                  <c:v>84</c:v>
                </c:pt>
                <c:pt idx="1556">
                  <c:v>85</c:v>
                </c:pt>
                <c:pt idx="1557">
                  <c:v>85</c:v>
                </c:pt>
                <c:pt idx="1558">
                  <c:v>85</c:v>
                </c:pt>
                <c:pt idx="1559">
                  <c:v>86</c:v>
                </c:pt>
                <c:pt idx="1560">
                  <c:v>86</c:v>
                </c:pt>
                <c:pt idx="1561">
                  <c:v>86</c:v>
                </c:pt>
                <c:pt idx="1562">
                  <c:v>85</c:v>
                </c:pt>
                <c:pt idx="1563">
                  <c:v>85</c:v>
                </c:pt>
                <c:pt idx="1564">
                  <c:v>85</c:v>
                </c:pt>
                <c:pt idx="1565">
                  <c:v>85</c:v>
                </c:pt>
                <c:pt idx="1566">
                  <c:v>85</c:v>
                </c:pt>
                <c:pt idx="1567">
                  <c:v>85</c:v>
                </c:pt>
                <c:pt idx="1568">
                  <c:v>85</c:v>
                </c:pt>
                <c:pt idx="1569">
                  <c:v>83</c:v>
                </c:pt>
                <c:pt idx="1570">
                  <c:v>80</c:v>
                </c:pt>
                <c:pt idx="1571">
                  <c:v>78</c:v>
                </c:pt>
                <c:pt idx="1572">
                  <c:v>78</c:v>
                </c:pt>
                <c:pt idx="1573">
                  <c:v>77</c:v>
                </c:pt>
                <c:pt idx="1574">
                  <c:v>77</c:v>
                </c:pt>
                <c:pt idx="1575">
                  <c:v>78</c:v>
                </c:pt>
                <c:pt idx="1576">
                  <c:v>78</c:v>
                </c:pt>
                <c:pt idx="1577">
                  <c:v>79</c:v>
                </c:pt>
                <c:pt idx="1578">
                  <c:v>81</c:v>
                </c:pt>
                <c:pt idx="1579">
                  <c:v>83</c:v>
                </c:pt>
                <c:pt idx="1580">
                  <c:v>86</c:v>
                </c:pt>
                <c:pt idx="1581">
                  <c:v>87</c:v>
                </c:pt>
                <c:pt idx="1582">
                  <c:v>88</c:v>
                </c:pt>
                <c:pt idx="1583">
                  <c:v>89</c:v>
                </c:pt>
                <c:pt idx="1584">
                  <c:v>88</c:v>
                </c:pt>
                <c:pt idx="1585">
                  <c:v>88</c:v>
                </c:pt>
                <c:pt idx="1586">
                  <c:v>87</c:v>
                </c:pt>
                <c:pt idx="1587">
                  <c:v>87</c:v>
                </c:pt>
                <c:pt idx="1588">
                  <c:v>86</c:v>
                </c:pt>
                <c:pt idx="1589">
                  <c:v>86</c:v>
                </c:pt>
                <c:pt idx="1590">
                  <c:v>88</c:v>
                </c:pt>
                <c:pt idx="1591">
                  <c:v>90</c:v>
                </c:pt>
                <c:pt idx="1592">
                  <c:v>92</c:v>
                </c:pt>
                <c:pt idx="1593">
                  <c:v>76</c:v>
                </c:pt>
                <c:pt idx="1594">
                  <c:v>77</c:v>
                </c:pt>
                <c:pt idx="1595">
                  <c:v>79</c:v>
                </c:pt>
                <c:pt idx="1596">
                  <c:v>78</c:v>
                </c:pt>
                <c:pt idx="1597">
                  <c:v>77</c:v>
                </c:pt>
                <c:pt idx="1598">
                  <c:v>76</c:v>
                </c:pt>
                <c:pt idx="1599">
                  <c:v>79</c:v>
                </c:pt>
                <c:pt idx="1600">
                  <c:v>82</c:v>
                </c:pt>
                <c:pt idx="1601">
                  <c:v>85</c:v>
                </c:pt>
                <c:pt idx="1602">
                  <c:v>85</c:v>
                </c:pt>
                <c:pt idx="1603">
                  <c:v>85</c:v>
                </c:pt>
                <c:pt idx="1604">
                  <c:v>85</c:v>
                </c:pt>
                <c:pt idx="1605">
                  <c:v>85</c:v>
                </c:pt>
                <c:pt idx="1606">
                  <c:v>84</c:v>
                </c:pt>
                <c:pt idx="1607">
                  <c:v>84</c:v>
                </c:pt>
                <c:pt idx="1608">
                  <c:v>85</c:v>
                </c:pt>
                <c:pt idx="1609">
                  <c:v>85</c:v>
                </c:pt>
                <c:pt idx="1610">
                  <c:v>84</c:v>
                </c:pt>
                <c:pt idx="1611">
                  <c:v>85</c:v>
                </c:pt>
                <c:pt idx="1612">
                  <c:v>85</c:v>
                </c:pt>
                <c:pt idx="1613">
                  <c:v>85</c:v>
                </c:pt>
                <c:pt idx="1614">
                  <c:v>83</c:v>
                </c:pt>
                <c:pt idx="1615">
                  <c:v>82</c:v>
                </c:pt>
                <c:pt idx="1616">
                  <c:v>80</c:v>
                </c:pt>
                <c:pt idx="1617">
                  <c:v>78</c:v>
                </c:pt>
                <c:pt idx="1618">
                  <c:v>75</c:v>
                </c:pt>
                <c:pt idx="1619">
                  <c:v>73</c:v>
                </c:pt>
                <c:pt idx="1620">
                  <c:v>78</c:v>
                </c:pt>
                <c:pt idx="1621">
                  <c:v>82</c:v>
                </c:pt>
                <c:pt idx="1622">
                  <c:v>87</c:v>
                </c:pt>
                <c:pt idx="1623">
                  <c:v>85</c:v>
                </c:pt>
                <c:pt idx="1624">
                  <c:v>83</c:v>
                </c:pt>
                <c:pt idx="1625">
                  <c:v>80</c:v>
                </c:pt>
                <c:pt idx="1626">
                  <c:v>81</c:v>
                </c:pt>
                <c:pt idx="1627">
                  <c:v>82</c:v>
                </c:pt>
                <c:pt idx="1628">
                  <c:v>82</c:v>
                </c:pt>
                <c:pt idx="1629">
                  <c:v>83</c:v>
                </c:pt>
                <c:pt idx="1630">
                  <c:v>84</c:v>
                </c:pt>
                <c:pt idx="1631">
                  <c:v>85</c:v>
                </c:pt>
                <c:pt idx="1632">
                  <c:v>85</c:v>
                </c:pt>
                <c:pt idx="1633">
                  <c:v>86</c:v>
                </c:pt>
                <c:pt idx="1634">
                  <c:v>86</c:v>
                </c:pt>
                <c:pt idx="1635">
                  <c:v>86</c:v>
                </c:pt>
                <c:pt idx="1636">
                  <c:v>87</c:v>
                </c:pt>
                <c:pt idx="1637">
                  <c:v>87</c:v>
                </c:pt>
                <c:pt idx="1638">
                  <c:v>88</c:v>
                </c:pt>
                <c:pt idx="1639">
                  <c:v>89</c:v>
                </c:pt>
                <c:pt idx="1640">
                  <c:v>90</c:v>
                </c:pt>
                <c:pt idx="1641">
                  <c:v>86</c:v>
                </c:pt>
                <c:pt idx="1642">
                  <c:v>81</c:v>
                </c:pt>
                <c:pt idx="1643">
                  <c:v>77</c:v>
                </c:pt>
                <c:pt idx="1644">
                  <c:v>76</c:v>
                </c:pt>
                <c:pt idx="1645">
                  <c:v>76</c:v>
                </c:pt>
                <c:pt idx="1646">
                  <c:v>76</c:v>
                </c:pt>
                <c:pt idx="1647">
                  <c:v>76</c:v>
                </c:pt>
                <c:pt idx="1648">
                  <c:v>76</c:v>
                </c:pt>
                <c:pt idx="1649">
                  <c:v>77</c:v>
                </c:pt>
                <c:pt idx="1650">
                  <c:v>80</c:v>
                </c:pt>
                <c:pt idx="1651">
                  <c:v>84</c:v>
                </c:pt>
                <c:pt idx="1652">
                  <c:v>87</c:v>
                </c:pt>
                <c:pt idx="1653">
                  <c:v>88</c:v>
                </c:pt>
                <c:pt idx="1654">
                  <c:v>88</c:v>
                </c:pt>
                <c:pt idx="1655">
                  <c:v>89</c:v>
                </c:pt>
                <c:pt idx="1656">
                  <c:v>89</c:v>
                </c:pt>
                <c:pt idx="1657">
                  <c:v>88</c:v>
                </c:pt>
                <c:pt idx="1658">
                  <c:v>88</c:v>
                </c:pt>
                <c:pt idx="1659">
                  <c:v>88</c:v>
                </c:pt>
                <c:pt idx="1660">
                  <c:v>88</c:v>
                </c:pt>
                <c:pt idx="1661">
                  <c:v>87</c:v>
                </c:pt>
                <c:pt idx="1662">
                  <c:v>91</c:v>
                </c:pt>
                <c:pt idx="1663">
                  <c:v>95</c:v>
                </c:pt>
                <c:pt idx="1664">
                  <c:v>98</c:v>
                </c:pt>
                <c:pt idx="1665">
                  <c:v>97</c:v>
                </c:pt>
                <c:pt idx="1666">
                  <c:v>96</c:v>
                </c:pt>
                <c:pt idx="1667">
                  <c:v>95</c:v>
                </c:pt>
                <c:pt idx="1668">
                  <c:v>95</c:v>
                </c:pt>
                <c:pt idx="1669">
                  <c:v>94</c:v>
                </c:pt>
                <c:pt idx="1670">
                  <c:v>94</c:v>
                </c:pt>
                <c:pt idx="1671">
                  <c:v>92</c:v>
                </c:pt>
                <c:pt idx="1672">
                  <c:v>90</c:v>
                </c:pt>
                <c:pt idx="1673">
                  <c:v>89</c:v>
                </c:pt>
                <c:pt idx="1674">
                  <c:v>87</c:v>
                </c:pt>
                <c:pt idx="1675">
                  <c:v>86</c:v>
                </c:pt>
                <c:pt idx="1676">
                  <c:v>84</c:v>
                </c:pt>
                <c:pt idx="1677">
                  <c:v>85</c:v>
                </c:pt>
                <c:pt idx="1678">
                  <c:v>85</c:v>
                </c:pt>
                <c:pt idx="1679">
                  <c:v>86</c:v>
                </c:pt>
                <c:pt idx="1680">
                  <c:v>86</c:v>
                </c:pt>
                <c:pt idx="1681">
                  <c:v>85</c:v>
                </c:pt>
                <c:pt idx="1682">
                  <c:v>85</c:v>
                </c:pt>
                <c:pt idx="1683">
                  <c:v>85</c:v>
                </c:pt>
                <c:pt idx="1684">
                  <c:v>84</c:v>
                </c:pt>
                <c:pt idx="1685">
                  <c:v>84</c:v>
                </c:pt>
                <c:pt idx="1686">
                  <c:v>85</c:v>
                </c:pt>
                <c:pt idx="1687">
                  <c:v>86</c:v>
                </c:pt>
                <c:pt idx="1688">
                  <c:v>86</c:v>
                </c:pt>
                <c:pt idx="1689">
                  <c:v>85</c:v>
                </c:pt>
                <c:pt idx="1690">
                  <c:v>83</c:v>
                </c:pt>
                <c:pt idx="1691">
                  <c:v>81</c:v>
                </c:pt>
                <c:pt idx="1692">
                  <c:v>80</c:v>
                </c:pt>
                <c:pt idx="1693">
                  <c:v>78</c:v>
                </c:pt>
                <c:pt idx="1694">
                  <c:v>77</c:v>
                </c:pt>
                <c:pt idx="1695">
                  <c:v>78</c:v>
                </c:pt>
                <c:pt idx="1696">
                  <c:v>79</c:v>
                </c:pt>
                <c:pt idx="1697">
                  <c:v>80</c:v>
                </c:pt>
                <c:pt idx="1698">
                  <c:v>83</c:v>
                </c:pt>
                <c:pt idx="1699">
                  <c:v>85</c:v>
                </c:pt>
                <c:pt idx="1700">
                  <c:v>87</c:v>
                </c:pt>
                <c:pt idx="1701">
                  <c:v>86</c:v>
                </c:pt>
                <c:pt idx="1702">
                  <c:v>85</c:v>
                </c:pt>
                <c:pt idx="1703">
                  <c:v>84</c:v>
                </c:pt>
                <c:pt idx="1704">
                  <c:v>85</c:v>
                </c:pt>
                <c:pt idx="1705">
                  <c:v>85</c:v>
                </c:pt>
                <c:pt idx="1706">
                  <c:v>86</c:v>
                </c:pt>
                <c:pt idx="1707">
                  <c:v>86</c:v>
                </c:pt>
                <c:pt idx="1708">
                  <c:v>87</c:v>
                </c:pt>
                <c:pt idx="1709">
                  <c:v>87</c:v>
                </c:pt>
                <c:pt idx="1710">
                  <c:v>88</c:v>
                </c:pt>
                <c:pt idx="1711">
                  <c:v>88</c:v>
                </c:pt>
                <c:pt idx="1712">
                  <c:v>89</c:v>
                </c:pt>
                <c:pt idx="1713">
                  <c:v>86</c:v>
                </c:pt>
                <c:pt idx="1714">
                  <c:v>84</c:v>
                </c:pt>
                <c:pt idx="1715">
                  <c:v>81</c:v>
                </c:pt>
                <c:pt idx="1716">
                  <c:v>79</c:v>
                </c:pt>
                <c:pt idx="1717">
                  <c:v>78</c:v>
                </c:pt>
                <c:pt idx="1718">
                  <c:v>77</c:v>
                </c:pt>
                <c:pt idx="1719">
                  <c:v>78</c:v>
                </c:pt>
                <c:pt idx="1720">
                  <c:v>79</c:v>
                </c:pt>
                <c:pt idx="1721">
                  <c:v>80</c:v>
                </c:pt>
                <c:pt idx="1722">
                  <c:v>82</c:v>
                </c:pt>
                <c:pt idx="1723">
                  <c:v>83</c:v>
                </c:pt>
                <c:pt idx="1724">
                  <c:v>85</c:v>
                </c:pt>
                <c:pt idx="1725">
                  <c:v>88</c:v>
                </c:pt>
                <c:pt idx="1726">
                  <c:v>91</c:v>
                </c:pt>
                <c:pt idx="1727">
                  <c:v>94</c:v>
                </c:pt>
                <c:pt idx="1728">
                  <c:v>93</c:v>
                </c:pt>
                <c:pt idx="1729">
                  <c:v>93</c:v>
                </c:pt>
                <c:pt idx="1730">
                  <c:v>93</c:v>
                </c:pt>
                <c:pt idx="1731">
                  <c:v>93</c:v>
                </c:pt>
                <c:pt idx="1732">
                  <c:v>92</c:v>
                </c:pt>
                <c:pt idx="1733">
                  <c:v>92</c:v>
                </c:pt>
                <c:pt idx="1734">
                  <c:v>94</c:v>
                </c:pt>
                <c:pt idx="1735">
                  <c:v>95</c:v>
                </c:pt>
                <c:pt idx="1736">
                  <c:v>96</c:v>
                </c:pt>
                <c:pt idx="1737">
                  <c:v>96</c:v>
                </c:pt>
                <c:pt idx="1738">
                  <c:v>96</c:v>
                </c:pt>
                <c:pt idx="1739">
                  <c:v>96</c:v>
                </c:pt>
                <c:pt idx="1740">
                  <c:v>95</c:v>
                </c:pt>
                <c:pt idx="1741">
                  <c:v>95</c:v>
                </c:pt>
                <c:pt idx="1742">
                  <c:v>95</c:v>
                </c:pt>
                <c:pt idx="1743">
                  <c:v>92</c:v>
                </c:pt>
                <c:pt idx="1744">
                  <c:v>90</c:v>
                </c:pt>
                <c:pt idx="1745">
                  <c:v>87</c:v>
                </c:pt>
                <c:pt idx="1746">
                  <c:v>90</c:v>
                </c:pt>
                <c:pt idx="1747">
                  <c:v>92</c:v>
                </c:pt>
                <c:pt idx="1748">
                  <c:v>95</c:v>
                </c:pt>
                <c:pt idx="1749">
                  <c:v>97</c:v>
                </c:pt>
                <c:pt idx="1750">
                  <c:v>99</c:v>
                </c:pt>
                <c:pt idx="1751">
                  <c:v>100</c:v>
                </c:pt>
                <c:pt idx="1752">
                  <c:v>100</c:v>
                </c:pt>
                <c:pt idx="1753">
                  <c:v>100</c:v>
                </c:pt>
                <c:pt idx="1754">
                  <c:v>99</c:v>
                </c:pt>
                <c:pt idx="1755">
                  <c:v>98</c:v>
                </c:pt>
                <c:pt idx="1756">
                  <c:v>97</c:v>
                </c:pt>
                <c:pt idx="1757">
                  <c:v>96</c:v>
                </c:pt>
                <c:pt idx="1758">
                  <c:v>96</c:v>
                </c:pt>
                <c:pt idx="1759">
                  <c:v>95</c:v>
                </c:pt>
                <c:pt idx="1760">
                  <c:v>95</c:v>
                </c:pt>
                <c:pt idx="1761">
                  <c:v>94</c:v>
                </c:pt>
                <c:pt idx="1762">
                  <c:v>93</c:v>
                </c:pt>
                <c:pt idx="1763">
                  <c:v>92</c:v>
                </c:pt>
                <c:pt idx="1764">
                  <c:v>97</c:v>
                </c:pt>
                <c:pt idx="1765">
                  <c:v>100</c:v>
                </c:pt>
                <c:pt idx="1766">
                  <c:v>95</c:v>
                </c:pt>
                <c:pt idx="1767">
                  <c:v>100</c:v>
                </c:pt>
                <c:pt idx="1768">
                  <c:v>100</c:v>
                </c:pt>
                <c:pt idx="1769">
                  <c:v>100</c:v>
                </c:pt>
                <c:pt idx="1770">
                  <c:v>100</c:v>
                </c:pt>
                <c:pt idx="1771">
                  <c:v>99</c:v>
                </c:pt>
                <c:pt idx="1772">
                  <c:v>98</c:v>
                </c:pt>
                <c:pt idx="1773">
                  <c:v>100</c:v>
                </c:pt>
                <c:pt idx="1774">
                  <c:v>100</c:v>
                </c:pt>
                <c:pt idx="1775">
                  <c:v>100</c:v>
                </c:pt>
                <c:pt idx="1776">
                  <c:v>100</c:v>
                </c:pt>
                <c:pt idx="1777">
                  <c:v>100</c:v>
                </c:pt>
                <c:pt idx="1778">
                  <c:v>100</c:v>
                </c:pt>
                <c:pt idx="1779">
                  <c:v>100</c:v>
                </c:pt>
                <c:pt idx="1780">
                  <c:v>100</c:v>
                </c:pt>
                <c:pt idx="1781">
                  <c:v>100</c:v>
                </c:pt>
                <c:pt idx="1782">
                  <c:v>99</c:v>
                </c:pt>
                <c:pt idx="1783">
                  <c:v>99</c:v>
                </c:pt>
                <c:pt idx="1784">
                  <c:v>98</c:v>
                </c:pt>
                <c:pt idx="1785">
                  <c:v>97</c:v>
                </c:pt>
                <c:pt idx="1786">
                  <c:v>96</c:v>
                </c:pt>
                <c:pt idx="1787">
                  <c:v>95</c:v>
                </c:pt>
                <c:pt idx="1788">
                  <c:v>95</c:v>
                </c:pt>
                <c:pt idx="1789">
                  <c:v>95</c:v>
                </c:pt>
                <c:pt idx="1790">
                  <c:v>95</c:v>
                </c:pt>
                <c:pt idx="1791">
                  <c:v>95</c:v>
                </c:pt>
                <c:pt idx="1792">
                  <c:v>96</c:v>
                </c:pt>
                <c:pt idx="1793">
                  <c:v>96</c:v>
                </c:pt>
                <c:pt idx="1794">
                  <c:v>96</c:v>
                </c:pt>
                <c:pt idx="1795">
                  <c:v>95</c:v>
                </c:pt>
                <c:pt idx="1796">
                  <c:v>95</c:v>
                </c:pt>
                <c:pt idx="1797">
                  <c:v>95</c:v>
                </c:pt>
                <c:pt idx="1798">
                  <c:v>96</c:v>
                </c:pt>
                <c:pt idx="1799">
                  <c:v>96</c:v>
                </c:pt>
                <c:pt idx="1800">
                  <c:v>95</c:v>
                </c:pt>
                <c:pt idx="1801">
                  <c:v>94</c:v>
                </c:pt>
                <c:pt idx="1802">
                  <c:v>93</c:v>
                </c:pt>
                <c:pt idx="1803">
                  <c:v>92</c:v>
                </c:pt>
                <c:pt idx="1804">
                  <c:v>91</c:v>
                </c:pt>
                <c:pt idx="1805">
                  <c:v>90</c:v>
                </c:pt>
                <c:pt idx="1806">
                  <c:v>89</c:v>
                </c:pt>
                <c:pt idx="1807">
                  <c:v>87</c:v>
                </c:pt>
                <c:pt idx="1808">
                  <c:v>85</c:v>
                </c:pt>
                <c:pt idx="1809">
                  <c:v>83</c:v>
                </c:pt>
                <c:pt idx="1810">
                  <c:v>81</c:v>
                </c:pt>
                <c:pt idx="1811">
                  <c:v>80</c:v>
                </c:pt>
                <c:pt idx="1812">
                  <c:v>79</c:v>
                </c:pt>
                <c:pt idx="1813">
                  <c:v>79</c:v>
                </c:pt>
                <c:pt idx="1814">
                  <c:v>78</c:v>
                </c:pt>
                <c:pt idx="1815">
                  <c:v>81</c:v>
                </c:pt>
                <c:pt idx="1816">
                  <c:v>84</c:v>
                </c:pt>
                <c:pt idx="1817">
                  <c:v>87</c:v>
                </c:pt>
                <c:pt idx="1818">
                  <c:v>89</c:v>
                </c:pt>
                <c:pt idx="1819">
                  <c:v>90</c:v>
                </c:pt>
                <c:pt idx="1820">
                  <c:v>92</c:v>
                </c:pt>
                <c:pt idx="1821">
                  <c:v>92</c:v>
                </c:pt>
                <c:pt idx="1822">
                  <c:v>91</c:v>
                </c:pt>
                <c:pt idx="1823">
                  <c:v>91</c:v>
                </c:pt>
                <c:pt idx="1824">
                  <c:v>90</c:v>
                </c:pt>
                <c:pt idx="1825">
                  <c:v>90</c:v>
                </c:pt>
                <c:pt idx="1826">
                  <c:v>89</c:v>
                </c:pt>
                <c:pt idx="1827">
                  <c:v>88</c:v>
                </c:pt>
                <c:pt idx="1828">
                  <c:v>88</c:v>
                </c:pt>
                <c:pt idx="1829">
                  <c:v>87</c:v>
                </c:pt>
                <c:pt idx="1830">
                  <c:v>86</c:v>
                </c:pt>
                <c:pt idx="1831">
                  <c:v>85</c:v>
                </c:pt>
                <c:pt idx="1832">
                  <c:v>84</c:v>
                </c:pt>
                <c:pt idx="1833">
                  <c:v>82</c:v>
                </c:pt>
                <c:pt idx="1834">
                  <c:v>81</c:v>
                </c:pt>
                <c:pt idx="1835">
                  <c:v>79</c:v>
                </c:pt>
                <c:pt idx="1836">
                  <c:v>80</c:v>
                </c:pt>
                <c:pt idx="1837">
                  <c:v>81</c:v>
                </c:pt>
                <c:pt idx="1838">
                  <c:v>82</c:v>
                </c:pt>
                <c:pt idx="1839">
                  <c:v>83</c:v>
                </c:pt>
                <c:pt idx="1840">
                  <c:v>85</c:v>
                </c:pt>
                <c:pt idx="1841">
                  <c:v>86</c:v>
                </c:pt>
                <c:pt idx="1842">
                  <c:v>87</c:v>
                </c:pt>
                <c:pt idx="1843">
                  <c:v>89</c:v>
                </c:pt>
                <c:pt idx="1844">
                  <c:v>90</c:v>
                </c:pt>
                <c:pt idx="1845">
                  <c:v>89</c:v>
                </c:pt>
                <c:pt idx="1846">
                  <c:v>88</c:v>
                </c:pt>
                <c:pt idx="1847">
                  <c:v>87</c:v>
                </c:pt>
                <c:pt idx="1848">
                  <c:v>87</c:v>
                </c:pt>
                <c:pt idx="1849">
                  <c:v>87</c:v>
                </c:pt>
                <c:pt idx="1850">
                  <c:v>87</c:v>
                </c:pt>
                <c:pt idx="1851">
                  <c:v>87</c:v>
                </c:pt>
                <c:pt idx="1852">
                  <c:v>87</c:v>
                </c:pt>
                <c:pt idx="1853">
                  <c:v>87</c:v>
                </c:pt>
                <c:pt idx="1854">
                  <c:v>86</c:v>
                </c:pt>
                <c:pt idx="1855">
                  <c:v>85</c:v>
                </c:pt>
                <c:pt idx="1856">
                  <c:v>84</c:v>
                </c:pt>
                <c:pt idx="1857">
                  <c:v>86</c:v>
                </c:pt>
                <c:pt idx="1858">
                  <c:v>88</c:v>
                </c:pt>
                <c:pt idx="1859">
                  <c:v>90</c:v>
                </c:pt>
                <c:pt idx="1860">
                  <c:v>88</c:v>
                </c:pt>
                <c:pt idx="1861">
                  <c:v>86</c:v>
                </c:pt>
                <c:pt idx="1862">
                  <c:v>84</c:v>
                </c:pt>
                <c:pt idx="1863">
                  <c:v>87</c:v>
                </c:pt>
                <c:pt idx="1864">
                  <c:v>90</c:v>
                </c:pt>
                <c:pt idx="1865">
                  <c:v>94</c:v>
                </c:pt>
                <c:pt idx="1866">
                  <c:v>94</c:v>
                </c:pt>
                <c:pt idx="1867">
                  <c:v>93</c:v>
                </c:pt>
                <c:pt idx="1868">
                  <c:v>93</c:v>
                </c:pt>
                <c:pt idx="1869">
                  <c:v>93</c:v>
                </c:pt>
                <c:pt idx="1870">
                  <c:v>93</c:v>
                </c:pt>
                <c:pt idx="1871">
                  <c:v>93</c:v>
                </c:pt>
                <c:pt idx="1872">
                  <c:v>92</c:v>
                </c:pt>
                <c:pt idx="1873">
                  <c:v>91</c:v>
                </c:pt>
                <c:pt idx="1874">
                  <c:v>90</c:v>
                </c:pt>
                <c:pt idx="1875">
                  <c:v>89</c:v>
                </c:pt>
                <c:pt idx="1876">
                  <c:v>88</c:v>
                </c:pt>
                <c:pt idx="1877">
                  <c:v>87</c:v>
                </c:pt>
                <c:pt idx="1878">
                  <c:v>90</c:v>
                </c:pt>
                <c:pt idx="1879">
                  <c:v>92</c:v>
                </c:pt>
                <c:pt idx="1880">
                  <c:v>95</c:v>
                </c:pt>
                <c:pt idx="1881">
                  <c:v>91</c:v>
                </c:pt>
                <c:pt idx="1882">
                  <c:v>87</c:v>
                </c:pt>
                <c:pt idx="1883">
                  <c:v>83</c:v>
                </c:pt>
                <c:pt idx="1884">
                  <c:v>83</c:v>
                </c:pt>
                <c:pt idx="1885">
                  <c:v>82</c:v>
                </c:pt>
                <c:pt idx="1886">
                  <c:v>82</c:v>
                </c:pt>
                <c:pt idx="1887">
                  <c:v>81</c:v>
                </c:pt>
                <c:pt idx="1888">
                  <c:v>81</c:v>
                </c:pt>
                <c:pt idx="1889">
                  <c:v>80</c:v>
                </c:pt>
                <c:pt idx="1890">
                  <c:v>80</c:v>
                </c:pt>
                <c:pt idx="1891">
                  <c:v>79</c:v>
                </c:pt>
                <c:pt idx="1892">
                  <c:v>78</c:v>
                </c:pt>
                <c:pt idx="1893">
                  <c:v>79</c:v>
                </c:pt>
                <c:pt idx="1894">
                  <c:v>80</c:v>
                </c:pt>
                <c:pt idx="1895">
                  <c:v>81</c:v>
                </c:pt>
                <c:pt idx="1896">
                  <c:v>82</c:v>
                </c:pt>
                <c:pt idx="1897">
                  <c:v>82</c:v>
                </c:pt>
                <c:pt idx="1898">
                  <c:v>82</c:v>
                </c:pt>
                <c:pt idx="1899">
                  <c:v>83</c:v>
                </c:pt>
                <c:pt idx="1900">
                  <c:v>83</c:v>
                </c:pt>
                <c:pt idx="1901">
                  <c:v>83</c:v>
                </c:pt>
                <c:pt idx="1902">
                  <c:v>84</c:v>
                </c:pt>
                <c:pt idx="1903">
                  <c:v>86</c:v>
                </c:pt>
                <c:pt idx="1904">
                  <c:v>87</c:v>
                </c:pt>
                <c:pt idx="1905">
                  <c:v>85</c:v>
                </c:pt>
                <c:pt idx="1906">
                  <c:v>83</c:v>
                </c:pt>
                <c:pt idx="1907">
                  <c:v>80</c:v>
                </c:pt>
                <c:pt idx="1908">
                  <c:v>84</c:v>
                </c:pt>
                <c:pt idx="1909">
                  <c:v>88</c:v>
                </c:pt>
                <c:pt idx="1910">
                  <c:v>92</c:v>
                </c:pt>
                <c:pt idx="1911">
                  <c:v>93</c:v>
                </c:pt>
                <c:pt idx="1912">
                  <c:v>93</c:v>
                </c:pt>
                <c:pt idx="1913">
                  <c:v>93</c:v>
                </c:pt>
                <c:pt idx="1914">
                  <c:v>91</c:v>
                </c:pt>
                <c:pt idx="1915">
                  <c:v>88</c:v>
                </c:pt>
                <c:pt idx="1916">
                  <c:v>86</c:v>
                </c:pt>
                <c:pt idx="1917">
                  <c:v>87</c:v>
                </c:pt>
                <c:pt idx="1918">
                  <c:v>89</c:v>
                </c:pt>
                <c:pt idx="1919">
                  <c:v>90</c:v>
                </c:pt>
                <c:pt idx="1920">
                  <c:v>91</c:v>
                </c:pt>
                <c:pt idx="1921">
                  <c:v>91</c:v>
                </c:pt>
                <c:pt idx="1922">
                  <c:v>92</c:v>
                </c:pt>
                <c:pt idx="1923">
                  <c:v>93</c:v>
                </c:pt>
                <c:pt idx="1924">
                  <c:v>93</c:v>
                </c:pt>
                <c:pt idx="1925">
                  <c:v>94</c:v>
                </c:pt>
                <c:pt idx="1926">
                  <c:v>93</c:v>
                </c:pt>
                <c:pt idx="1927">
                  <c:v>93</c:v>
                </c:pt>
                <c:pt idx="1928">
                  <c:v>92</c:v>
                </c:pt>
                <c:pt idx="1929">
                  <c:v>93</c:v>
                </c:pt>
                <c:pt idx="1930">
                  <c:v>93</c:v>
                </c:pt>
                <c:pt idx="1931">
                  <c:v>94</c:v>
                </c:pt>
                <c:pt idx="1932">
                  <c:v>93</c:v>
                </c:pt>
                <c:pt idx="1933">
                  <c:v>93</c:v>
                </c:pt>
                <c:pt idx="1934">
                  <c:v>93</c:v>
                </c:pt>
                <c:pt idx="1935">
                  <c:v>93</c:v>
                </c:pt>
                <c:pt idx="1936">
                  <c:v>92</c:v>
                </c:pt>
                <c:pt idx="1937">
                  <c:v>92</c:v>
                </c:pt>
                <c:pt idx="1938">
                  <c:v>93</c:v>
                </c:pt>
                <c:pt idx="1939">
                  <c:v>95</c:v>
                </c:pt>
                <c:pt idx="1940">
                  <c:v>96</c:v>
                </c:pt>
                <c:pt idx="1941">
                  <c:v>94</c:v>
                </c:pt>
                <c:pt idx="1942">
                  <c:v>92</c:v>
                </c:pt>
                <c:pt idx="1943">
                  <c:v>90</c:v>
                </c:pt>
                <c:pt idx="1944">
                  <c:v>90</c:v>
                </c:pt>
                <c:pt idx="1945">
                  <c:v>90</c:v>
                </c:pt>
                <c:pt idx="1946">
                  <c:v>90</c:v>
                </c:pt>
                <c:pt idx="1947">
                  <c:v>89</c:v>
                </c:pt>
                <c:pt idx="1948">
                  <c:v>89</c:v>
                </c:pt>
                <c:pt idx="1949">
                  <c:v>89</c:v>
                </c:pt>
                <c:pt idx="1950">
                  <c:v>91</c:v>
                </c:pt>
                <c:pt idx="1951">
                  <c:v>93</c:v>
                </c:pt>
                <c:pt idx="1952">
                  <c:v>95</c:v>
                </c:pt>
                <c:pt idx="1953">
                  <c:v>95</c:v>
                </c:pt>
                <c:pt idx="1954">
                  <c:v>95</c:v>
                </c:pt>
                <c:pt idx="1955">
                  <c:v>95</c:v>
                </c:pt>
                <c:pt idx="1956">
                  <c:v>95</c:v>
                </c:pt>
                <c:pt idx="1957">
                  <c:v>95</c:v>
                </c:pt>
                <c:pt idx="1958">
                  <c:v>95</c:v>
                </c:pt>
                <c:pt idx="1959">
                  <c:v>95</c:v>
                </c:pt>
                <c:pt idx="1960">
                  <c:v>96</c:v>
                </c:pt>
                <c:pt idx="1961">
                  <c:v>96</c:v>
                </c:pt>
                <c:pt idx="1962">
                  <c:v>96</c:v>
                </c:pt>
                <c:pt idx="1963">
                  <c:v>95</c:v>
                </c:pt>
                <c:pt idx="1964">
                  <c:v>95</c:v>
                </c:pt>
                <c:pt idx="1965">
                  <c:v>94</c:v>
                </c:pt>
                <c:pt idx="1966">
                  <c:v>94</c:v>
                </c:pt>
                <c:pt idx="1967">
                  <c:v>93</c:v>
                </c:pt>
                <c:pt idx="1968">
                  <c:v>93</c:v>
                </c:pt>
                <c:pt idx="1969">
                  <c:v>92</c:v>
                </c:pt>
                <c:pt idx="1970">
                  <c:v>92</c:v>
                </c:pt>
                <c:pt idx="1971">
                  <c:v>92</c:v>
                </c:pt>
                <c:pt idx="1972">
                  <c:v>91</c:v>
                </c:pt>
                <c:pt idx="1973">
                  <c:v>91</c:v>
                </c:pt>
                <c:pt idx="1974">
                  <c:v>92</c:v>
                </c:pt>
                <c:pt idx="1975">
                  <c:v>93</c:v>
                </c:pt>
                <c:pt idx="1976">
                  <c:v>94</c:v>
                </c:pt>
                <c:pt idx="1977">
                  <c:v>91</c:v>
                </c:pt>
                <c:pt idx="1978">
                  <c:v>88</c:v>
                </c:pt>
                <c:pt idx="1979">
                  <c:v>85</c:v>
                </c:pt>
                <c:pt idx="1980">
                  <c:v>83</c:v>
                </c:pt>
                <c:pt idx="1981">
                  <c:v>81</c:v>
                </c:pt>
                <c:pt idx="1982">
                  <c:v>79</c:v>
                </c:pt>
                <c:pt idx="1983">
                  <c:v>81</c:v>
                </c:pt>
                <c:pt idx="1984">
                  <c:v>83</c:v>
                </c:pt>
                <c:pt idx="1985">
                  <c:v>85</c:v>
                </c:pt>
                <c:pt idx="1986">
                  <c:v>86</c:v>
                </c:pt>
                <c:pt idx="1987">
                  <c:v>88</c:v>
                </c:pt>
                <c:pt idx="1988">
                  <c:v>90</c:v>
                </c:pt>
                <c:pt idx="1989">
                  <c:v>89</c:v>
                </c:pt>
                <c:pt idx="1990">
                  <c:v>88</c:v>
                </c:pt>
                <c:pt idx="1991">
                  <c:v>87</c:v>
                </c:pt>
                <c:pt idx="1992">
                  <c:v>87</c:v>
                </c:pt>
                <c:pt idx="1993">
                  <c:v>87</c:v>
                </c:pt>
                <c:pt idx="1994">
                  <c:v>87</c:v>
                </c:pt>
                <c:pt idx="1995">
                  <c:v>87</c:v>
                </c:pt>
                <c:pt idx="1996">
                  <c:v>87</c:v>
                </c:pt>
                <c:pt idx="1997">
                  <c:v>87</c:v>
                </c:pt>
                <c:pt idx="1998">
                  <c:v>89</c:v>
                </c:pt>
                <c:pt idx="1999">
                  <c:v>90</c:v>
                </c:pt>
                <c:pt idx="2000">
                  <c:v>92</c:v>
                </c:pt>
                <c:pt idx="2001">
                  <c:v>90</c:v>
                </c:pt>
                <c:pt idx="2002">
                  <c:v>89</c:v>
                </c:pt>
                <c:pt idx="2003">
                  <c:v>87</c:v>
                </c:pt>
                <c:pt idx="2004">
                  <c:v>87</c:v>
                </c:pt>
                <c:pt idx="2005">
                  <c:v>86</c:v>
                </c:pt>
                <c:pt idx="2006">
                  <c:v>86</c:v>
                </c:pt>
                <c:pt idx="2007">
                  <c:v>85</c:v>
                </c:pt>
                <c:pt idx="2008">
                  <c:v>85</c:v>
                </c:pt>
                <c:pt idx="2009">
                  <c:v>84</c:v>
                </c:pt>
                <c:pt idx="2010">
                  <c:v>88</c:v>
                </c:pt>
                <c:pt idx="2011">
                  <c:v>91</c:v>
                </c:pt>
                <c:pt idx="2012">
                  <c:v>95</c:v>
                </c:pt>
                <c:pt idx="2013">
                  <c:v>94</c:v>
                </c:pt>
                <c:pt idx="2014">
                  <c:v>93</c:v>
                </c:pt>
                <c:pt idx="2015">
                  <c:v>92</c:v>
                </c:pt>
                <c:pt idx="2016">
                  <c:v>92</c:v>
                </c:pt>
                <c:pt idx="2017">
                  <c:v>93</c:v>
                </c:pt>
                <c:pt idx="2018">
                  <c:v>93</c:v>
                </c:pt>
                <c:pt idx="2019">
                  <c:v>94</c:v>
                </c:pt>
                <c:pt idx="2020">
                  <c:v>94</c:v>
                </c:pt>
                <c:pt idx="2021">
                  <c:v>95</c:v>
                </c:pt>
                <c:pt idx="2022">
                  <c:v>94</c:v>
                </c:pt>
                <c:pt idx="2023">
                  <c:v>94</c:v>
                </c:pt>
                <c:pt idx="2024">
                  <c:v>93</c:v>
                </c:pt>
                <c:pt idx="2025">
                  <c:v>92</c:v>
                </c:pt>
                <c:pt idx="2026">
                  <c:v>90</c:v>
                </c:pt>
                <c:pt idx="2027">
                  <c:v>88</c:v>
                </c:pt>
                <c:pt idx="2028">
                  <c:v>85</c:v>
                </c:pt>
                <c:pt idx="2029">
                  <c:v>82</c:v>
                </c:pt>
                <c:pt idx="2030">
                  <c:v>79</c:v>
                </c:pt>
                <c:pt idx="2031">
                  <c:v>80</c:v>
                </c:pt>
                <c:pt idx="2032">
                  <c:v>82</c:v>
                </c:pt>
                <c:pt idx="2033">
                  <c:v>83</c:v>
                </c:pt>
                <c:pt idx="2034">
                  <c:v>86</c:v>
                </c:pt>
                <c:pt idx="2035">
                  <c:v>88</c:v>
                </c:pt>
                <c:pt idx="2036">
                  <c:v>90</c:v>
                </c:pt>
                <c:pt idx="2037">
                  <c:v>90</c:v>
                </c:pt>
                <c:pt idx="2038">
                  <c:v>89</c:v>
                </c:pt>
                <c:pt idx="2039">
                  <c:v>89</c:v>
                </c:pt>
                <c:pt idx="2040">
                  <c:v>89</c:v>
                </c:pt>
                <c:pt idx="2041">
                  <c:v>89</c:v>
                </c:pt>
                <c:pt idx="2042">
                  <c:v>90</c:v>
                </c:pt>
                <c:pt idx="2043">
                  <c:v>90</c:v>
                </c:pt>
                <c:pt idx="2044">
                  <c:v>90</c:v>
                </c:pt>
                <c:pt idx="2045">
                  <c:v>90</c:v>
                </c:pt>
                <c:pt idx="2046">
                  <c:v>89</c:v>
                </c:pt>
                <c:pt idx="2047">
                  <c:v>87</c:v>
                </c:pt>
                <c:pt idx="2048">
                  <c:v>86</c:v>
                </c:pt>
                <c:pt idx="2049">
                  <c:v>84</c:v>
                </c:pt>
                <c:pt idx="2050">
                  <c:v>82</c:v>
                </c:pt>
                <c:pt idx="2051">
                  <c:v>80</c:v>
                </c:pt>
                <c:pt idx="2052">
                  <c:v>79</c:v>
                </c:pt>
                <c:pt idx="2053">
                  <c:v>79</c:v>
                </c:pt>
                <c:pt idx="2054">
                  <c:v>79</c:v>
                </c:pt>
                <c:pt idx="2055">
                  <c:v>79</c:v>
                </c:pt>
                <c:pt idx="2056">
                  <c:v>78</c:v>
                </c:pt>
                <c:pt idx="2057">
                  <c:v>78</c:v>
                </c:pt>
                <c:pt idx="2058">
                  <c:v>81</c:v>
                </c:pt>
                <c:pt idx="2059">
                  <c:v>84</c:v>
                </c:pt>
                <c:pt idx="2060">
                  <c:v>87</c:v>
                </c:pt>
                <c:pt idx="2061">
                  <c:v>87</c:v>
                </c:pt>
                <c:pt idx="2062">
                  <c:v>87</c:v>
                </c:pt>
                <c:pt idx="2063">
                  <c:v>87</c:v>
                </c:pt>
                <c:pt idx="2064">
                  <c:v>87</c:v>
                </c:pt>
                <c:pt idx="2065">
                  <c:v>87</c:v>
                </c:pt>
                <c:pt idx="2066">
                  <c:v>87</c:v>
                </c:pt>
                <c:pt idx="2067">
                  <c:v>87</c:v>
                </c:pt>
                <c:pt idx="2068">
                  <c:v>87</c:v>
                </c:pt>
                <c:pt idx="2069">
                  <c:v>87</c:v>
                </c:pt>
                <c:pt idx="2070">
                  <c:v>86</c:v>
                </c:pt>
                <c:pt idx="2071">
                  <c:v>85</c:v>
                </c:pt>
                <c:pt idx="2072">
                  <c:v>84</c:v>
                </c:pt>
                <c:pt idx="2073">
                  <c:v>85</c:v>
                </c:pt>
                <c:pt idx="2074">
                  <c:v>85</c:v>
                </c:pt>
                <c:pt idx="2075">
                  <c:v>85</c:v>
                </c:pt>
                <c:pt idx="2076">
                  <c:v>82</c:v>
                </c:pt>
                <c:pt idx="2077">
                  <c:v>79</c:v>
                </c:pt>
                <c:pt idx="2078">
                  <c:v>77</c:v>
                </c:pt>
                <c:pt idx="2079">
                  <c:v>79</c:v>
                </c:pt>
                <c:pt idx="2080">
                  <c:v>81</c:v>
                </c:pt>
                <c:pt idx="2081">
                  <c:v>83</c:v>
                </c:pt>
                <c:pt idx="2082">
                  <c:v>85</c:v>
                </c:pt>
                <c:pt idx="2083">
                  <c:v>86</c:v>
                </c:pt>
                <c:pt idx="2084">
                  <c:v>87</c:v>
                </c:pt>
                <c:pt idx="2085">
                  <c:v>87</c:v>
                </c:pt>
                <c:pt idx="2086">
                  <c:v>87</c:v>
                </c:pt>
                <c:pt idx="2087">
                  <c:v>87</c:v>
                </c:pt>
                <c:pt idx="2088">
                  <c:v>87</c:v>
                </c:pt>
                <c:pt idx="2089">
                  <c:v>87</c:v>
                </c:pt>
                <c:pt idx="2090">
                  <c:v>87</c:v>
                </c:pt>
                <c:pt idx="2091">
                  <c:v>87</c:v>
                </c:pt>
                <c:pt idx="2092">
                  <c:v>87</c:v>
                </c:pt>
                <c:pt idx="2093">
                  <c:v>87</c:v>
                </c:pt>
                <c:pt idx="2094">
                  <c:v>85</c:v>
                </c:pt>
                <c:pt idx="2095">
                  <c:v>82</c:v>
                </c:pt>
                <c:pt idx="2096">
                  <c:v>79</c:v>
                </c:pt>
                <c:pt idx="2097">
                  <c:v>77</c:v>
                </c:pt>
                <c:pt idx="2098">
                  <c:v>75</c:v>
                </c:pt>
                <c:pt idx="2099">
                  <c:v>72</c:v>
                </c:pt>
                <c:pt idx="2100">
                  <c:v>74</c:v>
                </c:pt>
                <c:pt idx="2101">
                  <c:v>75</c:v>
                </c:pt>
                <c:pt idx="2102">
                  <c:v>76</c:v>
                </c:pt>
                <c:pt idx="2103">
                  <c:v>76</c:v>
                </c:pt>
                <c:pt idx="2104">
                  <c:v>76</c:v>
                </c:pt>
                <c:pt idx="2105">
                  <c:v>76</c:v>
                </c:pt>
                <c:pt idx="2106">
                  <c:v>77</c:v>
                </c:pt>
                <c:pt idx="2107">
                  <c:v>79</c:v>
                </c:pt>
                <c:pt idx="2108">
                  <c:v>80</c:v>
                </c:pt>
                <c:pt idx="2109">
                  <c:v>81</c:v>
                </c:pt>
                <c:pt idx="2110">
                  <c:v>83</c:v>
                </c:pt>
                <c:pt idx="2111">
                  <c:v>84</c:v>
                </c:pt>
                <c:pt idx="2112">
                  <c:v>84</c:v>
                </c:pt>
                <c:pt idx="2113">
                  <c:v>85</c:v>
                </c:pt>
                <c:pt idx="2114">
                  <c:v>85</c:v>
                </c:pt>
                <c:pt idx="2115">
                  <c:v>85</c:v>
                </c:pt>
                <c:pt idx="2116">
                  <c:v>85</c:v>
                </c:pt>
                <c:pt idx="2117">
                  <c:v>86</c:v>
                </c:pt>
                <c:pt idx="2118">
                  <c:v>85</c:v>
                </c:pt>
                <c:pt idx="2119">
                  <c:v>85</c:v>
                </c:pt>
                <c:pt idx="2120">
                  <c:v>84</c:v>
                </c:pt>
                <c:pt idx="2121">
                  <c:v>84</c:v>
                </c:pt>
                <c:pt idx="2122">
                  <c:v>83</c:v>
                </c:pt>
                <c:pt idx="2123">
                  <c:v>82</c:v>
                </c:pt>
                <c:pt idx="2124">
                  <c:v>79</c:v>
                </c:pt>
                <c:pt idx="2125">
                  <c:v>76</c:v>
                </c:pt>
                <c:pt idx="2126">
                  <c:v>73</c:v>
                </c:pt>
                <c:pt idx="2127">
                  <c:v>74</c:v>
                </c:pt>
                <c:pt idx="2128">
                  <c:v>76</c:v>
                </c:pt>
                <c:pt idx="2129">
                  <c:v>78</c:v>
                </c:pt>
                <c:pt idx="2130">
                  <c:v>82</c:v>
                </c:pt>
                <c:pt idx="2131">
                  <c:v>87</c:v>
                </c:pt>
                <c:pt idx="2132">
                  <c:v>92</c:v>
                </c:pt>
                <c:pt idx="2133">
                  <c:v>90</c:v>
                </c:pt>
                <c:pt idx="2134">
                  <c:v>88</c:v>
                </c:pt>
                <c:pt idx="2135">
                  <c:v>86</c:v>
                </c:pt>
                <c:pt idx="2136">
                  <c:v>86</c:v>
                </c:pt>
                <c:pt idx="2137">
                  <c:v>87</c:v>
                </c:pt>
                <c:pt idx="2138">
                  <c:v>88</c:v>
                </c:pt>
                <c:pt idx="2139">
                  <c:v>89</c:v>
                </c:pt>
                <c:pt idx="2140">
                  <c:v>90</c:v>
                </c:pt>
                <c:pt idx="2141">
                  <c:v>90</c:v>
                </c:pt>
                <c:pt idx="2142">
                  <c:v>87</c:v>
                </c:pt>
                <c:pt idx="2143">
                  <c:v>83</c:v>
                </c:pt>
                <c:pt idx="2144">
                  <c:v>80</c:v>
                </c:pt>
                <c:pt idx="2145">
                  <c:v>80</c:v>
                </c:pt>
                <c:pt idx="2146">
                  <c:v>80</c:v>
                </c:pt>
                <c:pt idx="2147">
                  <c:v>80</c:v>
                </c:pt>
                <c:pt idx="2148">
                  <c:v>78</c:v>
                </c:pt>
                <c:pt idx="2149">
                  <c:v>76</c:v>
                </c:pt>
                <c:pt idx="2150">
                  <c:v>74</c:v>
                </c:pt>
                <c:pt idx="2151">
                  <c:v>75</c:v>
                </c:pt>
                <c:pt idx="2152">
                  <c:v>76</c:v>
                </c:pt>
                <c:pt idx="2153">
                  <c:v>78</c:v>
                </c:pt>
                <c:pt idx="2154">
                  <c:v>80</c:v>
                </c:pt>
                <c:pt idx="2155">
                  <c:v>83</c:v>
                </c:pt>
                <c:pt idx="2156">
                  <c:v>86</c:v>
                </c:pt>
                <c:pt idx="2157">
                  <c:v>86</c:v>
                </c:pt>
                <c:pt idx="2158">
                  <c:v>87</c:v>
                </c:pt>
                <c:pt idx="2159">
                  <c:v>87</c:v>
                </c:pt>
                <c:pt idx="2160">
                  <c:v>87</c:v>
                </c:pt>
                <c:pt idx="2161">
                  <c:v>87</c:v>
                </c:pt>
                <c:pt idx="2162">
                  <c:v>87</c:v>
                </c:pt>
                <c:pt idx="2163">
                  <c:v>90</c:v>
                </c:pt>
                <c:pt idx="2164">
                  <c:v>92</c:v>
                </c:pt>
                <c:pt idx="2165">
                  <c:v>95</c:v>
                </c:pt>
                <c:pt idx="2166">
                  <c:v>95</c:v>
                </c:pt>
                <c:pt idx="2167">
                  <c:v>95</c:v>
                </c:pt>
                <c:pt idx="2168">
                  <c:v>95</c:v>
                </c:pt>
                <c:pt idx="2169">
                  <c:v>91</c:v>
                </c:pt>
                <c:pt idx="2170">
                  <c:v>87</c:v>
                </c:pt>
                <c:pt idx="2171">
                  <c:v>83</c:v>
                </c:pt>
                <c:pt idx="2172">
                  <c:v>85</c:v>
                </c:pt>
                <c:pt idx="2173">
                  <c:v>86</c:v>
                </c:pt>
                <c:pt idx="2174">
                  <c:v>87</c:v>
                </c:pt>
                <c:pt idx="2175">
                  <c:v>89</c:v>
                </c:pt>
                <c:pt idx="2176">
                  <c:v>90</c:v>
                </c:pt>
                <c:pt idx="2177">
                  <c:v>92</c:v>
                </c:pt>
                <c:pt idx="2178">
                  <c:v>92</c:v>
                </c:pt>
                <c:pt idx="2179">
                  <c:v>92</c:v>
                </c:pt>
                <c:pt idx="2180">
                  <c:v>92</c:v>
                </c:pt>
                <c:pt idx="2181">
                  <c:v>91</c:v>
                </c:pt>
                <c:pt idx="2182">
                  <c:v>91</c:v>
                </c:pt>
                <c:pt idx="2183">
                  <c:v>90</c:v>
                </c:pt>
                <c:pt idx="2184">
                  <c:v>91</c:v>
                </c:pt>
                <c:pt idx="2185">
                  <c:v>92</c:v>
                </c:pt>
                <c:pt idx="2186">
                  <c:v>93</c:v>
                </c:pt>
                <c:pt idx="2187">
                  <c:v>94</c:v>
                </c:pt>
                <c:pt idx="2188">
                  <c:v>95</c:v>
                </c:pt>
                <c:pt idx="2189">
                  <c:v>96</c:v>
                </c:pt>
                <c:pt idx="2190">
                  <c:v>96</c:v>
                </c:pt>
                <c:pt idx="2191">
                  <c:v>95</c:v>
                </c:pt>
                <c:pt idx="2192">
                  <c:v>95</c:v>
                </c:pt>
                <c:pt idx="2193">
                  <c:v>93</c:v>
                </c:pt>
                <c:pt idx="2194">
                  <c:v>91</c:v>
                </c:pt>
                <c:pt idx="2195">
                  <c:v>90</c:v>
                </c:pt>
                <c:pt idx="2196">
                  <c:v>85</c:v>
                </c:pt>
                <c:pt idx="2197">
                  <c:v>81</c:v>
                </c:pt>
                <c:pt idx="2198">
                  <c:v>76</c:v>
                </c:pt>
                <c:pt idx="2199">
                  <c:v>75</c:v>
                </c:pt>
                <c:pt idx="2200">
                  <c:v>73</c:v>
                </c:pt>
                <c:pt idx="2201">
                  <c:v>71</c:v>
                </c:pt>
                <c:pt idx="2202">
                  <c:v>76</c:v>
                </c:pt>
                <c:pt idx="2203">
                  <c:v>78</c:v>
                </c:pt>
                <c:pt idx="2204">
                  <c:v>81</c:v>
                </c:pt>
                <c:pt idx="2205">
                  <c:v>83</c:v>
                </c:pt>
                <c:pt idx="2206">
                  <c:v>84</c:v>
                </c:pt>
                <c:pt idx="2207">
                  <c:v>85</c:v>
                </c:pt>
                <c:pt idx="2208">
                  <c:v>84</c:v>
                </c:pt>
                <c:pt idx="2209">
                  <c:v>84</c:v>
                </c:pt>
                <c:pt idx="2210">
                  <c:v>83</c:v>
                </c:pt>
                <c:pt idx="2211">
                  <c:v>83</c:v>
                </c:pt>
                <c:pt idx="2212">
                  <c:v>84</c:v>
                </c:pt>
                <c:pt idx="2213">
                  <c:v>85</c:v>
                </c:pt>
                <c:pt idx="2214">
                  <c:v>82</c:v>
                </c:pt>
                <c:pt idx="2215">
                  <c:v>79</c:v>
                </c:pt>
                <c:pt idx="2216">
                  <c:v>77</c:v>
                </c:pt>
                <c:pt idx="2217">
                  <c:v>75</c:v>
                </c:pt>
                <c:pt idx="2218">
                  <c:v>73</c:v>
                </c:pt>
                <c:pt idx="2219">
                  <c:v>71</c:v>
                </c:pt>
                <c:pt idx="2220">
                  <c:v>71</c:v>
                </c:pt>
                <c:pt idx="2221">
                  <c:v>71</c:v>
                </c:pt>
                <c:pt idx="2222">
                  <c:v>71</c:v>
                </c:pt>
                <c:pt idx="2223">
                  <c:v>75</c:v>
                </c:pt>
                <c:pt idx="2224">
                  <c:v>79</c:v>
                </c:pt>
                <c:pt idx="2225">
                  <c:v>83</c:v>
                </c:pt>
                <c:pt idx="2226">
                  <c:v>82</c:v>
                </c:pt>
                <c:pt idx="2227">
                  <c:v>82</c:v>
                </c:pt>
                <c:pt idx="2228">
                  <c:v>81</c:v>
                </c:pt>
                <c:pt idx="2229">
                  <c:v>83</c:v>
                </c:pt>
                <c:pt idx="2230">
                  <c:v>86</c:v>
                </c:pt>
                <c:pt idx="2231">
                  <c:v>88</c:v>
                </c:pt>
                <c:pt idx="2232">
                  <c:v>88</c:v>
                </c:pt>
                <c:pt idx="2233">
                  <c:v>88</c:v>
                </c:pt>
                <c:pt idx="2234">
                  <c:v>88</c:v>
                </c:pt>
                <c:pt idx="2235">
                  <c:v>83</c:v>
                </c:pt>
                <c:pt idx="2236">
                  <c:v>78</c:v>
                </c:pt>
                <c:pt idx="2237">
                  <c:v>73</c:v>
                </c:pt>
                <c:pt idx="2238">
                  <c:v>68</c:v>
                </c:pt>
                <c:pt idx="2239">
                  <c:v>80</c:v>
                </c:pt>
                <c:pt idx="2240">
                  <c:v>92</c:v>
                </c:pt>
                <c:pt idx="2241">
                  <c:v>84</c:v>
                </c:pt>
                <c:pt idx="2242">
                  <c:v>76</c:v>
                </c:pt>
                <c:pt idx="2243">
                  <c:v>68</c:v>
                </c:pt>
                <c:pt idx="2244">
                  <c:v>69</c:v>
                </c:pt>
                <c:pt idx="2245">
                  <c:v>69</c:v>
                </c:pt>
                <c:pt idx="2246">
                  <c:v>70</c:v>
                </c:pt>
                <c:pt idx="2247">
                  <c:v>70</c:v>
                </c:pt>
                <c:pt idx="2248">
                  <c:v>71</c:v>
                </c:pt>
                <c:pt idx="2249">
                  <c:v>71</c:v>
                </c:pt>
                <c:pt idx="2250">
                  <c:v>73</c:v>
                </c:pt>
                <c:pt idx="2251">
                  <c:v>75</c:v>
                </c:pt>
                <c:pt idx="2252">
                  <c:v>77</c:v>
                </c:pt>
                <c:pt idx="2253">
                  <c:v>79</c:v>
                </c:pt>
                <c:pt idx="2254">
                  <c:v>81</c:v>
                </c:pt>
                <c:pt idx="2255">
                  <c:v>83</c:v>
                </c:pt>
                <c:pt idx="2256">
                  <c:v>84</c:v>
                </c:pt>
                <c:pt idx="2257">
                  <c:v>86</c:v>
                </c:pt>
                <c:pt idx="2258">
                  <c:v>87</c:v>
                </c:pt>
                <c:pt idx="2259">
                  <c:v>89</c:v>
                </c:pt>
                <c:pt idx="2260">
                  <c:v>90</c:v>
                </c:pt>
                <c:pt idx="2261">
                  <c:v>91</c:v>
                </c:pt>
                <c:pt idx="2262">
                  <c:v>88</c:v>
                </c:pt>
                <c:pt idx="2263">
                  <c:v>85</c:v>
                </c:pt>
                <c:pt idx="2264">
                  <c:v>82</c:v>
                </c:pt>
                <c:pt idx="2265">
                  <c:v>79</c:v>
                </c:pt>
                <c:pt idx="2266">
                  <c:v>76</c:v>
                </c:pt>
                <c:pt idx="2267">
                  <c:v>74</c:v>
                </c:pt>
                <c:pt idx="2268">
                  <c:v>71</c:v>
                </c:pt>
                <c:pt idx="2269">
                  <c:v>69</c:v>
                </c:pt>
                <c:pt idx="2270">
                  <c:v>67</c:v>
                </c:pt>
                <c:pt idx="2271">
                  <c:v>67</c:v>
                </c:pt>
                <c:pt idx="2272">
                  <c:v>67</c:v>
                </c:pt>
                <c:pt idx="2273">
                  <c:v>67</c:v>
                </c:pt>
                <c:pt idx="2274">
                  <c:v>70</c:v>
                </c:pt>
                <c:pt idx="2275">
                  <c:v>73</c:v>
                </c:pt>
                <c:pt idx="2276">
                  <c:v>76</c:v>
                </c:pt>
                <c:pt idx="2277">
                  <c:v>79</c:v>
                </c:pt>
                <c:pt idx="2278">
                  <c:v>83</c:v>
                </c:pt>
                <c:pt idx="2279">
                  <c:v>87</c:v>
                </c:pt>
                <c:pt idx="2280">
                  <c:v>89</c:v>
                </c:pt>
                <c:pt idx="2281">
                  <c:v>90</c:v>
                </c:pt>
                <c:pt idx="2282">
                  <c:v>91</c:v>
                </c:pt>
                <c:pt idx="2283">
                  <c:v>93</c:v>
                </c:pt>
                <c:pt idx="2284">
                  <c:v>94</c:v>
                </c:pt>
                <c:pt idx="2285">
                  <c:v>95</c:v>
                </c:pt>
                <c:pt idx="2286">
                  <c:v>91</c:v>
                </c:pt>
                <c:pt idx="2287">
                  <c:v>87</c:v>
                </c:pt>
                <c:pt idx="2288">
                  <c:v>83</c:v>
                </c:pt>
                <c:pt idx="2289">
                  <c:v>77</c:v>
                </c:pt>
                <c:pt idx="2290">
                  <c:v>71</c:v>
                </c:pt>
                <c:pt idx="2291">
                  <c:v>66</c:v>
                </c:pt>
                <c:pt idx="2292">
                  <c:v>65</c:v>
                </c:pt>
                <c:pt idx="2293">
                  <c:v>65</c:v>
                </c:pt>
                <c:pt idx="2294">
                  <c:v>64</c:v>
                </c:pt>
                <c:pt idx="2295">
                  <c:v>65</c:v>
                </c:pt>
                <c:pt idx="2296">
                  <c:v>67</c:v>
                </c:pt>
                <c:pt idx="2297">
                  <c:v>69</c:v>
                </c:pt>
                <c:pt idx="2298">
                  <c:v>77</c:v>
                </c:pt>
                <c:pt idx="2299">
                  <c:v>87</c:v>
                </c:pt>
                <c:pt idx="2300">
                  <c:v>80</c:v>
                </c:pt>
                <c:pt idx="2301">
                  <c:v>82</c:v>
                </c:pt>
                <c:pt idx="2302">
                  <c:v>85</c:v>
                </c:pt>
                <c:pt idx="2303">
                  <c:v>87</c:v>
                </c:pt>
                <c:pt idx="2304">
                  <c:v>87</c:v>
                </c:pt>
                <c:pt idx="2305">
                  <c:v>88</c:v>
                </c:pt>
                <c:pt idx="2306">
                  <c:v>88</c:v>
                </c:pt>
                <c:pt idx="2307">
                  <c:v>89</c:v>
                </c:pt>
                <c:pt idx="2308">
                  <c:v>90</c:v>
                </c:pt>
                <c:pt idx="2309">
                  <c:v>90</c:v>
                </c:pt>
                <c:pt idx="2310">
                  <c:v>85</c:v>
                </c:pt>
                <c:pt idx="2311">
                  <c:v>80</c:v>
                </c:pt>
                <c:pt idx="2312">
                  <c:v>76</c:v>
                </c:pt>
                <c:pt idx="2313">
                  <c:v>74</c:v>
                </c:pt>
                <c:pt idx="2314">
                  <c:v>72</c:v>
                </c:pt>
                <c:pt idx="2315">
                  <c:v>70</c:v>
                </c:pt>
                <c:pt idx="2316">
                  <c:v>69</c:v>
                </c:pt>
                <c:pt idx="2317">
                  <c:v>67</c:v>
                </c:pt>
                <c:pt idx="2318">
                  <c:v>65</c:v>
                </c:pt>
                <c:pt idx="2319">
                  <c:v>67</c:v>
                </c:pt>
                <c:pt idx="2320">
                  <c:v>69</c:v>
                </c:pt>
                <c:pt idx="2321">
                  <c:v>71</c:v>
                </c:pt>
                <c:pt idx="2322">
                  <c:v>73</c:v>
                </c:pt>
                <c:pt idx="2323">
                  <c:v>75</c:v>
                </c:pt>
                <c:pt idx="2324">
                  <c:v>77</c:v>
                </c:pt>
                <c:pt idx="2325">
                  <c:v>79</c:v>
                </c:pt>
                <c:pt idx="2326">
                  <c:v>81</c:v>
                </c:pt>
                <c:pt idx="2327">
                  <c:v>83</c:v>
                </c:pt>
                <c:pt idx="2328">
                  <c:v>84</c:v>
                </c:pt>
                <c:pt idx="2329">
                  <c:v>85</c:v>
                </c:pt>
                <c:pt idx="2330">
                  <c:v>86</c:v>
                </c:pt>
                <c:pt idx="2331">
                  <c:v>88</c:v>
                </c:pt>
                <c:pt idx="2332">
                  <c:v>89</c:v>
                </c:pt>
                <c:pt idx="2333">
                  <c:v>91</c:v>
                </c:pt>
                <c:pt idx="2334">
                  <c:v>93</c:v>
                </c:pt>
                <c:pt idx="2335">
                  <c:v>94</c:v>
                </c:pt>
                <c:pt idx="2336">
                  <c:v>95</c:v>
                </c:pt>
                <c:pt idx="2337">
                  <c:v>95</c:v>
                </c:pt>
                <c:pt idx="2338">
                  <c:v>95</c:v>
                </c:pt>
                <c:pt idx="2339">
                  <c:v>95</c:v>
                </c:pt>
                <c:pt idx="2340">
                  <c:v>95</c:v>
                </c:pt>
                <c:pt idx="2341">
                  <c:v>95</c:v>
                </c:pt>
                <c:pt idx="2342">
                  <c:v>95</c:v>
                </c:pt>
                <c:pt idx="2343">
                  <c:v>95</c:v>
                </c:pt>
                <c:pt idx="2344">
                  <c:v>95</c:v>
                </c:pt>
                <c:pt idx="2345">
                  <c:v>95</c:v>
                </c:pt>
                <c:pt idx="2346">
                  <c:v>94</c:v>
                </c:pt>
                <c:pt idx="2347">
                  <c:v>93</c:v>
                </c:pt>
                <c:pt idx="2348">
                  <c:v>91</c:v>
                </c:pt>
                <c:pt idx="2349">
                  <c:v>91</c:v>
                </c:pt>
                <c:pt idx="2350">
                  <c:v>91</c:v>
                </c:pt>
                <c:pt idx="2351">
                  <c:v>90</c:v>
                </c:pt>
                <c:pt idx="2352">
                  <c:v>90</c:v>
                </c:pt>
                <c:pt idx="2353">
                  <c:v>90</c:v>
                </c:pt>
                <c:pt idx="2354">
                  <c:v>90</c:v>
                </c:pt>
                <c:pt idx="2355">
                  <c:v>91</c:v>
                </c:pt>
                <c:pt idx="2356">
                  <c:v>93</c:v>
                </c:pt>
                <c:pt idx="2357">
                  <c:v>95</c:v>
                </c:pt>
                <c:pt idx="2358">
                  <c:v>94</c:v>
                </c:pt>
                <c:pt idx="2359">
                  <c:v>93</c:v>
                </c:pt>
                <c:pt idx="2360">
                  <c:v>92</c:v>
                </c:pt>
                <c:pt idx="2361">
                  <c:v>88</c:v>
                </c:pt>
                <c:pt idx="2362">
                  <c:v>84</c:v>
                </c:pt>
                <c:pt idx="2363">
                  <c:v>80</c:v>
                </c:pt>
                <c:pt idx="2364">
                  <c:v>80</c:v>
                </c:pt>
                <c:pt idx="2365">
                  <c:v>79</c:v>
                </c:pt>
                <c:pt idx="2366">
                  <c:v>79</c:v>
                </c:pt>
                <c:pt idx="2367">
                  <c:v>78</c:v>
                </c:pt>
                <c:pt idx="2368">
                  <c:v>78</c:v>
                </c:pt>
                <c:pt idx="2369">
                  <c:v>77</c:v>
                </c:pt>
                <c:pt idx="2370">
                  <c:v>78</c:v>
                </c:pt>
                <c:pt idx="2371">
                  <c:v>79</c:v>
                </c:pt>
                <c:pt idx="2372">
                  <c:v>80</c:v>
                </c:pt>
                <c:pt idx="2373">
                  <c:v>80</c:v>
                </c:pt>
                <c:pt idx="2374">
                  <c:v>81</c:v>
                </c:pt>
                <c:pt idx="2375">
                  <c:v>81</c:v>
                </c:pt>
                <c:pt idx="2376">
                  <c:v>82</c:v>
                </c:pt>
                <c:pt idx="2377">
                  <c:v>82</c:v>
                </c:pt>
                <c:pt idx="2378">
                  <c:v>83</c:v>
                </c:pt>
                <c:pt idx="2379">
                  <c:v>84</c:v>
                </c:pt>
                <c:pt idx="2380">
                  <c:v>86</c:v>
                </c:pt>
                <c:pt idx="2381">
                  <c:v>88</c:v>
                </c:pt>
                <c:pt idx="2382">
                  <c:v>89</c:v>
                </c:pt>
                <c:pt idx="2383">
                  <c:v>89</c:v>
                </c:pt>
                <c:pt idx="2384">
                  <c:v>90</c:v>
                </c:pt>
                <c:pt idx="2385">
                  <c:v>88</c:v>
                </c:pt>
                <c:pt idx="2386">
                  <c:v>86</c:v>
                </c:pt>
                <c:pt idx="2387">
                  <c:v>84</c:v>
                </c:pt>
                <c:pt idx="2388">
                  <c:v>81</c:v>
                </c:pt>
                <c:pt idx="2389">
                  <c:v>78</c:v>
                </c:pt>
                <c:pt idx="2390">
                  <c:v>76</c:v>
                </c:pt>
                <c:pt idx="2391">
                  <c:v>78</c:v>
                </c:pt>
                <c:pt idx="2392">
                  <c:v>80</c:v>
                </c:pt>
                <c:pt idx="2393">
                  <c:v>82</c:v>
                </c:pt>
                <c:pt idx="2394">
                  <c:v>85</c:v>
                </c:pt>
                <c:pt idx="2395">
                  <c:v>89</c:v>
                </c:pt>
                <c:pt idx="2396">
                  <c:v>93</c:v>
                </c:pt>
                <c:pt idx="2397">
                  <c:v>93</c:v>
                </c:pt>
                <c:pt idx="2398">
                  <c:v>93</c:v>
                </c:pt>
                <c:pt idx="2399">
                  <c:v>93</c:v>
                </c:pt>
                <c:pt idx="2400">
                  <c:v>93</c:v>
                </c:pt>
                <c:pt idx="2401">
                  <c:v>94</c:v>
                </c:pt>
                <c:pt idx="2402">
                  <c:v>94</c:v>
                </c:pt>
                <c:pt idx="2403">
                  <c:v>94</c:v>
                </c:pt>
                <c:pt idx="2404">
                  <c:v>94</c:v>
                </c:pt>
                <c:pt idx="2405">
                  <c:v>95</c:v>
                </c:pt>
                <c:pt idx="2406">
                  <c:v>95</c:v>
                </c:pt>
                <c:pt idx="2407">
                  <c:v>95</c:v>
                </c:pt>
                <c:pt idx="2408">
                  <c:v>95</c:v>
                </c:pt>
                <c:pt idx="2409">
                  <c:v>91</c:v>
                </c:pt>
                <c:pt idx="2410">
                  <c:v>88</c:v>
                </c:pt>
                <c:pt idx="2411">
                  <c:v>84</c:v>
                </c:pt>
                <c:pt idx="2412">
                  <c:v>81</c:v>
                </c:pt>
                <c:pt idx="2413">
                  <c:v>78</c:v>
                </c:pt>
                <c:pt idx="2414">
                  <c:v>75</c:v>
                </c:pt>
                <c:pt idx="2415">
                  <c:v>73</c:v>
                </c:pt>
                <c:pt idx="2416">
                  <c:v>72</c:v>
                </c:pt>
                <c:pt idx="2417">
                  <c:v>70</c:v>
                </c:pt>
                <c:pt idx="2418">
                  <c:v>74</c:v>
                </c:pt>
                <c:pt idx="2419">
                  <c:v>79</c:v>
                </c:pt>
                <c:pt idx="2420">
                  <c:v>84</c:v>
                </c:pt>
                <c:pt idx="2421">
                  <c:v>86</c:v>
                </c:pt>
                <c:pt idx="2422">
                  <c:v>89</c:v>
                </c:pt>
                <c:pt idx="2423">
                  <c:v>91</c:v>
                </c:pt>
                <c:pt idx="2424">
                  <c:v>93</c:v>
                </c:pt>
                <c:pt idx="2425">
                  <c:v>94</c:v>
                </c:pt>
                <c:pt idx="2426">
                  <c:v>95</c:v>
                </c:pt>
                <c:pt idx="2427">
                  <c:v>95</c:v>
                </c:pt>
                <c:pt idx="2428">
                  <c:v>95</c:v>
                </c:pt>
                <c:pt idx="2429">
                  <c:v>95</c:v>
                </c:pt>
                <c:pt idx="2430">
                  <c:v>91</c:v>
                </c:pt>
                <c:pt idx="2431">
                  <c:v>88</c:v>
                </c:pt>
                <c:pt idx="2432">
                  <c:v>84</c:v>
                </c:pt>
                <c:pt idx="2433">
                  <c:v>85</c:v>
                </c:pt>
                <c:pt idx="2434">
                  <c:v>86</c:v>
                </c:pt>
                <c:pt idx="2435">
                  <c:v>87</c:v>
                </c:pt>
                <c:pt idx="2436">
                  <c:v>82</c:v>
                </c:pt>
                <c:pt idx="2437">
                  <c:v>76</c:v>
                </c:pt>
                <c:pt idx="2438">
                  <c:v>72</c:v>
                </c:pt>
                <c:pt idx="2439">
                  <c:v>72</c:v>
                </c:pt>
                <c:pt idx="2440">
                  <c:v>72</c:v>
                </c:pt>
                <c:pt idx="2441">
                  <c:v>72</c:v>
                </c:pt>
                <c:pt idx="2442">
                  <c:v>76</c:v>
                </c:pt>
                <c:pt idx="2443">
                  <c:v>79</c:v>
                </c:pt>
                <c:pt idx="2444">
                  <c:v>83</c:v>
                </c:pt>
                <c:pt idx="2445">
                  <c:v>82</c:v>
                </c:pt>
                <c:pt idx="2446">
                  <c:v>82</c:v>
                </c:pt>
                <c:pt idx="2447">
                  <c:v>81</c:v>
                </c:pt>
                <c:pt idx="2448">
                  <c:v>82</c:v>
                </c:pt>
                <c:pt idx="2449">
                  <c:v>83</c:v>
                </c:pt>
                <c:pt idx="2450">
                  <c:v>83</c:v>
                </c:pt>
                <c:pt idx="2451">
                  <c:v>84</c:v>
                </c:pt>
                <c:pt idx="2452">
                  <c:v>85</c:v>
                </c:pt>
                <c:pt idx="2453">
                  <c:v>86</c:v>
                </c:pt>
                <c:pt idx="2454">
                  <c:v>84</c:v>
                </c:pt>
                <c:pt idx="2455">
                  <c:v>83</c:v>
                </c:pt>
                <c:pt idx="2456">
                  <c:v>81</c:v>
                </c:pt>
                <c:pt idx="2457">
                  <c:v>77</c:v>
                </c:pt>
                <c:pt idx="2458">
                  <c:v>74</c:v>
                </c:pt>
                <c:pt idx="2459">
                  <c:v>70</c:v>
                </c:pt>
                <c:pt idx="2460">
                  <c:v>70</c:v>
                </c:pt>
                <c:pt idx="2461">
                  <c:v>70</c:v>
                </c:pt>
                <c:pt idx="2462">
                  <c:v>69</c:v>
                </c:pt>
                <c:pt idx="2463">
                  <c:v>70</c:v>
                </c:pt>
                <c:pt idx="2464">
                  <c:v>70</c:v>
                </c:pt>
                <c:pt idx="2465">
                  <c:v>70</c:v>
                </c:pt>
                <c:pt idx="2466">
                  <c:v>73</c:v>
                </c:pt>
                <c:pt idx="2467">
                  <c:v>77</c:v>
                </c:pt>
                <c:pt idx="2468">
                  <c:v>80</c:v>
                </c:pt>
                <c:pt idx="2469">
                  <c:v>82</c:v>
                </c:pt>
                <c:pt idx="2470">
                  <c:v>85</c:v>
                </c:pt>
                <c:pt idx="2471">
                  <c:v>87</c:v>
                </c:pt>
                <c:pt idx="2472">
                  <c:v>86</c:v>
                </c:pt>
                <c:pt idx="2473">
                  <c:v>84</c:v>
                </c:pt>
                <c:pt idx="2474">
                  <c:v>83</c:v>
                </c:pt>
                <c:pt idx="2475">
                  <c:v>87</c:v>
                </c:pt>
                <c:pt idx="2476">
                  <c:v>91</c:v>
                </c:pt>
                <c:pt idx="2477">
                  <c:v>95</c:v>
                </c:pt>
                <c:pt idx="2478">
                  <c:v>94</c:v>
                </c:pt>
                <c:pt idx="2479">
                  <c:v>93</c:v>
                </c:pt>
                <c:pt idx="2480">
                  <c:v>92</c:v>
                </c:pt>
                <c:pt idx="2481">
                  <c:v>86</c:v>
                </c:pt>
                <c:pt idx="2482">
                  <c:v>80</c:v>
                </c:pt>
                <c:pt idx="2483">
                  <c:v>75</c:v>
                </c:pt>
                <c:pt idx="2484">
                  <c:v>75</c:v>
                </c:pt>
                <c:pt idx="2485">
                  <c:v>75</c:v>
                </c:pt>
                <c:pt idx="2486">
                  <c:v>75</c:v>
                </c:pt>
                <c:pt idx="2487">
                  <c:v>75</c:v>
                </c:pt>
                <c:pt idx="2488">
                  <c:v>74</c:v>
                </c:pt>
                <c:pt idx="2489">
                  <c:v>74</c:v>
                </c:pt>
                <c:pt idx="2490">
                  <c:v>78</c:v>
                </c:pt>
                <c:pt idx="2491">
                  <c:v>83</c:v>
                </c:pt>
                <c:pt idx="2492">
                  <c:v>87</c:v>
                </c:pt>
                <c:pt idx="2493">
                  <c:v>88</c:v>
                </c:pt>
                <c:pt idx="2494">
                  <c:v>89</c:v>
                </c:pt>
                <c:pt idx="2495">
                  <c:v>90</c:v>
                </c:pt>
                <c:pt idx="2496">
                  <c:v>91</c:v>
                </c:pt>
                <c:pt idx="2497">
                  <c:v>92</c:v>
                </c:pt>
                <c:pt idx="2498">
                  <c:v>93</c:v>
                </c:pt>
                <c:pt idx="2499">
                  <c:v>93</c:v>
                </c:pt>
                <c:pt idx="2500">
                  <c:v>93</c:v>
                </c:pt>
                <c:pt idx="2501">
                  <c:v>93</c:v>
                </c:pt>
                <c:pt idx="2502">
                  <c:v>90</c:v>
                </c:pt>
                <c:pt idx="2503">
                  <c:v>87</c:v>
                </c:pt>
                <c:pt idx="2504">
                  <c:v>84</c:v>
                </c:pt>
                <c:pt idx="2505">
                  <c:v>79</c:v>
                </c:pt>
                <c:pt idx="2506">
                  <c:v>74</c:v>
                </c:pt>
                <c:pt idx="2507">
                  <c:v>69</c:v>
                </c:pt>
                <c:pt idx="2508">
                  <c:v>67</c:v>
                </c:pt>
                <c:pt idx="2509">
                  <c:v>65</c:v>
                </c:pt>
                <c:pt idx="2510">
                  <c:v>63</c:v>
                </c:pt>
                <c:pt idx="2511">
                  <c:v>66</c:v>
                </c:pt>
                <c:pt idx="2512">
                  <c:v>68</c:v>
                </c:pt>
                <c:pt idx="2513">
                  <c:v>71</c:v>
                </c:pt>
                <c:pt idx="2514">
                  <c:v>72</c:v>
                </c:pt>
                <c:pt idx="2515">
                  <c:v>73</c:v>
                </c:pt>
                <c:pt idx="2516">
                  <c:v>74</c:v>
                </c:pt>
                <c:pt idx="2517">
                  <c:v>76</c:v>
                </c:pt>
                <c:pt idx="2518">
                  <c:v>78</c:v>
                </c:pt>
                <c:pt idx="2519">
                  <c:v>80</c:v>
                </c:pt>
                <c:pt idx="2520">
                  <c:v>82</c:v>
                </c:pt>
                <c:pt idx="2521">
                  <c:v>85</c:v>
                </c:pt>
                <c:pt idx="2522">
                  <c:v>87</c:v>
                </c:pt>
                <c:pt idx="2523">
                  <c:v>88</c:v>
                </c:pt>
                <c:pt idx="2524">
                  <c:v>89</c:v>
                </c:pt>
                <c:pt idx="2525">
                  <c:v>90</c:v>
                </c:pt>
                <c:pt idx="2526">
                  <c:v>89</c:v>
                </c:pt>
                <c:pt idx="2527">
                  <c:v>89</c:v>
                </c:pt>
                <c:pt idx="2528">
                  <c:v>89</c:v>
                </c:pt>
                <c:pt idx="2529">
                  <c:v>66</c:v>
                </c:pt>
                <c:pt idx="2530">
                  <c:v>66</c:v>
                </c:pt>
                <c:pt idx="2531">
                  <c:v>66</c:v>
                </c:pt>
                <c:pt idx="2532">
                  <c:v>67</c:v>
                </c:pt>
                <c:pt idx="2533">
                  <c:v>67</c:v>
                </c:pt>
                <c:pt idx="2534">
                  <c:v>67</c:v>
                </c:pt>
                <c:pt idx="2535">
                  <c:v>78</c:v>
                </c:pt>
                <c:pt idx="2536">
                  <c:v>89</c:v>
                </c:pt>
                <c:pt idx="2537">
                  <c:v>100</c:v>
                </c:pt>
                <c:pt idx="2538">
                  <c:v>92</c:v>
                </c:pt>
                <c:pt idx="2539">
                  <c:v>84</c:v>
                </c:pt>
                <c:pt idx="2540">
                  <c:v>74</c:v>
                </c:pt>
                <c:pt idx="2541">
                  <c:v>77</c:v>
                </c:pt>
                <c:pt idx="2542">
                  <c:v>80</c:v>
                </c:pt>
                <c:pt idx="2543">
                  <c:v>83</c:v>
                </c:pt>
                <c:pt idx="2544">
                  <c:v>86</c:v>
                </c:pt>
                <c:pt idx="2545">
                  <c:v>88</c:v>
                </c:pt>
                <c:pt idx="2546">
                  <c:v>90</c:v>
                </c:pt>
                <c:pt idx="2547">
                  <c:v>90</c:v>
                </c:pt>
                <c:pt idx="2548">
                  <c:v>91</c:v>
                </c:pt>
                <c:pt idx="2549">
                  <c:v>91</c:v>
                </c:pt>
                <c:pt idx="2550">
                  <c:v>80</c:v>
                </c:pt>
                <c:pt idx="2551">
                  <c:v>70</c:v>
                </c:pt>
                <c:pt idx="2552">
                  <c:v>78</c:v>
                </c:pt>
                <c:pt idx="2553">
                  <c:v>75</c:v>
                </c:pt>
                <c:pt idx="2554">
                  <c:v>72</c:v>
                </c:pt>
                <c:pt idx="2555">
                  <c:v>70</c:v>
                </c:pt>
                <c:pt idx="2556">
                  <c:v>69</c:v>
                </c:pt>
                <c:pt idx="2557">
                  <c:v>68</c:v>
                </c:pt>
                <c:pt idx="2558">
                  <c:v>67</c:v>
                </c:pt>
                <c:pt idx="2559">
                  <c:v>68</c:v>
                </c:pt>
                <c:pt idx="2560">
                  <c:v>70</c:v>
                </c:pt>
                <c:pt idx="2561">
                  <c:v>71</c:v>
                </c:pt>
                <c:pt idx="2562">
                  <c:v>73</c:v>
                </c:pt>
                <c:pt idx="2563">
                  <c:v>76</c:v>
                </c:pt>
                <c:pt idx="2564">
                  <c:v>78</c:v>
                </c:pt>
                <c:pt idx="2565">
                  <c:v>80</c:v>
                </c:pt>
                <c:pt idx="2566">
                  <c:v>83</c:v>
                </c:pt>
                <c:pt idx="2567">
                  <c:v>86</c:v>
                </c:pt>
                <c:pt idx="2568">
                  <c:v>87</c:v>
                </c:pt>
                <c:pt idx="2569">
                  <c:v>88</c:v>
                </c:pt>
                <c:pt idx="2570">
                  <c:v>89</c:v>
                </c:pt>
                <c:pt idx="2571">
                  <c:v>90</c:v>
                </c:pt>
                <c:pt idx="2572">
                  <c:v>91</c:v>
                </c:pt>
                <c:pt idx="2573">
                  <c:v>92</c:v>
                </c:pt>
                <c:pt idx="2574">
                  <c:v>91</c:v>
                </c:pt>
                <c:pt idx="2575">
                  <c:v>90</c:v>
                </c:pt>
                <c:pt idx="2576">
                  <c:v>89</c:v>
                </c:pt>
                <c:pt idx="2577">
                  <c:v>84</c:v>
                </c:pt>
                <c:pt idx="2578">
                  <c:v>80</c:v>
                </c:pt>
                <c:pt idx="2579">
                  <c:v>76</c:v>
                </c:pt>
                <c:pt idx="2580">
                  <c:v>75</c:v>
                </c:pt>
                <c:pt idx="2581">
                  <c:v>75</c:v>
                </c:pt>
                <c:pt idx="2582">
                  <c:v>75</c:v>
                </c:pt>
                <c:pt idx="2583">
                  <c:v>75</c:v>
                </c:pt>
                <c:pt idx="2584">
                  <c:v>74</c:v>
                </c:pt>
                <c:pt idx="2585">
                  <c:v>74</c:v>
                </c:pt>
                <c:pt idx="2586">
                  <c:v>77</c:v>
                </c:pt>
                <c:pt idx="2587">
                  <c:v>80</c:v>
                </c:pt>
                <c:pt idx="2588">
                  <c:v>83</c:v>
                </c:pt>
                <c:pt idx="2589">
                  <c:v>83</c:v>
                </c:pt>
                <c:pt idx="2590">
                  <c:v>84</c:v>
                </c:pt>
                <c:pt idx="2591">
                  <c:v>84</c:v>
                </c:pt>
                <c:pt idx="2592">
                  <c:v>85</c:v>
                </c:pt>
                <c:pt idx="2593">
                  <c:v>86</c:v>
                </c:pt>
                <c:pt idx="2594">
                  <c:v>87</c:v>
                </c:pt>
                <c:pt idx="2595">
                  <c:v>87</c:v>
                </c:pt>
                <c:pt idx="2596">
                  <c:v>88</c:v>
                </c:pt>
                <c:pt idx="2597">
                  <c:v>89</c:v>
                </c:pt>
                <c:pt idx="2598">
                  <c:v>87</c:v>
                </c:pt>
                <c:pt idx="2599">
                  <c:v>86</c:v>
                </c:pt>
                <c:pt idx="2600">
                  <c:v>85</c:v>
                </c:pt>
                <c:pt idx="2601">
                  <c:v>81</c:v>
                </c:pt>
                <c:pt idx="2602">
                  <c:v>78</c:v>
                </c:pt>
                <c:pt idx="2603">
                  <c:v>74</c:v>
                </c:pt>
                <c:pt idx="2604">
                  <c:v>77</c:v>
                </c:pt>
                <c:pt idx="2605">
                  <c:v>80</c:v>
                </c:pt>
                <c:pt idx="2606">
                  <c:v>83</c:v>
                </c:pt>
                <c:pt idx="2607">
                  <c:v>83</c:v>
                </c:pt>
                <c:pt idx="2608">
                  <c:v>82</c:v>
                </c:pt>
                <c:pt idx="2609">
                  <c:v>82</c:v>
                </c:pt>
                <c:pt idx="2610">
                  <c:v>83</c:v>
                </c:pt>
                <c:pt idx="2611">
                  <c:v>84</c:v>
                </c:pt>
                <c:pt idx="2612">
                  <c:v>86</c:v>
                </c:pt>
                <c:pt idx="2613">
                  <c:v>86</c:v>
                </c:pt>
                <c:pt idx="2614">
                  <c:v>86</c:v>
                </c:pt>
                <c:pt idx="2615">
                  <c:v>87</c:v>
                </c:pt>
                <c:pt idx="2616">
                  <c:v>87</c:v>
                </c:pt>
                <c:pt idx="2617">
                  <c:v>87</c:v>
                </c:pt>
                <c:pt idx="2618">
                  <c:v>87</c:v>
                </c:pt>
                <c:pt idx="2619">
                  <c:v>89</c:v>
                </c:pt>
                <c:pt idx="2620">
                  <c:v>90</c:v>
                </c:pt>
                <c:pt idx="2621">
                  <c:v>92</c:v>
                </c:pt>
                <c:pt idx="2622">
                  <c:v>94</c:v>
                </c:pt>
                <c:pt idx="2623">
                  <c:v>95</c:v>
                </c:pt>
                <c:pt idx="2624">
                  <c:v>96</c:v>
                </c:pt>
                <c:pt idx="2625">
                  <c:v>94</c:v>
                </c:pt>
                <c:pt idx="2626">
                  <c:v>91</c:v>
                </c:pt>
                <c:pt idx="2627">
                  <c:v>89</c:v>
                </c:pt>
                <c:pt idx="2628">
                  <c:v>83</c:v>
                </c:pt>
                <c:pt idx="2629">
                  <c:v>78</c:v>
                </c:pt>
                <c:pt idx="2630">
                  <c:v>73</c:v>
                </c:pt>
                <c:pt idx="2631">
                  <c:v>75</c:v>
                </c:pt>
                <c:pt idx="2632">
                  <c:v>76</c:v>
                </c:pt>
                <c:pt idx="2633">
                  <c:v>78</c:v>
                </c:pt>
                <c:pt idx="2634">
                  <c:v>81</c:v>
                </c:pt>
                <c:pt idx="2635">
                  <c:v>84</c:v>
                </c:pt>
                <c:pt idx="2636">
                  <c:v>87</c:v>
                </c:pt>
                <c:pt idx="2637">
                  <c:v>88</c:v>
                </c:pt>
                <c:pt idx="2638">
                  <c:v>89</c:v>
                </c:pt>
                <c:pt idx="2639">
                  <c:v>90</c:v>
                </c:pt>
                <c:pt idx="2640">
                  <c:v>91</c:v>
                </c:pt>
                <c:pt idx="2641">
                  <c:v>92</c:v>
                </c:pt>
                <c:pt idx="2642">
                  <c:v>92</c:v>
                </c:pt>
                <c:pt idx="2643">
                  <c:v>92</c:v>
                </c:pt>
                <c:pt idx="2644">
                  <c:v>92</c:v>
                </c:pt>
                <c:pt idx="2645">
                  <c:v>92</c:v>
                </c:pt>
                <c:pt idx="2646">
                  <c:v>90</c:v>
                </c:pt>
                <c:pt idx="2647">
                  <c:v>87</c:v>
                </c:pt>
                <c:pt idx="2648">
                  <c:v>85</c:v>
                </c:pt>
                <c:pt idx="2649">
                  <c:v>82</c:v>
                </c:pt>
                <c:pt idx="2650">
                  <c:v>78</c:v>
                </c:pt>
                <c:pt idx="2651">
                  <c:v>75</c:v>
                </c:pt>
                <c:pt idx="2652">
                  <c:v>78</c:v>
                </c:pt>
                <c:pt idx="2653">
                  <c:v>81</c:v>
                </c:pt>
                <c:pt idx="2654">
                  <c:v>83</c:v>
                </c:pt>
                <c:pt idx="2655">
                  <c:v>83</c:v>
                </c:pt>
                <c:pt idx="2656">
                  <c:v>82</c:v>
                </c:pt>
                <c:pt idx="2657">
                  <c:v>82</c:v>
                </c:pt>
                <c:pt idx="2658">
                  <c:v>83</c:v>
                </c:pt>
                <c:pt idx="2659">
                  <c:v>83</c:v>
                </c:pt>
                <c:pt idx="2660">
                  <c:v>84</c:v>
                </c:pt>
                <c:pt idx="2661">
                  <c:v>87</c:v>
                </c:pt>
                <c:pt idx="2662">
                  <c:v>90</c:v>
                </c:pt>
                <c:pt idx="2663">
                  <c:v>94</c:v>
                </c:pt>
                <c:pt idx="2664">
                  <c:v>94</c:v>
                </c:pt>
                <c:pt idx="2665">
                  <c:v>94</c:v>
                </c:pt>
                <c:pt idx="2666">
                  <c:v>95</c:v>
                </c:pt>
                <c:pt idx="2667">
                  <c:v>95</c:v>
                </c:pt>
                <c:pt idx="2668">
                  <c:v>96</c:v>
                </c:pt>
                <c:pt idx="2669">
                  <c:v>96</c:v>
                </c:pt>
                <c:pt idx="2670">
                  <c:v>94</c:v>
                </c:pt>
                <c:pt idx="2671">
                  <c:v>92</c:v>
                </c:pt>
                <c:pt idx="2672">
                  <c:v>90</c:v>
                </c:pt>
                <c:pt idx="2673">
                  <c:v>86</c:v>
                </c:pt>
                <c:pt idx="2674">
                  <c:v>82</c:v>
                </c:pt>
                <c:pt idx="2675">
                  <c:v>78</c:v>
                </c:pt>
                <c:pt idx="2676">
                  <c:v>78</c:v>
                </c:pt>
                <c:pt idx="2677">
                  <c:v>79</c:v>
                </c:pt>
                <c:pt idx="2678">
                  <c:v>79</c:v>
                </c:pt>
                <c:pt idx="2679">
                  <c:v>80</c:v>
                </c:pt>
                <c:pt idx="2680">
                  <c:v>80</c:v>
                </c:pt>
                <c:pt idx="2681">
                  <c:v>81</c:v>
                </c:pt>
                <c:pt idx="2682">
                  <c:v>82</c:v>
                </c:pt>
                <c:pt idx="2683">
                  <c:v>84</c:v>
                </c:pt>
                <c:pt idx="2684">
                  <c:v>86</c:v>
                </c:pt>
                <c:pt idx="2685">
                  <c:v>88</c:v>
                </c:pt>
                <c:pt idx="2686">
                  <c:v>89</c:v>
                </c:pt>
                <c:pt idx="2687">
                  <c:v>90</c:v>
                </c:pt>
                <c:pt idx="2688">
                  <c:v>91</c:v>
                </c:pt>
                <c:pt idx="2689">
                  <c:v>92</c:v>
                </c:pt>
                <c:pt idx="2690">
                  <c:v>94</c:v>
                </c:pt>
                <c:pt idx="2691">
                  <c:v>94</c:v>
                </c:pt>
                <c:pt idx="2692">
                  <c:v>94</c:v>
                </c:pt>
                <c:pt idx="2693">
                  <c:v>94</c:v>
                </c:pt>
                <c:pt idx="2694">
                  <c:v>93</c:v>
                </c:pt>
                <c:pt idx="2695">
                  <c:v>92</c:v>
                </c:pt>
                <c:pt idx="2696">
                  <c:v>90</c:v>
                </c:pt>
                <c:pt idx="2697">
                  <c:v>83</c:v>
                </c:pt>
                <c:pt idx="2698">
                  <c:v>77</c:v>
                </c:pt>
                <c:pt idx="2699">
                  <c:v>71</c:v>
                </c:pt>
                <c:pt idx="2700">
                  <c:v>69</c:v>
                </c:pt>
                <c:pt idx="2701">
                  <c:v>67</c:v>
                </c:pt>
                <c:pt idx="2702">
                  <c:v>64</c:v>
                </c:pt>
                <c:pt idx="2703">
                  <c:v>67</c:v>
                </c:pt>
                <c:pt idx="2704">
                  <c:v>70</c:v>
                </c:pt>
                <c:pt idx="2705">
                  <c:v>74</c:v>
                </c:pt>
                <c:pt idx="2706">
                  <c:v>77</c:v>
                </c:pt>
                <c:pt idx="2707">
                  <c:v>80</c:v>
                </c:pt>
                <c:pt idx="2708">
                  <c:v>84</c:v>
                </c:pt>
                <c:pt idx="2709">
                  <c:v>85</c:v>
                </c:pt>
                <c:pt idx="2710">
                  <c:v>86</c:v>
                </c:pt>
                <c:pt idx="2711">
                  <c:v>87</c:v>
                </c:pt>
                <c:pt idx="2712">
                  <c:v>88</c:v>
                </c:pt>
                <c:pt idx="2713">
                  <c:v>89</c:v>
                </c:pt>
                <c:pt idx="2714">
                  <c:v>90</c:v>
                </c:pt>
                <c:pt idx="2715">
                  <c:v>90</c:v>
                </c:pt>
                <c:pt idx="2716">
                  <c:v>90</c:v>
                </c:pt>
                <c:pt idx="2717">
                  <c:v>90</c:v>
                </c:pt>
                <c:pt idx="2718">
                  <c:v>86</c:v>
                </c:pt>
                <c:pt idx="2719">
                  <c:v>82</c:v>
                </c:pt>
                <c:pt idx="2720">
                  <c:v>78</c:v>
                </c:pt>
                <c:pt idx="2721">
                  <c:v>77</c:v>
                </c:pt>
                <c:pt idx="2722">
                  <c:v>77</c:v>
                </c:pt>
                <c:pt idx="2723">
                  <c:v>76</c:v>
                </c:pt>
                <c:pt idx="2724">
                  <c:v>76</c:v>
                </c:pt>
                <c:pt idx="2725">
                  <c:v>75</c:v>
                </c:pt>
                <c:pt idx="2726">
                  <c:v>75</c:v>
                </c:pt>
                <c:pt idx="2727">
                  <c:v>78</c:v>
                </c:pt>
                <c:pt idx="2728">
                  <c:v>81</c:v>
                </c:pt>
                <c:pt idx="2729">
                  <c:v>85</c:v>
                </c:pt>
                <c:pt idx="2730">
                  <c:v>87</c:v>
                </c:pt>
                <c:pt idx="2731">
                  <c:v>89</c:v>
                </c:pt>
                <c:pt idx="2732">
                  <c:v>91</c:v>
                </c:pt>
                <c:pt idx="2733">
                  <c:v>90</c:v>
                </c:pt>
                <c:pt idx="2734">
                  <c:v>89</c:v>
                </c:pt>
                <c:pt idx="2735">
                  <c:v>89</c:v>
                </c:pt>
                <c:pt idx="2736">
                  <c:v>89</c:v>
                </c:pt>
                <c:pt idx="2737">
                  <c:v>90</c:v>
                </c:pt>
                <c:pt idx="2738">
                  <c:v>90</c:v>
                </c:pt>
                <c:pt idx="2739">
                  <c:v>91</c:v>
                </c:pt>
                <c:pt idx="2740">
                  <c:v>91</c:v>
                </c:pt>
                <c:pt idx="2741">
                  <c:v>92</c:v>
                </c:pt>
                <c:pt idx="2742">
                  <c:v>88</c:v>
                </c:pt>
                <c:pt idx="2743">
                  <c:v>85</c:v>
                </c:pt>
                <c:pt idx="2744">
                  <c:v>82</c:v>
                </c:pt>
                <c:pt idx="2745">
                  <c:v>77</c:v>
                </c:pt>
                <c:pt idx="2746">
                  <c:v>73</c:v>
                </c:pt>
                <c:pt idx="2747">
                  <c:v>69</c:v>
                </c:pt>
                <c:pt idx="2748">
                  <c:v>69</c:v>
                </c:pt>
                <c:pt idx="2749">
                  <c:v>69</c:v>
                </c:pt>
                <c:pt idx="2750">
                  <c:v>68</c:v>
                </c:pt>
                <c:pt idx="2751">
                  <c:v>70</c:v>
                </c:pt>
                <c:pt idx="2752">
                  <c:v>72</c:v>
                </c:pt>
                <c:pt idx="2753">
                  <c:v>74</c:v>
                </c:pt>
                <c:pt idx="2754">
                  <c:v>78</c:v>
                </c:pt>
                <c:pt idx="2755">
                  <c:v>81</c:v>
                </c:pt>
                <c:pt idx="2756">
                  <c:v>85</c:v>
                </c:pt>
                <c:pt idx="2757">
                  <c:v>86</c:v>
                </c:pt>
                <c:pt idx="2758">
                  <c:v>86</c:v>
                </c:pt>
                <c:pt idx="2759">
                  <c:v>87</c:v>
                </c:pt>
                <c:pt idx="2760">
                  <c:v>88</c:v>
                </c:pt>
                <c:pt idx="2761">
                  <c:v>89</c:v>
                </c:pt>
                <c:pt idx="2762">
                  <c:v>90</c:v>
                </c:pt>
                <c:pt idx="2763">
                  <c:v>91</c:v>
                </c:pt>
                <c:pt idx="2764">
                  <c:v>92</c:v>
                </c:pt>
                <c:pt idx="2765">
                  <c:v>92</c:v>
                </c:pt>
                <c:pt idx="2766">
                  <c:v>87</c:v>
                </c:pt>
                <c:pt idx="2767">
                  <c:v>82</c:v>
                </c:pt>
                <c:pt idx="2768">
                  <c:v>78</c:v>
                </c:pt>
                <c:pt idx="2769">
                  <c:v>77</c:v>
                </c:pt>
                <c:pt idx="2770">
                  <c:v>76</c:v>
                </c:pt>
                <c:pt idx="2771">
                  <c:v>75</c:v>
                </c:pt>
                <c:pt idx="2772">
                  <c:v>74</c:v>
                </c:pt>
                <c:pt idx="2773">
                  <c:v>73</c:v>
                </c:pt>
                <c:pt idx="2774">
                  <c:v>72</c:v>
                </c:pt>
                <c:pt idx="2775">
                  <c:v>73</c:v>
                </c:pt>
                <c:pt idx="2776">
                  <c:v>74</c:v>
                </c:pt>
                <c:pt idx="2777">
                  <c:v>76</c:v>
                </c:pt>
                <c:pt idx="2778">
                  <c:v>78</c:v>
                </c:pt>
                <c:pt idx="2779">
                  <c:v>80</c:v>
                </c:pt>
                <c:pt idx="2780">
                  <c:v>82</c:v>
                </c:pt>
                <c:pt idx="2781">
                  <c:v>84</c:v>
                </c:pt>
                <c:pt idx="2782">
                  <c:v>86</c:v>
                </c:pt>
                <c:pt idx="2783">
                  <c:v>89</c:v>
                </c:pt>
                <c:pt idx="2784">
                  <c:v>89</c:v>
                </c:pt>
                <c:pt idx="2785">
                  <c:v>89</c:v>
                </c:pt>
                <c:pt idx="2786">
                  <c:v>89</c:v>
                </c:pt>
                <c:pt idx="2787">
                  <c:v>90</c:v>
                </c:pt>
                <c:pt idx="2788">
                  <c:v>91</c:v>
                </c:pt>
                <c:pt idx="2789">
                  <c:v>92</c:v>
                </c:pt>
                <c:pt idx="2790">
                  <c:v>91</c:v>
                </c:pt>
                <c:pt idx="2791">
                  <c:v>90</c:v>
                </c:pt>
                <c:pt idx="2792">
                  <c:v>89</c:v>
                </c:pt>
                <c:pt idx="2793">
                  <c:v>83</c:v>
                </c:pt>
                <c:pt idx="2794">
                  <c:v>77</c:v>
                </c:pt>
                <c:pt idx="2795">
                  <c:v>72</c:v>
                </c:pt>
                <c:pt idx="2796">
                  <c:v>72</c:v>
                </c:pt>
                <c:pt idx="2797">
                  <c:v>72</c:v>
                </c:pt>
                <c:pt idx="2798">
                  <c:v>72</c:v>
                </c:pt>
                <c:pt idx="2799">
                  <c:v>73</c:v>
                </c:pt>
                <c:pt idx="2800">
                  <c:v>74</c:v>
                </c:pt>
                <c:pt idx="2801">
                  <c:v>74</c:v>
                </c:pt>
                <c:pt idx="2802">
                  <c:v>76</c:v>
                </c:pt>
                <c:pt idx="2803">
                  <c:v>78</c:v>
                </c:pt>
                <c:pt idx="2804">
                  <c:v>80</c:v>
                </c:pt>
                <c:pt idx="2805">
                  <c:v>82</c:v>
                </c:pt>
                <c:pt idx="2806">
                  <c:v>84</c:v>
                </c:pt>
                <c:pt idx="2807">
                  <c:v>86</c:v>
                </c:pt>
                <c:pt idx="2808">
                  <c:v>87</c:v>
                </c:pt>
                <c:pt idx="2809">
                  <c:v>88</c:v>
                </c:pt>
                <c:pt idx="2810">
                  <c:v>89</c:v>
                </c:pt>
                <c:pt idx="2811">
                  <c:v>90</c:v>
                </c:pt>
                <c:pt idx="2812">
                  <c:v>91</c:v>
                </c:pt>
                <c:pt idx="2813">
                  <c:v>92</c:v>
                </c:pt>
                <c:pt idx="2814">
                  <c:v>91</c:v>
                </c:pt>
                <c:pt idx="2815">
                  <c:v>91</c:v>
                </c:pt>
                <c:pt idx="2816">
                  <c:v>90</c:v>
                </c:pt>
                <c:pt idx="2817">
                  <c:v>87</c:v>
                </c:pt>
                <c:pt idx="2818">
                  <c:v>83</c:v>
                </c:pt>
                <c:pt idx="2819">
                  <c:v>80</c:v>
                </c:pt>
                <c:pt idx="2820">
                  <c:v>76</c:v>
                </c:pt>
                <c:pt idx="2821">
                  <c:v>72</c:v>
                </c:pt>
                <c:pt idx="2822">
                  <c:v>68</c:v>
                </c:pt>
                <c:pt idx="2823">
                  <c:v>71</c:v>
                </c:pt>
                <c:pt idx="2824">
                  <c:v>73</c:v>
                </c:pt>
                <c:pt idx="2825">
                  <c:v>76</c:v>
                </c:pt>
                <c:pt idx="2826">
                  <c:v>76</c:v>
                </c:pt>
                <c:pt idx="2827">
                  <c:v>76</c:v>
                </c:pt>
                <c:pt idx="2828">
                  <c:v>76</c:v>
                </c:pt>
                <c:pt idx="2829">
                  <c:v>81</c:v>
                </c:pt>
                <c:pt idx="2830">
                  <c:v>87</c:v>
                </c:pt>
                <c:pt idx="2831">
                  <c:v>93</c:v>
                </c:pt>
                <c:pt idx="2832">
                  <c:v>94</c:v>
                </c:pt>
                <c:pt idx="2833">
                  <c:v>94</c:v>
                </c:pt>
                <c:pt idx="2834">
                  <c:v>95</c:v>
                </c:pt>
                <c:pt idx="2835">
                  <c:v>95</c:v>
                </c:pt>
                <c:pt idx="2836">
                  <c:v>95</c:v>
                </c:pt>
                <c:pt idx="2837">
                  <c:v>95</c:v>
                </c:pt>
                <c:pt idx="2838">
                  <c:v>94</c:v>
                </c:pt>
                <c:pt idx="2839">
                  <c:v>93</c:v>
                </c:pt>
                <c:pt idx="2840">
                  <c:v>92</c:v>
                </c:pt>
                <c:pt idx="2841">
                  <c:v>86</c:v>
                </c:pt>
                <c:pt idx="2842">
                  <c:v>80</c:v>
                </c:pt>
                <c:pt idx="2843">
                  <c:v>75</c:v>
                </c:pt>
                <c:pt idx="2844">
                  <c:v>75</c:v>
                </c:pt>
                <c:pt idx="2845">
                  <c:v>74</c:v>
                </c:pt>
                <c:pt idx="2846">
                  <c:v>74</c:v>
                </c:pt>
                <c:pt idx="2847">
                  <c:v>76</c:v>
                </c:pt>
                <c:pt idx="2848">
                  <c:v>78</c:v>
                </c:pt>
                <c:pt idx="2849">
                  <c:v>80</c:v>
                </c:pt>
                <c:pt idx="2850">
                  <c:v>81</c:v>
                </c:pt>
                <c:pt idx="2851">
                  <c:v>82</c:v>
                </c:pt>
                <c:pt idx="2852">
                  <c:v>83</c:v>
                </c:pt>
                <c:pt idx="2853">
                  <c:v>85</c:v>
                </c:pt>
                <c:pt idx="2854">
                  <c:v>87</c:v>
                </c:pt>
                <c:pt idx="2855">
                  <c:v>89</c:v>
                </c:pt>
                <c:pt idx="2856">
                  <c:v>91</c:v>
                </c:pt>
                <c:pt idx="2857">
                  <c:v>93</c:v>
                </c:pt>
                <c:pt idx="2858">
                  <c:v>95</c:v>
                </c:pt>
                <c:pt idx="2859">
                  <c:v>95</c:v>
                </c:pt>
                <c:pt idx="2860">
                  <c:v>95</c:v>
                </c:pt>
                <c:pt idx="2861">
                  <c:v>95</c:v>
                </c:pt>
                <c:pt idx="2862">
                  <c:v>95</c:v>
                </c:pt>
                <c:pt idx="2863">
                  <c:v>95</c:v>
                </c:pt>
                <c:pt idx="2864">
                  <c:v>81</c:v>
                </c:pt>
                <c:pt idx="2865">
                  <c:v>79</c:v>
                </c:pt>
                <c:pt idx="2866">
                  <c:v>77</c:v>
                </c:pt>
                <c:pt idx="2867">
                  <c:v>75</c:v>
                </c:pt>
                <c:pt idx="2868">
                  <c:v>73</c:v>
                </c:pt>
                <c:pt idx="2869">
                  <c:v>71</c:v>
                </c:pt>
                <c:pt idx="2870">
                  <c:v>68</c:v>
                </c:pt>
                <c:pt idx="2871">
                  <c:v>69</c:v>
                </c:pt>
                <c:pt idx="2872">
                  <c:v>70</c:v>
                </c:pt>
                <c:pt idx="2873">
                  <c:v>71</c:v>
                </c:pt>
                <c:pt idx="2874">
                  <c:v>75</c:v>
                </c:pt>
                <c:pt idx="2875">
                  <c:v>79</c:v>
                </c:pt>
                <c:pt idx="2876">
                  <c:v>83</c:v>
                </c:pt>
                <c:pt idx="2877">
                  <c:v>86</c:v>
                </c:pt>
                <c:pt idx="2878">
                  <c:v>88</c:v>
                </c:pt>
                <c:pt idx="2879">
                  <c:v>91</c:v>
                </c:pt>
                <c:pt idx="2880">
                  <c:v>91</c:v>
                </c:pt>
                <c:pt idx="2881">
                  <c:v>90</c:v>
                </c:pt>
                <c:pt idx="2882">
                  <c:v>89</c:v>
                </c:pt>
                <c:pt idx="2883">
                  <c:v>90</c:v>
                </c:pt>
                <c:pt idx="2884">
                  <c:v>91</c:v>
                </c:pt>
                <c:pt idx="2885">
                  <c:v>91</c:v>
                </c:pt>
                <c:pt idx="2886">
                  <c:v>89</c:v>
                </c:pt>
                <c:pt idx="2887">
                  <c:v>88</c:v>
                </c:pt>
                <c:pt idx="2888">
                  <c:v>86</c:v>
                </c:pt>
                <c:pt idx="2889">
                  <c:v>81</c:v>
                </c:pt>
                <c:pt idx="2890">
                  <c:v>77</c:v>
                </c:pt>
                <c:pt idx="2891">
                  <c:v>73</c:v>
                </c:pt>
                <c:pt idx="2892">
                  <c:v>72</c:v>
                </c:pt>
                <c:pt idx="2893">
                  <c:v>70</c:v>
                </c:pt>
                <c:pt idx="2894">
                  <c:v>69</c:v>
                </c:pt>
                <c:pt idx="2895">
                  <c:v>77</c:v>
                </c:pt>
                <c:pt idx="2896">
                  <c:v>86</c:v>
                </c:pt>
                <c:pt idx="2897">
                  <c:v>96</c:v>
                </c:pt>
                <c:pt idx="2898">
                  <c:v>96</c:v>
                </c:pt>
                <c:pt idx="2899">
                  <c:v>96</c:v>
                </c:pt>
                <c:pt idx="2900">
                  <c:v>96</c:v>
                </c:pt>
                <c:pt idx="2901">
                  <c:v>96</c:v>
                </c:pt>
                <c:pt idx="2902">
                  <c:v>96</c:v>
                </c:pt>
                <c:pt idx="2903">
                  <c:v>96</c:v>
                </c:pt>
                <c:pt idx="2904">
                  <c:v>96</c:v>
                </c:pt>
                <c:pt idx="2905">
                  <c:v>95</c:v>
                </c:pt>
                <c:pt idx="2906">
                  <c:v>95</c:v>
                </c:pt>
                <c:pt idx="2907">
                  <c:v>95</c:v>
                </c:pt>
                <c:pt idx="2908">
                  <c:v>96</c:v>
                </c:pt>
                <c:pt idx="2909">
                  <c:v>96</c:v>
                </c:pt>
                <c:pt idx="2910">
                  <c:v>94</c:v>
                </c:pt>
                <c:pt idx="2911">
                  <c:v>92</c:v>
                </c:pt>
                <c:pt idx="2912">
                  <c:v>90</c:v>
                </c:pt>
                <c:pt idx="2913">
                  <c:v>83</c:v>
                </c:pt>
                <c:pt idx="2914">
                  <c:v>77</c:v>
                </c:pt>
                <c:pt idx="2915">
                  <c:v>71</c:v>
                </c:pt>
                <c:pt idx="2916">
                  <c:v>73</c:v>
                </c:pt>
                <c:pt idx="2917">
                  <c:v>75</c:v>
                </c:pt>
                <c:pt idx="2918">
                  <c:v>77</c:v>
                </c:pt>
                <c:pt idx="2919">
                  <c:v>79</c:v>
                </c:pt>
                <c:pt idx="2920">
                  <c:v>81</c:v>
                </c:pt>
                <c:pt idx="2921">
                  <c:v>83</c:v>
                </c:pt>
                <c:pt idx="2922">
                  <c:v>89</c:v>
                </c:pt>
                <c:pt idx="2923">
                  <c:v>91</c:v>
                </c:pt>
                <c:pt idx="2924">
                  <c:v>93</c:v>
                </c:pt>
                <c:pt idx="2925">
                  <c:v>94</c:v>
                </c:pt>
                <c:pt idx="2926">
                  <c:v>95</c:v>
                </c:pt>
                <c:pt idx="2927">
                  <c:v>95</c:v>
                </c:pt>
              </c:numCache>
            </c:numRef>
          </c:yVal>
          <c:smooth val="0"/>
          <c:extLst>
            <c:ext xmlns:c16="http://schemas.microsoft.com/office/drawing/2014/chart" uri="{C3380CC4-5D6E-409C-BE32-E72D297353CC}">
              <c16:uniqueId val="{00000002-7B70-405D-A845-312D8ADE5B02}"/>
            </c:ext>
          </c:extLst>
        </c:ser>
        <c:dLbls>
          <c:showLegendKey val="0"/>
          <c:showVal val="0"/>
          <c:showCatName val="0"/>
          <c:showSerName val="0"/>
          <c:showPercent val="0"/>
          <c:showBubbleSize val="0"/>
        </c:dLbls>
        <c:axId val="1687969888"/>
        <c:axId val="1687960768"/>
      </c:scatterChart>
      <c:valAx>
        <c:axId val="1687969888"/>
        <c:scaling>
          <c:orientation val="minMax"/>
          <c:min val="8"/>
        </c:scaling>
        <c:delete val="0"/>
        <c:axPos val="b"/>
        <c:majorGridlines>
          <c:spPr>
            <a:ln w="9525" cap="flat" cmpd="sng" algn="ctr">
              <a:solidFill>
                <a:schemeClr val="tx1">
                  <a:lumMod val="15000"/>
                  <a:lumOff val="85000"/>
                  <a:alpha val="39000"/>
                </a:schemeClr>
              </a:solidFill>
              <a:round/>
            </a:ln>
            <a:effectLst/>
          </c:spPr>
        </c:majorGridlines>
        <c:title>
          <c:tx>
            <c:rich>
              <a:bodyPr/>
              <a:lstStyle/>
              <a:p>
                <a:pPr>
                  <a:defRPr sz="1050"/>
                </a:pPr>
                <a:r>
                  <a:rPr lang="en-IN" sz="1050"/>
                  <a:t>Temperature Comfort Limits (°C)</a:t>
                </a:r>
              </a:p>
            </c:rich>
          </c:tx>
          <c:layout>
            <c:manualLayout>
              <c:xMode val="edge"/>
              <c:yMode val="edge"/>
              <c:x val="0.33894165626745981"/>
              <c:y val="0.86900405965934158"/>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687960768"/>
        <c:crosses val="autoZero"/>
        <c:crossBetween val="midCat"/>
        <c:majorUnit val="3"/>
      </c:valAx>
      <c:valAx>
        <c:axId val="1687960768"/>
        <c:scaling>
          <c:orientation val="minMax"/>
          <c:max val="110"/>
          <c:min val="0"/>
        </c:scaling>
        <c:delete val="0"/>
        <c:axPos val="l"/>
        <c:minorGridlines>
          <c:spPr>
            <a:ln>
              <a:solidFill>
                <a:schemeClr val="tx1">
                  <a:lumMod val="15000"/>
                  <a:lumOff val="85000"/>
                  <a:alpha val="39000"/>
                </a:schemeClr>
              </a:solidFill>
            </a:ln>
          </c:spPr>
        </c:minorGridlines>
        <c:title>
          <c:tx>
            <c:rich>
              <a:bodyPr/>
              <a:lstStyle/>
              <a:p>
                <a:pPr>
                  <a:defRPr/>
                </a:pPr>
                <a:r>
                  <a:rPr lang="en-IN"/>
                  <a:t>Relative Humidity (%)</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687969888"/>
        <c:crosses val="autoZero"/>
        <c:crossBetween val="midCat"/>
        <c:majorUnit val="10"/>
      </c:valAx>
    </c:plotArea>
    <c:legend>
      <c:legendPos val="b"/>
      <c:overlay val="0"/>
      <c:txPr>
        <a:bodyPr/>
        <a:lstStyle/>
        <a:p>
          <a:pPr>
            <a:defRPr sz="1800"/>
          </a:pPr>
          <a:endParaRPr lang="en-US"/>
        </a:p>
      </c:txPr>
    </c:legend>
    <c:plotVisOnly val="1"/>
    <c:dispBlanksAs val="gap"/>
    <c:showDLblsOverMax val="0"/>
  </c:chart>
  <c:spPr>
    <a:ln>
      <a:noFill/>
    </a:ln>
  </c:spPr>
  <c:txPr>
    <a:bodyPr/>
    <a:lstStyle/>
    <a:p>
      <a:pPr>
        <a:defRPr lang="en-US" sz="1000" b="0" i="0" u="none" strike="noStrike" kern="1200" baseline="0">
          <a:solidFill>
            <a:sysClr val="windowText" lastClr="000000"/>
          </a:solidFill>
          <a:latin typeface="Manrope" pitchFamily="2" charset="0"/>
          <a:ea typeface="+mn-ea"/>
          <a:cs typeface="Times New Roman" panose="02020603050405020304"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a:pPr>
            <a:r>
              <a:rPr lang="en-IN" sz="1600" b="1" dirty="0"/>
              <a:t>Categorisation of Strategies Based on Temperature and Humidity Thresholds :Ahmedabad</a:t>
            </a:r>
          </a:p>
        </c:rich>
      </c:tx>
      <c:layout>
        <c:manualLayout>
          <c:xMode val="edge"/>
          <c:yMode val="edge"/>
          <c:x val="0.14121525785344685"/>
          <c:y val="0"/>
        </c:manualLayout>
      </c:layout>
      <c:overlay val="0"/>
      <c:spPr>
        <a:noFill/>
        <a:ln>
          <a:noFill/>
        </a:ln>
        <a:effectLst/>
      </c:spPr>
    </c:title>
    <c:autoTitleDeleted val="0"/>
    <c:plotArea>
      <c:layout>
        <c:manualLayout>
          <c:layoutTarget val="inner"/>
          <c:xMode val="edge"/>
          <c:yMode val="edge"/>
          <c:x val="0.12123259689829337"/>
          <c:y val="0.17425023376918017"/>
          <c:w val="0.85408252840969334"/>
          <c:h val="0.62255121680251435"/>
        </c:manualLayout>
      </c:layout>
      <c:scatterChart>
        <c:scatterStyle val="lineMarker"/>
        <c:varyColors val="0"/>
        <c:ser>
          <c:idx val="2"/>
          <c:order val="0"/>
          <c:tx>
            <c:strRef>
              <c:f>ABAD_Hourly!$N$1</c:f>
              <c:strCache>
                <c:ptCount val="1"/>
                <c:pt idx="0">
                  <c:v>Winter</c:v>
                </c:pt>
              </c:strCache>
            </c:strRef>
          </c:tx>
          <c:spPr>
            <a:ln w="19050">
              <a:noFill/>
            </a:ln>
          </c:spPr>
          <c:marker>
            <c:symbol val="circle"/>
            <c:size val="4"/>
            <c:spPr>
              <a:solidFill>
                <a:schemeClr val="accent5">
                  <a:alpha val="64000"/>
                </a:schemeClr>
              </a:solidFill>
              <a:ln>
                <a:noFill/>
              </a:ln>
            </c:spPr>
          </c:marker>
          <c:xVal>
            <c:numRef>
              <c:f>ABAD_Hourly!$M$2:$M$8762</c:f>
              <c:numCache>
                <c:formatCode>General</c:formatCode>
                <c:ptCount val="8761"/>
                <c:pt idx="0">
                  <c:v>13.7</c:v>
                </c:pt>
                <c:pt idx="1">
                  <c:v>13.5</c:v>
                </c:pt>
                <c:pt idx="2">
                  <c:v>13</c:v>
                </c:pt>
                <c:pt idx="3">
                  <c:v>12.2</c:v>
                </c:pt>
                <c:pt idx="4">
                  <c:v>11.4</c:v>
                </c:pt>
                <c:pt idx="5">
                  <c:v>10.6</c:v>
                </c:pt>
                <c:pt idx="6">
                  <c:v>11.1</c:v>
                </c:pt>
                <c:pt idx="7">
                  <c:v>11.5</c:v>
                </c:pt>
                <c:pt idx="8">
                  <c:v>12</c:v>
                </c:pt>
                <c:pt idx="9">
                  <c:v>15.1</c:v>
                </c:pt>
                <c:pt idx="10">
                  <c:v>18.3</c:v>
                </c:pt>
                <c:pt idx="11">
                  <c:v>21.4</c:v>
                </c:pt>
                <c:pt idx="12">
                  <c:v>21.9</c:v>
                </c:pt>
                <c:pt idx="13">
                  <c:v>22.5</c:v>
                </c:pt>
                <c:pt idx="14">
                  <c:v>23</c:v>
                </c:pt>
                <c:pt idx="15">
                  <c:v>22.6</c:v>
                </c:pt>
                <c:pt idx="16">
                  <c:v>22.2</c:v>
                </c:pt>
                <c:pt idx="17">
                  <c:v>21.8</c:v>
                </c:pt>
                <c:pt idx="18">
                  <c:v>19.899999999999999</c:v>
                </c:pt>
                <c:pt idx="19">
                  <c:v>17.899999999999999</c:v>
                </c:pt>
                <c:pt idx="20">
                  <c:v>16</c:v>
                </c:pt>
                <c:pt idx="21">
                  <c:v>15.7</c:v>
                </c:pt>
                <c:pt idx="22">
                  <c:v>15.5</c:v>
                </c:pt>
                <c:pt idx="23">
                  <c:v>15.2</c:v>
                </c:pt>
                <c:pt idx="24">
                  <c:v>14.1</c:v>
                </c:pt>
                <c:pt idx="25">
                  <c:v>13.1</c:v>
                </c:pt>
                <c:pt idx="26">
                  <c:v>12</c:v>
                </c:pt>
                <c:pt idx="27">
                  <c:v>11.1</c:v>
                </c:pt>
                <c:pt idx="28">
                  <c:v>10.1</c:v>
                </c:pt>
                <c:pt idx="29">
                  <c:v>9.1999999999999993</c:v>
                </c:pt>
                <c:pt idx="30">
                  <c:v>9.9</c:v>
                </c:pt>
                <c:pt idx="31">
                  <c:v>10.7</c:v>
                </c:pt>
                <c:pt idx="32">
                  <c:v>11.4</c:v>
                </c:pt>
                <c:pt idx="33">
                  <c:v>13.5</c:v>
                </c:pt>
                <c:pt idx="34">
                  <c:v>15.6</c:v>
                </c:pt>
                <c:pt idx="35">
                  <c:v>17.7</c:v>
                </c:pt>
                <c:pt idx="36">
                  <c:v>19.8</c:v>
                </c:pt>
                <c:pt idx="37">
                  <c:v>21.9</c:v>
                </c:pt>
                <c:pt idx="38">
                  <c:v>24</c:v>
                </c:pt>
                <c:pt idx="39">
                  <c:v>23.7</c:v>
                </c:pt>
                <c:pt idx="40">
                  <c:v>23.3</c:v>
                </c:pt>
                <c:pt idx="41">
                  <c:v>23</c:v>
                </c:pt>
                <c:pt idx="42">
                  <c:v>21.1</c:v>
                </c:pt>
                <c:pt idx="43">
                  <c:v>19.100000000000001</c:v>
                </c:pt>
                <c:pt idx="44">
                  <c:v>17.2</c:v>
                </c:pt>
                <c:pt idx="45">
                  <c:v>16.100000000000001</c:v>
                </c:pt>
                <c:pt idx="46">
                  <c:v>15.1</c:v>
                </c:pt>
                <c:pt idx="47">
                  <c:v>14</c:v>
                </c:pt>
                <c:pt idx="48">
                  <c:v>13.2</c:v>
                </c:pt>
                <c:pt idx="49">
                  <c:v>12.4</c:v>
                </c:pt>
                <c:pt idx="50">
                  <c:v>11.6</c:v>
                </c:pt>
                <c:pt idx="51">
                  <c:v>11.5</c:v>
                </c:pt>
                <c:pt idx="52">
                  <c:v>11.3</c:v>
                </c:pt>
                <c:pt idx="53">
                  <c:v>11.2</c:v>
                </c:pt>
                <c:pt idx="54">
                  <c:v>12.3</c:v>
                </c:pt>
                <c:pt idx="55">
                  <c:v>13.3</c:v>
                </c:pt>
                <c:pt idx="56">
                  <c:v>14.4</c:v>
                </c:pt>
                <c:pt idx="57">
                  <c:v>16.7</c:v>
                </c:pt>
                <c:pt idx="58">
                  <c:v>19.100000000000001</c:v>
                </c:pt>
                <c:pt idx="59">
                  <c:v>21.4</c:v>
                </c:pt>
                <c:pt idx="60">
                  <c:v>22.9</c:v>
                </c:pt>
                <c:pt idx="61">
                  <c:v>24.3</c:v>
                </c:pt>
                <c:pt idx="62">
                  <c:v>25.8</c:v>
                </c:pt>
                <c:pt idx="63">
                  <c:v>25.2</c:v>
                </c:pt>
                <c:pt idx="64">
                  <c:v>24.6</c:v>
                </c:pt>
                <c:pt idx="65">
                  <c:v>24.1</c:v>
                </c:pt>
                <c:pt idx="66">
                  <c:v>22.1</c:v>
                </c:pt>
                <c:pt idx="67">
                  <c:v>20</c:v>
                </c:pt>
                <c:pt idx="68">
                  <c:v>18</c:v>
                </c:pt>
                <c:pt idx="69">
                  <c:v>17.100000000000001</c:v>
                </c:pt>
                <c:pt idx="70">
                  <c:v>16.3</c:v>
                </c:pt>
                <c:pt idx="71">
                  <c:v>15.4</c:v>
                </c:pt>
                <c:pt idx="72">
                  <c:v>14.9</c:v>
                </c:pt>
                <c:pt idx="73">
                  <c:v>14.5</c:v>
                </c:pt>
                <c:pt idx="74">
                  <c:v>14</c:v>
                </c:pt>
                <c:pt idx="75">
                  <c:v>13.5</c:v>
                </c:pt>
                <c:pt idx="76">
                  <c:v>13.1</c:v>
                </c:pt>
                <c:pt idx="77">
                  <c:v>12.6</c:v>
                </c:pt>
                <c:pt idx="78">
                  <c:v>12.7</c:v>
                </c:pt>
                <c:pt idx="79">
                  <c:v>12.9</c:v>
                </c:pt>
                <c:pt idx="80">
                  <c:v>13</c:v>
                </c:pt>
                <c:pt idx="81">
                  <c:v>15.9</c:v>
                </c:pt>
                <c:pt idx="82">
                  <c:v>18.899999999999999</c:v>
                </c:pt>
                <c:pt idx="83">
                  <c:v>21.8</c:v>
                </c:pt>
                <c:pt idx="84">
                  <c:v>23.2</c:v>
                </c:pt>
                <c:pt idx="85">
                  <c:v>24.6</c:v>
                </c:pt>
                <c:pt idx="86">
                  <c:v>26</c:v>
                </c:pt>
                <c:pt idx="87">
                  <c:v>25.8</c:v>
                </c:pt>
                <c:pt idx="88">
                  <c:v>25.6</c:v>
                </c:pt>
                <c:pt idx="89">
                  <c:v>25.4</c:v>
                </c:pt>
                <c:pt idx="90">
                  <c:v>23.9</c:v>
                </c:pt>
                <c:pt idx="91">
                  <c:v>22.3</c:v>
                </c:pt>
                <c:pt idx="92">
                  <c:v>20.8</c:v>
                </c:pt>
                <c:pt idx="93">
                  <c:v>19.5</c:v>
                </c:pt>
                <c:pt idx="94">
                  <c:v>18.3</c:v>
                </c:pt>
                <c:pt idx="95">
                  <c:v>17</c:v>
                </c:pt>
                <c:pt idx="96">
                  <c:v>16.3</c:v>
                </c:pt>
                <c:pt idx="97">
                  <c:v>15.7</c:v>
                </c:pt>
                <c:pt idx="98">
                  <c:v>15</c:v>
                </c:pt>
                <c:pt idx="99">
                  <c:v>14.8</c:v>
                </c:pt>
                <c:pt idx="100">
                  <c:v>14.6</c:v>
                </c:pt>
                <c:pt idx="101">
                  <c:v>14.4</c:v>
                </c:pt>
                <c:pt idx="102">
                  <c:v>16</c:v>
                </c:pt>
                <c:pt idx="103">
                  <c:v>17.600000000000001</c:v>
                </c:pt>
                <c:pt idx="104">
                  <c:v>19.2</c:v>
                </c:pt>
                <c:pt idx="105">
                  <c:v>20.8</c:v>
                </c:pt>
                <c:pt idx="106">
                  <c:v>22.4</c:v>
                </c:pt>
                <c:pt idx="107">
                  <c:v>24</c:v>
                </c:pt>
                <c:pt idx="108">
                  <c:v>24.5</c:v>
                </c:pt>
                <c:pt idx="109">
                  <c:v>24.9</c:v>
                </c:pt>
                <c:pt idx="110">
                  <c:v>25.4</c:v>
                </c:pt>
                <c:pt idx="111">
                  <c:v>25.2</c:v>
                </c:pt>
                <c:pt idx="112">
                  <c:v>25</c:v>
                </c:pt>
                <c:pt idx="113">
                  <c:v>24.8</c:v>
                </c:pt>
                <c:pt idx="114">
                  <c:v>23.2</c:v>
                </c:pt>
                <c:pt idx="115">
                  <c:v>21.6</c:v>
                </c:pt>
                <c:pt idx="116">
                  <c:v>20</c:v>
                </c:pt>
                <c:pt idx="117">
                  <c:v>19.3</c:v>
                </c:pt>
                <c:pt idx="118">
                  <c:v>18.7</c:v>
                </c:pt>
                <c:pt idx="119">
                  <c:v>18</c:v>
                </c:pt>
                <c:pt idx="120">
                  <c:v>17.3</c:v>
                </c:pt>
                <c:pt idx="121">
                  <c:v>16.7</c:v>
                </c:pt>
                <c:pt idx="122">
                  <c:v>16</c:v>
                </c:pt>
                <c:pt idx="123">
                  <c:v>14.7</c:v>
                </c:pt>
                <c:pt idx="124">
                  <c:v>13.3</c:v>
                </c:pt>
                <c:pt idx="125">
                  <c:v>12</c:v>
                </c:pt>
                <c:pt idx="126">
                  <c:v>12.5</c:v>
                </c:pt>
                <c:pt idx="127">
                  <c:v>12.9</c:v>
                </c:pt>
                <c:pt idx="128">
                  <c:v>13.4</c:v>
                </c:pt>
                <c:pt idx="129">
                  <c:v>16.5</c:v>
                </c:pt>
                <c:pt idx="130">
                  <c:v>19.5</c:v>
                </c:pt>
                <c:pt idx="131">
                  <c:v>22.6</c:v>
                </c:pt>
                <c:pt idx="132">
                  <c:v>23.4</c:v>
                </c:pt>
                <c:pt idx="133">
                  <c:v>24.2</c:v>
                </c:pt>
                <c:pt idx="134">
                  <c:v>25</c:v>
                </c:pt>
                <c:pt idx="135">
                  <c:v>24.7</c:v>
                </c:pt>
                <c:pt idx="136">
                  <c:v>24.3</c:v>
                </c:pt>
                <c:pt idx="137">
                  <c:v>24</c:v>
                </c:pt>
                <c:pt idx="138">
                  <c:v>22.6</c:v>
                </c:pt>
                <c:pt idx="139">
                  <c:v>21.1</c:v>
                </c:pt>
                <c:pt idx="140">
                  <c:v>19.7</c:v>
                </c:pt>
                <c:pt idx="141">
                  <c:v>18.3</c:v>
                </c:pt>
                <c:pt idx="142">
                  <c:v>16.8</c:v>
                </c:pt>
                <c:pt idx="143">
                  <c:v>15.4</c:v>
                </c:pt>
                <c:pt idx="144">
                  <c:v>15.1</c:v>
                </c:pt>
                <c:pt idx="145">
                  <c:v>14.7</c:v>
                </c:pt>
                <c:pt idx="146">
                  <c:v>14.4</c:v>
                </c:pt>
                <c:pt idx="147">
                  <c:v>13.9</c:v>
                </c:pt>
                <c:pt idx="148">
                  <c:v>13.3</c:v>
                </c:pt>
                <c:pt idx="149">
                  <c:v>12.8</c:v>
                </c:pt>
                <c:pt idx="150">
                  <c:v>13.2</c:v>
                </c:pt>
                <c:pt idx="151">
                  <c:v>13.6</c:v>
                </c:pt>
                <c:pt idx="152">
                  <c:v>14</c:v>
                </c:pt>
                <c:pt idx="153">
                  <c:v>16.8</c:v>
                </c:pt>
                <c:pt idx="154">
                  <c:v>19.600000000000001</c:v>
                </c:pt>
                <c:pt idx="155">
                  <c:v>22.4</c:v>
                </c:pt>
                <c:pt idx="156">
                  <c:v>23.3</c:v>
                </c:pt>
                <c:pt idx="157">
                  <c:v>24.1</c:v>
                </c:pt>
                <c:pt idx="158">
                  <c:v>25</c:v>
                </c:pt>
                <c:pt idx="159">
                  <c:v>24.8</c:v>
                </c:pt>
                <c:pt idx="160">
                  <c:v>24.6</c:v>
                </c:pt>
                <c:pt idx="161">
                  <c:v>24.4</c:v>
                </c:pt>
                <c:pt idx="162">
                  <c:v>22.8</c:v>
                </c:pt>
                <c:pt idx="163">
                  <c:v>21.2</c:v>
                </c:pt>
                <c:pt idx="164">
                  <c:v>19.600000000000001</c:v>
                </c:pt>
                <c:pt idx="165">
                  <c:v>18.8</c:v>
                </c:pt>
                <c:pt idx="166">
                  <c:v>18</c:v>
                </c:pt>
                <c:pt idx="167">
                  <c:v>17.2</c:v>
                </c:pt>
                <c:pt idx="168">
                  <c:v>16.600000000000001</c:v>
                </c:pt>
                <c:pt idx="169">
                  <c:v>16</c:v>
                </c:pt>
                <c:pt idx="170">
                  <c:v>15.4</c:v>
                </c:pt>
                <c:pt idx="171">
                  <c:v>14.2</c:v>
                </c:pt>
                <c:pt idx="172">
                  <c:v>13</c:v>
                </c:pt>
                <c:pt idx="173">
                  <c:v>11.8</c:v>
                </c:pt>
                <c:pt idx="174">
                  <c:v>13.5</c:v>
                </c:pt>
                <c:pt idx="175">
                  <c:v>15.2</c:v>
                </c:pt>
                <c:pt idx="176">
                  <c:v>16.899999999999999</c:v>
                </c:pt>
                <c:pt idx="177">
                  <c:v>18.600000000000001</c:v>
                </c:pt>
                <c:pt idx="178">
                  <c:v>20.3</c:v>
                </c:pt>
                <c:pt idx="179">
                  <c:v>22</c:v>
                </c:pt>
                <c:pt idx="180">
                  <c:v>22.6</c:v>
                </c:pt>
                <c:pt idx="181">
                  <c:v>23.2</c:v>
                </c:pt>
                <c:pt idx="182">
                  <c:v>23.8</c:v>
                </c:pt>
                <c:pt idx="183">
                  <c:v>23.7</c:v>
                </c:pt>
                <c:pt idx="184">
                  <c:v>23.5</c:v>
                </c:pt>
                <c:pt idx="185">
                  <c:v>23.4</c:v>
                </c:pt>
                <c:pt idx="186">
                  <c:v>22.3</c:v>
                </c:pt>
                <c:pt idx="187">
                  <c:v>21.1</c:v>
                </c:pt>
                <c:pt idx="188">
                  <c:v>20</c:v>
                </c:pt>
                <c:pt idx="189">
                  <c:v>19</c:v>
                </c:pt>
                <c:pt idx="190">
                  <c:v>18</c:v>
                </c:pt>
                <c:pt idx="191">
                  <c:v>17</c:v>
                </c:pt>
                <c:pt idx="192">
                  <c:v>16.5</c:v>
                </c:pt>
                <c:pt idx="193">
                  <c:v>15.9</c:v>
                </c:pt>
                <c:pt idx="194">
                  <c:v>15.4</c:v>
                </c:pt>
                <c:pt idx="195">
                  <c:v>14.9</c:v>
                </c:pt>
                <c:pt idx="196">
                  <c:v>14.3</c:v>
                </c:pt>
                <c:pt idx="197">
                  <c:v>13.8</c:v>
                </c:pt>
                <c:pt idx="198">
                  <c:v>13.5</c:v>
                </c:pt>
                <c:pt idx="199">
                  <c:v>13.3</c:v>
                </c:pt>
                <c:pt idx="200">
                  <c:v>13</c:v>
                </c:pt>
                <c:pt idx="201">
                  <c:v>16.3</c:v>
                </c:pt>
                <c:pt idx="202">
                  <c:v>19.5</c:v>
                </c:pt>
                <c:pt idx="203">
                  <c:v>22.8</c:v>
                </c:pt>
                <c:pt idx="204">
                  <c:v>23.6</c:v>
                </c:pt>
                <c:pt idx="205">
                  <c:v>24.4</c:v>
                </c:pt>
                <c:pt idx="206">
                  <c:v>25.2</c:v>
                </c:pt>
                <c:pt idx="207">
                  <c:v>25.1</c:v>
                </c:pt>
                <c:pt idx="208">
                  <c:v>25.1</c:v>
                </c:pt>
                <c:pt idx="209">
                  <c:v>25</c:v>
                </c:pt>
                <c:pt idx="210">
                  <c:v>23.7</c:v>
                </c:pt>
                <c:pt idx="211">
                  <c:v>22.3</c:v>
                </c:pt>
                <c:pt idx="212">
                  <c:v>21</c:v>
                </c:pt>
                <c:pt idx="213">
                  <c:v>19.7</c:v>
                </c:pt>
                <c:pt idx="214">
                  <c:v>18.3</c:v>
                </c:pt>
                <c:pt idx="215">
                  <c:v>17</c:v>
                </c:pt>
                <c:pt idx="216">
                  <c:v>16.600000000000001</c:v>
                </c:pt>
                <c:pt idx="217">
                  <c:v>16.2</c:v>
                </c:pt>
                <c:pt idx="218">
                  <c:v>15.8</c:v>
                </c:pt>
                <c:pt idx="219">
                  <c:v>15</c:v>
                </c:pt>
                <c:pt idx="220">
                  <c:v>14.2</c:v>
                </c:pt>
                <c:pt idx="221">
                  <c:v>13.4</c:v>
                </c:pt>
                <c:pt idx="222">
                  <c:v>13.4</c:v>
                </c:pt>
                <c:pt idx="223">
                  <c:v>13.4</c:v>
                </c:pt>
                <c:pt idx="224">
                  <c:v>13.5</c:v>
                </c:pt>
                <c:pt idx="225">
                  <c:v>17</c:v>
                </c:pt>
                <c:pt idx="226">
                  <c:v>20.399999999999999</c:v>
                </c:pt>
                <c:pt idx="227">
                  <c:v>23.9</c:v>
                </c:pt>
                <c:pt idx="228">
                  <c:v>25</c:v>
                </c:pt>
                <c:pt idx="229">
                  <c:v>26</c:v>
                </c:pt>
                <c:pt idx="230">
                  <c:v>27</c:v>
                </c:pt>
                <c:pt idx="231">
                  <c:v>26.5</c:v>
                </c:pt>
                <c:pt idx="232">
                  <c:v>25.9</c:v>
                </c:pt>
                <c:pt idx="233">
                  <c:v>25.4</c:v>
                </c:pt>
                <c:pt idx="234">
                  <c:v>23.7</c:v>
                </c:pt>
                <c:pt idx="235">
                  <c:v>22.1</c:v>
                </c:pt>
                <c:pt idx="236">
                  <c:v>20.399999999999999</c:v>
                </c:pt>
                <c:pt idx="237">
                  <c:v>19.3</c:v>
                </c:pt>
                <c:pt idx="238">
                  <c:v>18.100000000000001</c:v>
                </c:pt>
                <c:pt idx="239">
                  <c:v>17</c:v>
                </c:pt>
                <c:pt idx="240">
                  <c:v>16.2</c:v>
                </c:pt>
                <c:pt idx="241">
                  <c:v>15.5</c:v>
                </c:pt>
                <c:pt idx="242">
                  <c:v>14.7</c:v>
                </c:pt>
                <c:pt idx="243">
                  <c:v>13.9</c:v>
                </c:pt>
                <c:pt idx="244">
                  <c:v>13.2</c:v>
                </c:pt>
                <c:pt idx="245">
                  <c:v>12.4</c:v>
                </c:pt>
                <c:pt idx="246">
                  <c:v>12.5</c:v>
                </c:pt>
                <c:pt idx="247">
                  <c:v>12.7</c:v>
                </c:pt>
                <c:pt idx="248">
                  <c:v>12.8</c:v>
                </c:pt>
                <c:pt idx="249">
                  <c:v>16.3</c:v>
                </c:pt>
                <c:pt idx="250">
                  <c:v>19.899999999999999</c:v>
                </c:pt>
                <c:pt idx="251">
                  <c:v>23.4</c:v>
                </c:pt>
                <c:pt idx="252">
                  <c:v>24.5</c:v>
                </c:pt>
                <c:pt idx="253">
                  <c:v>25.5</c:v>
                </c:pt>
                <c:pt idx="254">
                  <c:v>26.6</c:v>
                </c:pt>
                <c:pt idx="255">
                  <c:v>26.2</c:v>
                </c:pt>
                <c:pt idx="256">
                  <c:v>25.8</c:v>
                </c:pt>
                <c:pt idx="257">
                  <c:v>25.4</c:v>
                </c:pt>
                <c:pt idx="258">
                  <c:v>24</c:v>
                </c:pt>
                <c:pt idx="259">
                  <c:v>22.6</c:v>
                </c:pt>
                <c:pt idx="260">
                  <c:v>21.2</c:v>
                </c:pt>
                <c:pt idx="261">
                  <c:v>19.7</c:v>
                </c:pt>
                <c:pt idx="262">
                  <c:v>18.100000000000001</c:v>
                </c:pt>
                <c:pt idx="263">
                  <c:v>16.600000000000001</c:v>
                </c:pt>
                <c:pt idx="264">
                  <c:v>16.2</c:v>
                </c:pt>
                <c:pt idx="265">
                  <c:v>15.8</c:v>
                </c:pt>
                <c:pt idx="266">
                  <c:v>15.4</c:v>
                </c:pt>
                <c:pt idx="267">
                  <c:v>14.4</c:v>
                </c:pt>
                <c:pt idx="268">
                  <c:v>13.4</c:v>
                </c:pt>
                <c:pt idx="269">
                  <c:v>12.4</c:v>
                </c:pt>
                <c:pt idx="270">
                  <c:v>12.3</c:v>
                </c:pt>
                <c:pt idx="271">
                  <c:v>12.1</c:v>
                </c:pt>
                <c:pt idx="272">
                  <c:v>12</c:v>
                </c:pt>
                <c:pt idx="273">
                  <c:v>15.9</c:v>
                </c:pt>
                <c:pt idx="274">
                  <c:v>19.7</c:v>
                </c:pt>
                <c:pt idx="275">
                  <c:v>23.6</c:v>
                </c:pt>
                <c:pt idx="276">
                  <c:v>24.5</c:v>
                </c:pt>
                <c:pt idx="277">
                  <c:v>25.5</c:v>
                </c:pt>
                <c:pt idx="278">
                  <c:v>26.4</c:v>
                </c:pt>
                <c:pt idx="279">
                  <c:v>26.1</c:v>
                </c:pt>
                <c:pt idx="280">
                  <c:v>25.9</c:v>
                </c:pt>
                <c:pt idx="281">
                  <c:v>25.6</c:v>
                </c:pt>
                <c:pt idx="282">
                  <c:v>24</c:v>
                </c:pt>
                <c:pt idx="283">
                  <c:v>22.4</c:v>
                </c:pt>
                <c:pt idx="284">
                  <c:v>20.8</c:v>
                </c:pt>
                <c:pt idx="285">
                  <c:v>19.5</c:v>
                </c:pt>
                <c:pt idx="286">
                  <c:v>18.3</c:v>
                </c:pt>
                <c:pt idx="287">
                  <c:v>17</c:v>
                </c:pt>
                <c:pt idx="288">
                  <c:v>16.399999999999999</c:v>
                </c:pt>
                <c:pt idx="289">
                  <c:v>15.8</c:v>
                </c:pt>
                <c:pt idx="290">
                  <c:v>15.2</c:v>
                </c:pt>
                <c:pt idx="291">
                  <c:v>15</c:v>
                </c:pt>
                <c:pt idx="292">
                  <c:v>14.8</c:v>
                </c:pt>
                <c:pt idx="293">
                  <c:v>14.6</c:v>
                </c:pt>
                <c:pt idx="294">
                  <c:v>14.8</c:v>
                </c:pt>
                <c:pt idx="295">
                  <c:v>15</c:v>
                </c:pt>
                <c:pt idx="296">
                  <c:v>15.2</c:v>
                </c:pt>
                <c:pt idx="297">
                  <c:v>18.100000000000001</c:v>
                </c:pt>
                <c:pt idx="298">
                  <c:v>20.9</c:v>
                </c:pt>
                <c:pt idx="299">
                  <c:v>23.8</c:v>
                </c:pt>
                <c:pt idx="300">
                  <c:v>24.9</c:v>
                </c:pt>
                <c:pt idx="301">
                  <c:v>25.9</c:v>
                </c:pt>
                <c:pt idx="302">
                  <c:v>27</c:v>
                </c:pt>
                <c:pt idx="303">
                  <c:v>26.7</c:v>
                </c:pt>
                <c:pt idx="304">
                  <c:v>26.3</c:v>
                </c:pt>
                <c:pt idx="305">
                  <c:v>26</c:v>
                </c:pt>
                <c:pt idx="306">
                  <c:v>24.1</c:v>
                </c:pt>
                <c:pt idx="307">
                  <c:v>22.1</c:v>
                </c:pt>
                <c:pt idx="308">
                  <c:v>20.2</c:v>
                </c:pt>
                <c:pt idx="309">
                  <c:v>19.3</c:v>
                </c:pt>
                <c:pt idx="310">
                  <c:v>18.3</c:v>
                </c:pt>
                <c:pt idx="311">
                  <c:v>17.399999999999999</c:v>
                </c:pt>
                <c:pt idx="312">
                  <c:v>16.8</c:v>
                </c:pt>
                <c:pt idx="313">
                  <c:v>16.100000000000001</c:v>
                </c:pt>
                <c:pt idx="314">
                  <c:v>15.5</c:v>
                </c:pt>
                <c:pt idx="315">
                  <c:v>14.9</c:v>
                </c:pt>
                <c:pt idx="316">
                  <c:v>14.2</c:v>
                </c:pt>
                <c:pt idx="317">
                  <c:v>13.6</c:v>
                </c:pt>
                <c:pt idx="318">
                  <c:v>14.1</c:v>
                </c:pt>
                <c:pt idx="319">
                  <c:v>14.5</c:v>
                </c:pt>
                <c:pt idx="320">
                  <c:v>15</c:v>
                </c:pt>
                <c:pt idx="321">
                  <c:v>18.100000000000001</c:v>
                </c:pt>
                <c:pt idx="322">
                  <c:v>21.3</c:v>
                </c:pt>
                <c:pt idx="323">
                  <c:v>24.4</c:v>
                </c:pt>
                <c:pt idx="324">
                  <c:v>25.5</c:v>
                </c:pt>
                <c:pt idx="325">
                  <c:v>26.7</c:v>
                </c:pt>
                <c:pt idx="326">
                  <c:v>27.8</c:v>
                </c:pt>
                <c:pt idx="327">
                  <c:v>27.3</c:v>
                </c:pt>
                <c:pt idx="328">
                  <c:v>26.9</c:v>
                </c:pt>
                <c:pt idx="329">
                  <c:v>26.4</c:v>
                </c:pt>
                <c:pt idx="330">
                  <c:v>24.2</c:v>
                </c:pt>
                <c:pt idx="331">
                  <c:v>22</c:v>
                </c:pt>
                <c:pt idx="332">
                  <c:v>19.8</c:v>
                </c:pt>
                <c:pt idx="333">
                  <c:v>18.399999999999999</c:v>
                </c:pt>
                <c:pt idx="334">
                  <c:v>17</c:v>
                </c:pt>
                <c:pt idx="335">
                  <c:v>15.6</c:v>
                </c:pt>
                <c:pt idx="336">
                  <c:v>15.3</c:v>
                </c:pt>
                <c:pt idx="337">
                  <c:v>14.9</c:v>
                </c:pt>
                <c:pt idx="338">
                  <c:v>14.6</c:v>
                </c:pt>
                <c:pt idx="339">
                  <c:v>14.3</c:v>
                </c:pt>
                <c:pt idx="340">
                  <c:v>13.9</c:v>
                </c:pt>
                <c:pt idx="341">
                  <c:v>13.6</c:v>
                </c:pt>
                <c:pt idx="342">
                  <c:v>13.8</c:v>
                </c:pt>
                <c:pt idx="343">
                  <c:v>14</c:v>
                </c:pt>
                <c:pt idx="344">
                  <c:v>14.2</c:v>
                </c:pt>
                <c:pt idx="345">
                  <c:v>17.5</c:v>
                </c:pt>
                <c:pt idx="346">
                  <c:v>20.9</c:v>
                </c:pt>
                <c:pt idx="347">
                  <c:v>24.2</c:v>
                </c:pt>
                <c:pt idx="348">
                  <c:v>25.3</c:v>
                </c:pt>
                <c:pt idx="349">
                  <c:v>26.5</c:v>
                </c:pt>
                <c:pt idx="350">
                  <c:v>27.6</c:v>
                </c:pt>
                <c:pt idx="351">
                  <c:v>27.5</c:v>
                </c:pt>
                <c:pt idx="352">
                  <c:v>27.3</c:v>
                </c:pt>
                <c:pt idx="353">
                  <c:v>27.2</c:v>
                </c:pt>
                <c:pt idx="354">
                  <c:v>25.1</c:v>
                </c:pt>
                <c:pt idx="355">
                  <c:v>23.1</c:v>
                </c:pt>
                <c:pt idx="356">
                  <c:v>21</c:v>
                </c:pt>
                <c:pt idx="357">
                  <c:v>19.7</c:v>
                </c:pt>
                <c:pt idx="358">
                  <c:v>18.3</c:v>
                </c:pt>
                <c:pt idx="359">
                  <c:v>17</c:v>
                </c:pt>
                <c:pt idx="360">
                  <c:v>16.600000000000001</c:v>
                </c:pt>
                <c:pt idx="361">
                  <c:v>16.2</c:v>
                </c:pt>
                <c:pt idx="362">
                  <c:v>15.8</c:v>
                </c:pt>
                <c:pt idx="363">
                  <c:v>15.5</c:v>
                </c:pt>
                <c:pt idx="364">
                  <c:v>15.1</c:v>
                </c:pt>
                <c:pt idx="365">
                  <c:v>14.8</c:v>
                </c:pt>
                <c:pt idx="366">
                  <c:v>14.5</c:v>
                </c:pt>
                <c:pt idx="367">
                  <c:v>14.1</c:v>
                </c:pt>
                <c:pt idx="368">
                  <c:v>13.8</c:v>
                </c:pt>
                <c:pt idx="369">
                  <c:v>17.399999999999999</c:v>
                </c:pt>
                <c:pt idx="370">
                  <c:v>21</c:v>
                </c:pt>
                <c:pt idx="371">
                  <c:v>24.6</c:v>
                </c:pt>
                <c:pt idx="372">
                  <c:v>25.6</c:v>
                </c:pt>
                <c:pt idx="373">
                  <c:v>26.6</c:v>
                </c:pt>
                <c:pt idx="374">
                  <c:v>27.6</c:v>
                </c:pt>
                <c:pt idx="375">
                  <c:v>27.4</c:v>
                </c:pt>
                <c:pt idx="376">
                  <c:v>27.2</c:v>
                </c:pt>
                <c:pt idx="377">
                  <c:v>27</c:v>
                </c:pt>
                <c:pt idx="378">
                  <c:v>24.3</c:v>
                </c:pt>
                <c:pt idx="379">
                  <c:v>21.7</c:v>
                </c:pt>
                <c:pt idx="380">
                  <c:v>19</c:v>
                </c:pt>
                <c:pt idx="381">
                  <c:v>18.2</c:v>
                </c:pt>
                <c:pt idx="382">
                  <c:v>17.399999999999999</c:v>
                </c:pt>
                <c:pt idx="383">
                  <c:v>16.600000000000001</c:v>
                </c:pt>
                <c:pt idx="384">
                  <c:v>16.399999999999999</c:v>
                </c:pt>
                <c:pt idx="385">
                  <c:v>16.2</c:v>
                </c:pt>
                <c:pt idx="386">
                  <c:v>16</c:v>
                </c:pt>
                <c:pt idx="387">
                  <c:v>15.8</c:v>
                </c:pt>
                <c:pt idx="388">
                  <c:v>15.6</c:v>
                </c:pt>
                <c:pt idx="389">
                  <c:v>15.4</c:v>
                </c:pt>
                <c:pt idx="390">
                  <c:v>15.5</c:v>
                </c:pt>
                <c:pt idx="391">
                  <c:v>15.7</c:v>
                </c:pt>
                <c:pt idx="392">
                  <c:v>15.8</c:v>
                </c:pt>
                <c:pt idx="393">
                  <c:v>18.600000000000001</c:v>
                </c:pt>
                <c:pt idx="394">
                  <c:v>21.4</c:v>
                </c:pt>
                <c:pt idx="395">
                  <c:v>24.2</c:v>
                </c:pt>
                <c:pt idx="396">
                  <c:v>25.5</c:v>
                </c:pt>
                <c:pt idx="397">
                  <c:v>26.7</c:v>
                </c:pt>
                <c:pt idx="398">
                  <c:v>28</c:v>
                </c:pt>
                <c:pt idx="399">
                  <c:v>28.1</c:v>
                </c:pt>
                <c:pt idx="400">
                  <c:v>28.1</c:v>
                </c:pt>
                <c:pt idx="401">
                  <c:v>28.2</c:v>
                </c:pt>
                <c:pt idx="402">
                  <c:v>26</c:v>
                </c:pt>
                <c:pt idx="403">
                  <c:v>23.8</c:v>
                </c:pt>
                <c:pt idx="404">
                  <c:v>21.6</c:v>
                </c:pt>
                <c:pt idx="405">
                  <c:v>21</c:v>
                </c:pt>
                <c:pt idx="406">
                  <c:v>20.399999999999999</c:v>
                </c:pt>
                <c:pt idx="407">
                  <c:v>19.8</c:v>
                </c:pt>
                <c:pt idx="408">
                  <c:v>19</c:v>
                </c:pt>
                <c:pt idx="409">
                  <c:v>18.2</c:v>
                </c:pt>
                <c:pt idx="410">
                  <c:v>17.399999999999999</c:v>
                </c:pt>
                <c:pt idx="411">
                  <c:v>16.600000000000001</c:v>
                </c:pt>
                <c:pt idx="412">
                  <c:v>15.8</c:v>
                </c:pt>
                <c:pt idx="413">
                  <c:v>15</c:v>
                </c:pt>
                <c:pt idx="414">
                  <c:v>16.2</c:v>
                </c:pt>
                <c:pt idx="415">
                  <c:v>17.399999999999999</c:v>
                </c:pt>
                <c:pt idx="416">
                  <c:v>18.600000000000001</c:v>
                </c:pt>
                <c:pt idx="417">
                  <c:v>21.1</c:v>
                </c:pt>
                <c:pt idx="418">
                  <c:v>23.5</c:v>
                </c:pt>
                <c:pt idx="419">
                  <c:v>26</c:v>
                </c:pt>
                <c:pt idx="420">
                  <c:v>27.6</c:v>
                </c:pt>
                <c:pt idx="421">
                  <c:v>29.2</c:v>
                </c:pt>
                <c:pt idx="422">
                  <c:v>30.8</c:v>
                </c:pt>
                <c:pt idx="423">
                  <c:v>30.5</c:v>
                </c:pt>
                <c:pt idx="424">
                  <c:v>30.3</c:v>
                </c:pt>
                <c:pt idx="425">
                  <c:v>30</c:v>
                </c:pt>
                <c:pt idx="426">
                  <c:v>27.7</c:v>
                </c:pt>
                <c:pt idx="427">
                  <c:v>25.5</c:v>
                </c:pt>
                <c:pt idx="428">
                  <c:v>23.2</c:v>
                </c:pt>
                <c:pt idx="429">
                  <c:v>22.4</c:v>
                </c:pt>
                <c:pt idx="430">
                  <c:v>21.6</c:v>
                </c:pt>
                <c:pt idx="431">
                  <c:v>20.8</c:v>
                </c:pt>
                <c:pt idx="432">
                  <c:v>20</c:v>
                </c:pt>
                <c:pt idx="433">
                  <c:v>19.2</c:v>
                </c:pt>
                <c:pt idx="434">
                  <c:v>18.399999999999999</c:v>
                </c:pt>
                <c:pt idx="435">
                  <c:v>17.5</c:v>
                </c:pt>
                <c:pt idx="436">
                  <c:v>16.7</c:v>
                </c:pt>
                <c:pt idx="437">
                  <c:v>15.8</c:v>
                </c:pt>
                <c:pt idx="438">
                  <c:v>15.8</c:v>
                </c:pt>
                <c:pt idx="439">
                  <c:v>15.8</c:v>
                </c:pt>
                <c:pt idx="440">
                  <c:v>15.8</c:v>
                </c:pt>
                <c:pt idx="441">
                  <c:v>18.2</c:v>
                </c:pt>
                <c:pt idx="442">
                  <c:v>20.6</c:v>
                </c:pt>
                <c:pt idx="443">
                  <c:v>23</c:v>
                </c:pt>
                <c:pt idx="444">
                  <c:v>24.4</c:v>
                </c:pt>
                <c:pt idx="445">
                  <c:v>25.8</c:v>
                </c:pt>
                <c:pt idx="446">
                  <c:v>27.2</c:v>
                </c:pt>
                <c:pt idx="447">
                  <c:v>26.9</c:v>
                </c:pt>
                <c:pt idx="448">
                  <c:v>26.7</c:v>
                </c:pt>
                <c:pt idx="449">
                  <c:v>26.4</c:v>
                </c:pt>
                <c:pt idx="450">
                  <c:v>24.7</c:v>
                </c:pt>
                <c:pt idx="451">
                  <c:v>22.9</c:v>
                </c:pt>
                <c:pt idx="452">
                  <c:v>21.2</c:v>
                </c:pt>
                <c:pt idx="453">
                  <c:v>20.7</c:v>
                </c:pt>
                <c:pt idx="454">
                  <c:v>20.100000000000001</c:v>
                </c:pt>
                <c:pt idx="455">
                  <c:v>19.600000000000001</c:v>
                </c:pt>
                <c:pt idx="456">
                  <c:v>18.8</c:v>
                </c:pt>
                <c:pt idx="457">
                  <c:v>18</c:v>
                </c:pt>
                <c:pt idx="458">
                  <c:v>17.2</c:v>
                </c:pt>
                <c:pt idx="459">
                  <c:v>16.399999999999999</c:v>
                </c:pt>
                <c:pt idx="460">
                  <c:v>15.6</c:v>
                </c:pt>
                <c:pt idx="461">
                  <c:v>14.8</c:v>
                </c:pt>
                <c:pt idx="462">
                  <c:v>14.3</c:v>
                </c:pt>
                <c:pt idx="463">
                  <c:v>13.9</c:v>
                </c:pt>
                <c:pt idx="464">
                  <c:v>13.4</c:v>
                </c:pt>
                <c:pt idx="465">
                  <c:v>17</c:v>
                </c:pt>
                <c:pt idx="466">
                  <c:v>20.6</c:v>
                </c:pt>
                <c:pt idx="467">
                  <c:v>24.2</c:v>
                </c:pt>
                <c:pt idx="468">
                  <c:v>25.1</c:v>
                </c:pt>
                <c:pt idx="469">
                  <c:v>25.9</c:v>
                </c:pt>
                <c:pt idx="470">
                  <c:v>26.8</c:v>
                </c:pt>
                <c:pt idx="471">
                  <c:v>26.4</c:v>
                </c:pt>
                <c:pt idx="472">
                  <c:v>26</c:v>
                </c:pt>
                <c:pt idx="473">
                  <c:v>25.6</c:v>
                </c:pt>
                <c:pt idx="474">
                  <c:v>23.7</c:v>
                </c:pt>
                <c:pt idx="475">
                  <c:v>21.7</c:v>
                </c:pt>
                <c:pt idx="476">
                  <c:v>19.8</c:v>
                </c:pt>
                <c:pt idx="477">
                  <c:v>19</c:v>
                </c:pt>
                <c:pt idx="478">
                  <c:v>18.2</c:v>
                </c:pt>
                <c:pt idx="479">
                  <c:v>17.399999999999999</c:v>
                </c:pt>
                <c:pt idx="480">
                  <c:v>16.5</c:v>
                </c:pt>
                <c:pt idx="481">
                  <c:v>15.5</c:v>
                </c:pt>
                <c:pt idx="482">
                  <c:v>14.6</c:v>
                </c:pt>
                <c:pt idx="483">
                  <c:v>14.4</c:v>
                </c:pt>
                <c:pt idx="484">
                  <c:v>14.2</c:v>
                </c:pt>
                <c:pt idx="485">
                  <c:v>14</c:v>
                </c:pt>
                <c:pt idx="486">
                  <c:v>14.8</c:v>
                </c:pt>
                <c:pt idx="487">
                  <c:v>15.6</c:v>
                </c:pt>
                <c:pt idx="488">
                  <c:v>16.399999999999999</c:v>
                </c:pt>
                <c:pt idx="489">
                  <c:v>19</c:v>
                </c:pt>
                <c:pt idx="490">
                  <c:v>21.6</c:v>
                </c:pt>
                <c:pt idx="491">
                  <c:v>24.2</c:v>
                </c:pt>
                <c:pt idx="492">
                  <c:v>25.3</c:v>
                </c:pt>
                <c:pt idx="493">
                  <c:v>26.5</c:v>
                </c:pt>
                <c:pt idx="494">
                  <c:v>27.6</c:v>
                </c:pt>
                <c:pt idx="495">
                  <c:v>27.4</c:v>
                </c:pt>
                <c:pt idx="496">
                  <c:v>27.2</c:v>
                </c:pt>
                <c:pt idx="497">
                  <c:v>27</c:v>
                </c:pt>
                <c:pt idx="498">
                  <c:v>25</c:v>
                </c:pt>
                <c:pt idx="499">
                  <c:v>23</c:v>
                </c:pt>
                <c:pt idx="500">
                  <c:v>21</c:v>
                </c:pt>
                <c:pt idx="501">
                  <c:v>20.399999999999999</c:v>
                </c:pt>
                <c:pt idx="502">
                  <c:v>19.8</c:v>
                </c:pt>
                <c:pt idx="503">
                  <c:v>19.2</c:v>
                </c:pt>
                <c:pt idx="504">
                  <c:v>18.399999999999999</c:v>
                </c:pt>
                <c:pt idx="505">
                  <c:v>17.7</c:v>
                </c:pt>
                <c:pt idx="506">
                  <c:v>16.899999999999999</c:v>
                </c:pt>
                <c:pt idx="507">
                  <c:v>16.100000000000001</c:v>
                </c:pt>
                <c:pt idx="508">
                  <c:v>15.4</c:v>
                </c:pt>
                <c:pt idx="509">
                  <c:v>14.6</c:v>
                </c:pt>
                <c:pt idx="510">
                  <c:v>15.6</c:v>
                </c:pt>
                <c:pt idx="511">
                  <c:v>16.600000000000001</c:v>
                </c:pt>
                <c:pt idx="512">
                  <c:v>17.600000000000001</c:v>
                </c:pt>
                <c:pt idx="513">
                  <c:v>19.5</c:v>
                </c:pt>
                <c:pt idx="514">
                  <c:v>21.5</c:v>
                </c:pt>
                <c:pt idx="515">
                  <c:v>23.4</c:v>
                </c:pt>
                <c:pt idx="516">
                  <c:v>23.9</c:v>
                </c:pt>
                <c:pt idx="517">
                  <c:v>24.4</c:v>
                </c:pt>
                <c:pt idx="518">
                  <c:v>24.9</c:v>
                </c:pt>
                <c:pt idx="519">
                  <c:v>25.4</c:v>
                </c:pt>
                <c:pt idx="520">
                  <c:v>25.9</c:v>
                </c:pt>
                <c:pt idx="521">
                  <c:v>26.4</c:v>
                </c:pt>
                <c:pt idx="522">
                  <c:v>24.3</c:v>
                </c:pt>
                <c:pt idx="523">
                  <c:v>22.1</c:v>
                </c:pt>
                <c:pt idx="524">
                  <c:v>20</c:v>
                </c:pt>
                <c:pt idx="525">
                  <c:v>20</c:v>
                </c:pt>
                <c:pt idx="526">
                  <c:v>20</c:v>
                </c:pt>
                <c:pt idx="527">
                  <c:v>20</c:v>
                </c:pt>
                <c:pt idx="528">
                  <c:v>19</c:v>
                </c:pt>
                <c:pt idx="529">
                  <c:v>18</c:v>
                </c:pt>
                <c:pt idx="530">
                  <c:v>17</c:v>
                </c:pt>
                <c:pt idx="531">
                  <c:v>16.5</c:v>
                </c:pt>
                <c:pt idx="532">
                  <c:v>15.9</c:v>
                </c:pt>
                <c:pt idx="533">
                  <c:v>15.4</c:v>
                </c:pt>
                <c:pt idx="534">
                  <c:v>15.9</c:v>
                </c:pt>
                <c:pt idx="535">
                  <c:v>16.5</c:v>
                </c:pt>
                <c:pt idx="536">
                  <c:v>17</c:v>
                </c:pt>
                <c:pt idx="537">
                  <c:v>19.7</c:v>
                </c:pt>
                <c:pt idx="538">
                  <c:v>22.3</c:v>
                </c:pt>
                <c:pt idx="539">
                  <c:v>25</c:v>
                </c:pt>
                <c:pt idx="540">
                  <c:v>26.1</c:v>
                </c:pt>
                <c:pt idx="541">
                  <c:v>27.3</c:v>
                </c:pt>
                <c:pt idx="542">
                  <c:v>28.4</c:v>
                </c:pt>
                <c:pt idx="543">
                  <c:v>28.2</c:v>
                </c:pt>
                <c:pt idx="544">
                  <c:v>28</c:v>
                </c:pt>
                <c:pt idx="545">
                  <c:v>27.8</c:v>
                </c:pt>
                <c:pt idx="546">
                  <c:v>25.6</c:v>
                </c:pt>
                <c:pt idx="547">
                  <c:v>23.4</c:v>
                </c:pt>
                <c:pt idx="548">
                  <c:v>21.2</c:v>
                </c:pt>
                <c:pt idx="549">
                  <c:v>19.899999999999999</c:v>
                </c:pt>
                <c:pt idx="550">
                  <c:v>18.7</c:v>
                </c:pt>
                <c:pt idx="551">
                  <c:v>17.399999999999999</c:v>
                </c:pt>
                <c:pt idx="552">
                  <c:v>16.899999999999999</c:v>
                </c:pt>
                <c:pt idx="553">
                  <c:v>16.3</c:v>
                </c:pt>
                <c:pt idx="554">
                  <c:v>15.8</c:v>
                </c:pt>
                <c:pt idx="555">
                  <c:v>15.3</c:v>
                </c:pt>
                <c:pt idx="556">
                  <c:v>14.9</c:v>
                </c:pt>
                <c:pt idx="557">
                  <c:v>14.4</c:v>
                </c:pt>
                <c:pt idx="558">
                  <c:v>14.9</c:v>
                </c:pt>
                <c:pt idx="559">
                  <c:v>15.5</c:v>
                </c:pt>
                <c:pt idx="560">
                  <c:v>16</c:v>
                </c:pt>
                <c:pt idx="561">
                  <c:v>19.2</c:v>
                </c:pt>
                <c:pt idx="562">
                  <c:v>22.4</c:v>
                </c:pt>
                <c:pt idx="563">
                  <c:v>25.6</c:v>
                </c:pt>
                <c:pt idx="564">
                  <c:v>26.6</c:v>
                </c:pt>
                <c:pt idx="565">
                  <c:v>27.6</c:v>
                </c:pt>
                <c:pt idx="566">
                  <c:v>28.6</c:v>
                </c:pt>
                <c:pt idx="567">
                  <c:v>28.4</c:v>
                </c:pt>
                <c:pt idx="568">
                  <c:v>28.2</c:v>
                </c:pt>
                <c:pt idx="569">
                  <c:v>28</c:v>
                </c:pt>
                <c:pt idx="570">
                  <c:v>25.7</c:v>
                </c:pt>
                <c:pt idx="571">
                  <c:v>23.3</c:v>
                </c:pt>
                <c:pt idx="572">
                  <c:v>21</c:v>
                </c:pt>
                <c:pt idx="573">
                  <c:v>20.100000000000001</c:v>
                </c:pt>
                <c:pt idx="574">
                  <c:v>19.2</c:v>
                </c:pt>
                <c:pt idx="575">
                  <c:v>18.3</c:v>
                </c:pt>
                <c:pt idx="576">
                  <c:v>17.399999999999999</c:v>
                </c:pt>
                <c:pt idx="577">
                  <c:v>16.5</c:v>
                </c:pt>
                <c:pt idx="578">
                  <c:v>15.6</c:v>
                </c:pt>
                <c:pt idx="579">
                  <c:v>14.5</c:v>
                </c:pt>
                <c:pt idx="580">
                  <c:v>13.3</c:v>
                </c:pt>
                <c:pt idx="581">
                  <c:v>12.2</c:v>
                </c:pt>
                <c:pt idx="582">
                  <c:v>12.9</c:v>
                </c:pt>
                <c:pt idx="583">
                  <c:v>13.7</c:v>
                </c:pt>
                <c:pt idx="584">
                  <c:v>14.4</c:v>
                </c:pt>
                <c:pt idx="585">
                  <c:v>17.899999999999999</c:v>
                </c:pt>
                <c:pt idx="586">
                  <c:v>21.5</c:v>
                </c:pt>
                <c:pt idx="587">
                  <c:v>25</c:v>
                </c:pt>
                <c:pt idx="588">
                  <c:v>26.1</c:v>
                </c:pt>
                <c:pt idx="589">
                  <c:v>27.3</c:v>
                </c:pt>
                <c:pt idx="590">
                  <c:v>28.4</c:v>
                </c:pt>
                <c:pt idx="591">
                  <c:v>28.3</c:v>
                </c:pt>
                <c:pt idx="592">
                  <c:v>28.1</c:v>
                </c:pt>
                <c:pt idx="593">
                  <c:v>28</c:v>
                </c:pt>
                <c:pt idx="594">
                  <c:v>25.4</c:v>
                </c:pt>
                <c:pt idx="595">
                  <c:v>22.8</c:v>
                </c:pt>
                <c:pt idx="596">
                  <c:v>20.2</c:v>
                </c:pt>
                <c:pt idx="597">
                  <c:v>18.7</c:v>
                </c:pt>
                <c:pt idx="598">
                  <c:v>17.3</c:v>
                </c:pt>
                <c:pt idx="599">
                  <c:v>15.8</c:v>
                </c:pt>
                <c:pt idx="600">
                  <c:v>14.5</c:v>
                </c:pt>
                <c:pt idx="601">
                  <c:v>13.3</c:v>
                </c:pt>
                <c:pt idx="602">
                  <c:v>12</c:v>
                </c:pt>
                <c:pt idx="603">
                  <c:v>11.8</c:v>
                </c:pt>
                <c:pt idx="604">
                  <c:v>11.6</c:v>
                </c:pt>
                <c:pt idx="605">
                  <c:v>11.4</c:v>
                </c:pt>
                <c:pt idx="606">
                  <c:v>12</c:v>
                </c:pt>
                <c:pt idx="607">
                  <c:v>12.6</c:v>
                </c:pt>
                <c:pt idx="608">
                  <c:v>13.2</c:v>
                </c:pt>
                <c:pt idx="609">
                  <c:v>23</c:v>
                </c:pt>
                <c:pt idx="610">
                  <c:v>23</c:v>
                </c:pt>
                <c:pt idx="611">
                  <c:v>23</c:v>
                </c:pt>
                <c:pt idx="612">
                  <c:v>24.7</c:v>
                </c:pt>
                <c:pt idx="613">
                  <c:v>26.3</c:v>
                </c:pt>
                <c:pt idx="614">
                  <c:v>28</c:v>
                </c:pt>
                <c:pt idx="615">
                  <c:v>28</c:v>
                </c:pt>
                <c:pt idx="616">
                  <c:v>28</c:v>
                </c:pt>
                <c:pt idx="617">
                  <c:v>28</c:v>
                </c:pt>
                <c:pt idx="618">
                  <c:v>26.1</c:v>
                </c:pt>
                <c:pt idx="619">
                  <c:v>24.3</c:v>
                </c:pt>
                <c:pt idx="620">
                  <c:v>22.4</c:v>
                </c:pt>
                <c:pt idx="621">
                  <c:v>21.4</c:v>
                </c:pt>
                <c:pt idx="622">
                  <c:v>20.399999999999999</c:v>
                </c:pt>
                <c:pt idx="623">
                  <c:v>19.399999999999999</c:v>
                </c:pt>
                <c:pt idx="624">
                  <c:v>18.7</c:v>
                </c:pt>
                <c:pt idx="625">
                  <c:v>17.899999999999999</c:v>
                </c:pt>
                <c:pt idx="626">
                  <c:v>17.2</c:v>
                </c:pt>
                <c:pt idx="627">
                  <c:v>17.100000000000001</c:v>
                </c:pt>
                <c:pt idx="628">
                  <c:v>17.100000000000001</c:v>
                </c:pt>
                <c:pt idx="629">
                  <c:v>17</c:v>
                </c:pt>
                <c:pt idx="630">
                  <c:v>17.100000000000001</c:v>
                </c:pt>
                <c:pt idx="631">
                  <c:v>17.100000000000001</c:v>
                </c:pt>
                <c:pt idx="632">
                  <c:v>17.2</c:v>
                </c:pt>
                <c:pt idx="633">
                  <c:v>19.5</c:v>
                </c:pt>
                <c:pt idx="634">
                  <c:v>21.9</c:v>
                </c:pt>
                <c:pt idx="635">
                  <c:v>24.2</c:v>
                </c:pt>
                <c:pt idx="636">
                  <c:v>25.1</c:v>
                </c:pt>
                <c:pt idx="637">
                  <c:v>26.1</c:v>
                </c:pt>
                <c:pt idx="638">
                  <c:v>27</c:v>
                </c:pt>
                <c:pt idx="639">
                  <c:v>26.8</c:v>
                </c:pt>
                <c:pt idx="640">
                  <c:v>26.6</c:v>
                </c:pt>
                <c:pt idx="641">
                  <c:v>26.4</c:v>
                </c:pt>
                <c:pt idx="642">
                  <c:v>24.7</c:v>
                </c:pt>
                <c:pt idx="643">
                  <c:v>22.9</c:v>
                </c:pt>
                <c:pt idx="644">
                  <c:v>21.2</c:v>
                </c:pt>
                <c:pt idx="645">
                  <c:v>19.899999999999999</c:v>
                </c:pt>
                <c:pt idx="646">
                  <c:v>18.7</c:v>
                </c:pt>
                <c:pt idx="647">
                  <c:v>17.399999999999999</c:v>
                </c:pt>
                <c:pt idx="648">
                  <c:v>16.899999999999999</c:v>
                </c:pt>
                <c:pt idx="649">
                  <c:v>16.5</c:v>
                </c:pt>
                <c:pt idx="650">
                  <c:v>16</c:v>
                </c:pt>
                <c:pt idx="651">
                  <c:v>15.5</c:v>
                </c:pt>
                <c:pt idx="652">
                  <c:v>15.1</c:v>
                </c:pt>
                <c:pt idx="653">
                  <c:v>14.6</c:v>
                </c:pt>
                <c:pt idx="654">
                  <c:v>14.6</c:v>
                </c:pt>
                <c:pt idx="655">
                  <c:v>14.6</c:v>
                </c:pt>
                <c:pt idx="656">
                  <c:v>14.6</c:v>
                </c:pt>
                <c:pt idx="657">
                  <c:v>17.7</c:v>
                </c:pt>
                <c:pt idx="658">
                  <c:v>20.9</c:v>
                </c:pt>
                <c:pt idx="659">
                  <c:v>24</c:v>
                </c:pt>
                <c:pt idx="660">
                  <c:v>24.7</c:v>
                </c:pt>
                <c:pt idx="661">
                  <c:v>25.5</c:v>
                </c:pt>
                <c:pt idx="662">
                  <c:v>26.2</c:v>
                </c:pt>
                <c:pt idx="663">
                  <c:v>26.4</c:v>
                </c:pt>
                <c:pt idx="664">
                  <c:v>26.6</c:v>
                </c:pt>
                <c:pt idx="665">
                  <c:v>26.8</c:v>
                </c:pt>
                <c:pt idx="666">
                  <c:v>24.8</c:v>
                </c:pt>
                <c:pt idx="667">
                  <c:v>22.8</c:v>
                </c:pt>
                <c:pt idx="668">
                  <c:v>20.8</c:v>
                </c:pt>
                <c:pt idx="669">
                  <c:v>21.3</c:v>
                </c:pt>
                <c:pt idx="670">
                  <c:v>21.8</c:v>
                </c:pt>
                <c:pt idx="671">
                  <c:v>22.3</c:v>
                </c:pt>
                <c:pt idx="672">
                  <c:v>20.100000000000001</c:v>
                </c:pt>
                <c:pt idx="673">
                  <c:v>17.8</c:v>
                </c:pt>
                <c:pt idx="674">
                  <c:v>15.6</c:v>
                </c:pt>
                <c:pt idx="675">
                  <c:v>15</c:v>
                </c:pt>
                <c:pt idx="676">
                  <c:v>14.5</c:v>
                </c:pt>
                <c:pt idx="677">
                  <c:v>14</c:v>
                </c:pt>
                <c:pt idx="678">
                  <c:v>14.5</c:v>
                </c:pt>
                <c:pt idx="679">
                  <c:v>14.9</c:v>
                </c:pt>
                <c:pt idx="680">
                  <c:v>15.4</c:v>
                </c:pt>
                <c:pt idx="681">
                  <c:v>18.7</c:v>
                </c:pt>
                <c:pt idx="682">
                  <c:v>21.9</c:v>
                </c:pt>
                <c:pt idx="683">
                  <c:v>25.2</c:v>
                </c:pt>
                <c:pt idx="684">
                  <c:v>25.7</c:v>
                </c:pt>
                <c:pt idx="685">
                  <c:v>26.3</c:v>
                </c:pt>
                <c:pt idx="686">
                  <c:v>26.8</c:v>
                </c:pt>
                <c:pt idx="687">
                  <c:v>27.3</c:v>
                </c:pt>
                <c:pt idx="688">
                  <c:v>27.9</c:v>
                </c:pt>
                <c:pt idx="689">
                  <c:v>28.4</c:v>
                </c:pt>
                <c:pt idx="690">
                  <c:v>26.1</c:v>
                </c:pt>
                <c:pt idx="691">
                  <c:v>23.9</c:v>
                </c:pt>
                <c:pt idx="692">
                  <c:v>21.6</c:v>
                </c:pt>
                <c:pt idx="693">
                  <c:v>23.9</c:v>
                </c:pt>
                <c:pt idx="694">
                  <c:v>26.1</c:v>
                </c:pt>
                <c:pt idx="695">
                  <c:v>28.4</c:v>
                </c:pt>
                <c:pt idx="696">
                  <c:v>24.3</c:v>
                </c:pt>
                <c:pt idx="697">
                  <c:v>20.3</c:v>
                </c:pt>
                <c:pt idx="698">
                  <c:v>16.2</c:v>
                </c:pt>
                <c:pt idx="699">
                  <c:v>15.6</c:v>
                </c:pt>
                <c:pt idx="700">
                  <c:v>15</c:v>
                </c:pt>
                <c:pt idx="701">
                  <c:v>14.4</c:v>
                </c:pt>
                <c:pt idx="702">
                  <c:v>15.1</c:v>
                </c:pt>
                <c:pt idx="703">
                  <c:v>15.7</c:v>
                </c:pt>
                <c:pt idx="704">
                  <c:v>16.399999999999999</c:v>
                </c:pt>
                <c:pt idx="705">
                  <c:v>19.5</c:v>
                </c:pt>
                <c:pt idx="706">
                  <c:v>22.7</c:v>
                </c:pt>
                <c:pt idx="707">
                  <c:v>25.8</c:v>
                </c:pt>
                <c:pt idx="708">
                  <c:v>27.2</c:v>
                </c:pt>
                <c:pt idx="709">
                  <c:v>28.6</c:v>
                </c:pt>
                <c:pt idx="710">
                  <c:v>30</c:v>
                </c:pt>
                <c:pt idx="711">
                  <c:v>29.8</c:v>
                </c:pt>
                <c:pt idx="712">
                  <c:v>29.6</c:v>
                </c:pt>
                <c:pt idx="713">
                  <c:v>29.4</c:v>
                </c:pt>
                <c:pt idx="714">
                  <c:v>27.1</c:v>
                </c:pt>
                <c:pt idx="715">
                  <c:v>24.7</c:v>
                </c:pt>
                <c:pt idx="716">
                  <c:v>22.4</c:v>
                </c:pt>
                <c:pt idx="717">
                  <c:v>21.4</c:v>
                </c:pt>
                <c:pt idx="718">
                  <c:v>20.399999999999999</c:v>
                </c:pt>
                <c:pt idx="719">
                  <c:v>19.399999999999999</c:v>
                </c:pt>
                <c:pt idx="720">
                  <c:v>22.7</c:v>
                </c:pt>
                <c:pt idx="721">
                  <c:v>26.1</c:v>
                </c:pt>
                <c:pt idx="722">
                  <c:v>29.4</c:v>
                </c:pt>
                <c:pt idx="723">
                  <c:v>24.2</c:v>
                </c:pt>
                <c:pt idx="724">
                  <c:v>19</c:v>
                </c:pt>
                <c:pt idx="725">
                  <c:v>13.8</c:v>
                </c:pt>
                <c:pt idx="726">
                  <c:v>14.3</c:v>
                </c:pt>
                <c:pt idx="727">
                  <c:v>14.9</c:v>
                </c:pt>
                <c:pt idx="728">
                  <c:v>15.4</c:v>
                </c:pt>
                <c:pt idx="729">
                  <c:v>19.3</c:v>
                </c:pt>
                <c:pt idx="730">
                  <c:v>23.1</c:v>
                </c:pt>
                <c:pt idx="731">
                  <c:v>27</c:v>
                </c:pt>
                <c:pt idx="732">
                  <c:v>27.4</c:v>
                </c:pt>
                <c:pt idx="733">
                  <c:v>27.8</c:v>
                </c:pt>
                <c:pt idx="734">
                  <c:v>28.2</c:v>
                </c:pt>
                <c:pt idx="735">
                  <c:v>28.6</c:v>
                </c:pt>
                <c:pt idx="736">
                  <c:v>29</c:v>
                </c:pt>
                <c:pt idx="737">
                  <c:v>29.4</c:v>
                </c:pt>
                <c:pt idx="738">
                  <c:v>24.6</c:v>
                </c:pt>
                <c:pt idx="739">
                  <c:v>22.5</c:v>
                </c:pt>
                <c:pt idx="740">
                  <c:v>20.3</c:v>
                </c:pt>
                <c:pt idx="741">
                  <c:v>18.5</c:v>
                </c:pt>
                <c:pt idx="742">
                  <c:v>17.5</c:v>
                </c:pt>
                <c:pt idx="743">
                  <c:v>17.2</c:v>
                </c:pt>
                <c:pt idx="744">
                  <c:v>17.5</c:v>
                </c:pt>
                <c:pt idx="745">
                  <c:v>17.899999999999999</c:v>
                </c:pt>
                <c:pt idx="746">
                  <c:v>18</c:v>
                </c:pt>
                <c:pt idx="747">
                  <c:v>17.600000000000001</c:v>
                </c:pt>
                <c:pt idx="748">
                  <c:v>16.8</c:v>
                </c:pt>
                <c:pt idx="749">
                  <c:v>15.9</c:v>
                </c:pt>
                <c:pt idx="750">
                  <c:v>16.100000000000001</c:v>
                </c:pt>
                <c:pt idx="751">
                  <c:v>15.7</c:v>
                </c:pt>
                <c:pt idx="752">
                  <c:v>15.4</c:v>
                </c:pt>
                <c:pt idx="753">
                  <c:v>18.7</c:v>
                </c:pt>
                <c:pt idx="754">
                  <c:v>22.1</c:v>
                </c:pt>
                <c:pt idx="755">
                  <c:v>25.4</c:v>
                </c:pt>
                <c:pt idx="756">
                  <c:v>26.5</c:v>
                </c:pt>
                <c:pt idx="757">
                  <c:v>27.5</c:v>
                </c:pt>
                <c:pt idx="758">
                  <c:v>28.6</c:v>
                </c:pt>
                <c:pt idx="759">
                  <c:v>28.1</c:v>
                </c:pt>
                <c:pt idx="760">
                  <c:v>27.7</c:v>
                </c:pt>
                <c:pt idx="761">
                  <c:v>27.2</c:v>
                </c:pt>
                <c:pt idx="762">
                  <c:v>25.5</c:v>
                </c:pt>
                <c:pt idx="763">
                  <c:v>23.9</c:v>
                </c:pt>
                <c:pt idx="764">
                  <c:v>22.2</c:v>
                </c:pt>
                <c:pt idx="765">
                  <c:v>24.3</c:v>
                </c:pt>
                <c:pt idx="766">
                  <c:v>26.5</c:v>
                </c:pt>
                <c:pt idx="767">
                  <c:v>28.6</c:v>
                </c:pt>
                <c:pt idx="768">
                  <c:v>24.2</c:v>
                </c:pt>
                <c:pt idx="769">
                  <c:v>19.8</c:v>
                </c:pt>
                <c:pt idx="770">
                  <c:v>15.4</c:v>
                </c:pt>
                <c:pt idx="771">
                  <c:v>14.4</c:v>
                </c:pt>
                <c:pt idx="772">
                  <c:v>13.4</c:v>
                </c:pt>
                <c:pt idx="773">
                  <c:v>12.4</c:v>
                </c:pt>
                <c:pt idx="774">
                  <c:v>13.1</c:v>
                </c:pt>
                <c:pt idx="775">
                  <c:v>13.9</c:v>
                </c:pt>
                <c:pt idx="776">
                  <c:v>14.6</c:v>
                </c:pt>
                <c:pt idx="777">
                  <c:v>18.2</c:v>
                </c:pt>
                <c:pt idx="778">
                  <c:v>21.8</c:v>
                </c:pt>
                <c:pt idx="779">
                  <c:v>25.4</c:v>
                </c:pt>
                <c:pt idx="780">
                  <c:v>26.2</c:v>
                </c:pt>
                <c:pt idx="781">
                  <c:v>27</c:v>
                </c:pt>
                <c:pt idx="782">
                  <c:v>27.8</c:v>
                </c:pt>
                <c:pt idx="783">
                  <c:v>27.7</c:v>
                </c:pt>
                <c:pt idx="784">
                  <c:v>27.7</c:v>
                </c:pt>
                <c:pt idx="785">
                  <c:v>27.6</c:v>
                </c:pt>
                <c:pt idx="786">
                  <c:v>24.6</c:v>
                </c:pt>
                <c:pt idx="787">
                  <c:v>21.6</c:v>
                </c:pt>
                <c:pt idx="788">
                  <c:v>18.600000000000001</c:v>
                </c:pt>
                <c:pt idx="789">
                  <c:v>17.5</c:v>
                </c:pt>
                <c:pt idx="790">
                  <c:v>16.5</c:v>
                </c:pt>
                <c:pt idx="791">
                  <c:v>15.4</c:v>
                </c:pt>
                <c:pt idx="792">
                  <c:v>15</c:v>
                </c:pt>
                <c:pt idx="793">
                  <c:v>14.6</c:v>
                </c:pt>
                <c:pt idx="794">
                  <c:v>14.2</c:v>
                </c:pt>
                <c:pt idx="795">
                  <c:v>14.3</c:v>
                </c:pt>
                <c:pt idx="796">
                  <c:v>14.3</c:v>
                </c:pt>
                <c:pt idx="797">
                  <c:v>14.4</c:v>
                </c:pt>
                <c:pt idx="798">
                  <c:v>15.5</c:v>
                </c:pt>
                <c:pt idx="799">
                  <c:v>16.5</c:v>
                </c:pt>
                <c:pt idx="800">
                  <c:v>17.600000000000001</c:v>
                </c:pt>
                <c:pt idx="801">
                  <c:v>20.100000000000001</c:v>
                </c:pt>
                <c:pt idx="802">
                  <c:v>22.5</c:v>
                </c:pt>
                <c:pt idx="803">
                  <c:v>25</c:v>
                </c:pt>
                <c:pt idx="804">
                  <c:v>26.1</c:v>
                </c:pt>
                <c:pt idx="805">
                  <c:v>27.3</c:v>
                </c:pt>
                <c:pt idx="806">
                  <c:v>28.4</c:v>
                </c:pt>
                <c:pt idx="807">
                  <c:v>28.3</c:v>
                </c:pt>
                <c:pt idx="808">
                  <c:v>28.1</c:v>
                </c:pt>
                <c:pt idx="809">
                  <c:v>28</c:v>
                </c:pt>
                <c:pt idx="810">
                  <c:v>26.3</c:v>
                </c:pt>
                <c:pt idx="811">
                  <c:v>24.7</c:v>
                </c:pt>
                <c:pt idx="812">
                  <c:v>23</c:v>
                </c:pt>
                <c:pt idx="813">
                  <c:v>22.1</c:v>
                </c:pt>
                <c:pt idx="814">
                  <c:v>21.1</c:v>
                </c:pt>
                <c:pt idx="815">
                  <c:v>20.2</c:v>
                </c:pt>
                <c:pt idx="816">
                  <c:v>19.600000000000001</c:v>
                </c:pt>
                <c:pt idx="817">
                  <c:v>19</c:v>
                </c:pt>
                <c:pt idx="818">
                  <c:v>18.399999999999999</c:v>
                </c:pt>
                <c:pt idx="819">
                  <c:v>17.7</c:v>
                </c:pt>
                <c:pt idx="820">
                  <c:v>17.100000000000001</c:v>
                </c:pt>
                <c:pt idx="821">
                  <c:v>16.399999999999999</c:v>
                </c:pt>
                <c:pt idx="822">
                  <c:v>16.899999999999999</c:v>
                </c:pt>
                <c:pt idx="823">
                  <c:v>17.5</c:v>
                </c:pt>
                <c:pt idx="824">
                  <c:v>18</c:v>
                </c:pt>
                <c:pt idx="825">
                  <c:v>20.3</c:v>
                </c:pt>
                <c:pt idx="826">
                  <c:v>22.7</c:v>
                </c:pt>
                <c:pt idx="827">
                  <c:v>25</c:v>
                </c:pt>
                <c:pt idx="828">
                  <c:v>26.2</c:v>
                </c:pt>
                <c:pt idx="829">
                  <c:v>27.4</c:v>
                </c:pt>
                <c:pt idx="830">
                  <c:v>28.6</c:v>
                </c:pt>
                <c:pt idx="831">
                  <c:v>28.4</c:v>
                </c:pt>
                <c:pt idx="832">
                  <c:v>28.2</c:v>
                </c:pt>
                <c:pt idx="833">
                  <c:v>28</c:v>
                </c:pt>
                <c:pt idx="834">
                  <c:v>26</c:v>
                </c:pt>
                <c:pt idx="835">
                  <c:v>24</c:v>
                </c:pt>
                <c:pt idx="836">
                  <c:v>22</c:v>
                </c:pt>
                <c:pt idx="837">
                  <c:v>20</c:v>
                </c:pt>
                <c:pt idx="838">
                  <c:v>18</c:v>
                </c:pt>
                <c:pt idx="839">
                  <c:v>16</c:v>
                </c:pt>
                <c:pt idx="840">
                  <c:v>16.3</c:v>
                </c:pt>
                <c:pt idx="841">
                  <c:v>16.7</c:v>
                </c:pt>
                <c:pt idx="842">
                  <c:v>17</c:v>
                </c:pt>
                <c:pt idx="843">
                  <c:v>16.5</c:v>
                </c:pt>
                <c:pt idx="844">
                  <c:v>15.9</c:v>
                </c:pt>
                <c:pt idx="845">
                  <c:v>15.4</c:v>
                </c:pt>
                <c:pt idx="846">
                  <c:v>16.7</c:v>
                </c:pt>
                <c:pt idx="847">
                  <c:v>18.100000000000001</c:v>
                </c:pt>
                <c:pt idx="848">
                  <c:v>19.399999999999999</c:v>
                </c:pt>
                <c:pt idx="849">
                  <c:v>21.9</c:v>
                </c:pt>
                <c:pt idx="850">
                  <c:v>24.3</c:v>
                </c:pt>
                <c:pt idx="851">
                  <c:v>26.8</c:v>
                </c:pt>
                <c:pt idx="852">
                  <c:v>27.4</c:v>
                </c:pt>
                <c:pt idx="853">
                  <c:v>28</c:v>
                </c:pt>
                <c:pt idx="854">
                  <c:v>28.6</c:v>
                </c:pt>
                <c:pt idx="855">
                  <c:v>28.4</c:v>
                </c:pt>
                <c:pt idx="856">
                  <c:v>28.2</c:v>
                </c:pt>
                <c:pt idx="857">
                  <c:v>28</c:v>
                </c:pt>
                <c:pt idx="858">
                  <c:v>26</c:v>
                </c:pt>
                <c:pt idx="859">
                  <c:v>24.1</c:v>
                </c:pt>
                <c:pt idx="860">
                  <c:v>22.1</c:v>
                </c:pt>
                <c:pt idx="861">
                  <c:v>20.100000000000001</c:v>
                </c:pt>
                <c:pt idx="862">
                  <c:v>18.2</c:v>
                </c:pt>
                <c:pt idx="863">
                  <c:v>16.2</c:v>
                </c:pt>
                <c:pt idx="864">
                  <c:v>16.5</c:v>
                </c:pt>
                <c:pt idx="865">
                  <c:v>16.7</c:v>
                </c:pt>
                <c:pt idx="866">
                  <c:v>17</c:v>
                </c:pt>
                <c:pt idx="867">
                  <c:v>16.3</c:v>
                </c:pt>
                <c:pt idx="868">
                  <c:v>15.7</c:v>
                </c:pt>
                <c:pt idx="869">
                  <c:v>15</c:v>
                </c:pt>
                <c:pt idx="870">
                  <c:v>15.1</c:v>
                </c:pt>
                <c:pt idx="871">
                  <c:v>15.3</c:v>
                </c:pt>
                <c:pt idx="872">
                  <c:v>15.4</c:v>
                </c:pt>
                <c:pt idx="873">
                  <c:v>19.3</c:v>
                </c:pt>
                <c:pt idx="874">
                  <c:v>23.1</c:v>
                </c:pt>
                <c:pt idx="875">
                  <c:v>27</c:v>
                </c:pt>
                <c:pt idx="876">
                  <c:v>28</c:v>
                </c:pt>
                <c:pt idx="877">
                  <c:v>29</c:v>
                </c:pt>
                <c:pt idx="878">
                  <c:v>30</c:v>
                </c:pt>
                <c:pt idx="879">
                  <c:v>29.8</c:v>
                </c:pt>
                <c:pt idx="880">
                  <c:v>29.6</c:v>
                </c:pt>
                <c:pt idx="881">
                  <c:v>29.4</c:v>
                </c:pt>
                <c:pt idx="882">
                  <c:v>26.9</c:v>
                </c:pt>
                <c:pt idx="883">
                  <c:v>24.5</c:v>
                </c:pt>
                <c:pt idx="884">
                  <c:v>22</c:v>
                </c:pt>
                <c:pt idx="885">
                  <c:v>20.9</c:v>
                </c:pt>
                <c:pt idx="886">
                  <c:v>19.7</c:v>
                </c:pt>
                <c:pt idx="887">
                  <c:v>18.600000000000001</c:v>
                </c:pt>
                <c:pt idx="888">
                  <c:v>18</c:v>
                </c:pt>
                <c:pt idx="889">
                  <c:v>17.399999999999999</c:v>
                </c:pt>
                <c:pt idx="890">
                  <c:v>16.8</c:v>
                </c:pt>
                <c:pt idx="891">
                  <c:v>16.8</c:v>
                </c:pt>
                <c:pt idx="892">
                  <c:v>16.8</c:v>
                </c:pt>
                <c:pt idx="893">
                  <c:v>16.8</c:v>
                </c:pt>
                <c:pt idx="894">
                  <c:v>17.5</c:v>
                </c:pt>
                <c:pt idx="895">
                  <c:v>18.100000000000001</c:v>
                </c:pt>
                <c:pt idx="896">
                  <c:v>18.8</c:v>
                </c:pt>
                <c:pt idx="897">
                  <c:v>21.5</c:v>
                </c:pt>
                <c:pt idx="898">
                  <c:v>24.1</c:v>
                </c:pt>
                <c:pt idx="899">
                  <c:v>26.8</c:v>
                </c:pt>
                <c:pt idx="900">
                  <c:v>28.2</c:v>
                </c:pt>
                <c:pt idx="901">
                  <c:v>29.6</c:v>
                </c:pt>
                <c:pt idx="902">
                  <c:v>31</c:v>
                </c:pt>
                <c:pt idx="903">
                  <c:v>30.7</c:v>
                </c:pt>
                <c:pt idx="904">
                  <c:v>30.3</c:v>
                </c:pt>
                <c:pt idx="905">
                  <c:v>30</c:v>
                </c:pt>
                <c:pt idx="906">
                  <c:v>28.3</c:v>
                </c:pt>
                <c:pt idx="907">
                  <c:v>26.5</c:v>
                </c:pt>
                <c:pt idx="908">
                  <c:v>24.8</c:v>
                </c:pt>
                <c:pt idx="909">
                  <c:v>24.1</c:v>
                </c:pt>
                <c:pt idx="910">
                  <c:v>23.3</c:v>
                </c:pt>
                <c:pt idx="911">
                  <c:v>22.6</c:v>
                </c:pt>
                <c:pt idx="912">
                  <c:v>21.9</c:v>
                </c:pt>
                <c:pt idx="913">
                  <c:v>21.1</c:v>
                </c:pt>
                <c:pt idx="914">
                  <c:v>20.399999999999999</c:v>
                </c:pt>
                <c:pt idx="915">
                  <c:v>19.7</c:v>
                </c:pt>
                <c:pt idx="916">
                  <c:v>19.100000000000001</c:v>
                </c:pt>
                <c:pt idx="917">
                  <c:v>18.399999999999999</c:v>
                </c:pt>
                <c:pt idx="918">
                  <c:v>19</c:v>
                </c:pt>
                <c:pt idx="919">
                  <c:v>19.600000000000001</c:v>
                </c:pt>
                <c:pt idx="920">
                  <c:v>20.2</c:v>
                </c:pt>
                <c:pt idx="921">
                  <c:v>23.1</c:v>
                </c:pt>
                <c:pt idx="922">
                  <c:v>25.9</c:v>
                </c:pt>
                <c:pt idx="923">
                  <c:v>28.8</c:v>
                </c:pt>
                <c:pt idx="924">
                  <c:v>29.9</c:v>
                </c:pt>
                <c:pt idx="925">
                  <c:v>31.1</c:v>
                </c:pt>
                <c:pt idx="926">
                  <c:v>32.200000000000003</c:v>
                </c:pt>
                <c:pt idx="927">
                  <c:v>31.9</c:v>
                </c:pt>
                <c:pt idx="928">
                  <c:v>31.7</c:v>
                </c:pt>
                <c:pt idx="929">
                  <c:v>31.4</c:v>
                </c:pt>
                <c:pt idx="930">
                  <c:v>29.3</c:v>
                </c:pt>
                <c:pt idx="931">
                  <c:v>27.1</c:v>
                </c:pt>
                <c:pt idx="932">
                  <c:v>25</c:v>
                </c:pt>
                <c:pt idx="933">
                  <c:v>23.1</c:v>
                </c:pt>
                <c:pt idx="934">
                  <c:v>21.3</c:v>
                </c:pt>
                <c:pt idx="935">
                  <c:v>19.399999999999999</c:v>
                </c:pt>
                <c:pt idx="936">
                  <c:v>19.899999999999999</c:v>
                </c:pt>
                <c:pt idx="937">
                  <c:v>20.3</c:v>
                </c:pt>
                <c:pt idx="938">
                  <c:v>20.8</c:v>
                </c:pt>
                <c:pt idx="939">
                  <c:v>21</c:v>
                </c:pt>
                <c:pt idx="940">
                  <c:v>21.2</c:v>
                </c:pt>
                <c:pt idx="941">
                  <c:v>21.4</c:v>
                </c:pt>
                <c:pt idx="942">
                  <c:v>20.8</c:v>
                </c:pt>
                <c:pt idx="943">
                  <c:v>20.2</c:v>
                </c:pt>
                <c:pt idx="944">
                  <c:v>19.600000000000001</c:v>
                </c:pt>
                <c:pt idx="945">
                  <c:v>22.5</c:v>
                </c:pt>
                <c:pt idx="946">
                  <c:v>25.3</c:v>
                </c:pt>
                <c:pt idx="947">
                  <c:v>28.2</c:v>
                </c:pt>
                <c:pt idx="948">
                  <c:v>30.1</c:v>
                </c:pt>
                <c:pt idx="949">
                  <c:v>31.9</c:v>
                </c:pt>
                <c:pt idx="950">
                  <c:v>33.799999999999997</c:v>
                </c:pt>
                <c:pt idx="951">
                  <c:v>33.9</c:v>
                </c:pt>
                <c:pt idx="952">
                  <c:v>33.9</c:v>
                </c:pt>
                <c:pt idx="953">
                  <c:v>34</c:v>
                </c:pt>
                <c:pt idx="954">
                  <c:v>31.6</c:v>
                </c:pt>
                <c:pt idx="955">
                  <c:v>29.2</c:v>
                </c:pt>
                <c:pt idx="956">
                  <c:v>26.8</c:v>
                </c:pt>
                <c:pt idx="957">
                  <c:v>25.7</c:v>
                </c:pt>
                <c:pt idx="958">
                  <c:v>24.5</c:v>
                </c:pt>
                <c:pt idx="959">
                  <c:v>23.4</c:v>
                </c:pt>
                <c:pt idx="960">
                  <c:v>22.3</c:v>
                </c:pt>
                <c:pt idx="961">
                  <c:v>21.1</c:v>
                </c:pt>
                <c:pt idx="962">
                  <c:v>20</c:v>
                </c:pt>
                <c:pt idx="963">
                  <c:v>19.2</c:v>
                </c:pt>
                <c:pt idx="964">
                  <c:v>18.399999999999999</c:v>
                </c:pt>
                <c:pt idx="965">
                  <c:v>17.600000000000001</c:v>
                </c:pt>
                <c:pt idx="966">
                  <c:v>18.3</c:v>
                </c:pt>
                <c:pt idx="967">
                  <c:v>18.899999999999999</c:v>
                </c:pt>
                <c:pt idx="968">
                  <c:v>19.600000000000001</c:v>
                </c:pt>
                <c:pt idx="969">
                  <c:v>23</c:v>
                </c:pt>
                <c:pt idx="970">
                  <c:v>26.4</c:v>
                </c:pt>
                <c:pt idx="971">
                  <c:v>29.8</c:v>
                </c:pt>
                <c:pt idx="972">
                  <c:v>30.5</c:v>
                </c:pt>
                <c:pt idx="973">
                  <c:v>31.1</c:v>
                </c:pt>
                <c:pt idx="974">
                  <c:v>31.8</c:v>
                </c:pt>
                <c:pt idx="975">
                  <c:v>31.9</c:v>
                </c:pt>
                <c:pt idx="976">
                  <c:v>31.9</c:v>
                </c:pt>
                <c:pt idx="977">
                  <c:v>32</c:v>
                </c:pt>
                <c:pt idx="978">
                  <c:v>29.8</c:v>
                </c:pt>
                <c:pt idx="979">
                  <c:v>27.7</c:v>
                </c:pt>
                <c:pt idx="980">
                  <c:v>25.5</c:v>
                </c:pt>
                <c:pt idx="981">
                  <c:v>23.3</c:v>
                </c:pt>
                <c:pt idx="982">
                  <c:v>21.2</c:v>
                </c:pt>
                <c:pt idx="983">
                  <c:v>19</c:v>
                </c:pt>
                <c:pt idx="984">
                  <c:v>18.399999999999999</c:v>
                </c:pt>
                <c:pt idx="985">
                  <c:v>17.8</c:v>
                </c:pt>
                <c:pt idx="986">
                  <c:v>17.2</c:v>
                </c:pt>
                <c:pt idx="987">
                  <c:v>17.899999999999999</c:v>
                </c:pt>
                <c:pt idx="988">
                  <c:v>18.7</c:v>
                </c:pt>
                <c:pt idx="989">
                  <c:v>19.399999999999999</c:v>
                </c:pt>
                <c:pt idx="990">
                  <c:v>20.2</c:v>
                </c:pt>
                <c:pt idx="991">
                  <c:v>21</c:v>
                </c:pt>
                <c:pt idx="992">
                  <c:v>21.8</c:v>
                </c:pt>
                <c:pt idx="993">
                  <c:v>22.8</c:v>
                </c:pt>
                <c:pt idx="994">
                  <c:v>23.9</c:v>
                </c:pt>
                <c:pt idx="995">
                  <c:v>24.9</c:v>
                </c:pt>
                <c:pt idx="996">
                  <c:v>25.9</c:v>
                </c:pt>
                <c:pt idx="997">
                  <c:v>27</c:v>
                </c:pt>
                <c:pt idx="998">
                  <c:v>28</c:v>
                </c:pt>
                <c:pt idx="999">
                  <c:v>28.1</c:v>
                </c:pt>
                <c:pt idx="1000">
                  <c:v>28.3</c:v>
                </c:pt>
                <c:pt idx="1001">
                  <c:v>28.4</c:v>
                </c:pt>
                <c:pt idx="1002">
                  <c:v>26.8</c:v>
                </c:pt>
                <c:pt idx="1003">
                  <c:v>25.2</c:v>
                </c:pt>
                <c:pt idx="1004">
                  <c:v>23.6</c:v>
                </c:pt>
                <c:pt idx="1005">
                  <c:v>22.9</c:v>
                </c:pt>
                <c:pt idx="1006">
                  <c:v>22.1</c:v>
                </c:pt>
                <c:pt idx="1007">
                  <c:v>21.4</c:v>
                </c:pt>
                <c:pt idx="1008">
                  <c:v>20.6</c:v>
                </c:pt>
                <c:pt idx="1009">
                  <c:v>19.8</c:v>
                </c:pt>
                <c:pt idx="1010">
                  <c:v>19</c:v>
                </c:pt>
                <c:pt idx="1011">
                  <c:v>18.3</c:v>
                </c:pt>
                <c:pt idx="1012">
                  <c:v>17.7</c:v>
                </c:pt>
                <c:pt idx="1013">
                  <c:v>17</c:v>
                </c:pt>
                <c:pt idx="1014">
                  <c:v>16.600000000000001</c:v>
                </c:pt>
                <c:pt idx="1015">
                  <c:v>16.2</c:v>
                </c:pt>
                <c:pt idx="1016">
                  <c:v>15.8</c:v>
                </c:pt>
                <c:pt idx="1017">
                  <c:v>18.7</c:v>
                </c:pt>
                <c:pt idx="1018">
                  <c:v>21.5</c:v>
                </c:pt>
                <c:pt idx="1019">
                  <c:v>24.4</c:v>
                </c:pt>
                <c:pt idx="1020">
                  <c:v>25.5</c:v>
                </c:pt>
                <c:pt idx="1021">
                  <c:v>26.5</c:v>
                </c:pt>
                <c:pt idx="1022">
                  <c:v>27.6</c:v>
                </c:pt>
                <c:pt idx="1023">
                  <c:v>27.5</c:v>
                </c:pt>
                <c:pt idx="1024">
                  <c:v>27.3</c:v>
                </c:pt>
                <c:pt idx="1025">
                  <c:v>27.2</c:v>
                </c:pt>
                <c:pt idx="1026">
                  <c:v>25</c:v>
                </c:pt>
                <c:pt idx="1027">
                  <c:v>22.8</c:v>
                </c:pt>
                <c:pt idx="1028">
                  <c:v>20.6</c:v>
                </c:pt>
                <c:pt idx="1029">
                  <c:v>19.7</c:v>
                </c:pt>
                <c:pt idx="1030">
                  <c:v>18.899999999999999</c:v>
                </c:pt>
                <c:pt idx="1031">
                  <c:v>18</c:v>
                </c:pt>
                <c:pt idx="1032">
                  <c:v>17.2</c:v>
                </c:pt>
                <c:pt idx="1033">
                  <c:v>16.399999999999999</c:v>
                </c:pt>
                <c:pt idx="1034">
                  <c:v>15.6</c:v>
                </c:pt>
                <c:pt idx="1035">
                  <c:v>14.2</c:v>
                </c:pt>
                <c:pt idx="1036">
                  <c:v>12.8</c:v>
                </c:pt>
                <c:pt idx="1037">
                  <c:v>11.4</c:v>
                </c:pt>
                <c:pt idx="1038">
                  <c:v>12.7</c:v>
                </c:pt>
                <c:pt idx="1039">
                  <c:v>14.1</c:v>
                </c:pt>
                <c:pt idx="1040">
                  <c:v>15.4</c:v>
                </c:pt>
                <c:pt idx="1041">
                  <c:v>18.7</c:v>
                </c:pt>
                <c:pt idx="1042">
                  <c:v>22.1</c:v>
                </c:pt>
                <c:pt idx="1043">
                  <c:v>25.4</c:v>
                </c:pt>
                <c:pt idx="1044">
                  <c:v>25.8</c:v>
                </c:pt>
                <c:pt idx="1045">
                  <c:v>26.2</c:v>
                </c:pt>
                <c:pt idx="1046">
                  <c:v>26.6</c:v>
                </c:pt>
                <c:pt idx="1047">
                  <c:v>26.6</c:v>
                </c:pt>
                <c:pt idx="1048">
                  <c:v>26.6</c:v>
                </c:pt>
                <c:pt idx="1049">
                  <c:v>26.6</c:v>
                </c:pt>
                <c:pt idx="1050">
                  <c:v>23.5</c:v>
                </c:pt>
                <c:pt idx="1051">
                  <c:v>20.399999999999999</c:v>
                </c:pt>
                <c:pt idx="1052">
                  <c:v>20.399999999999999</c:v>
                </c:pt>
                <c:pt idx="1053">
                  <c:v>19.600000000000001</c:v>
                </c:pt>
                <c:pt idx="1054">
                  <c:v>18.8</c:v>
                </c:pt>
                <c:pt idx="1055">
                  <c:v>18</c:v>
                </c:pt>
                <c:pt idx="1056">
                  <c:v>17</c:v>
                </c:pt>
                <c:pt idx="1057">
                  <c:v>16</c:v>
                </c:pt>
                <c:pt idx="1058">
                  <c:v>15</c:v>
                </c:pt>
                <c:pt idx="1059">
                  <c:v>14.7</c:v>
                </c:pt>
                <c:pt idx="1060">
                  <c:v>14.3</c:v>
                </c:pt>
                <c:pt idx="1061">
                  <c:v>14</c:v>
                </c:pt>
                <c:pt idx="1062">
                  <c:v>14.9</c:v>
                </c:pt>
                <c:pt idx="1063">
                  <c:v>15.7</c:v>
                </c:pt>
                <c:pt idx="1064">
                  <c:v>16.600000000000001</c:v>
                </c:pt>
                <c:pt idx="1065">
                  <c:v>19.100000000000001</c:v>
                </c:pt>
                <c:pt idx="1066">
                  <c:v>21.7</c:v>
                </c:pt>
                <c:pt idx="1067">
                  <c:v>24.2</c:v>
                </c:pt>
                <c:pt idx="1068">
                  <c:v>25.3</c:v>
                </c:pt>
                <c:pt idx="1069">
                  <c:v>26.3</c:v>
                </c:pt>
                <c:pt idx="1070">
                  <c:v>27.4</c:v>
                </c:pt>
                <c:pt idx="1071">
                  <c:v>27.1</c:v>
                </c:pt>
                <c:pt idx="1072">
                  <c:v>26.7</c:v>
                </c:pt>
                <c:pt idx="1073">
                  <c:v>26.4</c:v>
                </c:pt>
                <c:pt idx="1074">
                  <c:v>24.8</c:v>
                </c:pt>
                <c:pt idx="1075">
                  <c:v>23.2</c:v>
                </c:pt>
                <c:pt idx="1076">
                  <c:v>21.6</c:v>
                </c:pt>
                <c:pt idx="1077">
                  <c:v>21.1</c:v>
                </c:pt>
                <c:pt idx="1078">
                  <c:v>20.5</c:v>
                </c:pt>
                <c:pt idx="1079">
                  <c:v>20</c:v>
                </c:pt>
                <c:pt idx="1080">
                  <c:v>19.5</c:v>
                </c:pt>
                <c:pt idx="1081">
                  <c:v>18.899999999999999</c:v>
                </c:pt>
                <c:pt idx="1082">
                  <c:v>18.399999999999999</c:v>
                </c:pt>
                <c:pt idx="1083">
                  <c:v>17.7</c:v>
                </c:pt>
                <c:pt idx="1084">
                  <c:v>16.899999999999999</c:v>
                </c:pt>
                <c:pt idx="1085">
                  <c:v>16.2</c:v>
                </c:pt>
                <c:pt idx="1086">
                  <c:v>16.5</c:v>
                </c:pt>
                <c:pt idx="1087">
                  <c:v>16.899999999999999</c:v>
                </c:pt>
                <c:pt idx="1088">
                  <c:v>17.2</c:v>
                </c:pt>
                <c:pt idx="1089">
                  <c:v>20.100000000000001</c:v>
                </c:pt>
                <c:pt idx="1090">
                  <c:v>23.1</c:v>
                </c:pt>
                <c:pt idx="1091">
                  <c:v>26</c:v>
                </c:pt>
                <c:pt idx="1092">
                  <c:v>26.5</c:v>
                </c:pt>
                <c:pt idx="1093">
                  <c:v>26.9</c:v>
                </c:pt>
                <c:pt idx="1094">
                  <c:v>27.4</c:v>
                </c:pt>
                <c:pt idx="1095">
                  <c:v>27.1</c:v>
                </c:pt>
                <c:pt idx="1096">
                  <c:v>26.9</c:v>
                </c:pt>
                <c:pt idx="1097">
                  <c:v>26.6</c:v>
                </c:pt>
                <c:pt idx="1098">
                  <c:v>25.1</c:v>
                </c:pt>
                <c:pt idx="1099">
                  <c:v>23.7</c:v>
                </c:pt>
                <c:pt idx="1100">
                  <c:v>22.2</c:v>
                </c:pt>
                <c:pt idx="1101">
                  <c:v>21.5</c:v>
                </c:pt>
                <c:pt idx="1102">
                  <c:v>20.9</c:v>
                </c:pt>
                <c:pt idx="1103">
                  <c:v>20.2</c:v>
                </c:pt>
                <c:pt idx="1104">
                  <c:v>18.899999999999999</c:v>
                </c:pt>
                <c:pt idx="1105">
                  <c:v>17.5</c:v>
                </c:pt>
                <c:pt idx="1106">
                  <c:v>16.2</c:v>
                </c:pt>
                <c:pt idx="1107">
                  <c:v>15.1</c:v>
                </c:pt>
                <c:pt idx="1108">
                  <c:v>14.1</c:v>
                </c:pt>
                <c:pt idx="1109">
                  <c:v>13</c:v>
                </c:pt>
                <c:pt idx="1110">
                  <c:v>13.1</c:v>
                </c:pt>
                <c:pt idx="1111">
                  <c:v>13.3</c:v>
                </c:pt>
                <c:pt idx="1112">
                  <c:v>13.4</c:v>
                </c:pt>
                <c:pt idx="1113">
                  <c:v>17.100000000000001</c:v>
                </c:pt>
                <c:pt idx="1114">
                  <c:v>20.7</c:v>
                </c:pt>
                <c:pt idx="1115">
                  <c:v>24.4</c:v>
                </c:pt>
                <c:pt idx="1116">
                  <c:v>24.3</c:v>
                </c:pt>
                <c:pt idx="1117">
                  <c:v>24.3</c:v>
                </c:pt>
                <c:pt idx="1118">
                  <c:v>24.2</c:v>
                </c:pt>
                <c:pt idx="1119">
                  <c:v>24.1</c:v>
                </c:pt>
                <c:pt idx="1120">
                  <c:v>24.1</c:v>
                </c:pt>
                <c:pt idx="1121">
                  <c:v>24</c:v>
                </c:pt>
                <c:pt idx="1122">
                  <c:v>23.2</c:v>
                </c:pt>
                <c:pt idx="1123">
                  <c:v>22.4</c:v>
                </c:pt>
                <c:pt idx="1124">
                  <c:v>21.6</c:v>
                </c:pt>
                <c:pt idx="1125">
                  <c:v>20.8</c:v>
                </c:pt>
                <c:pt idx="1126">
                  <c:v>20</c:v>
                </c:pt>
                <c:pt idx="1127">
                  <c:v>19.2</c:v>
                </c:pt>
                <c:pt idx="1128">
                  <c:v>18.5</c:v>
                </c:pt>
                <c:pt idx="1129">
                  <c:v>17.7</c:v>
                </c:pt>
                <c:pt idx="1130">
                  <c:v>17</c:v>
                </c:pt>
                <c:pt idx="1131">
                  <c:v>16.3</c:v>
                </c:pt>
                <c:pt idx="1132">
                  <c:v>15.5</c:v>
                </c:pt>
                <c:pt idx="1133">
                  <c:v>14.8</c:v>
                </c:pt>
                <c:pt idx="1134">
                  <c:v>14.1</c:v>
                </c:pt>
                <c:pt idx="1135">
                  <c:v>13.5</c:v>
                </c:pt>
                <c:pt idx="1136">
                  <c:v>12.8</c:v>
                </c:pt>
                <c:pt idx="1137">
                  <c:v>15.9</c:v>
                </c:pt>
                <c:pt idx="1138">
                  <c:v>18.899999999999999</c:v>
                </c:pt>
                <c:pt idx="1139">
                  <c:v>22</c:v>
                </c:pt>
                <c:pt idx="1140">
                  <c:v>23</c:v>
                </c:pt>
                <c:pt idx="1141">
                  <c:v>24</c:v>
                </c:pt>
                <c:pt idx="1142">
                  <c:v>25</c:v>
                </c:pt>
                <c:pt idx="1143">
                  <c:v>24.7</c:v>
                </c:pt>
                <c:pt idx="1144">
                  <c:v>24.3</c:v>
                </c:pt>
                <c:pt idx="1145">
                  <c:v>24</c:v>
                </c:pt>
                <c:pt idx="1146">
                  <c:v>22.3</c:v>
                </c:pt>
                <c:pt idx="1147">
                  <c:v>20.7</c:v>
                </c:pt>
                <c:pt idx="1148">
                  <c:v>19</c:v>
                </c:pt>
                <c:pt idx="1149">
                  <c:v>17.899999999999999</c:v>
                </c:pt>
                <c:pt idx="1150">
                  <c:v>16.7</c:v>
                </c:pt>
                <c:pt idx="1151">
                  <c:v>15.6</c:v>
                </c:pt>
                <c:pt idx="1152">
                  <c:v>14.6</c:v>
                </c:pt>
                <c:pt idx="1153">
                  <c:v>13.6</c:v>
                </c:pt>
                <c:pt idx="1154">
                  <c:v>12.6</c:v>
                </c:pt>
                <c:pt idx="1155">
                  <c:v>11.7</c:v>
                </c:pt>
                <c:pt idx="1156">
                  <c:v>10.9</c:v>
                </c:pt>
                <c:pt idx="1157">
                  <c:v>10</c:v>
                </c:pt>
                <c:pt idx="1158">
                  <c:v>10.7</c:v>
                </c:pt>
                <c:pt idx="1159">
                  <c:v>11.3</c:v>
                </c:pt>
                <c:pt idx="1160">
                  <c:v>12</c:v>
                </c:pt>
                <c:pt idx="1161">
                  <c:v>15.3</c:v>
                </c:pt>
                <c:pt idx="1162">
                  <c:v>18.5</c:v>
                </c:pt>
                <c:pt idx="1163">
                  <c:v>21.8</c:v>
                </c:pt>
                <c:pt idx="1164">
                  <c:v>22.4</c:v>
                </c:pt>
                <c:pt idx="1165">
                  <c:v>23</c:v>
                </c:pt>
                <c:pt idx="1166">
                  <c:v>23.6</c:v>
                </c:pt>
                <c:pt idx="1167">
                  <c:v>24.2</c:v>
                </c:pt>
                <c:pt idx="1168">
                  <c:v>24.8</c:v>
                </c:pt>
                <c:pt idx="1169">
                  <c:v>25.4</c:v>
                </c:pt>
                <c:pt idx="1170">
                  <c:v>23.4</c:v>
                </c:pt>
                <c:pt idx="1171">
                  <c:v>21.4</c:v>
                </c:pt>
                <c:pt idx="1172">
                  <c:v>19.399999999999999</c:v>
                </c:pt>
                <c:pt idx="1173">
                  <c:v>18.7</c:v>
                </c:pt>
                <c:pt idx="1174">
                  <c:v>18.100000000000001</c:v>
                </c:pt>
                <c:pt idx="1175">
                  <c:v>17.399999999999999</c:v>
                </c:pt>
                <c:pt idx="1176">
                  <c:v>16.7</c:v>
                </c:pt>
                <c:pt idx="1177">
                  <c:v>15.9</c:v>
                </c:pt>
                <c:pt idx="1178">
                  <c:v>15.2</c:v>
                </c:pt>
                <c:pt idx="1179">
                  <c:v>15</c:v>
                </c:pt>
                <c:pt idx="1180">
                  <c:v>14.8</c:v>
                </c:pt>
                <c:pt idx="1181">
                  <c:v>14.6</c:v>
                </c:pt>
                <c:pt idx="1182">
                  <c:v>15.4</c:v>
                </c:pt>
                <c:pt idx="1183">
                  <c:v>16.2</c:v>
                </c:pt>
                <c:pt idx="1184">
                  <c:v>17</c:v>
                </c:pt>
                <c:pt idx="1185">
                  <c:v>19.100000000000001</c:v>
                </c:pt>
                <c:pt idx="1186">
                  <c:v>21.3</c:v>
                </c:pt>
                <c:pt idx="1187">
                  <c:v>23.4</c:v>
                </c:pt>
                <c:pt idx="1188">
                  <c:v>24.3</c:v>
                </c:pt>
                <c:pt idx="1189">
                  <c:v>25.1</c:v>
                </c:pt>
                <c:pt idx="1190">
                  <c:v>26</c:v>
                </c:pt>
                <c:pt idx="1191">
                  <c:v>25.4</c:v>
                </c:pt>
                <c:pt idx="1192">
                  <c:v>24.8</c:v>
                </c:pt>
                <c:pt idx="1193">
                  <c:v>24.2</c:v>
                </c:pt>
                <c:pt idx="1194">
                  <c:v>22.6</c:v>
                </c:pt>
                <c:pt idx="1195">
                  <c:v>21</c:v>
                </c:pt>
                <c:pt idx="1196">
                  <c:v>19.399999999999999</c:v>
                </c:pt>
                <c:pt idx="1197">
                  <c:v>18.399999999999999</c:v>
                </c:pt>
                <c:pt idx="1198">
                  <c:v>17.399999999999999</c:v>
                </c:pt>
                <c:pt idx="1199">
                  <c:v>16.399999999999999</c:v>
                </c:pt>
                <c:pt idx="1200">
                  <c:v>15.7</c:v>
                </c:pt>
                <c:pt idx="1201">
                  <c:v>15.1</c:v>
                </c:pt>
                <c:pt idx="1202">
                  <c:v>14.4</c:v>
                </c:pt>
                <c:pt idx="1203">
                  <c:v>14</c:v>
                </c:pt>
                <c:pt idx="1204">
                  <c:v>13.6</c:v>
                </c:pt>
                <c:pt idx="1205">
                  <c:v>13.2</c:v>
                </c:pt>
                <c:pt idx="1206">
                  <c:v>24.8</c:v>
                </c:pt>
                <c:pt idx="1207">
                  <c:v>20.100000000000001</c:v>
                </c:pt>
                <c:pt idx="1208">
                  <c:v>15.4</c:v>
                </c:pt>
                <c:pt idx="1209">
                  <c:v>18.5</c:v>
                </c:pt>
                <c:pt idx="1210">
                  <c:v>21.7</c:v>
                </c:pt>
                <c:pt idx="1211">
                  <c:v>24.8</c:v>
                </c:pt>
                <c:pt idx="1212">
                  <c:v>26.4</c:v>
                </c:pt>
                <c:pt idx="1213">
                  <c:v>28</c:v>
                </c:pt>
                <c:pt idx="1214">
                  <c:v>29.6</c:v>
                </c:pt>
                <c:pt idx="1215">
                  <c:v>29.8</c:v>
                </c:pt>
                <c:pt idx="1216">
                  <c:v>30</c:v>
                </c:pt>
                <c:pt idx="1217">
                  <c:v>30.2</c:v>
                </c:pt>
                <c:pt idx="1218">
                  <c:v>28.3</c:v>
                </c:pt>
                <c:pt idx="1219">
                  <c:v>26.5</c:v>
                </c:pt>
                <c:pt idx="1220">
                  <c:v>24.6</c:v>
                </c:pt>
                <c:pt idx="1221">
                  <c:v>26.5</c:v>
                </c:pt>
                <c:pt idx="1222">
                  <c:v>28.3</c:v>
                </c:pt>
                <c:pt idx="1223">
                  <c:v>30.2</c:v>
                </c:pt>
                <c:pt idx="1224">
                  <c:v>26.1</c:v>
                </c:pt>
                <c:pt idx="1225">
                  <c:v>22.1</c:v>
                </c:pt>
                <c:pt idx="1226">
                  <c:v>18</c:v>
                </c:pt>
                <c:pt idx="1227">
                  <c:v>17.5</c:v>
                </c:pt>
                <c:pt idx="1228">
                  <c:v>16.899999999999999</c:v>
                </c:pt>
                <c:pt idx="1229">
                  <c:v>16.399999999999999</c:v>
                </c:pt>
                <c:pt idx="1230">
                  <c:v>18.3</c:v>
                </c:pt>
                <c:pt idx="1231">
                  <c:v>20.3</c:v>
                </c:pt>
                <c:pt idx="1232">
                  <c:v>22.2</c:v>
                </c:pt>
                <c:pt idx="1233">
                  <c:v>24.1</c:v>
                </c:pt>
                <c:pt idx="1234">
                  <c:v>26.1</c:v>
                </c:pt>
                <c:pt idx="1235">
                  <c:v>28</c:v>
                </c:pt>
                <c:pt idx="1236">
                  <c:v>28.8</c:v>
                </c:pt>
                <c:pt idx="1237">
                  <c:v>29.5</c:v>
                </c:pt>
                <c:pt idx="1238">
                  <c:v>30.3</c:v>
                </c:pt>
                <c:pt idx="1239">
                  <c:v>31.1</c:v>
                </c:pt>
                <c:pt idx="1240">
                  <c:v>31.8</c:v>
                </c:pt>
                <c:pt idx="1241">
                  <c:v>32.6</c:v>
                </c:pt>
                <c:pt idx="1242">
                  <c:v>30.3</c:v>
                </c:pt>
                <c:pt idx="1243">
                  <c:v>28</c:v>
                </c:pt>
                <c:pt idx="1244">
                  <c:v>25.8</c:v>
                </c:pt>
                <c:pt idx="1245">
                  <c:v>26.1</c:v>
                </c:pt>
                <c:pt idx="1246">
                  <c:v>26.4</c:v>
                </c:pt>
                <c:pt idx="1247">
                  <c:v>26.7</c:v>
                </c:pt>
                <c:pt idx="1248">
                  <c:v>24.8</c:v>
                </c:pt>
                <c:pt idx="1249">
                  <c:v>22.9</c:v>
                </c:pt>
                <c:pt idx="1250">
                  <c:v>21</c:v>
                </c:pt>
                <c:pt idx="1251">
                  <c:v>20</c:v>
                </c:pt>
                <c:pt idx="1252">
                  <c:v>19</c:v>
                </c:pt>
                <c:pt idx="1253">
                  <c:v>18</c:v>
                </c:pt>
                <c:pt idx="1254">
                  <c:v>20.7</c:v>
                </c:pt>
                <c:pt idx="1255">
                  <c:v>23.3</c:v>
                </c:pt>
                <c:pt idx="1256">
                  <c:v>26</c:v>
                </c:pt>
                <c:pt idx="1257">
                  <c:v>27.3</c:v>
                </c:pt>
                <c:pt idx="1258">
                  <c:v>28.7</c:v>
                </c:pt>
                <c:pt idx="1259">
                  <c:v>30</c:v>
                </c:pt>
                <c:pt idx="1260">
                  <c:v>31</c:v>
                </c:pt>
                <c:pt idx="1261">
                  <c:v>32</c:v>
                </c:pt>
                <c:pt idx="1262">
                  <c:v>33</c:v>
                </c:pt>
                <c:pt idx="1263">
                  <c:v>33.299999999999997</c:v>
                </c:pt>
                <c:pt idx="1264">
                  <c:v>33.700000000000003</c:v>
                </c:pt>
                <c:pt idx="1265">
                  <c:v>34</c:v>
                </c:pt>
                <c:pt idx="1266">
                  <c:v>31.4</c:v>
                </c:pt>
                <c:pt idx="1267">
                  <c:v>28.8</c:v>
                </c:pt>
                <c:pt idx="1268">
                  <c:v>26.2</c:v>
                </c:pt>
                <c:pt idx="1269">
                  <c:v>25.1</c:v>
                </c:pt>
                <c:pt idx="1270">
                  <c:v>23.9</c:v>
                </c:pt>
                <c:pt idx="1271">
                  <c:v>22.8</c:v>
                </c:pt>
                <c:pt idx="1272">
                  <c:v>23.1</c:v>
                </c:pt>
                <c:pt idx="1273">
                  <c:v>23.5</c:v>
                </c:pt>
                <c:pt idx="1274">
                  <c:v>23.8</c:v>
                </c:pt>
                <c:pt idx="1275">
                  <c:v>23.1</c:v>
                </c:pt>
                <c:pt idx="1276">
                  <c:v>22.3</c:v>
                </c:pt>
                <c:pt idx="1277">
                  <c:v>21.6</c:v>
                </c:pt>
                <c:pt idx="1278">
                  <c:v>21.5</c:v>
                </c:pt>
                <c:pt idx="1279">
                  <c:v>21.5</c:v>
                </c:pt>
                <c:pt idx="1280">
                  <c:v>21.4</c:v>
                </c:pt>
                <c:pt idx="1281">
                  <c:v>23.9</c:v>
                </c:pt>
                <c:pt idx="1282">
                  <c:v>26.5</c:v>
                </c:pt>
                <c:pt idx="1283">
                  <c:v>29</c:v>
                </c:pt>
                <c:pt idx="1284">
                  <c:v>30.3</c:v>
                </c:pt>
                <c:pt idx="1285">
                  <c:v>31.7</c:v>
                </c:pt>
                <c:pt idx="1286">
                  <c:v>33</c:v>
                </c:pt>
                <c:pt idx="1287">
                  <c:v>32.799999999999997</c:v>
                </c:pt>
                <c:pt idx="1288">
                  <c:v>32.6</c:v>
                </c:pt>
                <c:pt idx="1289">
                  <c:v>32.4</c:v>
                </c:pt>
                <c:pt idx="1290">
                  <c:v>29.9</c:v>
                </c:pt>
                <c:pt idx="1291">
                  <c:v>27.5</c:v>
                </c:pt>
                <c:pt idx="1292">
                  <c:v>25</c:v>
                </c:pt>
                <c:pt idx="1293">
                  <c:v>23.7</c:v>
                </c:pt>
                <c:pt idx="1294">
                  <c:v>22.3</c:v>
                </c:pt>
                <c:pt idx="1295">
                  <c:v>21</c:v>
                </c:pt>
                <c:pt idx="1296">
                  <c:v>21</c:v>
                </c:pt>
                <c:pt idx="1297">
                  <c:v>21</c:v>
                </c:pt>
                <c:pt idx="1298">
                  <c:v>21</c:v>
                </c:pt>
                <c:pt idx="1299">
                  <c:v>19.7</c:v>
                </c:pt>
                <c:pt idx="1300">
                  <c:v>18.3</c:v>
                </c:pt>
                <c:pt idx="1301">
                  <c:v>17</c:v>
                </c:pt>
                <c:pt idx="1302">
                  <c:v>17.5</c:v>
                </c:pt>
                <c:pt idx="1303">
                  <c:v>18.100000000000001</c:v>
                </c:pt>
                <c:pt idx="1304">
                  <c:v>18.600000000000001</c:v>
                </c:pt>
                <c:pt idx="1305">
                  <c:v>21.6</c:v>
                </c:pt>
                <c:pt idx="1306">
                  <c:v>24.6</c:v>
                </c:pt>
                <c:pt idx="1307">
                  <c:v>27.6</c:v>
                </c:pt>
                <c:pt idx="1308">
                  <c:v>29.1</c:v>
                </c:pt>
                <c:pt idx="1309">
                  <c:v>30.7</c:v>
                </c:pt>
                <c:pt idx="1310">
                  <c:v>32.200000000000003</c:v>
                </c:pt>
                <c:pt idx="1311">
                  <c:v>31.1</c:v>
                </c:pt>
                <c:pt idx="1312">
                  <c:v>30.1</c:v>
                </c:pt>
                <c:pt idx="1313">
                  <c:v>29</c:v>
                </c:pt>
                <c:pt idx="1314">
                  <c:v>27.9</c:v>
                </c:pt>
                <c:pt idx="1315">
                  <c:v>26.9</c:v>
                </c:pt>
                <c:pt idx="1316">
                  <c:v>25.8</c:v>
                </c:pt>
                <c:pt idx="1317">
                  <c:v>24.9</c:v>
                </c:pt>
                <c:pt idx="1318">
                  <c:v>23.9</c:v>
                </c:pt>
                <c:pt idx="1319">
                  <c:v>23</c:v>
                </c:pt>
                <c:pt idx="1320">
                  <c:v>22.4</c:v>
                </c:pt>
                <c:pt idx="1321">
                  <c:v>21.8</c:v>
                </c:pt>
                <c:pt idx="1322">
                  <c:v>21.2</c:v>
                </c:pt>
                <c:pt idx="1323">
                  <c:v>20.3</c:v>
                </c:pt>
                <c:pt idx="1324">
                  <c:v>19.3</c:v>
                </c:pt>
                <c:pt idx="1325">
                  <c:v>18.399999999999999</c:v>
                </c:pt>
                <c:pt idx="1326">
                  <c:v>15.7</c:v>
                </c:pt>
                <c:pt idx="1327">
                  <c:v>13.1</c:v>
                </c:pt>
                <c:pt idx="1328">
                  <c:v>10.4</c:v>
                </c:pt>
                <c:pt idx="1329">
                  <c:v>14.3</c:v>
                </c:pt>
                <c:pt idx="1330">
                  <c:v>18.2</c:v>
                </c:pt>
                <c:pt idx="1331">
                  <c:v>22</c:v>
                </c:pt>
                <c:pt idx="1332">
                  <c:v>24.2</c:v>
                </c:pt>
                <c:pt idx="1333">
                  <c:v>26.3</c:v>
                </c:pt>
                <c:pt idx="1334">
                  <c:v>28.5</c:v>
                </c:pt>
                <c:pt idx="1335">
                  <c:v>29.3</c:v>
                </c:pt>
                <c:pt idx="1336">
                  <c:v>30.2</c:v>
                </c:pt>
                <c:pt idx="1337">
                  <c:v>31</c:v>
                </c:pt>
                <c:pt idx="1338">
                  <c:v>29.2</c:v>
                </c:pt>
                <c:pt idx="1339">
                  <c:v>27.4</c:v>
                </c:pt>
                <c:pt idx="1340">
                  <c:v>25.6</c:v>
                </c:pt>
                <c:pt idx="1341">
                  <c:v>24.3</c:v>
                </c:pt>
                <c:pt idx="1342">
                  <c:v>23.1</c:v>
                </c:pt>
                <c:pt idx="1343">
                  <c:v>21.8</c:v>
                </c:pt>
                <c:pt idx="1344">
                  <c:v>21.4</c:v>
                </c:pt>
                <c:pt idx="1345">
                  <c:v>21</c:v>
                </c:pt>
                <c:pt idx="1346">
                  <c:v>20.6</c:v>
                </c:pt>
                <c:pt idx="1347">
                  <c:v>20.100000000000001</c:v>
                </c:pt>
                <c:pt idx="1348">
                  <c:v>19.7</c:v>
                </c:pt>
                <c:pt idx="1349">
                  <c:v>19.2</c:v>
                </c:pt>
                <c:pt idx="1350">
                  <c:v>19.5</c:v>
                </c:pt>
                <c:pt idx="1351">
                  <c:v>19.7</c:v>
                </c:pt>
                <c:pt idx="1352">
                  <c:v>20</c:v>
                </c:pt>
                <c:pt idx="1353">
                  <c:v>22.4</c:v>
                </c:pt>
                <c:pt idx="1354">
                  <c:v>24.8</c:v>
                </c:pt>
                <c:pt idx="1355">
                  <c:v>27.2</c:v>
                </c:pt>
                <c:pt idx="1356">
                  <c:v>27.6</c:v>
                </c:pt>
                <c:pt idx="1357">
                  <c:v>28</c:v>
                </c:pt>
                <c:pt idx="1358">
                  <c:v>28.4</c:v>
                </c:pt>
                <c:pt idx="1359">
                  <c:v>28.8</c:v>
                </c:pt>
                <c:pt idx="1360">
                  <c:v>29.2</c:v>
                </c:pt>
                <c:pt idx="1361">
                  <c:v>29.6</c:v>
                </c:pt>
                <c:pt idx="1362">
                  <c:v>27.7</c:v>
                </c:pt>
                <c:pt idx="1363">
                  <c:v>25.7</c:v>
                </c:pt>
                <c:pt idx="1364">
                  <c:v>23.8</c:v>
                </c:pt>
                <c:pt idx="1365">
                  <c:v>22</c:v>
                </c:pt>
                <c:pt idx="1366">
                  <c:v>20.2</c:v>
                </c:pt>
                <c:pt idx="1367">
                  <c:v>18.399999999999999</c:v>
                </c:pt>
                <c:pt idx="1368">
                  <c:v>17.5</c:v>
                </c:pt>
                <c:pt idx="1369">
                  <c:v>16.7</c:v>
                </c:pt>
                <c:pt idx="1370">
                  <c:v>15.8</c:v>
                </c:pt>
                <c:pt idx="1371">
                  <c:v>15.8</c:v>
                </c:pt>
                <c:pt idx="1372">
                  <c:v>15.8</c:v>
                </c:pt>
                <c:pt idx="1373">
                  <c:v>15.8</c:v>
                </c:pt>
                <c:pt idx="1374">
                  <c:v>16.8</c:v>
                </c:pt>
                <c:pt idx="1375">
                  <c:v>17.8</c:v>
                </c:pt>
                <c:pt idx="1376">
                  <c:v>18.8</c:v>
                </c:pt>
                <c:pt idx="1377">
                  <c:v>21.4</c:v>
                </c:pt>
                <c:pt idx="1378">
                  <c:v>24</c:v>
                </c:pt>
                <c:pt idx="1379">
                  <c:v>26.6</c:v>
                </c:pt>
                <c:pt idx="1380">
                  <c:v>27.1</c:v>
                </c:pt>
                <c:pt idx="1381">
                  <c:v>27.6</c:v>
                </c:pt>
                <c:pt idx="1382">
                  <c:v>28.1</c:v>
                </c:pt>
                <c:pt idx="1383">
                  <c:v>28.6</c:v>
                </c:pt>
                <c:pt idx="1384">
                  <c:v>29.1</c:v>
                </c:pt>
                <c:pt idx="1385">
                  <c:v>29.6</c:v>
                </c:pt>
                <c:pt idx="1386">
                  <c:v>27.3</c:v>
                </c:pt>
                <c:pt idx="1387">
                  <c:v>25.1</c:v>
                </c:pt>
                <c:pt idx="1388">
                  <c:v>22.8</c:v>
                </c:pt>
                <c:pt idx="1389">
                  <c:v>21.5</c:v>
                </c:pt>
                <c:pt idx="1390">
                  <c:v>20.2</c:v>
                </c:pt>
                <c:pt idx="1391">
                  <c:v>19</c:v>
                </c:pt>
                <c:pt idx="1392">
                  <c:v>18.5</c:v>
                </c:pt>
                <c:pt idx="1393">
                  <c:v>17.899999999999999</c:v>
                </c:pt>
                <c:pt idx="1394">
                  <c:v>17.399999999999999</c:v>
                </c:pt>
                <c:pt idx="1395">
                  <c:v>17.2</c:v>
                </c:pt>
                <c:pt idx="1396">
                  <c:v>17</c:v>
                </c:pt>
                <c:pt idx="1397">
                  <c:v>16.8</c:v>
                </c:pt>
                <c:pt idx="1398">
                  <c:v>16.899999999999999</c:v>
                </c:pt>
                <c:pt idx="1399">
                  <c:v>17.100000000000001</c:v>
                </c:pt>
                <c:pt idx="1400">
                  <c:v>17.2</c:v>
                </c:pt>
                <c:pt idx="1401">
                  <c:v>20.9</c:v>
                </c:pt>
                <c:pt idx="1402">
                  <c:v>24.5</c:v>
                </c:pt>
                <c:pt idx="1403">
                  <c:v>28.2</c:v>
                </c:pt>
                <c:pt idx="1404">
                  <c:v>29.1</c:v>
                </c:pt>
                <c:pt idx="1405">
                  <c:v>29.9</c:v>
                </c:pt>
                <c:pt idx="1406">
                  <c:v>30.8</c:v>
                </c:pt>
                <c:pt idx="1407">
                  <c:v>30.7</c:v>
                </c:pt>
                <c:pt idx="1408">
                  <c:v>30.5</c:v>
                </c:pt>
                <c:pt idx="1409">
                  <c:v>30.4</c:v>
                </c:pt>
                <c:pt idx="1410">
                  <c:v>28.1</c:v>
                </c:pt>
                <c:pt idx="1411">
                  <c:v>26.8</c:v>
                </c:pt>
                <c:pt idx="1412">
                  <c:v>25.4</c:v>
                </c:pt>
                <c:pt idx="1413">
                  <c:v>24.1</c:v>
                </c:pt>
                <c:pt idx="1414">
                  <c:v>22.7</c:v>
                </c:pt>
                <c:pt idx="1415">
                  <c:v>21.5</c:v>
                </c:pt>
                <c:pt idx="1416">
                  <c:v>25.9</c:v>
                </c:pt>
                <c:pt idx="1417">
                  <c:v>25.7</c:v>
                </c:pt>
                <c:pt idx="1418">
                  <c:v>25.4</c:v>
                </c:pt>
                <c:pt idx="1419">
                  <c:v>25</c:v>
                </c:pt>
                <c:pt idx="1420">
                  <c:v>24.6</c:v>
                </c:pt>
                <c:pt idx="1421">
                  <c:v>24.1</c:v>
                </c:pt>
                <c:pt idx="1422">
                  <c:v>24.9</c:v>
                </c:pt>
                <c:pt idx="1423">
                  <c:v>25.5</c:v>
                </c:pt>
                <c:pt idx="1424">
                  <c:v>26</c:v>
                </c:pt>
                <c:pt idx="1425">
                  <c:v>27.1</c:v>
                </c:pt>
                <c:pt idx="1426">
                  <c:v>28.3</c:v>
                </c:pt>
                <c:pt idx="1427">
                  <c:v>29.4</c:v>
                </c:pt>
                <c:pt idx="1428">
                  <c:v>29.9</c:v>
                </c:pt>
                <c:pt idx="1429">
                  <c:v>30.5</c:v>
                </c:pt>
                <c:pt idx="1430">
                  <c:v>31</c:v>
                </c:pt>
                <c:pt idx="1431">
                  <c:v>30.6</c:v>
                </c:pt>
                <c:pt idx="1432">
                  <c:v>30.2</c:v>
                </c:pt>
                <c:pt idx="1433">
                  <c:v>29.8</c:v>
                </c:pt>
                <c:pt idx="1434">
                  <c:v>28.8</c:v>
                </c:pt>
                <c:pt idx="1435">
                  <c:v>27.8</c:v>
                </c:pt>
                <c:pt idx="1436">
                  <c:v>26.8</c:v>
                </c:pt>
                <c:pt idx="1437">
                  <c:v>26.5</c:v>
                </c:pt>
                <c:pt idx="1438">
                  <c:v>26.3</c:v>
                </c:pt>
                <c:pt idx="1439">
                  <c:v>26</c:v>
                </c:pt>
                <c:pt idx="1440">
                  <c:v>25.7</c:v>
                </c:pt>
                <c:pt idx="1441">
                  <c:v>25.5</c:v>
                </c:pt>
                <c:pt idx="1442">
                  <c:v>25.2</c:v>
                </c:pt>
                <c:pt idx="1443">
                  <c:v>25</c:v>
                </c:pt>
                <c:pt idx="1444">
                  <c:v>24.8</c:v>
                </c:pt>
                <c:pt idx="1445">
                  <c:v>24.6</c:v>
                </c:pt>
                <c:pt idx="1446">
                  <c:v>25.1</c:v>
                </c:pt>
                <c:pt idx="1447">
                  <c:v>25.5</c:v>
                </c:pt>
                <c:pt idx="1448">
                  <c:v>26</c:v>
                </c:pt>
                <c:pt idx="1449">
                  <c:v>27.3</c:v>
                </c:pt>
                <c:pt idx="1450">
                  <c:v>28.7</c:v>
                </c:pt>
                <c:pt idx="1451">
                  <c:v>30</c:v>
                </c:pt>
                <c:pt idx="1452">
                  <c:v>30.5</c:v>
                </c:pt>
                <c:pt idx="1453">
                  <c:v>30.9</c:v>
                </c:pt>
                <c:pt idx="1454">
                  <c:v>31.4</c:v>
                </c:pt>
                <c:pt idx="1455">
                  <c:v>31.2</c:v>
                </c:pt>
                <c:pt idx="1456">
                  <c:v>31</c:v>
                </c:pt>
                <c:pt idx="1457">
                  <c:v>30.8</c:v>
                </c:pt>
                <c:pt idx="1458">
                  <c:v>29.4</c:v>
                </c:pt>
                <c:pt idx="1459">
                  <c:v>28</c:v>
                </c:pt>
                <c:pt idx="1460">
                  <c:v>26.6</c:v>
                </c:pt>
                <c:pt idx="1461">
                  <c:v>26.4</c:v>
                </c:pt>
                <c:pt idx="1462">
                  <c:v>26.2</c:v>
                </c:pt>
                <c:pt idx="1463">
                  <c:v>26</c:v>
                </c:pt>
                <c:pt idx="1464">
                  <c:v>25.8</c:v>
                </c:pt>
                <c:pt idx="1465">
                  <c:v>25.6</c:v>
                </c:pt>
                <c:pt idx="1466">
                  <c:v>25.4</c:v>
                </c:pt>
                <c:pt idx="1467">
                  <c:v>25.5</c:v>
                </c:pt>
                <c:pt idx="1468">
                  <c:v>25.5</c:v>
                </c:pt>
                <c:pt idx="1469">
                  <c:v>25.6</c:v>
                </c:pt>
                <c:pt idx="1470">
                  <c:v>26.1</c:v>
                </c:pt>
                <c:pt idx="1471">
                  <c:v>26.5</c:v>
                </c:pt>
                <c:pt idx="1472">
                  <c:v>27</c:v>
                </c:pt>
                <c:pt idx="1473">
                  <c:v>29.3</c:v>
                </c:pt>
                <c:pt idx="1474">
                  <c:v>31.7</c:v>
                </c:pt>
                <c:pt idx="1475">
                  <c:v>34</c:v>
                </c:pt>
                <c:pt idx="1476">
                  <c:v>33.1</c:v>
                </c:pt>
                <c:pt idx="1477">
                  <c:v>32.299999999999997</c:v>
                </c:pt>
                <c:pt idx="1478">
                  <c:v>31.4</c:v>
                </c:pt>
                <c:pt idx="1479">
                  <c:v>31.1</c:v>
                </c:pt>
                <c:pt idx="1480">
                  <c:v>30.9</c:v>
                </c:pt>
                <c:pt idx="1481">
                  <c:v>30.6</c:v>
                </c:pt>
                <c:pt idx="1482">
                  <c:v>29.5</c:v>
                </c:pt>
                <c:pt idx="1483">
                  <c:v>28.5</c:v>
                </c:pt>
                <c:pt idx="1484">
                  <c:v>27.4</c:v>
                </c:pt>
                <c:pt idx="1485">
                  <c:v>27.1</c:v>
                </c:pt>
                <c:pt idx="1486">
                  <c:v>26.9</c:v>
                </c:pt>
                <c:pt idx="1487">
                  <c:v>26.6</c:v>
                </c:pt>
                <c:pt idx="1488">
                  <c:v>26.3</c:v>
                </c:pt>
                <c:pt idx="1489">
                  <c:v>26.1</c:v>
                </c:pt>
                <c:pt idx="1490">
                  <c:v>25.8</c:v>
                </c:pt>
                <c:pt idx="1491">
                  <c:v>25.8</c:v>
                </c:pt>
                <c:pt idx="1492">
                  <c:v>25.8</c:v>
                </c:pt>
                <c:pt idx="1493">
                  <c:v>25.8</c:v>
                </c:pt>
                <c:pt idx="1494">
                  <c:v>26.2</c:v>
                </c:pt>
                <c:pt idx="1495">
                  <c:v>26.6</c:v>
                </c:pt>
                <c:pt idx="1496">
                  <c:v>27</c:v>
                </c:pt>
                <c:pt idx="1497">
                  <c:v>28.2</c:v>
                </c:pt>
                <c:pt idx="1498">
                  <c:v>29.4</c:v>
                </c:pt>
                <c:pt idx="1499">
                  <c:v>30.6</c:v>
                </c:pt>
                <c:pt idx="1500">
                  <c:v>31.1</c:v>
                </c:pt>
                <c:pt idx="1501">
                  <c:v>31.5</c:v>
                </c:pt>
                <c:pt idx="1502">
                  <c:v>32</c:v>
                </c:pt>
                <c:pt idx="1503">
                  <c:v>31.5</c:v>
                </c:pt>
                <c:pt idx="1504">
                  <c:v>30.9</c:v>
                </c:pt>
                <c:pt idx="1505">
                  <c:v>30.4</c:v>
                </c:pt>
                <c:pt idx="1506">
                  <c:v>29.4</c:v>
                </c:pt>
                <c:pt idx="1507">
                  <c:v>28.4</c:v>
                </c:pt>
                <c:pt idx="1508">
                  <c:v>27.4</c:v>
                </c:pt>
                <c:pt idx="1509">
                  <c:v>27.1</c:v>
                </c:pt>
                <c:pt idx="1510">
                  <c:v>26.9</c:v>
                </c:pt>
                <c:pt idx="1511">
                  <c:v>26.6</c:v>
                </c:pt>
                <c:pt idx="1512">
                  <c:v>26.4</c:v>
                </c:pt>
                <c:pt idx="1513">
                  <c:v>26.2</c:v>
                </c:pt>
                <c:pt idx="1514">
                  <c:v>26</c:v>
                </c:pt>
                <c:pt idx="1515">
                  <c:v>26</c:v>
                </c:pt>
                <c:pt idx="1516">
                  <c:v>26</c:v>
                </c:pt>
                <c:pt idx="1517">
                  <c:v>26</c:v>
                </c:pt>
                <c:pt idx="1518">
                  <c:v>25.3</c:v>
                </c:pt>
                <c:pt idx="1519">
                  <c:v>24.7</c:v>
                </c:pt>
                <c:pt idx="1520">
                  <c:v>24</c:v>
                </c:pt>
                <c:pt idx="1521">
                  <c:v>25.5</c:v>
                </c:pt>
                <c:pt idx="1522">
                  <c:v>26.9</c:v>
                </c:pt>
                <c:pt idx="1523">
                  <c:v>28.4</c:v>
                </c:pt>
                <c:pt idx="1524">
                  <c:v>29.4</c:v>
                </c:pt>
                <c:pt idx="1525">
                  <c:v>30.4</c:v>
                </c:pt>
                <c:pt idx="1526">
                  <c:v>31.4</c:v>
                </c:pt>
                <c:pt idx="1527">
                  <c:v>31.1</c:v>
                </c:pt>
                <c:pt idx="1528">
                  <c:v>30.7</c:v>
                </c:pt>
                <c:pt idx="1529">
                  <c:v>30.4</c:v>
                </c:pt>
                <c:pt idx="1530">
                  <c:v>29</c:v>
                </c:pt>
                <c:pt idx="1531">
                  <c:v>27.6</c:v>
                </c:pt>
                <c:pt idx="1532">
                  <c:v>26.2</c:v>
                </c:pt>
                <c:pt idx="1533">
                  <c:v>25.8</c:v>
                </c:pt>
                <c:pt idx="1534">
                  <c:v>25.4</c:v>
                </c:pt>
                <c:pt idx="1535">
                  <c:v>25</c:v>
                </c:pt>
                <c:pt idx="1536">
                  <c:v>24.6</c:v>
                </c:pt>
                <c:pt idx="1537">
                  <c:v>24.2</c:v>
                </c:pt>
                <c:pt idx="1538">
                  <c:v>23.8</c:v>
                </c:pt>
                <c:pt idx="1539">
                  <c:v>23.7</c:v>
                </c:pt>
                <c:pt idx="1540">
                  <c:v>23.7</c:v>
                </c:pt>
                <c:pt idx="1541">
                  <c:v>23.6</c:v>
                </c:pt>
                <c:pt idx="1542">
                  <c:v>24.4</c:v>
                </c:pt>
                <c:pt idx="1543">
                  <c:v>25.2</c:v>
                </c:pt>
                <c:pt idx="1544">
                  <c:v>26</c:v>
                </c:pt>
                <c:pt idx="1545">
                  <c:v>27.6</c:v>
                </c:pt>
                <c:pt idx="1546">
                  <c:v>29.2</c:v>
                </c:pt>
                <c:pt idx="1547">
                  <c:v>30.8</c:v>
                </c:pt>
                <c:pt idx="1548">
                  <c:v>31.3</c:v>
                </c:pt>
                <c:pt idx="1549">
                  <c:v>31.9</c:v>
                </c:pt>
                <c:pt idx="1550">
                  <c:v>32.4</c:v>
                </c:pt>
                <c:pt idx="1551">
                  <c:v>32.299999999999997</c:v>
                </c:pt>
                <c:pt idx="1552">
                  <c:v>32.1</c:v>
                </c:pt>
                <c:pt idx="1553">
                  <c:v>32</c:v>
                </c:pt>
                <c:pt idx="1554">
                  <c:v>30.3</c:v>
                </c:pt>
                <c:pt idx="1555">
                  <c:v>28.7</c:v>
                </c:pt>
                <c:pt idx="1556">
                  <c:v>27</c:v>
                </c:pt>
                <c:pt idx="1557">
                  <c:v>26.3</c:v>
                </c:pt>
                <c:pt idx="1558">
                  <c:v>25.7</c:v>
                </c:pt>
                <c:pt idx="1559">
                  <c:v>25</c:v>
                </c:pt>
                <c:pt idx="1560">
                  <c:v>24.7</c:v>
                </c:pt>
                <c:pt idx="1561">
                  <c:v>24.5</c:v>
                </c:pt>
                <c:pt idx="1562">
                  <c:v>24.2</c:v>
                </c:pt>
                <c:pt idx="1563">
                  <c:v>24.1</c:v>
                </c:pt>
                <c:pt idx="1564">
                  <c:v>24.1</c:v>
                </c:pt>
                <c:pt idx="1565">
                  <c:v>24</c:v>
                </c:pt>
                <c:pt idx="1566">
                  <c:v>25.3</c:v>
                </c:pt>
                <c:pt idx="1567">
                  <c:v>26.7</c:v>
                </c:pt>
                <c:pt idx="1568">
                  <c:v>28</c:v>
                </c:pt>
                <c:pt idx="1569">
                  <c:v>29.3</c:v>
                </c:pt>
                <c:pt idx="1570">
                  <c:v>30.7</c:v>
                </c:pt>
                <c:pt idx="1571">
                  <c:v>32</c:v>
                </c:pt>
                <c:pt idx="1572">
                  <c:v>32.5</c:v>
                </c:pt>
                <c:pt idx="1573">
                  <c:v>33.1</c:v>
                </c:pt>
                <c:pt idx="1574">
                  <c:v>33.6</c:v>
                </c:pt>
                <c:pt idx="1575">
                  <c:v>33.5</c:v>
                </c:pt>
                <c:pt idx="1576">
                  <c:v>33.5</c:v>
                </c:pt>
                <c:pt idx="1577">
                  <c:v>33.4</c:v>
                </c:pt>
                <c:pt idx="1578">
                  <c:v>31.7</c:v>
                </c:pt>
                <c:pt idx="1579">
                  <c:v>30.1</c:v>
                </c:pt>
                <c:pt idx="1580">
                  <c:v>28.4</c:v>
                </c:pt>
                <c:pt idx="1581">
                  <c:v>28</c:v>
                </c:pt>
                <c:pt idx="1582">
                  <c:v>27.6</c:v>
                </c:pt>
                <c:pt idx="1583">
                  <c:v>27.2</c:v>
                </c:pt>
                <c:pt idx="1584">
                  <c:v>26.9</c:v>
                </c:pt>
                <c:pt idx="1585">
                  <c:v>26.5</c:v>
                </c:pt>
                <c:pt idx="1586">
                  <c:v>26.2</c:v>
                </c:pt>
                <c:pt idx="1587">
                  <c:v>25.8</c:v>
                </c:pt>
                <c:pt idx="1588">
                  <c:v>25.4</c:v>
                </c:pt>
                <c:pt idx="1589">
                  <c:v>25</c:v>
                </c:pt>
                <c:pt idx="1590">
                  <c:v>26</c:v>
                </c:pt>
                <c:pt idx="1591">
                  <c:v>27</c:v>
                </c:pt>
                <c:pt idx="1592">
                  <c:v>28</c:v>
                </c:pt>
                <c:pt idx="1593">
                  <c:v>29.5</c:v>
                </c:pt>
                <c:pt idx="1594">
                  <c:v>31.1</c:v>
                </c:pt>
                <c:pt idx="1595">
                  <c:v>32.6</c:v>
                </c:pt>
                <c:pt idx="1596">
                  <c:v>33.1</c:v>
                </c:pt>
                <c:pt idx="1597">
                  <c:v>33.700000000000003</c:v>
                </c:pt>
                <c:pt idx="1598">
                  <c:v>34.200000000000003</c:v>
                </c:pt>
                <c:pt idx="1599">
                  <c:v>33.799999999999997</c:v>
                </c:pt>
                <c:pt idx="1600">
                  <c:v>33.4</c:v>
                </c:pt>
                <c:pt idx="1601">
                  <c:v>33</c:v>
                </c:pt>
                <c:pt idx="1602">
                  <c:v>31.4</c:v>
                </c:pt>
                <c:pt idx="1603">
                  <c:v>29.8</c:v>
                </c:pt>
                <c:pt idx="1604">
                  <c:v>28.2</c:v>
                </c:pt>
                <c:pt idx="1605">
                  <c:v>27.6</c:v>
                </c:pt>
                <c:pt idx="1606">
                  <c:v>27</c:v>
                </c:pt>
                <c:pt idx="1607">
                  <c:v>26.4</c:v>
                </c:pt>
                <c:pt idx="1608">
                  <c:v>25.6</c:v>
                </c:pt>
                <c:pt idx="1609">
                  <c:v>24.8</c:v>
                </c:pt>
                <c:pt idx="1610">
                  <c:v>24</c:v>
                </c:pt>
                <c:pt idx="1611">
                  <c:v>23.5</c:v>
                </c:pt>
                <c:pt idx="1612">
                  <c:v>22.9</c:v>
                </c:pt>
                <c:pt idx="1613">
                  <c:v>22.4</c:v>
                </c:pt>
                <c:pt idx="1614">
                  <c:v>22.4</c:v>
                </c:pt>
                <c:pt idx="1615">
                  <c:v>24.4</c:v>
                </c:pt>
                <c:pt idx="1616">
                  <c:v>26.4</c:v>
                </c:pt>
                <c:pt idx="1617">
                  <c:v>28.3</c:v>
                </c:pt>
                <c:pt idx="1618">
                  <c:v>30.3</c:v>
                </c:pt>
                <c:pt idx="1619">
                  <c:v>32.200000000000003</c:v>
                </c:pt>
                <c:pt idx="1620">
                  <c:v>32.9</c:v>
                </c:pt>
                <c:pt idx="1621">
                  <c:v>33.5</c:v>
                </c:pt>
                <c:pt idx="1622">
                  <c:v>34.200000000000003</c:v>
                </c:pt>
                <c:pt idx="1623">
                  <c:v>33.799999999999997</c:v>
                </c:pt>
                <c:pt idx="1624">
                  <c:v>33.4</c:v>
                </c:pt>
                <c:pt idx="1625">
                  <c:v>33</c:v>
                </c:pt>
                <c:pt idx="1626">
                  <c:v>30.9</c:v>
                </c:pt>
                <c:pt idx="1627">
                  <c:v>28.7</c:v>
                </c:pt>
                <c:pt idx="1628">
                  <c:v>26.6</c:v>
                </c:pt>
                <c:pt idx="1629">
                  <c:v>26.1</c:v>
                </c:pt>
                <c:pt idx="1630">
                  <c:v>25.5</c:v>
                </c:pt>
                <c:pt idx="1631">
                  <c:v>25</c:v>
                </c:pt>
                <c:pt idx="1632">
                  <c:v>24.5</c:v>
                </c:pt>
                <c:pt idx="1633">
                  <c:v>24.1</c:v>
                </c:pt>
                <c:pt idx="1634">
                  <c:v>23.6</c:v>
                </c:pt>
                <c:pt idx="1635">
                  <c:v>23.5</c:v>
                </c:pt>
                <c:pt idx="1636">
                  <c:v>23.3</c:v>
                </c:pt>
                <c:pt idx="1637">
                  <c:v>23.2</c:v>
                </c:pt>
                <c:pt idx="1638">
                  <c:v>24.5</c:v>
                </c:pt>
                <c:pt idx="1639">
                  <c:v>25.9</c:v>
                </c:pt>
                <c:pt idx="1640">
                  <c:v>27.2</c:v>
                </c:pt>
                <c:pt idx="1641">
                  <c:v>28.9</c:v>
                </c:pt>
                <c:pt idx="1642">
                  <c:v>30.7</c:v>
                </c:pt>
                <c:pt idx="1643">
                  <c:v>32.4</c:v>
                </c:pt>
                <c:pt idx="1644">
                  <c:v>32.9</c:v>
                </c:pt>
                <c:pt idx="1645">
                  <c:v>33.5</c:v>
                </c:pt>
                <c:pt idx="1646">
                  <c:v>34</c:v>
                </c:pt>
                <c:pt idx="1647">
                  <c:v>33.700000000000003</c:v>
                </c:pt>
                <c:pt idx="1648">
                  <c:v>33.5</c:v>
                </c:pt>
                <c:pt idx="1649">
                  <c:v>33.200000000000003</c:v>
                </c:pt>
                <c:pt idx="1650">
                  <c:v>31.2</c:v>
                </c:pt>
                <c:pt idx="1651">
                  <c:v>29.2</c:v>
                </c:pt>
                <c:pt idx="1652">
                  <c:v>27.2</c:v>
                </c:pt>
                <c:pt idx="1653">
                  <c:v>26.6</c:v>
                </c:pt>
                <c:pt idx="1654">
                  <c:v>26</c:v>
                </c:pt>
                <c:pt idx="1655">
                  <c:v>25.4</c:v>
                </c:pt>
                <c:pt idx="1656">
                  <c:v>24.9</c:v>
                </c:pt>
                <c:pt idx="1657">
                  <c:v>24.5</c:v>
                </c:pt>
                <c:pt idx="1658">
                  <c:v>24</c:v>
                </c:pt>
                <c:pt idx="1659">
                  <c:v>24</c:v>
                </c:pt>
                <c:pt idx="1660">
                  <c:v>24</c:v>
                </c:pt>
                <c:pt idx="1661">
                  <c:v>24</c:v>
                </c:pt>
                <c:pt idx="1662">
                  <c:v>25.1</c:v>
                </c:pt>
                <c:pt idx="1663">
                  <c:v>26.3</c:v>
                </c:pt>
                <c:pt idx="1664">
                  <c:v>27.4</c:v>
                </c:pt>
                <c:pt idx="1665">
                  <c:v>29.1</c:v>
                </c:pt>
                <c:pt idx="1666">
                  <c:v>30.7</c:v>
                </c:pt>
                <c:pt idx="1667">
                  <c:v>32.4</c:v>
                </c:pt>
                <c:pt idx="1668">
                  <c:v>32.700000000000003</c:v>
                </c:pt>
                <c:pt idx="1669">
                  <c:v>32.9</c:v>
                </c:pt>
                <c:pt idx="1670">
                  <c:v>33.200000000000003</c:v>
                </c:pt>
                <c:pt idx="1671">
                  <c:v>33.5</c:v>
                </c:pt>
                <c:pt idx="1672">
                  <c:v>33.700000000000003</c:v>
                </c:pt>
                <c:pt idx="1673">
                  <c:v>34</c:v>
                </c:pt>
                <c:pt idx="1674">
                  <c:v>32.1</c:v>
                </c:pt>
                <c:pt idx="1675">
                  <c:v>30.3</c:v>
                </c:pt>
                <c:pt idx="1676">
                  <c:v>28.4</c:v>
                </c:pt>
                <c:pt idx="1677">
                  <c:v>27.6</c:v>
                </c:pt>
                <c:pt idx="1678">
                  <c:v>26.8</c:v>
                </c:pt>
                <c:pt idx="1679">
                  <c:v>26</c:v>
                </c:pt>
                <c:pt idx="1680">
                  <c:v>25.7</c:v>
                </c:pt>
                <c:pt idx="1681">
                  <c:v>25.4</c:v>
                </c:pt>
                <c:pt idx="1682">
                  <c:v>25.1</c:v>
                </c:pt>
                <c:pt idx="1683">
                  <c:v>24.8</c:v>
                </c:pt>
                <c:pt idx="1684">
                  <c:v>24.5</c:v>
                </c:pt>
                <c:pt idx="1685">
                  <c:v>24.2</c:v>
                </c:pt>
                <c:pt idx="1686">
                  <c:v>25.4</c:v>
                </c:pt>
                <c:pt idx="1687">
                  <c:v>26.6</c:v>
                </c:pt>
                <c:pt idx="1688">
                  <c:v>27.8</c:v>
                </c:pt>
                <c:pt idx="1689">
                  <c:v>29.6</c:v>
                </c:pt>
                <c:pt idx="1690">
                  <c:v>31.4</c:v>
                </c:pt>
                <c:pt idx="1691">
                  <c:v>33.200000000000003</c:v>
                </c:pt>
                <c:pt idx="1692">
                  <c:v>33.9</c:v>
                </c:pt>
                <c:pt idx="1693">
                  <c:v>34.5</c:v>
                </c:pt>
                <c:pt idx="1694">
                  <c:v>35.200000000000003</c:v>
                </c:pt>
                <c:pt idx="1695">
                  <c:v>34.799999999999997</c:v>
                </c:pt>
                <c:pt idx="1696">
                  <c:v>34.4</c:v>
                </c:pt>
                <c:pt idx="1697">
                  <c:v>34</c:v>
                </c:pt>
                <c:pt idx="1698">
                  <c:v>32.1</c:v>
                </c:pt>
                <c:pt idx="1699">
                  <c:v>30.3</c:v>
                </c:pt>
                <c:pt idx="1700">
                  <c:v>28.4</c:v>
                </c:pt>
                <c:pt idx="1701">
                  <c:v>27.6</c:v>
                </c:pt>
                <c:pt idx="1702">
                  <c:v>26.8</c:v>
                </c:pt>
                <c:pt idx="1703">
                  <c:v>26</c:v>
                </c:pt>
                <c:pt idx="1704">
                  <c:v>25.7</c:v>
                </c:pt>
                <c:pt idx="1705">
                  <c:v>25.3</c:v>
                </c:pt>
                <c:pt idx="1706">
                  <c:v>25</c:v>
                </c:pt>
                <c:pt idx="1707">
                  <c:v>24.7</c:v>
                </c:pt>
                <c:pt idx="1708">
                  <c:v>24.3</c:v>
                </c:pt>
                <c:pt idx="1709">
                  <c:v>24</c:v>
                </c:pt>
                <c:pt idx="1710">
                  <c:v>25.3</c:v>
                </c:pt>
                <c:pt idx="1711">
                  <c:v>26.5</c:v>
                </c:pt>
                <c:pt idx="1712">
                  <c:v>27.8</c:v>
                </c:pt>
                <c:pt idx="1713">
                  <c:v>29.8</c:v>
                </c:pt>
                <c:pt idx="1714">
                  <c:v>31.8</c:v>
                </c:pt>
                <c:pt idx="1715">
                  <c:v>33.799999999999997</c:v>
                </c:pt>
                <c:pt idx="1716">
                  <c:v>34.299999999999997</c:v>
                </c:pt>
                <c:pt idx="1717">
                  <c:v>34.9</c:v>
                </c:pt>
                <c:pt idx="1718">
                  <c:v>35.4</c:v>
                </c:pt>
                <c:pt idx="1719">
                  <c:v>34.700000000000003</c:v>
                </c:pt>
                <c:pt idx="1720">
                  <c:v>34.1</c:v>
                </c:pt>
                <c:pt idx="1721">
                  <c:v>33.4</c:v>
                </c:pt>
                <c:pt idx="1722">
                  <c:v>32.1</c:v>
                </c:pt>
                <c:pt idx="1723">
                  <c:v>30.9</c:v>
                </c:pt>
                <c:pt idx="1724">
                  <c:v>29.6</c:v>
                </c:pt>
                <c:pt idx="1725">
                  <c:v>28.3</c:v>
                </c:pt>
                <c:pt idx="1726">
                  <c:v>27.1</c:v>
                </c:pt>
                <c:pt idx="1727">
                  <c:v>25.8</c:v>
                </c:pt>
                <c:pt idx="1728">
                  <c:v>25.3</c:v>
                </c:pt>
                <c:pt idx="1729">
                  <c:v>24.9</c:v>
                </c:pt>
                <c:pt idx="1730">
                  <c:v>24.4</c:v>
                </c:pt>
                <c:pt idx="1731">
                  <c:v>23.7</c:v>
                </c:pt>
                <c:pt idx="1732">
                  <c:v>22.9</c:v>
                </c:pt>
                <c:pt idx="1733">
                  <c:v>22.2</c:v>
                </c:pt>
                <c:pt idx="1734">
                  <c:v>23.5</c:v>
                </c:pt>
                <c:pt idx="1735">
                  <c:v>24.7</c:v>
                </c:pt>
                <c:pt idx="1736">
                  <c:v>26</c:v>
                </c:pt>
                <c:pt idx="1737">
                  <c:v>28.1</c:v>
                </c:pt>
                <c:pt idx="1738">
                  <c:v>30.2</c:v>
                </c:pt>
                <c:pt idx="1739">
                  <c:v>32.299999999999997</c:v>
                </c:pt>
                <c:pt idx="1740">
                  <c:v>33.1</c:v>
                </c:pt>
                <c:pt idx="1741">
                  <c:v>33.9</c:v>
                </c:pt>
                <c:pt idx="1742">
                  <c:v>34.700000000000003</c:v>
                </c:pt>
                <c:pt idx="1743">
                  <c:v>34.200000000000003</c:v>
                </c:pt>
                <c:pt idx="1744">
                  <c:v>33.6</c:v>
                </c:pt>
                <c:pt idx="1745">
                  <c:v>33</c:v>
                </c:pt>
                <c:pt idx="1746">
                  <c:v>31.5</c:v>
                </c:pt>
                <c:pt idx="1747">
                  <c:v>29.9</c:v>
                </c:pt>
                <c:pt idx="1748">
                  <c:v>28.4</c:v>
                </c:pt>
                <c:pt idx="1749">
                  <c:v>28.1</c:v>
                </c:pt>
                <c:pt idx="1750">
                  <c:v>27.7</c:v>
                </c:pt>
                <c:pt idx="1751">
                  <c:v>27.4</c:v>
                </c:pt>
                <c:pt idx="1752">
                  <c:v>26.9</c:v>
                </c:pt>
                <c:pt idx="1753">
                  <c:v>26.5</c:v>
                </c:pt>
                <c:pt idx="1754">
                  <c:v>26</c:v>
                </c:pt>
                <c:pt idx="1755">
                  <c:v>24.1</c:v>
                </c:pt>
                <c:pt idx="1756">
                  <c:v>22.3</c:v>
                </c:pt>
                <c:pt idx="1757">
                  <c:v>20.399999999999999</c:v>
                </c:pt>
                <c:pt idx="1758">
                  <c:v>21.6</c:v>
                </c:pt>
                <c:pt idx="1759">
                  <c:v>22.8</c:v>
                </c:pt>
                <c:pt idx="1760">
                  <c:v>24</c:v>
                </c:pt>
                <c:pt idx="1761">
                  <c:v>26.1</c:v>
                </c:pt>
                <c:pt idx="1762">
                  <c:v>28.3</c:v>
                </c:pt>
                <c:pt idx="1763">
                  <c:v>30.4</c:v>
                </c:pt>
                <c:pt idx="1764">
                  <c:v>31.5</c:v>
                </c:pt>
                <c:pt idx="1765">
                  <c:v>32.5</c:v>
                </c:pt>
                <c:pt idx="1766">
                  <c:v>33.6</c:v>
                </c:pt>
                <c:pt idx="1767">
                  <c:v>33.1</c:v>
                </c:pt>
                <c:pt idx="1768">
                  <c:v>32.5</c:v>
                </c:pt>
                <c:pt idx="1769">
                  <c:v>32</c:v>
                </c:pt>
                <c:pt idx="1770">
                  <c:v>31.1</c:v>
                </c:pt>
                <c:pt idx="1771">
                  <c:v>30.3</c:v>
                </c:pt>
                <c:pt idx="1772">
                  <c:v>29.4</c:v>
                </c:pt>
                <c:pt idx="1773">
                  <c:v>28.2</c:v>
                </c:pt>
                <c:pt idx="1774">
                  <c:v>27</c:v>
                </c:pt>
                <c:pt idx="1775">
                  <c:v>25.8</c:v>
                </c:pt>
                <c:pt idx="1776">
                  <c:v>25.7</c:v>
                </c:pt>
                <c:pt idx="1777">
                  <c:v>25.5</c:v>
                </c:pt>
                <c:pt idx="1778">
                  <c:v>25.4</c:v>
                </c:pt>
                <c:pt idx="1779">
                  <c:v>25.3</c:v>
                </c:pt>
                <c:pt idx="1780">
                  <c:v>25.1</c:v>
                </c:pt>
                <c:pt idx="1781">
                  <c:v>25</c:v>
                </c:pt>
                <c:pt idx="1782">
                  <c:v>25.5</c:v>
                </c:pt>
                <c:pt idx="1783">
                  <c:v>26.1</c:v>
                </c:pt>
                <c:pt idx="1784">
                  <c:v>26.6</c:v>
                </c:pt>
                <c:pt idx="1785">
                  <c:v>28.4</c:v>
                </c:pt>
                <c:pt idx="1786">
                  <c:v>30.2</c:v>
                </c:pt>
                <c:pt idx="1787">
                  <c:v>32</c:v>
                </c:pt>
                <c:pt idx="1788">
                  <c:v>32.4</c:v>
                </c:pt>
                <c:pt idx="1789">
                  <c:v>32.799999999999997</c:v>
                </c:pt>
                <c:pt idx="1790">
                  <c:v>33.200000000000003</c:v>
                </c:pt>
                <c:pt idx="1791">
                  <c:v>32.5</c:v>
                </c:pt>
                <c:pt idx="1792">
                  <c:v>31.7</c:v>
                </c:pt>
                <c:pt idx="1793">
                  <c:v>31</c:v>
                </c:pt>
                <c:pt idx="1794">
                  <c:v>29.7</c:v>
                </c:pt>
                <c:pt idx="1795">
                  <c:v>28.5</c:v>
                </c:pt>
                <c:pt idx="1796">
                  <c:v>27.2</c:v>
                </c:pt>
                <c:pt idx="1797">
                  <c:v>26.6</c:v>
                </c:pt>
                <c:pt idx="1798">
                  <c:v>26</c:v>
                </c:pt>
                <c:pt idx="1799">
                  <c:v>25.4</c:v>
                </c:pt>
                <c:pt idx="1800">
                  <c:v>24.9</c:v>
                </c:pt>
                <c:pt idx="1801">
                  <c:v>24.5</c:v>
                </c:pt>
                <c:pt idx="1802">
                  <c:v>24</c:v>
                </c:pt>
                <c:pt idx="1803">
                  <c:v>23.5</c:v>
                </c:pt>
                <c:pt idx="1804">
                  <c:v>22.9</c:v>
                </c:pt>
                <c:pt idx="1805">
                  <c:v>22.4</c:v>
                </c:pt>
                <c:pt idx="1806">
                  <c:v>23.8</c:v>
                </c:pt>
                <c:pt idx="1807">
                  <c:v>25.2</c:v>
                </c:pt>
                <c:pt idx="1808">
                  <c:v>26.6</c:v>
                </c:pt>
                <c:pt idx="1809">
                  <c:v>28.4</c:v>
                </c:pt>
                <c:pt idx="1810">
                  <c:v>30.2</c:v>
                </c:pt>
                <c:pt idx="1811">
                  <c:v>32</c:v>
                </c:pt>
                <c:pt idx="1812">
                  <c:v>32.799999999999997</c:v>
                </c:pt>
                <c:pt idx="1813">
                  <c:v>33.6</c:v>
                </c:pt>
                <c:pt idx="1814">
                  <c:v>34.4</c:v>
                </c:pt>
                <c:pt idx="1815">
                  <c:v>33.799999999999997</c:v>
                </c:pt>
                <c:pt idx="1816">
                  <c:v>33.200000000000003</c:v>
                </c:pt>
                <c:pt idx="1817">
                  <c:v>32.6</c:v>
                </c:pt>
                <c:pt idx="1818">
                  <c:v>31.2</c:v>
                </c:pt>
                <c:pt idx="1819">
                  <c:v>29.8</c:v>
                </c:pt>
                <c:pt idx="1820">
                  <c:v>28.4</c:v>
                </c:pt>
                <c:pt idx="1821">
                  <c:v>27.5</c:v>
                </c:pt>
                <c:pt idx="1822">
                  <c:v>26.5</c:v>
                </c:pt>
                <c:pt idx="1823">
                  <c:v>25.6</c:v>
                </c:pt>
                <c:pt idx="1824">
                  <c:v>25</c:v>
                </c:pt>
                <c:pt idx="1825">
                  <c:v>24.4</c:v>
                </c:pt>
                <c:pt idx="1826">
                  <c:v>23.8</c:v>
                </c:pt>
                <c:pt idx="1827">
                  <c:v>23.5</c:v>
                </c:pt>
                <c:pt idx="1828">
                  <c:v>23.1</c:v>
                </c:pt>
                <c:pt idx="1829">
                  <c:v>22.8</c:v>
                </c:pt>
                <c:pt idx="1830">
                  <c:v>23.9</c:v>
                </c:pt>
                <c:pt idx="1831">
                  <c:v>24.9</c:v>
                </c:pt>
                <c:pt idx="1832">
                  <c:v>26</c:v>
                </c:pt>
                <c:pt idx="1833">
                  <c:v>27.7</c:v>
                </c:pt>
                <c:pt idx="1834">
                  <c:v>29.3</c:v>
                </c:pt>
                <c:pt idx="1835">
                  <c:v>31</c:v>
                </c:pt>
                <c:pt idx="1836">
                  <c:v>31.8</c:v>
                </c:pt>
                <c:pt idx="1837">
                  <c:v>32.6</c:v>
                </c:pt>
                <c:pt idx="1838">
                  <c:v>33.4</c:v>
                </c:pt>
                <c:pt idx="1839">
                  <c:v>33.4</c:v>
                </c:pt>
                <c:pt idx="1840">
                  <c:v>33.4</c:v>
                </c:pt>
                <c:pt idx="1841">
                  <c:v>33.4</c:v>
                </c:pt>
                <c:pt idx="1842">
                  <c:v>30.7</c:v>
                </c:pt>
                <c:pt idx="1843">
                  <c:v>28.1</c:v>
                </c:pt>
                <c:pt idx="1844">
                  <c:v>25.4</c:v>
                </c:pt>
                <c:pt idx="1845">
                  <c:v>24.6</c:v>
                </c:pt>
                <c:pt idx="1846">
                  <c:v>23.8</c:v>
                </c:pt>
                <c:pt idx="1847">
                  <c:v>23</c:v>
                </c:pt>
                <c:pt idx="1848">
                  <c:v>22.5</c:v>
                </c:pt>
                <c:pt idx="1849">
                  <c:v>22.1</c:v>
                </c:pt>
                <c:pt idx="1850">
                  <c:v>21.6</c:v>
                </c:pt>
                <c:pt idx="1851">
                  <c:v>21.4</c:v>
                </c:pt>
                <c:pt idx="1852">
                  <c:v>21.2</c:v>
                </c:pt>
                <c:pt idx="1853">
                  <c:v>21</c:v>
                </c:pt>
                <c:pt idx="1854">
                  <c:v>22.6</c:v>
                </c:pt>
                <c:pt idx="1855">
                  <c:v>24.2</c:v>
                </c:pt>
                <c:pt idx="1856">
                  <c:v>25.8</c:v>
                </c:pt>
                <c:pt idx="1857">
                  <c:v>27.7</c:v>
                </c:pt>
                <c:pt idx="1858">
                  <c:v>29.5</c:v>
                </c:pt>
                <c:pt idx="1859">
                  <c:v>31.4</c:v>
                </c:pt>
                <c:pt idx="1860">
                  <c:v>32.200000000000003</c:v>
                </c:pt>
                <c:pt idx="1861">
                  <c:v>33</c:v>
                </c:pt>
                <c:pt idx="1862">
                  <c:v>33.799999999999997</c:v>
                </c:pt>
                <c:pt idx="1863">
                  <c:v>33.299999999999997</c:v>
                </c:pt>
                <c:pt idx="1864">
                  <c:v>32.700000000000003</c:v>
                </c:pt>
                <c:pt idx="1865">
                  <c:v>32.200000000000003</c:v>
                </c:pt>
                <c:pt idx="1866">
                  <c:v>30.7</c:v>
                </c:pt>
                <c:pt idx="1867">
                  <c:v>29.1</c:v>
                </c:pt>
                <c:pt idx="1868">
                  <c:v>27.6</c:v>
                </c:pt>
                <c:pt idx="1869">
                  <c:v>26.1</c:v>
                </c:pt>
                <c:pt idx="1870">
                  <c:v>24.5</c:v>
                </c:pt>
                <c:pt idx="1871">
                  <c:v>23</c:v>
                </c:pt>
                <c:pt idx="1872">
                  <c:v>22.3</c:v>
                </c:pt>
                <c:pt idx="1873">
                  <c:v>21.7</c:v>
                </c:pt>
                <c:pt idx="1874">
                  <c:v>21</c:v>
                </c:pt>
                <c:pt idx="1875">
                  <c:v>21.2</c:v>
                </c:pt>
                <c:pt idx="1876">
                  <c:v>21.4</c:v>
                </c:pt>
                <c:pt idx="1877">
                  <c:v>21.6</c:v>
                </c:pt>
                <c:pt idx="1878">
                  <c:v>22.4</c:v>
                </c:pt>
                <c:pt idx="1879">
                  <c:v>23.2</c:v>
                </c:pt>
                <c:pt idx="1880">
                  <c:v>24</c:v>
                </c:pt>
                <c:pt idx="1881">
                  <c:v>26.3</c:v>
                </c:pt>
                <c:pt idx="1882">
                  <c:v>28.7</c:v>
                </c:pt>
                <c:pt idx="1883">
                  <c:v>31</c:v>
                </c:pt>
                <c:pt idx="1884">
                  <c:v>31.5</c:v>
                </c:pt>
                <c:pt idx="1885">
                  <c:v>31.9</c:v>
                </c:pt>
                <c:pt idx="1886">
                  <c:v>32.4</c:v>
                </c:pt>
                <c:pt idx="1887">
                  <c:v>32</c:v>
                </c:pt>
                <c:pt idx="1888">
                  <c:v>31.6</c:v>
                </c:pt>
                <c:pt idx="1889">
                  <c:v>31.2</c:v>
                </c:pt>
                <c:pt idx="1890">
                  <c:v>28.6</c:v>
                </c:pt>
                <c:pt idx="1891">
                  <c:v>26</c:v>
                </c:pt>
                <c:pt idx="1892">
                  <c:v>23.4</c:v>
                </c:pt>
                <c:pt idx="1893">
                  <c:v>22.6</c:v>
                </c:pt>
                <c:pt idx="1894">
                  <c:v>21.8</c:v>
                </c:pt>
                <c:pt idx="1895">
                  <c:v>21</c:v>
                </c:pt>
                <c:pt idx="1896">
                  <c:v>20.5</c:v>
                </c:pt>
                <c:pt idx="1897">
                  <c:v>19.899999999999999</c:v>
                </c:pt>
                <c:pt idx="1898">
                  <c:v>19.399999999999999</c:v>
                </c:pt>
                <c:pt idx="1899">
                  <c:v>19.5</c:v>
                </c:pt>
                <c:pt idx="1900">
                  <c:v>19.5</c:v>
                </c:pt>
                <c:pt idx="1901">
                  <c:v>19.600000000000001</c:v>
                </c:pt>
                <c:pt idx="1902">
                  <c:v>21.3</c:v>
                </c:pt>
                <c:pt idx="1903">
                  <c:v>23.1</c:v>
                </c:pt>
                <c:pt idx="1904">
                  <c:v>24.8</c:v>
                </c:pt>
                <c:pt idx="1905">
                  <c:v>26.9</c:v>
                </c:pt>
                <c:pt idx="1906">
                  <c:v>28.9</c:v>
                </c:pt>
                <c:pt idx="1907">
                  <c:v>31</c:v>
                </c:pt>
                <c:pt idx="1908">
                  <c:v>31.3</c:v>
                </c:pt>
                <c:pt idx="1909">
                  <c:v>31.7</c:v>
                </c:pt>
                <c:pt idx="1910">
                  <c:v>32</c:v>
                </c:pt>
                <c:pt idx="1911">
                  <c:v>31.7</c:v>
                </c:pt>
                <c:pt idx="1912">
                  <c:v>31.3</c:v>
                </c:pt>
                <c:pt idx="1913">
                  <c:v>31</c:v>
                </c:pt>
                <c:pt idx="1914">
                  <c:v>28.3</c:v>
                </c:pt>
                <c:pt idx="1915">
                  <c:v>25.7</c:v>
                </c:pt>
                <c:pt idx="1916">
                  <c:v>23</c:v>
                </c:pt>
                <c:pt idx="1917">
                  <c:v>22.2</c:v>
                </c:pt>
                <c:pt idx="1918">
                  <c:v>21.4</c:v>
                </c:pt>
                <c:pt idx="1919">
                  <c:v>20.6</c:v>
                </c:pt>
                <c:pt idx="1920">
                  <c:v>20.100000000000001</c:v>
                </c:pt>
                <c:pt idx="1921">
                  <c:v>19.7</c:v>
                </c:pt>
                <c:pt idx="1922">
                  <c:v>19.2</c:v>
                </c:pt>
                <c:pt idx="1923">
                  <c:v>19.399999999999999</c:v>
                </c:pt>
                <c:pt idx="1924">
                  <c:v>19.600000000000001</c:v>
                </c:pt>
                <c:pt idx="1925">
                  <c:v>19.8</c:v>
                </c:pt>
                <c:pt idx="1926">
                  <c:v>21.3</c:v>
                </c:pt>
                <c:pt idx="1927">
                  <c:v>22.9</c:v>
                </c:pt>
                <c:pt idx="1928">
                  <c:v>24.4</c:v>
                </c:pt>
                <c:pt idx="1929">
                  <c:v>26.4</c:v>
                </c:pt>
                <c:pt idx="1930">
                  <c:v>28.4</c:v>
                </c:pt>
                <c:pt idx="1931">
                  <c:v>30.4</c:v>
                </c:pt>
                <c:pt idx="1932">
                  <c:v>31</c:v>
                </c:pt>
                <c:pt idx="1933">
                  <c:v>31.6</c:v>
                </c:pt>
                <c:pt idx="1934">
                  <c:v>32.200000000000003</c:v>
                </c:pt>
                <c:pt idx="1935">
                  <c:v>31.7</c:v>
                </c:pt>
                <c:pt idx="1936">
                  <c:v>31.3</c:v>
                </c:pt>
                <c:pt idx="1937">
                  <c:v>30.8</c:v>
                </c:pt>
                <c:pt idx="1938">
                  <c:v>28.7</c:v>
                </c:pt>
                <c:pt idx="1939">
                  <c:v>26.5</c:v>
                </c:pt>
                <c:pt idx="1940">
                  <c:v>24.4</c:v>
                </c:pt>
                <c:pt idx="1941">
                  <c:v>23.9</c:v>
                </c:pt>
                <c:pt idx="1942">
                  <c:v>23.5</c:v>
                </c:pt>
                <c:pt idx="1943">
                  <c:v>23</c:v>
                </c:pt>
                <c:pt idx="1944">
                  <c:v>22.5</c:v>
                </c:pt>
                <c:pt idx="1945">
                  <c:v>21.9</c:v>
                </c:pt>
                <c:pt idx="1946">
                  <c:v>21.4</c:v>
                </c:pt>
                <c:pt idx="1947">
                  <c:v>21.1</c:v>
                </c:pt>
                <c:pt idx="1948">
                  <c:v>20.7</c:v>
                </c:pt>
                <c:pt idx="1949">
                  <c:v>20.399999999999999</c:v>
                </c:pt>
                <c:pt idx="1950">
                  <c:v>21.3</c:v>
                </c:pt>
                <c:pt idx="1951">
                  <c:v>22.1</c:v>
                </c:pt>
                <c:pt idx="1952">
                  <c:v>23</c:v>
                </c:pt>
                <c:pt idx="1953">
                  <c:v>25.2</c:v>
                </c:pt>
                <c:pt idx="1954">
                  <c:v>27.4</c:v>
                </c:pt>
                <c:pt idx="1955">
                  <c:v>29.6</c:v>
                </c:pt>
                <c:pt idx="1956">
                  <c:v>30.7</c:v>
                </c:pt>
                <c:pt idx="1957">
                  <c:v>31.9</c:v>
                </c:pt>
                <c:pt idx="1958">
                  <c:v>33</c:v>
                </c:pt>
                <c:pt idx="1959">
                  <c:v>32.299999999999997</c:v>
                </c:pt>
                <c:pt idx="1960">
                  <c:v>31.5</c:v>
                </c:pt>
                <c:pt idx="1961">
                  <c:v>30.8</c:v>
                </c:pt>
                <c:pt idx="1962">
                  <c:v>28.7</c:v>
                </c:pt>
                <c:pt idx="1963">
                  <c:v>26.5</c:v>
                </c:pt>
                <c:pt idx="1964">
                  <c:v>24.4</c:v>
                </c:pt>
                <c:pt idx="1965">
                  <c:v>23.7</c:v>
                </c:pt>
                <c:pt idx="1966">
                  <c:v>22.9</c:v>
                </c:pt>
                <c:pt idx="1967">
                  <c:v>22.2</c:v>
                </c:pt>
                <c:pt idx="1968">
                  <c:v>21.7</c:v>
                </c:pt>
                <c:pt idx="1969">
                  <c:v>21.3</c:v>
                </c:pt>
                <c:pt idx="1970">
                  <c:v>20.8</c:v>
                </c:pt>
                <c:pt idx="1971">
                  <c:v>21.2</c:v>
                </c:pt>
                <c:pt idx="1972">
                  <c:v>21.6</c:v>
                </c:pt>
                <c:pt idx="1973">
                  <c:v>22</c:v>
                </c:pt>
                <c:pt idx="1974">
                  <c:v>22.5</c:v>
                </c:pt>
                <c:pt idx="1975">
                  <c:v>23.1</c:v>
                </c:pt>
                <c:pt idx="1976">
                  <c:v>23.6</c:v>
                </c:pt>
                <c:pt idx="1977">
                  <c:v>25.5</c:v>
                </c:pt>
                <c:pt idx="1978">
                  <c:v>27.3</c:v>
                </c:pt>
                <c:pt idx="1979">
                  <c:v>29.2</c:v>
                </c:pt>
                <c:pt idx="1980">
                  <c:v>29.9</c:v>
                </c:pt>
                <c:pt idx="1981">
                  <c:v>30.5</c:v>
                </c:pt>
                <c:pt idx="1982">
                  <c:v>31.2</c:v>
                </c:pt>
                <c:pt idx="1983">
                  <c:v>31.1</c:v>
                </c:pt>
                <c:pt idx="1984">
                  <c:v>31.1</c:v>
                </c:pt>
                <c:pt idx="1985">
                  <c:v>31</c:v>
                </c:pt>
                <c:pt idx="1986">
                  <c:v>28.9</c:v>
                </c:pt>
                <c:pt idx="1987">
                  <c:v>26.7</c:v>
                </c:pt>
                <c:pt idx="1988">
                  <c:v>24.6</c:v>
                </c:pt>
                <c:pt idx="1989">
                  <c:v>24.1</c:v>
                </c:pt>
                <c:pt idx="1990">
                  <c:v>23.5</c:v>
                </c:pt>
                <c:pt idx="1991">
                  <c:v>23</c:v>
                </c:pt>
                <c:pt idx="1992">
                  <c:v>22.6</c:v>
                </c:pt>
                <c:pt idx="1993">
                  <c:v>22.2</c:v>
                </c:pt>
                <c:pt idx="1994">
                  <c:v>21.8</c:v>
                </c:pt>
                <c:pt idx="1995">
                  <c:v>21.4</c:v>
                </c:pt>
                <c:pt idx="1996">
                  <c:v>21</c:v>
                </c:pt>
                <c:pt idx="1997">
                  <c:v>20.6</c:v>
                </c:pt>
                <c:pt idx="1998">
                  <c:v>21.8</c:v>
                </c:pt>
                <c:pt idx="1999">
                  <c:v>23</c:v>
                </c:pt>
                <c:pt idx="2000">
                  <c:v>24.2</c:v>
                </c:pt>
                <c:pt idx="2001">
                  <c:v>25.9</c:v>
                </c:pt>
                <c:pt idx="2002">
                  <c:v>27.7</c:v>
                </c:pt>
                <c:pt idx="2003">
                  <c:v>29.4</c:v>
                </c:pt>
                <c:pt idx="2004">
                  <c:v>30.3</c:v>
                </c:pt>
                <c:pt idx="2005">
                  <c:v>31.3</c:v>
                </c:pt>
                <c:pt idx="2006">
                  <c:v>32.200000000000003</c:v>
                </c:pt>
                <c:pt idx="2007">
                  <c:v>32.1</c:v>
                </c:pt>
                <c:pt idx="2008">
                  <c:v>32.1</c:v>
                </c:pt>
                <c:pt idx="2009">
                  <c:v>32</c:v>
                </c:pt>
                <c:pt idx="2010">
                  <c:v>29.8</c:v>
                </c:pt>
                <c:pt idx="2011">
                  <c:v>27.6</c:v>
                </c:pt>
                <c:pt idx="2012">
                  <c:v>25.4</c:v>
                </c:pt>
                <c:pt idx="2013">
                  <c:v>24.7</c:v>
                </c:pt>
                <c:pt idx="2014">
                  <c:v>23.9</c:v>
                </c:pt>
                <c:pt idx="2015">
                  <c:v>23.2</c:v>
                </c:pt>
                <c:pt idx="2016">
                  <c:v>22.7</c:v>
                </c:pt>
                <c:pt idx="2017">
                  <c:v>22.1</c:v>
                </c:pt>
                <c:pt idx="2018">
                  <c:v>21.6</c:v>
                </c:pt>
                <c:pt idx="2019">
                  <c:v>21.5</c:v>
                </c:pt>
                <c:pt idx="2020">
                  <c:v>21.3</c:v>
                </c:pt>
                <c:pt idx="2021">
                  <c:v>21.2</c:v>
                </c:pt>
                <c:pt idx="2022">
                  <c:v>22.1</c:v>
                </c:pt>
                <c:pt idx="2023">
                  <c:v>23.1</c:v>
                </c:pt>
                <c:pt idx="2024">
                  <c:v>24</c:v>
                </c:pt>
                <c:pt idx="2025">
                  <c:v>26.1</c:v>
                </c:pt>
                <c:pt idx="2026">
                  <c:v>28.3</c:v>
                </c:pt>
                <c:pt idx="2027">
                  <c:v>30.4</c:v>
                </c:pt>
                <c:pt idx="2028">
                  <c:v>31.1</c:v>
                </c:pt>
                <c:pt idx="2029">
                  <c:v>31.9</c:v>
                </c:pt>
                <c:pt idx="2030">
                  <c:v>32.6</c:v>
                </c:pt>
                <c:pt idx="2031">
                  <c:v>32.4</c:v>
                </c:pt>
                <c:pt idx="2032">
                  <c:v>32.200000000000003</c:v>
                </c:pt>
                <c:pt idx="2033">
                  <c:v>32</c:v>
                </c:pt>
                <c:pt idx="2034">
                  <c:v>29.5</c:v>
                </c:pt>
                <c:pt idx="2035">
                  <c:v>27.1</c:v>
                </c:pt>
                <c:pt idx="2036">
                  <c:v>24.6</c:v>
                </c:pt>
                <c:pt idx="2037">
                  <c:v>23.6</c:v>
                </c:pt>
                <c:pt idx="2038">
                  <c:v>22.6</c:v>
                </c:pt>
                <c:pt idx="2039">
                  <c:v>21.6</c:v>
                </c:pt>
                <c:pt idx="2040">
                  <c:v>21.6</c:v>
                </c:pt>
                <c:pt idx="2041">
                  <c:v>21.6</c:v>
                </c:pt>
                <c:pt idx="2042">
                  <c:v>21.6</c:v>
                </c:pt>
                <c:pt idx="2043">
                  <c:v>21.1</c:v>
                </c:pt>
                <c:pt idx="2044">
                  <c:v>20.5</c:v>
                </c:pt>
                <c:pt idx="2045">
                  <c:v>20</c:v>
                </c:pt>
                <c:pt idx="2046">
                  <c:v>21.3</c:v>
                </c:pt>
                <c:pt idx="2047">
                  <c:v>22.7</c:v>
                </c:pt>
                <c:pt idx="2048">
                  <c:v>24</c:v>
                </c:pt>
                <c:pt idx="2049">
                  <c:v>26.3</c:v>
                </c:pt>
                <c:pt idx="2050">
                  <c:v>28.7</c:v>
                </c:pt>
                <c:pt idx="2051">
                  <c:v>31</c:v>
                </c:pt>
                <c:pt idx="2052">
                  <c:v>31.8</c:v>
                </c:pt>
                <c:pt idx="2053">
                  <c:v>32.6</c:v>
                </c:pt>
                <c:pt idx="2054">
                  <c:v>33.4</c:v>
                </c:pt>
                <c:pt idx="2055">
                  <c:v>32.9</c:v>
                </c:pt>
                <c:pt idx="2056">
                  <c:v>32.5</c:v>
                </c:pt>
                <c:pt idx="2057">
                  <c:v>32</c:v>
                </c:pt>
                <c:pt idx="2058">
                  <c:v>29.4</c:v>
                </c:pt>
                <c:pt idx="2059">
                  <c:v>26.8</c:v>
                </c:pt>
                <c:pt idx="2060">
                  <c:v>24.2</c:v>
                </c:pt>
                <c:pt idx="2061">
                  <c:v>23.5</c:v>
                </c:pt>
                <c:pt idx="2062">
                  <c:v>22.9</c:v>
                </c:pt>
                <c:pt idx="2063">
                  <c:v>22.2</c:v>
                </c:pt>
                <c:pt idx="2064">
                  <c:v>22.3</c:v>
                </c:pt>
                <c:pt idx="2065">
                  <c:v>22.5</c:v>
                </c:pt>
                <c:pt idx="2066">
                  <c:v>22.6</c:v>
                </c:pt>
                <c:pt idx="2067">
                  <c:v>22.2</c:v>
                </c:pt>
                <c:pt idx="2068">
                  <c:v>21.8</c:v>
                </c:pt>
                <c:pt idx="2069">
                  <c:v>21.4</c:v>
                </c:pt>
                <c:pt idx="2070">
                  <c:v>22.3</c:v>
                </c:pt>
                <c:pt idx="2071">
                  <c:v>23.3</c:v>
                </c:pt>
                <c:pt idx="2072">
                  <c:v>24.2</c:v>
                </c:pt>
                <c:pt idx="2073">
                  <c:v>26.1</c:v>
                </c:pt>
                <c:pt idx="2074">
                  <c:v>28.1</c:v>
                </c:pt>
                <c:pt idx="2075">
                  <c:v>30</c:v>
                </c:pt>
                <c:pt idx="2076">
                  <c:v>30.8</c:v>
                </c:pt>
                <c:pt idx="2077">
                  <c:v>31.6</c:v>
                </c:pt>
                <c:pt idx="2078">
                  <c:v>32.4</c:v>
                </c:pt>
                <c:pt idx="2079">
                  <c:v>31.9</c:v>
                </c:pt>
                <c:pt idx="2080">
                  <c:v>31.5</c:v>
                </c:pt>
                <c:pt idx="2081">
                  <c:v>31</c:v>
                </c:pt>
                <c:pt idx="2082">
                  <c:v>29.1</c:v>
                </c:pt>
                <c:pt idx="2083">
                  <c:v>27.3</c:v>
                </c:pt>
                <c:pt idx="2084">
                  <c:v>25.4</c:v>
                </c:pt>
                <c:pt idx="2085">
                  <c:v>24.9</c:v>
                </c:pt>
                <c:pt idx="2086">
                  <c:v>24.5</c:v>
                </c:pt>
                <c:pt idx="2087">
                  <c:v>24</c:v>
                </c:pt>
                <c:pt idx="2088">
                  <c:v>23.1</c:v>
                </c:pt>
                <c:pt idx="2089">
                  <c:v>22.3</c:v>
                </c:pt>
                <c:pt idx="2090">
                  <c:v>21.4</c:v>
                </c:pt>
                <c:pt idx="2091">
                  <c:v>20.9</c:v>
                </c:pt>
                <c:pt idx="2092">
                  <c:v>20.3</c:v>
                </c:pt>
                <c:pt idx="2093">
                  <c:v>19.8</c:v>
                </c:pt>
                <c:pt idx="2094">
                  <c:v>20.9</c:v>
                </c:pt>
                <c:pt idx="2095">
                  <c:v>21.9</c:v>
                </c:pt>
                <c:pt idx="2096">
                  <c:v>23</c:v>
                </c:pt>
                <c:pt idx="2097">
                  <c:v>25</c:v>
                </c:pt>
                <c:pt idx="2098">
                  <c:v>27</c:v>
                </c:pt>
                <c:pt idx="2099">
                  <c:v>29</c:v>
                </c:pt>
                <c:pt idx="2100">
                  <c:v>29.7</c:v>
                </c:pt>
                <c:pt idx="2101">
                  <c:v>30.3</c:v>
                </c:pt>
                <c:pt idx="2102">
                  <c:v>31</c:v>
                </c:pt>
                <c:pt idx="2103">
                  <c:v>30.5</c:v>
                </c:pt>
                <c:pt idx="2104">
                  <c:v>30.1</c:v>
                </c:pt>
                <c:pt idx="2105">
                  <c:v>29.6</c:v>
                </c:pt>
                <c:pt idx="2106">
                  <c:v>26.9</c:v>
                </c:pt>
                <c:pt idx="2107">
                  <c:v>24.3</c:v>
                </c:pt>
                <c:pt idx="2108">
                  <c:v>21.6</c:v>
                </c:pt>
                <c:pt idx="2109">
                  <c:v>21.9</c:v>
                </c:pt>
                <c:pt idx="2110">
                  <c:v>22.3</c:v>
                </c:pt>
                <c:pt idx="2111">
                  <c:v>22.6</c:v>
                </c:pt>
                <c:pt idx="2112">
                  <c:v>22.2</c:v>
                </c:pt>
                <c:pt idx="2113">
                  <c:v>21.8</c:v>
                </c:pt>
                <c:pt idx="2114">
                  <c:v>21.4</c:v>
                </c:pt>
                <c:pt idx="2115">
                  <c:v>21</c:v>
                </c:pt>
                <c:pt idx="2116">
                  <c:v>20.6</c:v>
                </c:pt>
                <c:pt idx="2117">
                  <c:v>20.2</c:v>
                </c:pt>
                <c:pt idx="2118">
                  <c:v>21.5</c:v>
                </c:pt>
                <c:pt idx="2119">
                  <c:v>22.7</c:v>
                </c:pt>
                <c:pt idx="2120">
                  <c:v>24</c:v>
                </c:pt>
                <c:pt idx="2121">
                  <c:v>25.6</c:v>
                </c:pt>
                <c:pt idx="2122">
                  <c:v>27.2</c:v>
                </c:pt>
                <c:pt idx="2123">
                  <c:v>28.8</c:v>
                </c:pt>
                <c:pt idx="2124">
                  <c:v>29.7</c:v>
                </c:pt>
                <c:pt idx="2125">
                  <c:v>30.5</c:v>
                </c:pt>
                <c:pt idx="2126">
                  <c:v>31.4</c:v>
                </c:pt>
                <c:pt idx="2127">
                  <c:v>30.9</c:v>
                </c:pt>
                <c:pt idx="2128">
                  <c:v>30.3</c:v>
                </c:pt>
                <c:pt idx="2129">
                  <c:v>29.8</c:v>
                </c:pt>
                <c:pt idx="2130">
                  <c:v>27.7</c:v>
                </c:pt>
                <c:pt idx="2131">
                  <c:v>25.5</c:v>
                </c:pt>
                <c:pt idx="2132">
                  <c:v>23.4</c:v>
                </c:pt>
                <c:pt idx="2133">
                  <c:v>23.3</c:v>
                </c:pt>
                <c:pt idx="2134">
                  <c:v>23.3</c:v>
                </c:pt>
                <c:pt idx="2135">
                  <c:v>23.2</c:v>
                </c:pt>
                <c:pt idx="2136">
                  <c:v>23.1</c:v>
                </c:pt>
                <c:pt idx="2137">
                  <c:v>23.1</c:v>
                </c:pt>
                <c:pt idx="2138">
                  <c:v>23</c:v>
                </c:pt>
                <c:pt idx="2139">
                  <c:v>22.7</c:v>
                </c:pt>
                <c:pt idx="2140">
                  <c:v>22.3</c:v>
                </c:pt>
                <c:pt idx="2141">
                  <c:v>22</c:v>
                </c:pt>
                <c:pt idx="2142">
                  <c:v>22.7</c:v>
                </c:pt>
                <c:pt idx="2143">
                  <c:v>23.5</c:v>
                </c:pt>
                <c:pt idx="2144">
                  <c:v>24.2</c:v>
                </c:pt>
                <c:pt idx="2145">
                  <c:v>25.7</c:v>
                </c:pt>
                <c:pt idx="2146">
                  <c:v>27.3</c:v>
                </c:pt>
                <c:pt idx="2147">
                  <c:v>28.8</c:v>
                </c:pt>
                <c:pt idx="2148">
                  <c:v>29.6</c:v>
                </c:pt>
                <c:pt idx="2149">
                  <c:v>30.4</c:v>
                </c:pt>
                <c:pt idx="2150">
                  <c:v>31.2</c:v>
                </c:pt>
                <c:pt idx="2151">
                  <c:v>30.9</c:v>
                </c:pt>
                <c:pt idx="2152">
                  <c:v>30.7</c:v>
                </c:pt>
                <c:pt idx="2153">
                  <c:v>30.4</c:v>
                </c:pt>
                <c:pt idx="2154">
                  <c:v>27.6</c:v>
                </c:pt>
                <c:pt idx="2155">
                  <c:v>26.4</c:v>
                </c:pt>
                <c:pt idx="2156">
                  <c:v>25.2</c:v>
                </c:pt>
                <c:pt idx="2157">
                  <c:v>24.1</c:v>
                </c:pt>
                <c:pt idx="2158">
                  <c:v>23.2</c:v>
                </c:pt>
                <c:pt idx="2159">
                  <c:v>22.6</c:v>
                </c:pt>
                <c:pt idx="2160">
                  <c:v>22.2</c:v>
                </c:pt>
                <c:pt idx="2161">
                  <c:v>21.8</c:v>
                </c:pt>
                <c:pt idx="2162">
                  <c:v>21.5</c:v>
                </c:pt>
                <c:pt idx="2163">
                  <c:v>21.1</c:v>
                </c:pt>
                <c:pt idx="2164">
                  <c:v>20.6</c:v>
                </c:pt>
                <c:pt idx="2165">
                  <c:v>20.100000000000001</c:v>
                </c:pt>
                <c:pt idx="2166">
                  <c:v>21.5</c:v>
                </c:pt>
                <c:pt idx="2167">
                  <c:v>22.7</c:v>
                </c:pt>
                <c:pt idx="2168">
                  <c:v>23.8</c:v>
                </c:pt>
                <c:pt idx="2169">
                  <c:v>26.6</c:v>
                </c:pt>
                <c:pt idx="2170">
                  <c:v>29.4</c:v>
                </c:pt>
                <c:pt idx="2171">
                  <c:v>32.200000000000003</c:v>
                </c:pt>
                <c:pt idx="2172">
                  <c:v>33.200000000000003</c:v>
                </c:pt>
                <c:pt idx="2173">
                  <c:v>34.200000000000003</c:v>
                </c:pt>
                <c:pt idx="2174">
                  <c:v>35.200000000000003</c:v>
                </c:pt>
                <c:pt idx="2175">
                  <c:v>33.200000000000003</c:v>
                </c:pt>
                <c:pt idx="2176">
                  <c:v>31.3</c:v>
                </c:pt>
                <c:pt idx="2177">
                  <c:v>29.3</c:v>
                </c:pt>
                <c:pt idx="2178">
                  <c:v>27.3</c:v>
                </c:pt>
                <c:pt idx="2179">
                  <c:v>25.4</c:v>
                </c:pt>
                <c:pt idx="2180">
                  <c:v>23.4</c:v>
                </c:pt>
                <c:pt idx="2181">
                  <c:v>22.6</c:v>
                </c:pt>
                <c:pt idx="2182">
                  <c:v>21.8</c:v>
                </c:pt>
                <c:pt idx="2183">
                  <c:v>21</c:v>
                </c:pt>
                <c:pt idx="2184">
                  <c:v>22</c:v>
                </c:pt>
                <c:pt idx="2185">
                  <c:v>23</c:v>
                </c:pt>
                <c:pt idx="2186">
                  <c:v>24</c:v>
                </c:pt>
                <c:pt idx="2187">
                  <c:v>22.9</c:v>
                </c:pt>
                <c:pt idx="2188">
                  <c:v>21.9</c:v>
                </c:pt>
                <c:pt idx="2189">
                  <c:v>20.8</c:v>
                </c:pt>
                <c:pt idx="2190">
                  <c:v>21.9</c:v>
                </c:pt>
                <c:pt idx="2191">
                  <c:v>22.9</c:v>
                </c:pt>
                <c:pt idx="2192">
                  <c:v>24</c:v>
                </c:pt>
                <c:pt idx="2193">
                  <c:v>25.9</c:v>
                </c:pt>
                <c:pt idx="2194">
                  <c:v>27.9</c:v>
                </c:pt>
                <c:pt idx="2195">
                  <c:v>29.8</c:v>
                </c:pt>
                <c:pt idx="2196">
                  <c:v>31.7</c:v>
                </c:pt>
                <c:pt idx="2197">
                  <c:v>33.700000000000003</c:v>
                </c:pt>
                <c:pt idx="2198">
                  <c:v>35.6</c:v>
                </c:pt>
                <c:pt idx="2199">
                  <c:v>34.799999999999997</c:v>
                </c:pt>
                <c:pt idx="2200">
                  <c:v>34</c:v>
                </c:pt>
                <c:pt idx="2201">
                  <c:v>33.200000000000003</c:v>
                </c:pt>
                <c:pt idx="2202">
                  <c:v>29.7</c:v>
                </c:pt>
                <c:pt idx="2203">
                  <c:v>26.1</c:v>
                </c:pt>
                <c:pt idx="2204">
                  <c:v>22.6</c:v>
                </c:pt>
                <c:pt idx="2205">
                  <c:v>22</c:v>
                </c:pt>
                <c:pt idx="2206">
                  <c:v>21.4</c:v>
                </c:pt>
                <c:pt idx="2207">
                  <c:v>20.8</c:v>
                </c:pt>
                <c:pt idx="2208">
                  <c:v>20.3</c:v>
                </c:pt>
                <c:pt idx="2209">
                  <c:v>19.899999999999999</c:v>
                </c:pt>
                <c:pt idx="2210">
                  <c:v>19.399999999999999</c:v>
                </c:pt>
                <c:pt idx="2211">
                  <c:v>19.100000000000001</c:v>
                </c:pt>
                <c:pt idx="2212">
                  <c:v>18.7</c:v>
                </c:pt>
                <c:pt idx="2213">
                  <c:v>18.399999999999999</c:v>
                </c:pt>
                <c:pt idx="2214">
                  <c:v>19.899999999999999</c:v>
                </c:pt>
                <c:pt idx="2215">
                  <c:v>21.5</c:v>
                </c:pt>
                <c:pt idx="2216">
                  <c:v>23</c:v>
                </c:pt>
                <c:pt idx="2217">
                  <c:v>26</c:v>
                </c:pt>
                <c:pt idx="2218">
                  <c:v>29</c:v>
                </c:pt>
                <c:pt idx="2219">
                  <c:v>32</c:v>
                </c:pt>
                <c:pt idx="2220">
                  <c:v>33</c:v>
                </c:pt>
                <c:pt idx="2221">
                  <c:v>34</c:v>
                </c:pt>
                <c:pt idx="2222">
                  <c:v>35</c:v>
                </c:pt>
                <c:pt idx="2223">
                  <c:v>34.299999999999997</c:v>
                </c:pt>
                <c:pt idx="2224">
                  <c:v>33.5</c:v>
                </c:pt>
                <c:pt idx="2225">
                  <c:v>32.799999999999997</c:v>
                </c:pt>
                <c:pt idx="2226">
                  <c:v>29.1</c:v>
                </c:pt>
                <c:pt idx="2227">
                  <c:v>25.3</c:v>
                </c:pt>
                <c:pt idx="2228">
                  <c:v>21.6</c:v>
                </c:pt>
                <c:pt idx="2229">
                  <c:v>20.7</c:v>
                </c:pt>
                <c:pt idx="2230">
                  <c:v>19.899999999999999</c:v>
                </c:pt>
                <c:pt idx="2231">
                  <c:v>19</c:v>
                </c:pt>
                <c:pt idx="2232">
                  <c:v>19</c:v>
                </c:pt>
                <c:pt idx="2233">
                  <c:v>19</c:v>
                </c:pt>
                <c:pt idx="2234">
                  <c:v>19</c:v>
                </c:pt>
                <c:pt idx="2235">
                  <c:v>18.7</c:v>
                </c:pt>
                <c:pt idx="2236">
                  <c:v>18.3</c:v>
                </c:pt>
                <c:pt idx="2237">
                  <c:v>18</c:v>
                </c:pt>
                <c:pt idx="2238">
                  <c:v>19.3</c:v>
                </c:pt>
                <c:pt idx="2239">
                  <c:v>20.7</c:v>
                </c:pt>
                <c:pt idx="2240">
                  <c:v>22</c:v>
                </c:pt>
                <c:pt idx="2241">
                  <c:v>24.2</c:v>
                </c:pt>
                <c:pt idx="2242">
                  <c:v>26.3</c:v>
                </c:pt>
                <c:pt idx="2243">
                  <c:v>28.5</c:v>
                </c:pt>
                <c:pt idx="2244">
                  <c:v>30.7</c:v>
                </c:pt>
                <c:pt idx="2245">
                  <c:v>32.799999999999997</c:v>
                </c:pt>
                <c:pt idx="2246">
                  <c:v>35</c:v>
                </c:pt>
                <c:pt idx="2247">
                  <c:v>33.700000000000003</c:v>
                </c:pt>
                <c:pt idx="2248">
                  <c:v>32.299999999999997</c:v>
                </c:pt>
                <c:pt idx="2249">
                  <c:v>31</c:v>
                </c:pt>
                <c:pt idx="2250">
                  <c:v>28</c:v>
                </c:pt>
                <c:pt idx="2251">
                  <c:v>25</c:v>
                </c:pt>
                <c:pt idx="2252">
                  <c:v>22</c:v>
                </c:pt>
                <c:pt idx="2253">
                  <c:v>21.1</c:v>
                </c:pt>
                <c:pt idx="2254">
                  <c:v>20.3</c:v>
                </c:pt>
                <c:pt idx="2255">
                  <c:v>19.399999999999999</c:v>
                </c:pt>
                <c:pt idx="2256">
                  <c:v>19.7</c:v>
                </c:pt>
                <c:pt idx="2257">
                  <c:v>20.100000000000001</c:v>
                </c:pt>
                <c:pt idx="2258">
                  <c:v>20.399999999999999</c:v>
                </c:pt>
                <c:pt idx="2259">
                  <c:v>19.7</c:v>
                </c:pt>
                <c:pt idx="2260">
                  <c:v>19</c:v>
                </c:pt>
                <c:pt idx="2261">
                  <c:v>18.2</c:v>
                </c:pt>
                <c:pt idx="2262">
                  <c:v>19.5</c:v>
                </c:pt>
                <c:pt idx="2263">
                  <c:v>20.9</c:v>
                </c:pt>
                <c:pt idx="2264">
                  <c:v>22.2</c:v>
                </c:pt>
                <c:pt idx="2265">
                  <c:v>25.1</c:v>
                </c:pt>
                <c:pt idx="2266">
                  <c:v>28.1</c:v>
                </c:pt>
                <c:pt idx="2267">
                  <c:v>31</c:v>
                </c:pt>
                <c:pt idx="2268">
                  <c:v>31.9</c:v>
                </c:pt>
                <c:pt idx="2269">
                  <c:v>32.9</c:v>
                </c:pt>
                <c:pt idx="2270">
                  <c:v>33.799999999999997</c:v>
                </c:pt>
                <c:pt idx="2271">
                  <c:v>33.200000000000003</c:v>
                </c:pt>
                <c:pt idx="2272">
                  <c:v>32.6</c:v>
                </c:pt>
                <c:pt idx="2273">
                  <c:v>32</c:v>
                </c:pt>
                <c:pt idx="2274">
                  <c:v>28.7</c:v>
                </c:pt>
                <c:pt idx="2275">
                  <c:v>25.3</c:v>
                </c:pt>
                <c:pt idx="2276">
                  <c:v>22</c:v>
                </c:pt>
                <c:pt idx="2277">
                  <c:v>21.6</c:v>
                </c:pt>
                <c:pt idx="2278">
                  <c:v>21.2</c:v>
                </c:pt>
                <c:pt idx="2279">
                  <c:v>20.8</c:v>
                </c:pt>
                <c:pt idx="2280">
                  <c:v>20.100000000000001</c:v>
                </c:pt>
                <c:pt idx="2281">
                  <c:v>19.3</c:v>
                </c:pt>
                <c:pt idx="2282">
                  <c:v>18.600000000000001</c:v>
                </c:pt>
                <c:pt idx="2283">
                  <c:v>19.399999999999999</c:v>
                </c:pt>
                <c:pt idx="2284">
                  <c:v>20.2</c:v>
                </c:pt>
                <c:pt idx="2285">
                  <c:v>21</c:v>
                </c:pt>
                <c:pt idx="2286">
                  <c:v>21.7</c:v>
                </c:pt>
                <c:pt idx="2287">
                  <c:v>22.3</c:v>
                </c:pt>
                <c:pt idx="2288">
                  <c:v>23</c:v>
                </c:pt>
                <c:pt idx="2289">
                  <c:v>25.9</c:v>
                </c:pt>
                <c:pt idx="2290">
                  <c:v>28.7</c:v>
                </c:pt>
                <c:pt idx="2291">
                  <c:v>31.6</c:v>
                </c:pt>
                <c:pt idx="2292">
                  <c:v>32</c:v>
                </c:pt>
                <c:pt idx="2293">
                  <c:v>33</c:v>
                </c:pt>
                <c:pt idx="2294">
                  <c:v>34</c:v>
                </c:pt>
                <c:pt idx="2295">
                  <c:v>33.299999999999997</c:v>
                </c:pt>
                <c:pt idx="2296">
                  <c:v>32.700000000000003</c:v>
                </c:pt>
                <c:pt idx="2297">
                  <c:v>32</c:v>
                </c:pt>
                <c:pt idx="2298">
                  <c:v>28.9</c:v>
                </c:pt>
                <c:pt idx="2299">
                  <c:v>25.9</c:v>
                </c:pt>
                <c:pt idx="2300">
                  <c:v>22.8</c:v>
                </c:pt>
                <c:pt idx="2301">
                  <c:v>22.2</c:v>
                </c:pt>
                <c:pt idx="2302">
                  <c:v>21.6</c:v>
                </c:pt>
                <c:pt idx="2303">
                  <c:v>21</c:v>
                </c:pt>
                <c:pt idx="2304">
                  <c:v>20.5</c:v>
                </c:pt>
                <c:pt idx="2305">
                  <c:v>19.899999999999999</c:v>
                </c:pt>
                <c:pt idx="2306">
                  <c:v>19.399999999999999</c:v>
                </c:pt>
                <c:pt idx="2307">
                  <c:v>19.899999999999999</c:v>
                </c:pt>
                <c:pt idx="2308">
                  <c:v>20.5</c:v>
                </c:pt>
                <c:pt idx="2309">
                  <c:v>21</c:v>
                </c:pt>
                <c:pt idx="2310">
                  <c:v>22.9</c:v>
                </c:pt>
                <c:pt idx="2311">
                  <c:v>24.7</c:v>
                </c:pt>
                <c:pt idx="2312">
                  <c:v>26.6</c:v>
                </c:pt>
                <c:pt idx="2313">
                  <c:v>28.5</c:v>
                </c:pt>
                <c:pt idx="2314">
                  <c:v>30.3</c:v>
                </c:pt>
                <c:pt idx="2315">
                  <c:v>32.200000000000003</c:v>
                </c:pt>
                <c:pt idx="2316">
                  <c:v>33</c:v>
                </c:pt>
                <c:pt idx="2317">
                  <c:v>34</c:v>
                </c:pt>
                <c:pt idx="2318">
                  <c:v>35</c:v>
                </c:pt>
                <c:pt idx="2319">
                  <c:v>33.799999999999997</c:v>
                </c:pt>
                <c:pt idx="2320">
                  <c:v>32.6</c:v>
                </c:pt>
                <c:pt idx="2321">
                  <c:v>31.4</c:v>
                </c:pt>
                <c:pt idx="2322">
                  <c:v>28.1</c:v>
                </c:pt>
                <c:pt idx="2323">
                  <c:v>24.9</c:v>
                </c:pt>
                <c:pt idx="2324">
                  <c:v>21.6</c:v>
                </c:pt>
                <c:pt idx="2325">
                  <c:v>21.3</c:v>
                </c:pt>
                <c:pt idx="2326">
                  <c:v>20.9</c:v>
                </c:pt>
                <c:pt idx="2327">
                  <c:v>20.6</c:v>
                </c:pt>
                <c:pt idx="2328">
                  <c:v>20.100000000000001</c:v>
                </c:pt>
                <c:pt idx="2329">
                  <c:v>19.5</c:v>
                </c:pt>
                <c:pt idx="2330">
                  <c:v>19</c:v>
                </c:pt>
                <c:pt idx="2331">
                  <c:v>18.899999999999999</c:v>
                </c:pt>
                <c:pt idx="2332">
                  <c:v>18.899999999999999</c:v>
                </c:pt>
                <c:pt idx="2333">
                  <c:v>18.8</c:v>
                </c:pt>
                <c:pt idx="2334">
                  <c:v>20</c:v>
                </c:pt>
                <c:pt idx="2335">
                  <c:v>21.2</c:v>
                </c:pt>
                <c:pt idx="2336">
                  <c:v>22.4</c:v>
                </c:pt>
                <c:pt idx="2337">
                  <c:v>25.6</c:v>
                </c:pt>
                <c:pt idx="2338">
                  <c:v>28.8</c:v>
                </c:pt>
                <c:pt idx="2339">
                  <c:v>32</c:v>
                </c:pt>
                <c:pt idx="2340">
                  <c:v>32.700000000000003</c:v>
                </c:pt>
                <c:pt idx="2341">
                  <c:v>33.299999999999997</c:v>
                </c:pt>
                <c:pt idx="2342">
                  <c:v>34</c:v>
                </c:pt>
                <c:pt idx="2343">
                  <c:v>33.700000000000003</c:v>
                </c:pt>
                <c:pt idx="2344">
                  <c:v>33.299999999999997</c:v>
                </c:pt>
                <c:pt idx="2345">
                  <c:v>33</c:v>
                </c:pt>
                <c:pt idx="2346">
                  <c:v>29.5</c:v>
                </c:pt>
                <c:pt idx="2347">
                  <c:v>26.1</c:v>
                </c:pt>
                <c:pt idx="2348">
                  <c:v>22.6</c:v>
                </c:pt>
                <c:pt idx="2349">
                  <c:v>22.2</c:v>
                </c:pt>
                <c:pt idx="2350">
                  <c:v>21.7</c:v>
                </c:pt>
                <c:pt idx="2351">
                  <c:v>21.3</c:v>
                </c:pt>
                <c:pt idx="2352">
                  <c:v>20.9</c:v>
                </c:pt>
                <c:pt idx="2353">
                  <c:v>20.399999999999999</c:v>
                </c:pt>
                <c:pt idx="2354">
                  <c:v>20</c:v>
                </c:pt>
                <c:pt idx="2355">
                  <c:v>18.899999999999999</c:v>
                </c:pt>
                <c:pt idx="2356">
                  <c:v>17.899999999999999</c:v>
                </c:pt>
                <c:pt idx="2357">
                  <c:v>16.8</c:v>
                </c:pt>
                <c:pt idx="2358">
                  <c:v>18.600000000000001</c:v>
                </c:pt>
                <c:pt idx="2359">
                  <c:v>20.399999999999999</c:v>
                </c:pt>
                <c:pt idx="2360">
                  <c:v>22.2</c:v>
                </c:pt>
                <c:pt idx="2361">
                  <c:v>25.1</c:v>
                </c:pt>
                <c:pt idx="2362">
                  <c:v>28.1</c:v>
                </c:pt>
                <c:pt idx="2363">
                  <c:v>31</c:v>
                </c:pt>
                <c:pt idx="2364">
                  <c:v>32</c:v>
                </c:pt>
                <c:pt idx="2365">
                  <c:v>33</c:v>
                </c:pt>
                <c:pt idx="2366">
                  <c:v>34</c:v>
                </c:pt>
                <c:pt idx="2367">
                  <c:v>33.4</c:v>
                </c:pt>
                <c:pt idx="2368">
                  <c:v>32.799999999999997</c:v>
                </c:pt>
                <c:pt idx="2369">
                  <c:v>32.200000000000003</c:v>
                </c:pt>
                <c:pt idx="2370">
                  <c:v>28.9</c:v>
                </c:pt>
                <c:pt idx="2371">
                  <c:v>25.7</c:v>
                </c:pt>
                <c:pt idx="2372">
                  <c:v>22.4</c:v>
                </c:pt>
                <c:pt idx="2373">
                  <c:v>21.7</c:v>
                </c:pt>
                <c:pt idx="2374">
                  <c:v>21.1</c:v>
                </c:pt>
                <c:pt idx="2375">
                  <c:v>20.399999999999999</c:v>
                </c:pt>
                <c:pt idx="2376">
                  <c:v>19.7</c:v>
                </c:pt>
                <c:pt idx="2377">
                  <c:v>19.100000000000001</c:v>
                </c:pt>
                <c:pt idx="2378">
                  <c:v>18.399999999999999</c:v>
                </c:pt>
                <c:pt idx="2379">
                  <c:v>20.9</c:v>
                </c:pt>
                <c:pt idx="2380">
                  <c:v>23.5</c:v>
                </c:pt>
                <c:pt idx="2381">
                  <c:v>26</c:v>
                </c:pt>
                <c:pt idx="2382">
                  <c:v>24.5</c:v>
                </c:pt>
                <c:pt idx="2383">
                  <c:v>23.1</c:v>
                </c:pt>
                <c:pt idx="2384">
                  <c:v>21.6</c:v>
                </c:pt>
                <c:pt idx="2385">
                  <c:v>24.8</c:v>
                </c:pt>
                <c:pt idx="2386">
                  <c:v>28</c:v>
                </c:pt>
                <c:pt idx="2387">
                  <c:v>31.2</c:v>
                </c:pt>
                <c:pt idx="2388">
                  <c:v>32.299999999999997</c:v>
                </c:pt>
                <c:pt idx="2389">
                  <c:v>33.5</c:v>
                </c:pt>
                <c:pt idx="2390">
                  <c:v>34.6</c:v>
                </c:pt>
                <c:pt idx="2391">
                  <c:v>33.700000000000003</c:v>
                </c:pt>
                <c:pt idx="2392">
                  <c:v>32.9</c:v>
                </c:pt>
                <c:pt idx="2393">
                  <c:v>32</c:v>
                </c:pt>
                <c:pt idx="2394">
                  <c:v>28.3</c:v>
                </c:pt>
                <c:pt idx="2395">
                  <c:v>24.7</c:v>
                </c:pt>
                <c:pt idx="2396">
                  <c:v>21</c:v>
                </c:pt>
                <c:pt idx="2397">
                  <c:v>19.899999999999999</c:v>
                </c:pt>
                <c:pt idx="2398">
                  <c:v>18.7</c:v>
                </c:pt>
                <c:pt idx="2399">
                  <c:v>17.600000000000001</c:v>
                </c:pt>
                <c:pt idx="2400">
                  <c:v>18</c:v>
                </c:pt>
                <c:pt idx="2401">
                  <c:v>18.399999999999999</c:v>
                </c:pt>
                <c:pt idx="2402">
                  <c:v>18.8</c:v>
                </c:pt>
                <c:pt idx="2403">
                  <c:v>18.2</c:v>
                </c:pt>
                <c:pt idx="2404">
                  <c:v>17.600000000000001</c:v>
                </c:pt>
                <c:pt idx="2405">
                  <c:v>17</c:v>
                </c:pt>
                <c:pt idx="2406">
                  <c:v>18.8</c:v>
                </c:pt>
                <c:pt idx="2407">
                  <c:v>20.6</c:v>
                </c:pt>
                <c:pt idx="2408">
                  <c:v>22.4</c:v>
                </c:pt>
                <c:pt idx="2409">
                  <c:v>25.3</c:v>
                </c:pt>
                <c:pt idx="2410">
                  <c:v>28.3</c:v>
                </c:pt>
                <c:pt idx="2411">
                  <c:v>31.2</c:v>
                </c:pt>
                <c:pt idx="2412">
                  <c:v>32.299999999999997</c:v>
                </c:pt>
                <c:pt idx="2413">
                  <c:v>33.299999999999997</c:v>
                </c:pt>
                <c:pt idx="2414">
                  <c:v>34.4</c:v>
                </c:pt>
                <c:pt idx="2415">
                  <c:v>33.700000000000003</c:v>
                </c:pt>
                <c:pt idx="2416">
                  <c:v>32.9</c:v>
                </c:pt>
                <c:pt idx="2417">
                  <c:v>32.200000000000003</c:v>
                </c:pt>
                <c:pt idx="2418">
                  <c:v>28.6</c:v>
                </c:pt>
                <c:pt idx="2419">
                  <c:v>25</c:v>
                </c:pt>
                <c:pt idx="2420">
                  <c:v>21.4</c:v>
                </c:pt>
                <c:pt idx="2421">
                  <c:v>20.399999999999999</c:v>
                </c:pt>
                <c:pt idx="2422">
                  <c:v>19.399999999999999</c:v>
                </c:pt>
                <c:pt idx="2423">
                  <c:v>18.399999999999999</c:v>
                </c:pt>
                <c:pt idx="2424">
                  <c:v>18.2</c:v>
                </c:pt>
                <c:pt idx="2425">
                  <c:v>18</c:v>
                </c:pt>
                <c:pt idx="2426">
                  <c:v>17.8</c:v>
                </c:pt>
                <c:pt idx="2427">
                  <c:v>17.3</c:v>
                </c:pt>
                <c:pt idx="2428">
                  <c:v>16.7</c:v>
                </c:pt>
                <c:pt idx="2429">
                  <c:v>16.2</c:v>
                </c:pt>
                <c:pt idx="2430">
                  <c:v>18.100000000000001</c:v>
                </c:pt>
                <c:pt idx="2431">
                  <c:v>20.100000000000001</c:v>
                </c:pt>
                <c:pt idx="2432">
                  <c:v>22</c:v>
                </c:pt>
                <c:pt idx="2433">
                  <c:v>24.9</c:v>
                </c:pt>
                <c:pt idx="2434">
                  <c:v>27.9</c:v>
                </c:pt>
                <c:pt idx="2435">
                  <c:v>30.8</c:v>
                </c:pt>
                <c:pt idx="2436">
                  <c:v>31.8</c:v>
                </c:pt>
                <c:pt idx="2437">
                  <c:v>32.799999999999997</c:v>
                </c:pt>
                <c:pt idx="2438">
                  <c:v>33.799999999999997</c:v>
                </c:pt>
                <c:pt idx="2439">
                  <c:v>32.6</c:v>
                </c:pt>
                <c:pt idx="2440">
                  <c:v>31.4</c:v>
                </c:pt>
                <c:pt idx="2441">
                  <c:v>30.2</c:v>
                </c:pt>
                <c:pt idx="2442">
                  <c:v>26.9</c:v>
                </c:pt>
                <c:pt idx="2443">
                  <c:v>23.7</c:v>
                </c:pt>
                <c:pt idx="2444">
                  <c:v>20.399999999999999</c:v>
                </c:pt>
                <c:pt idx="2445">
                  <c:v>19.7</c:v>
                </c:pt>
                <c:pt idx="2446">
                  <c:v>18.899999999999999</c:v>
                </c:pt>
                <c:pt idx="2447">
                  <c:v>18.2</c:v>
                </c:pt>
                <c:pt idx="2448">
                  <c:v>18.100000000000001</c:v>
                </c:pt>
                <c:pt idx="2449">
                  <c:v>18.100000000000001</c:v>
                </c:pt>
                <c:pt idx="2450">
                  <c:v>18</c:v>
                </c:pt>
                <c:pt idx="2451">
                  <c:v>17.2</c:v>
                </c:pt>
                <c:pt idx="2452">
                  <c:v>16.399999999999999</c:v>
                </c:pt>
                <c:pt idx="2453">
                  <c:v>15.6</c:v>
                </c:pt>
                <c:pt idx="2454">
                  <c:v>17.5</c:v>
                </c:pt>
                <c:pt idx="2455">
                  <c:v>19.5</c:v>
                </c:pt>
                <c:pt idx="2456">
                  <c:v>21.4</c:v>
                </c:pt>
                <c:pt idx="2457">
                  <c:v>24.6</c:v>
                </c:pt>
                <c:pt idx="2458">
                  <c:v>27.8</c:v>
                </c:pt>
                <c:pt idx="2459">
                  <c:v>31</c:v>
                </c:pt>
                <c:pt idx="2460">
                  <c:v>31.9</c:v>
                </c:pt>
                <c:pt idx="2461">
                  <c:v>32.700000000000003</c:v>
                </c:pt>
                <c:pt idx="2462">
                  <c:v>33.6</c:v>
                </c:pt>
                <c:pt idx="2463">
                  <c:v>32.4</c:v>
                </c:pt>
                <c:pt idx="2464">
                  <c:v>31.2</c:v>
                </c:pt>
                <c:pt idx="2465">
                  <c:v>30</c:v>
                </c:pt>
                <c:pt idx="2466">
                  <c:v>26.5</c:v>
                </c:pt>
                <c:pt idx="2467">
                  <c:v>22.9</c:v>
                </c:pt>
                <c:pt idx="2468">
                  <c:v>19.399999999999999</c:v>
                </c:pt>
                <c:pt idx="2469">
                  <c:v>18.7</c:v>
                </c:pt>
                <c:pt idx="2470">
                  <c:v>18.100000000000001</c:v>
                </c:pt>
                <c:pt idx="2471">
                  <c:v>17.399999999999999</c:v>
                </c:pt>
                <c:pt idx="2472">
                  <c:v>17.7</c:v>
                </c:pt>
                <c:pt idx="2473">
                  <c:v>18.100000000000001</c:v>
                </c:pt>
                <c:pt idx="2474">
                  <c:v>18.399999999999999</c:v>
                </c:pt>
                <c:pt idx="2475">
                  <c:v>17.399999999999999</c:v>
                </c:pt>
                <c:pt idx="2476">
                  <c:v>16.399999999999999</c:v>
                </c:pt>
                <c:pt idx="2477">
                  <c:v>15.4</c:v>
                </c:pt>
                <c:pt idx="2478">
                  <c:v>17.399999999999999</c:v>
                </c:pt>
                <c:pt idx="2479">
                  <c:v>19.399999999999999</c:v>
                </c:pt>
                <c:pt idx="2480">
                  <c:v>21.4</c:v>
                </c:pt>
                <c:pt idx="2481">
                  <c:v>24.3</c:v>
                </c:pt>
                <c:pt idx="2482">
                  <c:v>27.1</c:v>
                </c:pt>
                <c:pt idx="2483">
                  <c:v>30</c:v>
                </c:pt>
                <c:pt idx="2484">
                  <c:v>30.2</c:v>
                </c:pt>
                <c:pt idx="2485">
                  <c:v>30.3</c:v>
                </c:pt>
                <c:pt idx="2486">
                  <c:v>30.5</c:v>
                </c:pt>
                <c:pt idx="2487">
                  <c:v>30.7</c:v>
                </c:pt>
                <c:pt idx="2488">
                  <c:v>30.8</c:v>
                </c:pt>
                <c:pt idx="2489">
                  <c:v>31</c:v>
                </c:pt>
                <c:pt idx="2490">
                  <c:v>26.9</c:v>
                </c:pt>
                <c:pt idx="2491">
                  <c:v>22.7</c:v>
                </c:pt>
                <c:pt idx="2492">
                  <c:v>18.600000000000001</c:v>
                </c:pt>
                <c:pt idx="2493">
                  <c:v>18.100000000000001</c:v>
                </c:pt>
                <c:pt idx="2494">
                  <c:v>17.5</c:v>
                </c:pt>
                <c:pt idx="2495">
                  <c:v>17</c:v>
                </c:pt>
                <c:pt idx="2496">
                  <c:v>16.7</c:v>
                </c:pt>
                <c:pt idx="2497">
                  <c:v>16.3</c:v>
                </c:pt>
                <c:pt idx="2498">
                  <c:v>16</c:v>
                </c:pt>
                <c:pt idx="2499">
                  <c:v>16.2</c:v>
                </c:pt>
                <c:pt idx="2500">
                  <c:v>16.399999999999999</c:v>
                </c:pt>
                <c:pt idx="2501">
                  <c:v>16.600000000000001</c:v>
                </c:pt>
                <c:pt idx="2502">
                  <c:v>17.399999999999999</c:v>
                </c:pt>
                <c:pt idx="2503">
                  <c:v>18.2</c:v>
                </c:pt>
                <c:pt idx="2504">
                  <c:v>19</c:v>
                </c:pt>
                <c:pt idx="2505">
                  <c:v>22.2</c:v>
                </c:pt>
                <c:pt idx="2506">
                  <c:v>25.4</c:v>
                </c:pt>
                <c:pt idx="2507">
                  <c:v>28.6</c:v>
                </c:pt>
                <c:pt idx="2508">
                  <c:v>30.2</c:v>
                </c:pt>
                <c:pt idx="2509">
                  <c:v>31.8</c:v>
                </c:pt>
                <c:pt idx="2510">
                  <c:v>33.4</c:v>
                </c:pt>
                <c:pt idx="2511">
                  <c:v>32.6</c:v>
                </c:pt>
                <c:pt idx="2512">
                  <c:v>31.8</c:v>
                </c:pt>
                <c:pt idx="2513">
                  <c:v>31</c:v>
                </c:pt>
                <c:pt idx="2514">
                  <c:v>26.9</c:v>
                </c:pt>
                <c:pt idx="2515">
                  <c:v>22.9</c:v>
                </c:pt>
                <c:pt idx="2516">
                  <c:v>18.8</c:v>
                </c:pt>
                <c:pt idx="2517">
                  <c:v>18.100000000000001</c:v>
                </c:pt>
                <c:pt idx="2518">
                  <c:v>17.5</c:v>
                </c:pt>
                <c:pt idx="2519">
                  <c:v>16.8</c:v>
                </c:pt>
                <c:pt idx="2520">
                  <c:v>16.2</c:v>
                </c:pt>
                <c:pt idx="2521">
                  <c:v>15.6</c:v>
                </c:pt>
                <c:pt idx="2522">
                  <c:v>15</c:v>
                </c:pt>
                <c:pt idx="2523">
                  <c:v>15</c:v>
                </c:pt>
                <c:pt idx="2524">
                  <c:v>15</c:v>
                </c:pt>
                <c:pt idx="2525">
                  <c:v>15</c:v>
                </c:pt>
                <c:pt idx="2526">
                  <c:v>16.5</c:v>
                </c:pt>
                <c:pt idx="2527">
                  <c:v>17.899999999999999</c:v>
                </c:pt>
                <c:pt idx="2528">
                  <c:v>19.399999999999999</c:v>
                </c:pt>
                <c:pt idx="2529">
                  <c:v>23.1</c:v>
                </c:pt>
                <c:pt idx="2530">
                  <c:v>26.7</c:v>
                </c:pt>
                <c:pt idx="2531">
                  <c:v>30.4</c:v>
                </c:pt>
                <c:pt idx="2532">
                  <c:v>31.5</c:v>
                </c:pt>
                <c:pt idx="2533">
                  <c:v>32.700000000000003</c:v>
                </c:pt>
                <c:pt idx="2534">
                  <c:v>33.799999999999997</c:v>
                </c:pt>
                <c:pt idx="2535">
                  <c:v>32.9</c:v>
                </c:pt>
                <c:pt idx="2536">
                  <c:v>31.9</c:v>
                </c:pt>
                <c:pt idx="2537">
                  <c:v>31</c:v>
                </c:pt>
                <c:pt idx="2538">
                  <c:v>27.5</c:v>
                </c:pt>
                <c:pt idx="2539">
                  <c:v>24.1</c:v>
                </c:pt>
                <c:pt idx="2540">
                  <c:v>20.6</c:v>
                </c:pt>
                <c:pt idx="2541">
                  <c:v>19.899999999999999</c:v>
                </c:pt>
                <c:pt idx="2542">
                  <c:v>19.100000000000001</c:v>
                </c:pt>
                <c:pt idx="2543">
                  <c:v>18.399999999999999</c:v>
                </c:pt>
                <c:pt idx="2544">
                  <c:v>18.600000000000001</c:v>
                </c:pt>
                <c:pt idx="2545">
                  <c:v>18.8</c:v>
                </c:pt>
                <c:pt idx="2546">
                  <c:v>19</c:v>
                </c:pt>
                <c:pt idx="2547">
                  <c:v>18.100000000000001</c:v>
                </c:pt>
                <c:pt idx="2548">
                  <c:v>17.3</c:v>
                </c:pt>
                <c:pt idx="2549">
                  <c:v>16.399999999999999</c:v>
                </c:pt>
                <c:pt idx="2550">
                  <c:v>17.8</c:v>
                </c:pt>
                <c:pt idx="2551">
                  <c:v>19.2</c:v>
                </c:pt>
                <c:pt idx="2552">
                  <c:v>20.6</c:v>
                </c:pt>
                <c:pt idx="2553">
                  <c:v>23.9</c:v>
                </c:pt>
                <c:pt idx="2554">
                  <c:v>27.3</c:v>
                </c:pt>
                <c:pt idx="2555">
                  <c:v>30.6</c:v>
                </c:pt>
                <c:pt idx="2556">
                  <c:v>31.6</c:v>
                </c:pt>
                <c:pt idx="2557">
                  <c:v>32.6</c:v>
                </c:pt>
                <c:pt idx="2558">
                  <c:v>33.6</c:v>
                </c:pt>
                <c:pt idx="2559">
                  <c:v>31.5</c:v>
                </c:pt>
                <c:pt idx="2560">
                  <c:v>29.3</c:v>
                </c:pt>
                <c:pt idx="2561">
                  <c:v>27.2</c:v>
                </c:pt>
                <c:pt idx="2562">
                  <c:v>25.1</c:v>
                </c:pt>
                <c:pt idx="2563">
                  <c:v>22.9</c:v>
                </c:pt>
                <c:pt idx="2564">
                  <c:v>20.8</c:v>
                </c:pt>
                <c:pt idx="2565">
                  <c:v>20</c:v>
                </c:pt>
                <c:pt idx="2566">
                  <c:v>19.2</c:v>
                </c:pt>
                <c:pt idx="2567">
                  <c:v>18.399999999999999</c:v>
                </c:pt>
                <c:pt idx="2568">
                  <c:v>19.100000000000001</c:v>
                </c:pt>
                <c:pt idx="2569">
                  <c:v>19.899999999999999</c:v>
                </c:pt>
                <c:pt idx="2570">
                  <c:v>20.6</c:v>
                </c:pt>
                <c:pt idx="2571">
                  <c:v>19.2</c:v>
                </c:pt>
                <c:pt idx="2572">
                  <c:v>17.8</c:v>
                </c:pt>
                <c:pt idx="2573">
                  <c:v>16.399999999999999</c:v>
                </c:pt>
                <c:pt idx="2574">
                  <c:v>18.3</c:v>
                </c:pt>
                <c:pt idx="2575">
                  <c:v>20.3</c:v>
                </c:pt>
                <c:pt idx="2576">
                  <c:v>22.2</c:v>
                </c:pt>
                <c:pt idx="2577">
                  <c:v>24.9</c:v>
                </c:pt>
                <c:pt idx="2578">
                  <c:v>27.7</c:v>
                </c:pt>
                <c:pt idx="2579">
                  <c:v>30.4</c:v>
                </c:pt>
                <c:pt idx="2580">
                  <c:v>31.4</c:v>
                </c:pt>
                <c:pt idx="2581">
                  <c:v>32.4</c:v>
                </c:pt>
                <c:pt idx="2582">
                  <c:v>33.4</c:v>
                </c:pt>
                <c:pt idx="2583">
                  <c:v>32.5</c:v>
                </c:pt>
                <c:pt idx="2584">
                  <c:v>31.5</c:v>
                </c:pt>
                <c:pt idx="2585">
                  <c:v>30.6</c:v>
                </c:pt>
                <c:pt idx="2586">
                  <c:v>27.3</c:v>
                </c:pt>
                <c:pt idx="2587">
                  <c:v>24.1</c:v>
                </c:pt>
                <c:pt idx="2588">
                  <c:v>20.8</c:v>
                </c:pt>
                <c:pt idx="2589">
                  <c:v>20.3</c:v>
                </c:pt>
                <c:pt idx="2590">
                  <c:v>19.8</c:v>
                </c:pt>
                <c:pt idx="2591">
                  <c:v>19.3</c:v>
                </c:pt>
                <c:pt idx="2592">
                  <c:v>18.8</c:v>
                </c:pt>
                <c:pt idx="2593">
                  <c:v>18.3</c:v>
                </c:pt>
                <c:pt idx="2594">
                  <c:v>17.8</c:v>
                </c:pt>
                <c:pt idx="2595">
                  <c:v>17.7</c:v>
                </c:pt>
                <c:pt idx="2596">
                  <c:v>17.5</c:v>
                </c:pt>
                <c:pt idx="2597">
                  <c:v>17.399999999999999</c:v>
                </c:pt>
                <c:pt idx="2598">
                  <c:v>18.7</c:v>
                </c:pt>
                <c:pt idx="2599">
                  <c:v>20.100000000000001</c:v>
                </c:pt>
                <c:pt idx="2600">
                  <c:v>21.4</c:v>
                </c:pt>
                <c:pt idx="2601">
                  <c:v>24.1</c:v>
                </c:pt>
                <c:pt idx="2602">
                  <c:v>26.9</c:v>
                </c:pt>
                <c:pt idx="2603">
                  <c:v>29.6</c:v>
                </c:pt>
                <c:pt idx="2604">
                  <c:v>30.7</c:v>
                </c:pt>
                <c:pt idx="2605">
                  <c:v>31.9</c:v>
                </c:pt>
                <c:pt idx="2606">
                  <c:v>33</c:v>
                </c:pt>
                <c:pt idx="2607">
                  <c:v>32.200000000000003</c:v>
                </c:pt>
                <c:pt idx="2608">
                  <c:v>31.4</c:v>
                </c:pt>
                <c:pt idx="2609">
                  <c:v>30.6</c:v>
                </c:pt>
                <c:pt idx="2610">
                  <c:v>27.1</c:v>
                </c:pt>
                <c:pt idx="2611">
                  <c:v>23.5</c:v>
                </c:pt>
                <c:pt idx="2612">
                  <c:v>20</c:v>
                </c:pt>
                <c:pt idx="2613">
                  <c:v>19.2</c:v>
                </c:pt>
                <c:pt idx="2614">
                  <c:v>18.399999999999999</c:v>
                </c:pt>
                <c:pt idx="2615">
                  <c:v>17.600000000000001</c:v>
                </c:pt>
                <c:pt idx="2616">
                  <c:v>17</c:v>
                </c:pt>
                <c:pt idx="2617">
                  <c:v>16.399999999999999</c:v>
                </c:pt>
                <c:pt idx="2618">
                  <c:v>15.9</c:v>
                </c:pt>
                <c:pt idx="2619">
                  <c:v>16.3</c:v>
                </c:pt>
                <c:pt idx="2620">
                  <c:v>16.7</c:v>
                </c:pt>
                <c:pt idx="2621">
                  <c:v>17.2</c:v>
                </c:pt>
                <c:pt idx="2622">
                  <c:v>18.2</c:v>
                </c:pt>
                <c:pt idx="2623">
                  <c:v>19.2</c:v>
                </c:pt>
                <c:pt idx="2624">
                  <c:v>20.2</c:v>
                </c:pt>
                <c:pt idx="2625">
                  <c:v>23.3</c:v>
                </c:pt>
                <c:pt idx="2626">
                  <c:v>26.3</c:v>
                </c:pt>
                <c:pt idx="2627">
                  <c:v>29.4</c:v>
                </c:pt>
                <c:pt idx="2628">
                  <c:v>29.4</c:v>
                </c:pt>
                <c:pt idx="2629">
                  <c:v>29.5</c:v>
                </c:pt>
                <c:pt idx="2630">
                  <c:v>29.5</c:v>
                </c:pt>
                <c:pt idx="2631">
                  <c:v>29.5</c:v>
                </c:pt>
                <c:pt idx="2632">
                  <c:v>29.6</c:v>
                </c:pt>
                <c:pt idx="2633">
                  <c:v>29.6</c:v>
                </c:pt>
                <c:pt idx="2634">
                  <c:v>26.5</c:v>
                </c:pt>
                <c:pt idx="2635">
                  <c:v>23.5</c:v>
                </c:pt>
                <c:pt idx="2636">
                  <c:v>20.399999999999999</c:v>
                </c:pt>
                <c:pt idx="2637">
                  <c:v>19.3</c:v>
                </c:pt>
                <c:pt idx="2638">
                  <c:v>18.100000000000001</c:v>
                </c:pt>
                <c:pt idx="2639">
                  <c:v>17</c:v>
                </c:pt>
                <c:pt idx="2640">
                  <c:v>16.5</c:v>
                </c:pt>
                <c:pt idx="2641">
                  <c:v>15.9</c:v>
                </c:pt>
                <c:pt idx="2642">
                  <c:v>15.4</c:v>
                </c:pt>
                <c:pt idx="2643">
                  <c:v>16.5</c:v>
                </c:pt>
                <c:pt idx="2644">
                  <c:v>17.7</c:v>
                </c:pt>
                <c:pt idx="2645">
                  <c:v>18.8</c:v>
                </c:pt>
                <c:pt idx="2646">
                  <c:v>19.600000000000001</c:v>
                </c:pt>
                <c:pt idx="2647">
                  <c:v>20.399999999999999</c:v>
                </c:pt>
                <c:pt idx="2648">
                  <c:v>21.2</c:v>
                </c:pt>
                <c:pt idx="2649">
                  <c:v>23.7</c:v>
                </c:pt>
                <c:pt idx="2650">
                  <c:v>26.1</c:v>
                </c:pt>
                <c:pt idx="2651">
                  <c:v>28.6</c:v>
                </c:pt>
                <c:pt idx="2652">
                  <c:v>29.7</c:v>
                </c:pt>
                <c:pt idx="2653">
                  <c:v>30.9</c:v>
                </c:pt>
                <c:pt idx="2654">
                  <c:v>32</c:v>
                </c:pt>
                <c:pt idx="2655">
                  <c:v>31</c:v>
                </c:pt>
                <c:pt idx="2656">
                  <c:v>30</c:v>
                </c:pt>
                <c:pt idx="2657">
                  <c:v>29</c:v>
                </c:pt>
                <c:pt idx="2658">
                  <c:v>26.8</c:v>
                </c:pt>
                <c:pt idx="2659">
                  <c:v>24.6</c:v>
                </c:pt>
                <c:pt idx="2660">
                  <c:v>22.4</c:v>
                </c:pt>
                <c:pt idx="2661">
                  <c:v>21.7</c:v>
                </c:pt>
                <c:pt idx="2662">
                  <c:v>20.9</c:v>
                </c:pt>
                <c:pt idx="2663">
                  <c:v>20.2</c:v>
                </c:pt>
                <c:pt idx="2664">
                  <c:v>19.7</c:v>
                </c:pt>
                <c:pt idx="2665">
                  <c:v>19.100000000000001</c:v>
                </c:pt>
                <c:pt idx="2666">
                  <c:v>18.600000000000001</c:v>
                </c:pt>
                <c:pt idx="2667">
                  <c:v>18.2</c:v>
                </c:pt>
                <c:pt idx="2668">
                  <c:v>17.8</c:v>
                </c:pt>
                <c:pt idx="2669">
                  <c:v>17.399999999999999</c:v>
                </c:pt>
                <c:pt idx="2670">
                  <c:v>18.600000000000001</c:v>
                </c:pt>
                <c:pt idx="2671">
                  <c:v>19.8</c:v>
                </c:pt>
                <c:pt idx="2672">
                  <c:v>21</c:v>
                </c:pt>
                <c:pt idx="2673">
                  <c:v>23.5</c:v>
                </c:pt>
                <c:pt idx="2674">
                  <c:v>26.1</c:v>
                </c:pt>
                <c:pt idx="2675">
                  <c:v>28.6</c:v>
                </c:pt>
                <c:pt idx="2676">
                  <c:v>29.4</c:v>
                </c:pt>
                <c:pt idx="2677">
                  <c:v>30.2</c:v>
                </c:pt>
                <c:pt idx="2678">
                  <c:v>31</c:v>
                </c:pt>
                <c:pt idx="2679">
                  <c:v>30.1</c:v>
                </c:pt>
                <c:pt idx="2680">
                  <c:v>29.1</c:v>
                </c:pt>
                <c:pt idx="2681">
                  <c:v>28.2</c:v>
                </c:pt>
                <c:pt idx="2682">
                  <c:v>25.9</c:v>
                </c:pt>
                <c:pt idx="2683">
                  <c:v>23.7</c:v>
                </c:pt>
                <c:pt idx="2684">
                  <c:v>21.4</c:v>
                </c:pt>
                <c:pt idx="2685">
                  <c:v>20.7</c:v>
                </c:pt>
                <c:pt idx="2686">
                  <c:v>20</c:v>
                </c:pt>
                <c:pt idx="2687">
                  <c:v>19.2</c:v>
                </c:pt>
                <c:pt idx="2688">
                  <c:v>19</c:v>
                </c:pt>
                <c:pt idx="2689">
                  <c:v>18.8</c:v>
                </c:pt>
                <c:pt idx="2690">
                  <c:v>18.600000000000001</c:v>
                </c:pt>
                <c:pt idx="2691">
                  <c:v>18.3</c:v>
                </c:pt>
                <c:pt idx="2692">
                  <c:v>18.100000000000001</c:v>
                </c:pt>
                <c:pt idx="2693">
                  <c:v>17.8</c:v>
                </c:pt>
                <c:pt idx="2694">
                  <c:v>18.100000000000001</c:v>
                </c:pt>
                <c:pt idx="2695">
                  <c:v>18.3</c:v>
                </c:pt>
                <c:pt idx="2696">
                  <c:v>18.600000000000001</c:v>
                </c:pt>
                <c:pt idx="2697">
                  <c:v>21.5</c:v>
                </c:pt>
                <c:pt idx="2698">
                  <c:v>24.3</c:v>
                </c:pt>
                <c:pt idx="2699">
                  <c:v>27.2</c:v>
                </c:pt>
                <c:pt idx="2700">
                  <c:v>27.8</c:v>
                </c:pt>
                <c:pt idx="2701">
                  <c:v>28.4</c:v>
                </c:pt>
                <c:pt idx="2702">
                  <c:v>29</c:v>
                </c:pt>
                <c:pt idx="2703">
                  <c:v>28.1</c:v>
                </c:pt>
                <c:pt idx="2704">
                  <c:v>27.3</c:v>
                </c:pt>
                <c:pt idx="2705">
                  <c:v>26.4</c:v>
                </c:pt>
                <c:pt idx="2706">
                  <c:v>25.3</c:v>
                </c:pt>
                <c:pt idx="2707">
                  <c:v>24.3</c:v>
                </c:pt>
                <c:pt idx="2708">
                  <c:v>23.2</c:v>
                </c:pt>
                <c:pt idx="2709">
                  <c:v>21.9</c:v>
                </c:pt>
                <c:pt idx="2710">
                  <c:v>20.7</c:v>
                </c:pt>
                <c:pt idx="2711">
                  <c:v>19.399999999999999</c:v>
                </c:pt>
                <c:pt idx="2712">
                  <c:v>18.899999999999999</c:v>
                </c:pt>
                <c:pt idx="2713">
                  <c:v>18.5</c:v>
                </c:pt>
                <c:pt idx="2714">
                  <c:v>18</c:v>
                </c:pt>
                <c:pt idx="2715">
                  <c:v>17.3</c:v>
                </c:pt>
                <c:pt idx="2716">
                  <c:v>16.7</c:v>
                </c:pt>
                <c:pt idx="2717">
                  <c:v>16</c:v>
                </c:pt>
                <c:pt idx="2718">
                  <c:v>16.600000000000001</c:v>
                </c:pt>
                <c:pt idx="2719">
                  <c:v>17.2</c:v>
                </c:pt>
                <c:pt idx="2720">
                  <c:v>17.8</c:v>
                </c:pt>
                <c:pt idx="2721">
                  <c:v>20.7</c:v>
                </c:pt>
                <c:pt idx="2722">
                  <c:v>23.5</c:v>
                </c:pt>
                <c:pt idx="2723">
                  <c:v>26.4</c:v>
                </c:pt>
                <c:pt idx="2724">
                  <c:v>26.6</c:v>
                </c:pt>
                <c:pt idx="2725">
                  <c:v>26.7</c:v>
                </c:pt>
                <c:pt idx="2726">
                  <c:v>26.9</c:v>
                </c:pt>
                <c:pt idx="2727">
                  <c:v>27.1</c:v>
                </c:pt>
                <c:pt idx="2728">
                  <c:v>27.2</c:v>
                </c:pt>
                <c:pt idx="2729">
                  <c:v>27.4</c:v>
                </c:pt>
                <c:pt idx="2730">
                  <c:v>26.2</c:v>
                </c:pt>
                <c:pt idx="2731">
                  <c:v>25.1</c:v>
                </c:pt>
                <c:pt idx="2732">
                  <c:v>23.9</c:v>
                </c:pt>
                <c:pt idx="2733">
                  <c:v>22.7</c:v>
                </c:pt>
                <c:pt idx="2734">
                  <c:v>21.6</c:v>
                </c:pt>
                <c:pt idx="2735">
                  <c:v>20.399999999999999</c:v>
                </c:pt>
                <c:pt idx="2736">
                  <c:v>19.7</c:v>
                </c:pt>
                <c:pt idx="2737">
                  <c:v>19.100000000000001</c:v>
                </c:pt>
                <c:pt idx="2738">
                  <c:v>18.399999999999999</c:v>
                </c:pt>
                <c:pt idx="2739">
                  <c:v>17.899999999999999</c:v>
                </c:pt>
                <c:pt idx="2740">
                  <c:v>17.3</c:v>
                </c:pt>
                <c:pt idx="2741">
                  <c:v>16.8</c:v>
                </c:pt>
                <c:pt idx="2742">
                  <c:v>17.5</c:v>
                </c:pt>
                <c:pt idx="2743">
                  <c:v>18.3</c:v>
                </c:pt>
                <c:pt idx="2744">
                  <c:v>19</c:v>
                </c:pt>
                <c:pt idx="2745">
                  <c:v>21.8</c:v>
                </c:pt>
                <c:pt idx="2746">
                  <c:v>24.6</c:v>
                </c:pt>
                <c:pt idx="2747">
                  <c:v>27.4</c:v>
                </c:pt>
                <c:pt idx="2748">
                  <c:v>27.9</c:v>
                </c:pt>
                <c:pt idx="2749">
                  <c:v>28.5</c:v>
                </c:pt>
                <c:pt idx="2750">
                  <c:v>29</c:v>
                </c:pt>
                <c:pt idx="2751">
                  <c:v>28.6</c:v>
                </c:pt>
                <c:pt idx="2752">
                  <c:v>28.1</c:v>
                </c:pt>
                <c:pt idx="2753">
                  <c:v>27.6</c:v>
                </c:pt>
                <c:pt idx="2754">
                  <c:v>25.5</c:v>
                </c:pt>
                <c:pt idx="2755">
                  <c:v>23.3</c:v>
                </c:pt>
                <c:pt idx="2756">
                  <c:v>21.2</c:v>
                </c:pt>
                <c:pt idx="2757">
                  <c:v>19.100000000000001</c:v>
                </c:pt>
                <c:pt idx="2758">
                  <c:v>16.899999999999999</c:v>
                </c:pt>
                <c:pt idx="2759">
                  <c:v>14.8</c:v>
                </c:pt>
                <c:pt idx="2760">
                  <c:v>15.3</c:v>
                </c:pt>
                <c:pt idx="2761">
                  <c:v>15.9</c:v>
                </c:pt>
                <c:pt idx="2762">
                  <c:v>16.399999999999999</c:v>
                </c:pt>
                <c:pt idx="2763">
                  <c:v>16.100000000000001</c:v>
                </c:pt>
                <c:pt idx="2764">
                  <c:v>15.7</c:v>
                </c:pt>
                <c:pt idx="2765">
                  <c:v>15.4</c:v>
                </c:pt>
                <c:pt idx="2766">
                  <c:v>16.600000000000001</c:v>
                </c:pt>
                <c:pt idx="2767">
                  <c:v>17.8</c:v>
                </c:pt>
                <c:pt idx="2768">
                  <c:v>19</c:v>
                </c:pt>
                <c:pt idx="2769">
                  <c:v>21.9</c:v>
                </c:pt>
                <c:pt idx="2770">
                  <c:v>24.9</c:v>
                </c:pt>
                <c:pt idx="2771">
                  <c:v>27.8</c:v>
                </c:pt>
                <c:pt idx="2772">
                  <c:v>28.9</c:v>
                </c:pt>
                <c:pt idx="2773">
                  <c:v>30.1</c:v>
                </c:pt>
                <c:pt idx="2774">
                  <c:v>31.2</c:v>
                </c:pt>
                <c:pt idx="2775">
                  <c:v>30.3</c:v>
                </c:pt>
                <c:pt idx="2776">
                  <c:v>29.3</c:v>
                </c:pt>
                <c:pt idx="2777">
                  <c:v>28.4</c:v>
                </c:pt>
                <c:pt idx="2778">
                  <c:v>24.9</c:v>
                </c:pt>
                <c:pt idx="2779">
                  <c:v>21.3</c:v>
                </c:pt>
                <c:pt idx="2780">
                  <c:v>17.8</c:v>
                </c:pt>
                <c:pt idx="2781">
                  <c:v>17.399999999999999</c:v>
                </c:pt>
                <c:pt idx="2782">
                  <c:v>17</c:v>
                </c:pt>
                <c:pt idx="2783">
                  <c:v>16.600000000000001</c:v>
                </c:pt>
                <c:pt idx="2784">
                  <c:v>16.2</c:v>
                </c:pt>
                <c:pt idx="2785">
                  <c:v>15.8</c:v>
                </c:pt>
                <c:pt idx="2786">
                  <c:v>15.4</c:v>
                </c:pt>
                <c:pt idx="2787">
                  <c:v>14.9</c:v>
                </c:pt>
                <c:pt idx="2788">
                  <c:v>14.5</c:v>
                </c:pt>
                <c:pt idx="2789">
                  <c:v>14</c:v>
                </c:pt>
                <c:pt idx="2790">
                  <c:v>15.7</c:v>
                </c:pt>
                <c:pt idx="2791">
                  <c:v>17.3</c:v>
                </c:pt>
                <c:pt idx="2792">
                  <c:v>19</c:v>
                </c:pt>
                <c:pt idx="2793">
                  <c:v>22.1</c:v>
                </c:pt>
                <c:pt idx="2794">
                  <c:v>25.1</c:v>
                </c:pt>
                <c:pt idx="2795">
                  <c:v>28.2</c:v>
                </c:pt>
                <c:pt idx="2796">
                  <c:v>29.3</c:v>
                </c:pt>
                <c:pt idx="2797">
                  <c:v>30.3</c:v>
                </c:pt>
                <c:pt idx="2798">
                  <c:v>31.4</c:v>
                </c:pt>
                <c:pt idx="2799">
                  <c:v>30.6</c:v>
                </c:pt>
                <c:pt idx="2800">
                  <c:v>29.8</c:v>
                </c:pt>
                <c:pt idx="2801">
                  <c:v>29</c:v>
                </c:pt>
                <c:pt idx="2802">
                  <c:v>25</c:v>
                </c:pt>
                <c:pt idx="2803">
                  <c:v>21</c:v>
                </c:pt>
                <c:pt idx="2804">
                  <c:v>17</c:v>
                </c:pt>
                <c:pt idx="2805">
                  <c:v>16.100000000000001</c:v>
                </c:pt>
                <c:pt idx="2806">
                  <c:v>15.1</c:v>
                </c:pt>
                <c:pt idx="2807">
                  <c:v>14.2</c:v>
                </c:pt>
                <c:pt idx="2808">
                  <c:v>15.3</c:v>
                </c:pt>
                <c:pt idx="2809">
                  <c:v>16.3</c:v>
                </c:pt>
                <c:pt idx="2810">
                  <c:v>17.399999999999999</c:v>
                </c:pt>
                <c:pt idx="2811">
                  <c:v>17.100000000000001</c:v>
                </c:pt>
                <c:pt idx="2812">
                  <c:v>16.7</c:v>
                </c:pt>
                <c:pt idx="2813">
                  <c:v>16.399999999999999</c:v>
                </c:pt>
                <c:pt idx="2814">
                  <c:v>17.2</c:v>
                </c:pt>
                <c:pt idx="2815">
                  <c:v>18</c:v>
                </c:pt>
                <c:pt idx="2816">
                  <c:v>18.8</c:v>
                </c:pt>
                <c:pt idx="2817">
                  <c:v>21.9</c:v>
                </c:pt>
                <c:pt idx="2818">
                  <c:v>24.9</c:v>
                </c:pt>
                <c:pt idx="2819">
                  <c:v>28</c:v>
                </c:pt>
                <c:pt idx="2820">
                  <c:v>29</c:v>
                </c:pt>
                <c:pt idx="2821">
                  <c:v>30</c:v>
                </c:pt>
                <c:pt idx="2822">
                  <c:v>31</c:v>
                </c:pt>
                <c:pt idx="2823">
                  <c:v>30.1</c:v>
                </c:pt>
                <c:pt idx="2824">
                  <c:v>29.3</c:v>
                </c:pt>
                <c:pt idx="2825">
                  <c:v>28.4</c:v>
                </c:pt>
                <c:pt idx="2826">
                  <c:v>24.6</c:v>
                </c:pt>
                <c:pt idx="2827">
                  <c:v>20.8</c:v>
                </c:pt>
                <c:pt idx="2828">
                  <c:v>17</c:v>
                </c:pt>
                <c:pt idx="2829">
                  <c:v>15.9</c:v>
                </c:pt>
                <c:pt idx="2830">
                  <c:v>14.9</c:v>
                </c:pt>
                <c:pt idx="2831">
                  <c:v>13.8</c:v>
                </c:pt>
                <c:pt idx="2832">
                  <c:v>14.2</c:v>
                </c:pt>
                <c:pt idx="2833">
                  <c:v>14.6</c:v>
                </c:pt>
                <c:pt idx="2834">
                  <c:v>15</c:v>
                </c:pt>
                <c:pt idx="2835">
                  <c:v>14.3</c:v>
                </c:pt>
                <c:pt idx="2836">
                  <c:v>13.7</c:v>
                </c:pt>
                <c:pt idx="2837">
                  <c:v>13</c:v>
                </c:pt>
                <c:pt idx="2838">
                  <c:v>14.7</c:v>
                </c:pt>
                <c:pt idx="2839">
                  <c:v>16.5</c:v>
                </c:pt>
                <c:pt idx="2840">
                  <c:v>18.2</c:v>
                </c:pt>
                <c:pt idx="2841">
                  <c:v>21.5</c:v>
                </c:pt>
                <c:pt idx="2842">
                  <c:v>24.7</c:v>
                </c:pt>
                <c:pt idx="2843">
                  <c:v>28</c:v>
                </c:pt>
                <c:pt idx="2844">
                  <c:v>29.1</c:v>
                </c:pt>
                <c:pt idx="2845">
                  <c:v>30.1</c:v>
                </c:pt>
                <c:pt idx="2846">
                  <c:v>31.2</c:v>
                </c:pt>
                <c:pt idx="2847">
                  <c:v>30.3</c:v>
                </c:pt>
                <c:pt idx="2848">
                  <c:v>29.3</c:v>
                </c:pt>
                <c:pt idx="2849">
                  <c:v>28.4</c:v>
                </c:pt>
                <c:pt idx="2850">
                  <c:v>24.2</c:v>
                </c:pt>
                <c:pt idx="2851">
                  <c:v>20</c:v>
                </c:pt>
                <c:pt idx="2852">
                  <c:v>15.8</c:v>
                </c:pt>
                <c:pt idx="2853">
                  <c:v>14.9</c:v>
                </c:pt>
                <c:pt idx="2854">
                  <c:v>13.9</c:v>
                </c:pt>
                <c:pt idx="2855">
                  <c:v>13</c:v>
                </c:pt>
                <c:pt idx="2856">
                  <c:v>13.2</c:v>
                </c:pt>
                <c:pt idx="2857">
                  <c:v>13.4</c:v>
                </c:pt>
                <c:pt idx="2858">
                  <c:v>13.6</c:v>
                </c:pt>
                <c:pt idx="2859">
                  <c:v>14.7</c:v>
                </c:pt>
                <c:pt idx="2860">
                  <c:v>15.7</c:v>
                </c:pt>
                <c:pt idx="2861">
                  <c:v>16.8</c:v>
                </c:pt>
                <c:pt idx="2862">
                  <c:v>17.7</c:v>
                </c:pt>
                <c:pt idx="2863">
                  <c:v>18.5</c:v>
                </c:pt>
                <c:pt idx="2864">
                  <c:v>19.399999999999999</c:v>
                </c:pt>
                <c:pt idx="2865">
                  <c:v>22.3</c:v>
                </c:pt>
                <c:pt idx="2866">
                  <c:v>25.3</c:v>
                </c:pt>
                <c:pt idx="2867">
                  <c:v>28.2</c:v>
                </c:pt>
                <c:pt idx="2868">
                  <c:v>29.5</c:v>
                </c:pt>
                <c:pt idx="2869">
                  <c:v>30.7</c:v>
                </c:pt>
                <c:pt idx="2870">
                  <c:v>32</c:v>
                </c:pt>
                <c:pt idx="2871">
                  <c:v>30.9</c:v>
                </c:pt>
                <c:pt idx="2872">
                  <c:v>29.9</c:v>
                </c:pt>
                <c:pt idx="2873">
                  <c:v>28.8</c:v>
                </c:pt>
                <c:pt idx="2874">
                  <c:v>23.4</c:v>
                </c:pt>
                <c:pt idx="2875">
                  <c:v>21.2</c:v>
                </c:pt>
                <c:pt idx="2876">
                  <c:v>19</c:v>
                </c:pt>
                <c:pt idx="2877">
                  <c:v>17.2</c:v>
                </c:pt>
                <c:pt idx="2878">
                  <c:v>16</c:v>
                </c:pt>
                <c:pt idx="2879">
                  <c:v>15.5</c:v>
                </c:pt>
                <c:pt idx="2880">
                  <c:v>15.4</c:v>
                </c:pt>
                <c:pt idx="2881">
                  <c:v>15.5</c:v>
                </c:pt>
                <c:pt idx="2882">
                  <c:v>15.3</c:v>
                </c:pt>
                <c:pt idx="2883">
                  <c:v>14.9</c:v>
                </c:pt>
                <c:pt idx="2884">
                  <c:v>14.1</c:v>
                </c:pt>
                <c:pt idx="2885">
                  <c:v>13.3</c:v>
                </c:pt>
                <c:pt idx="2886">
                  <c:v>14.7</c:v>
                </c:pt>
                <c:pt idx="2887">
                  <c:v>15.7</c:v>
                </c:pt>
                <c:pt idx="2888">
                  <c:v>16.600000000000001</c:v>
                </c:pt>
                <c:pt idx="2889">
                  <c:v>20.5</c:v>
                </c:pt>
                <c:pt idx="2890">
                  <c:v>24.5</c:v>
                </c:pt>
                <c:pt idx="2891">
                  <c:v>28.4</c:v>
                </c:pt>
                <c:pt idx="2892">
                  <c:v>28.4</c:v>
                </c:pt>
                <c:pt idx="2893">
                  <c:v>28.4</c:v>
                </c:pt>
                <c:pt idx="2894">
                  <c:v>28.4</c:v>
                </c:pt>
                <c:pt idx="2895">
                  <c:v>27.7</c:v>
                </c:pt>
                <c:pt idx="2896">
                  <c:v>26.9</c:v>
                </c:pt>
                <c:pt idx="2897">
                  <c:v>26.2</c:v>
                </c:pt>
                <c:pt idx="2898">
                  <c:v>25.5</c:v>
                </c:pt>
                <c:pt idx="2899">
                  <c:v>24.7</c:v>
                </c:pt>
                <c:pt idx="2900">
                  <c:v>24</c:v>
                </c:pt>
                <c:pt idx="2901">
                  <c:v>23.3</c:v>
                </c:pt>
                <c:pt idx="2902">
                  <c:v>22.5</c:v>
                </c:pt>
                <c:pt idx="2903">
                  <c:v>21.8</c:v>
                </c:pt>
                <c:pt idx="2904">
                  <c:v>21.4</c:v>
                </c:pt>
                <c:pt idx="2905">
                  <c:v>21</c:v>
                </c:pt>
                <c:pt idx="2906">
                  <c:v>20.6</c:v>
                </c:pt>
                <c:pt idx="2907">
                  <c:v>20.5</c:v>
                </c:pt>
                <c:pt idx="2908">
                  <c:v>20.5</c:v>
                </c:pt>
                <c:pt idx="2909">
                  <c:v>20.399999999999999</c:v>
                </c:pt>
                <c:pt idx="2910">
                  <c:v>20.5</c:v>
                </c:pt>
                <c:pt idx="2911">
                  <c:v>20.5</c:v>
                </c:pt>
                <c:pt idx="2912">
                  <c:v>20.6</c:v>
                </c:pt>
                <c:pt idx="2913">
                  <c:v>22.8</c:v>
                </c:pt>
                <c:pt idx="2914">
                  <c:v>25</c:v>
                </c:pt>
                <c:pt idx="2915">
                  <c:v>27.2</c:v>
                </c:pt>
                <c:pt idx="2916">
                  <c:v>27.2</c:v>
                </c:pt>
                <c:pt idx="2917">
                  <c:v>27.1</c:v>
                </c:pt>
                <c:pt idx="2918">
                  <c:v>27.1</c:v>
                </c:pt>
                <c:pt idx="2919">
                  <c:v>27.1</c:v>
                </c:pt>
                <c:pt idx="2920">
                  <c:v>27</c:v>
                </c:pt>
                <c:pt idx="2921">
                  <c:v>27</c:v>
                </c:pt>
                <c:pt idx="2922">
                  <c:v>25.3</c:v>
                </c:pt>
                <c:pt idx="2923">
                  <c:v>23.7</c:v>
                </c:pt>
                <c:pt idx="2924">
                  <c:v>22</c:v>
                </c:pt>
                <c:pt idx="2925">
                  <c:v>21.5</c:v>
                </c:pt>
                <c:pt idx="2926">
                  <c:v>20.9</c:v>
                </c:pt>
                <c:pt idx="2927">
                  <c:v>20.399999999999999</c:v>
                </c:pt>
                <c:pt idx="2928">
                  <c:v>19.7</c:v>
                </c:pt>
                <c:pt idx="2929">
                  <c:v>19.100000000000001</c:v>
                </c:pt>
                <c:pt idx="2930">
                  <c:v>18.399999999999999</c:v>
                </c:pt>
                <c:pt idx="2931">
                  <c:v>18.2</c:v>
                </c:pt>
                <c:pt idx="2932">
                  <c:v>18</c:v>
                </c:pt>
                <c:pt idx="2933">
                  <c:v>17.8</c:v>
                </c:pt>
                <c:pt idx="2934">
                  <c:v>19</c:v>
                </c:pt>
                <c:pt idx="2935">
                  <c:v>20.2</c:v>
                </c:pt>
                <c:pt idx="2936">
                  <c:v>21.4</c:v>
                </c:pt>
                <c:pt idx="2937">
                  <c:v>23.6</c:v>
                </c:pt>
                <c:pt idx="2938">
                  <c:v>25.8</c:v>
                </c:pt>
                <c:pt idx="2939">
                  <c:v>28</c:v>
                </c:pt>
                <c:pt idx="2940">
                  <c:v>29.1</c:v>
                </c:pt>
                <c:pt idx="2941">
                  <c:v>30.3</c:v>
                </c:pt>
                <c:pt idx="2942">
                  <c:v>31.4</c:v>
                </c:pt>
                <c:pt idx="2943">
                  <c:v>30.9</c:v>
                </c:pt>
                <c:pt idx="2944">
                  <c:v>30.5</c:v>
                </c:pt>
                <c:pt idx="2945">
                  <c:v>30</c:v>
                </c:pt>
                <c:pt idx="2946">
                  <c:v>28.2</c:v>
                </c:pt>
                <c:pt idx="2947">
                  <c:v>26.4</c:v>
                </c:pt>
                <c:pt idx="2948">
                  <c:v>24.6</c:v>
                </c:pt>
                <c:pt idx="2949">
                  <c:v>24.4</c:v>
                </c:pt>
                <c:pt idx="2950">
                  <c:v>24.2</c:v>
                </c:pt>
                <c:pt idx="2951">
                  <c:v>24</c:v>
                </c:pt>
                <c:pt idx="2952">
                  <c:v>23.7</c:v>
                </c:pt>
                <c:pt idx="2953">
                  <c:v>23.5</c:v>
                </c:pt>
                <c:pt idx="2954">
                  <c:v>23.2</c:v>
                </c:pt>
                <c:pt idx="2955">
                  <c:v>22.9</c:v>
                </c:pt>
                <c:pt idx="2956">
                  <c:v>22.5</c:v>
                </c:pt>
                <c:pt idx="2957">
                  <c:v>22.2</c:v>
                </c:pt>
                <c:pt idx="2958">
                  <c:v>22.3</c:v>
                </c:pt>
                <c:pt idx="2959">
                  <c:v>22.5</c:v>
                </c:pt>
                <c:pt idx="2960">
                  <c:v>22.6</c:v>
                </c:pt>
                <c:pt idx="2961">
                  <c:v>22.9</c:v>
                </c:pt>
                <c:pt idx="2962">
                  <c:v>23.1</c:v>
                </c:pt>
                <c:pt idx="2963">
                  <c:v>23.4</c:v>
                </c:pt>
                <c:pt idx="2964">
                  <c:v>22.8</c:v>
                </c:pt>
                <c:pt idx="2965">
                  <c:v>22.2</c:v>
                </c:pt>
                <c:pt idx="2966">
                  <c:v>21.6</c:v>
                </c:pt>
                <c:pt idx="2967">
                  <c:v>21</c:v>
                </c:pt>
                <c:pt idx="2968">
                  <c:v>20.399999999999999</c:v>
                </c:pt>
                <c:pt idx="2969">
                  <c:v>19.8</c:v>
                </c:pt>
                <c:pt idx="2970">
                  <c:v>19.899999999999999</c:v>
                </c:pt>
                <c:pt idx="2971">
                  <c:v>20.100000000000001</c:v>
                </c:pt>
                <c:pt idx="2972">
                  <c:v>20.2</c:v>
                </c:pt>
                <c:pt idx="2973">
                  <c:v>20</c:v>
                </c:pt>
                <c:pt idx="2974">
                  <c:v>19.8</c:v>
                </c:pt>
                <c:pt idx="2975">
                  <c:v>19.600000000000001</c:v>
                </c:pt>
                <c:pt idx="2976">
                  <c:v>19.100000000000001</c:v>
                </c:pt>
                <c:pt idx="2977">
                  <c:v>18.5</c:v>
                </c:pt>
                <c:pt idx="2978">
                  <c:v>18</c:v>
                </c:pt>
                <c:pt idx="2979">
                  <c:v>18.2</c:v>
                </c:pt>
                <c:pt idx="2980">
                  <c:v>18.5</c:v>
                </c:pt>
                <c:pt idx="2981">
                  <c:v>18.7</c:v>
                </c:pt>
                <c:pt idx="2982">
                  <c:v>18.899999999999999</c:v>
                </c:pt>
                <c:pt idx="2983">
                  <c:v>19.2</c:v>
                </c:pt>
                <c:pt idx="2984">
                  <c:v>19.399999999999999</c:v>
                </c:pt>
                <c:pt idx="2985">
                  <c:v>21.5</c:v>
                </c:pt>
                <c:pt idx="2986">
                  <c:v>23.5</c:v>
                </c:pt>
                <c:pt idx="2987">
                  <c:v>25.6</c:v>
                </c:pt>
                <c:pt idx="2988">
                  <c:v>26.5</c:v>
                </c:pt>
                <c:pt idx="2989">
                  <c:v>27.5</c:v>
                </c:pt>
                <c:pt idx="2990">
                  <c:v>28.4</c:v>
                </c:pt>
                <c:pt idx="2991">
                  <c:v>27.9</c:v>
                </c:pt>
                <c:pt idx="2992">
                  <c:v>27.5</c:v>
                </c:pt>
                <c:pt idx="2993">
                  <c:v>27</c:v>
                </c:pt>
                <c:pt idx="2994">
                  <c:v>25.7</c:v>
                </c:pt>
                <c:pt idx="2995">
                  <c:v>24.3</c:v>
                </c:pt>
                <c:pt idx="2996">
                  <c:v>23</c:v>
                </c:pt>
                <c:pt idx="2997">
                  <c:v>22.1</c:v>
                </c:pt>
                <c:pt idx="2998">
                  <c:v>21.3</c:v>
                </c:pt>
                <c:pt idx="2999">
                  <c:v>20.399999999999999</c:v>
                </c:pt>
                <c:pt idx="3000">
                  <c:v>19.899999999999999</c:v>
                </c:pt>
                <c:pt idx="3001">
                  <c:v>19.399999999999999</c:v>
                </c:pt>
                <c:pt idx="3002">
                  <c:v>18.899999999999999</c:v>
                </c:pt>
                <c:pt idx="3003">
                  <c:v>18.399999999999999</c:v>
                </c:pt>
                <c:pt idx="3004">
                  <c:v>17.899999999999999</c:v>
                </c:pt>
                <c:pt idx="3005">
                  <c:v>17.399999999999999</c:v>
                </c:pt>
                <c:pt idx="3006">
                  <c:v>17.600000000000001</c:v>
                </c:pt>
                <c:pt idx="3007">
                  <c:v>17.8</c:v>
                </c:pt>
                <c:pt idx="3008">
                  <c:v>18</c:v>
                </c:pt>
                <c:pt idx="3009">
                  <c:v>20.5</c:v>
                </c:pt>
                <c:pt idx="3010">
                  <c:v>22.9</c:v>
                </c:pt>
                <c:pt idx="3011">
                  <c:v>25.4</c:v>
                </c:pt>
                <c:pt idx="3012">
                  <c:v>25.7</c:v>
                </c:pt>
                <c:pt idx="3013">
                  <c:v>26.1</c:v>
                </c:pt>
                <c:pt idx="3014">
                  <c:v>26.4</c:v>
                </c:pt>
                <c:pt idx="3015">
                  <c:v>26.7</c:v>
                </c:pt>
                <c:pt idx="3016">
                  <c:v>27.1</c:v>
                </c:pt>
                <c:pt idx="3017">
                  <c:v>27.4</c:v>
                </c:pt>
                <c:pt idx="3018">
                  <c:v>24.9</c:v>
                </c:pt>
                <c:pt idx="3019">
                  <c:v>22.5</c:v>
                </c:pt>
                <c:pt idx="3020">
                  <c:v>20</c:v>
                </c:pt>
                <c:pt idx="3021">
                  <c:v>19.3</c:v>
                </c:pt>
                <c:pt idx="3022">
                  <c:v>18.5</c:v>
                </c:pt>
                <c:pt idx="3023">
                  <c:v>17.8</c:v>
                </c:pt>
                <c:pt idx="3024">
                  <c:v>17.3</c:v>
                </c:pt>
                <c:pt idx="3025">
                  <c:v>16.899999999999999</c:v>
                </c:pt>
                <c:pt idx="3026">
                  <c:v>16.399999999999999</c:v>
                </c:pt>
                <c:pt idx="3027">
                  <c:v>16.100000000000001</c:v>
                </c:pt>
                <c:pt idx="3028">
                  <c:v>15.7</c:v>
                </c:pt>
                <c:pt idx="3029">
                  <c:v>15.4</c:v>
                </c:pt>
                <c:pt idx="3030">
                  <c:v>15.9</c:v>
                </c:pt>
                <c:pt idx="3031">
                  <c:v>16.5</c:v>
                </c:pt>
                <c:pt idx="3032">
                  <c:v>17</c:v>
                </c:pt>
                <c:pt idx="3033">
                  <c:v>19.5</c:v>
                </c:pt>
                <c:pt idx="3034">
                  <c:v>22.1</c:v>
                </c:pt>
                <c:pt idx="3035">
                  <c:v>24.6</c:v>
                </c:pt>
                <c:pt idx="3036">
                  <c:v>25.7</c:v>
                </c:pt>
                <c:pt idx="3037">
                  <c:v>26.9</c:v>
                </c:pt>
                <c:pt idx="3038">
                  <c:v>28</c:v>
                </c:pt>
                <c:pt idx="3039">
                  <c:v>27.3</c:v>
                </c:pt>
                <c:pt idx="3040">
                  <c:v>26.7</c:v>
                </c:pt>
                <c:pt idx="3041">
                  <c:v>26</c:v>
                </c:pt>
                <c:pt idx="3042">
                  <c:v>24.3</c:v>
                </c:pt>
                <c:pt idx="3043">
                  <c:v>22.7</c:v>
                </c:pt>
                <c:pt idx="3044">
                  <c:v>21</c:v>
                </c:pt>
                <c:pt idx="3045">
                  <c:v>20.3</c:v>
                </c:pt>
                <c:pt idx="3046">
                  <c:v>19.7</c:v>
                </c:pt>
                <c:pt idx="3047">
                  <c:v>19</c:v>
                </c:pt>
                <c:pt idx="3048">
                  <c:v>18.399999999999999</c:v>
                </c:pt>
                <c:pt idx="3049">
                  <c:v>17.8</c:v>
                </c:pt>
                <c:pt idx="3050">
                  <c:v>17.2</c:v>
                </c:pt>
                <c:pt idx="3051">
                  <c:v>16.8</c:v>
                </c:pt>
                <c:pt idx="3052">
                  <c:v>16.399999999999999</c:v>
                </c:pt>
                <c:pt idx="3053">
                  <c:v>16</c:v>
                </c:pt>
                <c:pt idx="3054">
                  <c:v>16.8</c:v>
                </c:pt>
                <c:pt idx="3055">
                  <c:v>17.600000000000001</c:v>
                </c:pt>
                <c:pt idx="3056">
                  <c:v>18.399999999999999</c:v>
                </c:pt>
                <c:pt idx="3057">
                  <c:v>20.6</c:v>
                </c:pt>
                <c:pt idx="3058">
                  <c:v>22.8</c:v>
                </c:pt>
                <c:pt idx="3059">
                  <c:v>25</c:v>
                </c:pt>
                <c:pt idx="3060">
                  <c:v>26</c:v>
                </c:pt>
                <c:pt idx="3061">
                  <c:v>27</c:v>
                </c:pt>
                <c:pt idx="3062">
                  <c:v>28</c:v>
                </c:pt>
                <c:pt idx="3063">
                  <c:v>27.6</c:v>
                </c:pt>
                <c:pt idx="3064">
                  <c:v>27.2</c:v>
                </c:pt>
                <c:pt idx="3065">
                  <c:v>26.8</c:v>
                </c:pt>
                <c:pt idx="3066">
                  <c:v>24.8</c:v>
                </c:pt>
                <c:pt idx="3067">
                  <c:v>22.8</c:v>
                </c:pt>
                <c:pt idx="3068">
                  <c:v>20.8</c:v>
                </c:pt>
                <c:pt idx="3069">
                  <c:v>20.6</c:v>
                </c:pt>
                <c:pt idx="3070">
                  <c:v>20.399999999999999</c:v>
                </c:pt>
                <c:pt idx="3071">
                  <c:v>20.2</c:v>
                </c:pt>
                <c:pt idx="3072">
                  <c:v>19.100000000000001</c:v>
                </c:pt>
                <c:pt idx="3073">
                  <c:v>18.100000000000001</c:v>
                </c:pt>
                <c:pt idx="3074">
                  <c:v>17</c:v>
                </c:pt>
                <c:pt idx="3075">
                  <c:v>16.3</c:v>
                </c:pt>
                <c:pt idx="3076">
                  <c:v>15.7</c:v>
                </c:pt>
                <c:pt idx="3077">
                  <c:v>15</c:v>
                </c:pt>
                <c:pt idx="3078">
                  <c:v>15.4</c:v>
                </c:pt>
                <c:pt idx="3079">
                  <c:v>15.8</c:v>
                </c:pt>
                <c:pt idx="3080">
                  <c:v>16.2</c:v>
                </c:pt>
                <c:pt idx="3081">
                  <c:v>19</c:v>
                </c:pt>
                <c:pt idx="3082">
                  <c:v>21.8</c:v>
                </c:pt>
                <c:pt idx="3083">
                  <c:v>24.6</c:v>
                </c:pt>
                <c:pt idx="3084">
                  <c:v>25.3</c:v>
                </c:pt>
                <c:pt idx="3085">
                  <c:v>25.9</c:v>
                </c:pt>
                <c:pt idx="3086">
                  <c:v>26.6</c:v>
                </c:pt>
                <c:pt idx="3087">
                  <c:v>26.5</c:v>
                </c:pt>
                <c:pt idx="3088">
                  <c:v>26.5</c:v>
                </c:pt>
                <c:pt idx="3089">
                  <c:v>26.4</c:v>
                </c:pt>
                <c:pt idx="3090">
                  <c:v>24.6</c:v>
                </c:pt>
                <c:pt idx="3091">
                  <c:v>22.8</c:v>
                </c:pt>
                <c:pt idx="3092">
                  <c:v>21</c:v>
                </c:pt>
                <c:pt idx="3093">
                  <c:v>20.3</c:v>
                </c:pt>
                <c:pt idx="3094">
                  <c:v>19.5</c:v>
                </c:pt>
                <c:pt idx="3095">
                  <c:v>18.8</c:v>
                </c:pt>
                <c:pt idx="3096">
                  <c:v>18.2</c:v>
                </c:pt>
                <c:pt idx="3097">
                  <c:v>17.5</c:v>
                </c:pt>
                <c:pt idx="3098">
                  <c:v>16.899999999999999</c:v>
                </c:pt>
                <c:pt idx="3099">
                  <c:v>16.3</c:v>
                </c:pt>
                <c:pt idx="3100">
                  <c:v>15.6</c:v>
                </c:pt>
                <c:pt idx="3101">
                  <c:v>15</c:v>
                </c:pt>
                <c:pt idx="3102">
                  <c:v>15.5</c:v>
                </c:pt>
                <c:pt idx="3103">
                  <c:v>16.100000000000001</c:v>
                </c:pt>
                <c:pt idx="3104">
                  <c:v>16.600000000000001</c:v>
                </c:pt>
                <c:pt idx="3105">
                  <c:v>19.100000000000001</c:v>
                </c:pt>
                <c:pt idx="3106">
                  <c:v>21.7</c:v>
                </c:pt>
                <c:pt idx="3107">
                  <c:v>24.2</c:v>
                </c:pt>
                <c:pt idx="3108">
                  <c:v>25.3</c:v>
                </c:pt>
                <c:pt idx="3109">
                  <c:v>26.5</c:v>
                </c:pt>
                <c:pt idx="3110">
                  <c:v>27.6</c:v>
                </c:pt>
                <c:pt idx="3111">
                  <c:v>27.2</c:v>
                </c:pt>
                <c:pt idx="3112">
                  <c:v>26.8</c:v>
                </c:pt>
                <c:pt idx="3113">
                  <c:v>26.4</c:v>
                </c:pt>
                <c:pt idx="3114">
                  <c:v>23.9</c:v>
                </c:pt>
                <c:pt idx="3115">
                  <c:v>21.5</c:v>
                </c:pt>
                <c:pt idx="3116">
                  <c:v>19</c:v>
                </c:pt>
                <c:pt idx="3117">
                  <c:v>18.5</c:v>
                </c:pt>
                <c:pt idx="3118">
                  <c:v>18.100000000000001</c:v>
                </c:pt>
                <c:pt idx="3119">
                  <c:v>17.600000000000001</c:v>
                </c:pt>
                <c:pt idx="3120">
                  <c:v>17.399999999999999</c:v>
                </c:pt>
                <c:pt idx="3121">
                  <c:v>17.2</c:v>
                </c:pt>
                <c:pt idx="3122">
                  <c:v>17</c:v>
                </c:pt>
                <c:pt idx="3123">
                  <c:v>16.8</c:v>
                </c:pt>
                <c:pt idx="3124">
                  <c:v>16.600000000000001</c:v>
                </c:pt>
                <c:pt idx="3125">
                  <c:v>16.399999999999999</c:v>
                </c:pt>
                <c:pt idx="3126">
                  <c:v>17.7</c:v>
                </c:pt>
                <c:pt idx="3127">
                  <c:v>19.100000000000001</c:v>
                </c:pt>
                <c:pt idx="3128">
                  <c:v>20.399999999999999</c:v>
                </c:pt>
                <c:pt idx="3129">
                  <c:v>21.7</c:v>
                </c:pt>
                <c:pt idx="3130">
                  <c:v>23.1</c:v>
                </c:pt>
                <c:pt idx="3131">
                  <c:v>24.4</c:v>
                </c:pt>
                <c:pt idx="3132">
                  <c:v>24.7</c:v>
                </c:pt>
                <c:pt idx="3133">
                  <c:v>24.9</c:v>
                </c:pt>
                <c:pt idx="3134">
                  <c:v>25.2</c:v>
                </c:pt>
                <c:pt idx="3135">
                  <c:v>25.5</c:v>
                </c:pt>
                <c:pt idx="3136">
                  <c:v>25.7</c:v>
                </c:pt>
                <c:pt idx="3137">
                  <c:v>26</c:v>
                </c:pt>
                <c:pt idx="3138">
                  <c:v>24.6</c:v>
                </c:pt>
                <c:pt idx="3139">
                  <c:v>23.1</c:v>
                </c:pt>
                <c:pt idx="3140">
                  <c:v>21.7</c:v>
                </c:pt>
                <c:pt idx="3141">
                  <c:v>20.3</c:v>
                </c:pt>
                <c:pt idx="3142">
                  <c:v>18.8</c:v>
                </c:pt>
                <c:pt idx="3143">
                  <c:v>17.399999999999999</c:v>
                </c:pt>
                <c:pt idx="3144">
                  <c:v>17.100000000000001</c:v>
                </c:pt>
                <c:pt idx="3145">
                  <c:v>16.899999999999999</c:v>
                </c:pt>
                <c:pt idx="3146">
                  <c:v>16.600000000000001</c:v>
                </c:pt>
                <c:pt idx="3147">
                  <c:v>16.2</c:v>
                </c:pt>
                <c:pt idx="3148">
                  <c:v>15.8</c:v>
                </c:pt>
                <c:pt idx="3149">
                  <c:v>15.4</c:v>
                </c:pt>
                <c:pt idx="3150">
                  <c:v>16.3</c:v>
                </c:pt>
                <c:pt idx="3151">
                  <c:v>17.100000000000001</c:v>
                </c:pt>
                <c:pt idx="3152">
                  <c:v>18</c:v>
                </c:pt>
                <c:pt idx="3153">
                  <c:v>20.3</c:v>
                </c:pt>
                <c:pt idx="3154">
                  <c:v>22.7</c:v>
                </c:pt>
                <c:pt idx="3155">
                  <c:v>25</c:v>
                </c:pt>
                <c:pt idx="3156">
                  <c:v>26</c:v>
                </c:pt>
                <c:pt idx="3157">
                  <c:v>27</c:v>
                </c:pt>
                <c:pt idx="3158">
                  <c:v>28</c:v>
                </c:pt>
                <c:pt idx="3159">
                  <c:v>27.5</c:v>
                </c:pt>
                <c:pt idx="3160">
                  <c:v>27.1</c:v>
                </c:pt>
                <c:pt idx="3161">
                  <c:v>26.6</c:v>
                </c:pt>
                <c:pt idx="3162">
                  <c:v>24.1</c:v>
                </c:pt>
                <c:pt idx="3163">
                  <c:v>21.7</c:v>
                </c:pt>
                <c:pt idx="3164">
                  <c:v>19.2</c:v>
                </c:pt>
                <c:pt idx="3165">
                  <c:v>18.399999999999999</c:v>
                </c:pt>
                <c:pt idx="3166">
                  <c:v>17.600000000000001</c:v>
                </c:pt>
                <c:pt idx="3167">
                  <c:v>16.8</c:v>
                </c:pt>
                <c:pt idx="3168">
                  <c:v>16.5</c:v>
                </c:pt>
                <c:pt idx="3169">
                  <c:v>16.100000000000001</c:v>
                </c:pt>
                <c:pt idx="3170">
                  <c:v>15.8</c:v>
                </c:pt>
                <c:pt idx="3171">
                  <c:v>15.7</c:v>
                </c:pt>
                <c:pt idx="3172">
                  <c:v>15.5</c:v>
                </c:pt>
                <c:pt idx="3173">
                  <c:v>15.4</c:v>
                </c:pt>
                <c:pt idx="3174">
                  <c:v>16.5</c:v>
                </c:pt>
                <c:pt idx="3175">
                  <c:v>17.5</c:v>
                </c:pt>
                <c:pt idx="3176">
                  <c:v>18.600000000000001</c:v>
                </c:pt>
                <c:pt idx="3177">
                  <c:v>20.7</c:v>
                </c:pt>
                <c:pt idx="3178">
                  <c:v>22.9</c:v>
                </c:pt>
                <c:pt idx="3179">
                  <c:v>25</c:v>
                </c:pt>
                <c:pt idx="3180">
                  <c:v>26.1</c:v>
                </c:pt>
                <c:pt idx="3181">
                  <c:v>27.3</c:v>
                </c:pt>
                <c:pt idx="3182">
                  <c:v>28.4</c:v>
                </c:pt>
                <c:pt idx="3183">
                  <c:v>27.9</c:v>
                </c:pt>
                <c:pt idx="3184">
                  <c:v>27.5</c:v>
                </c:pt>
                <c:pt idx="3185">
                  <c:v>27</c:v>
                </c:pt>
                <c:pt idx="3186">
                  <c:v>24.2</c:v>
                </c:pt>
                <c:pt idx="3187">
                  <c:v>21.4</c:v>
                </c:pt>
                <c:pt idx="3188">
                  <c:v>18.600000000000001</c:v>
                </c:pt>
                <c:pt idx="3189">
                  <c:v>17.899999999999999</c:v>
                </c:pt>
                <c:pt idx="3190">
                  <c:v>17.3</c:v>
                </c:pt>
                <c:pt idx="3191">
                  <c:v>16.600000000000001</c:v>
                </c:pt>
                <c:pt idx="3192">
                  <c:v>16.3</c:v>
                </c:pt>
                <c:pt idx="3193">
                  <c:v>16.100000000000001</c:v>
                </c:pt>
                <c:pt idx="3194">
                  <c:v>15.8</c:v>
                </c:pt>
                <c:pt idx="3195">
                  <c:v>15.5</c:v>
                </c:pt>
                <c:pt idx="3196">
                  <c:v>15.3</c:v>
                </c:pt>
                <c:pt idx="3197">
                  <c:v>15</c:v>
                </c:pt>
                <c:pt idx="3198">
                  <c:v>15.9</c:v>
                </c:pt>
                <c:pt idx="3199">
                  <c:v>16.899999999999999</c:v>
                </c:pt>
                <c:pt idx="3200">
                  <c:v>17.8</c:v>
                </c:pt>
                <c:pt idx="3201">
                  <c:v>20.2</c:v>
                </c:pt>
                <c:pt idx="3202">
                  <c:v>22.6</c:v>
                </c:pt>
                <c:pt idx="3203">
                  <c:v>25</c:v>
                </c:pt>
                <c:pt idx="3204">
                  <c:v>26.1</c:v>
                </c:pt>
                <c:pt idx="3205">
                  <c:v>27.3</c:v>
                </c:pt>
                <c:pt idx="3206">
                  <c:v>28.4</c:v>
                </c:pt>
                <c:pt idx="3207">
                  <c:v>27.8</c:v>
                </c:pt>
                <c:pt idx="3208">
                  <c:v>27.2</c:v>
                </c:pt>
                <c:pt idx="3209">
                  <c:v>26.6</c:v>
                </c:pt>
                <c:pt idx="3210">
                  <c:v>24.6</c:v>
                </c:pt>
                <c:pt idx="3211">
                  <c:v>22.6</c:v>
                </c:pt>
                <c:pt idx="3212">
                  <c:v>20.6</c:v>
                </c:pt>
                <c:pt idx="3213">
                  <c:v>19.899999999999999</c:v>
                </c:pt>
                <c:pt idx="3214">
                  <c:v>19.100000000000001</c:v>
                </c:pt>
                <c:pt idx="3215">
                  <c:v>18.399999999999999</c:v>
                </c:pt>
                <c:pt idx="3216">
                  <c:v>17.8</c:v>
                </c:pt>
                <c:pt idx="3217">
                  <c:v>17.2</c:v>
                </c:pt>
                <c:pt idx="3218">
                  <c:v>16.600000000000001</c:v>
                </c:pt>
                <c:pt idx="3219">
                  <c:v>16.5</c:v>
                </c:pt>
                <c:pt idx="3220">
                  <c:v>16.5</c:v>
                </c:pt>
                <c:pt idx="3221">
                  <c:v>16.399999999999999</c:v>
                </c:pt>
                <c:pt idx="3222">
                  <c:v>17.8</c:v>
                </c:pt>
                <c:pt idx="3223">
                  <c:v>19.100000000000001</c:v>
                </c:pt>
                <c:pt idx="3224">
                  <c:v>20.5</c:v>
                </c:pt>
                <c:pt idx="3225">
                  <c:v>21.9</c:v>
                </c:pt>
                <c:pt idx="3226">
                  <c:v>23.2</c:v>
                </c:pt>
                <c:pt idx="3227">
                  <c:v>24.6</c:v>
                </c:pt>
                <c:pt idx="3228">
                  <c:v>25.5</c:v>
                </c:pt>
                <c:pt idx="3229">
                  <c:v>26.5</c:v>
                </c:pt>
                <c:pt idx="3230">
                  <c:v>27.4</c:v>
                </c:pt>
                <c:pt idx="3231">
                  <c:v>27</c:v>
                </c:pt>
                <c:pt idx="3232">
                  <c:v>26.6</c:v>
                </c:pt>
                <c:pt idx="3233">
                  <c:v>26.2</c:v>
                </c:pt>
                <c:pt idx="3234">
                  <c:v>23.7</c:v>
                </c:pt>
                <c:pt idx="3235">
                  <c:v>21.1</c:v>
                </c:pt>
                <c:pt idx="3236">
                  <c:v>18.600000000000001</c:v>
                </c:pt>
                <c:pt idx="3237">
                  <c:v>17.8</c:v>
                </c:pt>
                <c:pt idx="3238">
                  <c:v>17</c:v>
                </c:pt>
                <c:pt idx="3239">
                  <c:v>16.2</c:v>
                </c:pt>
                <c:pt idx="3240">
                  <c:v>16.100000000000001</c:v>
                </c:pt>
                <c:pt idx="3241">
                  <c:v>15.9</c:v>
                </c:pt>
                <c:pt idx="3242">
                  <c:v>15.8</c:v>
                </c:pt>
                <c:pt idx="3243">
                  <c:v>15.5</c:v>
                </c:pt>
                <c:pt idx="3244">
                  <c:v>15.3</c:v>
                </c:pt>
                <c:pt idx="3245">
                  <c:v>15</c:v>
                </c:pt>
                <c:pt idx="3246">
                  <c:v>15.3</c:v>
                </c:pt>
                <c:pt idx="3247">
                  <c:v>15.7</c:v>
                </c:pt>
                <c:pt idx="3248">
                  <c:v>16</c:v>
                </c:pt>
                <c:pt idx="3249">
                  <c:v>19</c:v>
                </c:pt>
                <c:pt idx="3250">
                  <c:v>22</c:v>
                </c:pt>
                <c:pt idx="3251">
                  <c:v>25</c:v>
                </c:pt>
                <c:pt idx="3252">
                  <c:v>25.4</c:v>
                </c:pt>
                <c:pt idx="3253">
                  <c:v>25.7</c:v>
                </c:pt>
                <c:pt idx="3254">
                  <c:v>26.1</c:v>
                </c:pt>
                <c:pt idx="3255">
                  <c:v>26.5</c:v>
                </c:pt>
                <c:pt idx="3256">
                  <c:v>26.8</c:v>
                </c:pt>
                <c:pt idx="3257">
                  <c:v>27.2</c:v>
                </c:pt>
                <c:pt idx="3258">
                  <c:v>24.9</c:v>
                </c:pt>
                <c:pt idx="3259">
                  <c:v>22.7</c:v>
                </c:pt>
                <c:pt idx="3260">
                  <c:v>20.399999999999999</c:v>
                </c:pt>
                <c:pt idx="3261">
                  <c:v>20.2</c:v>
                </c:pt>
                <c:pt idx="3262">
                  <c:v>20</c:v>
                </c:pt>
                <c:pt idx="3263">
                  <c:v>19.8</c:v>
                </c:pt>
                <c:pt idx="3264">
                  <c:v>18.899999999999999</c:v>
                </c:pt>
                <c:pt idx="3265">
                  <c:v>17.899999999999999</c:v>
                </c:pt>
                <c:pt idx="3266">
                  <c:v>17</c:v>
                </c:pt>
                <c:pt idx="3267">
                  <c:v>16.899999999999999</c:v>
                </c:pt>
                <c:pt idx="3268">
                  <c:v>16.899999999999999</c:v>
                </c:pt>
                <c:pt idx="3269">
                  <c:v>16.8</c:v>
                </c:pt>
                <c:pt idx="3270">
                  <c:v>17.5</c:v>
                </c:pt>
                <c:pt idx="3271">
                  <c:v>18.100000000000001</c:v>
                </c:pt>
                <c:pt idx="3272">
                  <c:v>18.8</c:v>
                </c:pt>
                <c:pt idx="3273">
                  <c:v>20.9</c:v>
                </c:pt>
                <c:pt idx="3274">
                  <c:v>23.1</c:v>
                </c:pt>
                <c:pt idx="3275">
                  <c:v>25.2</c:v>
                </c:pt>
                <c:pt idx="3276">
                  <c:v>26.1</c:v>
                </c:pt>
                <c:pt idx="3277">
                  <c:v>26.9</c:v>
                </c:pt>
                <c:pt idx="3278">
                  <c:v>27.8</c:v>
                </c:pt>
                <c:pt idx="3279">
                  <c:v>27.4</c:v>
                </c:pt>
                <c:pt idx="3280">
                  <c:v>27</c:v>
                </c:pt>
                <c:pt idx="3281">
                  <c:v>26.6</c:v>
                </c:pt>
                <c:pt idx="3282">
                  <c:v>25.3</c:v>
                </c:pt>
                <c:pt idx="3283">
                  <c:v>24.1</c:v>
                </c:pt>
                <c:pt idx="3284">
                  <c:v>22.8</c:v>
                </c:pt>
                <c:pt idx="3285">
                  <c:v>21.7</c:v>
                </c:pt>
                <c:pt idx="3286">
                  <c:v>20.7</c:v>
                </c:pt>
                <c:pt idx="3287">
                  <c:v>19.600000000000001</c:v>
                </c:pt>
                <c:pt idx="3288">
                  <c:v>18.899999999999999</c:v>
                </c:pt>
                <c:pt idx="3289">
                  <c:v>18.3</c:v>
                </c:pt>
                <c:pt idx="3290">
                  <c:v>17.600000000000001</c:v>
                </c:pt>
                <c:pt idx="3291">
                  <c:v>17</c:v>
                </c:pt>
                <c:pt idx="3292">
                  <c:v>16.399999999999999</c:v>
                </c:pt>
                <c:pt idx="3293">
                  <c:v>15.8</c:v>
                </c:pt>
                <c:pt idx="3294">
                  <c:v>16.100000000000001</c:v>
                </c:pt>
                <c:pt idx="3295">
                  <c:v>16.5</c:v>
                </c:pt>
                <c:pt idx="3296">
                  <c:v>16.8</c:v>
                </c:pt>
                <c:pt idx="3297">
                  <c:v>19.3</c:v>
                </c:pt>
                <c:pt idx="3298">
                  <c:v>21.7</c:v>
                </c:pt>
                <c:pt idx="3299">
                  <c:v>24.2</c:v>
                </c:pt>
                <c:pt idx="3300">
                  <c:v>25.2</c:v>
                </c:pt>
                <c:pt idx="3301">
                  <c:v>26.2</c:v>
                </c:pt>
                <c:pt idx="3302">
                  <c:v>27.2</c:v>
                </c:pt>
                <c:pt idx="3303">
                  <c:v>26.7</c:v>
                </c:pt>
                <c:pt idx="3304">
                  <c:v>26.1</c:v>
                </c:pt>
                <c:pt idx="3305">
                  <c:v>25.6</c:v>
                </c:pt>
                <c:pt idx="3306">
                  <c:v>23.1</c:v>
                </c:pt>
                <c:pt idx="3307">
                  <c:v>20.5</c:v>
                </c:pt>
                <c:pt idx="3308">
                  <c:v>18</c:v>
                </c:pt>
                <c:pt idx="3309">
                  <c:v>20.9</c:v>
                </c:pt>
                <c:pt idx="3310">
                  <c:v>23.9</c:v>
                </c:pt>
                <c:pt idx="3311">
                  <c:v>26.8</c:v>
                </c:pt>
                <c:pt idx="3312">
                  <c:v>22.9</c:v>
                </c:pt>
                <c:pt idx="3313">
                  <c:v>19.100000000000001</c:v>
                </c:pt>
                <c:pt idx="3314">
                  <c:v>15.2</c:v>
                </c:pt>
                <c:pt idx="3315">
                  <c:v>14.7</c:v>
                </c:pt>
                <c:pt idx="3316">
                  <c:v>14.3</c:v>
                </c:pt>
                <c:pt idx="3317">
                  <c:v>13.8</c:v>
                </c:pt>
                <c:pt idx="3318">
                  <c:v>14.1</c:v>
                </c:pt>
                <c:pt idx="3319">
                  <c:v>14.3</c:v>
                </c:pt>
                <c:pt idx="3320">
                  <c:v>14.6</c:v>
                </c:pt>
                <c:pt idx="3321">
                  <c:v>14.6</c:v>
                </c:pt>
                <c:pt idx="3322">
                  <c:v>14.6</c:v>
                </c:pt>
                <c:pt idx="3323">
                  <c:v>14.6</c:v>
                </c:pt>
                <c:pt idx="3324">
                  <c:v>16.3</c:v>
                </c:pt>
                <c:pt idx="3325">
                  <c:v>18.100000000000001</c:v>
                </c:pt>
                <c:pt idx="3326">
                  <c:v>19.8</c:v>
                </c:pt>
                <c:pt idx="3327">
                  <c:v>21.5</c:v>
                </c:pt>
                <c:pt idx="3328">
                  <c:v>23.3</c:v>
                </c:pt>
                <c:pt idx="3329">
                  <c:v>25</c:v>
                </c:pt>
                <c:pt idx="3330">
                  <c:v>23</c:v>
                </c:pt>
                <c:pt idx="3331">
                  <c:v>21</c:v>
                </c:pt>
                <c:pt idx="3332">
                  <c:v>19</c:v>
                </c:pt>
                <c:pt idx="3333">
                  <c:v>18.3</c:v>
                </c:pt>
                <c:pt idx="3334">
                  <c:v>17.7</c:v>
                </c:pt>
                <c:pt idx="3335">
                  <c:v>17</c:v>
                </c:pt>
                <c:pt idx="3336">
                  <c:v>16.3</c:v>
                </c:pt>
                <c:pt idx="3337">
                  <c:v>15.6</c:v>
                </c:pt>
                <c:pt idx="3338">
                  <c:v>14.9</c:v>
                </c:pt>
                <c:pt idx="3339">
                  <c:v>14.2</c:v>
                </c:pt>
                <c:pt idx="3340">
                  <c:v>13.5</c:v>
                </c:pt>
                <c:pt idx="3341">
                  <c:v>12.8</c:v>
                </c:pt>
                <c:pt idx="3342">
                  <c:v>13.5</c:v>
                </c:pt>
                <c:pt idx="3343">
                  <c:v>14.1</c:v>
                </c:pt>
                <c:pt idx="3344">
                  <c:v>14.8</c:v>
                </c:pt>
                <c:pt idx="3345">
                  <c:v>17.8</c:v>
                </c:pt>
                <c:pt idx="3346">
                  <c:v>20.8</c:v>
                </c:pt>
                <c:pt idx="3347">
                  <c:v>23.8</c:v>
                </c:pt>
                <c:pt idx="3348">
                  <c:v>25</c:v>
                </c:pt>
                <c:pt idx="3349">
                  <c:v>26.2</c:v>
                </c:pt>
                <c:pt idx="3350">
                  <c:v>27.4</c:v>
                </c:pt>
                <c:pt idx="3351">
                  <c:v>26.8</c:v>
                </c:pt>
                <c:pt idx="3352">
                  <c:v>26.2</c:v>
                </c:pt>
                <c:pt idx="3353">
                  <c:v>25.6</c:v>
                </c:pt>
                <c:pt idx="3354">
                  <c:v>24.1</c:v>
                </c:pt>
                <c:pt idx="3355">
                  <c:v>22.6</c:v>
                </c:pt>
                <c:pt idx="3356">
                  <c:v>21.1</c:v>
                </c:pt>
                <c:pt idx="3357">
                  <c:v>19.600000000000001</c:v>
                </c:pt>
                <c:pt idx="3358">
                  <c:v>18.100000000000001</c:v>
                </c:pt>
                <c:pt idx="3359">
                  <c:v>16.600000000000001</c:v>
                </c:pt>
                <c:pt idx="3360">
                  <c:v>16.600000000000001</c:v>
                </c:pt>
                <c:pt idx="3361">
                  <c:v>16.600000000000001</c:v>
                </c:pt>
                <c:pt idx="3362">
                  <c:v>16.600000000000001</c:v>
                </c:pt>
                <c:pt idx="3363">
                  <c:v>15.5</c:v>
                </c:pt>
                <c:pt idx="3364">
                  <c:v>14.3</c:v>
                </c:pt>
                <c:pt idx="3365">
                  <c:v>13.2</c:v>
                </c:pt>
                <c:pt idx="3366">
                  <c:v>13.9</c:v>
                </c:pt>
                <c:pt idx="3367">
                  <c:v>14.5</c:v>
                </c:pt>
                <c:pt idx="3368">
                  <c:v>15.2</c:v>
                </c:pt>
                <c:pt idx="3369">
                  <c:v>18.100000000000001</c:v>
                </c:pt>
                <c:pt idx="3370">
                  <c:v>21.1</c:v>
                </c:pt>
                <c:pt idx="3371">
                  <c:v>24</c:v>
                </c:pt>
                <c:pt idx="3372">
                  <c:v>24.4</c:v>
                </c:pt>
                <c:pt idx="3373">
                  <c:v>24.8</c:v>
                </c:pt>
                <c:pt idx="3374">
                  <c:v>25.2</c:v>
                </c:pt>
                <c:pt idx="3375">
                  <c:v>25.6</c:v>
                </c:pt>
                <c:pt idx="3376">
                  <c:v>26</c:v>
                </c:pt>
                <c:pt idx="3377">
                  <c:v>26.4</c:v>
                </c:pt>
                <c:pt idx="3378">
                  <c:v>23.9</c:v>
                </c:pt>
                <c:pt idx="3379">
                  <c:v>21.3</c:v>
                </c:pt>
                <c:pt idx="3380">
                  <c:v>18.8</c:v>
                </c:pt>
                <c:pt idx="3381">
                  <c:v>18.399999999999999</c:v>
                </c:pt>
                <c:pt idx="3382">
                  <c:v>18</c:v>
                </c:pt>
                <c:pt idx="3383">
                  <c:v>17.600000000000001</c:v>
                </c:pt>
                <c:pt idx="3384">
                  <c:v>17.100000000000001</c:v>
                </c:pt>
                <c:pt idx="3385">
                  <c:v>16.600000000000001</c:v>
                </c:pt>
                <c:pt idx="3386">
                  <c:v>16.100000000000001</c:v>
                </c:pt>
                <c:pt idx="3387">
                  <c:v>15.6</c:v>
                </c:pt>
                <c:pt idx="3388">
                  <c:v>15.1</c:v>
                </c:pt>
                <c:pt idx="3389">
                  <c:v>14.6</c:v>
                </c:pt>
                <c:pt idx="3390">
                  <c:v>15.4</c:v>
                </c:pt>
                <c:pt idx="3391">
                  <c:v>16.2</c:v>
                </c:pt>
                <c:pt idx="3392">
                  <c:v>17</c:v>
                </c:pt>
                <c:pt idx="3393">
                  <c:v>19.3</c:v>
                </c:pt>
                <c:pt idx="3394">
                  <c:v>21.5</c:v>
                </c:pt>
                <c:pt idx="3395">
                  <c:v>23.8</c:v>
                </c:pt>
                <c:pt idx="3396">
                  <c:v>25.2</c:v>
                </c:pt>
                <c:pt idx="3397">
                  <c:v>26.6</c:v>
                </c:pt>
                <c:pt idx="3398">
                  <c:v>28</c:v>
                </c:pt>
                <c:pt idx="3399">
                  <c:v>27.7</c:v>
                </c:pt>
                <c:pt idx="3400">
                  <c:v>27.3</c:v>
                </c:pt>
                <c:pt idx="3401">
                  <c:v>27</c:v>
                </c:pt>
                <c:pt idx="3402">
                  <c:v>25</c:v>
                </c:pt>
                <c:pt idx="3403">
                  <c:v>23</c:v>
                </c:pt>
                <c:pt idx="3404">
                  <c:v>21</c:v>
                </c:pt>
                <c:pt idx="3405">
                  <c:v>19.7</c:v>
                </c:pt>
                <c:pt idx="3406">
                  <c:v>18.3</c:v>
                </c:pt>
                <c:pt idx="3407">
                  <c:v>17</c:v>
                </c:pt>
                <c:pt idx="3408">
                  <c:v>16.5</c:v>
                </c:pt>
                <c:pt idx="3409">
                  <c:v>16</c:v>
                </c:pt>
                <c:pt idx="3410">
                  <c:v>16</c:v>
                </c:pt>
                <c:pt idx="3411">
                  <c:v>15.8</c:v>
                </c:pt>
                <c:pt idx="3412">
                  <c:v>15.6</c:v>
                </c:pt>
                <c:pt idx="3413">
                  <c:v>15.4</c:v>
                </c:pt>
                <c:pt idx="3414">
                  <c:v>15.5</c:v>
                </c:pt>
                <c:pt idx="3415">
                  <c:v>15.7</c:v>
                </c:pt>
                <c:pt idx="3416">
                  <c:v>15.8</c:v>
                </c:pt>
                <c:pt idx="3417">
                  <c:v>19</c:v>
                </c:pt>
                <c:pt idx="3418">
                  <c:v>22.2</c:v>
                </c:pt>
                <c:pt idx="3419">
                  <c:v>25.4</c:v>
                </c:pt>
                <c:pt idx="3420">
                  <c:v>26.6</c:v>
                </c:pt>
                <c:pt idx="3421">
                  <c:v>27.8</c:v>
                </c:pt>
                <c:pt idx="3422">
                  <c:v>29</c:v>
                </c:pt>
                <c:pt idx="3423">
                  <c:v>28.5</c:v>
                </c:pt>
                <c:pt idx="3424">
                  <c:v>27.9</c:v>
                </c:pt>
                <c:pt idx="3425">
                  <c:v>27.4</c:v>
                </c:pt>
                <c:pt idx="3426">
                  <c:v>25</c:v>
                </c:pt>
                <c:pt idx="3427">
                  <c:v>22.6</c:v>
                </c:pt>
                <c:pt idx="3428">
                  <c:v>20.2</c:v>
                </c:pt>
                <c:pt idx="3429">
                  <c:v>19.600000000000001</c:v>
                </c:pt>
                <c:pt idx="3430">
                  <c:v>19</c:v>
                </c:pt>
                <c:pt idx="3431">
                  <c:v>18.399999999999999</c:v>
                </c:pt>
                <c:pt idx="3432">
                  <c:v>17.7</c:v>
                </c:pt>
                <c:pt idx="3433">
                  <c:v>16.899999999999999</c:v>
                </c:pt>
                <c:pt idx="3434">
                  <c:v>16.2</c:v>
                </c:pt>
                <c:pt idx="3435">
                  <c:v>15.7</c:v>
                </c:pt>
                <c:pt idx="3436">
                  <c:v>15.3</c:v>
                </c:pt>
                <c:pt idx="3437">
                  <c:v>14.8</c:v>
                </c:pt>
                <c:pt idx="3438">
                  <c:v>15.3</c:v>
                </c:pt>
                <c:pt idx="3439">
                  <c:v>15.9</c:v>
                </c:pt>
                <c:pt idx="3440">
                  <c:v>16.399999999999999</c:v>
                </c:pt>
                <c:pt idx="3441">
                  <c:v>19.5</c:v>
                </c:pt>
                <c:pt idx="3442">
                  <c:v>22.7</c:v>
                </c:pt>
                <c:pt idx="3443">
                  <c:v>25.8</c:v>
                </c:pt>
                <c:pt idx="3444">
                  <c:v>26.7</c:v>
                </c:pt>
                <c:pt idx="3445">
                  <c:v>27.5</c:v>
                </c:pt>
                <c:pt idx="3446">
                  <c:v>28.4</c:v>
                </c:pt>
                <c:pt idx="3447">
                  <c:v>27.9</c:v>
                </c:pt>
                <c:pt idx="3448">
                  <c:v>27.5</c:v>
                </c:pt>
                <c:pt idx="3449">
                  <c:v>27</c:v>
                </c:pt>
                <c:pt idx="3450">
                  <c:v>24.5</c:v>
                </c:pt>
                <c:pt idx="3451">
                  <c:v>22.1</c:v>
                </c:pt>
                <c:pt idx="3452">
                  <c:v>19.600000000000001</c:v>
                </c:pt>
                <c:pt idx="3453">
                  <c:v>18.600000000000001</c:v>
                </c:pt>
                <c:pt idx="3454">
                  <c:v>17.600000000000001</c:v>
                </c:pt>
                <c:pt idx="3455">
                  <c:v>16.600000000000001</c:v>
                </c:pt>
                <c:pt idx="3456">
                  <c:v>16.8</c:v>
                </c:pt>
                <c:pt idx="3457">
                  <c:v>17</c:v>
                </c:pt>
                <c:pt idx="3458">
                  <c:v>17.2</c:v>
                </c:pt>
                <c:pt idx="3459">
                  <c:v>16.2</c:v>
                </c:pt>
                <c:pt idx="3460">
                  <c:v>15.2</c:v>
                </c:pt>
                <c:pt idx="3461">
                  <c:v>14.2</c:v>
                </c:pt>
                <c:pt idx="3462">
                  <c:v>14.8</c:v>
                </c:pt>
                <c:pt idx="3463">
                  <c:v>15.5</c:v>
                </c:pt>
                <c:pt idx="3464">
                  <c:v>16.100000000000001</c:v>
                </c:pt>
                <c:pt idx="3465">
                  <c:v>19.5</c:v>
                </c:pt>
                <c:pt idx="3466">
                  <c:v>22.8</c:v>
                </c:pt>
                <c:pt idx="3467">
                  <c:v>26.2</c:v>
                </c:pt>
                <c:pt idx="3468">
                  <c:v>27.2</c:v>
                </c:pt>
                <c:pt idx="3469">
                  <c:v>28.2</c:v>
                </c:pt>
                <c:pt idx="3470">
                  <c:v>29.2</c:v>
                </c:pt>
                <c:pt idx="3471">
                  <c:v>28.5</c:v>
                </c:pt>
                <c:pt idx="3472">
                  <c:v>27.7</c:v>
                </c:pt>
                <c:pt idx="3473">
                  <c:v>27</c:v>
                </c:pt>
                <c:pt idx="3474">
                  <c:v>24.5</c:v>
                </c:pt>
                <c:pt idx="3475">
                  <c:v>21.9</c:v>
                </c:pt>
                <c:pt idx="3476">
                  <c:v>19.399999999999999</c:v>
                </c:pt>
                <c:pt idx="3477">
                  <c:v>18.899999999999999</c:v>
                </c:pt>
                <c:pt idx="3478">
                  <c:v>18.5</c:v>
                </c:pt>
                <c:pt idx="3479">
                  <c:v>18</c:v>
                </c:pt>
                <c:pt idx="3480">
                  <c:v>17.5</c:v>
                </c:pt>
                <c:pt idx="3481">
                  <c:v>16.899999999999999</c:v>
                </c:pt>
                <c:pt idx="3482">
                  <c:v>16.399999999999999</c:v>
                </c:pt>
                <c:pt idx="3483">
                  <c:v>15.9</c:v>
                </c:pt>
                <c:pt idx="3484">
                  <c:v>15.3</c:v>
                </c:pt>
                <c:pt idx="3485">
                  <c:v>14.8</c:v>
                </c:pt>
                <c:pt idx="3486">
                  <c:v>15.2</c:v>
                </c:pt>
                <c:pt idx="3487">
                  <c:v>15.6</c:v>
                </c:pt>
                <c:pt idx="3488">
                  <c:v>16</c:v>
                </c:pt>
                <c:pt idx="3489">
                  <c:v>19</c:v>
                </c:pt>
                <c:pt idx="3490">
                  <c:v>22</c:v>
                </c:pt>
                <c:pt idx="3491">
                  <c:v>25</c:v>
                </c:pt>
                <c:pt idx="3492">
                  <c:v>26.3</c:v>
                </c:pt>
                <c:pt idx="3493">
                  <c:v>27.5</c:v>
                </c:pt>
                <c:pt idx="3494">
                  <c:v>28.8</c:v>
                </c:pt>
                <c:pt idx="3495">
                  <c:v>28.3</c:v>
                </c:pt>
                <c:pt idx="3496">
                  <c:v>27.9</c:v>
                </c:pt>
                <c:pt idx="3497">
                  <c:v>27.4</c:v>
                </c:pt>
                <c:pt idx="3498">
                  <c:v>25.3</c:v>
                </c:pt>
                <c:pt idx="3499">
                  <c:v>23.1</c:v>
                </c:pt>
                <c:pt idx="3500">
                  <c:v>21</c:v>
                </c:pt>
                <c:pt idx="3501">
                  <c:v>20.100000000000001</c:v>
                </c:pt>
                <c:pt idx="3502">
                  <c:v>19.100000000000001</c:v>
                </c:pt>
                <c:pt idx="3503">
                  <c:v>18.2</c:v>
                </c:pt>
                <c:pt idx="3504">
                  <c:v>17.899999999999999</c:v>
                </c:pt>
                <c:pt idx="3505">
                  <c:v>17.5</c:v>
                </c:pt>
                <c:pt idx="3506">
                  <c:v>17.2</c:v>
                </c:pt>
                <c:pt idx="3507">
                  <c:v>16.7</c:v>
                </c:pt>
                <c:pt idx="3508">
                  <c:v>16.3</c:v>
                </c:pt>
                <c:pt idx="3509">
                  <c:v>15.8</c:v>
                </c:pt>
                <c:pt idx="3510">
                  <c:v>16.2</c:v>
                </c:pt>
                <c:pt idx="3511">
                  <c:v>16.600000000000001</c:v>
                </c:pt>
                <c:pt idx="3512">
                  <c:v>17</c:v>
                </c:pt>
                <c:pt idx="3513">
                  <c:v>19.399999999999999</c:v>
                </c:pt>
                <c:pt idx="3514">
                  <c:v>21.9</c:v>
                </c:pt>
                <c:pt idx="3515">
                  <c:v>24.3</c:v>
                </c:pt>
                <c:pt idx="3516">
                  <c:v>25.8</c:v>
                </c:pt>
                <c:pt idx="3517">
                  <c:v>27.4</c:v>
                </c:pt>
                <c:pt idx="3518">
                  <c:v>28.9</c:v>
                </c:pt>
                <c:pt idx="3519">
                  <c:v>28.4</c:v>
                </c:pt>
                <c:pt idx="3520">
                  <c:v>27.9</c:v>
                </c:pt>
                <c:pt idx="3521">
                  <c:v>27.4</c:v>
                </c:pt>
                <c:pt idx="3522">
                  <c:v>25.1</c:v>
                </c:pt>
                <c:pt idx="3523">
                  <c:v>22.8</c:v>
                </c:pt>
                <c:pt idx="3524">
                  <c:v>20.5</c:v>
                </c:pt>
                <c:pt idx="3525">
                  <c:v>19.7</c:v>
                </c:pt>
                <c:pt idx="3526">
                  <c:v>18.899999999999999</c:v>
                </c:pt>
                <c:pt idx="3527">
                  <c:v>18.2</c:v>
                </c:pt>
                <c:pt idx="3528">
                  <c:v>17.7</c:v>
                </c:pt>
                <c:pt idx="3529">
                  <c:v>17.2</c:v>
                </c:pt>
                <c:pt idx="3530">
                  <c:v>16.8</c:v>
                </c:pt>
                <c:pt idx="3531">
                  <c:v>16.2</c:v>
                </c:pt>
                <c:pt idx="3532">
                  <c:v>15.6</c:v>
                </c:pt>
                <c:pt idx="3533">
                  <c:v>15</c:v>
                </c:pt>
                <c:pt idx="3534">
                  <c:v>15.7</c:v>
                </c:pt>
                <c:pt idx="3535">
                  <c:v>16.3</c:v>
                </c:pt>
                <c:pt idx="3536">
                  <c:v>17</c:v>
                </c:pt>
                <c:pt idx="3537">
                  <c:v>19.100000000000001</c:v>
                </c:pt>
                <c:pt idx="3538">
                  <c:v>21.2</c:v>
                </c:pt>
                <c:pt idx="3539">
                  <c:v>23.3</c:v>
                </c:pt>
                <c:pt idx="3540">
                  <c:v>25.4</c:v>
                </c:pt>
                <c:pt idx="3541">
                  <c:v>27.5</c:v>
                </c:pt>
                <c:pt idx="3542">
                  <c:v>29.6</c:v>
                </c:pt>
                <c:pt idx="3543">
                  <c:v>29.3</c:v>
                </c:pt>
                <c:pt idx="3544">
                  <c:v>29.1</c:v>
                </c:pt>
                <c:pt idx="3545">
                  <c:v>28.8</c:v>
                </c:pt>
                <c:pt idx="3546">
                  <c:v>26.5</c:v>
                </c:pt>
                <c:pt idx="3547">
                  <c:v>24.3</c:v>
                </c:pt>
                <c:pt idx="3548">
                  <c:v>22</c:v>
                </c:pt>
                <c:pt idx="3549">
                  <c:v>21.7</c:v>
                </c:pt>
                <c:pt idx="3550">
                  <c:v>21.3</c:v>
                </c:pt>
                <c:pt idx="3551">
                  <c:v>21</c:v>
                </c:pt>
                <c:pt idx="3552">
                  <c:v>20.7</c:v>
                </c:pt>
                <c:pt idx="3553">
                  <c:v>20.3</c:v>
                </c:pt>
                <c:pt idx="3554">
                  <c:v>20</c:v>
                </c:pt>
                <c:pt idx="3555">
                  <c:v>19.5</c:v>
                </c:pt>
                <c:pt idx="3556">
                  <c:v>19.100000000000001</c:v>
                </c:pt>
                <c:pt idx="3557">
                  <c:v>18.600000000000001</c:v>
                </c:pt>
                <c:pt idx="3558">
                  <c:v>18.5</c:v>
                </c:pt>
                <c:pt idx="3559">
                  <c:v>18.5</c:v>
                </c:pt>
                <c:pt idx="3560">
                  <c:v>18.399999999999999</c:v>
                </c:pt>
                <c:pt idx="3561">
                  <c:v>19.899999999999999</c:v>
                </c:pt>
                <c:pt idx="3562">
                  <c:v>21.3</c:v>
                </c:pt>
                <c:pt idx="3563">
                  <c:v>22.8</c:v>
                </c:pt>
                <c:pt idx="3564">
                  <c:v>22.8</c:v>
                </c:pt>
                <c:pt idx="3565">
                  <c:v>22.9</c:v>
                </c:pt>
                <c:pt idx="3566">
                  <c:v>22.9</c:v>
                </c:pt>
                <c:pt idx="3567">
                  <c:v>22.9</c:v>
                </c:pt>
                <c:pt idx="3568">
                  <c:v>23</c:v>
                </c:pt>
                <c:pt idx="3569">
                  <c:v>23</c:v>
                </c:pt>
                <c:pt idx="3570">
                  <c:v>21.7</c:v>
                </c:pt>
                <c:pt idx="3571">
                  <c:v>20.3</c:v>
                </c:pt>
                <c:pt idx="3572">
                  <c:v>19</c:v>
                </c:pt>
                <c:pt idx="3573">
                  <c:v>17.7</c:v>
                </c:pt>
                <c:pt idx="3574">
                  <c:v>16.3</c:v>
                </c:pt>
                <c:pt idx="3575">
                  <c:v>15</c:v>
                </c:pt>
                <c:pt idx="3576">
                  <c:v>14.3</c:v>
                </c:pt>
                <c:pt idx="3577">
                  <c:v>13.7</c:v>
                </c:pt>
                <c:pt idx="3578">
                  <c:v>13</c:v>
                </c:pt>
                <c:pt idx="3579">
                  <c:v>12.1</c:v>
                </c:pt>
                <c:pt idx="3580">
                  <c:v>11.3</c:v>
                </c:pt>
                <c:pt idx="3581">
                  <c:v>10.4</c:v>
                </c:pt>
                <c:pt idx="3582">
                  <c:v>10.3</c:v>
                </c:pt>
                <c:pt idx="3583">
                  <c:v>10.1</c:v>
                </c:pt>
                <c:pt idx="3584">
                  <c:v>10</c:v>
                </c:pt>
                <c:pt idx="3585">
                  <c:v>12.4</c:v>
                </c:pt>
                <c:pt idx="3586">
                  <c:v>14.8</c:v>
                </c:pt>
                <c:pt idx="3587">
                  <c:v>17.2</c:v>
                </c:pt>
                <c:pt idx="3588">
                  <c:v>18.100000000000001</c:v>
                </c:pt>
                <c:pt idx="3589">
                  <c:v>19.100000000000001</c:v>
                </c:pt>
                <c:pt idx="3590">
                  <c:v>20</c:v>
                </c:pt>
                <c:pt idx="3591">
                  <c:v>19.7</c:v>
                </c:pt>
                <c:pt idx="3592">
                  <c:v>19.3</c:v>
                </c:pt>
                <c:pt idx="3593">
                  <c:v>19</c:v>
                </c:pt>
                <c:pt idx="3594">
                  <c:v>17.100000000000001</c:v>
                </c:pt>
                <c:pt idx="3595">
                  <c:v>15.1</c:v>
                </c:pt>
                <c:pt idx="3596">
                  <c:v>13.2</c:v>
                </c:pt>
                <c:pt idx="3597">
                  <c:v>12.5</c:v>
                </c:pt>
                <c:pt idx="3598">
                  <c:v>11.7</c:v>
                </c:pt>
                <c:pt idx="3599">
                  <c:v>11</c:v>
                </c:pt>
                <c:pt idx="3600">
                  <c:v>10</c:v>
                </c:pt>
                <c:pt idx="3601">
                  <c:v>9</c:v>
                </c:pt>
                <c:pt idx="3602">
                  <c:v>10.6</c:v>
                </c:pt>
                <c:pt idx="3603">
                  <c:v>14</c:v>
                </c:pt>
                <c:pt idx="3604">
                  <c:v>17.399999999999999</c:v>
                </c:pt>
                <c:pt idx="3605">
                  <c:v>18.100000000000001</c:v>
                </c:pt>
                <c:pt idx="3606">
                  <c:v>18.899999999999999</c:v>
                </c:pt>
                <c:pt idx="3607">
                  <c:v>19.600000000000001</c:v>
                </c:pt>
                <c:pt idx="3608">
                  <c:v>19.100000000000001</c:v>
                </c:pt>
                <c:pt idx="3609">
                  <c:v>18.7</c:v>
                </c:pt>
                <c:pt idx="3610">
                  <c:v>18.2</c:v>
                </c:pt>
                <c:pt idx="3611">
                  <c:v>16.2</c:v>
                </c:pt>
                <c:pt idx="3612">
                  <c:v>15.2</c:v>
                </c:pt>
                <c:pt idx="3613">
                  <c:v>14.4</c:v>
                </c:pt>
                <c:pt idx="3614">
                  <c:v>13.9</c:v>
                </c:pt>
                <c:pt idx="3615">
                  <c:v>13.7</c:v>
                </c:pt>
                <c:pt idx="3616">
                  <c:v>13.7</c:v>
                </c:pt>
              </c:numCache>
            </c:numRef>
          </c:xVal>
          <c:yVal>
            <c:numRef>
              <c:f>ABAD_Hourly!$N$2:$N$8762</c:f>
              <c:numCache>
                <c:formatCode>General</c:formatCode>
                <c:ptCount val="8761"/>
                <c:pt idx="0">
                  <c:v>58</c:v>
                </c:pt>
                <c:pt idx="1">
                  <c:v>64</c:v>
                </c:pt>
                <c:pt idx="2">
                  <c:v>70</c:v>
                </c:pt>
                <c:pt idx="3">
                  <c:v>75</c:v>
                </c:pt>
                <c:pt idx="4">
                  <c:v>80</c:v>
                </c:pt>
                <c:pt idx="5">
                  <c:v>85</c:v>
                </c:pt>
                <c:pt idx="6">
                  <c:v>80</c:v>
                </c:pt>
                <c:pt idx="7">
                  <c:v>78</c:v>
                </c:pt>
                <c:pt idx="8">
                  <c:v>76</c:v>
                </c:pt>
                <c:pt idx="9">
                  <c:v>76</c:v>
                </c:pt>
                <c:pt idx="10">
                  <c:v>73</c:v>
                </c:pt>
                <c:pt idx="11">
                  <c:v>70</c:v>
                </c:pt>
                <c:pt idx="12">
                  <c:v>62</c:v>
                </c:pt>
                <c:pt idx="13">
                  <c:v>56</c:v>
                </c:pt>
                <c:pt idx="14">
                  <c:v>49</c:v>
                </c:pt>
                <c:pt idx="15">
                  <c:v>50</c:v>
                </c:pt>
                <c:pt idx="16">
                  <c:v>52</c:v>
                </c:pt>
                <c:pt idx="17">
                  <c:v>53</c:v>
                </c:pt>
                <c:pt idx="18">
                  <c:v>57</c:v>
                </c:pt>
                <c:pt idx="19">
                  <c:v>60</c:v>
                </c:pt>
                <c:pt idx="20">
                  <c:v>63</c:v>
                </c:pt>
                <c:pt idx="21">
                  <c:v>60</c:v>
                </c:pt>
                <c:pt idx="22">
                  <c:v>56</c:v>
                </c:pt>
                <c:pt idx="23">
                  <c:v>53</c:v>
                </c:pt>
                <c:pt idx="24">
                  <c:v>58</c:v>
                </c:pt>
                <c:pt idx="25">
                  <c:v>63</c:v>
                </c:pt>
                <c:pt idx="26">
                  <c:v>69</c:v>
                </c:pt>
                <c:pt idx="27">
                  <c:v>74</c:v>
                </c:pt>
                <c:pt idx="28">
                  <c:v>79</c:v>
                </c:pt>
                <c:pt idx="29">
                  <c:v>84</c:v>
                </c:pt>
                <c:pt idx="30">
                  <c:v>79</c:v>
                </c:pt>
                <c:pt idx="31">
                  <c:v>75</c:v>
                </c:pt>
                <c:pt idx="32">
                  <c:v>71</c:v>
                </c:pt>
                <c:pt idx="33">
                  <c:v>60</c:v>
                </c:pt>
                <c:pt idx="34">
                  <c:v>51</c:v>
                </c:pt>
                <c:pt idx="35">
                  <c:v>43</c:v>
                </c:pt>
                <c:pt idx="36">
                  <c:v>37</c:v>
                </c:pt>
                <c:pt idx="37">
                  <c:v>31</c:v>
                </c:pt>
                <c:pt idx="38">
                  <c:v>26</c:v>
                </c:pt>
                <c:pt idx="39">
                  <c:v>27</c:v>
                </c:pt>
                <c:pt idx="40">
                  <c:v>28</c:v>
                </c:pt>
                <c:pt idx="41">
                  <c:v>29</c:v>
                </c:pt>
                <c:pt idx="42">
                  <c:v>35</c:v>
                </c:pt>
                <c:pt idx="43">
                  <c:v>42</c:v>
                </c:pt>
                <c:pt idx="44">
                  <c:v>50</c:v>
                </c:pt>
                <c:pt idx="45">
                  <c:v>53</c:v>
                </c:pt>
                <c:pt idx="46">
                  <c:v>57</c:v>
                </c:pt>
                <c:pt idx="47">
                  <c:v>61</c:v>
                </c:pt>
                <c:pt idx="48">
                  <c:v>64</c:v>
                </c:pt>
                <c:pt idx="49">
                  <c:v>66</c:v>
                </c:pt>
                <c:pt idx="50">
                  <c:v>69</c:v>
                </c:pt>
                <c:pt idx="51">
                  <c:v>68</c:v>
                </c:pt>
                <c:pt idx="52">
                  <c:v>67</c:v>
                </c:pt>
                <c:pt idx="53">
                  <c:v>66</c:v>
                </c:pt>
                <c:pt idx="54">
                  <c:v>60</c:v>
                </c:pt>
                <c:pt idx="55">
                  <c:v>55</c:v>
                </c:pt>
                <c:pt idx="56">
                  <c:v>50</c:v>
                </c:pt>
                <c:pt idx="57">
                  <c:v>45</c:v>
                </c:pt>
                <c:pt idx="58">
                  <c:v>40</c:v>
                </c:pt>
                <c:pt idx="59">
                  <c:v>36</c:v>
                </c:pt>
                <c:pt idx="60">
                  <c:v>34</c:v>
                </c:pt>
                <c:pt idx="61">
                  <c:v>32</c:v>
                </c:pt>
                <c:pt idx="62">
                  <c:v>30</c:v>
                </c:pt>
                <c:pt idx="63">
                  <c:v>32</c:v>
                </c:pt>
                <c:pt idx="64">
                  <c:v>34</c:v>
                </c:pt>
                <c:pt idx="65">
                  <c:v>37</c:v>
                </c:pt>
                <c:pt idx="66">
                  <c:v>43</c:v>
                </c:pt>
                <c:pt idx="67">
                  <c:v>49</c:v>
                </c:pt>
                <c:pt idx="68">
                  <c:v>56</c:v>
                </c:pt>
                <c:pt idx="69">
                  <c:v>60</c:v>
                </c:pt>
                <c:pt idx="70">
                  <c:v>64</c:v>
                </c:pt>
                <c:pt idx="71">
                  <c:v>68</c:v>
                </c:pt>
                <c:pt idx="72">
                  <c:v>69</c:v>
                </c:pt>
                <c:pt idx="73">
                  <c:v>71</c:v>
                </c:pt>
                <c:pt idx="74">
                  <c:v>72</c:v>
                </c:pt>
                <c:pt idx="75">
                  <c:v>73</c:v>
                </c:pt>
                <c:pt idx="76">
                  <c:v>74</c:v>
                </c:pt>
                <c:pt idx="77">
                  <c:v>75</c:v>
                </c:pt>
                <c:pt idx="78">
                  <c:v>74</c:v>
                </c:pt>
                <c:pt idx="79">
                  <c:v>73</c:v>
                </c:pt>
                <c:pt idx="80">
                  <c:v>73</c:v>
                </c:pt>
                <c:pt idx="81">
                  <c:v>67</c:v>
                </c:pt>
                <c:pt idx="82">
                  <c:v>61</c:v>
                </c:pt>
                <c:pt idx="83">
                  <c:v>55</c:v>
                </c:pt>
                <c:pt idx="84">
                  <c:v>49</c:v>
                </c:pt>
                <c:pt idx="85">
                  <c:v>44</c:v>
                </c:pt>
                <c:pt idx="86">
                  <c:v>40</c:v>
                </c:pt>
                <c:pt idx="87">
                  <c:v>40</c:v>
                </c:pt>
                <c:pt idx="88">
                  <c:v>40</c:v>
                </c:pt>
                <c:pt idx="89">
                  <c:v>40</c:v>
                </c:pt>
                <c:pt idx="90">
                  <c:v>40</c:v>
                </c:pt>
                <c:pt idx="91">
                  <c:v>39</c:v>
                </c:pt>
                <c:pt idx="92">
                  <c:v>38</c:v>
                </c:pt>
                <c:pt idx="93">
                  <c:v>42</c:v>
                </c:pt>
                <c:pt idx="94">
                  <c:v>47</c:v>
                </c:pt>
                <c:pt idx="95">
                  <c:v>52</c:v>
                </c:pt>
                <c:pt idx="96">
                  <c:v>54</c:v>
                </c:pt>
                <c:pt idx="97">
                  <c:v>57</c:v>
                </c:pt>
                <c:pt idx="98">
                  <c:v>60</c:v>
                </c:pt>
                <c:pt idx="99">
                  <c:v>59</c:v>
                </c:pt>
                <c:pt idx="100">
                  <c:v>58</c:v>
                </c:pt>
                <c:pt idx="101">
                  <c:v>57</c:v>
                </c:pt>
                <c:pt idx="102">
                  <c:v>50</c:v>
                </c:pt>
                <c:pt idx="103">
                  <c:v>43</c:v>
                </c:pt>
                <c:pt idx="104">
                  <c:v>37</c:v>
                </c:pt>
                <c:pt idx="105">
                  <c:v>32</c:v>
                </c:pt>
                <c:pt idx="106">
                  <c:v>28</c:v>
                </c:pt>
                <c:pt idx="107">
                  <c:v>24</c:v>
                </c:pt>
                <c:pt idx="108">
                  <c:v>26</c:v>
                </c:pt>
                <c:pt idx="109">
                  <c:v>28</c:v>
                </c:pt>
                <c:pt idx="110">
                  <c:v>29</c:v>
                </c:pt>
                <c:pt idx="111">
                  <c:v>31</c:v>
                </c:pt>
                <c:pt idx="112">
                  <c:v>33</c:v>
                </c:pt>
                <c:pt idx="113">
                  <c:v>35</c:v>
                </c:pt>
                <c:pt idx="114">
                  <c:v>40</c:v>
                </c:pt>
                <c:pt idx="115">
                  <c:v>45</c:v>
                </c:pt>
                <c:pt idx="116">
                  <c:v>51</c:v>
                </c:pt>
                <c:pt idx="117">
                  <c:v>51</c:v>
                </c:pt>
                <c:pt idx="118">
                  <c:v>51</c:v>
                </c:pt>
                <c:pt idx="119">
                  <c:v>51</c:v>
                </c:pt>
                <c:pt idx="120">
                  <c:v>54</c:v>
                </c:pt>
                <c:pt idx="121">
                  <c:v>57</c:v>
                </c:pt>
                <c:pt idx="122">
                  <c:v>59</c:v>
                </c:pt>
                <c:pt idx="123">
                  <c:v>66</c:v>
                </c:pt>
                <c:pt idx="124">
                  <c:v>73</c:v>
                </c:pt>
                <c:pt idx="125">
                  <c:v>81</c:v>
                </c:pt>
                <c:pt idx="126">
                  <c:v>78</c:v>
                </c:pt>
                <c:pt idx="127">
                  <c:v>75</c:v>
                </c:pt>
                <c:pt idx="128">
                  <c:v>73</c:v>
                </c:pt>
                <c:pt idx="129">
                  <c:v>55</c:v>
                </c:pt>
                <c:pt idx="130">
                  <c:v>42</c:v>
                </c:pt>
                <c:pt idx="131">
                  <c:v>32</c:v>
                </c:pt>
                <c:pt idx="132">
                  <c:v>32</c:v>
                </c:pt>
                <c:pt idx="133">
                  <c:v>32</c:v>
                </c:pt>
                <c:pt idx="134">
                  <c:v>32</c:v>
                </c:pt>
                <c:pt idx="135">
                  <c:v>34</c:v>
                </c:pt>
                <c:pt idx="136">
                  <c:v>37</c:v>
                </c:pt>
                <c:pt idx="137">
                  <c:v>39</c:v>
                </c:pt>
                <c:pt idx="138">
                  <c:v>43</c:v>
                </c:pt>
                <c:pt idx="139">
                  <c:v>47</c:v>
                </c:pt>
                <c:pt idx="140">
                  <c:v>52</c:v>
                </c:pt>
                <c:pt idx="141">
                  <c:v>57</c:v>
                </c:pt>
                <c:pt idx="142">
                  <c:v>62</c:v>
                </c:pt>
                <c:pt idx="143">
                  <c:v>68</c:v>
                </c:pt>
                <c:pt idx="144">
                  <c:v>67</c:v>
                </c:pt>
                <c:pt idx="145">
                  <c:v>65</c:v>
                </c:pt>
                <c:pt idx="146">
                  <c:v>63</c:v>
                </c:pt>
                <c:pt idx="147">
                  <c:v>66</c:v>
                </c:pt>
                <c:pt idx="148">
                  <c:v>69</c:v>
                </c:pt>
                <c:pt idx="149">
                  <c:v>72</c:v>
                </c:pt>
                <c:pt idx="150">
                  <c:v>74</c:v>
                </c:pt>
                <c:pt idx="151">
                  <c:v>76</c:v>
                </c:pt>
                <c:pt idx="152">
                  <c:v>78</c:v>
                </c:pt>
                <c:pt idx="153">
                  <c:v>68</c:v>
                </c:pt>
                <c:pt idx="154">
                  <c:v>60</c:v>
                </c:pt>
                <c:pt idx="155">
                  <c:v>52</c:v>
                </c:pt>
                <c:pt idx="156">
                  <c:v>50</c:v>
                </c:pt>
                <c:pt idx="157">
                  <c:v>48</c:v>
                </c:pt>
                <c:pt idx="158">
                  <c:v>46</c:v>
                </c:pt>
                <c:pt idx="159">
                  <c:v>46</c:v>
                </c:pt>
                <c:pt idx="160">
                  <c:v>46</c:v>
                </c:pt>
                <c:pt idx="161">
                  <c:v>46</c:v>
                </c:pt>
                <c:pt idx="162">
                  <c:v>51</c:v>
                </c:pt>
                <c:pt idx="163">
                  <c:v>56</c:v>
                </c:pt>
                <c:pt idx="164">
                  <c:v>62</c:v>
                </c:pt>
                <c:pt idx="165">
                  <c:v>62</c:v>
                </c:pt>
                <c:pt idx="166">
                  <c:v>62</c:v>
                </c:pt>
                <c:pt idx="167">
                  <c:v>61</c:v>
                </c:pt>
                <c:pt idx="168">
                  <c:v>62</c:v>
                </c:pt>
                <c:pt idx="169">
                  <c:v>64</c:v>
                </c:pt>
                <c:pt idx="170">
                  <c:v>65</c:v>
                </c:pt>
                <c:pt idx="171">
                  <c:v>68</c:v>
                </c:pt>
                <c:pt idx="172">
                  <c:v>71</c:v>
                </c:pt>
                <c:pt idx="173">
                  <c:v>74</c:v>
                </c:pt>
                <c:pt idx="174">
                  <c:v>70</c:v>
                </c:pt>
                <c:pt idx="175">
                  <c:v>65</c:v>
                </c:pt>
                <c:pt idx="176">
                  <c:v>61</c:v>
                </c:pt>
                <c:pt idx="177">
                  <c:v>57</c:v>
                </c:pt>
                <c:pt idx="178">
                  <c:v>54</c:v>
                </c:pt>
                <c:pt idx="179">
                  <c:v>50</c:v>
                </c:pt>
                <c:pt idx="180">
                  <c:v>49</c:v>
                </c:pt>
                <c:pt idx="181">
                  <c:v>48</c:v>
                </c:pt>
                <c:pt idx="182">
                  <c:v>47</c:v>
                </c:pt>
                <c:pt idx="183">
                  <c:v>46</c:v>
                </c:pt>
                <c:pt idx="184">
                  <c:v>44</c:v>
                </c:pt>
                <c:pt idx="185">
                  <c:v>43</c:v>
                </c:pt>
                <c:pt idx="186">
                  <c:v>47</c:v>
                </c:pt>
                <c:pt idx="187">
                  <c:v>51</c:v>
                </c:pt>
                <c:pt idx="188">
                  <c:v>56</c:v>
                </c:pt>
                <c:pt idx="189">
                  <c:v>59</c:v>
                </c:pt>
                <c:pt idx="190">
                  <c:v>61</c:v>
                </c:pt>
                <c:pt idx="191">
                  <c:v>64</c:v>
                </c:pt>
                <c:pt idx="192">
                  <c:v>65</c:v>
                </c:pt>
                <c:pt idx="193">
                  <c:v>66</c:v>
                </c:pt>
                <c:pt idx="194">
                  <c:v>67</c:v>
                </c:pt>
                <c:pt idx="195">
                  <c:v>67</c:v>
                </c:pt>
                <c:pt idx="196">
                  <c:v>67</c:v>
                </c:pt>
                <c:pt idx="197">
                  <c:v>77</c:v>
                </c:pt>
                <c:pt idx="198">
                  <c:v>71</c:v>
                </c:pt>
                <c:pt idx="199">
                  <c:v>74</c:v>
                </c:pt>
                <c:pt idx="200">
                  <c:v>77</c:v>
                </c:pt>
                <c:pt idx="201">
                  <c:v>70</c:v>
                </c:pt>
                <c:pt idx="202">
                  <c:v>64</c:v>
                </c:pt>
                <c:pt idx="203">
                  <c:v>57</c:v>
                </c:pt>
                <c:pt idx="204">
                  <c:v>53</c:v>
                </c:pt>
                <c:pt idx="205">
                  <c:v>50</c:v>
                </c:pt>
                <c:pt idx="206">
                  <c:v>46</c:v>
                </c:pt>
                <c:pt idx="207">
                  <c:v>47</c:v>
                </c:pt>
                <c:pt idx="208">
                  <c:v>49</c:v>
                </c:pt>
                <c:pt idx="209">
                  <c:v>50</c:v>
                </c:pt>
                <c:pt idx="210">
                  <c:v>53</c:v>
                </c:pt>
                <c:pt idx="211">
                  <c:v>57</c:v>
                </c:pt>
                <c:pt idx="212">
                  <c:v>61</c:v>
                </c:pt>
                <c:pt idx="213">
                  <c:v>66</c:v>
                </c:pt>
                <c:pt idx="214">
                  <c:v>71</c:v>
                </c:pt>
                <c:pt idx="215">
                  <c:v>76</c:v>
                </c:pt>
                <c:pt idx="216">
                  <c:v>73</c:v>
                </c:pt>
                <c:pt idx="217">
                  <c:v>70</c:v>
                </c:pt>
                <c:pt idx="218">
                  <c:v>67</c:v>
                </c:pt>
                <c:pt idx="219">
                  <c:v>72</c:v>
                </c:pt>
                <c:pt idx="220">
                  <c:v>78</c:v>
                </c:pt>
                <c:pt idx="221">
                  <c:v>84</c:v>
                </c:pt>
                <c:pt idx="222">
                  <c:v>84</c:v>
                </c:pt>
                <c:pt idx="223">
                  <c:v>83</c:v>
                </c:pt>
                <c:pt idx="224">
                  <c:v>83</c:v>
                </c:pt>
                <c:pt idx="225">
                  <c:v>68</c:v>
                </c:pt>
                <c:pt idx="226">
                  <c:v>56</c:v>
                </c:pt>
                <c:pt idx="227">
                  <c:v>46</c:v>
                </c:pt>
                <c:pt idx="228">
                  <c:v>44</c:v>
                </c:pt>
                <c:pt idx="229">
                  <c:v>42</c:v>
                </c:pt>
                <c:pt idx="230">
                  <c:v>40</c:v>
                </c:pt>
                <c:pt idx="231">
                  <c:v>42</c:v>
                </c:pt>
                <c:pt idx="232">
                  <c:v>43</c:v>
                </c:pt>
                <c:pt idx="233">
                  <c:v>45</c:v>
                </c:pt>
                <c:pt idx="234">
                  <c:v>50</c:v>
                </c:pt>
                <c:pt idx="235">
                  <c:v>54</c:v>
                </c:pt>
                <c:pt idx="236">
                  <c:v>59</c:v>
                </c:pt>
                <c:pt idx="237">
                  <c:v>60</c:v>
                </c:pt>
                <c:pt idx="238">
                  <c:v>61</c:v>
                </c:pt>
                <c:pt idx="239">
                  <c:v>61</c:v>
                </c:pt>
                <c:pt idx="240">
                  <c:v>64</c:v>
                </c:pt>
                <c:pt idx="241">
                  <c:v>67</c:v>
                </c:pt>
                <c:pt idx="242">
                  <c:v>70</c:v>
                </c:pt>
                <c:pt idx="243">
                  <c:v>74</c:v>
                </c:pt>
                <c:pt idx="244">
                  <c:v>77</c:v>
                </c:pt>
                <c:pt idx="245">
                  <c:v>81</c:v>
                </c:pt>
                <c:pt idx="246">
                  <c:v>82</c:v>
                </c:pt>
                <c:pt idx="247">
                  <c:v>83</c:v>
                </c:pt>
                <c:pt idx="248">
                  <c:v>84</c:v>
                </c:pt>
                <c:pt idx="249">
                  <c:v>71</c:v>
                </c:pt>
                <c:pt idx="250">
                  <c:v>60</c:v>
                </c:pt>
                <c:pt idx="251">
                  <c:v>51</c:v>
                </c:pt>
                <c:pt idx="252">
                  <c:v>50</c:v>
                </c:pt>
                <c:pt idx="253">
                  <c:v>49</c:v>
                </c:pt>
                <c:pt idx="254">
                  <c:v>48</c:v>
                </c:pt>
                <c:pt idx="255">
                  <c:v>49</c:v>
                </c:pt>
                <c:pt idx="256">
                  <c:v>51</c:v>
                </c:pt>
                <c:pt idx="257">
                  <c:v>52</c:v>
                </c:pt>
                <c:pt idx="258">
                  <c:v>52</c:v>
                </c:pt>
                <c:pt idx="259">
                  <c:v>51</c:v>
                </c:pt>
                <c:pt idx="260">
                  <c:v>49</c:v>
                </c:pt>
                <c:pt idx="261">
                  <c:v>51</c:v>
                </c:pt>
                <c:pt idx="262">
                  <c:v>53</c:v>
                </c:pt>
                <c:pt idx="263">
                  <c:v>55</c:v>
                </c:pt>
                <c:pt idx="264">
                  <c:v>57</c:v>
                </c:pt>
                <c:pt idx="265">
                  <c:v>59</c:v>
                </c:pt>
                <c:pt idx="266">
                  <c:v>60</c:v>
                </c:pt>
                <c:pt idx="267">
                  <c:v>63</c:v>
                </c:pt>
                <c:pt idx="268">
                  <c:v>65</c:v>
                </c:pt>
                <c:pt idx="269">
                  <c:v>68</c:v>
                </c:pt>
                <c:pt idx="270">
                  <c:v>71</c:v>
                </c:pt>
                <c:pt idx="271">
                  <c:v>73</c:v>
                </c:pt>
                <c:pt idx="272">
                  <c:v>76</c:v>
                </c:pt>
                <c:pt idx="273">
                  <c:v>67</c:v>
                </c:pt>
                <c:pt idx="274">
                  <c:v>59</c:v>
                </c:pt>
                <c:pt idx="275">
                  <c:v>51</c:v>
                </c:pt>
                <c:pt idx="276">
                  <c:v>51</c:v>
                </c:pt>
                <c:pt idx="277">
                  <c:v>51</c:v>
                </c:pt>
                <c:pt idx="278">
                  <c:v>50</c:v>
                </c:pt>
                <c:pt idx="279">
                  <c:v>51</c:v>
                </c:pt>
                <c:pt idx="280">
                  <c:v>51</c:v>
                </c:pt>
                <c:pt idx="281">
                  <c:v>52</c:v>
                </c:pt>
                <c:pt idx="282">
                  <c:v>53</c:v>
                </c:pt>
                <c:pt idx="283">
                  <c:v>54</c:v>
                </c:pt>
                <c:pt idx="284">
                  <c:v>55</c:v>
                </c:pt>
                <c:pt idx="285">
                  <c:v>57</c:v>
                </c:pt>
                <c:pt idx="286">
                  <c:v>60</c:v>
                </c:pt>
                <c:pt idx="287">
                  <c:v>63</c:v>
                </c:pt>
                <c:pt idx="288">
                  <c:v>64</c:v>
                </c:pt>
                <c:pt idx="289">
                  <c:v>65</c:v>
                </c:pt>
                <c:pt idx="290">
                  <c:v>66</c:v>
                </c:pt>
                <c:pt idx="291">
                  <c:v>70</c:v>
                </c:pt>
                <c:pt idx="292">
                  <c:v>73</c:v>
                </c:pt>
                <c:pt idx="293">
                  <c:v>77</c:v>
                </c:pt>
                <c:pt idx="294">
                  <c:v>78</c:v>
                </c:pt>
                <c:pt idx="295">
                  <c:v>79</c:v>
                </c:pt>
                <c:pt idx="296">
                  <c:v>81</c:v>
                </c:pt>
                <c:pt idx="297">
                  <c:v>71</c:v>
                </c:pt>
                <c:pt idx="298">
                  <c:v>62</c:v>
                </c:pt>
                <c:pt idx="299">
                  <c:v>54</c:v>
                </c:pt>
                <c:pt idx="300">
                  <c:v>49</c:v>
                </c:pt>
                <c:pt idx="301">
                  <c:v>44</c:v>
                </c:pt>
                <c:pt idx="302">
                  <c:v>40</c:v>
                </c:pt>
                <c:pt idx="303">
                  <c:v>38</c:v>
                </c:pt>
                <c:pt idx="304">
                  <c:v>36</c:v>
                </c:pt>
                <c:pt idx="305">
                  <c:v>33</c:v>
                </c:pt>
                <c:pt idx="306">
                  <c:v>39</c:v>
                </c:pt>
                <c:pt idx="307">
                  <c:v>46</c:v>
                </c:pt>
                <c:pt idx="308">
                  <c:v>54</c:v>
                </c:pt>
                <c:pt idx="309">
                  <c:v>56</c:v>
                </c:pt>
                <c:pt idx="310">
                  <c:v>57</c:v>
                </c:pt>
                <c:pt idx="311">
                  <c:v>57</c:v>
                </c:pt>
                <c:pt idx="312">
                  <c:v>59</c:v>
                </c:pt>
                <c:pt idx="313">
                  <c:v>61</c:v>
                </c:pt>
                <c:pt idx="314">
                  <c:v>63</c:v>
                </c:pt>
                <c:pt idx="315">
                  <c:v>65</c:v>
                </c:pt>
                <c:pt idx="316">
                  <c:v>67</c:v>
                </c:pt>
                <c:pt idx="317">
                  <c:v>69</c:v>
                </c:pt>
                <c:pt idx="318">
                  <c:v>67</c:v>
                </c:pt>
                <c:pt idx="319">
                  <c:v>64</c:v>
                </c:pt>
                <c:pt idx="320">
                  <c:v>62</c:v>
                </c:pt>
                <c:pt idx="321">
                  <c:v>52</c:v>
                </c:pt>
                <c:pt idx="322">
                  <c:v>43</c:v>
                </c:pt>
                <c:pt idx="323">
                  <c:v>36</c:v>
                </c:pt>
                <c:pt idx="324">
                  <c:v>35</c:v>
                </c:pt>
                <c:pt idx="325">
                  <c:v>33</c:v>
                </c:pt>
                <c:pt idx="326">
                  <c:v>32</c:v>
                </c:pt>
                <c:pt idx="327">
                  <c:v>33</c:v>
                </c:pt>
                <c:pt idx="328">
                  <c:v>33</c:v>
                </c:pt>
                <c:pt idx="329">
                  <c:v>34</c:v>
                </c:pt>
                <c:pt idx="330">
                  <c:v>40</c:v>
                </c:pt>
                <c:pt idx="331">
                  <c:v>47</c:v>
                </c:pt>
                <c:pt idx="332">
                  <c:v>55</c:v>
                </c:pt>
                <c:pt idx="333">
                  <c:v>61</c:v>
                </c:pt>
                <c:pt idx="334">
                  <c:v>66</c:v>
                </c:pt>
                <c:pt idx="335">
                  <c:v>73</c:v>
                </c:pt>
                <c:pt idx="336">
                  <c:v>74</c:v>
                </c:pt>
                <c:pt idx="337">
                  <c:v>76</c:v>
                </c:pt>
                <c:pt idx="338">
                  <c:v>78</c:v>
                </c:pt>
                <c:pt idx="339">
                  <c:v>73</c:v>
                </c:pt>
                <c:pt idx="340">
                  <c:v>67</c:v>
                </c:pt>
                <c:pt idx="341">
                  <c:v>60</c:v>
                </c:pt>
                <c:pt idx="342">
                  <c:v>59</c:v>
                </c:pt>
                <c:pt idx="343">
                  <c:v>58</c:v>
                </c:pt>
                <c:pt idx="344">
                  <c:v>56</c:v>
                </c:pt>
                <c:pt idx="345">
                  <c:v>47</c:v>
                </c:pt>
                <c:pt idx="346">
                  <c:v>39</c:v>
                </c:pt>
                <c:pt idx="347">
                  <c:v>33</c:v>
                </c:pt>
                <c:pt idx="348">
                  <c:v>34</c:v>
                </c:pt>
                <c:pt idx="349">
                  <c:v>35</c:v>
                </c:pt>
                <c:pt idx="350">
                  <c:v>36</c:v>
                </c:pt>
                <c:pt idx="351">
                  <c:v>37</c:v>
                </c:pt>
                <c:pt idx="352">
                  <c:v>37</c:v>
                </c:pt>
                <c:pt idx="353">
                  <c:v>38</c:v>
                </c:pt>
                <c:pt idx="354">
                  <c:v>43</c:v>
                </c:pt>
                <c:pt idx="355">
                  <c:v>49</c:v>
                </c:pt>
                <c:pt idx="356">
                  <c:v>57</c:v>
                </c:pt>
                <c:pt idx="357">
                  <c:v>59</c:v>
                </c:pt>
                <c:pt idx="358">
                  <c:v>62</c:v>
                </c:pt>
                <c:pt idx="359">
                  <c:v>64</c:v>
                </c:pt>
                <c:pt idx="360">
                  <c:v>63</c:v>
                </c:pt>
                <c:pt idx="361">
                  <c:v>62</c:v>
                </c:pt>
                <c:pt idx="362">
                  <c:v>61</c:v>
                </c:pt>
                <c:pt idx="363">
                  <c:v>62</c:v>
                </c:pt>
                <c:pt idx="364">
                  <c:v>63</c:v>
                </c:pt>
                <c:pt idx="365">
                  <c:v>64</c:v>
                </c:pt>
                <c:pt idx="366">
                  <c:v>64</c:v>
                </c:pt>
                <c:pt idx="367">
                  <c:v>65</c:v>
                </c:pt>
                <c:pt idx="368">
                  <c:v>65</c:v>
                </c:pt>
                <c:pt idx="369">
                  <c:v>50</c:v>
                </c:pt>
                <c:pt idx="370">
                  <c:v>39</c:v>
                </c:pt>
                <c:pt idx="371">
                  <c:v>30</c:v>
                </c:pt>
                <c:pt idx="372">
                  <c:v>28</c:v>
                </c:pt>
                <c:pt idx="373">
                  <c:v>27</c:v>
                </c:pt>
                <c:pt idx="374">
                  <c:v>26</c:v>
                </c:pt>
                <c:pt idx="375">
                  <c:v>25</c:v>
                </c:pt>
                <c:pt idx="376">
                  <c:v>26</c:v>
                </c:pt>
                <c:pt idx="377">
                  <c:v>26</c:v>
                </c:pt>
                <c:pt idx="378">
                  <c:v>32</c:v>
                </c:pt>
                <c:pt idx="379">
                  <c:v>40</c:v>
                </c:pt>
                <c:pt idx="380">
                  <c:v>49</c:v>
                </c:pt>
                <c:pt idx="381">
                  <c:v>51</c:v>
                </c:pt>
                <c:pt idx="382">
                  <c:v>52</c:v>
                </c:pt>
                <c:pt idx="383">
                  <c:v>53</c:v>
                </c:pt>
                <c:pt idx="384">
                  <c:v>53</c:v>
                </c:pt>
                <c:pt idx="385">
                  <c:v>54</c:v>
                </c:pt>
                <c:pt idx="386">
                  <c:v>54</c:v>
                </c:pt>
                <c:pt idx="387">
                  <c:v>54</c:v>
                </c:pt>
                <c:pt idx="388">
                  <c:v>55</c:v>
                </c:pt>
                <c:pt idx="389">
                  <c:v>55</c:v>
                </c:pt>
                <c:pt idx="390">
                  <c:v>49</c:v>
                </c:pt>
                <c:pt idx="391">
                  <c:v>42</c:v>
                </c:pt>
                <c:pt idx="392">
                  <c:v>36</c:v>
                </c:pt>
                <c:pt idx="393">
                  <c:v>38</c:v>
                </c:pt>
                <c:pt idx="394">
                  <c:v>39</c:v>
                </c:pt>
                <c:pt idx="395">
                  <c:v>38</c:v>
                </c:pt>
                <c:pt idx="396">
                  <c:v>38</c:v>
                </c:pt>
                <c:pt idx="397">
                  <c:v>37</c:v>
                </c:pt>
                <c:pt idx="398">
                  <c:v>36</c:v>
                </c:pt>
                <c:pt idx="399">
                  <c:v>37</c:v>
                </c:pt>
                <c:pt idx="400">
                  <c:v>37</c:v>
                </c:pt>
                <c:pt idx="401">
                  <c:v>39</c:v>
                </c:pt>
                <c:pt idx="402">
                  <c:v>43</c:v>
                </c:pt>
                <c:pt idx="403">
                  <c:v>50</c:v>
                </c:pt>
                <c:pt idx="404">
                  <c:v>58</c:v>
                </c:pt>
                <c:pt idx="405">
                  <c:v>58</c:v>
                </c:pt>
                <c:pt idx="406">
                  <c:v>58</c:v>
                </c:pt>
                <c:pt idx="407">
                  <c:v>57</c:v>
                </c:pt>
                <c:pt idx="408">
                  <c:v>60</c:v>
                </c:pt>
                <c:pt idx="409">
                  <c:v>63</c:v>
                </c:pt>
                <c:pt idx="410">
                  <c:v>65</c:v>
                </c:pt>
                <c:pt idx="411">
                  <c:v>68</c:v>
                </c:pt>
                <c:pt idx="412">
                  <c:v>71</c:v>
                </c:pt>
                <c:pt idx="413">
                  <c:v>74</c:v>
                </c:pt>
                <c:pt idx="414">
                  <c:v>66</c:v>
                </c:pt>
                <c:pt idx="415">
                  <c:v>59</c:v>
                </c:pt>
                <c:pt idx="416">
                  <c:v>52</c:v>
                </c:pt>
                <c:pt idx="417">
                  <c:v>52</c:v>
                </c:pt>
                <c:pt idx="418">
                  <c:v>51</c:v>
                </c:pt>
                <c:pt idx="419">
                  <c:v>50</c:v>
                </c:pt>
                <c:pt idx="420">
                  <c:v>48</c:v>
                </c:pt>
                <c:pt idx="421">
                  <c:v>46</c:v>
                </c:pt>
                <c:pt idx="422">
                  <c:v>44</c:v>
                </c:pt>
                <c:pt idx="423">
                  <c:v>45</c:v>
                </c:pt>
                <c:pt idx="424">
                  <c:v>45</c:v>
                </c:pt>
                <c:pt idx="425">
                  <c:v>44</c:v>
                </c:pt>
                <c:pt idx="426">
                  <c:v>49</c:v>
                </c:pt>
                <c:pt idx="427">
                  <c:v>53</c:v>
                </c:pt>
                <c:pt idx="428">
                  <c:v>58</c:v>
                </c:pt>
                <c:pt idx="429">
                  <c:v>56</c:v>
                </c:pt>
                <c:pt idx="430">
                  <c:v>54</c:v>
                </c:pt>
                <c:pt idx="431">
                  <c:v>52</c:v>
                </c:pt>
                <c:pt idx="432">
                  <c:v>52</c:v>
                </c:pt>
                <c:pt idx="433">
                  <c:v>51</c:v>
                </c:pt>
                <c:pt idx="434">
                  <c:v>50</c:v>
                </c:pt>
                <c:pt idx="435">
                  <c:v>56</c:v>
                </c:pt>
                <c:pt idx="436">
                  <c:v>61</c:v>
                </c:pt>
                <c:pt idx="437">
                  <c:v>67</c:v>
                </c:pt>
                <c:pt idx="438">
                  <c:v>69</c:v>
                </c:pt>
                <c:pt idx="439">
                  <c:v>71</c:v>
                </c:pt>
                <c:pt idx="440">
                  <c:v>73</c:v>
                </c:pt>
                <c:pt idx="441">
                  <c:v>72</c:v>
                </c:pt>
                <c:pt idx="442">
                  <c:v>70</c:v>
                </c:pt>
                <c:pt idx="443">
                  <c:v>67</c:v>
                </c:pt>
                <c:pt idx="444">
                  <c:v>55</c:v>
                </c:pt>
                <c:pt idx="445">
                  <c:v>45</c:v>
                </c:pt>
                <c:pt idx="446">
                  <c:v>37</c:v>
                </c:pt>
                <c:pt idx="447">
                  <c:v>37</c:v>
                </c:pt>
                <c:pt idx="448">
                  <c:v>37</c:v>
                </c:pt>
                <c:pt idx="449">
                  <c:v>37</c:v>
                </c:pt>
                <c:pt idx="450">
                  <c:v>41</c:v>
                </c:pt>
                <c:pt idx="451">
                  <c:v>46</c:v>
                </c:pt>
                <c:pt idx="452">
                  <c:v>51</c:v>
                </c:pt>
                <c:pt idx="453">
                  <c:v>50</c:v>
                </c:pt>
                <c:pt idx="454">
                  <c:v>50</c:v>
                </c:pt>
                <c:pt idx="455">
                  <c:v>49</c:v>
                </c:pt>
                <c:pt idx="456">
                  <c:v>51</c:v>
                </c:pt>
                <c:pt idx="457">
                  <c:v>54</c:v>
                </c:pt>
                <c:pt idx="458">
                  <c:v>57</c:v>
                </c:pt>
                <c:pt idx="459">
                  <c:v>60</c:v>
                </c:pt>
                <c:pt idx="460">
                  <c:v>63</c:v>
                </c:pt>
                <c:pt idx="461">
                  <c:v>66</c:v>
                </c:pt>
                <c:pt idx="462">
                  <c:v>67</c:v>
                </c:pt>
                <c:pt idx="463">
                  <c:v>68</c:v>
                </c:pt>
                <c:pt idx="464">
                  <c:v>68</c:v>
                </c:pt>
                <c:pt idx="465">
                  <c:v>54</c:v>
                </c:pt>
                <c:pt idx="466">
                  <c:v>42</c:v>
                </c:pt>
                <c:pt idx="467">
                  <c:v>34</c:v>
                </c:pt>
                <c:pt idx="468">
                  <c:v>32</c:v>
                </c:pt>
                <c:pt idx="469">
                  <c:v>30</c:v>
                </c:pt>
                <c:pt idx="470">
                  <c:v>28</c:v>
                </c:pt>
                <c:pt idx="471">
                  <c:v>27</c:v>
                </c:pt>
                <c:pt idx="472">
                  <c:v>27</c:v>
                </c:pt>
                <c:pt idx="473">
                  <c:v>26</c:v>
                </c:pt>
                <c:pt idx="474">
                  <c:v>32</c:v>
                </c:pt>
                <c:pt idx="475">
                  <c:v>39</c:v>
                </c:pt>
                <c:pt idx="476">
                  <c:v>47</c:v>
                </c:pt>
                <c:pt idx="477">
                  <c:v>51</c:v>
                </c:pt>
                <c:pt idx="478">
                  <c:v>54</c:v>
                </c:pt>
                <c:pt idx="479">
                  <c:v>57</c:v>
                </c:pt>
                <c:pt idx="480">
                  <c:v>63</c:v>
                </c:pt>
                <c:pt idx="481">
                  <c:v>69</c:v>
                </c:pt>
                <c:pt idx="482">
                  <c:v>76</c:v>
                </c:pt>
                <c:pt idx="483">
                  <c:v>78</c:v>
                </c:pt>
                <c:pt idx="484">
                  <c:v>80</c:v>
                </c:pt>
                <c:pt idx="485">
                  <c:v>82</c:v>
                </c:pt>
                <c:pt idx="486">
                  <c:v>78</c:v>
                </c:pt>
                <c:pt idx="487">
                  <c:v>74</c:v>
                </c:pt>
                <c:pt idx="488">
                  <c:v>69</c:v>
                </c:pt>
                <c:pt idx="489">
                  <c:v>60</c:v>
                </c:pt>
                <c:pt idx="490">
                  <c:v>52</c:v>
                </c:pt>
                <c:pt idx="491">
                  <c:v>45</c:v>
                </c:pt>
                <c:pt idx="492">
                  <c:v>42</c:v>
                </c:pt>
                <c:pt idx="493">
                  <c:v>40</c:v>
                </c:pt>
                <c:pt idx="494">
                  <c:v>37</c:v>
                </c:pt>
                <c:pt idx="495">
                  <c:v>36</c:v>
                </c:pt>
                <c:pt idx="496">
                  <c:v>35</c:v>
                </c:pt>
                <c:pt idx="497">
                  <c:v>34</c:v>
                </c:pt>
                <c:pt idx="498">
                  <c:v>40</c:v>
                </c:pt>
                <c:pt idx="499">
                  <c:v>47</c:v>
                </c:pt>
                <c:pt idx="500">
                  <c:v>55</c:v>
                </c:pt>
                <c:pt idx="501">
                  <c:v>56</c:v>
                </c:pt>
                <c:pt idx="502">
                  <c:v>57</c:v>
                </c:pt>
                <c:pt idx="503">
                  <c:v>58</c:v>
                </c:pt>
                <c:pt idx="504">
                  <c:v>61</c:v>
                </c:pt>
                <c:pt idx="505">
                  <c:v>64</c:v>
                </c:pt>
                <c:pt idx="506">
                  <c:v>67</c:v>
                </c:pt>
                <c:pt idx="507">
                  <c:v>71</c:v>
                </c:pt>
                <c:pt idx="508">
                  <c:v>74</c:v>
                </c:pt>
                <c:pt idx="509">
                  <c:v>78</c:v>
                </c:pt>
                <c:pt idx="510">
                  <c:v>69</c:v>
                </c:pt>
                <c:pt idx="511">
                  <c:v>62</c:v>
                </c:pt>
                <c:pt idx="512">
                  <c:v>54</c:v>
                </c:pt>
                <c:pt idx="513">
                  <c:v>51</c:v>
                </c:pt>
                <c:pt idx="514">
                  <c:v>47</c:v>
                </c:pt>
                <c:pt idx="515">
                  <c:v>44</c:v>
                </c:pt>
                <c:pt idx="516">
                  <c:v>41</c:v>
                </c:pt>
                <c:pt idx="517">
                  <c:v>39</c:v>
                </c:pt>
                <c:pt idx="518">
                  <c:v>37</c:v>
                </c:pt>
                <c:pt idx="519">
                  <c:v>35</c:v>
                </c:pt>
                <c:pt idx="520">
                  <c:v>33</c:v>
                </c:pt>
                <c:pt idx="521">
                  <c:v>31</c:v>
                </c:pt>
                <c:pt idx="522">
                  <c:v>36</c:v>
                </c:pt>
                <c:pt idx="523">
                  <c:v>42</c:v>
                </c:pt>
                <c:pt idx="524">
                  <c:v>49</c:v>
                </c:pt>
                <c:pt idx="525">
                  <c:v>47</c:v>
                </c:pt>
                <c:pt idx="526">
                  <c:v>45</c:v>
                </c:pt>
                <c:pt idx="527">
                  <c:v>43</c:v>
                </c:pt>
                <c:pt idx="528">
                  <c:v>46</c:v>
                </c:pt>
                <c:pt idx="529">
                  <c:v>49</c:v>
                </c:pt>
                <c:pt idx="530">
                  <c:v>52</c:v>
                </c:pt>
                <c:pt idx="531">
                  <c:v>54</c:v>
                </c:pt>
                <c:pt idx="532">
                  <c:v>56</c:v>
                </c:pt>
                <c:pt idx="533">
                  <c:v>59</c:v>
                </c:pt>
                <c:pt idx="534">
                  <c:v>56</c:v>
                </c:pt>
                <c:pt idx="535">
                  <c:v>54</c:v>
                </c:pt>
                <c:pt idx="536">
                  <c:v>52</c:v>
                </c:pt>
                <c:pt idx="537">
                  <c:v>46</c:v>
                </c:pt>
                <c:pt idx="538">
                  <c:v>41</c:v>
                </c:pt>
                <c:pt idx="539">
                  <c:v>37</c:v>
                </c:pt>
                <c:pt idx="540">
                  <c:v>35</c:v>
                </c:pt>
                <c:pt idx="541">
                  <c:v>33</c:v>
                </c:pt>
                <c:pt idx="542">
                  <c:v>30</c:v>
                </c:pt>
                <c:pt idx="543">
                  <c:v>31</c:v>
                </c:pt>
                <c:pt idx="544">
                  <c:v>31</c:v>
                </c:pt>
                <c:pt idx="545">
                  <c:v>31</c:v>
                </c:pt>
                <c:pt idx="546">
                  <c:v>36</c:v>
                </c:pt>
                <c:pt idx="547">
                  <c:v>43</c:v>
                </c:pt>
                <c:pt idx="548">
                  <c:v>51</c:v>
                </c:pt>
                <c:pt idx="549">
                  <c:v>54</c:v>
                </c:pt>
                <c:pt idx="550">
                  <c:v>58</c:v>
                </c:pt>
                <c:pt idx="551">
                  <c:v>61</c:v>
                </c:pt>
                <c:pt idx="552">
                  <c:v>63</c:v>
                </c:pt>
                <c:pt idx="553">
                  <c:v>65</c:v>
                </c:pt>
                <c:pt idx="554">
                  <c:v>67</c:v>
                </c:pt>
                <c:pt idx="555">
                  <c:v>67</c:v>
                </c:pt>
                <c:pt idx="556">
                  <c:v>66</c:v>
                </c:pt>
                <c:pt idx="557">
                  <c:v>65</c:v>
                </c:pt>
                <c:pt idx="558">
                  <c:v>62</c:v>
                </c:pt>
                <c:pt idx="559">
                  <c:v>59</c:v>
                </c:pt>
                <c:pt idx="560">
                  <c:v>56</c:v>
                </c:pt>
                <c:pt idx="561">
                  <c:v>46</c:v>
                </c:pt>
                <c:pt idx="562">
                  <c:v>38</c:v>
                </c:pt>
                <c:pt idx="563">
                  <c:v>32</c:v>
                </c:pt>
                <c:pt idx="564">
                  <c:v>31</c:v>
                </c:pt>
                <c:pt idx="565">
                  <c:v>29</c:v>
                </c:pt>
                <c:pt idx="566">
                  <c:v>28</c:v>
                </c:pt>
                <c:pt idx="567">
                  <c:v>28</c:v>
                </c:pt>
                <c:pt idx="568">
                  <c:v>28</c:v>
                </c:pt>
                <c:pt idx="569">
                  <c:v>29</c:v>
                </c:pt>
                <c:pt idx="570">
                  <c:v>35</c:v>
                </c:pt>
                <c:pt idx="571">
                  <c:v>43</c:v>
                </c:pt>
                <c:pt idx="572">
                  <c:v>52</c:v>
                </c:pt>
                <c:pt idx="573">
                  <c:v>55</c:v>
                </c:pt>
                <c:pt idx="574">
                  <c:v>58</c:v>
                </c:pt>
                <c:pt idx="575">
                  <c:v>62</c:v>
                </c:pt>
                <c:pt idx="576">
                  <c:v>65</c:v>
                </c:pt>
                <c:pt idx="577">
                  <c:v>68</c:v>
                </c:pt>
                <c:pt idx="578">
                  <c:v>71</c:v>
                </c:pt>
                <c:pt idx="579">
                  <c:v>74</c:v>
                </c:pt>
                <c:pt idx="580">
                  <c:v>78</c:v>
                </c:pt>
                <c:pt idx="581">
                  <c:v>81</c:v>
                </c:pt>
                <c:pt idx="582">
                  <c:v>77</c:v>
                </c:pt>
                <c:pt idx="583">
                  <c:v>73</c:v>
                </c:pt>
                <c:pt idx="584">
                  <c:v>69</c:v>
                </c:pt>
                <c:pt idx="585">
                  <c:v>54</c:v>
                </c:pt>
                <c:pt idx="586">
                  <c:v>43</c:v>
                </c:pt>
                <c:pt idx="587">
                  <c:v>34</c:v>
                </c:pt>
                <c:pt idx="588">
                  <c:v>30</c:v>
                </c:pt>
                <c:pt idx="589">
                  <c:v>27</c:v>
                </c:pt>
                <c:pt idx="590">
                  <c:v>23</c:v>
                </c:pt>
                <c:pt idx="591">
                  <c:v>24</c:v>
                </c:pt>
                <c:pt idx="592">
                  <c:v>24</c:v>
                </c:pt>
                <c:pt idx="593">
                  <c:v>25</c:v>
                </c:pt>
                <c:pt idx="594">
                  <c:v>32</c:v>
                </c:pt>
                <c:pt idx="595">
                  <c:v>41</c:v>
                </c:pt>
                <c:pt idx="596">
                  <c:v>53</c:v>
                </c:pt>
                <c:pt idx="597">
                  <c:v>58</c:v>
                </c:pt>
                <c:pt idx="598">
                  <c:v>64</c:v>
                </c:pt>
                <c:pt idx="599">
                  <c:v>71</c:v>
                </c:pt>
                <c:pt idx="600">
                  <c:v>75</c:v>
                </c:pt>
                <c:pt idx="601">
                  <c:v>79</c:v>
                </c:pt>
                <c:pt idx="602">
                  <c:v>83</c:v>
                </c:pt>
                <c:pt idx="603">
                  <c:v>81</c:v>
                </c:pt>
                <c:pt idx="604">
                  <c:v>78</c:v>
                </c:pt>
                <c:pt idx="605">
                  <c:v>76</c:v>
                </c:pt>
                <c:pt idx="606">
                  <c:v>72</c:v>
                </c:pt>
                <c:pt idx="607">
                  <c:v>68</c:v>
                </c:pt>
                <c:pt idx="608">
                  <c:v>64</c:v>
                </c:pt>
                <c:pt idx="609">
                  <c:v>59</c:v>
                </c:pt>
                <c:pt idx="610">
                  <c:v>59</c:v>
                </c:pt>
                <c:pt idx="611">
                  <c:v>59</c:v>
                </c:pt>
                <c:pt idx="612">
                  <c:v>51</c:v>
                </c:pt>
                <c:pt idx="613">
                  <c:v>43</c:v>
                </c:pt>
                <c:pt idx="614">
                  <c:v>36</c:v>
                </c:pt>
                <c:pt idx="615">
                  <c:v>36</c:v>
                </c:pt>
                <c:pt idx="616">
                  <c:v>35</c:v>
                </c:pt>
                <c:pt idx="617">
                  <c:v>34</c:v>
                </c:pt>
                <c:pt idx="618">
                  <c:v>41</c:v>
                </c:pt>
                <c:pt idx="619">
                  <c:v>49</c:v>
                </c:pt>
                <c:pt idx="620">
                  <c:v>58</c:v>
                </c:pt>
                <c:pt idx="621">
                  <c:v>63</c:v>
                </c:pt>
                <c:pt idx="622">
                  <c:v>67</c:v>
                </c:pt>
                <c:pt idx="623">
                  <c:v>72</c:v>
                </c:pt>
                <c:pt idx="624">
                  <c:v>74</c:v>
                </c:pt>
                <c:pt idx="625">
                  <c:v>76</c:v>
                </c:pt>
                <c:pt idx="626">
                  <c:v>78</c:v>
                </c:pt>
                <c:pt idx="627">
                  <c:v>65</c:v>
                </c:pt>
                <c:pt idx="628">
                  <c:v>51</c:v>
                </c:pt>
                <c:pt idx="629">
                  <c:v>38</c:v>
                </c:pt>
                <c:pt idx="630">
                  <c:v>37</c:v>
                </c:pt>
                <c:pt idx="631">
                  <c:v>37</c:v>
                </c:pt>
                <c:pt idx="632">
                  <c:v>36</c:v>
                </c:pt>
                <c:pt idx="633">
                  <c:v>32</c:v>
                </c:pt>
                <c:pt idx="634">
                  <c:v>29</c:v>
                </c:pt>
                <c:pt idx="635">
                  <c:v>26</c:v>
                </c:pt>
                <c:pt idx="636">
                  <c:v>23</c:v>
                </c:pt>
                <c:pt idx="637">
                  <c:v>20</c:v>
                </c:pt>
                <c:pt idx="638">
                  <c:v>18</c:v>
                </c:pt>
                <c:pt idx="639">
                  <c:v>18</c:v>
                </c:pt>
                <c:pt idx="640">
                  <c:v>19</c:v>
                </c:pt>
                <c:pt idx="641">
                  <c:v>19</c:v>
                </c:pt>
                <c:pt idx="642">
                  <c:v>22</c:v>
                </c:pt>
                <c:pt idx="643">
                  <c:v>25</c:v>
                </c:pt>
                <c:pt idx="644">
                  <c:v>28</c:v>
                </c:pt>
                <c:pt idx="645">
                  <c:v>32</c:v>
                </c:pt>
                <c:pt idx="646">
                  <c:v>38</c:v>
                </c:pt>
                <c:pt idx="647">
                  <c:v>44</c:v>
                </c:pt>
                <c:pt idx="648">
                  <c:v>44</c:v>
                </c:pt>
                <c:pt idx="649">
                  <c:v>44</c:v>
                </c:pt>
                <c:pt idx="650">
                  <c:v>45</c:v>
                </c:pt>
                <c:pt idx="651">
                  <c:v>47</c:v>
                </c:pt>
                <c:pt idx="652">
                  <c:v>49</c:v>
                </c:pt>
                <c:pt idx="653">
                  <c:v>52</c:v>
                </c:pt>
                <c:pt idx="654">
                  <c:v>52</c:v>
                </c:pt>
                <c:pt idx="655">
                  <c:v>52</c:v>
                </c:pt>
                <c:pt idx="656">
                  <c:v>52</c:v>
                </c:pt>
                <c:pt idx="657">
                  <c:v>43</c:v>
                </c:pt>
                <c:pt idx="658">
                  <c:v>36</c:v>
                </c:pt>
                <c:pt idx="659">
                  <c:v>30</c:v>
                </c:pt>
                <c:pt idx="660">
                  <c:v>28</c:v>
                </c:pt>
                <c:pt idx="661">
                  <c:v>26</c:v>
                </c:pt>
                <c:pt idx="662">
                  <c:v>25</c:v>
                </c:pt>
                <c:pt idx="663">
                  <c:v>25</c:v>
                </c:pt>
                <c:pt idx="664">
                  <c:v>25</c:v>
                </c:pt>
                <c:pt idx="665">
                  <c:v>25</c:v>
                </c:pt>
                <c:pt idx="666">
                  <c:v>29</c:v>
                </c:pt>
                <c:pt idx="667">
                  <c:v>34</c:v>
                </c:pt>
                <c:pt idx="668">
                  <c:v>40</c:v>
                </c:pt>
                <c:pt idx="669">
                  <c:v>39</c:v>
                </c:pt>
                <c:pt idx="670">
                  <c:v>38</c:v>
                </c:pt>
                <c:pt idx="671">
                  <c:v>37</c:v>
                </c:pt>
                <c:pt idx="672">
                  <c:v>42</c:v>
                </c:pt>
                <c:pt idx="673">
                  <c:v>49</c:v>
                </c:pt>
                <c:pt idx="674">
                  <c:v>56</c:v>
                </c:pt>
                <c:pt idx="675">
                  <c:v>60</c:v>
                </c:pt>
                <c:pt idx="676">
                  <c:v>63</c:v>
                </c:pt>
                <c:pt idx="677">
                  <c:v>67</c:v>
                </c:pt>
                <c:pt idx="678">
                  <c:v>64</c:v>
                </c:pt>
                <c:pt idx="679">
                  <c:v>62</c:v>
                </c:pt>
                <c:pt idx="680">
                  <c:v>59</c:v>
                </c:pt>
                <c:pt idx="681">
                  <c:v>47</c:v>
                </c:pt>
                <c:pt idx="682">
                  <c:v>37</c:v>
                </c:pt>
                <c:pt idx="683">
                  <c:v>30</c:v>
                </c:pt>
                <c:pt idx="684">
                  <c:v>29</c:v>
                </c:pt>
                <c:pt idx="685">
                  <c:v>28</c:v>
                </c:pt>
                <c:pt idx="686">
                  <c:v>27</c:v>
                </c:pt>
                <c:pt idx="687">
                  <c:v>26</c:v>
                </c:pt>
                <c:pt idx="688">
                  <c:v>25</c:v>
                </c:pt>
                <c:pt idx="689">
                  <c:v>24</c:v>
                </c:pt>
                <c:pt idx="690">
                  <c:v>29</c:v>
                </c:pt>
                <c:pt idx="691">
                  <c:v>35</c:v>
                </c:pt>
                <c:pt idx="692">
                  <c:v>42</c:v>
                </c:pt>
                <c:pt idx="693">
                  <c:v>35</c:v>
                </c:pt>
                <c:pt idx="694">
                  <c:v>29</c:v>
                </c:pt>
                <c:pt idx="695">
                  <c:v>24</c:v>
                </c:pt>
                <c:pt idx="696">
                  <c:v>31</c:v>
                </c:pt>
                <c:pt idx="697">
                  <c:v>40</c:v>
                </c:pt>
                <c:pt idx="698">
                  <c:v>52</c:v>
                </c:pt>
                <c:pt idx="699">
                  <c:v>56</c:v>
                </c:pt>
                <c:pt idx="700">
                  <c:v>59</c:v>
                </c:pt>
                <c:pt idx="701">
                  <c:v>63</c:v>
                </c:pt>
                <c:pt idx="702">
                  <c:v>59</c:v>
                </c:pt>
                <c:pt idx="703">
                  <c:v>55</c:v>
                </c:pt>
                <c:pt idx="704">
                  <c:v>51</c:v>
                </c:pt>
                <c:pt idx="705">
                  <c:v>41</c:v>
                </c:pt>
                <c:pt idx="706">
                  <c:v>34</c:v>
                </c:pt>
                <c:pt idx="707">
                  <c:v>27</c:v>
                </c:pt>
                <c:pt idx="708">
                  <c:v>25</c:v>
                </c:pt>
                <c:pt idx="709">
                  <c:v>23</c:v>
                </c:pt>
                <c:pt idx="710">
                  <c:v>21</c:v>
                </c:pt>
                <c:pt idx="711">
                  <c:v>21</c:v>
                </c:pt>
                <c:pt idx="712">
                  <c:v>21</c:v>
                </c:pt>
                <c:pt idx="713">
                  <c:v>21</c:v>
                </c:pt>
                <c:pt idx="714">
                  <c:v>26</c:v>
                </c:pt>
                <c:pt idx="715">
                  <c:v>32</c:v>
                </c:pt>
                <c:pt idx="716">
                  <c:v>40</c:v>
                </c:pt>
                <c:pt idx="717">
                  <c:v>43</c:v>
                </c:pt>
                <c:pt idx="718">
                  <c:v>46</c:v>
                </c:pt>
                <c:pt idx="719">
                  <c:v>50</c:v>
                </c:pt>
                <c:pt idx="720">
                  <c:v>37</c:v>
                </c:pt>
                <c:pt idx="721">
                  <c:v>28</c:v>
                </c:pt>
                <c:pt idx="722">
                  <c:v>21</c:v>
                </c:pt>
                <c:pt idx="723">
                  <c:v>30</c:v>
                </c:pt>
                <c:pt idx="724">
                  <c:v>45</c:v>
                </c:pt>
                <c:pt idx="725">
                  <c:v>67</c:v>
                </c:pt>
                <c:pt idx="726">
                  <c:v>64</c:v>
                </c:pt>
                <c:pt idx="727">
                  <c:v>61</c:v>
                </c:pt>
                <c:pt idx="728">
                  <c:v>59</c:v>
                </c:pt>
                <c:pt idx="729">
                  <c:v>46</c:v>
                </c:pt>
                <c:pt idx="730">
                  <c:v>37</c:v>
                </c:pt>
                <c:pt idx="731">
                  <c:v>29</c:v>
                </c:pt>
                <c:pt idx="732">
                  <c:v>28</c:v>
                </c:pt>
                <c:pt idx="733">
                  <c:v>27</c:v>
                </c:pt>
                <c:pt idx="734">
                  <c:v>26</c:v>
                </c:pt>
                <c:pt idx="735">
                  <c:v>25</c:v>
                </c:pt>
                <c:pt idx="736">
                  <c:v>24</c:v>
                </c:pt>
                <c:pt idx="737">
                  <c:v>23</c:v>
                </c:pt>
                <c:pt idx="738">
                  <c:v>33</c:v>
                </c:pt>
                <c:pt idx="739">
                  <c:v>39</c:v>
                </c:pt>
                <c:pt idx="740">
                  <c:v>46</c:v>
                </c:pt>
                <c:pt idx="741">
                  <c:v>53</c:v>
                </c:pt>
                <c:pt idx="742">
                  <c:v>58</c:v>
                </c:pt>
                <c:pt idx="743">
                  <c:v>61</c:v>
                </c:pt>
                <c:pt idx="744">
                  <c:v>61</c:v>
                </c:pt>
                <c:pt idx="745">
                  <c:v>62</c:v>
                </c:pt>
                <c:pt idx="746">
                  <c:v>63</c:v>
                </c:pt>
                <c:pt idx="747">
                  <c:v>67</c:v>
                </c:pt>
                <c:pt idx="748">
                  <c:v>72</c:v>
                </c:pt>
                <c:pt idx="749">
                  <c:v>78</c:v>
                </c:pt>
                <c:pt idx="750">
                  <c:v>79</c:v>
                </c:pt>
                <c:pt idx="751">
                  <c:v>82</c:v>
                </c:pt>
                <c:pt idx="752">
                  <c:v>85</c:v>
                </c:pt>
                <c:pt idx="753">
                  <c:v>64</c:v>
                </c:pt>
                <c:pt idx="754">
                  <c:v>47</c:v>
                </c:pt>
                <c:pt idx="755">
                  <c:v>35</c:v>
                </c:pt>
                <c:pt idx="756">
                  <c:v>30</c:v>
                </c:pt>
                <c:pt idx="757">
                  <c:v>25</c:v>
                </c:pt>
                <c:pt idx="758">
                  <c:v>20</c:v>
                </c:pt>
                <c:pt idx="759">
                  <c:v>22</c:v>
                </c:pt>
                <c:pt idx="760">
                  <c:v>24</c:v>
                </c:pt>
                <c:pt idx="761">
                  <c:v>26</c:v>
                </c:pt>
                <c:pt idx="762">
                  <c:v>30</c:v>
                </c:pt>
                <c:pt idx="763">
                  <c:v>34</c:v>
                </c:pt>
                <c:pt idx="764">
                  <c:v>38</c:v>
                </c:pt>
                <c:pt idx="765">
                  <c:v>34</c:v>
                </c:pt>
                <c:pt idx="766">
                  <c:v>30</c:v>
                </c:pt>
                <c:pt idx="767">
                  <c:v>27</c:v>
                </c:pt>
                <c:pt idx="768">
                  <c:v>35</c:v>
                </c:pt>
                <c:pt idx="769">
                  <c:v>45</c:v>
                </c:pt>
                <c:pt idx="770">
                  <c:v>59</c:v>
                </c:pt>
                <c:pt idx="771">
                  <c:v>63</c:v>
                </c:pt>
                <c:pt idx="772">
                  <c:v>67</c:v>
                </c:pt>
                <c:pt idx="773">
                  <c:v>72</c:v>
                </c:pt>
                <c:pt idx="774">
                  <c:v>66</c:v>
                </c:pt>
                <c:pt idx="775">
                  <c:v>61</c:v>
                </c:pt>
                <c:pt idx="776">
                  <c:v>55</c:v>
                </c:pt>
                <c:pt idx="777">
                  <c:v>43</c:v>
                </c:pt>
                <c:pt idx="778">
                  <c:v>34</c:v>
                </c:pt>
                <c:pt idx="779">
                  <c:v>27</c:v>
                </c:pt>
                <c:pt idx="780">
                  <c:v>27</c:v>
                </c:pt>
                <c:pt idx="781">
                  <c:v>26</c:v>
                </c:pt>
                <c:pt idx="782">
                  <c:v>26</c:v>
                </c:pt>
                <c:pt idx="783">
                  <c:v>26</c:v>
                </c:pt>
                <c:pt idx="784">
                  <c:v>26</c:v>
                </c:pt>
                <c:pt idx="785">
                  <c:v>26</c:v>
                </c:pt>
                <c:pt idx="786">
                  <c:v>34</c:v>
                </c:pt>
                <c:pt idx="787">
                  <c:v>43</c:v>
                </c:pt>
                <c:pt idx="788">
                  <c:v>56</c:v>
                </c:pt>
                <c:pt idx="789">
                  <c:v>60</c:v>
                </c:pt>
                <c:pt idx="790">
                  <c:v>64</c:v>
                </c:pt>
                <c:pt idx="791">
                  <c:v>68</c:v>
                </c:pt>
                <c:pt idx="792">
                  <c:v>70</c:v>
                </c:pt>
                <c:pt idx="793">
                  <c:v>72</c:v>
                </c:pt>
                <c:pt idx="794">
                  <c:v>74</c:v>
                </c:pt>
                <c:pt idx="795">
                  <c:v>75</c:v>
                </c:pt>
                <c:pt idx="796">
                  <c:v>75</c:v>
                </c:pt>
                <c:pt idx="797">
                  <c:v>76</c:v>
                </c:pt>
                <c:pt idx="798">
                  <c:v>76</c:v>
                </c:pt>
                <c:pt idx="799">
                  <c:v>75</c:v>
                </c:pt>
                <c:pt idx="800">
                  <c:v>74</c:v>
                </c:pt>
                <c:pt idx="801">
                  <c:v>73</c:v>
                </c:pt>
                <c:pt idx="802">
                  <c:v>70</c:v>
                </c:pt>
                <c:pt idx="803">
                  <c:v>67</c:v>
                </c:pt>
                <c:pt idx="804">
                  <c:v>62</c:v>
                </c:pt>
                <c:pt idx="805">
                  <c:v>57</c:v>
                </c:pt>
                <c:pt idx="806">
                  <c:v>52</c:v>
                </c:pt>
                <c:pt idx="807">
                  <c:v>53</c:v>
                </c:pt>
                <c:pt idx="808">
                  <c:v>53</c:v>
                </c:pt>
                <c:pt idx="809">
                  <c:v>53</c:v>
                </c:pt>
                <c:pt idx="810">
                  <c:v>58</c:v>
                </c:pt>
                <c:pt idx="811">
                  <c:v>64</c:v>
                </c:pt>
                <c:pt idx="812">
                  <c:v>70</c:v>
                </c:pt>
                <c:pt idx="813">
                  <c:v>74</c:v>
                </c:pt>
                <c:pt idx="814">
                  <c:v>79</c:v>
                </c:pt>
                <c:pt idx="815">
                  <c:v>83</c:v>
                </c:pt>
                <c:pt idx="816">
                  <c:v>84</c:v>
                </c:pt>
                <c:pt idx="817">
                  <c:v>85</c:v>
                </c:pt>
                <c:pt idx="818">
                  <c:v>86</c:v>
                </c:pt>
                <c:pt idx="819">
                  <c:v>87</c:v>
                </c:pt>
                <c:pt idx="820">
                  <c:v>89</c:v>
                </c:pt>
                <c:pt idx="821">
                  <c:v>90</c:v>
                </c:pt>
                <c:pt idx="822">
                  <c:v>83</c:v>
                </c:pt>
                <c:pt idx="823">
                  <c:v>77</c:v>
                </c:pt>
                <c:pt idx="824">
                  <c:v>71</c:v>
                </c:pt>
                <c:pt idx="825">
                  <c:v>54</c:v>
                </c:pt>
                <c:pt idx="826">
                  <c:v>40</c:v>
                </c:pt>
                <c:pt idx="827">
                  <c:v>29</c:v>
                </c:pt>
                <c:pt idx="828">
                  <c:v>28</c:v>
                </c:pt>
                <c:pt idx="829">
                  <c:v>27</c:v>
                </c:pt>
                <c:pt idx="830">
                  <c:v>26</c:v>
                </c:pt>
                <c:pt idx="831">
                  <c:v>25</c:v>
                </c:pt>
                <c:pt idx="832">
                  <c:v>24</c:v>
                </c:pt>
                <c:pt idx="833">
                  <c:v>23</c:v>
                </c:pt>
                <c:pt idx="834">
                  <c:v>28</c:v>
                </c:pt>
                <c:pt idx="835">
                  <c:v>34</c:v>
                </c:pt>
                <c:pt idx="836">
                  <c:v>40</c:v>
                </c:pt>
                <c:pt idx="837">
                  <c:v>47</c:v>
                </c:pt>
                <c:pt idx="838">
                  <c:v>56</c:v>
                </c:pt>
                <c:pt idx="839">
                  <c:v>65</c:v>
                </c:pt>
                <c:pt idx="840">
                  <c:v>62</c:v>
                </c:pt>
                <c:pt idx="841">
                  <c:v>59</c:v>
                </c:pt>
                <c:pt idx="842">
                  <c:v>55</c:v>
                </c:pt>
                <c:pt idx="843">
                  <c:v>58</c:v>
                </c:pt>
                <c:pt idx="844">
                  <c:v>62</c:v>
                </c:pt>
                <c:pt idx="845">
                  <c:v>65</c:v>
                </c:pt>
                <c:pt idx="846">
                  <c:v>54</c:v>
                </c:pt>
                <c:pt idx="847">
                  <c:v>45</c:v>
                </c:pt>
                <c:pt idx="848">
                  <c:v>37</c:v>
                </c:pt>
                <c:pt idx="849">
                  <c:v>34</c:v>
                </c:pt>
                <c:pt idx="850">
                  <c:v>32</c:v>
                </c:pt>
                <c:pt idx="851">
                  <c:v>29</c:v>
                </c:pt>
                <c:pt idx="852">
                  <c:v>28</c:v>
                </c:pt>
                <c:pt idx="853">
                  <c:v>27</c:v>
                </c:pt>
                <c:pt idx="854">
                  <c:v>26</c:v>
                </c:pt>
                <c:pt idx="855">
                  <c:v>26</c:v>
                </c:pt>
                <c:pt idx="856">
                  <c:v>26</c:v>
                </c:pt>
                <c:pt idx="857">
                  <c:v>26</c:v>
                </c:pt>
                <c:pt idx="858">
                  <c:v>31</c:v>
                </c:pt>
                <c:pt idx="859">
                  <c:v>38</c:v>
                </c:pt>
                <c:pt idx="860">
                  <c:v>46</c:v>
                </c:pt>
                <c:pt idx="861">
                  <c:v>55</c:v>
                </c:pt>
                <c:pt idx="862">
                  <c:v>66</c:v>
                </c:pt>
                <c:pt idx="863">
                  <c:v>79</c:v>
                </c:pt>
                <c:pt idx="864">
                  <c:v>77</c:v>
                </c:pt>
                <c:pt idx="865">
                  <c:v>74</c:v>
                </c:pt>
                <c:pt idx="866">
                  <c:v>72</c:v>
                </c:pt>
                <c:pt idx="867">
                  <c:v>74</c:v>
                </c:pt>
                <c:pt idx="868">
                  <c:v>76</c:v>
                </c:pt>
                <c:pt idx="869">
                  <c:v>79</c:v>
                </c:pt>
                <c:pt idx="870">
                  <c:v>78</c:v>
                </c:pt>
                <c:pt idx="871">
                  <c:v>77</c:v>
                </c:pt>
                <c:pt idx="872">
                  <c:v>77</c:v>
                </c:pt>
                <c:pt idx="873">
                  <c:v>56</c:v>
                </c:pt>
                <c:pt idx="874">
                  <c:v>41</c:v>
                </c:pt>
                <c:pt idx="875">
                  <c:v>29</c:v>
                </c:pt>
                <c:pt idx="876">
                  <c:v>29</c:v>
                </c:pt>
                <c:pt idx="877">
                  <c:v>28</c:v>
                </c:pt>
                <c:pt idx="878">
                  <c:v>27</c:v>
                </c:pt>
                <c:pt idx="879">
                  <c:v>27</c:v>
                </c:pt>
                <c:pt idx="880">
                  <c:v>27</c:v>
                </c:pt>
                <c:pt idx="881">
                  <c:v>28</c:v>
                </c:pt>
                <c:pt idx="882">
                  <c:v>37</c:v>
                </c:pt>
                <c:pt idx="883">
                  <c:v>48</c:v>
                </c:pt>
                <c:pt idx="884">
                  <c:v>61</c:v>
                </c:pt>
                <c:pt idx="885">
                  <c:v>63</c:v>
                </c:pt>
                <c:pt idx="886">
                  <c:v>66</c:v>
                </c:pt>
                <c:pt idx="887">
                  <c:v>68</c:v>
                </c:pt>
                <c:pt idx="888">
                  <c:v>70</c:v>
                </c:pt>
                <c:pt idx="889">
                  <c:v>73</c:v>
                </c:pt>
                <c:pt idx="890">
                  <c:v>76</c:v>
                </c:pt>
                <c:pt idx="891">
                  <c:v>76</c:v>
                </c:pt>
                <c:pt idx="892">
                  <c:v>76</c:v>
                </c:pt>
                <c:pt idx="893">
                  <c:v>76</c:v>
                </c:pt>
                <c:pt idx="894">
                  <c:v>72</c:v>
                </c:pt>
                <c:pt idx="895">
                  <c:v>68</c:v>
                </c:pt>
                <c:pt idx="896">
                  <c:v>65</c:v>
                </c:pt>
                <c:pt idx="897">
                  <c:v>56</c:v>
                </c:pt>
                <c:pt idx="898">
                  <c:v>49</c:v>
                </c:pt>
                <c:pt idx="899">
                  <c:v>43</c:v>
                </c:pt>
                <c:pt idx="900">
                  <c:v>39</c:v>
                </c:pt>
                <c:pt idx="901">
                  <c:v>35</c:v>
                </c:pt>
                <c:pt idx="902">
                  <c:v>31</c:v>
                </c:pt>
                <c:pt idx="903">
                  <c:v>33</c:v>
                </c:pt>
                <c:pt idx="904">
                  <c:v>35</c:v>
                </c:pt>
                <c:pt idx="905">
                  <c:v>37</c:v>
                </c:pt>
                <c:pt idx="906">
                  <c:v>43</c:v>
                </c:pt>
                <c:pt idx="907">
                  <c:v>50</c:v>
                </c:pt>
                <c:pt idx="908">
                  <c:v>58</c:v>
                </c:pt>
                <c:pt idx="909">
                  <c:v>60</c:v>
                </c:pt>
                <c:pt idx="910">
                  <c:v>62</c:v>
                </c:pt>
                <c:pt idx="911">
                  <c:v>65</c:v>
                </c:pt>
                <c:pt idx="912">
                  <c:v>67</c:v>
                </c:pt>
                <c:pt idx="913">
                  <c:v>70</c:v>
                </c:pt>
                <c:pt idx="914">
                  <c:v>73</c:v>
                </c:pt>
                <c:pt idx="915">
                  <c:v>76</c:v>
                </c:pt>
                <c:pt idx="916">
                  <c:v>78</c:v>
                </c:pt>
                <c:pt idx="917">
                  <c:v>81</c:v>
                </c:pt>
                <c:pt idx="918">
                  <c:v>75</c:v>
                </c:pt>
                <c:pt idx="919">
                  <c:v>71</c:v>
                </c:pt>
                <c:pt idx="920">
                  <c:v>66</c:v>
                </c:pt>
                <c:pt idx="921">
                  <c:v>55</c:v>
                </c:pt>
                <c:pt idx="922">
                  <c:v>46</c:v>
                </c:pt>
                <c:pt idx="923">
                  <c:v>39</c:v>
                </c:pt>
                <c:pt idx="924">
                  <c:v>35</c:v>
                </c:pt>
                <c:pt idx="925">
                  <c:v>32</c:v>
                </c:pt>
                <c:pt idx="926">
                  <c:v>29</c:v>
                </c:pt>
                <c:pt idx="927">
                  <c:v>30</c:v>
                </c:pt>
                <c:pt idx="928">
                  <c:v>31</c:v>
                </c:pt>
                <c:pt idx="929">
                  <c:v>32</c:v>
                </c:pt>
                <c:pt idx="930">
                  <c:v>38</c:v>
                </c:pt>
                <c:pt idx="931">
                  <c:v>45</c:v>
                </c:pt>
                <c:pt idx="932">
                  <c:v>54</c:v>
                </c:pt>
                <c:pt idx="933">
                  <c:v>60</c:v>
                </c:pt>
                <c:pt idx="934">
                  <c:v>68</c:v>
                </c:pt>
                <c:pt idx="935">
                  <c:v>76</c:v>
                </c:pt>
                <c:pt idx="936">
                  <c:v>71</c:v>
                </c:pt>
                <c:pt idx="937">
                  <c:v>66</c:v>
                </c:pt>
                <c:pt idx="938">
                  <c:v>61</c:v>
                </c:pt>
                <c:pt idx="939">
                  <c:v>59</c:v>
                </c:pt>
                <c:pt idx="940">
                  <c:v>57</c:v>
                </c:pt>
                <c:pt idx="941">
                  <c:v>54</c:v>
                </c:pt>
                <c:pt idx="942">
                  <c:v>58</c:v>
                </c:pt>
                <c:pt idx="943">
                  <c:v>62</c:v>
                </c:pt>
                <c:pt idx="944">
                  <c:v>65</c:v>
                </c:pt>
                <c:pt idx="945">
                  <c:v>58</c:v>
                </c:pt>
                <c:pt idx="946">
                  <c:v>52</c:v>
                </c:pt>
                <c:pt idx="947">
                  <c:v>46</c:v>
                </c:pt>
                <c:pt idx="948">
                  <c:v>39</c:v>
                </c:pt>
                <c:pt idx="949">
                  <c:v>33</c:v>
                </c:pt>
                <c:pt idx="950">
                  <c:v>28</c:v>
                </c:pt>
                <c:pt idx="951">
                  <c:v>28</c:v>
                </c:pt>
                <c:pt idx="952">
                  <c:v>28</c:v>
                </c:pt>
                <c:pt idx="953">
                  <c:v>29</c:v>
                </c:pt>
                <c:pt idx="954">
                  <c:v>32</c:v>
                </c:pt>
                <c:pt idx="955">
                  <c:v>37</c:v>
                </c:pt>
                <c:pt idx="956">
                  <c:v>42</c:v>
                </c:pt>
                <c:pt idx="957">
                  <c:v>44</c:v>
                </c:pt>
                <c:pt idx="958">
                  <c:v>47</c:v>
                </c:pt>
                <c:pt idx="959">
                  <c:v>49</c:v>
                </c:pt>
                <c:pt idx="960">
                  <c:v>54</c:v>
                </c:pt>
                <c:pt idx="961">
                  <c:v>60</c:v>
                </c:pt>
                <c:pt idx="962">
                  <c:v>66</c:v>
                </c:pt>
                <c:pt idx="963">
                  <c:v>69</c:v>
                </c:pt>
                <c:pt idx="964">
                  <c:v>72</c:v>
                </c:pt>
                <c:pt idx="965">
                  <c:v>74</c:v>
                </c:pt>
                <c:pt idx="966">
                  <c:v>70</c:v>
                </c:pt>
                <c:pt idx="967">
                  <c:v>66</c:v>
                </c:pt>
                <c:pt idx="968">
                  <c:v>62</c:v>
                </c:pt>
                <c:pt idx="969">
                  <c:v>50</c:v>
                </c:pt>
                <c:pt idx="970">
                  <c:v>41</c:v>
                </c:pt>
                <c:pt idx="971">
                  <c:v>34</c:v>
                </c:pt>
                <c:pt idx="972">
                  <c:v>32</c:v>
                </c:pt>
                <c:pt idx="973">
                  <c:v>31</c:v>
                </c:pt>
                <c:pt idx="974">
                  <c:v>29</c:v>
                </c:pt>
                <c:pt idx="975">
                  <c:v>28</c:v>
                </c:pt>
                <c:pt idx="976">
                  <c:v>27</c:v>
                </c:pt>
                <c:pt idx="977">
                  <c:v>26</c:v>
                </c:pt>
                <c:pt idx="978">
                  <c:v>30</c:v>
                </c:pt>
                <c:pt idx="979">
                  <c:v>36</c:v>
                </c:pt>
                <c:pt idx="980">
                  <c:v>42</c:v>
                </c:pt>
                <c:pt idx="981">
                  <c:v>50</c:v>
                </c:pt>
                <c:pt idx="982">
                  <c:v>59</c:v>
                </c:pt>
                <c:pt idx="983">
                  <c:v>70</c:v>
                </c:pt>
                <c:pt idx="984">
                  <c:v>71</c:v>
                </c:pt>
                <c:pt idx="985">
                  <c:v>71</c:v>
                </c:pt>
                <c:pt idx="986">
                  <c:v>72</c:v>
                </c:pt>
                <c:pt idx="987">
                  <c:v>70</c:v>
                </c:pt>
                <c:pt idx="988">
                  <c:v>69</c:v>
                </c:pt>
                <c:pt idx="989">
                  <c:v>67</c:v>
                </c:pt>
                <c:pt idx="990">
                  <c:v>71</c:v>
                </c:pt>
                <c:pt idx="991">
                  <c:v>74</c:v>
                </c:pt>
                <c:pt idx="992">
                  <c:v>77</c:v>
                </c:pt>
                <c:pt idx="993">
                  <c:v>74</c:v>
                </c:pt>
                <c:pt idx="994">
                  <c:v>71</c:v>
                </c:pt>
                <c:pt idx="995">
                  <c:v>68</c:v>
                </c:pt>
                <c:pt idx="996">
                  <c:v>65</c:v>
                </c:pt>
                <c:pt idx="997">
                  <c:v>62</c:v>
                </c:pt>
                <c:pt idx="998">
                  <c:v>60</c:v>
                </c:pt>
                <c:pt idx="999">
                  <c:v>49</c:v>
                </c:pt>
                <c:pt idx="1000">
                  <c:v>37</c:v>
                </c:pt>
                <c:pt idx="1001">
                  <c:v>26</c:v>
                </c:pt>
                <c:pt idx="1002">
                  <c:v>35</c:v>
                </c:pt>
                <c:pt idx="1003">
                  <c:v>46</c:v>
                </c:pt>
                <c:pt idx="1004">
                  <c:v>58</c:v>
                </c:pt>
                <c:pt idx="1005">
                  <c:v>57</c:v>
                </c:pt>
                <c:pt idx="1006">
                  <c:v>56</c:v>
                </c:pt>
                <c:pt idx="1007">
                  <c:v>54</c:v>
                </c:pt>
                <c:pt idx="1008">
                  <c:v>63</c:v>
                </c:pt>
                <c:pt idx="1009">
                  <c:v>71</c:v>
                </c:pt>
                <c:pt idx="1010">
                  <c:v>81</c:v>
                </c:pt>
                <c:pt idx="1011">
                  <c:v>81</c:v>
                </c:pt>
                <c:pt idx="1012">
                  <c:v>80</c:v>
                </c:pt>
                <c:pt idx="1013">
                  <c:v>80</c:v>
                </c:pt>
                <c:pt idx="1014">
                  <c:v>77</c:v>
                </c:pt>
                <c:pt idx="1015">
                  <c:v>73</c:v>
                </c:pt>
                <c:pt idx="1016">
                  <c:v>69</c:v>
                </c:pt>
                <c:pt idx="1017">
                  <c:v>53</c:v>
                </c:pt>
                <c:pt idx="1018">
                  <c:v>41</c:v>
                </c:pt>
                <c:pt idx="1019">
                  <c:v>31</c:v>
                </c:pt>
                <c:pt idx="1020">
                  <c:v>31</c:v>
                </c:pt>
                <c:pt idx="1021">
                  <c:v>32</c:v>
                </c:pt>
                <c:pt idx="1022">
                  <c:v>31</c:v>
                </c:pt>
                <c:pt idx="1023">
                  <c:v>28</c:v>
                </c:pt>
                <c:pt idx="1024">
                  <c:v>25</c:v>
                </c:pt>
                <c:pt idx="1025">
                  <c:v>22</c:v>
                </c:pt>
                <c:pt idx="1026">
                  <c:v>28</c:v>
                </c:pt>
                <c:pt idx="1027">
                  <c:v>35</c:v>
                </c:pt>
                <c:pt idx="1028">
                  <c:v>44</c:v>
                </c:pt>
                <c:pt idx="1029">
                  <c:v>44</c:v>
                </c:pt>
                <c:pt idx="1030">
                  <c:v>45</c:v>
                </c:pt>
                <c:pt idx="1031">
                  <c:v>45</c:v>
                </c:pt>
                <c:pt idx="1032">
                  <c:v>46</c:v>
                </c:pt>
                <c:pt idx="1033">
                  <c:v>47</c:v>
                </c:pt>
                <c:pt idx="1034">
                  <c:v>48</c:v>
                </c:pt>
                <c:pt idx="1035">
                  <c:v>52</c:v>
                </c:pt>
                <c:pt idx="1036">
                  <c:v>58</c:v>
                </c:pt>
                <c:pt idx="1037">
                  <c:v>64</c:v>
                </c:pt>
                <c:pt idx="1038">
                  <c:v>61</c:v>
                </c:pt>
                <c:pt idx="1039">
                  <c:v>58</c:v>
                </c:pt>
                <c:pt idx="1040">
                  <c:v>55</c:v>
                </c:pt>
                <c:pt idx="1041">
                  <c:v>45</c:v>
                </c:pt>
                <c:pt idx="1042">
                  <c:v>37</c:v>
                </c:pt>
                <c:pt idx="1043">
                  <c:v>30</c:v>
                </c:pt>
                <c:pt idx="1044">
                  <c:v>28</c:v>
                </c:pt>
                <c:pt idx="1045">
                  <c:v>26</c:v>
                </c:pt>
                <c:pt idx="1046">
                  <c:v>24</c:v>
                </c:pt>
                <c:pt idx="1047">
                  <c:v>24</c:v>
                </c:pt>
                <c:pt idx="1048">
                  <c:v>24</c:v>
                </c:pt>
                <c:pt idx="1049">
                  <c:v>24</c:v>
                </c:pt>
                <c:pt idx="1050">
                  <c:v>35</c:v>
                </c:pt>
                <c:pt idx="1051">
                  <c:v>48</c:v>
                </c:pt>
                <c:pt idx="1052">
                  <c:v>48</c:v>
                </c:pt>
                <c:pt idx="1053">
                  <c:v>48</c:v>
                </c:pt>
                <c:pt idx="1054">
                  <c:v>48</c:v>
                </c:pt>
                <c:pt idx="1055">
                  <c:v>48</c:v>
                </c:pt>
                <c:pt idx="1056">
                  <c:v>52</c:v>
                </c:pt>
                <c:pt idx="1057">
                  <c:v>57</c:v>
                </c:pt>
                <c:pt idx="1058">
                  <c:v>62</c:v>
                </c:pt>
                <c:pt idx="1059">
                  <c:v>63</c:v>
                </c:pt>
                <c:pt idx="1060">
                  <c:v>63</c:v>
                </c:pt>
                <c:pt idx="1061">
                  <c:v>63</c:v>
                </c:pt>
                <c:pt idx="1062">
                  <c:v>59</c:v>
                </c:pt>
                <c:pt idx="1063">
                  <c:v>55</c:v>
                </c:pt>
                <c:pt idx="1064">
                  <c:v>51</c:v>
                </c:pt>
                <c:pt idx="1065">
                  <c:v>49</c:v>
                </c:pt>
                <c:pt idx="1066">
                  <c:v>46</c:v>
                </c:pt>
                <c:pt idx="1067">
                  <c:v>43</c:v>
                </c:pt>
                <c:pt idx="1068">
                  <c:v>41</c:v>
                </c:pt>
                <c:pt idx="1069">
                  <c:v>38</c:v>
                </c:pt>
                <c:pt idx="1070">
                  <c:v>36</c:v>
                </c:pt>
                <c:pt idx="1071">
                  <c:v>37</c:v>
                </c:pt>
                <c:pt idx="1072">
                  <c:v>39</c:v>
                </c:pt>
                <c:pt idx="1073">
                  <c:v>40</c:v>
                </c:pt>
                <c:pt idx="1074">
                  <c:v>44</c:v>
                </c:pt>
                <c:pt idx="1075">
                  <c:v>47</c:v>
                </c:pt>
                <c:pt idx="1076">
                  <c:v>52</c:v>
                </c:pt>
                <c:pt idx="1077">
                  <c:v>53</c:v>
                </c:pt>
                <c:pt idx="1078">
                  <c:v>55</c:v>
                </c:pt>
                <c:pt idx="1079">
                  <c:v>57</c:v>
                </c:pt>
                <c:pt idx="1080">
                  <c:v>61</c:v>
                </c:pt>
                <c:pt idx="1081">
                  <c:v>64</c:v>
                </c:pt>
                <c:pt idx="1082">
                  <c:v>68</c:v>
                </c:pt>
                <c:pt idx="1083">
                  <c:v>68</c:v>
                </c:pt>
                <c:pt idx="1084">
                  <c:v>69</c:v>
                </c:pt>
                <c:pt idx="1085">
                  <c:v>69</c:v>
                </c:pt>
                <c:pt idx="1086">
                  <c:v>67</c:v>
                </c:pt>
                <c:pt idx="1087">
                  <c:v>64</c:v>
                </c:pt>
                <c:pt idx="1088">
                  <c:v>61</c:v>
                </c:pt>
                <c:pt idx="1089">
                  <c:v>52</c:v>
                </c:pt>
                <c:pt idx="1090">
                  <c:v>44</c:v>
                </c:pt>
                <c:pt idx="1091">
                  <c:v>37</c:v>
                </c:pt>
                <c:pt idx="1092">
                  <c:v>32</c:v>
                </c:pt>
                <c:pt idx="1093">
                  <c:v>26</c:v>
                </c:pt>
                <c:pt idx="1094">
                  <c:v>21</c:v>
                </c:pt>
                <c:pt idx="1095">
                  <c:v>26</c:v>
                </c:pt>
                <c:pt idx="1096">
                  <c:v>30</c:v>
                </c:pt>
                <c:pt idx="1097">
                  <c:v>35</c:v>
                </c:pt>
                <c:pt idx="1098">
                  <c:v>37</c:v>
                </c:pt>
                <c:pt idx="1099">
                  <c:v>39</c:v>
                </c:pt>
                <c:pt idx="1100">
                  <c:v>42</c:v>
                </c:pt>
                <c:pt idx="1101">
                  <c:v>43</c:v>
                </c:pt>
                <c:pt idx="1102">
                  <c:v>43</c:v>
                </c:pt>
                <c:pt idx="1103">
                  <c:v>43</c:v>
                </c:pt>
                <c:pt idx="1104">
                  <c:v>48</c:v>
                </c:pt>
                <c:pt idx="1105">
                  <c:v>53</c:v>
                </c:pt>
                <c:pt idx="1106">
                  <c:v>58</c:v>
                </c:pt>
                <c:pt idx="1107">
                  <c:v>62</c:v>
                </c:pt>
                <c:pt idx="1108">
                  <c:v>66</c:v>
                </c:pt>
                <c:pt idx="1109">
                  <c:v>70</c:v>
                </c:pt>
                <c:pt idx="1110">
                  <c:v>68</c:v>
                </c:pt>
                <c:pt idx="1111">
                  <c:v>66</c:v>
                </c:pt>
                <c:pt idx="1112">
                  <c:v>64</c:v>
                </c:pt>
                <c:pt idx="1113">
                  <c:v>46</c:v>
                </c:pt>
                <c:pt idx="1114">
                  <c:v>33</c:v>
                </c:pt>
                <c:pt idx="1115">
                  <c:v>24</c:v>
                </c:pt>
                <c:pt idx="1116">
                  <c:v>25</c:v>
                </c:pt>
                <c:pt idx="1117">
                  <c:v>26</c:v>
                </c:pt>
                <c:pt idx="1118">
                  <c:v>26</c:v>
                </c:pt>
                <c:pt idx="1119">
                  <c:v>27</c:v>
                </c:pt>
                <c:pt idx="1120">
                  <c:v>28</c:v>
                </c:pt>
                <c:pt idx="1121">
                  <c:v>29</c:v>
                </c:pt>
                <c:pt idx="1122">
                  <c:v>30</c:v>
                </c:pt>
                <c:pt idx="1123">
                  <c:v>31</c:v>
                </c:pt>
                <c:pt idx="1124">
                  <c:v>31</c:v>
                </c:pt>
                <c:pt idx="1125">
                  <c:v>33</c:v>
                </c:pt>
                <c:pt idx="1126">
                  <c:v>35</c:v>
                </c:pt>
                <c:pt idx="1127">
                  <c:v>37</c:v>
                </c:pt>
                <c:pt idx="1128">
                  <c:v>37</c:v>
                </c:pt>
                <c:pt idx="1129">
                  <c:v>37</c:v>
                </c:pt>
                <c:pt idx="1130">
                  <c:v>36</c:v>
                </c:pt>
                <c:pt idx="1131">
                  <c:v>36</c:v>
                </c:pt>
                <c:pt idx="1132">
                  <c:v>37</c:v>
                </c:pt>
                <c:pt idx="1133">
                  <c:v>37</c:v>
                </c:pt>
                <c:pt idx="1134">
                  <c:v>39</c:v>
                </c:pt>
                <c:pt idx="1135">
                  <c:v>41</c:v>
                </c:pt>
                <c:pt idx="1136">
                  <c:v>43</c:v>
                </c:pt>
                <c:pt idx="1137">
                  <c:v>36</c:v>
                </c:pt>
                <c:pt idx="1138">
                  <c:v>30</c:v>
                </c:pt>
                <c:pt idx="1139">
                  <c:v>25</c:v>
                </c:pt>
                <c:pt idx="1140">
                  <c:v>22</c:v>
                </c:pt>
                <c:pt idx="1141">
                  <c:v>19</c:v>
                </c:pt>
                <c:pt idx="1142">
                  <c:v>16</c:v>
                </c:pt>
                <c:pt idx="1143">
                  <c:v>16</c:v>
                </c:pt>
                <c:pt idx="1144">
                  <c:v>16</c:v>
                </c:pt>
                <c:pt idx="1145">
                  <c:v>17</c:v>
                </c:pt>
                <c:pt idx="1146">
                  <c:v>20</c:v>
                </c:pt>
                <c:pt idx="1147">
                  <c:v>25</c:v>
                </c:pt>
                <c:pt idx="1148">
                  <c:v>31</c:v>
                </c:pt>
                <c:pt idx="1149">
                  <c:v>30</c:v>
                </c:pt>
                <c:pt idx="1150">
                  <c:v>30</c:v>
                </c:pt>
                <c:pt idx="1151">
                  <c:v>29</c:v>
                </c:pt>
                <c:pt idx="1152">
                  <c:v>31</c:v>
                </c:pt>
                <c:pt idx="1153">
                  <c:v>34</c:v>
                </c:pt>
                <c:pt idx="1154">
                  <c:v>38</c:v>
                </c:pt>
                <c:pt idx="1155">
                  <c:v>43</c:v>
                </c:pt>
                <c:pt idx="1156">
                  <c:v>49</c:v>
                </c:pt>
                <c:pt idx="1157">
                  <c:v>55</c:v>
                </c:pt>
                <c:pt idx="1158">
                  <c:v>53</c:v>
                </c:pt>
                <c:pt idx="1159">
                  <c:v>51</c:v>
                </c:pt>
                <c:pt idx="1160">
                  <c:v>50</c:v>
                </c:pt>
                <c:pt idx="1161">
                  <c:v>41</c:v>
                </c:pt>
                <c:pt idx="1162">
                  <c:v>34</c:v>
                </c:pt>
                <c:pt idx="1163">
                  <c:v>29</c:v>
                </c:pt>
                <c:pt idx="1164">
                  <c:v>28</c:v>
                </c:pt>
                <c:pt idx="1165">
                  <c:v>28</c:v>
                </c:pt>
                <c:pt idx="1166">
                  <c:v>28</c:v>
                </c:pt>
                <c:pt idx="1167">
                  <c:v>27</c:v>
                </c:pt>
                <c:pt idx="1168">
                  <c:v>27</c:v>
                </c:pt>
                <c:pt idx="1169">
                  <c:v>27</c:v>
                </c:pt>
                <c:pt idx="1170">
                  <c:v>33</c:v>
                </c:pt>
                <c:pt idx="1171">
                  <c:v>41</c:v>
                </c:pt>
                <c:pt idx="1172">
                  <c:v>50</c:v>
                </c:pt>
                <c:pt idx="1173">
                  <c:v>50</c:v>
                </c:pt>
                <c:pt idx="1174">
                  <c:v>50</c:v>
                </c:pt>
                <c:pt idx="1175">
                  <c:v>50</c:v>
                </c:pt>
                <c:pt idx="1176">
                  <c:v>52</c:v>
                </c:pt>
                <c:pt idx="1177">
                  <c:v>53</c:v>
                </c:pt>
                <c:pt idx="1178">
                  <c:v>55</c:v>
                </c:pt>
                <c:pt idx="1179">
                  <c:v>54</c:v>
                </c:pt>
                <c:pt idx="1180">
                  <c:v>54</c:v>
                </c:pt>
                <c:pt idx="1181">
                  <c:v>54</c:v>
                </c:pt>
                <c:pt idx="1182">
                  <c:v>50</c:v>
                </c:pt>
                <c:pt idx="1183">
                  <c:v>46</c:v>
                </c:pt>
                <c:pt idx="1184">
                  <c:v>43</c:v>
                </c:pt>
                <c:pt idx="1185">
                  <c:v>39</c:v>
                </c:pt>
                <c:pt idx="1186">
                  <c:v>35</c:v>
                </c:pt>
                <c:pt idx="1187">
                  <c:v>32</c:v>
                </c:pt>
                <c:pt idx="1188">
                  <c:v>32</c:v>
                </c:pt>
                <c:pt idx="1189">
                  <c:v>32</c:v>
                </c:pt>
                <c:pt idx="1190">
                  <c:v>32</c:v>
                </c:pt>
                <c:pt idx="1191">
                  <c:v>31</c:v>
                </c:pt>
                <c:pt idx="1192">
                  <c:v>29</c:v>
                </c:pt>
                <c:pt idx="1193">
                  <c:v>27</c:v>
                </c:pt>
                <c:pt idx="1194">
                  <c:v>33</c:v>
                </c:pt>
                <c:pt idx="1195">
                  <c:v>40</c:v>
                </c:pt>
                <c:pt idx="1196">
                  <c:v>48</c:v>
                </c:pt>
                <c:pt idx="1197">
                  <c:v>48</c:v>
                </c:pt>
                <c:pt idx="1198">
                  <c:v>48</c:v>
                </c:pt>
                <c:pt idx="1199">
                  <c:v>47</c:v>
                </c:pt>
                <c:pt idx="1200">
                  <c:v>49</c:v>
                </c:pt>
                <c:pt idx="1201">
                  <c:v>51</c:v>
                </c:pt>
                <c:pt idx="1202">
                  <c:v>54</c:v>
                </c:pt>
                <c:pt idx="1203">
                  <c:v>55</c:v>
                </c:pt>
                <c:pt idx="1204">
                  <c:v>56</c:v>
                </c:pt>
                <c:pt idx="1205">
                  <c:v>58</c:v>
                </c:pt>
                <c:pt idx="1206">
                  <c:v>26</c:v>
                </c:pt>
                <c:pt idx="1207">
                  <c:v>33</c:v>
                </c:pt>
                <c:pt idx="1208">
                  <c:v>44</c:v>
                </c:pt>
                <c:pt idx="1209">
                  <c:v>36</c:v>
                </c:pt>
                <c:pt idx="1210">
                  <c:v>30</c:v>
                </c:pt>
                <c:pt idx="1211">
                  <c:v>26</c:v>
                </c:pt>
                <c:pt idx="1212">
                  <c:v>25</c:v>
                </c:pt>
                <c:pt idx="1213">
                  <c:v>25</c:v>
                </c:pt>
                <c:pt idx="1214">
                  <c:v>24</c:v>
                </c:pt>
                <c:pt idx="1215">
                  <c:v>25</c:v>
                </c:pt>
                <c:pt idx="1216">
                  <c:v>25</c:v>
                </c:pt>
                <c:pt idx="1217">
                  <c:v>26</c:v>
                </c:pt>
                <c:pt idx="1218">
                  <c:v>29</c:v>
                </c:pt>
                <c:pt idx="1219">
                  <c:v>33</c:v>
                </c:pt>
                <c:pt idx="1220">
                  <c:v>36</c:v>
                </c:pt>
                <c:pt idx="1221">
                  <c:v>33</c:v>
                </c:pt>
                <c:pt idx="1222">
                  <c:v>29</c:v>
                </c:pt>
                <c:pt idx="1223">
                  <c:v>26</c:v>
                </c:pt>
                <c:pt idx="1224">
                  <c:v>32</c:v>
                </c:pt>
                <c:pt idx="1225">
                  <c:v>40</c:v>
                </c:pt>
                <c:pt idx="1226">
                  <c:v>50</c:v>
                </c:pt>
                <c:pt idx="1227">
                  <c:v>53</c:v>
                </c:pt>
                <c:pt idx="1228">
                  <c:v>56</c:v>
                </c:pt>
                <c:pt idx="1229">
                  <c:v>60</c:v>
                </c:pt>
                <c:pt idx="1230">
                  <c:v>54</c:v>
                </c:pt>
                <c:pt idx="1231">
                  <c:v>48</c:v>
                </c:pt>
                <c:pt idx="1232">
                  <c:v>44</c:v>
                </c:pt>
                <c:pt idx="1233">
                  <c:v>39</c:v>
                </c:pt>
                <c:pt idx="1234">
                  <c:v>35</c:v>
                </c:pt>
                <c:pt idx="1235">
                  <c:v>32</c:v>
                </c:pt>
                <c:pt idx="1236">
                  <c:v>31</c:v>
                </c:pt>
                <c:pt idx="1237">
                  <c:v>30</c:v>
                </c:pt>
                <c:pt idx="1238">
                  <c:v>29</c:v>
                </c:pt>
                <c:pt idx="1239">
                  <c:v>28</c:v>
                </c:pt>
                <c:pt idx="1240">
                  <c:v>28</c:v>
                </c:pt>
                <c:pt idx="1241">
                  <c:v>27</c:v>
                </c:pt>
                <c:pt idx="1242">
                  <c:v>32</c:v>
                </c:pt>
                <c:pt idx="1243">
                  <c:v>38</c:v>
                </c:pt>
                <c:pt idx="1244">
                  <c:v>46</c:v>
                </c:pt>
                <c:pt idx="1245">
                  <c:v>45</c:v>
                </c:pt>
                <c:pt idx="1246">
                  <c:v>43</c:v>
                </c:pt>
                <c:pt idx="1247">
                  <c:v>42</c:v>
                </c:pt>
                <c:pt idx="1248">
                  <c:v>47</c:v>
                </c:pt>
                <c:pt idx="1249">
                  <c:v>53</c:v>
                </c:pt>
                <c:pt idx="1250">
                  <c:v>60</c:v>
                </c:pt>
                <c:pt idx="1251">
                  <c:v>63</c:v>
                </c:pt>
                <c:pt idx="1252">
                  <c:v>67</c:v>
                </c:pt>
                <c:pt idx="1253">
                  <c:v>71</c:v>
                </c:pt>
                <c:pt idx="1254">
                  <c:v>59</c:v>
                </c:pt>
                <c:pt idx="1255">
                  <c:v>49</c:v>
                </c:pt>
                <c:pt idx="1256">
                  <c:v>41</c:v>
                </c:pt>
                <c:pt idx="1257">
                  <c:v>41</c:v>
                </c:pt>
                <c:pt idx="1258">
                  <c:v>41</c:v>
                </c:pt>
                <c:pt idx="1259">
                  <c:v>41</c:v>
                </c:pt>
                <c:pt idx="1260">
                  <c:v>39</c:v>
                </c:pt>
                <c:pt idx="1261">
                  <c:v>37</c:v>
                </c:pt>
                <c:pt idx="1262">
                  <c:v>35</c:v>
                </c:pt>
                <c:pt idx="1263">
                  <c:v>34</c:v>
                </c:pt>
                <c:pt idx="1264">
                  <c:v>33</c:v>
                </c:pt>
                <c:pt idx="1265">
                  <c:v>32</c:v>
                </c:pt>
                <c:pt idx="1266">
                  <c:v>39</c:v>
                </c:pt>
                <c:pt idx="1267">
                  <c:v>48</c:v>
                </c:pt>
                <c:pt idx="1268">
                  <c:v>58</c:v>
                </c:pt>
                <c:pt idx="1269">
                  <c:v>59</c:v>
                </c:pt>
                <c:pt idx="1270">
                  <c:v>61</c:v>
                </c:pt>
                <c:pt idx="1271">
                  <c:v>62</c:v>
                </c:pt>
                <c:pt idx="1272">
                  <c:v>60</c:v>
                </c:pt>
                <c:pt idx="1273">
                  <c:v>59</c:v>
                </c:pt>
                <c:pt idx="1274">
                  <c:v>57</c:v>
                </c:pt>
                <c:pt idx="1275">
                  <c:v>62</c:v>
                </c:pt>
                <c:pt idx="1276">
                  <c:v>67</c:v>
                </c:pt>
                <c:pt idx="1277">
                  <c:v>72</c:v>
                </c:pt>
                <c:pt idx="1278">
                  <c:v>72</c:v>
                </c:pt>
                <c:pt idx="1279">
                  <c:v>72</c:v>
                </c:pt>
                <c:pt idx="1280">
                  <c:v>72</c:v>
                </c:pt>
                <c:pt idx="1281">
                  <c:v>64</c:v>
                </c:pt>
                <c:pt idx="1282">
                  <c:v>58</c:v>
                </c:pt>
                <c:pt idx="1283">
                  <c:v>52</c:v>
                </c:pt>
                <c:pt idx="1284">
                  <c:v>45</c:v>
                </c:pt>
                <c:pt idx="1285">
                  <c:v>39</c:v>
                </c:pt>
                <c:pt idx="1286">
                  <c:v>34</c:v>
                </c:pt>
                <c:pt idx="1287">
                  <c:v>31</c:v>
                </c:pt>
                <c:pt idx="1288">
                  <c:v>28</c:v>
                </c:pt>
                <c:pt idx="1289">
                  <c:v>25</c:v>
                </c:pt>
                <c:pt idx="1290">
                  <c:v>31</c:v>
                </c:pt>
                <c:pt idx="1291">
                  <c:v>40</c:v>
                </c:pt>
                <c:pt idx="1292">
                  <c:v>50</c:v>
                </c:pt>
                <c:pt idx="1293">
                  <c:v>53</c:v>
                </c:pt>
                <c:pt idx="1294">
                  <c:v>56</c:v>
                </c:pt>
                <c:pt idx="1295">
                  <c:v>60</c:v>
                </c:pt>
                <c:pt idx="1296">
                  <c:v>56</c:v>
                </c:pt>
                <c:pt idx="1297">
                  <c:v>53</c:v>
                </c:pt>
                <c:pt idx="1298">
                  <c:v>49</c:v>
                </c:pt>
                <c:pt idx="1299">
                  <c:v>54</c:v>
                </c:pt>
                <c:pt idx="1300">
                  <c:v>59</c:v>
                </c:pt>
                <c:pt idx="1301">
                  <c:v>64</c:v>
                </c:pt>
                <c:pt idx="1302">
                  <c:v>62</c:v>
                </c:pt>
                <c:pt idx="1303">
                  <c:v>61</c:v>
                </c:pt>
                <c:pt idx="1304">
                  <c:v>59</c:v>
                </c:pt>
                <c:pt idx="1305">
                  <c:v>48</c:v>
                </c:pt>
                <c:pt idx="1306">
                  <c:v>39</c:v>
                </c:pt>
                <c:pt idx="1307">
                  <c:v>31</c:v>
                </c:pt>
                <c:pt idx="1308">
                  <c:v>29</c:v>
                </c:pt>
                <c:pt idx="1309">
                  <c:v>26</c:v>
                </c:pt>
                <c:pt idx="1310">
                  <c:v>23</c:v>
                </c:pt>
                <c:pt idx="1311">
                  <c:v>26</c:v>
                </c:pt>
                <c:pt idx="1312">
                  <c:v>28</c:v>
                </c:pt>
                <c:pt idx="1313">
                  <c:v>30</c:v>
                </c:pt>
                <c:pt idx="1314">
                  <c:v>33</c:v>
                </c:pt>
                <c:pt idx="1315">
                  <c:v>36</c:v>
                </c:pt>
                <c:pt idx="1316">
                  <c:v>39</c:v>
                </c:pt>
                <c:pt idx="1317">
                  <c:v>41</c:v>
                </c:pt>
                <c:pt idx="1318">
                  <c:v>42</c:v>
                </c:pt>
                <c:pt idx="1319">
                  <c:v>43</c:v>
                </c:pt>
                <c:pt idx="1320">
                  <c:v>43</c:v>
                </c:pt>
                <c:pt idx="1321">
                  <c:v>43</c:v>
                </c:pt>
                <c:pt idx="1322">
                  <c:v>43</c:v>
                </c:pt>
                <c:pt idx="1323">
                  <c:v>47</c:v>
                </c:pt>
                <c:pt idx="1324">
                  <c:v>50</c:v>
                </c:pt>
                <c:pt idx="1325">
                  <c:v>54</c:v>
                </c:pt>
                <c:pt idx="1326">
                  <c:v>65</c:v>
                </c:pt>
                <c:pt idx="1327">
                  <c:v>80</c:v>
                </c:pt>
                <c:pt idx="1328">
                  <c:v>98</c:v>
                </c:pt>
                <c:pt idx="1329">
                  <c:v>78</c:v>
                </c:pt>
                <c:pt idx="1330">
                  <c:v>62</c:v>
                </c:pt>
                <c:pt idx="1331">
                  <c:v>50</c:v>
                </c:pt>
                <c:pt idx="1332">
                  <c:v>43</c:v>
                </c:pt>
                <c:pt idx="1333">
                  <c:v>37</c:v>
                </c:pt>
                <c:pt idx="1334">
                  <c:v>33</c:v>
                </c:pt>
                <c:pt idx="1335">
                  <c:v>31</c:v>
                </c:pt>
                <c:pt idx="1336">
                  <c:v>29</c:v>
                </c:pt>
                <c:pt idx="1337">
                  <c:v>27</c:v>
                </c:pt>
                <c:pt idx="1338">
                  <c:v>31</c:v>
                </c:pt>
                <c:pt idx="1339">
                  <c:v>35</c:v>
                </c:pt>
                <c:pt idx="1340">
                  <c:v>40</c:v>
                </c:pt>
                <c:pt idx="1341">
                  <c:v>45</c:v>
                </c:pt>
                <c:pt idx="1342">
                  <c:v>50</c:v>
                </c:pt>
                <c:pt idx="1343">
                  <c:v>56</c:v>
                </c:pt>
                <c:pt idx="1344">
                  <c:v>56</c:v>
                </c:pt>
                <c:pt idx="1345">
                  <c:v>56</c:v>
                </c:pt>
                <c:pt idx="1346">
                  <c:v>56</c:v>
                </c:pt>
                <c:pt idx="1347">
                  <c:v>59</c:v>
                </c:pt>
                <c:pt idx="1348">
                  <c:v>62</c:v>
                </c:pt>
                <c:pt idx="1349">
                  <c:v>66</c:v>
                </c:pt>
                <c:pt idx="1350">
                  <c:v>66</c:v>
                </c:pt>
                <c:pt idx="1351">
                  <c:v>66</c:v>
                </c:pt>
                <c:pt idx="1352">
                  <c:v>66</c:v>
                </c:pt>
                <c:pt idx="1353">
                  <c:v>57</c:v>
                </c:pt>
                <c:pt idx="1354">
                  <c:v>49</c:v>
                </c:pt>
                <c:pt idx="1355">
                  <c:v>42</c:v>
                </c:pt>
                <c:pt idx="1356">
                  <c:v>40</c:v>
                </c:pt>
                <c:pt idx="1357">
                  <c:v>38</c:v>
                </c:pt>
                <c:pt idx="1358">
                  <c:v>37</c:v>
                </c:pt>
                <c:pt idx="1359">
                  <c:v>35</c:v>
                </c:pt>
                <c:pt idx="1360">
                  <c:v>33</c:v>
                </c:pt>
                <c:pt idx="1361">
                  <c:v>31</c:v>
                </c:pt>
                <c:pt idx="1362">
                  <c:v>35</c:v>
                </c:pt>
                <c:pt idx="1363">
                  <c:v>39</c:v>
                </c:pt>
                <c:pt idx="1364">
                  <c:v>43</c:v>
                </c:pt>
                <c:pt idx="1365">
                  <c:v>48</c:v>
                </c:pt>
                <c:pt idx="1366">
                  <c:v>53</c:v>
                </c:pt>
                <c:pt idx="1367">
                  <c:v>59</c:v>
                </c:pt>
                <c:pt idx="1368">
                  <c:v>61</c:v>
                </c:pt>
                <c:pt idx="1369">
                  <c:v>63</c:v>
                </c:pt>
                <c:pt idx="1370">
                  <c:v>65</c:v>
                </c:pt>
                <c:pt idx="1371">
                  <c:v>63</c:v>
                </c:pt>
                <c:pt idx="1372">
                  <c:v>61</c:v>
                </c:pt>
                <c:pt idx="1373">
                  <c:v>59</c:v>
                </c:pt>
                <c:pt idx="1374">
                  <c:v>55</c:v>
                </c:pt>
                <c:pt idx="1375">
                  <c:v>51</c:v>
                </c:pt>
                <c:pt idx="1376">
                  <c:v>47</c:v>
                </c:pt>
                <c:pt idx="1377">
                  <c:v>45</c:v>
                </c:pt>
                <c:pt idx="1378">
                  <c:v>42</c:v>
                </c:pt>
                <c:pt idx="1379">
                  <c:v>39</c:v>
                </c:pt>
                <c:pt idx="1380">
                  <c:v>38</c:v>
                </c:pt>
                <c:pt idx="1381">
                  <c:v>37</c:v>
                </c:pt>
                <c:pt idx="1382">
                  <c:v>36</c:v>
                </c:pt>
                <c:pt idx="1383">
                  <c:v>34</c:v>
                </c:pt>
                <c:pt idx="1384">
                  <c:v>33</c:v>
                </c:pt>
                <c:pt idx="1385">
                  <c:v>32</c:v>
                </c:pt>
                <c:pt idx="1386">
                  <c:v>38</c:v>
                </c:pt>
                <c:pt idx="1387">
                  <c:v>45</c:v>
                </c:pt>
                <c:pt idx="1388">
                  <c:v>53</c:v>
                </c:pt>
                <c:pt idx="1389">
                  <c:v>58</c:v>
                </c:pt>
                <c:pt idx="1390">
                  <c:v>65</c:v>
                </c:pt>
                <c:pt idx="1391">
                  <c:v>71</c:v>
                </c:pt>
                <c:pt idx="1392">
                  <c:v>73</c:v>
                </c:pt>
                <c:pt idx="1393">
                  <c:v>74</c:v>
                </c:pt>
                <c:pt idx="1394">
                  <c:v>75</c:v>
                </c:pt>
                <c:pt idx="1395">
                  <c:v>75</c:v>
                </c:pt>
                <c:pt idx="1396">
                  <c:v>76</c:v>
                </c:pt>
                <c:pt idx="1397">
                  <c:v>76</c:v>
                </c:pt>
                <c:pt idx="1398">
                  <c:v>74</c:v>
                </c:pt>
                <c:pt idx="1399">
                  <c:v>72</c:v>
                </c:pt>
                <c:pt idx="1400">
                  <c:v>70</c:v>
                </c:pt>
                <c:pt idx="1401">
                  <c:v>57</c:v>
                </c:pt>
                <c:pt idx="1402">
                  <c:v>46</c:v>
                </c:pt>
                <c:pt idx="1403">
                  <c:v>38</c:v>
                </c:pt>
                <c:pt idx="1404">
                  <c:v>36</c:v>
                </c:pt>
                <c:pt idx="1405">
                  <c:v>34</c:v>
                </c:pt>
                <c:pt idx="1406">
                  <c:v>32</c:v>
                </c:pt>
                <c:pt idx="1407">
                  <c:v>32</c:v>
                </c:pt>
                <c:pt idx="1408">
                  <c:v>31</c:v>
                </c:pt>
                <c:pt idx="1409">
                  <c:v>31</c:v>
                </c:pt>
                <c:pt idx="1410">
                  <c:v>33</c:v>
                </c:pt>
                <c:pt idx="1411">
                  <c:v>35</c:v>
                </c:pt>
                <c:pt idx="1412">
                  <c:v>37</c:v>
                </c:pt>
                <c:pt idx="1413">
                  <c:v>39</c:v>
                </c:pt>
                <c:pt idx="1414">
                  <c:v>42</c:v>
                </c:pt>
                <c:pt idx="1415">
                  <c:v>45</c:v>
                </c:pt>
                <c:pt idx="1416">
                  <c:v>85</c:v>
                </c:pt>
                <c:pt idx="1417">
                  <c:v>86</c:v>
                </c:pt>
                <c:pt idx="1418">
                  <c:v>87</c:v>
                </c:pt>
                <c:pt idx="1419">
                  <c:v>88</c:v>
                </c:pt>
                <c:pt idx="1420">
                  <c:v>89</c:v>
                </c:pt>
                <c:pt idx="1421">
                  <c:v>90</c:v>
                </c:pt>
                <c:pt idx="1422">
                  <c:v>87</c:v>
                </c:pt>
                <c:pt idx="1423">
                  <c:v>85</c:v>
                </c:pt>
                <c:pt idx="1424">
                  <c:v>84</c:v>
                </c:pt>
                <c:pt idx="1425">
                  <c:v>77</c:v>
                </c:pt>
                <c:pt idx="1426">
                  <c:v>70</c:v>
                </c:pt>
                <c:pt idx="1427">
                  <c:v>63</c:v>
                </c:pt>
                <c:pt idx="1428">
                  <c:v>62</c:v>
                </c:pt>
                <c:pt idx="1429">
                  <c:v>61</c:v>
                </c:pt>
                <c:pt idx="1430">
                  <c:v>60</c:v>
                </c:pt>
                <c:pt idx="1431">
                  <c:v>60</c:v>
                </c:pt>
                <c:pt idx="1432">
                  <c:v>61</c:v>
                </c:pt>
                <c:pt idx="1433">
                  <c:v>62</c:v>
                </c:pt>
                <c:pt idx="1434">
                  <c:v>65</c:v>
                </c:pt>
                <c:pt idx="1435">
                  <c:v>69</c:v>
                </c:pt>
                <c:pt idx="1436">
                  <c:v>72</c:v>
                </c:pt>
                <c:pt idx="1437">
                  <c:v>74</c:v>
                </c:pt>
                <c:pt idx="1438">
                  <c:v>75</c:v>
                </c:pt>
                <c:pt idx="1439">
                  <c:v>76</c:v>
                </c:pt>
                <c:pt idx="1440">
                  <c:v>79</c:v>
                </c:pt>
                <c:pt idx="1441">
                  <c:v>81</c:v>
                </c:pt>
                <c:pt idx="1442">
                  <c:v>83</c:v>
                </c:pt>
                <c:pt idx="1443">
                  <c:v>85</c:v>
                </c:pt>
                <c:pt idx="1444">
                  <c:v>86</c:v>
                </c:pt>
                <c:pt idx="1445">
                  <c:v>87</c:v>
                </c:pt>
                <c:pt idx="1446">
                  <c:v>87</c:v>
                </c:pt>
                <c:pt idx="1447">
                  <c:v>87</c:v>
                </c:pt>
                <c:pt idx="1448">
                  <c:v>87</c:v>
                </c:pt>
                <c:pt idx="1449">
                  <c:v>80</c:v>
                </c:pt>
                <c:pt idx="1450">
                  <c:v>73</c:v>
                </c:pt>
                <c:pt idx="1451">
                  <c:v>67</c:v>
                </c:pt>
                <c:pt idx="1452">
                  <c:v>64</c:v>
                </c:pt>
                <c:pt idx="1453">
                  <c:v>61</c:v>
                </c:pt>
                <c:pt idx="1454">
                  <c:v>59</c:v>
                </c:pt>
                <c:pt idx="1455">
                  <c:v>58</c:v>
                </c:pt>
                <c:pt idx="1456">
                  <c:v>58</c:v>
                </c:pt>
                <c:pt idx="1457">
                  <c:v>57</c:v>
                </c:pt>
                <c:pt idx="1458">
                  <c:v>62</c:v>
                </c:pt>
                <c:pt idx="1459">
                  <c:v>67</c:v>
                </c:pt>
                <c:pt idx="1460">
                  <c:v>72</c:v>
                </c:pt>
                <c:pt idx="1461">
                  <c:v>71</c:v>
                </c:pt>
                <c:pt idx="1462">
                  <c:v>71</c:v>
                </c:pt>
                <c:pt idx="1463">
                  <c:v>70</c:v>
                </c:pt>
                <c:pt idx="1464">
                  <c:v>76</c:v>
                </c:pt>
                <c:pt idx="1465">
                  <c:v>82</c:v>
                </c:pt>
                <c:pt idx="1466">
                  <c:v>88</c:v>
                </c:pt>
                <c:pt idx="1467">
                  <c:v>88</c:v>
                </c:pt>
                <c:pt idx="1468">
                  <c:v>89</c:v>
                </c:pt>
                <c:pt idx="1469">
                  <c:v>89</c:v>
                </c:pt>
                <c:pt idx="1470">
                  <c:v>86</c:v>
                </c:pt>
                <c:pt idx="1471">
                  <c:v>84</c:v>
                </c:pt>
                <c:pt idx="1472">
                  <c:v>81</c:v>
                </c:pt>
                <c:pt idx="1473">
                  <c:v>66</c:v>
                </c:pt>
                <c:pt idx="1474">
                  <c:v>54</c:v>
                </c:pt>
                <c:pt idx="1475">
                  <c:v>44</c:v>
                </c:pt>
                <c:pt idx="1476">
                  <c:v>48</c:v>
                </c:pt>
                <c:pt idx="1477">
                  <c:v>53</c:v>
                </c:pt>
                <c:pt idx="1478">
                  <c:v>58</c:v>
                </c:pt>
                <c:pt idx="1479">
                  <c:v>58</c:v>
                </c:pt>
                <c:pt idx="1480">
                  <c:v>59</c:v>
                </c:pt>
                <c:pt idx="1481">
                  <c:v>59</c:v>
                </c:pt>
                <c:pt idx="1482">
                  <c:v>62</c:v>
                </c:pt>
                <c:pt idx="1483">
                  <c:v>64</c:v>
                </c:pt>
                <c:pt idx="1484">
                  <c:v>67</c:v>
                </c:pt>
                <c:pt idx="1485">
                  <c:v>70</c:v>
                </c:pt>
                <c:pt idx="1486">
                  <c:v>73</c:v>
                </c:pt>
                <c:pt idx="1487">
                  <c:v>76</c:v>
                </c:pt>
                <c:pt idx="1488">
                  <c:v>79</c:v>
                </c:pt>
                <c:pt idx="1489">
                  <c:v>82</c:v>
                </c:pt>
                <c:pt idx="1490">
                  <c:v>86</c:v>
                </c:pt>
                <c:pt idx="1491">
                  <c:v>86</c:v>
                </c:pt>
                <c:pt idx="1492">
                  <c:v>87</c:v>
                </c:pt>
                <c:pt idx="1493">
                  <c:v>87</c:v>
                </c:pt>
                <c:pt idx="1494">
                  <c:v>86</c:v>
                </c:pt>
                <c:pt idx="1495">
                  <c:v>85</c:v>
                </c:pt>
                <c:pt idx="1496">
                  <c:v>84</c:v>
                </c:pt>
                <c:pt idx="1497">
                  <c:v>77</c:v>
                </c:pt>
                <c:pt idx="1498">
                  <c:v>70</c:v>
                </c:pt>
                <c:pt idx="1499">
                  <c:v>64</c:v>
                </c:pt>
                <c:pt idx="1500">
                  <c:v>62</c:v>
                </c:pt>
                <c:pt idx="1501">
                  <c:v>59</c:v>
                </c:pt>
                <c:pt idx="1502">
                  <c:v>57</c:v>
                </c:pt>
                <c:pt idx="1503">
                  <c:v>58</c:v>
                </c:pt>
                <c:pt idx="1504">
                  <c:v>58</c:v>
                </c:pt>
                <c:pt idx="1505">
                  <c:v>59</c:v>
                </c:pt>
                <c:pt idx="1506">
                  <c:v>63</c:v>
                </c:pt>
                <c:pt idx="1507">
                  <c:v>67</c:v>
                </c:pt>
                <c:pt idx="1508">
                  <c:v>71</c:v>
                </c:pt>
                <c:pt idx="1509">
                  <c:v>74</c:v>
                </c:pt>
                <c:pt idx="1510">
                  <c:v>77</c:v>
                </c:pt>
                <c:pt idx="1511">
                  <c:v>80</c:v>
                </c:pt>
                <c:pt idx="1512">
                  <c:v>81</c:v>
                </c:pt>
                <c:pt idx="1513">
                  <c:v>83</c:v>
                </c:pt>
                <c:pt idx="1514">
                  <c:v>84</c:v>
                </c:pt>
                <c:pt idx="1515">
                  <c:v>84</c:v>
                </c:pt>
                <c:pt idx="1516">
                  <c:v>83</c:v>
                </c:pt>
                <c:pt idx="1517">
                  <c:v>83</c:v>
                </c:pt>
                <c:pt idx="1518">
                  <c:v>78</c:v>
                </c:pt>
                <c:pt idx="1519">
                  <c:v>73</c:v>
                </c:pt>
                <c:pt idx="1520">
                  <c:v>67</c:v>
                </c:pt>
                <c:pt idx="1521">
                  <c:v>64</c:v>
                </c:pt>
                <c:pt idx="1522">
                  <c:v>61</c:v>
                </c:pt>
                <c:pt idx="1523">
                  <c:v>59</c:v>
                </c:pt>
                <c:pt idx="1524">
                  <c:v>55</c:v>
                </c:pt>
                <c:pt idx="1525">
                  <c:v>52</c:v>
                </c:pt>
                <c:pt idx="1526">
                  <c:v>48</c:v>
                </c:pt>
                <c:pt idx="1527">
                  <c:v>52</c:v>
                </c:pt>
                <c:pt idx="1528">
                  <c:v>55</c:v>
                </c:pt>
                <c:pt idx="1529">
                  <c:v>58</c:v>
                </c:pt>
                <c:pt idx="1530">
                  <c:v>64</c:v>
                </c:pt>
                <c:pt idx="1531">
                  <c:v>70</c:v>
                </c:pt>
                <c:pt idx="1532">
                  <c:v>78</c:v>
                </c:pt>
                <c:pt idx="1533">
                  <c:v>80</c:v>
                </c:pt>
                <c:pt idx="1534">
                  <c:v>82</c:v>
                </c:pt>
                <c:pt idx="1535">
                  <c:v>83</c:v>
                </c:pt>
                <c:pt idx="1536">
                  <c:v>85</c:v>
                </c:pt>
                <c:pt idx="1537">
                  <c:v>87</c:v>
                </c:pt>
                <c:pt idx="1538">
                  <c:v>88</c:v>
                </c:pt>
                <c:pt idx="1539">
                  <c:v>90</c:v>
                </c:pt>
                <c:pt idx="1540">
                  <c:v>91</c:v>
                </c:pt>
                <c:pt idx="1541">
                  <c:v>93</c:v>
                </c:pt>
                <c:pt idx="1542">
                  <c:v>91</c:v>
                </c:pt>
                <c:pt idx="1543">
                  <c:v>89</c:v>
                </c:pt>
                <c:pt idx="1544">
                  <c:v>87</c:v>
                </c:pt>
                <c:pt idx="1545">
                  <c:v>76</c:v>
                </c:pt>
                <c:pt idx="1546">
                  <c:v>66</c:v>
                </c:pt>
                <c:pt idx="1547">
                  <c:v>57</c:v>
                </c:pt>
                <c:pt idx="1548">
                  <c:v>55</c:v>
                </c:pt>
                <c:pt idx="1549">
                  <c:v>53</c:v>
                </c:pt>
                <c:pt idx="1550">
                  <c:v>50</c:v>
                </c:pt>
                <c:pt idx="1551">
                  <c:v>50</c:v>
                </c:pt>
                <c:pt idx="1552">
                  <c:v>49</c:v>
                </c:pt>
                <c:pt idx="1553">
                  <c:v>49</c:v>
                </c:pt>
                <c:pt idx="1554">
                  <c:v>57</c:v>
                </c:pt>
                <c:pt idx="1555">
                  <c:v>66</c:v>
                </c:pt>
                <c:pt idx="1556">
                  <c:v>77</c:v>
                </c:pt>
                <c:pt idx="1557">
                  <c:v>79</c:v>
                </c:pt>
                <c:pt idx="1558">
                  <c:v>81</c:v>
                </c:pt>
                <c:pt idx="1559">
                  <c:v>83</c:v>
                </c:pt>
                <c:pt idx="1560">
                  <c:v>86</c:v>
                </c:pt>
                <c:pt idx="1561">
                  <c:v>88</c:v>
                </c:pt>
                <c:pt idx="1562">
                  <c:v>90</c:v>
                </c:pt>
                <c:pt idx="1563">
                  <c:v>90</c:v>
                </c:pt>
                <c:pt idx="1564">
                  <c:v>91</c:v>
                </c:pt>
                <c:pt idx="1565">
                  <c:v>91</c:v>
                </c:pt>
                <c:pt idx="1566">
                  <c:v>84</c:v>
                </c:pt>
                <c:pt idx="1567">
                  <c:v>78</c:v>
                </c:pt>
                <c:pt idx="1568">
                  <c:v>72</c:v>
                </c:pt>
                <c:pt idx="1569">
                  <c:v>66</c:v>
                </c:pt>
                <c:pt idx="1570">
                  <c:v>62</c:v>
                </c:pt>
                <c:pt idx="1571">
                  <c:v>57</c:v>
                </c:pt>
                <c:pt idx="1572">
                  <c:v>54</c:v>
                </c:pt>
                <c:pt idx="1573">
                  <c:v>50</c:v>
                </c:pt>
                <c:pt idx="1574">
                  <c:v>47</c:v>
                </c:pt>
                <c:pt idx="1575">
                  <c:v>48</c:v>
                </c:pt>
                <c:pt idx="1576">
                  <c:v>49</c:v>
                </c:pt>
                <c:pt idx="1577">
                  <c:v>50</c:v>
                </c:pt>
                <c:pt idx="1578">
                  <c:v>56</c:v>
                </c:pt>
                <c:pt idx="1579">
                  <c:v>63</c:v>
                </c:pt>
                <c:pt idx="1580">
                  <c:v>70</c:v>
                </c:pt>
                <c:pt idx="1581">
                  <c:v>74</c:v>
                </c:pt>
                <c:pt idx="1582">
                  <c:v>77</c:v>
                </c:pt>
                <c:pt idx="1583">
                  <c:v>81</c:v>
                </c:pt>
                <c:pt idx="1584">
                  <c:v>83</c:v>
                </c:pt>
                <c:pt idx="1585">
                  <c:v>85</c:v>
                </c:pt>
                <c:pt idx="1586">
                  <c:v>87</c:v>
                </c:pt>
                <c:pt idx="1587">
                  <c:v>87</c:v>
                </c:pt>
                <c:pt idx="1588">
                  <c:v>87</c:v>
                </c:pt>
                <c:pt idx="1589">
                  <c:v>87</c:v>
                </c:pt>
                <c:pt idx="1590">
                  <c:v>80</c:v>
                </c:pt>
                <c:pt idx="1591">
                  <c:v>73</c:v>
                </c:pt>
                <c:pt idx="1592">
                  <c:v>67</c:v>
                </c:pt>
                <c:pt idx="1593">
                  <c:v>60</c:v>
                </c:pt>
                <c:pt idx="1594">
                  <c:v>53</c:v>
                </c:pt>
                <c:pt idx="1595">
                  <c:v>46</c:v>
                </c:pt>
                <c:pt idx="1596">
                  <c:v>44</c:v>
                </c:pt>
                <c:pt idx="1597">
                  <c:v>43</c:v>
                </c:pt>
                <c:pt idx="1598">
                  <c:v>41</c:v>
                </c:pt>
                <c:pt idx="1599">
                  <c:v>42</c:v>
                </c:pt>
                <c:pt idx="1600">
                  <c:v>43</c:v>
                </c:pt>
                <c:pt idx="1601">
                  <c:v>45</c:v>
                </c:pt>
                <c:pt idx="1602">
                  <c:v>52</c:v>
                </c:pt>
                <c:pt idx="1603">
                  <c:v>60</c:v>
                </c:pt>
                <c:pt idx="1604">
                  <c:v>69</c:v>
                </c:pt>
                <c:pt idx="1605">
                  <c:v>70</c:v>
                </c:pt>
                <c:pt idx="1606">
                  <c:v>71</c:v>
                </c:pt>
                <c:pt idx="1607">
                  <c:v>72</c:v>
                </c:pt>
                <c:pt idx="1608">
                  <c:v>75</c:v>
                </c:pt>
                <c:pt idx="1609">
                  <c:v>78</c:v>
                </c:pt>
                <c:pt idx="1610">
                  <c:v>81</c:v>
                </c:pt>
                <c:pt idx="1611">
                  <c:v>82</c:v>
                </c:pt>
                <c:pt idx="1612">
                  <c:v>82</c:v>
                </c:pt>
                <c:pt idx="1613">
                  <c:v>83</c:v>
                </c:pt>
                <c:pt idx="1614">
                  <c:v>81</c:v>
                </c:pt>
                <c:pt idx="1615">
                  <c:v>75</c:v>
                </c:pt>
                <c:pt idx="1616">
                  <c:v>68</c:v>
                </c:pt>
                <c:pt idx="1617">
                  <c:v>60</c:v>
                </c:pt>
                <c:pt idx="1618">
                  <c:v>54</c:v>
                </c:pt>
                <c:pt idx="1619">
                  <c:v>48</c:v>
                </c:pt>
                <c:pt idx="1620">
                  <c:v>46</c:v>
                </c:pt>
                <c:pt idx="1621">
                  <c:v>44</c:v>
                </c:pt>
                <c:pt idx="1622">
                  <c:v>42</c:v>
                </c:pt>
                <c:pt idx="1623">
                  <c:v>43</c:v>
                </c:pt>
                <c:pt idx="1624">
                  <c:v>44</c:v>
                </c:pt>
                <c:pt idx="1625">
                  <c:v>45</c:v>
                </c:pt>
                <c:pt idx="1626">
                  <c:v>53</c:v>
                </c:pt>
                <c:pt idx="1627">
                  <c:v>62</c:v>
                </c:pt>
                <c:pt idx="1628">
                  <c:v>72</c:v>
                </c:pt>
                <c:pt idx="1629">
                  <c:v>74</c:v>
                </c:pt>
                <c:pt idx="1630">
                  <c:v>77</c:v>
                </c:pt>
                <c:pt idx="1631">
                  <c:v>79</c:v>
                </c:pt>
                <c:pt idx="1632">
                  <c:v>80</c:v>
                </c:pt>
                <c:pt idx="1633">
                  <c:v>81</c:v>
                </c:pt>
                <c:pt idx="1634">
                  <c:v>81</c:v>
                </c:pt>
                <c:pt idx="1635">
                  <c:v>84</c:v>
                </c:pt>
                <c:pt idx="1636">
                  <c:v>87</c:v>
                </c:pt>
                <c:pt idx="1637">
                  <c:v>90</c:v>
                </c:pt>
                <c:pt idx="1638">
                  <c:v>83</c:v>
                </c:pt>
                <c:pt idx="1639">
                  <c:v>77</c:v>
                </c:pt>
                <c:pt idx="1640">
                  <c:v>71</c:v>
                </c:pt>
                <c:pt idx="1641">
                  <c:v>63</c:v>
                </c:pt>
                <c:pt idx="1642">
                  <c:v>55</c:v>
                </c:pt>
                <c:pt idx="1643">
                  <c:v>48</c:v>
                </c:pt>
                <c:pt idx="1644">
                  <c:v>46</c:v>
                </c:pt>
                <c:pt idx="1645">
                  <c:v>44</c:v>
                </c:pt>
                <c:pt idx="1646">
                  <c:v>43</c:v>
                </c:pt>
                <c:pt idx="1647">
                  <c:v>44</c:v>
                </c:pt>
                <c:pt idx="1648">
                  <c:v>46</c:v>
                </c:pt>
                <c:pt idx="1649">
                  <c:v>48</c:v>
                </c:pt>
                <c:pt idx="1650">
                  <c:v>56</c:v>
                </c:pt>
                <c:pt idx="1651">
                  <c:v>65</c:v>
                </c:pt>
                <c:pt idx="1652">
                  <c:v>76</c:v>
                </c:pt>
                <c:pt idx="1653">
                  <c:v>78</c:v>
                </c:pt>
                <c:pt idx="1654">
                  <c:v>81</c:v>
                </c:pt>
                <c:pt idx="1655">
                  <c:v>83</c:v>
                </c:pt>
                <c:pt idx="1656">
                  <c:v>84</c:v>
                </c:pt>
                <c:pt idx="1657">
                  <c:v>84</c:v>
                </c:pt>
                <c:pt idx="1658">
                  <c:v>83</c:v>
                </c:pt>
                <c:pt idx="1659">
                  <c:v>84</c:v>
                </c:pt>
                <c:pt idx="1660">
                  <c:v>85</c:v>
                </c:pt>
                <c:pt idx="1661">
                  <c:v>86</c:v>
                </c:pt>
                <c:pt idx="1662">
                  <c:v>82</c:v>
                </c:pt>
                <c:pt idx="1663">
                  <c:v>78</c:v>
                </c:pt>
                <c:pt idx="1664">
                  <c:v>74</c:v>
                </c:pt>
                <c:pt idx="1665">
                  <c:v>67</c:v>
                </c:pt>
                <c:pt idx="1666">
                  <c:v>61</c:v>
                </c:pt>
                <c:pt idx="1667">
                  <c:v>55</c:v>
                </c:pt>
                <c:pt idx="1668">
                  <c:v>55</c:v>
                </c:pt>
                <c:pt idx="1669">
                  <c:v>54</c:v>
                </c:pt>
                <c:pt idx="1670">
                  <c:v>54</c:v>
                </c:pt>
                <c:pt idx="1671">
                  <c:v>54</c:v>
                </c:pt>
                <c:pt idx="1672">
                  <c:v>53</c:v>
                </c:pt>
                <c:pt idx="1673">
                  <c:v>53</c:v>
                </c:pt>
                <c:pt idx="1674">
                  <c:v>59</c:v>
                </c:pt>
                <c:pt idx="1675">
                  <c:v>67</c:v>
                </c:pt>
                <c:pt idx="1676">
                  <c:v>75</c:v>
                </c:pt>
                <c:pt idx="1677">
                  <c:v>78</c:v>
                </c:pt>
                <c:pt idx="1678">
                  <c:v>81</c:v>
                </c:pt>
                <c:pt idx="1679">
                  <c:v>84</c:v>
                </c:pt>
                <c:pt idx="1680">
                  <c:v>85</c:v>
                </c:pt>
                <c:pt idx="1681">
                  <c:v>86</c:v>
                </c:pt>
                <c:pt idx="1682">
                  <c:v>87</c:v>
                </c:pt>
                <c:pt idx="1683">
                  <c:v>88</c:v>
                </c:pt>
                <c:pt idx="1684">
                  <c:v>89</c:v>
                </c:pt>
                <c:pt idx="1685">
                  <c:v>90</c:v>
                </c:pt>
                <c:pt idx="1686">
                  <c:v>84</c:v>
                </c:pt>
                <c:pt idx="1687">
                  <c:v>79</c:v>
                </c:pt>
                <c:pt idx="1688">
                  <c:v>74</c:v>
                </c:pt>
                <c:pt idx="1689">
                  <c:v>66</c:v>
                </c:pt>
                <c:pt idx="1690">
                  <c:v>58</c:v>
                </c:pt>
                <c:pt idx="1691">
                  <c:v>51</c:v>
                </c:pt>
                <c:pt idx="1692">
                  <c:v>47</c:v>
                </c:pt>
                <c:pt idx="1693">
                  <c:v>44</c:v>
                </c:pt>
                <c:pt idx="1694">
                  <c:v>40</c:v>
                </c:pt>
                <c:pt idx="1695">
                  <c:v>44</c:v>
                </c:pt>
                <c:pt idx="1696">
                  <c:v>47</c:v>
                </c:pt>
                <c:pt idx="1697">
                  <c:v>51</c:v>
                </c:pt>
                <c:pt idx="1698">
                  <c:v>59</c:v>
                </c:pt>
                <c:pt idx="1699">
                  <c:v>67</c:v>
                </c:pt>
                <c:pt idx="1700">
                  <c:v>78</c:v>
                </c:pt>
                <c:pt idx="1701">
                  <c:v>80</c:v>
                </c:pt>
                <c:pt idx="1702">
                  <c:v>83</c:v>
                </c:pt>
                <c:pt idx="1703">
                  <c:v>86</c:v>
                </c:pt>
                <c:pt idx="1704">
                  <c:v>86</c:v>
                </c:pt>
                <c:pt idx="1705">
                  <c:v>86</c:v>
                </c:pt>
                <c:pt idx="1706">
                  <c:v>87</c:v>
                </c:pt>
                <c:pt idx="1707">
                  <c:v>88</c:v>
                </c:pt>
                <c:pt idx="1708">
                  <c:v>90</c:v>
                </c:pt>
                <c:pt idx="1709">
                  <c:v>91</c:v>
                </c:pt>
                <c:pt idx="1710">
                  <c:v>84</c:v>
                </c:pt>
                <c:pt idx="1711">
                  <c:v>77</c:v>
                </c:pt>
                <c:pt idx="1712">
                  <c:v>70</c:v>
                </c:pt>
                <c:pt idx="1713">
                  <c:v>62</c:v>
                </c:pt>
                <c:pt idx="1714">
                  <c:v>55</c:v>
                </c:pt>
                <c:pt idx="1715">
                  <c:v>48</c:v>
                </c:pt>
                <c:pt idx="1716">
                  <c:v>46</c:v>
                </c:pt>
                <c:pt idx="1717">
                  <c:v>43</c:v>
                </c:pt>
                <c:pt idx="1718">
                  <c:v>40</c:v>
                </c:pt>
                <c:pt idx="1719">
                  <c:v>42</c:v>
                </c:pt>
                <c:pt idx="1720">
                  <c:v>44</c:v>
                </c:pt>
                <c:pt idx="1721">
                  <c:v>46</c:v>
                </c:pt>
                <c:pt idx="1722">
                  <c:v>51</c:v>
                </c:pt>
                <c:pt idx="1723">
                  <c:v>55</c:v>
                </c:pt>
                <c:pt idx="1724">
                  <c:v>61</c:v>
                </c:pt>
                <c:pt idx="1725">
                  <c:v>67</c:v>
                </c:pt>
                <c:pt idx="1726">
                  <c:v>73</c:v>
                </c:pt>
                <c:pt idx="1727">
                  <c:v>81</c:v>
                </c:pt>
                <c:pt idx="1728">
                  <c:v>76</c:v>
                </c:pt>
                <c:pt idx="1729">
                  <c:v>71</c:v>
                </c:pt>
                <c:pt idx="1730">
                  <c:v>66</c:v>
                </c:pt>
                <c:pt idx="1731">
                  <c:v>71</c:v>
                </c:pt>
                <c:pt idx="1732">
                  <c:v>76</c:v>
                </c:pt>
                <c:pt idx="1733">
                  <c:v>81</c:v>
                </c:pt>
                <c:pt idx="1734">
                  <c:v>77</c:v>
                </c:pt>
                <c:pt idx="1735">
                  <c:v>73</c:v>
                </c:pt>
                <c:pt idx="1736">
                  <c:v>69</c:v>
                </c:pt>
                <c:pt idx="1737">
                  <c:v>61</c:v>
                </c:pt>
                <c:pt idx="1738">
                  <c:v>54</c:v>
                </c:pt>
                <c:pt idx="1739">
                  <c:v>48</c:v>
                </c:pt>
                <c:pt idx="1740">
                  <c:v>45</c:v>
                </c:pt>
                <c:pt idx="1741">
                  <c:v>43</c:v>
                </c:pt>
                <c:pt idx="1742">
                  <c:v>40</c:v>
                </c:pt>
                <c:pt idx="1743">
                  <c:v>42</c:v>
                </c:pt>
                <c:pt idx="1744">
                  <c:v>44</c:v>
                </c:pt>
                <c:pt idx="1745">
                  <c:v>46</c:v>
                </c:pt>
                <c:pt idx="1746">
                  <c:v>52</c:v>
                </c:pt>
                <c:pt idx="1747">
                  <c:v>60</c:v>
                </c:pt>
                <c:pt idx="1748">
                  <c:v>68</c:v>
                </c:pt>
                <c:pt idx="1749">
                  <c:v>66</c:v>
                </c:pt>
                <c:pt idx="1750">
                  <c:v>63</c:v>
                </c:pt>
                <c:pt idx="1751">
                  <c:v>60</c:v>
                </c:pt>
                <c:pt idx="1752">
                  <c:v>62</c:v>
                </c:pt>
                <c:pt idx="1753">
                  <c:v>63</c:v>
                </c:pt>
                <c:pt idx="1754">
                  <c:v>65</c:v>
                </c:pt>
                <c:pt idx="1755">
                  <c:v>69</c:v>
                </c:pt>
                <c:pt idx="1756">
                  <c:v>73</c:v>
                </c:pt>
                <c:pt idx="1757">
                  <c:v>78</c:v>
                </c:pt>
                <c:pt idx="1758">
                  <c:v>73</c:v>
                </c:pt>
                <c:pt idx="1759">
                  <c:v>69</c:v>
                </c:pt>
                <c:pt idx="1760">
                  <c:v>65</c:v>
                </c:pt>
                <c:pt idx="1761">
                  <c:v>58</c:v>
                </c:pt>
                <c:pt idx="1762">
                  <c:v>52</c:v>
                </c:pt>
                <c:pt idx="1763">
                  <c:v>46</c:v>
                </c:pt>
                <c:pt idx="1764">
                  <c:v>45</c:v>
                </c:pt>
                <c:pt idx="1765">
                  <c:v>44</c:v>
                </c:pt>
                <c:pt idx="1766">
                  <c:v>42</c:v>
                </c:pt>
                <c:pt idx="1767">
                  <c:v>44</c:v>
                </c:pt>
                <c:pt idx="1768">
                  <c:v>47</c:v>
                </c:pt>
                <c:pt idx="1769">
                  <c:v>49</c:v>
                </c:pt>
                <c:pt idx="1770">
                  <c:v>54</c:v>
                </c:pt>
                <c:pt idx="1771">
                  <c:v>60</c:v>
                </c:pt>
                <c:pt idx="1772">
                  <c:v>66</c:v>
                </c:pt>
                <c:pt idx="1773">
                  <c:v>71</c:v>
                </c:pt>
                <c:pt idx="1774">
                  <c:v>75</c:v>
                </c:pt>
                <c:pt idx="1775">
                  <c:v>81</c:v>
                </c:pt>
                <c:pt idx="1776">
                  <c:v>81</c:v>
                </c:pt>
                <c:pt idx="1777">
                  <c:v>81</c:v>
                </c:pt>
                <c:pt idx="1778">
                  <c:v>81</c:v>
                </c:pt>
                <c:pt idx="1779">
                  <c:v>82</c:v>
                </c:pt>
                <c:pt idx="1780">
                  <c:v>82</c:v>
                </c:pt>
                <c:pt idx="1781">
                  <c:v>82</c:v>
                </c:pt>
                <c:pt idx="1782">
                  <c:v>79</c:v>
                </c:pt>
                <c:pt idx="1783">
                  <c:v>75</c:v>
                </c:pt>
                <c:pt idx="1784">
                  <c:v>72</c:v>
                </c:pt>
                <c:pt idx="1785">
                  <c:v>67</c:v>
                </c:pt>
                <c:pt idx="1786">
                  <c:v>62</c:v>
                </c:pt>
                <c:pt idx="1787">
                  <c:v>57</c:v>
                </c:pt>
                <c:pt idx="1788">
                  <c:v>53</c:v>
                </c:pt>
                <c:pt idx="1789">
                  <c:v>50</c:v>
                </c:pt>
                <c:pt idx="1790">
                  <c:v>47</c:v>
                </c:pt>
                <c:pt idx="1791">
                  <c:v>48</c:v>
                </c:pt>
                <c:pt idx="1792">
                  <c:v>50</c:v>
                </c:pt>
                <c:pt idx="1793">
                  <c:v>51</c:v>
                </c:pt>
                <c:pt idx="1794">
                  <c:v>57</c:v>
                </c:pt>
                <c:pt idx="1795">
                  <c:v>63</c:v>
                </c:pt>
                <c:pt idx="1796">
                  <c:v>70</c:v>
                </c:pt>
                <c:pt idx="1797">
                  <c:v>70</c:v>
                </c:pt>
                <c:pt idx="1798">
                  <c:v>69</c:v>
                </c:pt>
                <c:pt idx="1799">
                  <c:v>69</c:v>
                </c:pt>
                <c:pt idx="1800">
                  <c:v>70</c:v>
                </c:pt>
                <c:pt idx="1801">
                  <c:v>72</c:v>
                </c:pt>
                <c:pt idx="1802">
                  <c:v>74</c:v>
                </c:pt>
                <c:pt idx="1803">
                  <c:v>77</c:v>
                </c:pt>
                <c:pt idx="1804">
                  <c:v>80</c:v>
                </c:pt>
                <c:pt idx="1805">
                  <c:v>83</c:v>
                </c:pt>
                <c:pt idx="1806">
                  <c:v>77</c:v>
                </c:pt>
                <c:pt idx="1807">
                  <c:v>72</c:v>
                </c:pt>
                <c:pt idx="1808">
                  <c:v>67</c:v>
                </c:pt>
                <c:pt idx="1809">
                  <c:v>61</c:v>
                </c:pt>
                <c:pt idx="1810">
                  <c:v>56</c:v>
                </c:pt>
                <c:pt idx="1811">
                  <c:v>51</c:v>
                </c:pt>
                <c:pt idx="1812">
                  <c:v>49</c:v>
                </c:pt>
                <c:pt idx="1813">
                  <c:v>46</c:v>
                </c:pt>
                <c:pt idx="1814">
                  <c:v>44</c:v>
                </c:pt>
                <c:pt idx="1815">
                  <c:v>44</c:v>
                </c:pt>
                <c:pt idx="1816">
                  <c:v>43</c:v>
                </c:pt>
                <c:pt idx="1817">
                  <c:v>42</c:v>
                </c:pt>
                <c:pt idx="1818">
                  <c:v>49</c:v>
                </c:pt>
                <c:pt idx="1819">
                  <c:v>56</c:v>
                </c:pt>
                <c:pt idx="1820">
                  <c:v>64</c:v>
                </c:pt>
                <c:pt idx="1821">
                  <c:v>66</c:v>
                </c:pt>
                <c:pt idx="1822">
                  <c:v>69</c:v>
                </c:pt>
                <c:pt idx="1823">
                  <c:v>72</c:v>
                </c:pt>
                <c:pt idx="1824">
                  <c:v>74</c:v>
                </c:pt>
                <c:pt idx="1825">
                  <c:v>76</c:v>
                </c:pt>
                <c:pt idx="1826">
                  <c:v>78</c:v>
                </c:pt>
                <c:pt idx="1827">
                  <c:v>80</c:v>
                </c:pt>
                <c:pt idx="1828">
                  <c:v>82</c:v>
                </c:pt>
                <c:pt idx="1829">
                  <c:v>84</c:v>
                </c:pt>
                <c:pt idx="1830">
                  <c:v>69</c:v>
                </c:pt>
                <c:pt idx="1831">
                  <c:v>54</c:v>
                </c:pt>
                <c:pt idx="1832">
                  <c:v>42</c:v>
                </c:pt>
                <c:pt idx="1833">
                  <c:v>45</c:v>
                </c:pt>
                <c:pt idx="1834">
                  <c:v>48</c:v>
                </c:pt>
                <c:pt idx="1835">
                  <c:v>49</c:v>
                </c:pt>
                <c:pt idx="1836">
                  <c:v>46</c:v>
                </c:pt>
                <c:pt idx="1837">
                  <c:v>42</c:v>
                </c:pt>
                <c:pt idx="1838">
                  <c:v>39</c:v>
                </c:pt>
                <c:pt idx="1839">
                  <c:v>39</c:v>
                </c:pt>
                <c:pt idx="1840">
                  <c:v>40</c:v>
                </c:pt>
                <c:pt idx="1841">
                  <c:v>40</c:v>
                </c:pt>
                <c:pt idx="1842">
                  <c:v>49</c:v>
                </c:pt>
                <c:pt idx="1843">
                  <c:v>60</c:v>
                </c:pt>
                <c:pt idx="1844">
                  <c:v>73</c:v>
                </c:pt>
                <c:pt idx="1845">
                  <c:v>76</c:v>
                </c:pt>
                <c:pt idx="1846">
                  <c:v>79</c:v>
                </c:pt>
                <c:pt idx="1847">
                  <c:v>83</c:v>
                </c:pt>
                <c:pt idx="1848">
                  <c:v>85</c:v>
                </c:pt>
                <c:pt idx="1849">
                  <c:v>87</c:v>
                </c:pt>
                <c:pt idx="1850">
                  <c:v>89</c:v>
                </c:pt>
                <c:pt idx="1851">
                  <c:v>90</c:v>
                </c:pt>
                <c:pt idx="1852">
                  <c:v>90</c:v>
                </c:pt>
                <c:pt idx="1853">
                  <c:v>91</c:v>
                </c:pt>
                <c:pt idx="1854">
                  <c:v>84</c:v>
                </c:pt>
                <c:pt idx="1855">
                  <c:v>78</c:v>
                </c:pt>
                <c:pt idx="1856">
                  <c:v>73</c:v>
                </c:pt>
                <c:pt idx="1857">
                  <c:v>63</c:v>
                </c:pt>
                <c:pt idx="1858">
                  <c:v>54</c:v>
                </c:pt>
                <c:pt idx="1859">
                  <c:v>46</c:v>
                </c:pt>
                <c:pt idx="1860">
                  <c:v>42</c:v>
                </c:pt>
                <c:pt idx="1861">
                  <c:v>38</c:v>
                </c:pt>
                <c:pt idx="1862">
                  <c:v>35</c:v>
                </c:pt>
                <c:pt idx="1863">
                  <c:v>36</c:v>
                </c:pt>
                <c:pt idx="1864">
                  <c:v>38</c:v>
                </c:pt>
                <c:pt idx="1865">
                  <c:v>40</c:v>
                </c:pt>
                <c:pt idx="1866">
                  <c:v>45</c:v>
                </c:pt>
                <c:pt idx="1867">
                  <c:v>50</c:v>
                </c:pt>
                <c:pt idx="1868">
                  <c:v>57</c:v>
                </c:pt>
                <c:pt idx="1869">
                  <c:v>63</c:v>
                </c:pt>
                <c:pt idx="1870">
                  <c:v>70</c:v>
                </c:pt>
                <c:pt idx="1871">
                  <c:v>78</c:v>
                </c:pt>
                <c:pt idx="1872">
                  <c:v>79</c:v>
                </c:pt>
                <c:pt idx="1873">
                  <c:v>81</c:v>
                </c:pt>
                <c:pt idx="1874">
                  <c:v>82</c:v>
                </c:pt>
                <c:pt idx="1875">
                  <c:v>80</c:v>
                </c:pt>
                <c:pt idx="1876">
                  <c:v>79</c:v>
                </c:pt>
                <c:pt idx="1877">
                  <c:v>77</c:v>
                </c:pt>
                <c:pt idx="1878">
                  <c:v>74</c:v>
                </c:pt>
                <c:pt idx="1879">
                  <c:v>71</c:v>
                </c:pt>
                <c:pt idx="1880">
                  <c:v>67</c:v>
                </c:pt>
                <c:pt idx="1881">
                  <c:v>56</c:v>
                </c:pt>
                <c:pt idx="1882">
                  <c:v>47</c:v>
                </c:pt>
                <c:pt idx="1883">
                  <c:v>39</c:v>
                </c:pt>
                <c:pt idx="1884">
                  <c:v>38</c:v>
                </c:pt>
                <c:pt idx="1885">
                  <c:v>36</c:v>
                </c:pt>
                <c:pt idx="1886">
                  <c:v>35</c:v>
                </c:pt>
                <c:pt idx="1887">
                  <c:v>35</c:v>
                </c:pt>
                <c:pt idx="1888">
                  <c:v>36</c:v>
                </c:pt>
                <c:pt idx="1889">
                  <c:v>36</c:v>
                </c:pt>
                <c:pt idx="1890">
                  <c:v>45</c:v>
                </c:pt>
                <c:pt idx="1891">
                  <c:v>55</c:v>
                </c:pt>
                <c:pt idx="1892">
                  <c:v>67</c:v>
                </c:pt>
                <c:pt idx="1893">
                  <c:v>71</c:v>
                </c:pt>
                <c:pt idx="1894">
                  <c:v>74</c:v>
                </c:pt>
                <c:pt idx="1895">
                  <c:v>78</c:v>
                </c:pt>
                <c:pt idx="1896">
                  <c:v>79</c:v>
                </c:pt>
                <c:pt idx="1897">
                  <c:v>80</c:v>
                </c:pt>
                <c:pt idx="1898">
                  <c:v>81</c:v>
                </c:pt>
                <c:pt idx="1899">
                  <c:v>82</c:v>
                </c:pt>
                <c:pt idx="1900">
                  <c:v>82</c:v>
                </c:pt>
                <c:pt idx="1901">
                  <c:v>83</c:v>
                </c:pt>
                <c:pt idx="1902">
                  <c:v>74</c:v>
                </c:pt>
                <c:pt idx="1903">
                  <c:v>65</c:v>
                </c:pt>
                <c:pt idx="1904">
                  <c:v>58</c:v>
                </c:pt>
                <c:pt idx="1905">
                  <c:v>53</c:v>
                </c:pt>
                <c:pt idx="1906">
                  <c:v>48</c:v>
                </c:pt>
                <c:pt idx="1907">
                  <c:v>43</c:v>
                </c:pt>
                <c:pt idx="1908">
                  <c:v>41</c:v>
                </c:pt>
                <c:pt idx="1909">
                  <c:v>38</c:v>
                </c:pt>
                <c:pt idx="1910">
                  <c:v>35</c:v>
                </c:pt>
                <c:pt idx="1911">
                  <c:v>35</c:v>
                </c:pt>
                <c:pt idx="1912">
                  <c:v>35</c:v>
                </c:pt>
                <c:pt idx="1913">
                  <c:v>34</c:v>
                </c:pt>
                <c:pt idx="1914">
                  <c:v>44</c:v>
                </c:pt>
                <c:pt idx="1915">
                  <c:v>57</c:v>
                </c:pt>
                <c:pt idx="1916">
                  <c:v>73</c:v>
                </c:pt>
                <c:pt idx="1917">
                  <c:v>75</c:v>
                </c:pt>
                <c:pt idx="1918">
                  <c:v>78</c:v>
                </c:pt>
                <c:pt idx="1919">
                  <c:v>80</c:v>
                </c:pt>
                <c:pt idx="1920">
                  <c:v>81</c:v>
                </c:pt>
                <c:pt idx="1921">
                  <c:v>82</c:v>
                </c:pt>
                <c:pt idx="1922">
                  <c:v>83</c:v>
                </c:pt>
                <c:pt idx="1923">
                  <c:v>82</c:v>
                </c:pt>
                <c:pt idx="1924">
                  <c:v>81</c:v>
                </c:pt>
                <c:pt idx="1925">
                  <c:v>79</c:v>
                </c:pt>
                <c:pt idx="1926">
                  <c:v>72</c:v>
                </c:pt>
                <c:pt idx="1927">
                  <c:v>66</c:v>
                </c:pt>
                <c:pt idx="1928">
                  <c:v>60</c:v>
                </c:pt>
                <c:pt idx="1929">
                  <c:v>53</c:v>
                </c:pt>
                <c:pt idx="1930">
                  <c:v>46</c:v>
                </c:pt>
                <c:pt idx="1931">
                  <c:v>41</c:v>
                </c:pt>
                <c:pt idx="1932">
                  <c:v>38</c:v>
                </c:pt>
                <c:pt idx="1933">
                  <c:v>35</c:v>
                </c:pt>
                <c:pt idx="1934">
                  <c:v>32</c:v>
                </c:pt>
                <c:pt idx="1935">
                  <c:v>34</c:v>
                </c:pt>
                <c:pt idx="1936">
                  <c:v>36</c:v>
                </c:pt>
                <c:pt idx="1937">
                  <c:v>38</c:v>
                </c:pt>
                <c:pt idx="1938">
                  <c:v>45</c:v>
                </c:pt>
                <c:pt idx="1939">
                  <c:v>54</c:v>
                </c:pt>
                <c:pt idx="1940">
                  <c:v>65</c:v>
                </c:pt>
                <c:pt idx="1941">
                  <c:v>66</c:v>
                </c:pt>
                <c:pt idx="1942">
                  <c:v>68</c:v>
                </c:pt>
                <c:pt idx="1943">
                  <c:v>70</c:v>
                </c:pt>
                <c:pt idx="1944">
                  <c:v>72</c:v>
                </c:pt>
                <c:pt idx="1945">
                  <c:v>73</c:v>
                </c:pt>
                <c:pt idx="1946">
                  <c:v>75</c:v>
                </c:pt>
                <c:pt idx="1947">
                  <c:v>77</c:v>
                </c:pt>
                <c:pt idx="1948">
                  <c:v>79</c:v>
                </c:pt>
                <c:pt idx="1949">
                  <c:v>81</c:v>
                </c:pt>
                <c:pt idx="1950">
                  <c:v>74</c:v>
                </c:pt>
                <c:pt idx="1951">
                  <c:v>68</c:v>
                </c:pt>
                <c:pt idx="1952">
                  <c:v>62</c:v>
                </c:pt>
                <c:pt idx="1953">
                  <c:v>57</c:v>
                </c:pt>
                <c:pt idx="1954">
                  <c:v>52</c:v>
                </c:pt>
                <c:pt idx="1955">
                  <c:v>48</c:v>
                </c:pt>
                <c:pt idx="1956">
                  <c:v>43</c:v>
                </c:pt>
                <c:pt idx="1957">
                  <c:v>39</c:v>
                </c:pt>
                <c:pt idx="1958">
                  <c:v>35</c:v>
                </c:pt>
                <c:pt idx="1959">
                  <c:v>37</c:v>
                </c:pt>
                <c:pt idx="1960">
                  <c:v>40</c:v>
                </c:pt>
                <c:pt idx="1961">
                  <c:v>43</c:v>
                </c:pt>
                <c:pt idx="1962">
                  <c:v>52</c:v>
                </c:pt>
                <c:pt idx="1963">
                  <c:v>62</c:v>
                </c:pt>
                <c:pt idx="1964">
                  <c:v>74</c:v>
                </c:pt>
                <c:pt idx="1965">
                  <c:v>75</c:v>
                </c:pt>
                <c:pt idx="1966">
                  <c:v>75</c:v>
                </c:pt>
                <c:pt idx="1967">
                  <c:v>76</c:v>
                </c:pt>
                <c:pt idx="1968">
                  <c:v>78</c:v>
                </c:pt>
                <c:pt idx="1969">
                  <c:v>81</c:v>
                </c:pt>
                <c:pt idx="1970">
                  <c:v>83</c:v>
                </c:pt>
                <c:pt idx="1971">
                  <c:v>80</c:v>
                </c:pt>
                <c:pt idx="1972">
                  <c:v>77</c:v>
                </c:pt>
                <c:pt idx="1973">
                  <c:v>72</c:v>
                </c:pt>
                <c:pt idx="1974">
                  <c:v>71</c:v>
                </c:pt>
                <c:pt idx="1975">
                  <c:v>67</c:v>
                </c:pt>
                <c:pt idx="1976">
                  <c:v>64</c:v>
                </c:pt>
                <c:pt idx="1977">
                  <c:v>60</c:v>
                </c:pt>
                <c:pt idx="1978">
                  <c:v>56</c:v>
                </c:pt>
                <c:pt idx="1979">
                  <c:v>52</c:v>
                </c:pt>
                <c:pt idx="1980">
                  <c:v>49</c:v>
                </c:pt>
                <c:pt idx="1981">
                  <c:v>46</c:v>
                </c:pt>
                <c:pt idx="1982">
                  <c:v>43</c:v>
                </c:pt>
                <c:pt idx="1983">
                  <c:v>42</c:v>
                </c:pt>
                <c:pt idx="1984">
                  <c:v>42</c:v>
                </c:pt>
                <c:pt idx="1985">
                  <c:v>41</c:v>
                </c:pt>
                <c:pt idx="1986">
                  <c:v>51</c:v>
                </c:pt>
                <c:pt idx="1987">
                  <c:v>62</c:v>
                </c:pt>
                <c:pt idx="1988">
                  <c:v>75</c:v>
                </c:pt>
                <c:pt idx="1989">
                  <c:v>71</c:v>
                </c:pt>
                <c:pt idx="1990">
                  <c:v>66</c:v>
                </c:pt>
                <c:pt idx="1991">
                  <c:v>61</c:v>
                </c:pt>
                <c:pt idx="1992">
                  <c:v>63</c:v>
                </c:pt>
                <c:pt idx="1993">
                  <c:v>66</c:v>
                </c:pt>
                <c:pt idx="1994">
                  <c:v>68</c:v>
                </c:pt>
                <c:pt idx="1995">
                  <c:v>71</c:v>
                </c:pt>
                <c:pt idx="1996">
                  <c:v>74</c:v>
                </c:pt>
                <c:pt idx="1997">
                  <c:v>76</c:v>
                </c:pt>
                <c:pt idx="1998">
                  <c:v>71</c:v>
                </c:pt>
                <c:pt idx="1999">
                  <c:v>65</c:v>
                </c:pt>
                <c:pt idx="2000">
                  <c:v>60</c:v>
                </c:pt>
                <c:pt idx="2001">
                  <c:v>58</c:v>
                </c:pt>
                <c:pt idx="2002">
                  <c:v>55</c:v>
                </c:pt>
                <c:pt idx="2003">
                  <c:v>52</c:v>
                </c:pt>
                <c:pt idx="2004">
                  <c:v>46</c:v>
                </c:pt>
                <c:pt idx="2005">
                  <c:v>41</c:v>
                </c:pt>
                <c:pt idx="2006">
                  <c:v>36</c:v>
                </c:pt>
                <c:pt idx="2007">
                  <c:v>40</c:v>
                </c:pt>
                <c:pt idx="2008">
                  <c:v>44</c:v>
                </c:pt>
                <c:pt idx="2009">
                  <c:v>49</c:v>
                </c:pt>
                <c:pt idx="2010">
                  <c:v>52</c:v>
                </c:pt>
                <c:pt idx="2011">
                  <c:v>56</c:v>
                </c:pt>
                <c:pt idx="2012">
                  <c:v>60</c:v>
                </c:pt>
                <c:pt idx="2013">
                  <c:v>62</c:v>
                </c:pt>
                <c:pt idx="2014">
                  <c:v>64</c:v>
                </c:pt>
                <c:pt idx="2015">
                  <c:v>65</c:v>
                </c:pt>
                <c:pt idx="2016">
                  <c:v>66</c:v>
                </c:pt>
                <c:pt idx="2017">
                  <c:v>68</c:v>
                </c:pt>
                <c:pt idx="2018">
                  <c:v>69</c:v>
                </c:pt>
                <c:pt idx="2019">
                  <c:v>70</c:v>
                </c:pt>
                <c:pt idx="2020">
                  <c:v>72</c:v>
                </c:pt>
                <c:pt idx="2021">
                  <c:v>73</c:v>
                </c:pt>
                <c:pt idx="2022">
                  <c:v>70</c:v>
                </c:pt>
                <c:pt idx="2023">
                  <c:v>67</c:v>
                </c:pt>
                <c:pt idx="2024">
                  <c:v>65</c:v>
                </c:pt>
                <c:pt idx="2025">
                  <c:v>59</c:v>
                </c:pt>
                <c:pt idx="2026">
                  <c:v>53</c:v>
                </c:pt>
                <c:pt idx="2027">
                  <c:v>48</c:v>
                </c:pt>
                <c:pt idx="2028">
                  <c:v>45</c:v>
                </c:pt>
                <c:pt idx="2029">
                  <c:v>41</c:v>
                </c:pt>
                <c:pt idx="2030">
                  <c:v>38</c:v>
                </c:pt>
                <c:pt idx="2031">
                  <c:v>39</c:v>
                </c:pt>
                <c:pt idx="2032">
                  <c:v>39</c:v>
                </c:pt>
                <c:pt idx="2033">
                  <c:v>39</c:v>
                </c:pt>
                <c:pt idx="2034">
                  <c:v>47</c:v>
                </c:pt>
                <c:pt idx="2035">
                  <c:v>57</c:v>
                </c:pt>
                <c:pt idx="2036">
                  <c:v>68</c:v>
                </c:pt>
                <c:pt idx="2037">
                  <c:v>71</c:v>
                </c:pt>
                <c:pt idx="2038">
                  <c:v>75</c:v>
                </c:pt>
                <c:pt idx="2039">
                  <c:v>78</c:v>
                </c:pt>
                <c:pt idx="2040">
                  <c:v>79</c:v>
                </c:pt>
                <c:pt idx="2041">
                  <c:v>79</c:v>
                </c:pt>
                <c:pt idx="2042">
                  <c:v>78</c:v>
                </c:pt>
                <c:pt idx="2043">
                  <c:v>81</c:v>
                </c:pt>
                <c:pt idx="2044">
                  <c:v>83</c:v>
                </c:pt>
                <c:pt idx="2045">
                  <c:v>85</c:v>
                </c:pt>
                <c:pt idx="2046">
                  <c:v>82</c:v>
                </c:pt>
                <c:pt idx="2047">
                  <c:v>78</c:v>
                </c:pt>
                <c:pt idx="2048">
                  <c:v>75</c:v>
                </c:pt>
                <c:pt idx="2049">
                  <c:v>65</c:v>
                </c:pt>
                <c:pt idx="2050">
                  <c:v>57</c:v>
                </c:pt>
                <c:pt idx="2051">
                  <c:v>50</c:v>
                </c:pt>
                <c:pt idx="2052">
                  <c:v>46</c:v>
                </c:pt>
                <c:pt idx="2053">
                  <c:v>42</c:v>
                </c:pt>
                <c:pt idx="2054">
                  <c:v>38</c:v>
                </c:pt>
                <c:pt idx="2055">
                  <c:v>39</c:v>
                </c:pt>
                <c:pt idx="2056">
                  <c:v>39</c:v>
                </c:pt>
                <c:pt idx="2057">
                  <c:v>39</c:v>
                </c:pt>
                <c:pt idx="2058">
                  <c:v>48</c:v>
                </c:pt>
                <c:pt idx="2059">
                  <c:v>59</c:v>
                </c:pt>
                <c:pt idx="2060">
                  <c:v>72</c:v>
                </c:pt>
                <c:pt idx="2061">
                  <c:v>75</c:v>
                </c:pt>
                <c:pt idx="2062">
                  <c:v>77</c:v>
                </c:pt>
                <c:pt idx="2063">
                  <c:v>79</c:v>
                </c:pt>
                <c:pt idx="2064">
                  <c:v>78</c:v>
                </c:pt>
                <c:pt idx="2065">
                  <c:v>76</c:v>
                </c:pt>
                <c:pt idx="2066">
                  <c:v>74</c:v>
                </c:pt>
                <c:pt idx="2067">
                  <c:v>78</c:v>
                </c:pt>
                <c:pt idx="2068">
                  <c:v>82</c:v>
                </c:pt>
                <c:pt idx="2069">
                  <c:v>86</c:v>
                </c:pt>
                <c:pt idx="2070">
                  <c:v>82</c:v>
                </c:pt>
                <c:pt idx="2071">
                  <c:v>78</c:v>
                </c:pt>
                <c:pt idx="2072">
                  <c:v>75</c:v>
                </c:pt>
                <c:pt idx="2073">
                  <c:v>69</c:v>
                </c:pt>
                <c:pt idx="2074">
                  <c:v>64</c:v>
                </c:pt>
                <c:pt idx="2075">
                  <c:v>59</c:v>
                </c:pt>
                <c:pt idx="2076">
                  <c:v>53</c:v>
                </c:pt>
                <c:pt idx="2077">
                  <c:v>48</c:v>
                </c:pt>
                <c:pt idx="2078">
                  <c:v>43</c:v>
                </c:pt>
                <c:pt idx="2079">
                  <c:v>43</c:v>
                </c:pt>
                <c:pt idx="2080">
                  <c:v>43</c:v>
                </c:pt>
                <c:pt idx="2081">
                  <c:v>43</c:v>
                </c:pt>
                <c:pt idx="2082">
                  <c:v>49</c:v>
                </c:pt>
                <c:pt idx="2083">
                  <c:v>56</c:v>
                </c:pt>
                <c:pt idx="2084">
                  <c:v>64</c:v>
                </c:pt>
                <c:pt idx="2085">
                  <c:v>62</c:v>
                </c:pt>
                <c:pt idx="2086">
                  <c:v>61</c:v>
                </c:pt>
                <c:pt idx="2087">
                  <c:v>59</c:v>
                </c:pt>
                <c:pt idx="2088">
                  <c:v>62</c:v>
                </c:pt>
                <c:pt idx="2089">
                  <c:v>66</c:v>
                </c:pt>
                <c:pt idx="2090">
                  <c:v>70</c:v>
                </c:pt>
                <c:pt idx="2091">
                  <c:v>74</c:v>
                </c:pt>
                <c:pt idx="2092">
                  <c:v>77</c:v>
                </c:pt>
                <c:pt idx="2093">
                  <c:v>81</c:v>
                </c:pt>
                <c:pt idx="2094">
                  <c:v>78</c:v>
                </c:pt>
                <c:pt idx="2095">
                  <c:v>74</c:v>
                </c:pt>
                <c:pt idx="2096">
                  <c:v>71</c:v>
                </c:pt>
                <c:pt idx="2097">
                  <c:v>61</c:v>
                </c:pt>
                <c:pt idx="2098">
                  <c:v>53</c:v>
                </c:pt>
                <c:pt idx="2099">
                  <c:v>46</c:v>
                </c:pt>
                <c:pt idx="2100">
                  <c:v>41</c:v>
                </c:pt>
                <c:pt idx="2101">
                  <c:v>37</c:v>
                </c:pt>
                <c:pt idx="2102">
                  <c:v>33</c:v>
                </c:pt>
                <c:pt idx="2103">
                  <c:v>35</c:v>
                </c:pt>
                <c:pt idx="2104">
                  <c:v>36</c:v>
                </c:pt>
                <c:pt idx="2105">
                  <c:v>38</c:v>
                </c:pt>
                <c:pt idx="2106">
                  <c:v>46</c:v>
                </c:pt>
                <c:pt idx="2107">
                  <c:v>56</c:v>
                </c:pt>
                <c:pt idx="2108">
                  <c:v>69</c:v>
                </c:pt>
                <c:pt idx="2109">
                  <c:v>65</c:v>
                </c:pt>
                <c:pt idx="2110">
                  <c:v>61</c:v>
                </c:pt>
                <c:pt idx="2111">
                  <c:v>57</c:v>
                </c:pt>
                <c:pt idx="2112">
                  <c:v>60</c:v>
                </c:pt>
                <c:pt idx="2113">
                  <c:v>63</c:v>
                </c:pt>
                <c:pt idx="2114">
                  <c:v>65</c:v>
                </c:pt>
                <c:pt idx="2115">
                  <c:v>69</c:v>
                </c:pt>
                <c:pt idx="2116">
                  <c:v>74</c:v>
                </c:pt>
                <c:pt idx="2117">
                  <c:v>78</c:v>
                </c:pt>
                <c:pt idx="2118">
                  <c:v>75</c:v>
                </c:pt>
                <c:pt idx="2119">
                  <c:v>72</c:v>
                </c:pt>
                <c:pt idx="2120">
                  <c:v>69</c:v>
                </c:pt>
                <c:pt idx="2121">
                  <c:v>65</c:v>
                </c:pt>
                <c:pt idx="2122">
                  <c:v>60</c:v>
                </c:pt>
                <c:pt idx="2123">
                  <c:v>57</c:v>
                </c:pt>
                <c:pt idx="2124">
                  <c:v>53</c:v>
                </c:pt>
                <c:pt idx="2125">
                  <c:v>49</c:v>
                </c:pt>
                <c:pt idx="2126">
                  <c:v>45</c:v>
                </c:pt>
                <c:pt idx="2127">
                  <c:v>47</c:v>
                </c:pt>
                <c:pt idx="2128">
                  <c:v>48</c:v>
                </c:pt>
                <c:pt idx="2129">
                  <c:v>50</c:v>
                </c:pt>
                <c:pt idx="2130">
                  <c:v>57</c:v>
                </c:pt>
                <c:pt idx="2131">
                  <c:v>65</c:v>
                </c:pt>
                <c:pt idx="2132">
                  <c:v>75</c:v>
                </c:pt>
                <c:pt idx="2133">
                  <c:v>75</c:v>
                </c:pt>
                <c:pt idx="2134">
                  <c:v>76</c:v>
                </c:pt>
                <c:pt idx="2135">
                  <c:v>76</c:v>
                </c:pt>
                <c:pt idx="2136">
                  <c:v>76</c:v>
                </c:pt>
                <c:pt idx="2137">
                  <c:v>75</c:v>
                </c:pt>
                <c:pt idx="2138">
                  <c:v>74</c:v>
                </c:pt>
                <c:pt idx="2139">
                  <c:v>75</c:v>
                </c:pt>
                <c:pt idx="2140">
                  <c:v>76</c:v>
                </c:pt>
                <c:pt idx="2141">
                  <c:v>77</c:v>
                </c:pt>
                <c:pt idx="2142">
                  <c:v>76</c:v>
                </c:pt>
                <c:pt idx="2143">
                  <c:v>75</c:v>
                </c:pt>
                <c:pt idx="2144">
                  <c:v>74</c:v>
                </c:pt>
                <c:pt idx="2145">
                  <c:v>69</c:v>
                </c:pt>
                <c:pt idx="2146">
                  <c:v>65</c:v>
                </c:pt>
                <c:pt idx="2147">
                  <c:v>62</c:v>
                </c:pt>
                <c:pt idx="2148">
                  <c:v>59</c:v>
                </c:pt>
                <c:pt idx="2149">
                  <c:v>56</c:v>
                </c:pt>
                <c:pt idx="2150">
                  <c:v>53</c:v>
                </c:pt>
                <c:pt idx="2151">
                  <c:v>52</c:v>
                </c:pt>
                <c:pt idx="2152">
                  <c:v>52</c:v>
                </c:pt>
                <c:pt idx="2153">
                  <c:v>51</c:v>
                </c:pt>
                <c:pt idx="2154">
                  <c:v>60</c:v>
                </c:pt>
                <c:pt idx="2155">
                  <c:v>64</c:v>
                </c:pt>
                <c:pt idx="2156">
                  <c:v>69</c:v>
                </c:pt>
                <c:pt idx="2157">
                  <c:v>73</c:v>
                </c:pt>
                <c:pt idx="2158">
                  <c:v>77</c:v>
                </c:pt>
                <c:pt idx="2159">
                  <c:v>79</c:v>
                </c:pt>
                <c:pt idx="2160">
                  <c:v>80</c:v>
                </c:pt>
                <c:pt idx="2161">
                  <c:v>81</c:v>
                </c:pt>
                <c:pt idx="2162">
                  <c:v>82</c:v>
                </c:pt>
                <c:pt idx="2163">
                  <c:v>83</c:v>
                </c:pt>
                <c:pt idx="2164">
                  <c:v>85</c:v>
                </c:pt>
                <c:pt idx="2165">
                  <c:v>87</c:v>
                </c:pt>
                <c:pt idx="2166">
                  <c:v>79</c:v>
                </c:pt>
                <c:pt idx="2167">
                  <c:v>74</c:v>
                </c:pt>
                <c:pt idx="2168">
                  <c:v>69</c:v>
                </c:pt>
                <c:pt idx="2169">
                  <c:v>60</c:v>
                </c:pt>
                <c:pt idx="2170">
                  <c:v>52</c:v>
                </c:pt>
                <c:pt idx="2171">
                  <c:v>46</c:v>
                </c:pt>
                <c:pt idx="2172">
                  <c:v>40</c:v>
                </c:pt>
                <c:pt idx="2173">
                  <c:v>34</c:v>
                </c:pt>
                <c:pt idx="2174">
                  <c:v>29</c:v>
                </c:pt>
                <c:pt idx="2175">
                  <c:v>34</c:v>
                </c:pt>
                <c:pt idx="2176">
                  <c:v>39</c:v>
                </c:pt>
                <c:pt idx="2177">
                  <c:v>46</c:v>
                </c:pt>
                <c:pt idx="2178">
                  <c:v>53</c:v>
                </c:pt>
                <c:pt idx="2179">
                  <c:v>62</c:v>
                </c:pt>
                <c:pt idx="2180">
                  <c:v>72</c:v>
                </c:pt>
                <c:pt idx="2181">
                  <c:v>75</c:v>
                </c:pt>
                <c:pt idx="2182">
                  <c:v>78</c:v>
                </c:pt>
                <c:pt idx="2183">
                  <c:v>82</c:v>
                </c:pt>
                <c:pt idx="2184">
                  <c:v>72</c:v>
                </c:pt>
                <c:pt idx="2185">
                  <c:v>64</c:v>
                </c:pt>
                <c:pt idx="2186">
                  <c:v>56</c:v>
                </c:pt>
                <c:pt idx="2187">
                  <c:v>60</c:v>
                </c:pt>
                <c:pt idx="2188">
                  <c:v>65</c:v>
                </c:pt>
                <c:pt idx="2189">
                  <c:v>70</c:v>
                </c:pt>
                <c:pt idx="2190">
                  <c:v>65</c:v>
                </c:pt>
                <c:pt idx="2191">
                  <c:v>61</c:v>
                </c:pt>
                <c:pt idx="2192">
                  <c:v>57</c:v>
                </c:pt>
                <c:pt idx="2193">
                  <c:v>49</c:v>
                </c:pt>
                <c:pt idx="2194">
                  <c:v>41</c:v>
                </c:pt>
                <c:pt idx="2195">
                  <c:v>35</c:v>
                </c:pt>
                <c:pt idx="2196">
                  <c:v>29</c:v>
                </c:pt>
                <c:pt idx="2197">
                  <c:v>25</c:v>
                </c:pt>
                <c:pt idx="2198">
                  <c:v>21</c:v>
                </c:pt>
                <c:pt idx="2199">
                  <c:v>23</c:v>
                </c:pt>
                <c:pt idx="2200">
                  <c:v>25</c:v>
                </c:pt>
                <c:pt idx="2201">
                  <c:v>27</c:v>
                </c:pt>
                <c:pt idx="2202">
                  <c:v>36</c:v>
                </c:pt>
                <c:pt idx="2203">
                  <c:v>49</c:v>
                </c:pt>
                <c:pt idx="2204">
                  <c:v>66</c:v>
                </c:pt>
                <c:pt idx="2205">
                  <c:v>69</c:v>
                </c:pt>
                <c:pt idx="2206">
                  <c:v>72</c:v>
                </c:pt>
                <c:pt idx="2207">
                  <c:v>75</c:v>
                </c:pt>
                <c:pt idx="2208">
                  <c:v>76</c:v>
                </c:pt>
                <c:pt idx="2209">
                  <c:v>77</c:v>
                </c:pt>
                <c:pt idx="2210">
                  <c:v>77</c:v>
                </c:pt>
                <c:pt idx="2211">
                  <c:v>78</c:v>
                </c:pt>
                <c:pt idx="2212">
                  <c:v>78</c:v>
                </c:pt>
                <c:pt idx="2213">
                  <c:v>79</c:v>
                </c:pt>
                <c:pt idx="2214">
                  <c:v>70</c:v>
                </c:pt>
                <c:pt idx="2215">
                  <c:v>63</c:v>
                </c:pt>
                <c:pt idx="2216">
                  <c:v>56</c:v>
                </c:pt>
                <c:pt idx="2217">
                  <c:v>45</c:v>
                </c:pt>
                <c:pt idx="2218">
                  <c:v>37</c:v>
                </c:pt>
                <c:pt idx="2219">
                  <c:v>29</c:v>
                </c:pt>
                <c:pt idx="2220">
                  <c:v>27</c:v>
                </c:pt>
                <c:pt idx="2221">
                  <c:v>25</c:v>
                </c:pt>
                <c:pt idx="2222">
                  <c:v>22</c:v>
                </c:pt>
                <c:pt idx="2223">
                  <c:v>32</c:v>
                </c:pt>
                <c:pt idx="2224">
                  <c:v>41</c:v>
                </c:pt>
                <c:pt idx="2225">
                  <c:v>52</c:v>
                </c:pt>
                <c:pt idx="2226">
                  <c:v>58</c:v>
                </c:pt>
                <c:pt idx="2227">
                  <c:v>64</c:v>
                </c:pt>
                <c:pt idx="2228">
                  <c:v>70</c:v>
                </c:pt>
                <c:pt idx="2229">
                  <c:v>74</c:v>
                </c:pt>
                <c:pt idx="2230">
                  <c:v>77</c:v>
                </c:pt>
                <c:pt idx="2231">
                  <c:v>81</c:v>
                </c:pt>
                <c:pt idx="2232">
                  <c:v>81</c:v>
                </c:pt>
                <c:pt idx="2233">
                  <c:v>82</c:v>
                </c:pt>
                <c:pt idx="2234">
                  <c:v>83</c:v>
                </c:pt>
                <c:pt idx="2235">
                  <c:v>81</c:v>
                </c:pt>
                <c:pt idx="2236">
                  <c:v>79</c:v>
                </c:pt>
                <c:pt idx="2237">
                  <c:v>76</c:v>
                </c:pt>
                <c:pt idx="2238">
                  <c:v>71</c:v>
                </c:pt>
                <c:pt idx="2239">
                  <c:v>66</c:v>
                </c:pt>
                <c:pt idx="2240">
                  <c:v>61</c:v>
                </c:pt>
                <c:pt idx="2241">
                  <c:v>52</c:v>
                </c:pt>
                <c:pt idx="2242">
                  <c:v>45</c:v>
                </c:pt>
                <c:pt idx="2243">
                  <c:v>38</c:v>
                </c:pt>
                <c:pt idx="2244">
                  <c:v>33</c:v>
                </c:pt>
                <c:pt idx="2245">
                  <c:v>28</c:v>
                </c:pt>
                <c:pt idx="2246">
                  <c:v>24</c:v>
                </c:pt>
                <c:pt idx="2247">
                  <c:v>30</c:v>
                </c:pt>
                <c:pt idx="2248">
                  <c:v>37</c:v>
                </c:pt>
                <c:pt idx="2249">
                  <c:v>45</c:v>
                </c:pt>
                <c:pt idx="2250">
                  <c:v>53</c:v>
                </c:pt>
                <c:pt idx="2251">
                  <c:v>62</c:v>
                </c:pt>
                <c:pt idx="2252">
                  <c:v>74</c:v>
                </c:pt>
                <c:pt idx="2253">
                  <c:v>76</c:v>
                </c:pt>
                <c:pt idx="2254">
                  <c:v>79</c:v>
                </c:pt>
                <c:pt idx="2255">
                  <c:v>81</c:v>
                </c:pt>
                <c:pt idx="2256">
                  <c:v>81</c:v>
                </c:pt>
                <c:pt idx="2257">
                  <c:v>80</c:v>
                </c:pt>
                <c:pt idx="2258">
                  <c:v>80</c:v>
                </c:pt>
                <c:pt idx="2259">
                  <c:v>79</c:v>
                </c:pt>
                <c:pt idx="2260">
                  <c:v>73</c:v>
                </c:pt>
                <c:pt idx="2261">
                  <c:v>76</c:v>
                </c:pt>
                <c:pt idx="2262">
                  <c:v>74</c:v>
                </c:pt>
                <c:pt idx="2263">
                  <c:v>72</c:v>
                </c:pt>
                <c:pt idx="2264">
                  <c:v>69</c:v>
                </c:pt>
                <c:pt idx="2265">
                  <c:v>55</c:v>
                </c:pt>
                <c:pt idx="2266">
                  <c:v>43</c:v>
                </c:pt>
                <c:pt idx="2267">
                  <c:v>34</c:v>
                </c:pt>
                <c:pt idx="2268">
                  <c:v>32</c:v>
                </c:pt>
                <c:pt idx="2269">
                  <c:v>30</c:v>
                </c:pt>
                <c:pt idx="2270">
                  <c:v>27</c:v>
                </c:pt>
                <c:pt idx="2271">
                  <c:v>30</c:v>
                </c:pt>
                <c:pt idx="2272">
                  <c:v>33</c:v>
                </c:pt>
                <c:pt idx="2273">
                  <c:v>36</c:v>
                </c:pt>
                <c:pt idx="2274">
                  <c:v>45</c:v>
                </c:pt>
                <c:pt idx="2275">
                  <c:v>56</c:v>
                </c:pt>
                <c:pt idx="2276">
                  <c:v>71</c:v>
                </c:pt>
                <c:pt idx="2277">
                  <c:v>73</c:v>
                </c:pt>
                <c:pt idx="2278">
                  <c:v>75</c:v>
                </c:pt>
                <c:pt idx="2279">
                  <c:v>76</c:v>
                </c:pt>
                <c:pt idx="2280">
                  <c:v>79</c:v>
                </c:pt>
                <c:pt idx="2281">
                  <c:v>82</c:v>
                </c:pt>
                <c:pt idx="2282">
                  <c:v>84</c:v>
                </c:pt>
                <c:pt idx="2283">
                  <c:v>82</c:v>
                </c:pt>
                <c:pt idx="2284">
                  <c:v>79</c:v>
                </c:pt>
                <c:pt idx="2285">
                  <c:v>76</c:v>
                </c:pt>
                <c:pt idx="2286">
                  <c:v>76</c:v>
                </c:pt>
                <c:pt idx="2287">
                  <c:v>75</c:v>
                </c:pt>
                <c:pt idx="2288">
                  <c:v>74</c:v>
                </c:pt>
                <c:pt idx="2289">
                  <c:v>60</c:v>
                </c:pt>
                <c:pt idx="2290">
                  <c:v>49</c:v>
                </c:pt>
                <c:pt idx="2291">
                  <c:v>40</c:v>
                </c:pt>
                <c:pt idx="2292">
                  <c:v>38</c:v>
                </c:pt>
                <c:pt idx="2293">
                  <c:v>32</c:v>
                </c:pt>
                <c:pt idx="2294">
                  <c:v>27</c:v>
                </c:pt>
                <c:pt idx="2295">
                  <c:v>31</c:v>
                </c:pt>
                <c:pt idx="2296">
                  <c:v>36</c:v>
                </c:pt>
                <c:pt idx="2297">
                  <c:v>40</c:v>
                </c:pt>
                <c:pt idx="2298">
                  <c:v>49</c:v>
                </c:pt>
                <c:pt idx="2299">
                  <c:v>59</c:v>
                </c:pt>
                <c:pt idx="2300">
                  <c:v>71</c:v>
                </c:pt>
                <c:pt idx="2301">
                  <c:v>73</c:v>
                </c:pt>
                <c:pt idx="2302">
                  <c:v>75</c:v>
                </c:pt>
                <c:pt idx="2303">
                  <c:v>76</c:v>
                </c:pt>
                <c:pt idx="2304">
                  <c:v>78</c:v>
                </c:pt>
                <c:pt idx="2305">
                  <c:v>80</c:v>
                </c:pt>
                <c:pt idx="2306">
                  <c:v>81</c:v>
                </c:pt>
                <c:pt idx="2307">
                  <c:v>79</c:v>
                </c:pt>
                <c:pt idx="2308">
                  <c:v>76</c:v>
                </c:pt>
                <c:pt idx="2309">
                  <c:v>73</c:v>
                </c:pt>
                <c:pt idx="2310">
                  <c:v>66</c:v>
                </c:pt>
                <c:pt idx="2311">
                  <c:v>59</c:v>
                </c:pt>
                <c:pt idx="2312">
                  <c:v>53</c:v>
                </c:pt>
                <c:pt idx="2313">
                  <c:v>48</c:v>
                </c:pt>
                <c:pt idx="2314">
                  <c:v>43</c:v>
                </c:pt>
                <c:pt idx="2315">
                  <c:v>39</c:v>
                </c:pt>
                <c:pt idx="2316">
                  <c:v>30</c:v>
                </c:pt>
                <c:pt idx="2317">
                  <c:v>30</c:v>
                </c:pt>
                <c:pt idx="2318">
                  <c:v>26</c:v>
                </c:pt>
                <c:pt idx="2319">
                  <c:v>29</c:v>
                </c:pt>
                <c:pt idx="2320">
                  <c:v>32</c:v>
                </c:pt>
                <c:pt idx="2321">
                  <c:v>36</c:v>
                </c:pt>
                <c:pt idx="2322">
                  <c:v>45</c:v>
                </c:pt>
                <c:pt idx="2323">
                  <c:v>57</c:v>
                </c:pt>
                <c:pt idx="2324">
                  <c:v>72</c:v>
                </c:pt>
                <c:pt idx="2325">
                  <c:v>73</c:v>
                </c:pt>
                <c:pt idx="2326">
                  <c:v>75</c:v>
                </c:pt>
                <c:pt idx="2327">
                  <c:v>76</c:v>
                </c:pt>
                <c:pt idx="2328">
                  <c:v>78</c:v>
                </c:pt>
                <c:pt idx="2329">
                  <c:v>79</c:v>
                </c:pt>
                <c:pt idx="2330">
                  <c:v>81</c:v>
                </c:pt>
                <c:pt idx="2331">
                  <c:v>80</c:v>
                </c:pt>
                <c:pt idx="2332">
                  <c:v>78</c:v>
                </c:pt>
                <c:pt idx="2333">
                  <c:v>77</c:v>
                </c:pt>
                <c:pt idx="2334">
                  <c:v>77</c:v>
                </c:pt>
                <c:pt idx="2335">
                  <c:v>76</c:v>
                </c:pt>
                <c:pt idx="2336">
                  <c:v>75</c:v>
                </c:pt>
                <c:pt idx="2337">
                  <c:v>59</c:v>
                </c:pt>
                <c:pt idx="2338">
                  <c:v>46</c:v>
                </c:pt>
                <c:pt idx="2339">
                  <c:v>35</c:v>
                </c:pt>
                <c:pt idx="2340">
                  <c:v>31</c:v>
                </c:pt>
                <c:pt idx="2341">
                  <c:v>28</c:v>
                </c:pt>
                <c:pt idx="2342">
                  <c:v>24</c:v>
                </c:pt>
                <c:pt idx="2343">
                  <c:v>28</c:v>
                </c:pt>
                <c:pt idx="2344">
                  <c:v>31</c:v>
                </c:pt>
                <c:pt idx="2345">
                  <c:v>35</c:v>
                </c:pt>
                <c:pt idx="2346">
                  <c:v>44</c:v>
                </c:pt>
                <c:pt idx="2347">
                  <c:v>55</c:v>
                </c:pt>
                <c:pt idx="2348">
                  <c:v>69</c:v>
                </c:pt>
                <c:pt idx="2349">
                  <c:v>69</c:v>
                </c:pt>
                <c:pt idx="2350">
                  <c:v>69</c:v>
                </c:pt>
                <c:pt idx="2351">
                  <c:v>68</c:v>
                </c:pt>
                <c:pt idx="2352">
                  <c:v>67</c:v>
                </c:pt>
                <c:pt idx="2353">
                  <c:v>67</c:v>
                </c:pt>
                <c:pt idx="2354">
                  <c:v>66</c:v>
                </c:pt>
                <c:pt idx="2355">
                  <c:v>69</c:v>
                </c:pt>
                <c:pt idx="2356">
                  <c:v>72</c:v>
                </c:pt>
                <c:pt idx="2357">
                  <c:v>76</c:v>
                </c:pt>
                <c:pt idx="2358">
                  <c:v>68</c:v>
                </c:pt>
                <c:pt idx="2359">
                  <c:v>61</c:v>
                </c:pt>
                <c:pt idx="2360">
                  <c:v>55</c:v>
                </c:pt>
                <c:pt idx="2361">
                  <c:v>47</c:v>
                </c:pt>
                <c:pt idx="2362">
                  <c:v>40</c:v>
                </c:pt>
                <c:pt idx="2363">
                  <c:v>34</c:v>
                </c:pt>
                <c:pt idx="2364">
                  <c:v>32</c:v>
                </c:pt>
                <c:pt idx="2365">
                  <c:v>30</c:v>
                </c:pt>
                <c:pt idx="2366">
                  <c:v>28</c:v>
                </c:pt>
                <c:pt idx="2367">
                  <c:v>29</c:v>
                </c:pt>
                <c:pt idx="2368">
                  <c:v>29</c:v>
                </c:pt>
                <c:pt idx="2369">
                  <c:v>30</c:v>
                </c:pt>
                <c:pt idx="2370">
                  <c:v>39</c:v>
                </c:pt>
                <c:pt idx="2371">
                  <c:v>51</c:v>
                </c:pt>
                <c:pt idx="2372">
                  <c:v>66</c:v>
                </c:pt>
                <c:pt idx="2373">
                  <c:v>69</c:v>
                </c:pt>
                <c:pt idx="2374">
                  <c:v>72</c:v>
                </c:pt>
                <c:pt idx="2375">
                  <c:v>74</c:v>
                </c:pt>
                <c:pt idx="2376">
                  <c:v>74</c:v>
                </c:pt>
                <c:pt idx="2377">
                  <c:v>74</c:v>
                </c:pt>
                <c:pt idx="2378">
                  <c:v>73</c:v>
                </c:pt>
                <c:pt idx="2379">
                  <c:v>60</c:v>
                </c:pt>
                <c:pt idx="2380">
                  <c:v>50</c:v>
                </c:pt>
                <c:pt idx="2381">
                  <c:v>42</c:v>
                </c:pt>
                <c:pt idx="2382">
                  <c:v>44</c:v>
                </c:pt>
                <c:pt idx="2383">
                  <c:v>45</c:v>
                </c:pt>
                <c:pt idx="2384">
                  <c:v>47</c:v>
                </c:pt>
                <c:pt idx="2385">
                  <c:v>37</c:v>
                </c:pt>
                <c:pt idx="2386">
                  <c:v>28</c:v>
                </c:pt>
                <c:pt idx="2387">
                  <c:v>22</c:v>
                </c:pt>
                <c:pt idx="2388">
                  <c:v>20</c:v>
                </c:pt>
                <c:pt idx="2389">
                  <c:v>19</c:v>
                </c:pt>
                <c:pt idx="2390">
                  <c:v>18</c:v>
                </c:pt>
                <c:pt idx="2391">
                  <c:v>21</c:v>
                </c:pt>
                <c:pt idx="2392">
                  <c:v>24</c:v>
                </c:pt>
                <c:pt idx="2393">
                  <c:v>28</c:v>
                </c:pt>
                <c:pt idx="2394">
                  <c:v>36</c:v>
                </c:pt>
                <c:pt idx="2395">
                  <c:v>48</c:v>
                </c:pt>
                <c:pt idx="2396">
                  <c:v>63</c:v>
                </c:pt>
                <c:pt idx="2397">
                  <c:v>67</c:v>
                </c:pt>
                <c:pt idx="2398">
                  <c:v>71</c:v>
                </c:pt>
                <c:pt idx="2399">
                  <c:v>74</c:v>
                </c:pt>
                <c:pt idx="2400">
                  <c:v>71</c:v>
                </c:pt>
                <c:pt idx="2401">
                  <c:v>68</c:v>
                </c:pt>
                <c:pt idx="2402">
                  <c:v>65</c:v>
                </c:pt>
                <c:pt idx="2403">
                  <c:v>68</c:v>
                </c:pt>
                <c:pt idx="2404">
                  <c:v>71</c:v>
                </c:pt>
                <c:pt idx="2405">
                  <c:v>74</c:v>
                </c:pt>
                <c:pt idx="2406">
                  <c:v>67</c:v>
                </c:pt>
                <c:pt idx="2407">
                  <c:v>61</c:v>
                </c:pt>
                <c:pt idx="2408">
                  <c:v>55</c:v>
                </c:pt>
                <c:pt idx="2409">
                  <c:v>44</c:v>
                </c:pt>
                <c:pt idx="2410">
                  <c:v>36</c:v>
                </c:pt>
                <c:pt idx="2411">
                  <c:v>28</c:v>
                </c:pt>
                <c:pt idx="2412">
                  <c:v>25</c:v>
                </c:pt>
                <c:pt idx="2413">
                  <c:v>23</c:v>
                </c:pt>
                <c:pt idx="2414">
                  <c:v>20</c:v>
                </c:pt>
                <c:pt idx="2415">
                  <c:v>23</c:v>
                </c:pt>
                <c:pt idx="2416">
                  <c:v>27</c:v>
                </c:pt>
                <c:pt idx="2417">
                  <c:v>31</c:v>
                </c:pt>
                <c:pt idx="2418">
                  <c:v>39</c:v>
                </c:pt>
                <c:pt idx="2419">
                  <c:v>49</c:v>
                </c:pt>
                <c:pt idx="2420">
                  <c:v>62</c:v>
                </c:pt>
                <c:pt idx="2421">
                  <c:v>67</c:v>
                </c:pt>
                <c:pt idx="2422">
                  <c:v>71</c:v>
                </c:pt>
                <c:pt idx="2423">
                  <c:v>77</c:v>
                </c:pt>
                <c:pt idx="2424">
                  <c:v>78</c:v>
                </c:pt>
                <c:pt idx="2425">
                  <c:v>79</c:v>
                </c:pt>
                <c:pt idx="2426">
                  <c:v>80</c:v>
                </c:pt>
                <c:pt idx="2427">
                  <c:v>81</c:v>
                </c:pt>
                <c:pt idx="2428">
                  <c:v>82</c:v>
                </c:pt>
                <c:pt idx="2429">
                  <c:v>83</c:v>
                </c:pt>
                <c:pt idx="2430">
                  <c:v>75</c:v>
                </c:pt>
                <c:pt idx="2431">
                  <c:v>68</c:v>
                </c:pt>
                <c:pt idx="2432">
                  <c:v>61</c:v>
                </c:pt>
                <c:pt idx="2433">
                  <c:v>50</c:v>
                </c:pt>
                <c:pt idx="2434">
                  <c:v>40</c:v>
                </c:pt>
                <c:pt idx="2435">
                  <c:v>33</c:v>
                </c:pt>
                <c:pt idx="2436">
                  <c:v>29</c:v>
                </c:pt>
                <c:pt idx="2437">
                  <c:v>26</c:v>
                </c:pt>
                <c:pt idx="2438">
                  <c:v>23</c:v>
                </c:pt>
                <c:pt idx="2439">
                  <c:v>28</c:v>
                </c:pt>
                <c:pt idx="2440">
                  <c:v>33</c:v>
                </c:pt>
                <c:pt idx="2441">
                  <c:v>38</c:v>
                </c:pt>
                <c:pt idx="2442">
                  <c:v>46</c:v>
                </c:pt>
                <c:pt idx="2443">
                  <c:v>57</c:v>
                </c:pt>
                <c:pt idx="2444">
                  <c:v>69</c:v>
                </c:pt>
                <c:pt idx="2445">
                  <c:v>72</c:v>
                </c:pt>
                <c:pt idx="2446">
                  <c:v>75</c:v>
                </c:pt>
                <c:pt idx="2447">
                  <c:v>78</c:v>
                </c:pt>
                <c:pt idx="2448">
                  <c:v>79</c:v>
                </c:pt>
                <c:pt idx="2449">
                  <c:v>80</c:v>
                </c:pt>
                <c:pt idx="2450">
                  <c:v>81</c:v>
                </c:pt>
                <c:pt idx="2451">
                  <c:v>81</c:v>
                </c:pt>
                <c:pt idx="2452">
                  <c:v>81</c:v>
                </c:pt>
                <c:pt idx="2453">
                  <c:v>81</c:v>
                </c:pt>
                <c:pt idx="2454">
                  <c:v>77</c:v>
                </c:pt>
                <c:pt idx="2455">
                  <c:v>74</c:v>
                </c:pt>
                <c:pt idx="2456">
                  <c:v>70</c:v>
                </c:pt>
                <c:pt idx="2457">
                  <c:v>52</c:v>
                </c:pt>
                <c:pt idx="2458">
                  <c:v>38</c:v>
                </c:pt>
                <c:pt idx="2459">
                  <c:v>27</c:v>
                </c:pt>
                <c:pt idx="2460">
                  <c:v>26</c:v>
                </c:pt>
                <c:pt idx="2461">
                  <c:v>25</c:v>
                </c:pt>
                <c:pt idx="2462">
                  <c:v>24</c:v>
                </c:pt>
                <c:pt idx="2463">
                  <c:v>29</c:v>
                </c:pt>
                <c:pt idx="2464">
                  <c:v>35</c:v>
                </c:pt>
                <c:pt idx="2465">
                  <c:v>41</c:v>
                </c:pt>
                <c:pt idx="2466">
                  <c:v>49</c:v>
                </c:pt>
                <c:pt idx="2467">
                  <c:v>59</c:v>
                </c:pt>
                <c:pt idx="2468">
                  <c:v>70</c:v>
                </c:pt>
                <c:pt idx="2469">
                  <c:v>72</c:v>
                </c:pt>
                <c:pt idx="2470">
                  <c:v>74</c:v>
                </c:pt>
                <c:pt idx="2471">
                  <c:v>76</c:v>
                </c:pt>
                <c:pt idx="2472">
                  <c:v>73</c:v>
                </c:pt>
                <c:pt idx="2473">
                  <c:v>69</c:v>
                </c:pt>
                <c:pt idx="2474">
                  <c:v>66</c:v>
                </c:pt>
                <c:pt idx="2475">
                  <c:v>69</c:v>
                </c:pt>
                <c:pt idx="2476">
                  <c:v>72</c:v>
                </c:pt>
                <c:pt idx="2477">
                  <c:v>75</c:v>
                </c:pt>
                <c:pt idx="2478">
                  <c:v>66</c:v>
                </c:pt>
                <c:pt idx="2479">
                  <c:v>58</c:v>
                </c:pt>
                <c:pt idx="2480">
                  <c:v>51</c:v>
                </c:pt>
                <c:pt idx="2481">
                  <c:v>43</c:v>
                </c:pt>
                <c:pt idx="2482">
                  <c:v>36</c:v>
                </c:pt>
                <c:pt idx="2483">
                  <c:v>30</c:v>
                </c:pt>
                <c:pt idx="2484">
                  <c:v>32</c:v>
                </c:pt>
                <c:pt idx="2485">
                  <c:v>34</c:v>
                </c:pt>
                <c:pt idx="2486">
                  <c:v>36</c:v>
                </c:pt>
                <c:pt idx="2487">
                  <c:v>38</c:v>
                </c:pt>
                <c:pt idx="2488">
                  <c:v>40</c:v>
                </c:pt>
                <c:pt idx="2489">
                  <c:v>41</c:v>
                </c:pt>
                <c:pt idx="2490">
                  <c:v>49</c:v>
                </c:pt>
                <c:pt idx="2491">
                  <c:v>58</c:v>
                </c:pt>
                <c:pt idx="2492">
                  <c:v>69</c:v>
                </c:pt>
                <c:pt idx="2493">
                  <c:v>72</c:v>
                </c:pt>
                <c:pt idx="2494">
                  <c:v>74</c:v>
                </c:pt>
                <c:pt idx="2495">
                  <c:v>76</c:v>
                </c:pt>
                <c:pt idx="2496">
                  <c:v>76</c:v>
                </c:pt>
                <c:pt idx="2497">
                  <c:v>77</c:v>
                </c:pt>
                <c:pt idx="2498">
                  <c:v>77</c:v>
                </c:pt>
                <c:pt idx="2499">
                  <c:v>73</c:v>
                </c:pt>
                <c:pt idx="2500">
                  <c:v>69</c:v>
                </c:pt>
                <c:pt idx="2501">
                  <c:v>64</c:v>
                </c:pt>
                <c:pt idx="2502">
                  <c:v>62</c:v>
                </c:pt>
                <c:pt idx="2503">
                  <c:v>60</c:v>
                </c:pt>
                <c:pt idx="2504">
                  <c:v>58</c:v>
                </c:pt>
                <c:pt idx="2505">
                  <c:v>48</c:v>
                </c:pt>
                <c:pt idx="2506">
                  <c:v>40</c:v>
                </c:pt>
                <c:pt idx="2507">
                  <c:v>33</c:v>
                </c:pt>
                <c:pt idx="2508">
                  <c:v>29</c:v>
                </c:pt>
                <c:pt idx="2509">
                  <c:v>25</c:v>
                </c:pt>
                <c:pt idx="2510">
                  <c:v>22</c:v>
                </c:pt>
                <c:pt idx="2511">
                  <c:v>28</c:v>
                </c:pt>
                <c:pt idx="2512">
                  <c:v>34</c:v>
                </c:pt>
                <c:pt idx="2513">
                  <c:v>40</c:v>
                </c:pt>
                <c:pt idx="2514">
                  <c:v>49</c:v>
                </c:pt>
                <c:pt idx="2515">
                  <c:v>60</c:v>
                </c:pt>
                <c:pt idx="2516">
                  <c:v>73</c:v>
                </c:pt>
                <c:pt idx="2517">
                  <c:v>75</c:v>
                </c:pt>
                <c:pt idx="2518">
                  <c:v>77</c:v>
                </c:pt>
                <c:pt idx="2519">
                  <c:v>79</c:v>
                </c:pt>
                <c:pt idx="2520">
                  <c:v>81</c:v>
                </c:pt>
                <c:pt idx="2521">
                  <c:v>83</c:v>
                </c:pt>
                <c:pt idx="2522">
                  <c:v>85</c:v>
                </c:pt>
                <c:pt idx="2523">
                  <c:v>83</c:v>
                </c:pt>
                <c:pt idx="2524">
                  <c:v>81</c:v>
                </c:pt>
                <c:pt idx="2525">
                  <c:v>79</c:v>
                </c:pt>
                <c:pt idx="2526">
                  <c:v>72</c:v>
                </c:pt>
                <c:pt idx="2527">
                  <c:v>66</c:v>
                </c:pt>
                <c:pt idx="2528">
                  <c:v>60</c:v>
                </c:pt>
                <c:pt idx="2529">
                  <c:v>48</c:v>
                </c:pt>
                <c:pt idx="2530">
                  <c:v>39</c:v>
                </c:pt>
                <c:pt idx="2531">
                  <c:v>31</c:v>
                </c:pt>
                <c:pt idx="2532">
                  <c:v>28</c:v>
                </c:pt>
                <c:pt idx="2533">
                  <c:v>24</c:v>
                </c:pt>
                <c:pt idx="2534">
                  <c:v>21</c:v>
                </c:pt>
                <c:pt idx="2535">
                  <c:v>27</c:v>
                </c:pt>
                <c:pt idx="2536">
                  <c:v>33</c:v>
                </c:pt>
                <c:pt idx="2537">
                  <c:v>39</c:v>
                </c:pt>
                <c:pt idx="2538">
                  <c:v>47</c:v>
                </c:pt>
                <c:pt idx="2539">
                  <c:v>57</c:v>
                </c:pt>
                <c:pt idx="2540">
                  <c:v>69</c:v>
                </c:pt>
                <c:pt idx="2541">
                  <c:v>72</c:v>
                </c:pt>
                <c:pt idx="2542">
                  <c:v>74</c:v>
                </c:pt>
                <c:pt idx="2543">
                  <c:v>77</c:v>
                </c:pt>
                <c:pt idx="2544">
                  <c:v>73</c:v>
                </c:pt>
                <c:pt idx="2545">
                  <c:v>70</c:v>
                </c:pt>
                <c:pt idx="2546">
                  <c:v>66</c:v>
                </c:pt>
                <c:pt idx="2547">
                  <c:v>71</c:v>
                </c:pt>
                <c:pt idx="2548">
                  <c:v>75</c:v>
                </c:pt>
                <c:pt idx="2549">
                  <c:v>79</c:v>
                </c:pt>
                <c:pt idx="2550">
                  <c:v>74</c:v>
                </c:pt>
                <c:pt idx="2551">
                  <c:v>69</c:v>
                </c:pt>
                <c:pt idx="2552">
                  <c:v>65</c:v>
                </c:pt>
                <c:pt idx="2553">
                  <c:v>52</c:v>
                </c:pt>
                <c:pt idx="2554">
                  <c:v>42</c:v>
                </c:pt>
                <c:pt idx="2555">
                  <c:v>34</c:v>
                </c:pt>
                <c:pt idx="2556">
                  <c:v>30</c:v>
                </c:pt>
                <c:pt idx="2557">
                  <c:v>27</c:v>
                </c:pt>
                <c:pt idx="2558">
                  <c:v>25</c:v>
                </c:pt>
                <c:pt idx="2559">
                  <c:v>30</c:v>
                </c:pt>
                <c:pt idx="2560">
                  <c:v>36</c:v>
                </c:pt>
                <c:pt idx="2561">
                  <c:v>43</c:v>
                </c:pt>
                <c:pt idx="2562">
                  <c:v>52</c:v>
                </c:pt>
                <c:pt idx="2563">
                  <c:v>63</c:v>
                </c:pt>
                <c:pt idx="2564">
                  <c:v>75</c:v>
                </c:pt>
                <c:pt idx="2565">
                  <c:v>77</c:v>
                </c:pt>
                <c:pt idx="2566">
                  <c:v>79</c:v>
                </c:pt>
                <c:pt idx="2567">
                  <c:v>81</c:v>
                </c:pt>
                <c:pt idx="2568">
                  <c:v>74</c:v>
                </c:pt>
                <c:pt idx="2569">
                  <c:v>69</c:v>
                </c:pt>
                <c:pt idx="2570">
                  <c:v>63</c:v>
                </c:pt>
                <c:pt idx="2571">
                  <c:v>68</c:v>
                </c:pt>
                <c:pt idx="2572">
                  <c:v>73</c:v>
                </c:pt>
                <c:pt idx="2573">
                  <c:v>79</c:v>
                </c:pt>
                <c:pt idx="2574">
                  <c:v>73</c:v>
                </c:pt>
                <c:pt idx="2575">
                  <c:v>67</c:v>
                </c:pt>
                <c:pt idx="2576">
                  <c:v>61</c:v>
                </c:pt>
                <c:pt idx="2577">
                  <c:v>52</c:v>
                </c:pt>
                <c:pt idx="2578">
                  <c:v>43</c:v>
                </c:pt>
                <c:pt idx="2579">
                  <c:v>37</c:v>
                </c:pt>
                <c:pt idx="2580">
                  <c:v>34</c:v>
                </c:pt>
                <c:pt idx="2581">
                  <c:v>32</c:v>
                </c:pt>
                <c:pt idx="2582">
                  <c:v>30</c:v>
                </c:pt>
                <c:pt idx="2583">
                  <c:v>35</c:v>
                </c:pt>
                <c:pt idx="2584">
                  <c:v>40</c:v>
                </c:pt>
                <c:pt idx="2585">
                  <c:v>46</c:v>
                </c:pt>
                <c:pt idx="2586">
                  <c:v>54</c:v>
                </c:pt>
                <c:pt idx="2587">
                  <c:v>64</c:v>
                </c:pt>
                <c:pt idx="2588">
                  <c:v>75</c:v>
                </c:pt>
                <c:pt idx="2589">
                  <c:v>76</c:v>
                </c:pt>
                <c:pt idx="2590">
                  <c:v>77</c:v>
                </c:pt>
                <c:pt idx="2591">
                  <c:v>78</c:v>
                </c:pt>
                <c:pt idx="2592">
                  <c:v>78</c:v>
                </c:pt>
                <c:pt idx="2593">
                  <c:v>79</c:v>
                </c:pt>
                <c:pt idx="2594">
                  <c:v>80</c:v>
                </c:pt>
                <c:pt idx="2595">
                  <c:v>81</c:v>
                </c:pt>
                <c:pt idx="2596">
                  <c:v>81</c:v>
                </c:pt>
                <c:pt idx="2597">
                  <c:v>82</c:v>
                </c:pt>
                <c:pt idx="2598">
                  <c:v>75</c:v>
                </c:pt>
                <c:pt idx="2599">
                  <c:v>69</c:v>
                </c:pt>
                <c:pt idx="2600">
                  <c:v>64</c:v>
                </c:pt>
                <c:pt idx="2601">
                  <c:v>54</c:v>
                </c:pt>
                <c:pt idx="2602">
                  <c:v>45</c:v>
                </c:pt>
                <c:pt idx="2603">
                  <c:v>39</c:v>
                </c:pt>
                <c:pt idx="2604">
                  <c:v>34</c:v>
                </c:pt>
                <c:pt idx="2605">
                  <c:v>31</c:v>
                </c:pt>
                <c:pt idx="2606">
                  <c:v>27</c:v>
                </c:pt>
                <c:pt idx="2607">
                  <c:v>30</c:v>
                </c:pt>
                <c:pt idx="2608">
                  <c:v>33</c:v>
                </c:pt>
                <c:pt idx="2609">
                  <c:v>36</c:v>
                </c:pt>
                <c:pt idx="2610">
                  <c:v>46</c:v>
                </c:pt>
                <c:pt idx="2611">
                  <c:v>59</c:v>
                </c:pt>
                <c:pt idx="2612">
                  <c:v>76</c:v>
                </c:pt>
                <c:pt idx="2613">
                  <c:v>78</c:v>
                </c:pt>
                <c:pt idx="2614">
                  <c:v>80</c:v>
                </c:pt>
                <c:pt idx="2615">
                  <c:v>82</c:v>
                </c:pt>
                <c:pt idx="2616">
                  <c:v>83</c:v>
                </c:pt>
                <c:pt idx="2617">
                  <c:v>84</c:v>
                </c:pt>
                <c:pt idx="2618">
                  <c:v>86</c:v>
                </c:pt>
                <c:pt idx="2619">
                  <c:v>82</c:v>
                </c:pt>
                <c:pt idx="2620">
                  <c:v>78</c:v>
                </c:pt>
                <c:pt idx="2621">
                  <c:v>75</c:v>
                </c:pt>
                <c:pt idx="2622">
                  <c:v>70</c:v>
                </c:pt>
                <c:pt idx="2623">
                  <c:v>65</c:v>
                </c:pt>
                <c:pt idx="2624">
                  <c:v>61</c:v>
                </c:pt>
                <c:pt idx="2625">
                  <c:v>49</c:v>
                </c:pt>
                <c:pt idx="2626">
                  <c:v>40</c:v>
                </c:pt>
                <c:pt idx="2627">
                  <c:v>33</c:v>
                </c:pt>
                <c:pt idx="2628">
                  <c:v>35</c:v>
                </c:pt>
                <c:pt idx="2629">
                  <c:v>37</c:v>
                </c:pt>
                <c:pt idx="2630">
                  <c:v>39</c:v>
                </c:pt>
                <c:pt idx="2631">
                  <c:v>41</c:v>
                </c:pt>
                <c:pt idx="2632">
                  <c:v>43</c:v>
                </c:pt>
                <c:pt idx="2633">
                  <c:v>45</c:v>
                </c:pt>
                <c:pt idx="2634">
                  <c:v>53</c:v>
                </c:pt>
                <c:pt idx="2635">
                  <c:v>62</c:v>
                </c:pt>
                <c:pt idx="2636">
                  <c:v>73</c:v>
                </c:pt>
                <c:pt idx="2637">
                  <c:v>76</c:v>
                </c:pt>
                <c:pt idx="2638">
                  <c:v>79</c:v>
                </c:pt>
                <c:pt idx="2639">
                  <c:v>81</c:v>
                </c:pt>
                <c:pt idx="2640">
                  <c:v>82</c:v>
                </c:pt>
                <c:pt idx="2641">
                  <c:v>83</c:v>
                </c:pt>
                <c:pt idx="2642">
                  <c:v>83</c:v>
                </c:pt>
                <c:pt idx="2643">
                  <c:v>74</c:v>
                </c:pt>
                <c:pt idx="2644">
                  <c:v>66</c:v>
                </c:pt>
                <c:pt idx="2645">
                  <c:v>59</c:v>
                </c:pt>
                <c:pt idx="2646">
                  <c:v>56</c:v>
                </c:pt>
                <c:pt idx="2647">
                  <c:v>53</c:v>
                </c:pt>
                <c:pt idx="2648">
                  <c:v>49</c:v>
                </c:pt>
                <c:pt idx="2649">
                  <c:v>47</c:v>
                </c:pt>
                <c:pt idx="2650">
                  <c:v>45</c:v>
                </c:pt>
                <c:pt idx="2651">
                  <c:v>42</c:v>
                </c:pt>
                <c:pt idx="2652">
                  <c:v>37</c:v>
                </c:pt>
                <c:pt idx="2653">
                  <c:v>33</c:v>
                </c:pt>
                <c:pt idx="2654">
                  <c:v>29</c:v>
                </c:pt>
                <c:pt idx="2655">
                  <c:v>34</c:v>
                </c:pt>
                <c:pt idx="2656">
                  <c:v>40</c:v>
                </c:pt>
                <c:pt idx="2657">
                  <c:v>47</c:v>
                </c:pt>
                <c:pt idx="2658">
                  <c:v>53</c:v>
                </c:pt>
                <c:pt idx="2659">
                  <c:v>59</c:v>
                </c:pt>
                <c:pt idx="2660">
                  <c:v>66</c:v>
                </c:pt>
                <c:pt idx="2661">
                  <c:v>68</c:v>
                </c:pt>
                <c:pt idx="2662">
                  <c:v>70</c:v>
                </c:pt>
                <c:pt idx="2663">
                  <c:v>71</c:v>
                </c:pt>
                <c:pt idx="2664">
                  <c:v>71</c:v>
                </c:pt>
                <c:pt idx="2665">
                  <c:v>70</c:v>
                </c:pt>
                <c:pt idx="2666">
                  <c:v>69</c:v>
                </c:pt>
                <c:pt idx="2667">
                  <c:v>69</c:v>
                </c:pt>
                <c:pt idx="2668">
                  <c:v>68</c:v>
                </c:pt>
                <c:pt idx="2669">
                  <c:v>66</c:v>
                </c:pt>
                <c:pt idx="2670">
                  <c:v>61</c:v>
                </c:pt>
                <c:pt idx="2671">
                  <c:v>57</c:v>
                </c:pt>
                <c:pt idx="2672">
                  <c:v>52</c:v>
                </c:pt>
                <c:pt idx="2673">
                  <c:v>47</c:v>
                </c:pt>
                <c:pt idx="2674">
                  <c:v>42</c:v>
                </c:pt>
                <c:pt idx="2675">
                  <c:v>37</c:v>
                </c:pt>
                <c:pt idx="2676">
                  <c:v>35</c:v>
                </c:pt>
                <c:pt idx="2677">
                  <c:v>32</c:v>
                </c:pt>
                <c:pt idx="2678">
                  <c:v>30</c:v>
                </c:pt>
                <c:pt idx="2679">
                  <c:v>31</c:v>
                </c:pt>
                <c:pt idx="2680">
                  <c:v>32</c:v>
                </c:pt>
                <c:pt idx="2681">
                  <c:v>32</c:v>
                </c:pt>
                <c:pt idx="2682">
                  <c:v>38</c:v>
                </c:pt>
                <c:pt idx="2683">
                  <c:v>44</c:v>
                </c:pt>
                <c:pt idx="2684">
                  <c:v>51</c:v>
                </c:pt>
                <c:pt idx="2685">
                  <c:v>54</c:v>
                </c:pt>
                <c:pt idx="2686">
                  <c:v>57</c:v>
                </c:pt>
                <c:pt idx="2687">
                  <c:v>60</c:v>
                </c:pt>
                <c:pt idx="2688">
                  <c:v>59</c:v>
                </c:pt>
                <c:pt idx="2689">
                  <c:v>59</c:v>
                </c:pt>
                <c:pt idx="2690">
                  <c:v>58</c:v>
                </c:pt>
                <c:pt idx="2691">
                  <c:v>58</c:v>
                </c:pt>
                <c:pt idx="2692">
                  <c:v>58</c:v>
                </c:pt>
                <c:pt idx="2693">
                  <c:v>58</c:v>
                </c:pt>
                <c:pt idx="2694">
                  <c:v>58</c:v>
                </c:pt>
                <c:pt idx="2695">
                  <c:v>58</c:v>
                </c:pt>
                <c:pt idx="2696">
                  <c:v>57</c:v>
                </c:pt>
                <c:pt idx="2697">
                  <c:v>49</c:v>
                </c:pt>
                <c:pt idx="2698">
                  <c:v>42</c:v>
                </c:pt>
                <c:pt idx="2699">
                  <c:v>37</c:v>
                </c:pt>
                <c:pt idx="2700">
                  <c:v>32</c:v>
                </c:pt>
                <c:pt idx="2701">
                  <c:v>28</c:v>
                </c:pt>
                <c:pt idx="2702">
                  <c:v>24</c:v>
                </c:pt>
                <c:pt idx="2703">
                  <c:v>25</c:v>
                </c:pt>
                <c:pt idx="2704">
                  <c:v>25</c:v>
                </c:pt>
                <c:pt idx="2705">
                  <c:v>26</c:v>
                </c:pt>
                <c:pt idx="2706">
                  <c:v>29</c:v>
                </c:pt>
                <c:pt idx="2707">
                  <c:v>31</c:v>
                </c:pt>
                <c:pt idx="2708">
                  <c:v>34</c:v>
                </c:pt>
                <c:pt idx="2709">
                  <c:v>39</c:v>
                </c:pt>
                <c:pt idx="2710">
                  <c:v>44</c:v>
                </c:pt>
                <c:pt idx="2711">
                  <c:v>50</c:v>
                </c:pt>
                <c:pt idx="2712">
                  <c:v>51</c:v>
                </c:pt>
                <c:pt idx="2713">
                  <c:v>52</c:v>
                </c:pt>
                <c:pt idx="2714">
                  <c:v>53</c:v>
                </c:pt>
                <c:pt idx="2715">
                  <c:v>56</c:v>
                </c:pt>
                <c:pt idx="2716">
                  <c:v>59</c:v>
                </c:pt>
                <c:pt idx="2717">
                  <c:v>61</c:v>
                </c:pt>
                <c:pt idx="2718">
                  <c:v>59</c:v>
                </c:pt>
                <c:pt idx="2719">
                  <c:v>57</c:v>
                </c:pt>
                <c:pt idx="2720">
                  <c:v>54</c:v>
                </c:pt>
                <c:pt idx="2721">
                  <c:v>45</c:v>
                </c:pt>
                <c:pt idx="2722">
                  <c:v>38</c:v>
                </c:pt>
                <c:pt idx="2723">
                  <c:v>32</c:v>
                </c:pt>
                <c:pt idx="2724">
                  <c:v>31</c:v>
                </c:pt>
                <c:pt idx="2725">
                  <c:v>30</c:v>
                </c:pt>
                <c:pt idx="2726">
                  <c:v>30</c:v>
                </c:pt>
                <c:pt idx="2727">
                  <c:v>29</c:v>
                </c:pt>
                <c:pt idx="2728">
                  <c:v>29</c:v>
                </c:pt>
                <c:pt idx="2729">
                  <c:v>28</c:v>
                </c:pt>
                <c:pt idx="2730">
                  <c:v>30</c:v>
                </c:pt>
                <c:pt idx="2731">
                  <c:v>33</c:v>
                </c:pt>
                <c:pt idx="2732">
                  <c:v>35</c:v>
                </c:pt>
                <c:pt idx="2733">
                  <c:v>38</c:v>
                </c:pt>
                <c:pt idx="2734">
                  <c:v>42</c:v>
                </c:pt>
                <c:pt idx="2735">
                  <c:v>45</c:v>
                </c:pt>
                <c:pt idx="2736">
                  <c:v>48</c:v>
                </c:pt>
                <c:pt idx="2737">
                  <c:v>51</c:v>
                </c:pt>
                <c:pt idx="2738">
                  <c:v>54</c:v>
                </c:pt>
                <c:pt idx="2739">
                  <c:v>56</c:v>
                </c:pt>
                <c:pt idx="2740">
                  <c:v>58</c:v>
                </c:pt>
                <c:pt idx="2741">
                  <c:v>60</c:v>
                </c:pt>
                <c:pt idx="2742">
                  <c:v>58</c:v>
                </c:pt>
                <c:pt idx="2743">
                  <c:v>55</c:v>
                </c:pt>
                <c:pt idx="2744">
                  <c:v>53</c:v>
                </c:pt>
                <c:pt idx="2745">
                  <c:v>45</c:v>
                </c:pt>
                <c:pt idx="2746">
                  <c:v>39</c:v>
                </c:pt>
                <c:pt idx="2747">
                  <c:v>34</c:v>
                </c:pt>
                <c:pt idx="2748">
                  <c:v>35</c:v>
                </c:pt>
                <c:pt idx="2749">
                  <c:v>35</c:v>
                </c:pt>
                <c:pt idx="2750">
                  <c:v>35</c:v>
                </c:pt>
                <c:pt idx="2751">
                  <c:v>38</c:v>
                </c:pt>
                <c:pt idx="2752">
                  <c:v>40</c:v>
                </c:pt>
                <c:pt idx="2753">
                  <c:v>43</c:v>
                </c:pt>
                <c:pt idx="2754">
                  <c:v>48</c:v>
                </c:pt>
                <c:pt idx="2755">
                  <c:v>53</c:v>
                </c:pt>
                <c:pt idx="2756">
                  <c:v>59</c:v>
                </c:pt>
                <c:pt idx="2757">
                  <c:v>66</c:v>
                </c:pt>
                <c:pt idx="2758">
                  <c:v>74</c:v>
                </c:pt>
                <c:pt idx="2759">
                  <c:v>83</c:v>
                </c:pt>
                <c:pt idx="2760">
                  <c:v>77</c:v>
                </c:pt>
                <c:pt idx="2761">
                  <c:v>71</c:v>
                </c:pt>
                <c:pt idx="2762">
                  <c:v>66</c:v>
                </c:pt>
                <c:pt idx="2763">
                  <c:v>67</c:v>
                </c:pt>
                <c:pt idx="2764">
                  <c:v>68</c:v>
                </c:pt>
                <c:pt idx="2765">
                  <c:v>68</c:v>
                </c:pt>
                <c:pt idx="2766">
                  <c:v>63</c:v>
                </c:pt>
                <c:pt idx="2767">
                  <c:v>57</c:v>
                </c:pt>
                <c:pt idx="2768">
                  <c:v>53</c:v>
                </c:pt>
                <c:pt idx="2769">
                  <c:v>41</c:v>
                </c:pt>
                <c:pt idx="2770">
                  <c:v>32</c:v>
                </c:pt>
                <c:pt idx="2771">
                  <c:v>25</c:v>
                </c:pt>
                <c:pt idx="2772">
                  <c:v>23</c:v>
                </c:pt>
                <c:pt idx="2773">
                  <c:v>22</c:v>
                </c:pt>
                <c:pt idx="2774">
                  <c:v>20</c:v>
                </c:pt>
                <c:pt idx="2775">
                  <c:v>21</c:v>
                </c:pt>
                <c:pt idx="2776">
                  <c:v>22</c:v>
                </c:pt>
                <c:pt idx="2777">
                  <c:v>23</c:v>
                </c:pt>
                <c:pt idx="2778">
                  <c:v>33</c:v>
                </c:pt>
                <c:pt idx="2779">
                  <c:v>46</c:v>
                </c:pt>
                <c:pt idx="2780">
                  <c:v>64</c:v>
                </c:pt>
                <c:pt idx="2781">
                  <c:v>64</c:v>
                </c:pt>
                <c:pt idx="2782">
                  <c:v>64</c:v>
                </c:pt>
                <c:pt idx="2783">
                  <c:v>64</c:v>
                </c:pt>
                <c:pt idx="2784">
                  <c:v>65</c:v>
                </c:pt>
                <c:pt idx="2785">
                  <c:v>65</c:v>
                </c:pt>
                <c:pt idx="2786">
                  <c:v>65</c:v>
                </c:pt>
                <c:pt idx="2787">
                  <c:v>66</c:v>
                </c:pt>
                <c:pt idx="2788">
                  <c:v>66</c:v>
                </c:pt>
                <c:pt idx="2789">
                  <c:v>67</c:v>
                </c:pt>
                <c:pt idx="2790">
                  <c:v>60</c:v>
                </c:pt>
                <c:pt idx="2791">
                  <c:v>54</c:v>
                </c:pt>
                <c:pt idx="2792">
                  <c:v>48</c:v>
                </c:pt>
                <c:pt idx="2793">
                  <c:v>41</c:v>
                </c:pt>
                <c:pt idx="2794">
                  <c:v>35</c:v>
                </c:pt>
                <c:pt idx="2795">
                  <c:v>30</c:v>
                </c:pt>
                <c:pt idx="2796">
                  <c:v>28</c:v>
                </c:pt>
                <c:pt idx="2797">
                  <c:v>25</c:v>
                </c:pt>
                <c:pt idx="2798">
                  <c:v>23</c:v>
                </c:pt>
                <c:pt idx="2799">
                  <c:v>22</c:v>
                </c:pt>
                <c:pt idx="2800">
                  <c:v>21</c:v>
                </c:pt>
                <c:pt idx="2801">
                  <c:v>19</c:v>
                </c:pt>
                <c:pt idx="2802">
                  <c:v>31</c:v>
                </c:pt>
                <c:pt idx="2803">
                  <c:v>49</c:v>
                </c:pt>
                <c:pt idx="2804">
                  <c:v>74</c:v>
                </c:pt>
                <c:pt idx="2805">
                  <c:v>77</c:v>
                </c:pt>
                <c:pt idx="2806">
                  <c:v>79</c:v>
                </c:pt>
                <c:pt idx="2807">
                  <c:v>82</c:v>
                </c:pt>
                <c:pt idx="2808">
                  <c:v>74</c:v>
                </c:pt>
                <c:pt idx="2809">
                  <c:v>66</c:v>
                </c:pt>
                <c:pt idx="2810">
                  <c:v>59</c:v>
                </c:pt>
                <c:pt idx="2811">
                  <c:v>59</c:v>
                </c:pt>
                <c:pt idx="2812">
                  <c:v>59</c:v>
                </c:pt>
                <c:pt idx="2813">
                  <c:v>58</c:v>
                </c:pt>
                <c:pt idx="2814">
                  <c:v>54</c:v>
                </c:pt>
                <c:pt idx="2815">
                  <c:v>51</c:v>
                </c:pt>
                <c:pt idx="2816">
                  <c:v>47</c:v>
                </c:pt>
                <c:pt idx="2817">
                  <c:v>42</c:v>
                </c:pt>
                <c:pt idx="2818">
                  <c:v>37</c:v>
                </c:pt>
                <c:pt idx="2819">
                  <c:v>33</c:v>
                </c:pt>
                <c:pt idx="2820">
                  <c:v>30</c:v>
                </c:pt>
                <c:pt idx="2821">
                  <c:v>27</c:v>
                </c:pt>
                <c:pt idx="2822">
                  <c:v>24</c:v>
                </c:pt>
                <c:pt idx="2823">
                  <c:v>27</c:v>
                </c:pt>
                <c:pt idx="2824">
                  <c:v>30</c:v>
                </c:pt>
                <c:pt idx="2825">
                  <c:v>33</c:v>
                </c:pt>
                <c:pt idx="2826">
                  <c:v>42</c:v>
                </c:pt>
                <c:pt idx="2827">
                  <c:v>54</c:v>
                </c:pt>
                <c:pt idx="2828">
                  <c:v>70</c:v>
                </c:pt>
                <c:pt idx="2829">
                  <c:v>74</c:v>
                </c:pt>
                <c:pt idx="2830">
                  <c:v>78</c:v>
                </c:pt>
                <c:pt idx="2831">
                  <c:v>82</c:v>
                </c:pt>
                <c:pt idx="2832">
                  <c:v>79</c:v>
                </c:pt>
                <c:pt idx="2833">
                  <c:v>75</c:v>
                </c:pt>
                <c:pt idx="2834">
                  <c:v>72</c:v>
                </c:pt>
                <c:pt idx="2835">
                  <c:v>73</c:v>
                </c:pt>
                <c:pt idx="2836">
                  <c:v>74</c:v>
                </c:pt>
                <c:pt idx="2837">
                  <c:v>75</c:v>
                </c:pt>
                <c:pt idx="2838">
                  <c:v>65</c:v>
                </c:pt>
                <c:pt idx="2839">
                  <c:v>56</c:v>
                </c:pt>
                <c:pt idx="2840">
                  <c:v>48</c:v>
                </c:pt>
                <c:pt idx="2841">
                  <c:v>41</c:v>
                </c:pt>
                <c:pt idx="2842">
                  <c:v>34</c:v>
                </c:pt>
                <c:pt idx="2843">
                  <c:v>29</c:v>
                </c:pt>
                <c:pt idx="2844">
                  <c:v>25</c:v>
                </c:pt>
                <c:pt idx="2845">
                  <c:v>22</c:v>
                </c:pt>
                <c:pt idx="2846">
                  <c:v>19</c:v>
                </c:pt>
                <c:pt idx="2847">
                  <c:v>23</c:v>
                </c:pt>
                <c:pt idx="2848">
                  <c:v>28</c:v>
                </c:pt>
                <c:pt idx="2849">
                  <c:v>33</c:v>
                </c:pt>
                <c:pt idx="2850">
                  <c:v>42</c:v>
                </c:pt>
                <c:pt idx="2851">
                  <c:v>55</c:v>
                </c:pt>
                <c:pt idx="2852">
                  <c:v>73</c:v>
                </c:pt>
                <c:pt idx="2853">
                  <c:v>76</c:v>
                </c:pt>
                <c:pt idx="2854">
                  <c:v>79</c:v>
                </c:pt>
                <c:pt idx="2855">
                  <c:v>81</c:v>
                </c:pt>
                <c:pt idx="2856">
                  <c:v>79</c:v>
                </c:pt>
                <c:pt idx="2857">
                  <c:v>77</c:v>
                </c:pt>
                <c:pt idx="2858">
                  <c:v>75</c:v>
                </c:pt>
                <c:pt idx="2859">
                  <c:v>67</c:v>
                </c:pt>
                <c:pt idx="2860">
                  <c:v>59</c:v>
                </c:pt>
                <c:pt idx="2861">
                  <c:v>51</c:v>
                </c:pt>
                <c:pt idx="2862">
                  <c:v>49</c:v>
                </c:pt>
                <c:pt idx="2863">
                  <c:v>46</c:v>
                </c:pt>
                <c:pt idx="2864">
                  <c:v>44</c:v>
                </c:pt>
                <c:pt idx="2865">
                  <c:v>40</c:v>
                </c:pt>
                <c:pt idx="2866">
                  <c:v>36</c:v>
                </c:pt>
                <c:pt idx="2867">
                  <c:v>32</c:v>
                </c:pt>
                <c:pt idx="2868">
                  <c:v>27</c:v>
                </c:pt>
                <c:pt idx="2869">
                  <c:v>22</c:v>
                </c:pt>
                <c:pt idx="2870">
                  <c:v>18</c:v>
                </c:pt>
                <c:pt idx="2871">
                  <c:v>20</c:v>
                </c:pt>
                <c:pt idx="2872">
                  <c:v>22</c:v>
                </c:pt>
                <c:pt idx="2873">
                  <c:v>24</c:v>
                </c:pt>
                <c:pt idx="2874">
                  <c:v>38</c:v>
                </c:pt>
                <c:pt idx="2875">
                  <c:v>45</c:v>
                </c:pt>
                <c:pt idx="2876">
                  <c:v>53</c:v>
                </c:pt>
                <c:pt idx="2877">
                  <c:v>61</c:v>
                </c:pt>
                <c:pt idx="2878">
                  <c:v>67</c:v>
                </c:pt>
                <c:pt idx="2879">
                  <c:v>71</c:v>
                </c:pt>
                <c:pt idx="2880">
                  <c:v>73</c:v>
                </c:pt>
                <c:pt idx="2881">
                  <c:v>74</c:v>
                </c:pt>
                <c:pt idx="2882">
                  <c:v>75</c:v>
                </c:pt>
                <c:pt idx="2883">
                  <c:v>78</c:v>
                </c:pt>
                <c:pt idx="2884">
                  <c:v>82</c:v>
                </c:pt>
                <c:pt idx="2885">
                  <c:v>87</c:v>
                </c:pt>
                <c:pt idx="2886">
                  <c:v>79</c:v>
                </c:pt>
                <c:pt idx="2887">
                  <c:v>77</c:v>
                </c:pt>
                <c:pt idx="2888">
                  <c:v>74</c:v>
                </c:pt>
                <c:pt idx="2889">
                  <c:v>59</c:v>
                </c:pt>
                <c:pt idx="2890">
                  <c:v>48</c:v>
                </c:pt>
                <c:pt idx="2891">
                  <c:v>39</c:v>
                </c:pt>
                <c:pt idx="2892">
                  <c:v>39</c:v>
                </c:pt>
                <c:pt idx="2893">
                  <c:v>39</c:v>
                </c:pt>
                <c:pt idx="2894">
                  <c:v>39</c:v>
                </c:pt>
                <c:pt idx="2895">
                  <c:v>42</c:v>
                </c:pt>
                <c:pt idx="2896">
                  <c:v>45</c:v>
                </c:pt>
                <c:pt idx="2897">
                  <c:v>47</c:v>
                </c:pt>
                <c:pt idx="2898">
                  <c:v>51</c:v>
                </c:pt>
                <c:pt idx="2899">
                  <c:v>54</c:v>
                </c:pt>
                <c:pt idx="2900">
                  <c:v>57</c:v>
                </c:pt>
                <c:pt idx="2901">
                  <c:v>60</c:v>
                </c:pt>
                <c:pt idx="2902">
                  <c:v>64</c:v>
                </c:pt>
                <c:pt idx="2903">
                  <c:v>67</c:v>
                </c:pt>
                <c:pt idx="2904">
                  <c:v>68</c:v>
                </c:pt>
                <c:pt idx="2905">
                  <c:v>68</c:v>
                </c:pt>
                <c:pt idx="2906">
                  <c:v>68</c:v>
                </c:pt>
                <c:pt idx="2907">
                  <c:v>69</c:v>
                </c:pt>
                <c:pt idx="2908">
                  <c:v>69</c:v>
                </c:pt>
                <c:pt idx="2909">
                  <c:v>69</c:v>
                </c:pt>
                <c:pt idx="2910">
                  <c:v>69</c:v>
                </c:pt>
                <c:pt idx="2911">
                  <c:v>69</c:v>
                </c:pt>
                <c:pt idx="2912">
                  <c:v>69</c:v>
                </c:pt>
                <c:pt idx="2913">
                  <c:v>55</c:v>
                </c:pt>
                <c:pt idx="2914">
                  <c:v>43</c:v>
                </c:pt>
                <c:pt idx="2915">
                  <c:v>33</c:v>
                </c:pt>
                <c:pt idx="2916">
                  <c:v>35</c:v>
                </c:pt>
                <c:pt idx="2917">
                  <c:v>37</c:v>
                </c:pt>
                <c:pt idx="2918">
                  <c:v>38</c:v>
                </c:pt>
                <c:pt idx="2919">
                  <c:v>40</c:v>
                </c:pt>
                <c:pt idx="2920">
                  <c:v>42</c:v>
                </c:pt>
                <c:pt idx="2921">
                  <c:v>43</c:v>
                </c:pt>
                <c:pt idx="2922">
                  <c:v>49</c:v>
                </c:pt>
                <c:pt idx="2923">
                  <c:v>55</c:v>
                </c:pt>
                <c:pt idx="2924">
                  <c:v>61</c:v>
                </c:pt>
                <c:pt idx="2925">
                  <c:v>61</c:v>
                </c:pt>
                <c:pt idx="2926">
                  <c:v>61</c:v>
                </c:pt>
                <c:pt idx="2927">
                  <c:v>61</c:v>
                </c:pt>
                <c:pt idx="2928">
                  <c:v>62</c:v>
                </c:pt>
                <c:pt idx="2929">
                  <c:v>62</c:v>
                </c:pt>
                <c:pt idx="2930">
                  <c:v>62</c:v>
                </c:pt>
                <c:pt idx="2931">
                  <c:v>62</c:v>
                </c:pt>
                <c:pt idx="2932">
                  <c:v>61</c:v>
                </c:pt>
                <c:pt idx="2933">
                  <c:v>60</c:v>
                </c:pt>
                <c:pt idx="2934">
                  <c:v>56</c:v>
                </c:pt>
                <c:pt idx="2935">
                  <c:v>52</c:v>
                </c:pt>
                <c:pt idx="2936">
                  <c:v>48</c:v>
                </c:pt>
                <c:pt idx="2937">
                  <c:v>47</c:v>
                </c:pt>
                <c:pt idx="2938">
                  <c:v>45</c:v>
                </c:pt>
                <c:pt idx="2939">
                  <c:v>43</c:v>
                </c:pt>
                <c:pt idx="2940">
                  <c:v>43</c:v>
                </c:pt>
                <c:pt idx="2941">
                  <c:v>42</c:v>
                </c:pt>
                <c:pt idx="2942">
                  <c:v>41</c:v>
                </c:pt>
                <c:pt idx="2943">
                  <c:v>42</c:v>
                </c:pt>
                <c:pt idx="2944">
                  <c:v>43</c:v>
                </c:pt>
                <c:pt idx="2945">
                  <c:v>44</c:v>
                </c:pt>
                <c:pt idx="2946">
                  <c:v>48</c:v>
                </c:pt>
                <c:pt idx="2947">
                  <c:v>52</c:v>
                </c:pt>
                <c:pt idx="2948">
                  <c:v>56</c:v>
                </c:pt>
                <c:pt idx="2949">
                  <c:v>54</c:v>
                </c:pt>
                <c:pt idx="2950">
                  <c:v>51</c:v>
                </c:pt>
                <c:pt idx="2951">
                  <c:v>49</c:v>
                </c:pt>
                <c:pt idx="2952">
                  <c:v>48</c:v>
                </c:pt>
                <c:pt idx="2953">
                  <c:v>47</c:v>
                </c:pt>
                <c:pt idx="2954">
                  <c:v>46</c:v>
                </c:pt>
                <c:pt idx="2955">
                  <c:v>45</c:v>
                </c:pt>
                <c:pt idx="2956">
                  <c:v>45</c:v>
                </c:pt>
                <c:pt idx="2957">
                  <c:v>43</c:v>
                </c:pt>
                <c:pt idx="2958">
                  <c:v>43</c:v>
                </c:pt>
                <c:pt idx="2959">
                  <c:v>43</c:v>
                </c:pt>
                <c:pt idx="2960">
                  <c:v>43</c:v>
                </c:pt>
                <c:pt idx="2961">
                  <c:v>44</c:v>
                </c:pt>
                <c:pt idx="2962">
                  <c:v>44</c:v>
                </c:pt>
                <c:pt idx="2963">
                  <c:v>45</c:v>
                </c:pt>
                <c:pt idx="2964">
                  <c:v>52</c:v>
                </c:pt>
                <c:pt idx="2965">
                  <c:v>59</c:v>
                </c:pt>
                <c:pt idx="2966">
                  <c:v>67</c:v>
                </c:pt>
                <c:pt idx="2967">
                  <c:v>75</c:v>
                </c:pt>
                <c:pt idx="2968">
                  <c:v>83</c:v>
                </c:pt>
                <c:pt idx="2969">
                  <c:v>92</c:v>
                </c:pt>
                <c:pt idx="2970">
                  <c:v>90</c:v>
                </c:pt>
                <c:pt idx="2971">
                  <c:v>87</c:v>
                </c:pt>
                <c:pt idx="2972">
                  <c:v>85</c:v>
                </c:pt>
                <c:pt idx="2973">
                  <c:v>86</c:v>
                </c:pt>
                <c:pt idx="2974">
                  <c:v>87</c:v>
                </c:pt>
                <c:pt idx="2975">
                  <c:v>88</c:v>
                </c:pt>
                <c:pt idx="2976">
                  <c:v>90</c:v>
                </c:pt>
                <c:pt idx="2977">
                  <c:v>91</c:v>
                </c:pt>
                <c:pt idx="2978">
                  <c:v>92</c:v>
                </c:pt>
                <c:pt idx="2979">
                  <c:v>87</c:v>
                </c:pt>
                <c:pt idx="2980">
                  <c:v>83</c:v>
                </c:pt>
                <c:pt idx="2981">
                  <c:v>78</c:v>
                </c:pt>
                <c:pt idx="2982">
                  <c:v>74</c:v>
                </c:pt>
                <c:pt idx="2983">
                  <c:v>70</c:v>
                </c:pt>
                <c:pt idx="2984">
                  <c:v>65</c:v>
                </c:pt>
                <c:pt idx="2985">
                  <c:v>60</c:v>
                </c:pt>
                <c:pt idx="2986">
                  <c:v>55</c:v>
                </c:pt>
                <c:pt idx="2987">
                  <c:v>51</c:v>
                </c:pt>
                <c:pt idx="2988">
                  <c:v>51</c:v>
                </c:pt>
                <c:pt idx="2989">
                  <c:v>51</c:v>
                </c:pt>
                <c:pt idx="2990">
                  <c:v>51</c:v>
                </c:pt>
                <c:pt idx="2991">
                  <c:v>54</c:v>
                </c:pt>
                <c:pt idx="2992">
                  <c:v>56</c:v>
                </c:pt>
                <c:pt idx="2993">
                  <c:v>59</c:v>
                </c:pt>
                <c:pt idx="2994">
                  <c:v>62</c:v>
                </c:pt>
                <c:pt idx="2995">
                  <c:v>66</c:v>
                </c:pt>
                <c:pt idx="2996">
                  <c:v>70</c:v>
                </c:pt>
                <c:pt idx="2997">
                  <c:v>69</c:v>
                </c:pt>
                <c:pt idx="2998">
                  <c:v>69</c:v>
                </c:pt>
                <c:pt idx="2999">
                  <c:v>68</c:v>
                </c:pt>
                <c:pt idx="3000">
                  <c:v>68</c:v>
                </c:pt>
                <c:pt idx="3001">
                  <c:v>69</c:v>
                </c:pt>
                <c:pt idx="3002">
                  <c:v>69</c:v>
                </c:pt>
                <c:pt idx="3003">
                  <c:v>70</c:v>
                </c:pt>
                <c:pt idx="3004">
                  <c:v>70</c:v>
                </c:pt>
                <c:pt idx="3005">
                  <c:v>71</c:v>
                </c:pt>
                <c:pt idx="3006">
                  <c:v>70</c:v>
                </c:pt>
                <c:pt idx="3007">
                  <c:v>70</c:v>
                </c:pt>
                <c:pt idx="3008">
                  <c:v>69</c:v>
                </c:pt>
                <c:pt idx="3009">
                  <c:v>61</c:v>
                </c:pt>
                <c:pt idx="3010">
                  <c:v>53</c:v>
                </c:pt>
                <c:pt idx="3011">
                  <c:v>46</c:v>
                </c:pt>
                <c:pt idx="3012">
                  <c:v>50</c:v>
                </c:pt>
                <c:pt idx="3013">
                  <c:v>53</c:v>
                </c:pt>
                <c:pt idx="3014">
                  <c:v>55</c:v>
                </c:pt>
                <c:pt idx="3015">
                  <c:v>58</c:v>
                </c:pt>
                <c:pt idx="3016">
                  <c:v>61</c:v>
                </c:pt>
                <c:pt idx="3017">
                  <c:v>63</c:v>
                </c:pt>
                <c:pt idx="3018">
                  <c:v>70</c:v>
                </c:pt>
                <c:pt idx="3019">
                  <c:v>77</c:v>
                </c:pt>
                <c:pt idx="3020">
                  <c:v>85</c:v>
                </c:pt>
                <c:pt idx="3021">
                  <c:v>86</c:v>
                </c:pt>
                <c:pt idx="3022">
                  <c:v>87</c:v>
                </c:pt>
                <c:pt idx="3023">
                  <c:v>88</c:v>
                </c:pt>
                <c:pt idx="3024">
                  <c:v>89</c:v>
                </c:pt>
                <c:pt idx="3025">
                  <c:v>89</c:v>
                </c:pt>
                <c:pt idx="3026">
                  <c:v>90</c:v>
                </c:pt>
                <c:pt idx="3027">
                  <c:v>88</c:v>
                </c:pt>
                <c:pt idx="3028">
                  <c:v>85</c:v>
                </c:pt>
                <c:pt idx="3029">
                  <c:v>83</c:v>
                </c:pt>
                <c:pt idx="3030">
                  <c:v>76</c:v>
                </c:pt>
                <c:pt idx="3031">
                  <c:v>69</c:v>
                </c:pt>
                <c:pt idx="3032">
                  <c:v>63</c:v>
                </c:pt>
                <c:pt idx="3033">
                  <c:v>57</c:v>
                </c:pt>
                <c:pt idx="3034">
                  <c:v>51</c:v>
                </c:pt>
                <c:pt idx="3035">
                  <c:v>46</c:v>
                </c:pt>
                <c:pt idx="3036">
                  <c:v>45</c:v>
                </c:pt>
                <c:pt idx="3037">
                  <c:v>44</c:v>
                </c:pt>
                <c:pt idx="3038">
                  <c:v>43</c:v>
                </c:pt>
                <c:pt idx="3039">
                  <c:v>46</c:v>
                </c:pt>
                <c:pt idx="3040">
                  <c:v>48</c:v>
                </c:pt>
                <c:pt idx="3041">
                  <c:v>51</c:v>
                </c:pt>
                <c:pt idx="3042">
                  <c:v>57</c:v>
                </c:pt>
                <c:pt idx="3043">
                  <c:v>63</c:v>
                </c:pt>
                <c:pt idx="3044">
                  <c:v>70</c:v>
                </c:pt>
                <c:pt idx="3045">
                  <c:v>70</c:v>
                </c:pt>
                <c:pt idx="3046">
                  <c:v>70</c:v>
                </c:pt>
                <c:pt idx="3047">
                  <c:v>70</c:v>
                </c:pt>
                <c:pt idx="3048">
                  <c:v>71</c:v>
                </c:pt>
                <c:pt idx="3049">
                  <c:v>71</c:v>
                </c:pt>
                <c:pt idx="3050">
                  <c:v>72</c:v>
                </c:pt>
                <c:pt idx="3051">
                  <c:v>74</c:v>
                </c:pt>
                <c:pt idx="3052">
                  <c:v>76</c:v>
                </c:pt>
                <c:pt idx="3053">
                  <c:v>77</c:v>
                </c:pt>
                <c:pt idx="3054">
                  <c:v>69</c:v>
                </c:pt>
                <c:pt idx="3055">
                  <c:v>62</c:v>
                </c:pt>
                <c:pt idx="3056">
                  <c:v>55</c:v>
                </c:pt>
                <c:pt idx="3057">
                  <c:v>52</c:v>
                </c:pt>
                <c:pt idx="3058">
                  <c:v>48</c:v>
                </c:pt>
                <c:pt idx="3059">
                  <c:v>45</c:v>
                </c:pt>
                <c:pt idx="3060">
                  <c:v>45</c:v>
                </c:pt>
                <c:pt idx="3061">
                  <c:v>46</c:v>
                </c:pt>
                <c:pt idx="3062">
                  <c:v>46</c:v>
                </c:pt>
                <c:pt idx="3063">
                  <c:v>49</c:v>
                </c:pt>
                <c:pt idx="3064">
                  <c:v>52</c:v>
                </c:pt>
                <c:pt idx="3065">
                  <c:v>55</c:v>
                </c:pt>
                <c:pt idx="3066">
                  <c:v>63</c:v>
                </c:pt>
                <c:pt idx="3067">
                  <c:v>72</c:v>
                </c:pt>
                <c:pt idx="3068">
                  <c:v>83</c:v>
                </c:pt>
                <c:pt idx="3069">
                  <c:v>79</c:v>
                </c:pt>
                <c:pt idx="3070">
                  <c:v>74</c:v>
                </c:pt>
                <c:pt idx="3071">
                  <c:v>69</c:v>
                </c:pt>
                <c:pt idx="3072">
                  <c:v>72</c:v>
                </c:pt>
                <c:pt idx="3073">
                  <c:v>75</c:v>
                </c:pt>
                <c:pt idx="3074">
                  <c:v>78</c:v>
                </c:pt>
                <c:pt idx="3075">
                  <c:v>81</c:v>
                </c:pt>
                <c:pt idx="3076">
                  <c:v>84</c:v>
                </c:pt>
                <c:pt idx="3077">
                  <c:v>87</c:v>
                </c:pt>
                <c:pt idx="3078">
                  <c:v>89</c:v>
                </c:pt>
                <c:pt idx="3079">
                  <c:v>90</c:v>
                </c:pt>
                <c:pt idx="3080">
                  <c:v>91</c:v>
                </c:pt>
                <c:pt idx="3081">
                  <c:v>76</c:v>
                </c:pt>
                <c:pt idx="3082">
                  <c:v>63</c:v>
                </c:pt>
                <c:pt idx="3083">
                  <c:v>52</c:v>
                </c:pt>
                <c:pt idx="3084">
                  <c:v>50</c:v>
                </c:pt>
                <c:pt idx="3085">
                  <c:v>48</c:v>
                </c:pt>
                <c:pt idx="3086">
                  <c:v>45</c:v>
                </c:pt>
                <c:pt idx="3087">
                  <c:v>48</c:v>
                </c:pt>
                <c:pt idx="3088">
                  <c:v>51</c:v>
                </c:pt>
                <c:pt idx="3089">
                  <c:v>54</c:v>
                </c:pt>
                <c:pt idx="3090">
                  <c:v>58</c:v>
                </c:pt>
                <c:pt idx="3091">
                  <c:v>61</c:v>
                </c:pt>
                <c:pt idx="3092">
                  <c:v>65</c:v>
                </c:pt>
                <c:pt idx="3093">
                  <c:v>65</c:v>
                </c:pt>
                <c:pt idx="3094">
                  <c:v>65</c:v>
                </c:pt>
                <c:pt idx="3095">
                  <c:v>65</c:v>
                </c:pt>
                <c:pt idx="3096">
                  <c:v>67</c:v>
                </c:pt>
                <c:pt idx="3097">
                  <c:v>69</c:v>
                </c:pt>
                <c:pt idx="3098">
                  <c:v>71</c:v>
                </c:pt>
                <c:pt idx="3099">
                  <c:v>74</c:v>
                </c:pt>
                <c:pt idx="3100">
                  <c:v>76</c:v>
                </c:pt>
                <c:pt idx="3101">
                  <c:v>79</c:v>
                </c:pt>
                <c:pt idx="3102">
                  <c:v>79</c:v>
                </c:pt>
                <c:pt idx="3103">
                  <c:v>79</c:v>
                </c:pt>
                <c:pt idx="3104">
                  <c:v>79</c:v>
                </c:pt>
                <c:pt idx="3105">
                  <c:v>71</c:v>
                </c:pt>
                <c:pt idx="3106">
                  <c:v>63</c:v>
                </c:pt>
                <c:pt idx="3107">
                  <c:v>60</c:v>
                </c:pt>
                <c:pt idx="3108">
                  <c:v>55</c:v>
                </c:pt>
                <c:pt idx="3109">
                  <c:v>53</c:v>
                </c:pt>
                <c:pt idx="3110">
                  <c:v>51</c:v>
                </c:pt>
                <c:pt idx="3111">
                  <c:v>53</c:v>
                </c:pt>
                <c:pt idx="3112">
                  <c:v>54</c:v>
                </c:pt>
                <c:pt idx="3113">
                  <c:v>56</c:v>
                </c:pt>
                <c:pt idx="3114">
                  <c:v>64</c:v>
                </c:pt>
                <c:pt idx="3115">
                  <c:v>73</c:v>
                </c:pt>
                <c:pt idx="3116">
                  <c:v>84</c:v>
                </c:pt>
                <c:pt idx="3117">
                  <c:v>83</c:v>
                </c:pt>
                <c:pt idx="3118">
                  <c:v>80</c:v>
                </c:pt>
                <c:pt idx="3119">
                  <c:v>78</c:v>
                </c:pt>
                <c:pt idx="3120">
                  <c:v>79</c:v>
                </c:pt>
                <c:pt idx="3121">
                  <c:v>79</c:v>
                </c:pt>
                <c:pt idx="3122">
                  <c:v>80</c:v>
                </c:pt>
                <c:pt idx="3123">
                  <c:v>78</c:v>
                </c:pt>
                <c:pt idx="3124">
                  <c:v>76</c:v>
                </c:pt>
                <c:pt idx="3125">
                  <c:v>73</c:v>
                </c:pt>
                <c:pt idx="3126">
                  <c:v>72</c:v>
                </c:pt>
                <c:pt idx="3127">
                  <c:v>71</c:v>
                </c:pt>
                <c:pt idx="3128">
                  <c:v>70</c:v>
                </c:pt>
                <c:pt idx="3129">
                  <c:v>68</c:v>
                </c:pt>
                <c:pt idx="3130">
                  <c:v>67</c:v>
                </c:pt>
                <c:pt idx="3131">
                  <c:v>65</c:v>
                </c:pt>
                <c:pt idx="3132">
                  <c:v>63</c:v>
                </c:pt>
                <c:pt idx="3133">
                  <c:v>61</c:v>
                </c:pt>
                <c:pt idx="3134">
                  <c:v>60</c:v>
                </c:pt>
                <c:pt idx="3135">
                  <c:v>58</c:v>
                </c:pt>
                <c:pt idx="3136">
                  <c:v>57</c:v>
                </c:pt>
                <c:pt idx="3137">
                  <c:v>55</c:v>
                </c:pt>
                <c:pt idx="3138">
                  <c:v>59</c:v>
                </c:pt>
                <c:pt idx="3139">
                  <c:v>63</c:v>
                </c:pt>
                <c:pt idx="3140">
                  <c:v>67</c:v>
                </c:pt>
                <c:pt idx="3141">
                  <c:v>72</c:v>
                </c:pt>
                <c:pt idx="3142">
                  <c:v>77</c:v>
                </c:pt>
                <c:pt idx="3143">
                  <c:v>82</c:v>
                </c:pt>
                <c:pt idx="3144">
                  <c:v>81</c:v>
                </c:pt>
                <c:pt idx="3145">
                  <c:v>80</c:v>
                </c:pt>
                <c:pt idx="3146">
                  <c:v>79</c:v>
                </c:pt>
                <c:pt idx="3147">
                  <c:v>81</c:v>
                </c:pt>
                <c:pt idx="3148">
                  <c:v>83</c:v>
                </c:pt>
                <c:pt idx="3149">
                  <c:v>85</c:v>
                </c:pt>
                <c:pt idx="3150">
                  <c:v>80</c:v>
                </c:pt>
                <c:pt idx="3151">
                  <c:v>75</c:v>
                </c:pt>
                <c:pt idx="3152">
                  <c:v>71</c:v>
                </c:pt>
                <c:pt idx="3153">
                  <c:v>67</c:v>
                </c:pt>
                <c:pt idx="3154">
                  <c:v>64</c:v>
                </c:pt>
                <c:pt idx="3155">
                  <c:v>60</c:v>
                </c:pt>
                <c:pt idx="3156">
                  <c:v>54</c:v>
                </c:pt>
                <c:pt idx="3157">
                  <c:v>49</c:v>
                </c:pt>
                <c:pt idx="3158">
                  <c:v>45</c:v>
                </c:pt>
                <c:pt idx="3159">
                  <c:v>46</c:v>
                </c:pt>
                <c:pt idx="3160">
                  <c:v>47</c:v>
                </c:pt>
                <c:pt idx="3161">
                  <c:v>48</c:v>
                </c:pt>
                <c:pt idx="3162">
                  <c:v>56</c:v>
                </c:pt>
                <c:pt idx="3163">
                  <c:v>66</c:v>
                </c:pt>
                <c:pt idx="3164">
                  <c:v>77</c:v>
                </c:pt>
                <c:pt idx="3165">
                  <c:v>79</c:v>
                </c:pt>
                <c:pt idx="3166">
                  <c:v>82</c:v>
                </c:pt>
                <c:pt idx="3167">
                  <c:v>84</c:v>
                </c:pt>
                <c:pt idx="3168">
                  <c:v>85</c:v>
                </c:pt>
                <c:pt idx="3169">
                  <c:v>86</c:v>
                </c:pt>
                <c:pt idx="3170">
                  <c:v>87</c:v>
                </c:pt>
                <c:pt idx="3171">
                  <c:v>85</c:v>
                </c:pt>
                <c:pt idx="3172">
                  <c:v>83</c:v>
                </c:pt>
                <c:pt idx="3173">
                  <c:v>81</c:v>
                </c:pt>
                <c:pt idx="3174">
                  <c:v>73</c:v>
                </c:pt>
                <c:pt idx="3175">
                  <c:v>66</c:v>
                </c:pt>
                <c:pt idx="3176">
                  <c:v>59</c:v>
                </c:pt>
                <c:pt idx="3177">
                  <c:v>57</c:v>
                </c:pt>
                <c:pt idx="3178">
                  <c:v>55</c:v>
                </c:pt>
                <c:pt idx="3179">
                  <c:v>52</c:v>
                </c:pt>
                <c:pt idx="3180">
                  <c:v>48</c:v>
                </c:pt>
                <c:pt idx="3181">
                  <c:v>44</c:v>
                </c:pt>
                <c:pt idx="3182">
                  <c:v>40</c:v>
                </c:pt>
                <c:pt idx="3183">
                  <c:v>42</c:v>
                </c:pt>
                <c:pt idx="3184">
                  <c:v>43</c:v>
                </c:pt>
                <c:pt idx="3185">
                  <c:v>45</c:v>
                </c:pt>
                <c:pt idx="3186">
                  <c:v>53</c:v>
                </c:pt>
                <c:pt idx="3187">
                  <c:v>63</c:v>
                </c:pt>
                <c:pt idx="3188">
                  <c:v>75</c:v>
                </c:pt>
                <c:pt idx="3189">
                  <c:v>76</c:v>
                </c:pt>
                <c:pt idx="3190">
                  <c:v>77</c:v>
                </c:pt>
                <c:pt idx="3191">
                  <c:v>77</c:v>
                </c:pt>
                <c:pt idx="3192">
                  <c:v>78</c:v>
                </c:pt>
                <c:pt idx="3193">
                  <c:v>79</c:v>
                </c:pt>
                <c:pt idx="3194">
                  <c:v>80</c:v>
                </c:pt>
                <c:pt idx="3195">
                  <c:v>78</c:v>
                </c:pt>
                <c:pt idx="3196">
                  <c:v>76</c:v>
                </c:pt>
                <c:pt idx="3197">
                  <c:v>74</c:v>
                </c:pt>
                <c:pt idx="3198">
                  <c:v>71</c:v>
                </c:pt>
                <c:pt idx="3199">
                  <c:v>67</c:v>
                </c:pt>
                <c:pt idx="3200">
                  <c:v>61</c:v>
                </c:pt>
                <c:pt idx="3201">
                  <c:v>60</c:v>
                </c:pt>
                <c:pt idx="3202">
                  <c:v>55</c:v>
                </c:pt>
                <c:pt idx="3203">
                  <c:v>51</c:v>
                </c:pt>
                <c:pt idx="3204">
                  <c:v>48</c:v>
                </c:pt>
                <c:pt idx="3205">
                  <c:v>45</c:v>
                </c:pt>
                <c:pt idx="3206">
                  <c:v>43</c:v>
                </c:pt>
                <c:pt idx="3207">
                  <c:v>44</c:v>
                </c:pt>
                <c:pt idx="3208">
                  <c:v>46</c:v>
                </c:pt>
                <c:pt idx="3209">
                  <c:v>48</c:v>
                </c:pt>
                <c:pt idx="3210">
                  <c:v>55</c:v>
                </c:pt>
                <c:pt idx="3211">
                  <c:v>64</c:v>
                </c:pt>
                <c:pt idx="3212">
                  <c:v>73</c:v>
                </c:pt>
                <c:pt idx="3213">
                  <c:v>74</c:v>
                </c:pt>
                <c:pt idx="3214">
                  <c:v>76</c:v>
                </c:pt>
                <c:pt idx="3215">
                  <c:v>77</c:v>
                </c:pt>
                <c:pt idx="3216">
                  <c:v>79</c:v>
                </c:pt>
                <c:pt idx="3217">
                  <c:v>81</c:v>
                </c:pt>
                <c:pt idx="3218">
                  <c:v>82</c:v>
                </c:pt>
                <c:pt idx="3219">
                  <c:v>79</c:v>
                </c:pt>
                <c:pt idx="3220">
                  <c:v>75</c:v>
                </c:pt>
                <c:pt idx="3221">
                  <c:v>71</c:v>
                </c:pt>
                <c:pt idx="3222">
                  <c:v>69</c:v>
                </c:pt>
                <c:pt idx="3223">
                  <c:v>66</c:v>
                </c:pt>
                <c:pt idx="3224">
                  <c:v>63</c:v>
                </c:pt>
                <c:pt idx="3225">
                  <c:v>60</c:v>
                </c:pt>
                <c:pt idx="3226">
                  <c:v>57</c:v>
                </c:pt>
                <c:pt idx="3227">
                  <c:v>55</c:v>
                </c:pt>
                <c:pt idx="3228">
                  <c:v>52</c:v>
                </c:pt>
                <c:pt idx="3229">
                  <c:v>49</c:v>
                </c:pt>
                <c:pt idx="3230">
                  <c:v>46</c:v>
                </c:pt>
                <c:pt idx="3231">
                  <c:v>47</c:v>
                </c:pt>
                <c:pt idx="3232">
                  <c:v>48</c:v>
                </c:pt>
                <c:pt idx="3233">
                  <c:v>49</c:v>
                </c:pt>
                <c:pt idx="3234">
                  <c:v>57</c:v>
                </c:pt>
                <c:pt idx="3235">
                  <c:v>67</c:v>
                </c:pt>
                <c:pt idx="3236">
                  <c:v>79</c:v>
                </c:pt>
                <c:pt idx="3237">
                  <c:v>80</c:v>
                </c:pt>
                <c:pt idx="3238">
                  <c:v>82</c:v>
                </c:pt>
                <c:pt idx="3239">
                  <c:v>83</c:v>
                </c:pt>
                <c:pt idx="3240">
                  <c:v>83</c:v>
                </c:pt>
                <c:pt idx="3241">
                  <c:v>83</c:v>
                </c:pt>
                <c:pt idx="3242">
                  <c:v>83</c:v>
                </c:pt>
                <c:pt idx="3243">
                  <c:v>82</c:v>
                </c:pt>
                <c:pt idx="3244">
                  <c:v>82</c:v>
                </c:pt>
                <c:pt idx="3245">
                  <c:v>81</c:v>
                </c:pt>
                <c:pt idx="3246">
                  <c:v>80</c:v>
                </c:pt>
                <c:pt idx="3247">
                  <c:v>80</c:v>
                </c:pt>
                <c:pt idx="3248">
                  <c:v>79</c:v>
                </c:pt>
                <c:pt idx="3249">
                  <c:v>68</c:v>
                </c:pt>
                <c:pt idx="3250">
                  <c:v>58</c:v>
                </c:pt>
                <c:pt idx="3251">
                  <c:v>50</c:v>
                </c:pt>
                <c:pt idx="3252">
                  <c:v>49</c:v>
                </c:pt>
                <c:pt idx="3253">
                  <c:v>49</c:v>
                </c:pt>
                <c:pt idx="3254">
                  <c:v>49</c:v>
                </c:pt>
                <c:pt idx="3255">
                  <c:v>48</c:v>
                </c:pt>
                <c:pt idx="3256">
                  <c:v>48</c:v>
                </c:pt>
                <c:pt idx="3257">
                  <c:v>47</c:v>
                </c:pt>
                <c:pt idx="3258">
                  <c:v>55</c:v>
                </c:pt>
                <c:pt idx="3259">
                  <c:v>63</c:v>
                </c:pt>
                <c:pt idx="3260">
                  <c:v>73</c:v>
                </c:pt>
                <c:pt idx="3261">
                  <c:v>72</c:v>
                </c:pt>
                <c:pt idx="3262">
                  <c:v>70</c:v>
                </c:pt>
                <c:pt idx="3263">
                  <c:v>69</c:v>
                </c:pt>
                <c:pt idx="3264">
                  <c:v>73</c:v>
                </c:pt>
                <c:pt idx="3265">
                  <c:v>78</c:v>
                </c:pt>
                <c:pt idx="3266">
                  <c:v>84</c:v>
                </c:pt>
                <c:pt idx="3267">
                  <c:v>82</c:v>
                </c:pt>
                <c:pt idx="3268">
                  <c:v>81</c:v>
                </c:pt>
                <c:pt idx="3269">
                  <c:v>79</c:v>
                </c:pt>
                <c:pt idx="3270">
                  <c:v>74</c:v>
                </c:pt>
                <c:pt idx="3271">
                  <c:v>68</c:v>
                </c:pt>
                <c:pt idx="3272">
                  <c:v>63</c:v>
                </c:pt>
                <c:pt idx="3273">
                  <c:v>58</c:v>
                </c:pt>
                <c:pt idx="3274">
                  <c:v>53</c:v>
                </c:pt>
                <c:pt idx="3275">
                  <c:v>49</c:v>
                </c:pt>
                <c:pt idx="3276">
                  <c:v>47</c:v>
                </c:pt>
                <c:pt idx="3277">
                  <c:v>44</c:v>
                </c:pt>
                <c:pt idx="3278">
                  <c:v>42</c:v>
                </c:pt>
                <c:pt idx="3279">
                  <c:v>42</c:v>
                </c:pt>
                <c:pt idx="3280">
                  <c:v>43</c:v>
                </c:pt>
                <c:pt idx="3281">
                  <c:v>43</c:v>
                </c:pt>
                <c:pt idx="3282">
                  <c:v>47</c:v>
                </c:pt>
                <c:pt idx="3283">
                  <c:v>51</c:v>
                </c:pt>
                <c:pt idx="3284">
                  <c:v>56</c:v>
                </c:pt>
                <c:pt idx="3285">
                  <c:v>59</c:v>
                </c:pt>
                <c:pt idx="3286">
                  <c:v>63</c:v>
                </c:pt>
                <c:pt idx="3287">
                  <c:v>67</c:v>
                </c:pt>
                <c:pt idx="3288">
                  <c:v>68</c:v>
                </c:pt>
                <c:pt idx="3289">
                  <c:v>69</c:v>
                </c:pt>
                <c:pt idx="3290">
                  <c:v>70</c:v>
                </c:pt>
                <c:pt idx="3291">
                  <c:v>72</c:v>
                </c:pt>
                <c:pt idx="3292">
                  <c:v>73</c:v>
                </c:pt>
                <c:pt idx="3293">
                  <c:v>75</c:v>
                </c:pt>
                <c:pt idx="3294">
                  <c:v>73</c:v>
                </c:pt>
                <c:pt idx="3295">
                  <c:v>71</c:v>
                </c:pt>
                <c:pt idx="3296">
                  <c:v>68</c:v>
                </c:pt>
                <c:pt idx="3297">
                  <c:v>57</c:v>
                </c:pt>
                <c:pt idx="3298">
                  <c:v>47</c:v>
                </c:pt>
                <c:pt idx="3299">
                  <c:v>40</c:v>
                </c:pt>
                <c:pt idx="3300">
                  <c:v>36</c:v>
                </c:pt>
                <c:pt idx="3301">
                  <c:v>33</c:v>
                </c:pt>
                <c:pt idx="3302">
                  <c:v>30</c:v>
                </c:pt>
                <c:pt idx="3303">
                  <c:v>31</c:v>
                </c:pt>
                <c:pt idx="3304">
                  <c:v>33</c:v>
                </c:pt>
                <c:pt idx="3305">
                  <c:v>34</c:v>
                </c:pt>
                <c:pt idx="3306">
                  <c:v>44</c:v>
                </c:pt>
                <c:pt idx="3307">
                  <c:v>56</c:v>
                </c:pt>
                <c:pt idx="3308">
                  <c:v>71</c:v>
                </c:pt>
                <c:pt idx="3309">
                  <c:v>56</c:v>
                </c:pt>
                <c:pt idx="3310">
                  <c:v>45</c:v>
                </c:pt>
                <c:pt idx="3311">
                  <c:v>36</c:v>
                </c:pt>
                <c:pt idx="3312">
                  <c:v>44</c:v>
                </c:pt>
                <c:pt idx="3313">
                  <c:v>54</c:v>
                </c:pt>
                <c:pt idx="3314">
                  <c:v>66</c:v>
                </c:pt>
                <c:pt idx="3315">
                  <c:v>67</c:v>
                </c:pt>
                <c:pt idx="3316">
                  <c:v>68</c:v>
                </c:pt>
                <c:pt idx="3317">
                  <c:v>69</c:v>
                </c:pt>
                <c:pt idx="3318">
                  <c:v>68</c:v>
                </c:pt>
                <c:pt idx="3319">
                  <c:v>67</c:v>
                </c:pt>
                <c:pt idx="3320">
                  <c:v>66</c:v>
                </c:pt>
                <c:pt idx="3321">
                  <c:v>66</c:v>
                </c:pt>
                <c:pt idx="3322">
                  <c:v>66</c:v>
                </c:pt>
                <c:pt idx="3323">
                  <c:v>66</c:v>
                </c:pt>
                <c:pt idx="3324">
                  <c:v>58</c:v>
                </c:pt>
                <c:pt idx="3325">
                  <c:v>52</c:v>
                </c:pt>
                <c:pt idx="3326">
                  <c:v>46</c:v>
                </c:pt>
                <c:pt idx="3327">
                  <c:v>41</c:v>
                </c:pt>
                <c:pt idx="3328">
                  <c:v>36</c:v>
                </c:pt>
                <c:pt idx="3329">
                  <c:v>32</c:v>
                </c:pt>
                <c:pt idx="3330">
                  <c:v>39</c:v>
                </c:pt>
                <c:pt idx="3331">
                  <c:v>48</c:v>
                </c:pt>
                <c:pt idx="3332">
                  <c:v>58</c:v>
                </c:pt>
                <c:pt idx="3333">
                  <c:v>61</c:v>
                </c:pt>
                <c:pt idx="3334">
                  <c:v>64</c:v>
                </c:pt>
                <c:pt idx="3335">
                  <c:v>66</c:v>
                </c:pt>
                <c:pt idx="3336">
                  <c:v>69</c:v>
                </c:pt>
                <c:pt idx="3337">
                  <c:v>71</c:v>
                </c:pt>
                <c:pt idx="3338">
                  <c:v>73</c:v>
                </c:pt>
                <c:pt idx="3339">
                  <c:v>75</c:v>
                </c:pt>
                <c:pt idx="3340">
                  <c:v>77</c:v>
                </c:pt>
                <c:pt idx="3341">
                  <c:v>79</c:v>
                </c:pt>
                <c:pt idx="3342">
                  <c:v>75</c:v>
                </c:pt>
                <c:pt idx="3343">
                  <c:v>70</c:v>
                </c:pt>
                <c:pt idx="3344">
                  <c:v>66</c:v>
                </c:pt>
                <c:pt idx="3345">
                  <c:v>55</c:v>
                </c:pt>
                <c:pt idx="3346">
                  <c:v>46</c:v>
                </c:pt>
                <c:pt idx="3347">
                  <c:v>39</c:v>
                </c:pt>
                <c:pt idx="3348">
                  <c:v>36</c:v>
                </c:pt>
                <c:pt idx="3349">
                  <c:v>34</c:v>
                </c:pt>
                <c:pt idx="3350">
                  <c:v>31</c:v>
                </c:pt>
                <c:pt idx="3351">
                  <c:v>32</c:v>
                </c:pt>
                <c:pt idx="3352">
                  <c:v>33</c:v>
                </c:pt>
                <c:pt idx="3353">
                  <c:v>34</c:v>
                </c:pt>
                <c:pt idx="3354">
                  <c:v>38</c:v>
                </c:pt>
                <c:pt idx="3355">
                  <c:v>42</c:v>
                </c:pt>
                <c:pt idx="3356">
                  <c:v>47</c:v>
                </c:pt>
                <c:pt idx="3357">
                  <c:v>53</c:v>
                </c:pt>
                <c:pt idx="3358">
                  <c:v>59</c:v>
                </c:pt>
                <c:pt idx="3359">
                  <c:v>66</c:v>
                </c:pt>
                <c:pt idx="3360">
                  <c:v>65</c:v>
                </c:pt>
                <c:pt idx="3361">
                  <c:v>65</c:v>
                </c:pt>
                <c:pt idx="3362">
                  <c:v>66</c:v>
                </c:pt>
                <c:pt idx="3363">
                  <c:v>68</c:v>
                </c:pt>
                <c:pt idx="3364">
                  <c:v>73</c:v>
                </c:pt>
                <c:pt idx="3365">
                  <c:v>77</c:v>
                </c:pt>
                <c:pt idx="3366">
                  <c:v>72</c:v>
                </c:pt>
                <c:pt idx="3367">
                  <c:v>67</c:v>
                </c:pt>
                <c:pt idx="3368">
                  <c:v>63</c:v>
                </c:pt>
                <c:pt idx="3369">
                  <c:v>53</c:v>
                </c:pt>
                <c:pt idx="3370">
                  <c:v>46</c:v>
                </c:pt>
                <c:pt idx="3371">
                  <c:v>39</c:v>
                </c:pt>
                <c:pt idx="3372">
                  <c:v>39</c:v>
                </c:pt>
                <c:pt idx="3373">
                  <c:v>39</c:v>
                </c:pt>
                <c:pt idx="3374">
                  <c:v>39</c:v>
                </c:pt>
                <c:pt idx="3375">
                  <c:v>38</c:v>
                </c:pt>
                <c:pt idx="3376">
                  <c:v>38</c:v>
                </c:pt>
                <c:pt idx="3377">
                  <c:v>38</c:v>
                </c:pt>
                <c:pt idx="3378">
                  <c:v>46</c:v>
                </c:pt>
                <c:pt idx="3379">
                  <c:v>56</c:v>
                </c:pt>
                <c:pt idx="3380">
                  <c:v>68</c:v>
                </c:pt>
                <c:pt idx="3381">
                  <c:v>70</c:v>
                </c:pt>
                <c:pt idx="3382">
                  <c:v>71</c:v>
                </c:pt>
                <c:pt idx="3383">
                  <c:v>68</c:v>
                </c:pt>
                <c:pt idx="3384">
                  <c:v>72</c:v>
                </c:pt>
                <c:pt idx="3385">
                  <c:v>72</c:v>
                </c:pt>
                <c:pt idx="3386">
                  <c:v>73</c:v>
                </c:pt>
                <c:pt idx="3387">
                  <c:v>72</c:v>
                </c:pt>
                <c:pt idx="3388">
                  <c:v>72</c:v>
                </c:pt>
                <c:pt idx="3389">
                  <c:v>72</c:v>
                </c:pt>
                <c:pt idx="3390">
                  <c:v>65</c:v>
                </c:pt>
                <c:pt idx="3391">
                  <c:v>59</c:v>
                </c:pt>
                <c:pt idx="3392">
                  <c:v>54</c:v>
                </c:pt>
                <c:pt idx="3393">
                  <c:v>49</c:v>
                </c:pt>
                <c:pt idx="3394">
                  <c:v>44</c:v>
                </c:pt>
                <c:pt idx="3395">
                  <c:v>40</c:v>
                </c:pt>
                <c:pt idx="3396">
                  <c:v>37</c:v>
                </c:pt>
                <c:pt idx="3397">
                  <c:v>34</c:v>
                </c:pt>
                <c:pt idx="3398">
                  <c:v>31</c:v>
                </c:pt>
                <c:pt idx="3399">
                  <c:v>33</c:v>
                </c:pt>
                <c:pt idx="3400">
                  <c:v>35</c:v>
                </c:pt>
                <c:pt idx="3401">
                  <c:v>37</c:v>
                </c:pt>
                <c:pt idx="3402">
                  <c:v>44</c:v>
                </c:pt>
                <c:pt idx="3403">
                  <c:v>51</c:v>
                </c:pt>
                <c:pt idx="3404">
                  <c:v>60</c:v>
                </c:pt>
                <c:pt idx="3405">
                  <c:v>65</c:v>
                </c:pt>
                <c:pt idx="3406">
                  <c:v>71</c:v>
                </c:pt>
                <c:pt idx="3407">
                  <c:v>78</c:v>
                </c:pt>
                <c:pt idx="3408">
                  <c:v>78</c:v>
                </c:pt>
                <c:pt idx="3409">
                  <c:v>77</c:v>
                </c:pt>
                <c:pt idx="3410">
                  <c:v>77</c:v>
                </c:pt>
                <c:pt idx="3411">
                  <c:v>76</c:v>
                </c:pt>
                <c:pt idx="3412">
                  <c:v>76</c:v>
                </c:pt>
                <c:pt idx="3413">
                  <c:v>75</c:v>
                </c:pt>
                <c:pt idx="3414">
                  <c:v>74</c:v>
                </c:pt>
                <c:pt idx="3415">
                  <c:v>73</c:v>
                </c:pt>
                <c:pt idx="3416">
                  <c:v>73</c:v>
                </c:pt>
                <c:pt idx="3417">
                  <c:v>60</c:v>
                </c:pt>
                <c:pt idx="3418">
                  <c:v>50</c:v>
                </c:pt>
                <c:pt idx="3419">
                  <c:v>41</c:v>
                </c:pt>
                <c:pt idx="3420">
                  <c:v>38</c:v>
                </c:pt>
                <c:pt idx="3421">
                  <c:v>34</c:v>
                </c:pt>
                <c:pt idx="3422">
                  <c:v>31</c:v>
                </c:pt>
                <c:pt idx="3423">
                  <c:v>34</c:v>
                </c:pt>
                <c:pt idx="3424">
                  <c:v>36</c:v>
                </c:pt>
                <c:pt idx="3425">
                  <c:v>39</c:v>
                </c:pt>
                <c:pt idx="3426">
                  <c:v>47</c:v>
                </c:pt>
                <c:pt idx="3427">
                  <c:v>56</c:v>
                </c:pt>
                <c:pt idx="3428">
                  <c:v>68</c:v>
                </c:pt>
                <c:pt idx="3429">
                  <c:v>69</c:v>
                </c:pt>
                <c:pt idx="3430">
                  <c:v>71</c:v>
                </c:pt>
                <c:pt idx="3431">
                  <c:v>73</c:v>
                </c:pt>
                <c:pt idx="3432">
                  <c:v>75</c:v>
                </c:pt>
                <c:pt idx="3433">
                  <c:v>77</c:v>
                </c:pt>
                <c:pt idx="3434">
                  <c:v>79</c:v>
                </c:pt>
                <c:pt idx="3435">
                  <c:v>81</c:v>
                </c:pt>
                <c:pt idx="3436">
                  <c:v>82</c:v>
                </c:pt>
                <c:pt idx="3437">
                  <c:v>83</c:v>
                </c:pt>
                <c:pt idx="3438">
                  <c:v>78</c:v>
                </c:pt>
                <c:pt idx="3439">
                  <c:v>74</c:v>
                </c:pt>
                <c:pt idx="3440">
                  <c:v>69</c:v>
                </c:pt>
                <c:pt idx="3441">
                  <c:v>59</c:v>
                </c:pt>
                <c:pt idx="3442">
                  <c:v>50</c:v>
                </c:pt>
                <c:pt idx="3443">
                  <c:v>42</c:v>
                </c:pt>
                <c:pt idx="3444">
                  <c:v>39</c:v>
                </c:pt>
                <c:pt idx="3445">
                  <c:v>36</c:v>
                </c:pt>
                <c:pt idx="3446">
                  <c:v>33</c:v>
                </c:pt>
                <c:pt idx="3447">
                  <c:v>34</c:v>
                </c:pt>
                <c:pt idx="3448">
                  <c:v>35</c:v>
                </c:pt>
                <c:pt idx="3449">
                  <c:v>36</c:v>
                </c:pt>
                <c:pt idx="3450">
                  <c:v>44</c:v>
                </c:pt>
                <c:pt idx="3451">
                  <c:v>53</c:v>
                </c:pt>
                <c:pt idx="3452">
                  <c:v>64</c:v>
                </c:pt>
                <c:pt idx="3453">
                  <c:v>67</c:v>
                </c:pt>
                <c:pt idx="3454">
                  <c:v>70</c:v>
                </c:pt>
                <c:pt idx="3455">
                  <c:v>74</c:v>
                </c:pt>
                <c:pt idx="3456">
                  <c:v>72</c:v>
                </c:pt>
                <c:pt idx="3457">
                  <c:v>70</c:v>
                </c:pt>
                <c:pt idx="3458">
                  <c:v>68</c:v>
                </c:pt>
                <c:pt idx="3459">
                  <c:v>74</c:v>
                </c:pt>
                <c:pt idx="3460">
                  <c:v>81</c:v>
                </c:pt>
                <c:pt idx="3461">
                  <c:v>88</c:v>
                </c:pt>
                <c:pt idx="3462">
                  <c:v>83</c:v>
                </c:pt>
                <c:pt idx="3463">
                  <c:v>78</c:v>
                </c:pt>
                <c:pt idx="3464">
                  <c:v>73</c:v>
                </c:pt>
                <c:pt idx="3465">
                  <c:v>62</c:v>
                </c:pt>
                <c:pt idx="3466">
                  <c:v>53</c:v>
                </c:pt>
                <c:pt idx="3467">
                  <c:v>45</c:v>
                </c:pt>
                <c:pt idx="3468">
                  <c:v>40</c:v>
                </c:pt>
                <c:pt idx="3469">
                  <c:v>36</c:v>
                </c:pt>
                <c:pt idx="3470">
                  <c:v>32</c:v>
                </c:pt>
                <c:pt idx="3471">
                  <c:v>34</c:v>
                </c:pt>
                <c:pt idx="3472">
                  <c:v>35</c:v>
                </c:pt>
                <c:pt idx="3473">
                  <c:v>37</c:v>
                </c:pt>
                <c:pt idx="3474">
                  <c:v>47</c:v>
                </c:pt>
                <c:pt idx="3475">
                  <c:v>58</c:v>
                </c:pt>
                <c:pt idx="3476">
                  <c:v>72</c:v>
                </c:pt>
                <c:pt idx="3477">
                  <c:v>73</c:v>
                </c:pt>
                <c:pt idx="3478">
                  <c:v>74</c:v>
                </c:pt>
                <c:pt idx="3479">
                  <c:v>74</c:v>
                </c:pt>
                <c:pt idx="3480">
                  <c:v>76</c:v>
                </c:pt>
                <c:pt idx="3481">
                  <c:v>78</c:v>
                </c:pt>
                <c:pt idx="3482">
                  <c:v>80</c:v>
                </c:pt>
                <c:pt idx="3483">
                  <c:v>81</c:v>
                </c:pt>
                <c:pt idx="3484">
                  <c:v>83</c:v>
                </c:pt>
                <c:pt idx="3485">
                  <c:v>85</c:v>
                </c:pt>
                <c:pt idx="3486">
                  <c:v>81</c:v>
                </c:pt>
                <c:pt idx="3487">
                  <c:v>77</c:v>
                </c:pt>
                <c:pt idx="3488">
                  <c:v>73</c:v>
                </c:pt>
                <c:pt idx="3489">
                  <c:v>62</c:v>
                </c:pt>
                <c:pt idx="3490">
                  <c:v>52</c:v>
                </c:pt>
                <c:pt idx="3491">
                  <c:v>45</c:v>
                </c:pt>
                <c:pt idx="3492">
                  <c:v>42</c:v>
                </c:pt>
                <c:pt idx="3493">
                  <c:v>40</c:v>
                </c:pt>
                <c:pt idx="3494">
                  <c:v>38</c:v>
                </c:pt>
                <c:pt idx="3495">
                  <c:v>38</c:v>
                </c:pt>
                <c:pt idx="3496">
                  <c:v>39</c:v>
                </c:pt>
                <c:pt idx="3497">
                  <c:v>39</c:v>
                </c:pt>
                <c:pt idx="3498">
                  <c:v>46</c:v>
                </c:pt>
                <c:pt idx="3499">
                  <c:v>55</c:v>
                </c:pt>
                <c:pt idx="3500">
                  <c:v>65</c:v>
                </c:pt>
                <c:pt idx="3501">
                  <c:v>68</c:v>
                </c:pt>
                <c:pt idx="3502">
                  <c:v>71</c:v>
                </c:pt>
                <c:pt idx="3503">
                  <c:v>75</c:v>
                </c:pt>
                <c:pt idx="3504">
                  <c:v>73</c:v>
                </c:pt>
                <c:pt idx="3505">
                  <c:v>71</c:v>
                </c:pt>
                <c:pt idx="3506">
                  <c:v>68</c:v>
                </c:pt>
                <c:pt idx="3507">
                  <c:v>71</c:v>
                </c:pt>
                <c:pt idx="3508">
                  <c:v>74</c:v>
                </c:pt>
                <c:pt idx="3509">
                  <c:v>77</c:v>
                </c:pt>
                <c:pt idx="3510">
                  <c:v>74</c:v>
                </c:pt>
                <c:pt idx="3511">
                  <c:v>72</c:v>
                </c:pt>
                <c:pt idx="3512">
                  <c:v>69</c:v>
                </c:pt>
                <c:pt idx="3513">
                  <c:v>60</c:v>
                </c:pt>
                <c:pt idx="3514">
                  <c:v>53</c:v>
                </c:pt>
                <c:pt idx="3515">
                  <c:v>46</c:v>
                </c:pt>
                <c:pt idx="3516">
                  <c:v>43</c:v>
                </c:pt>
                <c:pt idx="3517">
                  <c:v>40</c:v>
                </c:pt>
                <c:pt idx="3518">
                  <c:v>37</c:v>
                </c:pt>
                <c:pt idx="3519">
                  <c:v>36</c:v>
                </c:pt>
                <c:pt idx="3520">
                  <c:v>35</c:v>
                </c:pt>
                <c:pt idx="3521">
                  <c:v>34</c:v>
                </c:pt>
                <c:pt idx="3522">
                  <c:v>41</c:v>
                </c:pt>
                <c:pt idx="3523">
                  <c:v>49</c:v>
                </c:pt>
                <c:pt idx="3524">
                  <c:v>59</c:v>
                </c:pt>
                <c:pt idx="3525">
                  <c:v>61</c:v>
                </c:pt>
                <c:pt idx="3526">
                  <c:v>64</c:v>
                </c:pt>
                <c:pt idx="3527">
                  <c:v>66</c:v>
                </c:pt>
                <c:pt idx="3528">
                  <c:v>68</c:v>
                </c:pt>
                <c:pt idx="3529">
                  <c:v>69</c:v>
                </c:pt>
                <c:pt idx="3530">
                  <c:v>71</c:v>
                </c:pt>
                <c:pt idx="3531">
                  <c:v>76</c:v>
                </c:pt>
                <c:pt idx="3532">
                  <c:v>80</c:v>
                </c:pt>
                <c:pt idx="3533">
                  <c:v>85</c:v>
                </c:pt>
                <c:pt idx="3534">
                  <c:v>82</c:v>
                </c:pt>
                <c:pt idx="3535">
                  <c:v>79</c:v>
                </c:pt>
                <c:pt idx="3536">
                  <c:v>76</c:v>
                </c:pt>
                <c:pt idx="3537">
                  <c:v>68</c:v>
                </c:pt>
                <c:pt idx="3538">
                  <c:v>60</c:v>
                </c:pt>
                <c:pt idx="3539">
                  <c:v>54</c:v>
                </c:pt>
                <c:pt idx="3540">
                  <c:v>48</c:v>
                </c:pt>
                <c:pt idx="3541">
                  <c:v>43</c:v>
                </c:pt>
                <c:pt idx="3542">
                  <c:v>39</c:v>
                </c:pt>
                <c:pt idx="3543">
                  <c:v>36</c:v>
                </c:pt>
                <c:pt idx="3544">
                  <c:v>34</c:v>
                </c:pt>
                <c:pt idx="3545">
                  <c:v>31</c:v>
                </c:pt>
                <c:pt idx="3546">
                  <c:v>37</c:v>
                </c:pt>
                <c:pt idx="3547">
                  <c:v>45</c:v>
                </c:pt>
                <c:pt idx="3548">
                  <c:v>53</c:v>
                </c:pt>
                <c:pt idx="3549">
                  <c:v>54</c:v>
                </c:pt>
                <c:pt idx="3550">
                  <c:v>55</c:v>
                </c:pt>
                <c:pt idx="3551">
                  <c:v>55</c:v>
                </c:pt>
                <c:pt idx="3552">
                  <c:v>59</c:v>
                </c:pt>
                <c:pt idx="3553">
                  <c:v>63</c:v>
                </c:pt>
                <c:pt idx="3554">
                  <c:v>67</c:v>
                </c:pt>
                <c:pt idx="3555">
                  <c:v>72</c:v>
                </c:pt>
                <c:pt idx="3556">
                  <c:v>76</c:v>
                </c:pt>
                <c:pt idx="3557">
                  <c:v>81</c:v>
                </c:pt>
                <c:pt idx="3558">
                  <c:v>82</c:v>
                </c:pt>
                <c:pt idx="3559">
                  <c:v>84</c:v>
                </c:pt>
                <c:pt idx="3560">
                  <c:v>86</c:v>
                </c:pt>
                <c:pt idx="3561">
                  <c:v>77</c:v>
                </c:pt>
                <c:pt idx="3562">
                  <c:v>69</c:v>
                </c:pt>
                <c:pt idx="3563">
                  <c:v>62</c:v>
                </c:pt>
                <c:pt idx="3564">
                  <c:v>57</c:v>
                </c:pt>
                <c:pt idx="3565">
                  <c:v>53</c:v>
                </c:pt>
                <c:pt idx="3566">
                  <c:v>48</c:v>
                </c:pt>
                <c:pt idx="3567">
                  <c:v>43</c:v>
                </c:pt>
                <c:pt idx="3568">
                  <c:v>39</c:v>
                </c:pt>
                <c:pt idx="3569">
                  <c:v>34</c:v>
                </c:pt>
                <c:pt idx="3570">
                  <c:v>35</c:v>
                </c:pt>
                <c:pt idx="3571">
                  <c:v>36</c:v>
                </c:pt>
                <c:pt idx="3572">
                  <c:v>37</c:v>
                </c:pt>
                <c:pt idx="3573">
                  <c:v>38</c:v>
                </c:pt>
                <c:pt idx="3574">
                  <c:v>38</c:v>
                </c:pt>
                <c:pt idx="3575">
                  <c:v>39</c:v>
                </c:pt>
                <c:pt idx="3576">
                  <c:v>40</c:v>
                </c:pt>
                <c:pt idx="3577">
                  <c:v>40</c:v>
                </c:pt>
                <c:pt idx="3578">
                  <c:v>41</c:v>
                </c:pt>
                <c:pt idx="3579">
                  <c:v>45</c:v>
                </c:pt>
                <c:pt idx="3580">
                  <c:v>49</c:v>
                </c:pt>
                <c:pt idx="3581">
                  <c:v>53</c:v>
                </c:pt>
                <c:pt idx="3582">
                  <c:v>56</c:v>
                </c:pt>
                <c:pt idx="3583">
                  <c:v>59</c:v>
                </c:pt>
                <c:pt idx="3584">
                  <c:v>62</c:v>
                </c:pt>
                <c:pt idx="3585">
                  <c:v>46</c:v>
                </c:pt>
                <c:pt idx="3586">
                  <c:v>34</c:v>
                </c:pt>
                <c:pt idx="3587">
                  <c:v>24</c:v>
                </c:pt>
                <c:pt idx="3588">
                  <c:v>24</c:v>
                </c:pt>
                <c:pt idx="3589">
                  <c:v>25</c:v>
                </c:pt>
                <c:pt idx="3590">
                  <c:v>25</c:v>
                </c:pt>
                <c:pt idx="3591">
                  <c:v>26</c:v>
                </c:pt>
                <c:pt idx="3592">
                  <c:v>28</c:v>
                </c:pt>
                <c:pt idx="3593">
                  <c:v>29</c:v>
                </c:pt>
                <c:pt idx="3594">
                  <c:v>35</c:v>
                </c:pt>
                <c:pt idx="3595">
                  <c:v>43</c:v>
                </c:pt>
                <c:pt idx="3596">
                  <c:v>51</c:v>
                </c:pt>
                <c:pt idx="3597">
                  <c:v>52</c:v>
                </c:pt>
                <c:pt idx="3598">
                  <c:v>52</c:v>
                </c:pt>
                <c:pt idx="3599">
                  <c:v>52</c:v>
                </c:pt>
                <c:pt idx="3600">
                  <c:v>50</c:v>
                </c:pt>
                <c:pt idx="3601">
                  <c:v>47</c:v>
                </c:pt>
                <c:pt idx="3602">
                  <c:v>49</c:v>
                </c:pt>
                <c:pt idx="3603">
                  <c:v>35</c:v>
                </c:pt>
                <c:pt idx="3604">
                  <c:v>25</c:v>
                </c:pt>
                <c:pt idx="3605">
                  <c:v>23</c:v>
                </c:pt>
                <c:pt idx="3606">
                  <c:v>23</c:v>
                </c:pt>
                <c:pt idx="3607">
                  <c:v>23</c:v>
                </c:pt>
                <c:pt idx="3608">
                  <c:v>23</c:v>
                </c:pt>
                <c:pt idx="3609">
                  <c:v>24</c:v>
                </c:pt>
                <c:pt idx="3610">
                  <c:v>25</c:v>
                </c:pt>
                <c:pt idx="3611">
                  <c:v>31</c:v>
                </c:pt>
                <c:pt idx="3612">
                  <c:v>35</c:v>
                </c:pt>
                <c:pt idx="3613">
                  <c:v>39</c:v>
                </c:pt>
                <c:pt idx="3614">
                  <c:v>43</c:v>
                </c:pt>
                <c:pt idx="3615">
                  <c:v>47</c:v>
                </c:pt>
                <c:pt idx="3616">
                  <c:v>52</c:v>
                </c:pt>
              </c:numCache>
            </c:numRef>
          </c:yVal>
          <c:smooth val="0"/>
          <c:extLst>
            <c:ext xmlns:c16="http://schemas.microsoft.com/office/drawing/2014/chart" uri="{C3380CC4-5D6E-409C-BE32-E72D297353CC}">
              <c16:uniqueId val="{00000000-DA0F-4D3D-9F79-4E1F61F90B2A}"/>
            </c:ext>
          </c:extLst>
        </c:ser>
        <c:ser>
          <c:idx val="1"/>
          <c:order val="1"/>
          <c:tx>
            <c:strRef>
              <c:f>ABAD_Hourly!$X$1</c:f>
              <c:strCache>
                <c:ptCount val="1"/>
                <c:pt idx="0">
                  <c:v>Summer</c:v>
                </c:pt>
              </c:strCache>
            </c:strRef>
          </c:tx>
          <c:spPr>
            <a:ln w="25400">
              <a:noFill/>
            </a:ln>
          </c:spPr>
          <c:marker>
            <c:symbol val="circle"/>
            <c:size val="4"/>
            <c:spPr>
              <a:solidFill>
                <a:srgbClr val="EDCA59">
                  <a:alpha val="64000"/>
                </a:srgbClr>
              </a:solidFill>
              <a:ln>
                <a:noFill/>
              </a:ln>
            </c:spPr>
          </c:marker>
          <c:xVal>
            <c:numRef>
              <c:f>ABAD_Hourly!$W$2:$W$8762</c:f>
              <c:numCache>
                <c:formatCode>General</c:formatCode>
                <c:ptCount val="8761"/>
                <c:pt idx="0">
                  <c:v>20.399999999999999</c:v>
                </c:pt>
                <c:pt idx="1">
                  <c:v>19.399999999999999</c:v>
                </c:pt>
                <c:pt idx="2">
                  <c:v>18.5</c:v>
                </c:pt>
                <c:pt idx="3">
                  <c:v>17.7</c:v>
                </c:pt>
                <c:pt idx="4">
                  <c:v>17</c:v>
                </c:pt>
                <c:pt idx="5">
                  <c:v>16.2</c:v>
                </c:pt>
                <c:pt idx="6">
                  <c:v>17.899999999999999</c:v>
                </c:pt>
                <c:pt idx="7">
                  <c:v>19.3</c:v>
                </c:pt>
                <c:pt idx="8">
                  <c:v>20.6</c:v>
                </c:pt>
                <c:pt idx="9">
                  <c:v>23.9</c:v>
                </c:pt>
                <c:pt idx="10">
                  <c:v>27.1</c:v>
                </c:pt>
                <c:pt idx="11">
                  <c:v>30.4</c:v>
                </c:pt>
                <c:pt idx="12">
                  <c:v>30.9</c:v>
                </c:pt>
                <c:pt idx="13">
                  <c:v>31.3</c:v>
                </c:pt>
                <c:pt idx="14">
                  <c:v>31.8</c:v>
                </c:pt>
                <c:pt idx="15">
                  <c:v>32.299999999999997</c:v>
                </c:pt>
                <c:pt idx="16">
                  <c:v>32.700000000000003</c:v>
                </c:pt>
                <c:pt idx="17">
                  <c:v>33.200000000000003</c:v>
                </c:pt>
                <c:pt idx="18">
                  <c:v>30.6</c:v>
                </c:pt>
                <c:pt idx="19">
                  <c:v>28</c:v>
                </c:pt>
                <c:pt idx="20">
                  <c:v>25.4</c:v>
                </c:pt>
                <c:pt idx="21">
                  <c:v>24.3</c:v>
                </c:pt>
                <c:pt idx="22">
                  <c:v>23.3</c:v>
                </c:pt>
                <c:pt idx="23">
                  <c:v>22.2</c:v>
                </c:pt>
                <c:pt idx="24">
                  <c:v>21.5</c:v>
                </c:pt>
                <c:pt idx="25">
                  <c:v>20.7</c:v>
                </c:pt>
                <c:pt idx="26">
                  <c:v>20</c:v>
                </c:pt>
                <c:pt idx="27">
                  <c:v>19.3</c:v>
                </c:pt>
                <c:pt idx="28">
                  <c:v>18.5</c:v>
                </c:pt>
                <c:pt idx="29">
                  <c:v>17.8</c:v>
                </c:pt>
                <c:pt idx="30">
                  <c:v>20.100000000000001</c:v>
                </c:pt>
                <c:pt idx="31">
                  <c:v>22.4</c:v>
                </c:pt>
                <c:pt idx="32">
                  <c:v>24.7</c:v>
                </c:pt>
                <c:pt idx="33">
                  <c:v>27</c:v>
                </c:pt>
                <c:pt idx="34">
                  <c:v>29.3</c:v>
                </c:pt>
                <c:pt idx="35">
                  <c:v>31.6</c:v>
                </c:pt>
                <c:pt idx="36">
                  <c:v>32.700000000000003</c:v>
                </c:pt>
                <c:pt idx="37">
                  <c:v>33.700000000000003</c:v>
                </c:pt>
                <c:pt idx="38">
                  <c:v>34.799999999999997</c:v>
                </c:pt>
                <c:pt idx="39">
                  <c:v>34.6</c:v>
                </c:pt>
                <c:pt idx="40">
                  <c:v>34.4</c:v>
                </c:pt>
                <c:pt idx="41">
                  <c:v>34.200000000000003</c:v>
                </c:pt>
                <c:pt idx="42">
                  <c:v>31.8</c:v>
                </c:pt>
                <c:pt idx="43">
                  <c:v>29.4</c:v>
                </c:pt>
                <c:pt idx="44">
                  <c:v>27</c:v>
                </c:pt>
                <c:pt idx="45">
                  <c:v>25.7</c:v>
                </c:pt>
                <c:pt idx="46">
                  <c:v>24.3</c:v>
                </c:pt>
                <c:pt idx="47">
                  <c:v>23</c:v>
                </c:pt>
                <c:pt idx="48">
                  <c:v>22.2</c:v>
                </c:pt>
                <c:pt idx="49">
                  <c:v>21.4</c:v>
                </c:pt>
                <c:pt idx="50">
                  <c:v>20.6</c:v>
                </c:pt>
                <c:pt idx="51">
                  <c:v>19.899999999999999</c:v>
                </c:pt>
                <c:pt idx="52">
                  <c:v>19.100000000000001</c:v>
                </c:pt>
                <c:pt idx="53">
                  <c:v>18.399999999999999</c:v>
                </c:pt>
                <c:pt idx="54">
                  <c:v>19.2</c:v>
                </c:pt>
                <c:pt idx="55">
                  <c:v>20</c:v>
                </c:pt>
                <c:pt idx="56">
                  <c:v>20.8</c:v>
                </c:pt>
                <c:pt idx="57">
                  <c:v>24.2</c:v>
                </c:pt>
                <c:pt idx="58">
                  <c:v>27.6</c:v>
                </c:pt>
                <c:pt idx="59">
                  <c:v>31</c:v>
                </c:pt>
                <c:pt idx="60">
                  <c:v>32.4</c:v>
                </c:pt>
                <c:pt idx="61">
                  <c:v>33.799999999999997</c:v>
                </c:pt>
                <c:pt idx="62">
                  <c:v>35.200000000000003</c:v>
                </c:pt>
                <c:pt idx="63">
                  <c:v>34.799999999999997</c:v>
                </c:pt>
                <c:pt idx="64">
                  <c:v>34.4</c:v>
                </c:pt>
                <c:pt idx="65">
                  <c:v>34</c:v>
                </c:pt>
                <c:pt idx="66">
                  <c:v>31.6</c:v>
                </c:pt>
                <c:pt idx="67">
                  <c:v>29.2</c:v>
                </c:pt>
                <c:pt idx="68">
                  <c:v>26.8</c:v>
                </c:pt>
                <c:pt idx="69">
                  <c:v>26</c:v>
                </c:pt>
                <c:pt idx="70">
                  <c:v>25.2</c:v>
                </c:pt>
                <c:pt idx="71">
                  <c:v>24.4</c:v>
                </c:pt>
                <c:pt idx="72">
                  <c:v>23.6</c:v>
                </c:pt>
                <c:pt idx="73">
                  <c:v>22.7</c:v>
                </c:pt>
                <c:pt idx="74">
                  <c:v>21.9</c:v>
                </c:pt>
                <c:pt idx="75">
                  <c:v>21.1</c:v>
                </c:pt>
                <c:pt idx="76">
                  <c:v>20.2</c:v>
                </c:pt>
                <c:pt idx="77">
                  <c:v>19.399999999999999</c:v>
                </c:pt>
                <c:pt idx="78">
                  <c:v>21.4</c:v>
                </c:pt>
                <c:pt idx="79">
                  <c:v>23.3</c:v>
                </c:pt>
                <c:pt idx="80">
                  <c:v>25.3</c:v>
                </c:pt>
                <c:pt idx="81">
                  <c:v>27.3</c:v>
                </c:pt>
                <c:pt idx="82">
                  <c:v>29.2</c:v>
                </c:pt>
                <c:pt idx="83">
                  <c:v>31.2</c:v>
                </c:pt>
                <c:pt idx="84">
                  <c:v>31.6</c:v>
                </c:pt>
                <c:pt idx="85">
                  <c:v>32</c:v>
                </c:pt>
                <c:pt idx="86">
                  <c:v>32.4</c:v>
                </c:pt>
                <c:pt idx="87">
                  <c:v>32.799999999999997</c:v>
                </c:pt>
                <c:pt idx="88">
                  <c:v>33.200000000000003</c:v>
                </c:pt>
                <c:pt idx="89">
                  <c:v>33.6</c:v>
                </c:pt>
                <c:pt idx="90">
                  <c:v>32</c:v>
                </c:pt>
                <c:pt idx="91">
                  <c:v>30.3</c:v>
                </c:pt>
                <c:pt idx="92">
                  <c:v>28.7</c:v>
                </c:pt>
                <c:pt idx="93">
                  <c:v>27.1</c:v>
                </c:pt>
                <c:pt idx="94">
                  <c:v>25.4</c:v>
                </c:pt>
                <c:pt idx="95">
                  <c:v>23.8</c:v>
                </c:pt>
                <c:pt idx="96">
                  <c:v>22.7</c:v>
                </c:pt>
                <c:pt idx="97">
                  <c:v>21.5</c:v>
                </c:pt>
                <c:pt idx="98">
                  <c:v>20.399999999999999</c:v>
                </c:pt>
                <c:pt idx="99">
                  <c:v>19.600000000000001</c:v>
                </c:pt>
                <c:pt idx="100">
                  <c:v>18.8</c:v>
                </c:pt>
                <c:pt idx="101">
                  <c:v>18</c:v>
                </c:pt>
                <c:pt idx="102">
                  <c:v>19</c:v>
                </c:pt>
                <c:pt idx="103">
                  <c:v>20</c:v>
                </c:pt>
                <c:pt idx="104">
                  <c:v>21</c:v>
                </c:pt>
                <c:pt idx="105">
                  <c:v>23.2</c:v>
                </c:pt>
                <c:pt idx="106">
                  <c:v>25.5</c:v>
                </c:pt>
                <c:pt idx="107">
                  <c:v>27.7</c:v>
                </c:pt>
                <c:pt idx="108">
                  <c:v>29.9</c:v>
                </c:pt>
                <c:pt idx="109">
                  <c:v>32.200000000000003</c:v>
                </c:pt>
                <c:pt idx="110">
                  <c:v>34.4</c:v>
                </c:pt>
                <c:pt idx="111">
                  <c:v>34</c:v>
                </c:pt>
                <c:pt idx="112">
                  <c:v>33.6</c:v>
                </c:pt>
                <c:pt idx="113">
                  <c:v>33.200000000000003</c:v>
                </c:pt>
                <c:pt idx="114">
                  <c:v>31.3</c:v>
                </c:pt>
                <c:pt idx="115">
                  <c:v>29.3</c:v>
                </c:pt>
                <c:pt idx="116">
                  <c:v>27.4</c:v>
                </c:pt>
                <c:pt idx="117">
                  <c:v>26.3</c:v>
                </c:pt>
                <c:pt idx="118">
                  <c:v>25.3</c:v>
                </c:pt>
                <c:pt idx="119">
                  <c:v>24.2</c:v>
                </c:pt>
                <c:pt idx="120">
                  <c:v>23.1</c:v>
                </c:pt>
                <c:pt idx="121">
                  <c:v>22.1</c:v>
                </c:pt>
                <c:pt idx="122">
                  <c:v>21</c:v>
                </c:pt>
                <c:pt idx="123">
                  <c:v>19.8</c:v>
                </c:pt>
                <c:pt idx="124">
                  <c:v>18.600000000000001</c:v>
                </c:pt>
                <c:pt idx="125">
                  <c:v>17.399999999999999</c:v>
                </c:pt>
                <c:pt idx="126">
                  <c:v>18.100000000000001</c:v>
                </c:pt>
                <c:pt idx="127">
                  <c:v>18.7</c:v>
                </c:pt>
                <c:pt idx="128">
                  <c:v>19.399999999999999</c:v>
                </c:pt>
                <c:pt idx="129">
                  <c:v>23.2</c:v>
                </c:pt>
                <c:pt idx="130">
                  <c:v>27</c:v>
                </c:pt>
                <c:pt idx="131">
                  <c:v>30.8</c:v>
                </c:pt>
                <c:pt idx="132">
                  <c:v>32.1</c:v>
                </c:pt>
                <c:pt idx="133">
                  <c:v>33.5</c:v>
                </c:pt>
                <c:pt idx="134">
                  <c:v>34.799999999999997</c:v>
                </c:pt>
                <c:pt idx="135">
                  <c:v>34.700000000000003</c:v>
                </c:pt>
                <c:pt idx="136">
                  <c:v>34.700000000000003</c:v>
                </c:pt>
                <c:pt idx="137">
                  <c:v>34.6</c:v>
                </c:pt>
                <c:pt idx="138">
                  <c:v>32.5</c:v>
                </c:pt>
                <c:pt idx="139">
                  <c:v>30.5</c:v>
                </c:pt>
                <c:pt idx="140">
                  <c:v>28.4</c:v>
                </c:pt>
                <c:pt idx="141">
                  <c:v>26.7</c:v>
                </c:pt>
                <c:pt idx="142">
                  <c:v>24.9</c:v>
                </c:pt>
                <c:pt idx="143">
                  <c:v>23.2</c:v>
                </c:pt>
                <c:pt idx="144">
                  <c:v>22.8</c:v>
                </c:pt>
                <c:pt idx="145">
                  <c:v>22.4</c:v>
                </c:pt>
                <c:pt idx="146">
                  <c:v>22</c:v>
                </c:pt>
                <c:pt idx="147">
                  <c:v>20.5</c:v>
                </c:pt>
                <c:pt idx="148">
                  <c:v>19.100000000000001</c:v>
                </c:pt>
                <c:pt idx="149">
                  <c:v>17.600000000000001</c:v>
                </c:pt>
                <c:pt idx="150">
                  <c:v>18.399999999999999</c:v>
                </c:pt>
                <c:pt idx="151">
                  <c:v>19.2</c:v>
                </c:pt>
                <c:pt idx="152">
                  <c:v>20</c:v>
                </c:pt>
                <c:pt idx="153">
                  <c:v>24.3</c:v>
                </c:pt>
                <c:pt idx="154">
                  <c:v>28.7</c:v>
                </c:pt>
                <c:pt idx="155">
                  <c:v>33</c:v>
                </c:pt>
                <c:pt idx="156">
                  <c:v>34.1</c:v>
                </c:pt>
                <c:pt idx="157">
                  <c:v>35.299999999999997</c:v>
                </c:pt>
                <c:pt idx="158">
                  <c:v>36.4</c:v>
                </c:pt>
                <c:pt idx="159">
                  <c:v>36.1</c:v>
                </c:pt>
                <c:pt idx="160">
                  <c:v>35.9</c:v>
                </c:pt>
                <c:pt idx="161">
                  <c:v>35.6</c:v>
                </c:pt>
                <c:pt idx="162">
                  <c:v>33.4</c:v>
                </c:pt>
                <c:pt idx="163">
                  <c:v>31.2</c:v>
                </c:pt>
                <c:pt idx="164">
                  <c:v>29</c:v>
                </c:pt>
                <c:pt idx="165">
                  <c:v>27.7</c:v>
                </c:pt>
                <c:pt idx="166">
                  <c:v>26.3</c:v>
                </c:pt>
                <c:pt idx="167">
                  <c:v>25</c:v>
                </c:pt>
                <c:pt idx="168">
                  <c:v>24.1</c:v>
                </c:pt>
                <c:pt idx="169">
                  <c:v>23.2</c:v>
                </c:pt>
                <c:pt idx="170">
                  <c:v>22.3</c:v>
                </c:pt>
                <c:pt idx="171">
                  <c:v>21.4</c:v>
                </c:pt>
                <c:pt idx="172">
                  <c:v>20.5</c:v>
                </c:pt>
                <c:pt idx="173">
                  <c:v>19.600000000000001</c:v>
                </c:pt>
                <c:pt idx="174">
                  <c:v>20.100000000000001</c:v>
                </c:pt>
                <c:pt idx="175">
                  <c:v>20.7</c:v>
                </c:pt>
                <c:pt idx="176">
                  <c:v>21.2</c:v>
                </c:pt>
                <c:pt idx="177">
                  <c:v>25.5</c:v>
                </c:pt>
                <c:pt idx="178">
                  <c:v>29.9</c:v>
                </c:pt>
                <c:pt idx="179">
                  <c:v>34.200000000000003</c:v>
                </c:pt>
                <c:pt idx="180">
                  <c:v>35.200000000000003</c:v>
                </c:pt>
                <c:pt idx="181">
                  <c:v>36.200000000000003</c:v>
                </c:pt>
                <c:pt idx="182">
                  <c:v>37.200000000000003</c:v>
                </c:pt>
                <c:pt idx="183">
                  <c:v>36.799999999999997</c:v>
                </c:pt>
                <c:pt idx="184">
                  <c:v>36.4</c:v>
                </c:pt>
                <c:pt idx="185">
                  <c:v>36</c:v>
                </c:pt>
                <c:pt idx="186">
                  <c:v>33.700000000000003</c:v>
                </c:pt>
                <c:pt idx="187">
                  <c:v>31.3</c:v>
                </c:pt>
                <c:pt idx="188">
                  <c:v>29</c:v>
                </c:pt>
                <c:pt idx="189">
                  <c:v>28</c:v>
                </c:pt>
                <c:pt idx="190">
                  <c:v>27</c:v>
                </c:pt>
                <c:pt idx="191">
                  <c:v>26</c:v>
                </c:pt>
                <c:pt idx="192">
                  <c:v>25</c:v>
                </c:pt>
                <c:pt idx="193">
                  <c:v>24</c:v>
                </c:pt>
                <c:pt idx="194">
                  <c:v>23</c:v>
                </c:pt>
                <c:pt idx="195">
                  <c:v>22</c:v>
                </c:pt>
                <c:pt idx="196">
                  <c:v>21</c:v>
                </c:pt>
                <c:pt idx="197">
                  <c:v>20</c:v>
                </c:pt>
                <c:pt idx="198">
                  <c:v>21.1</c:v>
                </c:pt>
                <c:pt idx="199">
                  <c:v>22.1</c:v>
                </c:pt>
                <c:pt idx="200">
                  <c:v>23.2</c:v>
                </c:pt>
                <c:pt idx="201">
                  <c:v>27</c:v>
                </c:pt>
                <c:pt idx="202">
                  <c:v>30.8</c:v>
                </c:pt>
                <c:pt idx="203">
                  <c:v>34.6</c:v>
                </c:pt>
                <c:pt idx="204">
                  <c:v>35.299999999999997</c:v>
                </c:pt>
                <c:pt idx="205">
                  <c:v>35.9</c:v>
                </c:pt>
                <c:pt idx="206">
                  <c:v>36.6</c:v>
                </c:pt>
                <c:pt idx="207">
                  <c:v>36.299999999999997</c:v>
                </c:pt>
                <c:pt idx="208">
                  <c:v>35.9</c:v>
                </c:pt>
                <c:pt idx="209">
                  <c:v>35.6</c:v>
                </c:pt>
                <c:pt idx="210">
                  <c:v>32.9</c:v>
                </c:pt>
                <c:pt idx="211">
                  <c:v>30.1</c:v>
                </c:pt>
                <c:pt idx="212">
                  <c:v>27.4</c:v>
                </c:pt>
                <c:pt idx="213">
                  <c:v>26.8</c:v>
                </c:pt>
                <c:pt idx="214">
                  <c:v>26.2</c:v>
                </c:pt>
                <c:pt idx="215">
                  <c:v>25.6</c:v>
                </c:pt>
                <c:pt idx="216">
                  <c:v>24.7</c:v>
                </c:pt>
                <c:pt idx="217">
                  <c:v>23.7</c:v>
                </c:pt>
                <c:pt idx="218">
                  <c:v>22.8</c:v>
                </c:pt>
                <c:pt idx="219">
                  <c:v>21.8</c:v>
                </c:pt>
                <c:pt idx="220">
                  <c:v>20.8</c:v>
                </c:pt>
                <c:pt idx="221">
                  <c:v>19.8</c:v>
                </c:pt>
                <c:pt idx="222">
                  <c:v>21.3</c:v>
                </c:pt>
                <c:pt idx="223">
                  <c:v>22.9</c:v>
                </c:pt>
                <c:pt idx="224">
                  <c:v>24.4</c:v>
                </c:pt>
                <c:pt idx="225">
                  <c:v>26.5</c:v>
                </c:pt>
                <c:pt idx="226">
                  <c:v>28.5</c:v>
                </c:pt>
                <c:pt idx="227">
                  <c:v>30.6</c:v>
                </c:pt>
                <c:pt idx="228">
                  <c:v>32.200000000000003</c:v>
                </c:pt>
                <c:pt idx="229">
                  <c:v>33.799999999999997</c:v>
                </c:pt>
                <c:pt idx="230">
                  <c:v>35.4</c:v>
                </c:pt>
                <c:pt idx="231">
                  <c:v>32.299999999999997</c:v>
                </c:pt>
                <c:pt idx="232">
                  <c:v>29.2</c:v>
                </c:pt>
                <c:pt idx="233">
                  <c:v>26.2</c:v>
                </c:pt>
                <c:pt idx="234">
                  <c:v>21</c:v>
                </c:pt>
                <c:pt idx="235">
                  <c:v>15.7</c:v>
                </c:pt>
                <c:pt idx="236">
                  <c:v>10.5</c:v>
                </c:pt>
                <c:pt idx="237">
                  <c:v>12.5</c:v>
                </c:pt>
                <c:pt idx="238">
                  <c:v>16.2</c:v>
                </c:pt>
                <c:pt idx="239">
                  <c:v>20</c:v>
                </c:pt>
                <c:pt idx="240">
                  <c:v>21.7</c:v>
                </c:pt>
                <c:pt idx="241">
                  <c:v>23.3</c:v>
                </c:pt>
                <c:pt idx="242">
                  <c:v>25</c:v>
                </c:pt>
                <c:pt idx="243">
                  <c:v>26.7</c:v>
                </c:pt>
                <c:pt idx="244">
                  <c:v>28.3</c:v>
                </c:pt>
                <c:pt idx="245">
                  <c:v>30</c:v>
                </c:pt>
                <c:pt idx="246">
                  <c:v>31.7</c:v>
                </c:pt>
                <c:pt idx="247">
                  <c:v>33.299999999999997</c:v>
                </c:pt>
                <c:pt idx="248">
                  <c:v>35</c:v>
                </c:pt>
                <c:pt idx="249">
                  <c:v>35.200000000000003</c:v>
                </c:pt>
                <c:pt idx="250">
                  <c:v>35.4</c:v>
                </c:pt>
                <c:pt idx="251">
                  <c:v>35.6</c:v>
                </c:pt>
                <c:pt idx="252">
                  <c:v>33.9</c:v>
                </c:pt>
                <c:pt idx="253">
                  <c:v>32.299999999999997</c:v>
                </c:pt>
                <c:pt idx="254">
                  <c:v>30.6</c:v>
                </c:pt>
                <c:pt idx="255">
                  <c:v>28.5</c:v>
                </c:pt>
                <c:pt idx="256">
                  <c:v>26.3</c:v>
                </c:pt>
                <c:pt idx="257">
                  <c:v>24.2</c:v>
                </c:pt>
                <c:pt idx="258">
                  <c:v>23.5</c:v>
                </c:pt>
                <c:pt idx="259">
                  <c:v>22.7</c:v>
                </c:pt>
                <c:pt idx="260">
                  <c:v>22</c:v>
                </c:pt>
                <c:pt idx="261">
                  <c:v>21.1</c:v>
                </c:pt>
                <c:pt idx="262">
                  <c:v>20.3</c:v>
                </c:pt>
                <c:pt idx="263">
                  <c:v>19.399999999999999</c:v>
                </c:pt>
                <c:pt idx="264">
                  <c:v>21.2</c:v>
                </c:pt>
                <c:pt idx="265">
                  <c:v>23</c:v>
                </c:pt>
                <c:pt idx="266">
                  <c:v>24.8</c:v>
                </c:pt>
                <c:pt idx="267">
                  <c:v>26.6</c:v>
                </c:pt>
                <c:pt idx="268">
                  <c:v>28.4</c:v>
                </c:pt>
                <c:pt idx="269">
                  <c:v>30.2</c:v>
                </c:pt>
                <c:pt idx="270">
                  <c:v>31.7</c:v>
                </c:pt>
                <c:pt idx="271">
                  <c:v>33.1</c:v>
                </c:pt>
                <c:pt idx="272">
                  <c:v>34.6</c:v>
                </c:pt>
                <c:pt idx="273">
                  <c:v>34.9</c:v>
                </c:pt>
                <c:pt idx="274">
                  <c:v>35.299999999999997</c:v>
                </c:pt>
                <c:pt idx="275">
                  <c:v>35.6</c:v>
                </c:pt>
                <c:pt idx="276">
                  <c:v>33.700000000000003</c:v>
                </c:pt>
                <c:pt idx="277">
                  <c:v>31.9</c:v>
                </c:pt>
                <c:pt idx="278">
                  <c:v>30</c:v>
                </c:pt>
                <c:pt idx="279">
                  <c:v>28.9</c:v>
                </c:pt>
                <c:pt idx="280">
                  <c:v>27.7</c:v>
                </c:pt>
                <c:pt idx="281">
                  <c:v>26.6</c:v>
                </c:pt>
                <c:pt idx="282">
                  <c:v>25.5</c:v>
                </c:pt>
                <c:pt idx="283">
                  <c:v>24.3</c:v>
                </c:pt>
                <c:pt idx="284">
                  <c:v>23.2</c:v>
                </c:pt>
                <c:pt idx="285">
                  <c:v>22.1</c:v>
                </c:pt>
                <c:pt idx="286">
                  <c:v>21.1</c:v>
                </c:pt>
                <c:pt idx="287">
                  <c:v>20</c:v>
                </c:pt>
                <c:pt idx="288">
                  <c:v>20.399999999999999</c:v>
                </c:pt>
                <c:pt idx="289">
                  <c:v>20.8</c:v>
                </c:pt>
                <c:pt idx="290">
                  <c:v>21.2</c:v>
                </c:pt>
                <c:pt idx="291">
                  <c:v>23.3</c:v>
                </c:pt>
                <c:pt idx="292">
                  <c:v>25.3</c:v>
                </c:pt>
                <c:pt idx="293">
                  <c:v>27.4</c:v>
                </c:pt>
                <c:pt idx="294">
                  <c:v>29.7</c:v>
                </c:pt>
                <c:pt idx="295">
                  <c:v>31.9</c:v>
                </c:pt>
                <c:pt idx="296">
                  <c:v>34.200000000000003</c:v>
                </c:pt>
                <c:pt idx="297">
                  <c:v>34.299999999999997</c:v>
                </c:pt>
                <c:pt idx="298">
                  <c:v>34.299999999999997</c:v>
                </c:pt>
                <c:pt idx="299">
                  <c:v>34.4</c:v>
                </c:pt>
                <c:pt idx="300">
                  <c:v>32.700000000000003</c:v>
                </c:pt>
                <c:pt idx="301">
                  <c:v>30.9</c:v>
                </c:pt>
                <c:pt idx="302">
                  <c:v>29.2</c:v>
                </c:pt>
                <c:pt idx="303">
                  <c:v>28.3</c:v>
                </c:pt>
                <c:pt idx="304">
                  <c:v>27.3</c:v>
                </c:pt>
                <c:pt idx="305">
                  <c:v>26.4</c:v>
                </c:pt>
                <c:pt idx="306">
                  <c:v>25.5</c:v>
                </c:pt>
                <c:pt idx="307">
                  <c:v>24.5</c:v>
                </c:pt>
                <c:pt idx="308">
                  <c:v>23.6</c:v>
                </c:pt>
                <c:pt idx="309">
                  <c:v>22.6</c:v>
                </c:pt>
                <c:pt idx="310">
                  <c:v>21.6</c:v>
                </c:pt>
                <c:pt idx="311">
                  <c:v>20.6</c:v>
                </c:pt>
                <c:pt idx="312">
                  <c:v>20.9</c:v>
                </c:pt>
                <c:pt idx="313">
                  <c:v>21.1</c:v>
                </c:pt>
                <c:pt idx="314">
                  <c:v>21.4</c:v>
                </c:pt>
                <c:pt idx="315">
                  <c:v>24.3</c:v>
                </c:pt>
                <c:pt idx="316">
                  <c:v>27.1</c:v>
                </c:pt>
                <c:pt idx="317">
                  <c:v>30</c:v>
                </c:pt>
                <c:pt idx="318">
                  <c:v>31.7</c:v>
                </c:pt>
                <c:pt idx="319">
                  <c:v>33.299999999999997</c:v>
                </c:pt>
                <c:pt idx="320">
                  <c:v>35</c:v>
                </c:pt>
                <c:pt idx="321">
                  <c:v>35.1</c:v>
                </c:pt>
                <c:pt idx="322">
                  <c:v>35.299999999999997</c:v>
                </c:pt>
                <c:pt idx="323">
                  <c:v>35.4</c:v>
                </c:pt>
                <c:pt idx="324">
                  <c:v>33.5</c:v>
                </c:pt>
                <c:pt idx="325">
                  <c:v>31.5</c:v>
                </c:pt>
                <c:pt idx="326">
                  <c:v>29.6</c:v>
                </c:pt>
                <c:pt idx="327">
                  <c:v>27.7</c:v>
                </c:pt>
                <c:pt idx="328">
                  <c:v>25.9</c:v>
                </c:pt>
                <c:pt idx="329">
                  <c:v>24</c:v>
                </c:pt>
                <c:pt idx="330">
                  <c:v>23.9</c:v>
                </c:pt>
                <c:pt idx="331">
                  <c:v>23.9</c:v>
                </c:pt>
                <c:pt idx="332">
                  <c:v>23.8</c:v>
                </c:pt>
                <c:pt idx="333">
                  <c:v>22.9</c:v>
                </c:pt>
                <c:pt idx="334">
                  <c:v>21.9</c:v>
                </c:pt>
                <c:pt idx="335">
                  <c:v>21</c:v>
                </c:pt>
                <c:pt idx="336">
                  <c:v>21.4</c:v>
                </c:pt>
                <c:pt idx="337">
                  <c:v>21.8</c:v>
                </c:pt>
                <c:pt idx="338">
                  <c:v>22.2</c:v>
                </c:pt>
                <c:pt idx="339">
                  <c:v>24.7</c:v>
                </c:pt>
                <c:pt idx="340">
                  <c:v>27.1</c:v>
                </c:pt>
                <c:pt idx="341">
                  <c:v>29.6</c:v>
                </c:pt>
                <c:pt idx="342">
                  <c:v>30.9</c:v>
                </c:pt>
                <c:pt idx="343">
                  <c:v>32.1</c:v>
                </c:pt>
                <c:pt idx="344">
                  <c:v>33.4</c:v>
                </c:pt>
                <c:pt idx="345">
                  <c:v>33.700000000000003</c:v>
                </c:pt>
                <c:pt idx="346">
                  <c:v>34.1</c:v>
                </c:pt>
                <c:pt idx="347">
                  <c:v>34.4</c:v>
                </c:pt>
                <c:pt idx="348">
                  <c:v>32.9</c:v>
                </c:pt>
                <c:pt idx="349">
                  <c:v>31.5</c:v>
                </c:pt>
                <c:pt idx="350">
                  <c:v>30</c:v>
                </c:pt>
                <c:pt idx="351">
                  <c:v>28.3</c:v>
                </c:pt>
                <c:pt idx="352">
                  <c:v>26.7</c:v>
                </c:pt>
                <c:pt idx="353">
                  <c:v>25</c:v>
                </c:pt>
                <c:pt idx="354">
                  <c:v>24.5</c:v>
                </c:pt>
                <c:pt idx="355">
                  <c:v>23.9</c:v>
                </c:pt>
                <c:pt idx="356">
                  <c:v>23.4</c:v>
                </c:pt>
                <c:pt idx="357">
                  <c:v>22.9</c:v>
                </c:pt>
                <c:pt idx="358">
                  <c:v>22.5</c:v>
                </c:pt>
                <c:pt idx="359">
                  <c:v>22</c:v>
                </c:pt>
                <c:pt idx="360">
                  <c:v>22.7</c:v>
                </c:pt>
                <c:pt idx="361">
                  <c:v>23.5</c:v>
                </c:pt>
                <c:pt idx="362">
                  <c:v>24.2</c:v>
                </c:pt>
                <c:pt idx="363">
                  <c:v>26</c:v>
                </c:pt>
                <c:pt idx="364">
                  <c:v>27.8</c:v>
                </c:pt>
                <c:pt idx="365">
                  <c:v>29.6</c:v>
                </c:pt>
                <c:pt idx="366">
                  <c:v>30.8</c:v>
                </c:pt>
                <c:pt idx="367">
                  <c:v>32</c:v>
                </c:pt>
                <c:pt idx="368">
                  <c:v>33.200000000000003</c:v>
                </c:pt>
                <c:pt idx="369">
                  <c:v>33.700000000000003</c:v>
                </c:pt>
                <c:pt idx="370">
                  <c:v>34.1</c:v>
                </c:pt>
                <c:pt idx="371">
                  <c:v>34.6</c:v>
                </c:pt>
                <c:pt idx="372">
                  <c:v>33</c:v>
                </c:pt>
                <c:pt idx="373">
                  <c:v>31.4</c:v>
                </c:pt>
                <c:pt idx="374">
                  <c:v>29.8</c:v>
                </c:pt>
                <c:pt idx="375">
                  <c:v>28.2</c:v>
                </c:pt>
                <c:pt idx="376">
                  <c:v>26.6</c:v>
                </c:pt>
                <c:pt idx="377">
                  <c:v>25</c:v>
                </c:pt>
                <c:pt idx="378">
                  <c:v>24.5</c:v>
                </c:pt>
                <c:pt idx="379">
                  <c:v>24</c:v>
                </c:pt>
                <c:pt idx="380">
                  <c:v>23.5</c:v>
                </c:pt>
                <c:pt idx="381">
                  <c:v>23</c:v>
                </c:pt>
                <c:pt idx="382">
                  <c:v>22.5</c:v>
                </c:pt>
                <c:pt idx="383">
                  <c:v>22</c:v>
                </c:pt>
                <c:pt idx="384">
                  <c:v>23.4</c:v>
                </c:pt>
                <c:pt idx="385">
                  <c:v>24.7</c:v>
                </c:pt>
                <c:pt idx="386">
                  <c:v>26.1</c:v>
                </c:pt>
                <c:pt idx="387">
                  <c:v>27.5</c:v>
                </c:pt>
                <c:pt idx="388">
                  <c:v>28.8</c:v>
                </c:pt>
                <c:pt idx="389">
                  <c:v>30.2</c:v>
                </c:pt>
                <c:pt idx="390">
                  <c:v>31.1</c:v>
                </c:pt>
                <c:pt idx="391">
                  <c:v>31.9</c:v>
                </c:pt>
                <c:pt idx="392">
                  <c:v>32.799999999999997</c:v>
                </c:pt>
                <c:pt idx="393">
                  <c:v>32.9</c:v>
                </c:pt>
                <c:pt idx="394">
                  <c:v>32.9</c:v>
                </c:pt>
                <c:pt idx="395">
                  <c:v>33</c:v>
                </c:pt>
                <c:pt idx="396">
                  <c:v>31.4</c:v>
                </c:pt>
                <c:pt idx="397">
                  <c:v>29.8</c:v>
                </c:pt>
                <c:pt idx="398">
                  <c:v>28.2</c:v>
                </c:pt>
                <c:pt idx="399">
                  <c:v>27.9</c:v>
                </c:pt>
                <c:pt idx="400">
                  <c:v>27.7</c:v>
                </c:pt>
                <c:pt idx="401">
                  <c:v>27.4</c:v>
                </c:pt>
                <c:pt idx="402">
                  <c:v>26.7</c:v>
                </c:pt>
                <c:pt idx="403">
                  <c:v>25.9</c:v>
                </c:pt>
                <c:pt idx="404">
                  <c:v>25.2</c:v>
                </c:pt>
                <c:pt idx="405">
                  <c:v>24.3</c:v>
                </c:pt>
                <c:pt idx="406">
                  <c:v>23.5</c:v>
                </c:pt>
                <c:pt idx="407">
                  <c:v>22.6</c:v>
                </c:pt>
                <c:pt idx="408">
                  <c:v>23.1</c:v>
                </c:pt>
                <c:pt idx="409">
                  <c:v>23.5</c:v>
                </c:pt>
                <c:pt idx="410">
                  <c:v>24</c:v>
                </c:pt>
                <c:pt idx="411">
                  <c:v>25.7</c:v>
                </c:pt>
                <c:pt idx="412">
                  <c:v>27.5</c:v>
                </c:pt>
                <c:pt idx="413">
                  <c:v>29.2</c:v>
                </c:pt>
                <c:pt idx="414">
                  <c:v>30.7</c:v>
                </c:pt>
                <c:pt idx="415">
                  <c:v>32.299999999999997</c:v>
                </c:pt>
                <c:pt idx="416">
                  <c:v>33.799999999999997</c:v>
                </c:pt>
                <c:pt idx="417">
                  <c:v>33.799999999999997</c:v>
                </c:pt>
                <c:pt idx="418">
                  <c:v>33.799999999999997</c:v>
                </c:pt>
                <c:pt idx="419">
                  <c:v>33.799999999999997</c:v>
                </c:pt>
                <c:pt idx="420">
                  <c:v>32.200000000000003</c:v>
                </c:pt>
                <c:pt idx="421">
                  <c:v>30.6</c:v>
                </c:pt>
                <c:pt idx="422">
                  <c:v>29</c:v>
                </c:pt>
                <c:pt idx="423">
                  <c:v>27.9</c:v>
                </c:pt>
                <c:pt idx="424">
                  <c:v>26.9</c:v>
                </c:pt>
                <c:pt idx="425">
                  <c:v>25.8</c:v>
                </c:pt>
                <c:pt idx="426">
                  <c:v>24.7</c:v>
                </c:pt>
                <c:pt idx="427">
                  <c:v>23.7</c:v>
                </c:pt>
                <c:pt idx="428">
                  <c:v>22.6</c:v>
                </c:pt>
                <c:pt idx="429">
                  <c:v>22</c:v>
                </c:pt>
                <c:pt idx="430">
                  <c:v>21.4</c:v>
                </c:pt>
                <c:pt idx="431">
                  <c:v>20.8</c:v>
                </c:pt>
                <c:pt idx="432">
                  <c:v>21.5</c:v>
                </c:pt>
                <c:pt idx="433">
                  <c:v>22.1</c:v>
                </c:pt>
                <c:pt idx="434">
                  <c:v>22.8</c:v>
                </c:pt>
                <c:pt idx="435">
                  <c:v>24.8</c:v>
                </c:pt>
                <c:pt idx="436">
                  <c:v>26.7</c:v>
                </c:pt>
                <c:pt idx="437">
                  <c:v>28.7</c:v>
                </c:pt>
                <c:pt idx="438">
                  <c:v>30.7</c:v>
                </c:pt>
                <c:pt idx="439">
                  <c:v>32.6</c:v>
                </c:pt>
                <c:pt idx="440">
                  <c:v>34.6</c:v>
                </c:pt>
                <c:pt idx="441">
                  <c:v>34.5</c:v>
                </c:pt>
                <c:pt idx="442">
                  <c:v>34.299999999999997</c:v>
                </c:pt>
                <c:pt idx="443">
                  <c:v>34.200000000000003</c:v>
                </c:pt>
                <c:pt idx="444">
                  <c:v>32.6</c:v>
                </c:pt>
                <c:pt idx="445">
                  <c:v>31</c:v>
                </c:pt>
                <c:pt idx="446">
                  <c:v>29.4</c:v>
                </c:pt>
                <c:pt idx="447">
                  <c:v>28.1</c:v>
                </c:pt>
                <c:pt idx="448">
                  <c:v>26.7</c:v>
                </c:pt>
                <c:pt idx="449">
                  <c:v>25.4</c:v>
                </c:pt>
                <c:pt idx="450">
                  <c:v>24.1</c:v>
                </c:pt>
                <c:pt idx="451">
                  <c:v>22.7</c:v>
                </c:pt>
                <c:pt idx="452">
                  <c:v>21.4</c:v>
                </c:pt>
                <c:pt idx="453">
                  <c:v>20.9</c:v>
                </c:pt>
                <c:pt idx="454">
                  <c:v>20.3</c:v>
                </c:pt>
                <c:pt idx="455">
                  <c:v>19.8</c:v>
                </c:pt>
                <c:pt idx="456">
                  <c:v>21.7</c:v>
                </c:pt>
                <c:pt idx="457">
                  <c:v>23.7</c:v>
                </c:pt>
                <c:pt idx="458">
                  <c:v>25.6</c:v>
                </c:pt>
                <c:pt idx="459">
                  <c:v>28.3</c:v>
                </c:pt>
                <c:pt idx="460">
                  <c:v>31.1</c:v>
                </c:pt>
                <c:pt idx="461">
                  <c:v>33.799999999999997</c:v>
                </c:pt>
                <c:pt idx="462">
                  <c:v>34.5</c:v>
                </c:pt>
                <c:pt idx="463">
                  <c:v>35.299999999999997</c:v>
                </c:pt>
                <c:pt idx="464">
                  <c:v>36</c:v>
                </c:pt>
                <c:pt idx="465">
                  <c:v>35.799999999999997</c:v>
                </c:pt>
                <c:pt idx="466">
                  <c:v>35.6</c:v>
                </c:pt>
                <c:pt idx="467">
                  <c:v>35.4</c:v>
                </c:pt>
                <c:pt idx="468">
                  <c:v>33.200000000000003</c:v>
                </c:pt>
                <c:pt idx="469">
                  <c:v>31</c:v>
                </c:pt>
                <c:pt idx="470">
                  <c:v>28.8</c:v>
                </c:pt>
                <c:pt idx="471">
                  <c:v>27.6</c:v>
                </c:pt>
                <c:pt idx="472">
                  <c:v>26.4</c:v>
                </c:pt>
                <c:pt idx="473">
                  <c:v>25.2</c:v>
                </c:pt>
                <c:pt idx="474">
                  <c:v>24.5</c:v>
                </c:pt>
                <c:pt idx="475">
                  <c:v>23.7</c:v>
                </c:pt>
                <c:pt idx="476">
                  <c:v>23</c:v>
                </c:pt>
                <c:pt idx="477">
                  <c:v>22.8</c:v>
                </c:pt>
                <c:pt idx="478">
                  <c:v>22.6</c:v>
                </c:pt>
                <c:pt idx="479">
                  <c:v>22.4</c:v>
                </c:pt>
                <c:pt idx="480">
                  <c:v>23.3</c:v>
                </c:pt>
                <c:pt idx="481">
                  <c:v>24.1</c:v>
                </c:pt>
                <c:pt idx="482">
                  <c:v>25</c:v>
                </c:pt>
                <c:pt idx="483">
                  <c:v>28.1</c:v>
                </c:pt>
                <c:pt idx="484">
                  <c:v>31.3</c:v>
                </c:pt>
                <c:pt idx="485">
                  <c:v>34.4</c:v>
                </c:pt>
                <c:pt idx="486">
                  <c:v>35.299999999999997</c:v>
                </c:pt>
                <c:pt idx="487">
                  <c:v>36.299999999999997</c:v>
                </c:pt>
                <c:pt idx="488">
                  <c:v>37.200000000000003</c:v>
                </c:pt>
                <c:pt idx="489">
                  <c:v>33.799999999999997</c:v>
                </c:pt>
                <c:pt idx="490">
                  <c:v>30.4</c:v>
                </c:pt>
                <c:pt idx="491">
                  <c:v>27</c:v>
                </c:pt>
                <c:pt idx="492">
                  <c:v>26.9</c:v>
                </c:pt>
                <c:pt idx="493">
                  <c:v>26.7</c:v>
                </c:pt>
                <c:pt idx="494">
                  <c:v>26.6</c:v>
                </c:pt>
                <c:pt idx="495">
                  <c:v>26.5</c:v>
                </c:pt>
                <c:pt idx="496">
                  <c:v>26.3</c:v>
                </c:pt>
                <c:pt idx="497">
                  <c:v>26.2</c:v>
                </c:pt>
                <c:pt idx="498">
                  <c:v>25.1</c:v>
                </c:pt>
                <c:pt idx="499">
                  <c:v>24.1</c:v>
                </c:pt>
                <c:pt idx="500">
                  <c:v>23</c:v>
                </c:pt>
                <c:pt idx="501">
                  <c:v>23.2</c:v>
                </c:pt>
                <c:pt idx="502">
                  <c:v>23.4</c:v>
                </c:pt>
                <c:pt idx="503">
                  <c:v>23.6</c:v>
                </c:pt>
                <c:pt idx="504">
                  <c:v>24.4</c:v>
                </c:pt>
                <c:pt idx="505">
                  <c:v>25.2</c:v>
                </c:pt>
                <c:pt idx="506">
                  <c:v>26</c:v>
                </c:pt>
                <c:pt idx="507">
                  <c:v>29.7</c:v>
                </c:pt>
                <c:pt idx="508">
                  <c:v>33.299999999999997</c:v>
                </c:pt>
                <c:pt idx="509">
                  <c:v>37</c:v>
                </c:pt>
                <c:pt idx="510">
                  <c:v>37.700000000000003</c:v>
                </c:pt>
                <c:pt idx="511">
                  <c:v>38.299999999999997</c:v>
                </c:pt>
                <c:pt idx="512">
                  <c:v>39</c:v>
                </c:pt>
                <c:pt idx="513">
                  <c:v>36.299999999999997</c:v>
                </c:pt>
                <c:pt idx="514">
                  <c:v>33.700000000000003</c:v>
                </c:pt>
                <c:pt idx="515">
                  <c:v>31</c:v>
                </c:pt>
                <c:pt idx="516">
                  <c:v>28.4</c:v>
                </c:pt>
                <c:pt idx="517">
                  <c:v>25.7</c:v>
                </c:pt>
                <c:pt idx="518">
                  <c:v>31.4</c:v>
                </c:pt>
                <c:pt idx="519">
                  <c:v>29.8</c:v>
                </c:pt>
                <c:pt idx="520">
                  <c:v>28.2</c:v>
                </c:pt>
                <c:pt idx="521">
                  <c:v>26.6</c:v>
                </c:pt>
                <c:pt idx="522">
                  <c:v>26.3</c:v>
                </c:pt>
                <c:pt idx="523">
                  <c:v>26.1</c:v>
                </c:pt>
                <c:pt idx="524">
                  <c:v>25.8</c:v>
                </c:pt>
                <c:pt idx="525">
                  <c:v>24.9</c:v>
                </c:pt>
                <c:pt idx="526">
                  <c:v>24.1</c:v>
                </c:pt>
                <c:pt idx="527">
                  <c:v>23.2</c:v>
                </c:pt>
                <c:pt idx="528">
                  <c:v>24.3</c:v>
                </c:pt>
                <c:pt idx="529">
                  <c:v>25.5</c:v>
                </c:pt>
                <c:pt idx="530">
                  <c:v>26.6</c:v>
                </c:pt>
                <c:pt idx="531">
                  <c:v>30.3</c:v>
                </c:pt>
                <c:pt idx="532">
                  <c:v>33.9</c:v>
                </c:pt>
                <c:pt idx="533">
                  <c:v>37.6</c:v>
                </c:pt>
                <c:pt idx="534">
                  <c:v>38.1</c:v>
                </c:pt>
                <c:pt idx="535">
                  <c:v>38.5</c:v>
                </c:pt>
                <c:pt idx="536">
                  <c:v>39</c:v>
                </c:pt>
                <c:pt idx="537">
                  <c:v>37.799999999999997</c:v>
                </c:pt>
                <c:pt idx="538">
                  <c:v>36.700000000000003</c:v>
                </c:pt>
                <c:pt idx="539">
                  <c:v>35.5</c:v>
                </c:pt>
                <c:pt idx="540">
                  <c:v>34.299999999999997</c:v>
                </c:pt>
                <c:pt idx="541">
                  <c:v>33.200000000000003</c:v>
                </c:pt>
                <c:pt idx="542">
                  <c:v>32</c:v>
                </c:pt>
                <c:pt idx="543">
                  <c:v>31.2</c:v>
                </c:pt>
                <c:pt idx="544">
                  <c:v>30.3</c:v>
                </c:pt>
                <c:pt idx="545">
                  <c:v>29.5</c:v>
                </c:pt>
                <c:pt idx="546">
                  <c:v>28.7</c:v>
                </c:pt>
                <c:pt idx="547">
                  <c:v>27.8</c:v>
                </c:pt>
                <c:pt idx="548">
                  <c:v>27</c:v>
                </c:pt>
                <c:pt idx="549">
                  <c:v>26.1</c:v>
                </c:pt>
                <c:pt idx="550">
                  <c:v>25.3</c:v>
                </c:pt>
                <c:pt idx="551">
                  <c:v>24.4</c:v>
                </c:pt>
                <c:pt idx="552">
                  <c:v>24.7</c:v>
                </c:pt>
                <c:pt idx="553">
                  <c:v>25.1</c:v>
                </c:pt>
                <c:pt idx="554">
                  <c:v>25.4</c:v>
                </c:pt>
                <c:pt idx="555">
                  <c:v>28.1</c:v>
                </c:pt>
                <c:pt idx="556">
                  <c:v>30.7</c:v>
                </c:pt>
                <c:pt idx="557">
                  <c:v>33.4</c:v>
                </c:pt>
                <c:pt idx="558">
                  <c:v>34.5</c:v>
                </c:pt>
                <c:pt idx="559">
                  <c:v>35.700000000000003</c:v>
                </c:pt>
                <c:pt idx="560">
                  <c:v>36.799999999999997</c:v>
                </c:pt>
                <c:pt idx="561">
                  <c:v>37</c:v>
                </c:pt>
                <c:pt idx="562">
                  <c:v>37.200000000000003</c:v>
                </c:pt>
                <c:pt idx="563">
                  <c:v>37.4</c:v>
                </c:pt>
                <c:pt idx="564">
                  <c:v>36.1</c:v>
                </c:pt>
                <c:pt idx="565">
                  <c:v>34.700000000000003</c:v>
                </c:pt>
                <c:pt idx="566">
                  <c:v>33.4</c:v>
                </c:pt>
                <c:pt idx="567">
                  <c:v>32.1</c:v>
                </c:pt>
                <c:pt idx="568">
                  <c:v>30.7</c:v>
                </c:pt>
                <c:pt idx="569">
                  <c:v>29.4</c:v>
                </c:pt>
                <c:pt idx="570">
                  <c:v>28.4</c:v>
                </c:pt>
                <c:pt idx="571">
                  <c:v>27.4</c:v>
                </c:pt>
                <c:pt idx="572">
                  <c:v>26.4</c:v>
                </c:pt>
                <c:pt idx="573">
                  <c:v>25.3</c:v>
                </c:pt>
                <c:pt idx="574">
                  <c:v>24.3</c:v>
                </c:pt>
                <c:pt idx="575">
                  <c:v>23.2</c:v>
                </c:pt>
                <c:pt idx="576">
                  <c:v>23.5</c:v>
                </c:pt>
                <c:pt idx="577">
                  <c:v>23.7</c:v>
                </c:pt>
                <c:pt idx="578">
                  <c:v>24</c:v>
                </c:pt>
                <c:pt idx="579">
                  <c:v>26.7</c:v>
                </c:pt>
                <c:pt idx="580">
                  <c:v>29.3</c:v>
                </c:pt>
                <c:pt idx="581">
                  <c:v>32</c:v>
                </c:pt>
                <c:pt idx="582">
                  <c:v>33.700000000000003</c:v>
                </c:pt>
                <c:pt idx="583">
                  <c:v>35.299999999999997</c:v>
                </c:pt>
                <c:pt idx="584">
                  <c:v>37</c:v>
                </c:pt>
                <c:pt idx="585">
                  <c:v>37</c:v>
                </c:pt>
                <c:pt idx="586">
                  <c:v>37</c:v>
                </c:pt>
                <c:pt idx="587">
                  <c:v>37</c:v>
                </c:pt>
                <c:pt idx="588">
                  <c:v>35</c:v>
                </c:pt>
                <c:pt idx="589">
                  <c:v>33</c:v>
                </c:pt>
                <c:pt idx="590">
                  <c:v>31</c:v>
                </c:pt>
                <c:pt idx="591">
                  <c:v>29.4</c:v>
                </c:pt>
                <c:pt idx="592">
                  <c:v>27.8</c:v>
                </c:pt>
                <c:pt idx="593">
                  <c:v>26.2</c:v>
                </c:pt>
                <c:pt idx="594">
                  <c:v>25.9</c:v>
                </c:pt>
                <c:pt idx="595">
                  <c:v>25.7</c:v>
                </c:pt>
                <c:pt idx="596">
                  <c:v>25.4</c:v>
                </c:pt>
                <c:pt idx="597">
                  <c:v>24.1</c:v>
                </c:pt>
                <c:pt idx="598">
                  <c:v>22.9</c:v>
                </c:pt>
                <c:pt idx="599">
                  <c:v>21.6</c:v>
                </c:pt>
                <c:pt idx="600">
                  <c:v>22.6</c:v>
                </c:pt>
                <c:pt idx="601">
                  <c:v>23.6</c:v>
                </c:pt>
                <c:pt idx="602">
                  <c:v>24.6</c:v>
                </c:pt>
                <c:pt idx="603">
                  <c:v>27.2</c:v>
                </c:pt>
                <c:pt idx="604">
                  <c:v>29.8</c:v>
                </c:pt>
                <c:pt idx="605">
                  <c:v>32.4</c:v>
                </c:pt>
                <c:pt idx="606">
                  <c:v>33.1</c:v>
                </c:pt>
                <c:pt idx="607">
                  <c:v>33.700000000000003</c:v>
                </c:pt>
                <c:pt idx="608">
                  <c:v>34.4</c:v>
                </c:pt>
                <c:pt idx="609">
                  <c:v>35.1</c:v>
                </c:pt>
                <c:pt idx="610">
                  <c:v>35.700000000000003</c:v>
                </c:pt>
                <c:pt idx="611">
                  <c:v>36.4</c:v>
                </c:pt>
                <c:pt idx="612">
                  <c:v>34.5</c:v>
                </c:pt>
                <c:pt idx="613">
                  <c:v>32.700000000000003</c:v>
                </c:pt>
                <c:pt idx="614">
                  <c:v>30.8</c:v>
                </c:pt>
                <c:pt idx="615">
                  <c:v>29.7</c:v>
                </c:pt>
                <c:pt idx="616">
                  <c:v>28.5</c:v>
                </c:pt>
                <c:pt idx="617">
                  <c:v>27.4</c:v>
                </c:pt>
                <c:pt idx="618">
                  <c:v>26.6</c:v>
                </c:pt>
                <c:pt idx="619">
                  <c:v>25.8</c:v>
                </c:pt>
                <c:pt idx="620">
                  <c:v>25</c:v>
                </c:pt>
                <c:pt idx="621">
                  <c:v>24.1</c:v>
                </c:pt>
                <c:pt idx="622">
                  <c:v>23.3</c:v>
                </c:pt>
                <c:pt idx="623">
                  <c:v>22.4</c:v>
                </c:pt>
                <c:pt idx="624">
                  <c:v>23.1</c:v>
                </c:pt>
                <c:pt idx="625">
                  <c:v>23.7</c:v>
                </c:pt>
                <c:pt idx="626">
                  <c:v>24.4</c:v>
                </c:pt>
                <c:pt idx="627">
                  <c:v>27.1</c:v>
                </c:pt>
                <c:pt idx="628">
                  <c:v>29.9</c:v>
                </c:pt>
                <c:pt idx="629">
                  <c:v>32.6</c:v>
                </c:pt>
                <c:pt idx="630">
                  <c:v>34.1</c:v>
                </c:pt>
                <c:pt idx="631">
                  <c:v>35.5</c:v>
                </c:pt>
                <c:pt idx="632">
                  <c:v>37</c:v>
                </c:pt>
                <c:pt idx="633">
                  <c:v>37</c:v>
                </c:pt>
                <c:pt idx="634">
                  <c:v>37</c:v>
                </c:pt>
                <c:pt idx="635">
                  <c:v>37</c:v>
                </c:pt>
                <c:pt idx="636">
                  <c:v>35</c:v>
                </c:pt>
                <c:pt idx="637">
                  <c:v>33</c:v>
                </c:pt>
                <c:pt idx="638">
                  <c:v>31</c:v>
                </c:pt>
                <c:pt idx="639">
                  <c:v>30.1</c:v>
                </c:pt>
                <c:pt idx="640">
                  <c:v>29.1</c:v>
                </c:pt>
                <c:pt idx="641">
                  <c:v>28.2</c:v>
                </c:pt>
                <c:pt idx="642">
                  <c:v>26.6</c:v>
                </c:pt>
                <c:pt idx="643">
                  <c:v>25</c:v>
                </c:pt>
                <c:pt idx="644">
                  <c:v>23.4</c:v>
                </c:pt>
                <c:pt idx="645">
                  <c:v>23.3</c:v>
                </c:pt>
                <c:pt idx="646">
                  <c:v>23.3</c:v>
                </c:pt>
                <c:pt idx="647">
                  <c:v>23.2</c:v>
                </c:pt>
                <c:pt idx="648">
                  <c:v>25.2</c:v>
                </c:pt>
                <c:pt idx="649">
                  <c:v>27.3</c:v>
                </c:pt>
                <c:pt idx="650">
                  <c:v>29.3</c:v>
                </c:pt>
                <c:pt idx="651">
                  <c:v>31.3</c:v>
                </c:pt>
                <c:pt idx="652">
                  <c:v>33.4</c:v>
                </c:pt>
                <c:pt idx="653">
                  <c:v>35.4</c:v>
                </c:pt>
                <c:pt idx="654">
                  <c:v>36</c:v>
                </c:pt>
                <c:pt idx="655">
                  <c:v>36.6</c:v>
                </c:pt>
                <c:pt idx="656">
                  <c:v>37.200000000000003</c:v>
                </c:pt>
                <c:pt idx="657">
                  <c:v>37.799999999999997</c:v>
                </c:pt>
                <c:pt idx="658">
                  <c:v>38.4</c:v>
                </c:pt>
                <c:pt idx="659">
                  <c:v>39</c:v>
                </c:pt>
                <c:pt idx="660">
                  <c:v>37.1</c:v>
                </c:pt>
                <c:pt idx="661">
                  <c:v>35.1</c:v>
                </c:pt>
                <c:pt idx="662">
                  <c:v>33.200000000000003</c:v>
                </c:pt>
                <c:pt idx="663">
                  <c:v>32</c:v>
                </c:pt>
                <c:pt idx="664">
                  <c:v>30.8</c:v>
                </c:pt>
                <c:pt idx="665">
                  <c:v>29.6</c:v>
                </c:pt>
                <c:pt idx="666">
                  <c:v>28.4</c:v>
                </c:pt>
                <c:pt idx="667">
                  <c:v>27.2</c:v>
                </c:pt>
                <c:pt idx="668">
                  <c:v>26</c:v>
                </c:pt>
                <c:pt idx="669">
                  <c:v>26</c:v>
                </c:pt>
                <c:pt idx="670">
                  <c:v>25.9</c:v>
                </c:pt>
                <c:pt idx="671">
                  <c:v>25.9</c:v>
                </c:pt>
                <c:pt idx="672">
                  <c:v>25.9</c:v>
                </c:pt>
                <c:pt idx="673">
                  <c:v>25.8</c:v>
                </c:pt>
                <c:pt idx="674">
                  <c:v>25.8</c:v>
                </c:pt>
                <c:pt idx="675">
                  <c:v>29.3</c:v>
                </c:pt>
                <c:pt idx="676">
                  <c:v>32.700000000000003</c:v>
                </c:pt>
                <c:pt idx="677">
                  <c:v>36.200000000000003</c:v>
                </c:pt>
                <c:pt idx="678">
                  <c:v>37.5</c:v>
                </c:pt>
                <c:pt idx="679">
                  <c:v>38.9</c:v>
                </c:pt>
                <c:pt idx="680">
                  <c:v>40.200000000000003</c:v>
                </c:pt>
                <c:pt idx="681">
                  <c:v>40.200000000000003</c:v>
                </c:pt>
                <c:pt idx="682">
                  <c:v>40.200000000000003</c:v>
                </c:pt>
                <c:pt idx="683">
                  <c:v>40.200000000000003</c:v>
                </c:pt>
                <c:pt idx="684">
                  <c:v>37.9</c:v>
                </c:pt>
                <c:pt idx="685">
                  <c:v>35.700000000000003</c:v>
                </c:pt>
                <c:pt idx="686">
                  <c:v>33.4</c:v>
                </c:pt>
                <c:pt idx="687">
                  <c:v>32.299999999999997</c:v>
                </c:pt>
                <c:pt idx="688">
                  <c:v>31.2</c:v>
                </c:pt>
                <c:pt idx="689">
                  <c:v>30.1</c:v>
                </c:pt>
                <c:pt idx="690">
                  <c:v>29</c:v>
                </c:pt>
                <c:pt idx="691">
                  <c:v>28</c:v>
                </c:pt>
                <c:pt idx="692">
                  <c:v>26.9</c:v>
                </c:pt>
                <c:pt idx="693">
                  <c:v>26.3</c:v>
                </c:pt>
                <c:pt idx="694">
                  <c:v>25.8</c:v>
                </c:pt>
                <c:pt idx="695">
                  <c:v>25.3</c:v>
                </c:pt>
                <c:pt idx="696">
                  <c:v>25.6</c:v>
                </c:pt>
                <c:pt idx="697">
                  <c:v>25.8</c:v>
                </c:pt>
                <c:pt idx="698">
                  <c:v>26</c:v>
                </c:pt>
                <c:pt idx="699">
                  <c:v>29.1</c:v>
                </c:pt>
                <c:pt idx="700">
                  <c:v>32.299999999999997</c:v>
                </c:pt>
                <c:pt idx="701">
                  <c:v>35.4</c:v>
                </c:pt>
                <c:pt idx="702">
                  <c:v>36.9</c:v>
                </c:pt>
                <c:pt idx="703">
                  <c:v>38.5</c:v>
                </c:pt>
                <c:pt idx="704">
                  <c:v>40</c:v>
                </c:pt>
                <c:pt idx="705">
                  <c:v>40.1</c:v>
                </c:pt>
                <c:pt idx="706">
                  <c:v>40.299999999999997</c:v>
                </c:pt>
                <c:pt idx="707">
                  <c:v>40.4</c:v>
                </c:pt>
                <c:pt idx="708">
                  <c:v>37.9</c:v>
                </c:pt>
                <c:pt idx="709">
                  <c:v>35.5</c:v>
                </c:pt>
                <c:pt idx="710">
                  <c:v>33</c:v>
                </c:pt>
                <c:pt idx="711">
                  <c:v>32.1</c:v>
                </c:pt>
                <c:pt idx="712">
                  <c:v>31.3</c:v>
                </c:pt>
                <c:pt idx="713">
                  <c:v>30.4</c:v>
                </c:pt>
                <c:pt idx="714">
                  <c:v>29.5</c:v>
                </c:pt>
                <c:pt idx="715">
                  <c:v>28.7</c:v>
                </c:pt>
                <c:pt idx="716">
                  <c:v>27.8</c:v>
                </c:pt>
                <c:pt idx="717">
                  <c:v>26.9</c:v>
                </c:pt>
                <c:pt idx="718">
                  <c:v>26.1</c:v>
                </c:pt>
                <c:pt idx="719">
                  <c:v>25.2</c:v>
                </c:pt>
                <c:pt idx="720">
                  <c:v>25.8</c:v>
                </c:pt>
                <c:pt idx="721">
                  <c:v>26.4</c:v>
                </c:pt>
                <c:pt idx="722">
                  <c:v>27</c:v>
                </c:pt>
                <c:pt idx="723">
                  <c:v>29.3</c:v>
                </c:pt>
                <c:pt idx="724">
                  <c:v>31.7</c:v>
                </c:pt>
                <c:pt idx="725">
                  <c:v>34</c:v>
                </c:pt>
                <c:pt idx="726">
                  <c:v>35.5</c:v>
                </c:pt>
                <c:pt idx="727">
                  <c:v>37.1</c:v>
                </c:pt>
                <c:pt idx="728">
                  <c:v>38.6</c:v>
                </c:pt>
                <c:pt idx="729">
                  <c:v>39.1</c:v>
                </c:pt>
                <c:pt idx="730">
                  <c:v>39.700000000000003</c:v>
                </c:pt>
                <c:pt idx="731">
                  <c:v>40.200000000000003</c:v>
                </c:pt>
                <c:pt idx="732">
                  <c:v>37</c:v>
                </c:pt>
                <c:pt idx="733">
                  <c:v>35.4</c:v>
                </c:pt>
                <c:pt idx="734">
                  <c:v>33.9</c:v>
                </c:pt>
                <c:pt idx="735">
                  <c:v>32.5</c:v>
                </c:pt>
                <c:pt idx="736">
                  <c:v>31.3</c:v>
                </c:pt>
                <c:pt idx="737">
                  <c:v>30.3</c:v>
                </c:pt>
                <c:pt idx="738">
                  <c:v>29.2</c:v>
                </c:pt>
                <c:pt idx="739">
                  <c:v>28.1</c:v>
                </c:pt>
                <c:pt idx="740">
                  <c:v>27</c:v>
                </c:pt>
                <c:pt idx="741">
                  <c:v>25.9</c:v>
                </c:pt>
                <c:pt idx="742">
                  <c:v>24.8</c:v>
                </c:pt>
                <c:pt idx="743">
                  <c:v>23.8</c:v>
                </c:pt>
                <c:pt idx="744">
                  <c:v>24.3</c:v>
                </c:pt>
                <c:pt idx="745">
                  <c:v>24.7</c:v>
                </c:pt>
                <c:pt idx="746">
                  <c:v>25</c:v>
                </c:pt>
                <c:pt idx="747">
                  <c:v>26.9</c:v>
                </c:pt>
                <c:pt idx="748">
                  <c:v>28.9</c:v>
                </c:pt>
                <c:pt idx="749">
                  <c:v>30.8</c:v>
                </c:pt>
                <c:pt idx="750">
                  <c:v>32.5</c:v>
                </c:pt>
                <c:pt idx="751">
                  <c:v>34.299999999999997</c:v>
                </c:pt>
                <c:pt idx="752">
                  <c:v>36</c:v>
                </c:pt>
                <c:pt idx="753">
                  <c:v>36.5</c:v>
                </c:pt>
                <c:pt idx="754">
                  <c:v>36.9</c:v>
                </c:pt>
                <c:pt idx="755">
                  <c:v>37.4</c:v>
                </c:pt>
                <c:pt idx="756">
                  <c:v>35.6</c:v>
                </c:pt>
                <c:pt idx="757">
                  <c:v>33.799999999999997</c:v>
                </c:pt>
                <c:pt idx="758">
                  <c:v>32</c:v>
                </c:pt>
                <c:pt idx="759">
                  <c:v>30.5</c:v>
                </c:pt>
                <c:pt idx="760">
                  <c:v>28.9</c:v>
                </c:pt>
                <c:pt idx="761">
                  <c:v>27.4</c:v>
                </c:pt>
                <c:pt idx="762">
                  <c:v>26.9</c:v>
                </c:pt>
                <c:pt idx="763">
                  <c:v>26.3</c:v>
                </c:pt>
                <c:pt idx="764">
                  <c:v>25.8</c:v>
                </c:pt>
                <c:pt idx="765">
                  <c:v>25.3</c:v>
                </c:pt>
                <c:pt idx="766">
                  <c:v>24.7</c:v>
                </c:pt>
                <c:pt idx="767">
                  <c:v>24.2</c:v>
                </c:pt>
                <c:pt idx="768">
                  <c:v>25.2</c:v>
                </c:pt>
                <c:pt idx="769">
                  <c:v>26.2</c:v>
                </c:pt>
                <c:pt idx="770">
                  <c:v>27.2</c:v>
                </c:pt>
                <c:pt idx="771">
                  <c:v>28.2</c:v>
                </c:pt>
                <c:pt idx="772">
                  <c:v>29.2</c:v>
                </c:pt>
                <c:pt idx="773">
                  <c:v>30.2</c:v>
                </c:pt>
                <c:pt idx="774">
                  <c:v>31.6</c:v>
                </c:pt>
                <c:pt idx="775">
                  <c:v>33</c:v>
                </c:pt>
                <c:pt idx="776">
                  <c:v>34.4</c:v>
                </c:pt>
                <c:pt idx="777">
                  <c:v>34.700000000000003</c:v>
                </c:pt>
                <c:pt idx="778">
                  <c:v>35.1</c:v>
                </c:pt>
                <c:pt idx="779">
                  <c:v>35.4</c:v>
                </c:pt>
                <c:pt idx="780">
                  <c:v>34.1</c:v>
                </c:pt>
                <c:pt idx="781">
                  <c:v>32.9</c:v>
                </c:pt>
                <c:pt idx="782">
                  <c:v>31.6</c:v>
                </c:pt>
                <c:pt idx="783">
                  <c:v>29.9</c:v>
                </c:pt>
                <c:pt idx="784">
                  <c:v>28.3</c:v>
                </c:pt>
                <c:pt idx="785">
                  <c:v>26.6</c:v>
                </c:pt>
                <c:pt idx="786">
                  <c:v>26.3</c:v>
                </c:pt>
                <c:pt idx="787">
                  <c:v>25.9</c:v>
                </c:pt>
                <c:pt idx="788">
                  <c:v>25.6</c:v>
                </c:pt>
                <c:pt idx="789">
                  <c:v>25.2</c:v>
                </c:pt>
                <c:pt idx="790">
                  <c:v>24.8</c:v>
                </c:pt>
                <c:pt idx="791">
                  <c:v>24.4</c:v>
                </c:pt>
                <c:pt idx="792">
                  <c:v>24.7</c:v>
                </c:pt>
                <c:pt idx="793">
                  <c:v>24.9</c:v>
                </c:pt>
                <c:pt idx="794">
                  <c:v>25.2</c:v>
                </c:pt>
                <c:pt idx="795">
                  <c:v>27.1</c:v>
                </c:pt>
                <c:pt idx="796">
                  <c:v>29.1</c:v>
                </c:pt>
                <c:pt idx="797">
                  <c:v>31</c:v>
                </c:pt>
                <c:pt idx="798">
                  <c:v>32</c:v>
                </c:pt>
                <c:pt idx="799">
                  <c:v>33</c:v>
                </c:pt>
                <c:pt idx="800">
                  <c:v>34</c:v>
                </c:pt>
                <c:pt idx="801">
                  <c:v>35</c:v>
                </c:pt>
                <c:pt idx="802">
                  <c:v>36</c:v>
                </c:pt>
                <c:pt idx="803">
                  <c:v>37</c:v>
                </c:pt>
                <c:pt idx="804">
                  <c:v>35.200000000000003</c:v>
                </c:pt>
                <c:pt idx="805">
                  <c:v>33.4</c:v>
                </c:pt>
                <c:pt idx="806">
                  <c:v>31.6</c:v>
                </c:pt>
                <c:pt idx="807">
                  <c:v>32.9</c:v>
                </c:pt>
                <c:pt idx="808">
                  <c:v>34.299999999999997</c:v>
                </c:pt>
                <c:pt idx="809">
                  <c:v>35.6</c:v>
                </c:pt>
                <c:pt idx="810">
                  <c:v>32.700000000000003</c:v>
                </c:pt>
                <c:pt idx="811">
                  <c:v>29.7</c:v>
                </c:pt>
                <c:pt idx="812">
                  <c:v>26.8</c:v>
                </c:pt>
                <c:pt idx="813">
                  <c:v>26</c:v>
                </c:pt>
                <c:pt idx="814">
                  <c:v>25.2</c:v>
                </c:pt>
                <c:pt idx="815">
                  <c:v>24.4</c:v>
                </c:pt>
                <c:pt idx="816">
                  <c:v>24.9</c:v>
                </c:pt>
                <c:pt idx="817">
                  <c:v>25.3</c:v>
                </c:pt>
                <c:pt idx="818">
                  <c:v>25.8</c:v>
                </c:pt>
                <c:pt idx="819">
                  <c:v>27.8</c:v>
                </c:pt>
                <c:pt idx="820">
                  <c:v>29.8</c:v>
                </c:pt>
                <c:pt idx="821">
                  <c:v>31.8</c:v>
                </c:pt>
                <c:pt idx="822">
                  <c:v>33.4</c:v>
                </c:pt>
                <c:pt idx="823">
                  <c:v>35</c:v>
                </c:pt>
                <c:pt idx="824">
                  <c:v>36.6</c:v>
                </c:pt>
                <c:pt idx="825">
                  <c:v>36.799999999999997</c:v>
                </c:pt>
                <c:pt idx="826">
                  <c:v>37</c:v>
                </c:pt>
                <c:pt idx="827">
                  <c:v>37.200000000000003</c:v>
                </c:pt>
                <c:pt idx="828">
                  <c:v>35.799999999999997</c:v>
                </c:pt>
                <c:pt idx="829">
                  <c:v>34.4</c:v>
                </c:pt>
                <c:pt idx="830">
                  <c:v>33</c:v>
                </c:pt>
                <c:pt idx="831">
                  <c:v>31.9</c:v>
                </c:pt>
                <c:pt idx="832">
                  <c:v>30.7</c:v>
                </c:pt>
                <c:pt idx="833">
                  <c:v>29.6</c:v>
                </c:pt>
                <c:pt idx="834">
                  <c:v>29.1</c:v>
                </c:pt>
                <c:pt idx="835">
                  <c:v>28.7</c:v>
                </c:pt>
                <c:pt idx="836">
                  <c:v>28.2</c:v>
                </c:pt>
                <c:pt idx="837">
                  <c:v>27.3</c:v>
                </c:pt>
                <c:pt idx="838">
                  <c:v>26.3</c:v>
                </c:pt>
                <c:pt idx="839">
                  <c:v>25.4</c:v>
                </c:pt>
                <c:pt idx="840">
                  <c:v>25.6</c:v>
                </c:pt>
                <c:pt idx="841">
                  <c:v>25.8</c:v>
                </c:pt>
                <c:pt idx="842">
                  <c:v>26</c:v>
                </c:pt>
                <c:pt idx="843">
                  <c:v>27.9</c:v>
                </c:pt>
                <c:pt idx="844">
                  <c:v>29.7</c:v>
                </c:pt>
                <c:pt idx="845">
                  <c:v>31.6</c:v>
                </c:pt>
                <c:pt idx="846">
                  <c:v>32.9</c:v>
                </c:pt>
                <c:pt idx="847">
                  <c:v>34.1</c:v>
                </c:pt>
                <c:pt idx="848">
                  <c:v>35.4</c:v>
                </c:pt>
                <c:pt idx="849">
                  <c:v>35.700000000000003</c:v>
                </c:pt>
                <c:pt idx="850">
                  <c:v>36.1</c:v>
                </c:pt>
                <c:pt idx="851">
                  <c:v>36.4</c:v>
                </c:pt>
                <c:pt idx="852">
                  <c:v>35.1</c:v>
                </c:pt>
                <c:pt idx="853">
                  <c:v>33.9</c:v>
                </c:pt>
                <c:pt idx="854">
                  <c:v>32.6</c:v>
                </c:pt>
                <c:pt idx="855">
                  <c:v>31.5</c:v>
                </c:pt>
                <c:pt idx="856">
                  <c:v>30.3</c:v>
                </c:pt>
                <c:pt idx="857">
                  <c:v>29.2</c:v>
                </c:pt>
                <c:pt idx="858">
                  <c:v>28.6</c:v>
                </c:pt>
                <c:pt idx="859">
                  <c:v>28</c:v>
                </c:pt>
                <c:pt idx="860">
                  <c:v>27.4</c:v>
                </c:pt>
                <c:pt idx="861">
                  <c:v>27.1</c:v>
                </c:pt>
                <c:pt idx="862">
                  <c:v>26.9</c:v>
                </c:pt>
                <c:pt idx="863">
                  <c:v>26.6</c:v>
                </c:pt>
                <c:pt idx="864">
                  <c:v>27</c:v>
                </c:pt>
                <c:pt idx="865">
                  <c:v>27.4</c:v>
                </c:pt>
                <c:pt idx="866">
                  <c:v>27.8</c:v>
                </c:pt>
                <c:pt idx="867">
                  <c:v>29.5</c:v>
                </c:pt>
                <c:pt idx="868">
                  <c:v>31.3</c:v>
                </c:pt>
                <c:pt idx="869">
                  <c:v>33</c:v>
                </c:pt>
                <c:pt idx="870">
                  <c:v>34.1</c:v>
                </c:pt>
                <c:pt idx="871">
                  <c:v>35.299999999999997</c:v>
                </c:pt>
                <c:pt idx="872">
                  <c:v>36.4</c:v>
                </c:pt>
                <c:pt idx="873">
                  <c:v>36.6</c:v>
                </c:pt>
                <c:pt idx="874">
                  <c:v>36.799999999999997</c:v>
                </c:pt>
                <c:pt idx="875">
                  <c:v>37</c:v>
                </c:pt>
                <c:pt idx="876">
                  <c:v>35.5</c:v>
                </c:pt>
                <c:pt idx="877">
                  <c:v>34.1</c:v>
                </c:pt>
                <c:pt idx="878">
                  <c:v>32.6</c:v>
                </c:pt>
                <c:pt idx="879">
                  <c:v>31.6</c:v>
                </c:pt>
                <c:pt idx="880">
                  <c:v>30.6</c:v>
                </c:pt>
                <c:pt idx="881">
                  <c:v>29.6</c:v>
                </c:pt>
                <c:pt idx="882">
                  <c:v>28.6</c:v>
                </c:pt>
                <c:pt idx="883">
                  <c:v>27.6</c:v>
                </c:pt>
                <c:pt idx="884">
                  <c:v>26.6</c:v>
                </c:pt>
                <c:pt idx="885">
                  <c:v>25.9</c:v>
                </c:pt>
                <c:pt idx="886">
                  <c:v>25.1</c:v>
                </c:pt>
                <c:pt idx="887">
                  <c:v>24.4</c:v>
                </c:pt>
                <c:pt idx="888">
                  <c:v>24.7</c:v>
                </c:pt>
                <c:pt idx="889">
                  <c:v>25.1</c:v>
                </c:pt>
                <c:pt idx="890">
                  <c:v>25.4</c:v>
                </c:pt>
                <c:pt idx="891">
                  <c:v>28.1</c:v>
                </c:pt>
                <c:pt idx="892">
                  <c:v>30.7</c:v>
                </c:pt>
                <c:pt idx="893">
                  <c:v>33.4</c:v>
                </c:pt>
                <c:pt idx="894">
                  <c:v>33.9</c:v>
                </c:pt>
                <c:pt idx="895">
                  <c:v>34.5</c:v>
                </c:pt>
                <c:pt idx="896">
                  <c:v>35</c:v>
                </c:pt>
                <c:pt idx="897">
                  <c:v>34.9</c:v>
                </c:pt>
                <c:pt idx="898">
                  <c:v>34.700000000000003</c:v>
                </c:pt>
                <c:pt idx="899">
                  <c:v>34.6</c:v>
                </c:pt>
                <c:pt idx="900">
                  <c:v>33.5</c:v>
                </c:pt>
                <c:pt idx="901">
                  <c:v>32.299999999999997</c:v>
                </c:pt>
                <c:pt idx="902">
                  <c:v>31.2</c:v>
                </c:pt>
                <c:pt idx="903">
                  <c:v>29.9</c:v>
                </c:pt>
                <c:pt idx="904">
                  <c:v>28.7</c:v>
                </c:pt>
                <c:pt idx="905">
                  <c:v>27.4</c:v>
                </c:pt>
                <c:pt idx="906">
                  <c:v>26.3</c:v>
                </c:pt>
                <c:pt idx="907">
                  <c:v>25.3</c:v>
                </c:pt>
                <c:pt idx="908">
                  <c:v>24.2</c:v>
                </c:pt>
                <c:pt idx="909">
                  <c:v>24.1</c:v>
                </c:pt>
                <c:pt idx="910">
                  <c:v>23.9</c:v>
                </c:pt>
                <c:pt idx="911">
                  <c:v>23.8</c:v>
                </c:pt>
                <c:pt idx="912">
                  <c:v>24.7</c:v>
                </c:pt>
                <c:pt idx="913">
                  <c:v>25.5</c:v>
                </c:pt>
                <c:pt idx="914">
                  <c:v>26.4</c:v>
                </c:pt>
                <c:pt idx="915">
                  <c:v>28.7</c:v>
                </c:pt>
                <c:pt idx="916">
                  <c:v>30.9</c:v>
                </c:pt>
                <c:pt idx="917">
                  <c:v>33.200000000000003</c:v>
                </c:pt>
                <c:pt idx="918">
                  <c:v>33.9</c:v>
                </c:pt>
                <c:pt idx="919">
                  <c:v>34.700000000000003</c:v>
                </c:pt>
                <c:pt idx="920">
                  <c:v>35.4</c:v>
                </c:pt>
                <c:pt idx="921">
                  <c:v>35.4</c:v>
                </c:pt>
                <c:pt idx="922">
                  <c:v>35.4</c:v>
                </c:pt>
                <c:pt idx="923">
                  <c:v>35.4</c:v>
                </c:pt>
                <c:pt idx="924">
                  <c:v>33.799999999999997</c:v>
                </c:pt>
                <c:pt idx="925">
                  <c:v>32.200000000000003</c:v>
                </c:pt>
                <c:pt idx="926">
                  <c:v>30.6</c:v>
                </c:pt>
                <c:pt idx="927">
                  <c:v>29.4</c:v>
                </c:pt>
                <c:pt idx="928">
                  <c:v>28.2</c:v>
                </c:pt>
                <c:pt idx="929">
                  <c:v>27</c:v>
                </c:pt>
                <c:pt idx="930">
                  <c:v>26.7</c:v>
                </c:pt>
                <c:pt idx="931">
                  <c:v>26.3</c:v>
                </c:pt>
                <c:pt idx="932">
                  <c:v>26</c:v>
                </c:pt>
                <c:pt idx="933">
                  <c:v>25.4</c:v>
                </c:pt>
                <c:pt idx="934">
                  <c:v>24.8</c:v>
                </c:pt>
                <c:pt idx="935">
                  <c:v>24.2</c:v>
                </c:pt>
                <c:pt idx="936">
                  <c:v>25.3</c:v>
                </c:pt>
                <c:pt idx="937">
                  <c:v>26.5</c:v>
                </c:pt>
                <c:pt idx="938">
                  <c:v>27.6</c:v>
                </c:pt>
                <c:pt idx="939">
                  <c:v>29.9</c:v>
                </c:pt>
                <c:pt idx="940">
                  <c:v>32.299999999999997</c:v>
                </c:pt>
                <c:pt idx="941">
                  <c:v>34.6</c:v>
                </c:pt>
                <c:pt idx="942">
                  <c:v>35.799999999999997</c:v>
                </c:pt>
                <c:pt idx="943">
                  <c:v>37</c:v>
                </c:pt>
                <c:pt idx="944">
                  <c:v>38.200000000000003</c:v>
                </c:pt>
                <c:pt idx="945">
                  <c:v>37.9</c:v>
                </c:pt>
                <c:pt idx="946">
                  <c:v>37.700000000000003</c:v>
                </c:pt>
                <c:pt idx="947">
                  <c:v>37.4</c:v>
                </c:pt>
                <c:pt idx="948">
                  <c:v>35.799999999999997</c:v>
                </c:pt>
                <c:pt idx="949">
                  <c:v>34.200000000000003</c:v>
                </c:pt>
                <c:pt idx="950">
                  <c:v>32.6</c:v>
                </c:pt>
                <c:pt idx="951">
                  <c:v>31.6</c:v>
                </c:pt>
                <c:pt idx="952">
                  <c:v>30.6</c:v>
                </c:pt>
                <c:pt idx="953">
                  <c:v>29.6</c:v>
                </c:pt>
                <c:pt idx="954">
                  <c:v>28.6</c:v>
                </c:pt>
                <c:pt idx="955">
                  <c:v>27.6</c:v>
                </c:pt>
                <c:pt idx="956">
                  <c:v>26.6</c:v>
                </c:pt>
                <c:pt idx="957">
                  <c:v>26</c:v>
                </c:pt>
                <c:pt idx="958">
                  <c:v>25.4</c:v>
                </c:pt>
                <c:pt idx="959">
                  <c:v>24.8</c:v>
                </c:pt>
                <c:pt idx="960">
                  <c:v>25.3</c:v>
                </c:pt>
                <c:pt idx="961">
                  <c:v>25.7</c:v>
                </c:pt>
                <c:pt idx="962">
                  <c:v>26.2</c:v>
                </c:pt>
                <c:pt idx="963">
                  <c:v>28.1</c:v>
                </c:pt>
                <c:pt idx="964">
                  <c:v>30.1</c:v>
                </c:pt>
                <c:pt idx="965">
                  <c:v>32</c:v>
                </c:pt>
                <c:pt idx="966">
                  <c:v>32</c:v>
                </c:pt>
                <c:pt idx="967">
                  <c:v>32</c:v>
                </c:pt>
                <c:pt idx="968">
                  <c:v>32</c:v>
                </c:pt>
                <c:pt idx="969">
                  <c:v>33.799999999999997</c:v>
                </c:pt>
                <c:pt idx="970">
                  <c:v>35.6</c:v>
                </c:pt>
                <c:pt idx="971">
                  <c:v>37.4</c:v>
                </c:pt>
                <c:pt idx="972">
                  <c:v>35.5</c:v>
                </c:pt>
                <c:pt idx="973">
                  <c:v>33.5</c:v>
                </c:pt>
                <c:pt idx="974">
                  <c:v>31.6</c:v>
                </c:pt>
                <c:pt idx="975">
                  <c:v>30.7</c:v>
                </c:pt>
                <c:pt idx="976">
                  <c:v>29.7</c:v>
                </c:pt>
                <c:pt idx="977">
                  <c:v>28.8</c:v>
                </c:pt>
                <c:pt idx="978">
                  <c:v>28.2</c:v>
                </c:pt>
                <c:pt idx="979">
                  <c:v>27.6</c:v>
                </c:pt>
                <c:pt idx="980">
                  <c:v>27</c:v>
                </c:pt>
                <c:pt idx="981">
                  <c:v>26</c:v>
                </c:pt>
                <c:pt idx="982">
                  <c:v>25</c:v>
                </c:pt>
                <c:pt idx="983">
                  <c:v>24</c:v>
                </c:pt>
                <c:pt idx="984">
                  <c:v>24.5</c:v>
                </c:pt>
                <c:pt idx="985">
                  <c:v>25.1</c:v>
                </c:pt>
                <c:pt idx="986">
                  <c:v>25.6</c:v>
                </c:pt>
                <c:pt idx="987">
                  <c:v>27.9</c:v>
                </c:pt>
                <c:pt idx="988">
                  <c:v>30.3</c:v>
                </c:pt>
                <c:pt idx="989">
                  <c:v>32.6</c:v>
                </c:pt>
                <c:pt idx="990">
                  <c:v>34.299999999999997</c:v>
                </c:pt>
                <c:pt idx="991">
                  <c:v>35.9</c:v>
                </c:pt>
                <c:pt idx="992">
                  <c:v>37.6</c:v>
                </c:pt>
                <c:pt idx="993">
                  <c:v>37.6</c:v>
                </c:pt>
                <c:pt idx="994">
                  <c:v>37.700000000000003</c:v>
                </c:pt>
                <c:pt idx="995">
                  <c:v>37.700000000000003</c:v>
                </c:pt>
                <c:pt idx="996">
                  <c:v>35.9</c:v>
                </c:pt>
                <c:pt idx="997">
                  <c:v>34</c:v>
                </c:pt>
                <c:pt idx="998">
                  <c:v>32.200000000000003</c:v>
                </c:pt>
                <c:pt idx="999">
                  <c:v>31.3</c:v>
                </c:pt>
                <c:pt idx="1000">
                  <c:v>30.3</c:v>
                </c:pt>
                <c:pt idx="1001">
                  <c:v>29.4</c:v>
                </c:pt>
                <c:pt idx="1002">
                  <c:v>28.6</c:v>
                </c:pt>
                <c:pt idx="1003">
                  <c:v>27.8</c:v>
                </c:pt>
                <c:pt idx="1004">
                  <c:v>27</c:v>
                </c:pt>
                <c:pt idx="1005">
                  <c:v>26.3</c:v>
                </c:pt>
                <c:pt idx="1006">
                  <c:v>25.5</c:v>
                </c:pt>
                <c:pt idx="1007">
                  <c:v>24.8</c:v>
                </c:pt>
                <c:pt idx="1008">
                  <c:v>25.2</c:v>
                </c:pt>
                <c:pt idx="1009">
                  <c:v>25.6</c:v>
                </c:pt>
                <c:pt idx="1010">
                  <c:v>26</c:v>
                </c:pt>
                <c:pt idx="1011">
                  <c:v>28.3</c:v>
                </c:pt>
                <c:pt idx="1012">
                  <c:v>30.5</c:v>
                </c:pt>
                <c:pt idx="1013">
                  <c:v>32.799999999999997</c:v>
                </c:pt>
                <c:pt idx="1014">
                  <c:v>34.200000000000003</c:v>
                </c:pt>
                <c:pt idx="1015">
                  <c:v>35.6</c:v>
                </c:pt>
                <c:pt idx="1016">
                  <c:v>37</c:v>
                </c:pt>
                <c:pt idx="1017">
                  <c:v>36.9</c:v>
                </c:pt>
                <c:pt idx="1018">
                  <c:v>36.700000000000003</c:v>
                </c:pt>
                <c:pt idx="1019">
                  <c:v>36.6</c:v>
                </c:pt>
                <c:pt idx="1020">
                  <c:v>35.4</c:v>
                </c:pt>
                <c:pt idx="1021">
                  <c:v>34.1</c:v>
                </c:pt>
                <c:pt idx="1022">
                  <c:v>32.9</c:v>
                </c:pt>
                <c:pt idx="1023">
                  <c:v>31.7</c:v>
                </c:pt>
                <c:pt idx="1024">
                  <c:v>30.4</c:v>
                </c:pt>
                <c:pt idx="1025">
                  <c:v>29.2</c:v>
                </c:pt>
                <c:pt idx="1026">
                  <c:v>28.8</c:v>
                </c:pt>
                <c:pt idx="1027">
                  <c:v>28.4</c:v>
                </c:pt>
                <c:pt idx="1028">
                  <c:v>28</c:v>
                </c:pt>
                <c:pt idx="1029">
                  <c:v>27</c:v>
                </c:pt>
                <c:pt idx="1030">
                  <c:v>26</c:v>
                </c:pt>
                <c:pt idx="1031">
                  <c:v>25</c:v>
                </c:pt>
                <c:pt idx="1032">
                  <c:v>25.7</c:v>
                </c:pt>
                <c:pt idx="1033">
                  <c:v>26.3</c:v>
                </c:pt>
                <c:pt idx="1034">
                  <c:v>27</c:v>
                </c:pt>
                <c:pt idx="1035">
                  <c:v>29.2</c:v>
                </c:pt>
                <c:pt idx="1036">
                  <c:v>31.4</c:v>
                </c:pt>
                <c:pt idx="1037">
                  <c:v>33.6</c:v>
                </c:pt>
                <c:pt idx="1038">
                  <c:v>34.700000000000003</c:v>
                </c:pt>
                <c:pt idx="1039">
                  <c:v>35.9</c:v>
                </c:pt>
                <c:pt idx="1040">
                  <c:v>37</c:v>
                </c:pt>
                <c:pt idx="1041">
                  <c:v>37.1</c:v>
                </c:pt>
                <c:pt idx="1042">
                  <c:v>37.299999999999997</c:v>
                </c:pt>
                <c:pt idx="1043">
                  <c:v>37.4</c:v>
                </c:pt>
                <c:pt idx="1044">
                  <c:v>36.200000000000003</c:v>
                </c:pt>
                <c:pt idx="1045">
                  <c:v>35</c:v>
                </c:pt>
                <c:pt idx="1046">
                  <c:v>33.799999999999997</c:v>
                </c:pt>
                <c:pt idx="1047">
                  <c:v>32.9</c:v>
                </c:pt>
                <c:pt idx="1048">
                  <c:v>31.9</c:v>
                </c:pt>
                <c:pt idx="1049">
                  <c:v>31</c:v>
                </c:pt>
                <c:pt idx="1050">
                  <c:v>30.6</c:v>
                </c:pt>
                <c:pt idx="1051">
                  <c:v>30.2</c:v>
                </c:pt>
                <c:pt idx="1052">
                  <c:v>29.8</c:v>
                </c:pt>
                <c:pt idx="1053">
                  <c:v>28.8</c:v>
                </c:pt>
                <c:pt idx="1054">
                  <c:v>27.8</c:v>
                </c:pt>
                <c:pt idx="1055">
                  <c:v>26.8</c:v>
                </c:pt>
                <c:pt idx="1056">
                  <c:v>27.2</c:v>
                </c:pt>
                <c:pt idx="1057">
                  <c:v>27.6</c:v>
                </c:pt>
                <c:pt idx="1058">
                  <c:v>28</c:v>
                </c:pt>
                <c:pt idx="1059">
                  <c:v>30.3</c:v>
                </c:pt>
                <c:pt idx="1060">
                  <c:v>32.700000000000003</c:v>
                </c:pt>
                <c:pt idx="1061">
                  <c:v>35</c:v>
                </c:pt>
                <c:pt idx="1062">
                  <c:v>36.1</c:v>
                </c:pt>
                <c:pt idx="1063">
                  <c:v>37.1</c:v>
                </c:pt>
                <c:pt idx="1064">
                  <c:v>38.200000000000003</c:v>
                </c:pt>
                <c:pt idx="1065">
                  <c:v>38.299999999999997</c:v>
                </c:pt>
                <c:pt idx="1066">
                  <c:v>38.5</c:v>
                </c:pt>
                <c:pt idx="1067">
                  <c:v>38.6</c:v>
                </c:pt>
                <c:pt idx="1068">
                  <c:v>37.299999999999997</c:v>
                </c:pt>
                <c:pt idx="1069">
                  <c:v>36</c:v>
                </c:pt>
                <c:pt idx="1070">
                  <c:v>34.700000000000003</c:v>
                </c:pt>
                <c:pt idx="1071">
                  <c:v>33.4</c:v>
                </c:pt>
                <c:pt idx="1072">
                  <c:v>32.1</c:v>
                </c:pt>
                <c:pt idx="1073">
                  <c:v>30.8</c:v>
                </c:pt>
                <c:pt idx="1074">
                  <c:v>30</c:v>
                </c:pt>
                <c:pt idx="1075">
                  <c:v>29.2</c:v>
                </c:pt>
                <c:pt idx="1076">
                  <c:v>28.4</c:v>
                </c:pt>
                <c:pt idx="1077">
                  <c:v>27.6</c:v>
                </c:pt>
                <c:pt idx="1078">
                  <c:v>26.8</c:v>
                </c:pt>
                <c:pt idx="1079">
                  <c:v>26</c:v>
                </c:pt>
                <c:pt idx="1080">
                  <c:v>26.2</c:v>
                </c:pt>
                <c:pt idx="1081">
                  <c:v>26.4</c:v>
                </c:pt>
                <c:pt idx="1082">
                  <c:v>26.6</c:v>
                </c:pt>
                <c:pt idx="1083">
                  <c:v>29.7</c:v>
                </c:pt>
                <c:pt idx="1084">
                  <c:v>32.9</c:v>
                </c:pt>
                <c:pt idx="1085">
                  <c:v>36</c:v>
                </c:pt>
                <c:pt idx="1086">
                  <c:v>36.9</c:v>
                </c:pt>
                <c:pt idx="1087">
                  <c:v>37.9</c:v>
                </c:pt>
                <c:pt idx="1088">
                  <c:v>38.799999999999997</c:v>
                </c:pt>
                <c:pt idx="1089">
                  <c:v>38.700000000000003</c:v>
                </c:pt>
                <c:pt idx="1090">
                  <c:v>38.700000000000003</c:v>
                </c:pt>
                <c:pt idx="1091">
                  <c:v>38.6</c:v>
                </c:pt>
                <c:pt idx="1092">
                  <c:v>37.1</c:v>
                </c:pt>
                <c:pt idx="1093">
                  <c:v>35.5</c:v>
                </c:pt>
                <c:pt idx="1094">
                  <c:v>34</c:v>
                </c:pt>
                <c:pt idx="1095">
                  <c:v>32.700000000000003</c:v>
                </c:pt>
                <c:pt idx="1096">
                  <c:v>31.5</c:v>
                </c:pt>
                <c:pt idx="1097">
                  <c:v>30.2</c:v>
                </c:pt>
                <c:pt idx="1098">
                  <c:v>29.5</c:v>
                </c:pt>
                <c:pt idx="1099">
                  <c:v>28.7</c:v>
                </c:pt>
                <c:pt idx="1100">
                  <c:v>28</c:v>
                </c:pt>
                <c:pt idx="1101">
                  <c:v>27.5</c:v>
                </c:pt>
                <c:pt idx="1102">
                  <c:v>27.1</c:v>
                </c:pt>
                <c:pt idx="1103">
                  <c:v>26.6</c:v>
                </c:pt>
                <c:pt idx="1104">
                  <c:v>27.2</c:v>
                </c:pt>
                <c:pt idx="1105">
                  <c:v>27.8</c:v>
                </c:pt>
                <c:pt idx="1106">
                  <c:v>28.4</c:v>
                </c:pt>
                <c:pt idx="1107">
                  <c:v>30.7</c:v>
                </c:pt>
                <c:pt idx="1108">
                  <c:v>33.1</c:v>
                </c:pt>
                <c:pt idx="1109">
                  <c:v>35.4</c:v>
                </c:pt>
                <c:pt idx="1110">
                  <c:v>35.6</c:v>
                </c:pt>
                <c:pt idx="1111">
                  <c:v>35.9</c:v>
                </c:pt>
                <c:pt idx="1112">
                  <c:v>36.1</c:v>
                </c:pt>
                <c:pt idx="1113">
                  <c:v>36.299999999999997</c:v>
                </c:pt>
                <c:pt idx="1114">
                  <c:v>36.6</c:v>
                </c:pt>
                <c:pt idx="1115">
                  <c:v>36.799999999999997</c:v>
                </c:pt>
                <c:pt idx="1116">
                  <c:v>35.5</c:v>
                </c:pt>
                <c:pt idx="1117">
                  <c:v>34.299999999999997</c:v>
                </c:pt>
                <c:pt idx="1118">
                  <c:v>33</c:v>
                </c:pt>
                <c:pt idx="1119">
                  <c:v>32.1</c:v>
                </c:pt>
                <c:pt idx="1120">
                  <c:v>31.3</c:v>
                </c:pt>
                <c:pt idx="1121">
                  <c:v>30.4</c:v>
                </c:pt>
                <c:pt idx="1122">
                  <c:v>29.3</c:v>
                </c:pt>
                <c:pt idx="1123">
                  <c:v>28.1</c:v>
                </c:pt>
                <c:pt idx="1124">
                  <c:v>27</c:v>
                </c:pt>
                <c:pt idx="1125">
                  <c:v>26.5</c:v>
                </c:pt>
                <c:pt idx="1126">
                  <c:v>25.9</c:v>
                </c:pt>
                <c:pt idx="1127">
                  <c:v>25.4</c:v>
                </c:pt>
                <c:pt idx="1128">
                  <c:v>26.4</c:v>
                </c:pt>
                <c:pt idx="1129">
                  <c:v>27.4</c:v>
                </c:pt>
                <c:pt idx="1130">
                  <c:v>28.4</c:v>
                </c:pt>
                <c:pt idx="1131">
                  <c:v>30.6</c:v>
                </c:pt>
                <c:pt idx="1132">
                  <c:v>32.799999999999997</c:v>
                </c:pt>
                <c:pt idx="1133">
                  <c:v>35</c:v>
                </c:pt>
                <c:pt idx="1134">
                  <c:v>35.5</c:v>
                </c:pt>
                <c:pt idx="1135">
                  <c:v>36.1</c:v>
                </c:pt>
                <c:pt idx="1136">
                  <c:v>36.6</c:v>
                </c:pt>
                <c:pt idx="1137">
                  <c:v>36.5</c:v>
                </c:pt>
                <c:pt idx="1138">
                  <c:v>36.5</c:v>
                </c:pt>
                <c:pt idx="1139">
                  <c:v>36.4</c:v>
                </c:pt>
                <c:pt idx="1140">
                  <c:v>34.9</c:v>
                </c:pt>
                <c:pt idx="1141">
                  <c:v>33.299999999999997</c:v>
                </c:pt>
                <c:pt idx="1142">
                  <c:v>31.8</c:v>
                </c:pt>
                <c:pt idx="1143">
                  <c:v>31</c:v>
                </c:pt>
                <c:pt idx="1144">
                  <c:v>30.2</c:v>
                </c:pt>
                <c:pt idx="1145">
                  <c:v>29.4</c:v>
                </c:pt>
                <c:pt idx="1146">
                  <c:v>28.4</c:v>
                </c:pt>
                <c:pt idx="1147">
                  <c:v>27.4</c:v>
                </c:pt>
                <c:pt idx="1148">
                  <c:v>26.4</c:v>
                </c:pt>
                <c:pt idx="1149">
                  <c:v>25.1</c:v>
                </c:pt>
                <c:pt idx="1150">
                  <c:v>23.7</c:v>
                </c:pt>
                <c:pt idx="1151">
                  <c:v>22.4</c:v>
                </c:pt>
                <c:pt idx="1152">
                  <c:v>24.1</c:v>
                </c:pt>
                <c:pt idx="1153">
                  <c:v>25.7</c:v>
                </c:pt>
                <c:pt idx="1154">
                  <c:v>27.4</c:v>
                </c:pt>
                <c:pt idx="1155">
                  <c:v>30.2</c:v>
                </c:pt>
                <c:pt idx="1156">
                  <c:v>33</c:v>
                </c:pt>
                <c:pt idx="1157">
                  <c:v>35.799999999999997</c:v>
                </c:pt>
                <c:pt idx="1158">
                  <c:v>36.5</c:v>
                </c:pt>
                <c:pt idx="1159">
                  <c:v>37.299999999999997</c:v>
                </c:pt>
                <c:pt idx="1160">
                  <c:v>38</c:v>
                </c:pt>
                <c:pt idx="1161">
                  <c:v>38.1</c:v>
                </c:pt>
                <c:pt idx="1162">
                  <c:v>38.299999999999997</c:v>
                </c:pt>
                <c:pt idx="1163">
                  <c:v>38.4</c:v>
                </c:pt>
                <c:pt idx="1164">
                  <c:v>36.799999999999997</c:v>
                </c:pt>
                <c:pt idx="1165">
                  <c:v>35.200000000000003</c:v>
                </c:pt>
                <c:pt idx="1166">
                  <c:v>33.6</c:v>
                </c:pt>
                <c:pt idx="1167">
                  <c:v>32.9</c:v>
                </c:pt>
                <c:pt idx="1168">
                  <c:v>32.299999999999997</c:v>
                </c:pt>
                <c:pt idx="1169">
                  <c:v>31.6</c:v>
                </c:pt>
                <c:pt idx="1170">
                  <c:v>30.7</c:v>
                </c:pt>
                <c:pt idx="1171">
                  <c:v>29.9</c:v>
                </c:pt>
                <c:pt idx="1172">
                  <c:v>29</c:v>
                </c:pt>
                <c:pt idx="1173">
                  <c:v>28</c:v>
                </c:pt>
                <c:pt idx="1174">
                  <c:v>27</c:v>
                </c:pt>
                <c:pt idx="1175">
                  <c:v>26</c:v>
                </c:pt>
                <c:pt idx="1176">
                  <c:v>26.4</c:v>
                </c:pt>
                <c:pt idx="1177">
                  <c:v>26.8</c:v>
                </c:pt>
                <c:pt idx="1178">
                  <c:v>27.2</c:v>
                </c:pt>
                <c:pt idx="1179">
                  <c:v>29.7</c:v>
                </c:pt>
                <c:pt idx="1180">
                  <c:v>32.1</c:v>
                </c:pt>
                <c:pt idx="1181">
                  <c:v>34.6</c:v>
                </c:pt>
                <c:pt idx="1182">
                  <c:v>36.5</c:v>
                </c:pt>
                <c:pt idx="1183">
                  <c:v>38.4</c:v>
                </c:pt>
                <c:pt idx="1184">
                  <c:v>39.200000000000003</c:v>
                </c:pt>
                <c:pt idx="1185">
                  <c:v>38.9</c:v>
                </c:pt>
                <c:pt idx="1186">
                  <c:v>38.700000000000003</c:v>
                </c:pt>
                <c:pt idx="1187">
                  <c:v>38.4</c:v>
                </c:pt>
                <c:pt idx="1188">
                  <c:v>36.5</c:v>
                </c:pt>
                <c:pt idx="1189">
                  <c:v>34.5</c:v>
                </c:pt>
                <c:pt idx="1190">
                  <c:v>32.6</c:v>
                </c:pt>
                <c:pt idx="1191">
                  <c:v>31.9</c:v>
                </c:pt>
                <c:pt idx="1192">
                  <c:v>31.1</c:v>
                </c:pt>
                <c:pt idx="1193">
                  <c:v>30.4</c:v>
                </c:pt>
                <c:pt idx="1194">
                  <c:v>29.8</c:v>
                </c:pt>
                <c:pt idx="1195">
                  <c:v>29.2</c:v>
                </c:pt>
                <c:pt idx="1196">
                  <c:v>28.6</c:v>
                </c:pt>
                <c:pt idx="1197">
                  <c:v>27.9</c:v>
                </c:pt>
                <c:pt idx="1198">
                  <c:v>27.1</c:v>
                </c:pt>
                <c:pt idx="1199">
                  <c:v>26.4</c:v>
                </c:pt>
                <c:pt idx="1200">
                  <c:v>27</c:v>
                </c:pt>
                <c:pt idx="1201">
                  <c:v>27.6</c:v>
                </c:pt>
                <c:pt idx="1202">
                  <c:v>28.2</c:v>
                </c:pt>
                <c:pt idx="1203">
                  <c:v>30.3</c:v>
                </c:pt>
                <c:pt idx="1204">
                  <c:v>32.299999999999997</c:v>
                </c:pt>
                <c:pt idx="1205">
                  <c:v>34.4</c:v>
                </c:pt>
                <c:pt idx="1206">
                  <c:v>35.9</c:v>
                </c:pt>
                <c:pt idx="1207">
                  <c:v>37.5</c:v>
                </c:pt>
                <c:pt idx="1208">
                  <c:v>39</c:v>
                </c:pt>
                <c:pt idx="1209">
                  <c:v>38.799999999999997</c:v>
                </c:pt>
                <c:pt idx="1210">
                  <c:v>38.6</c:v>
                </c:pt>
                <c:pt idx="1211">
                  <c:v>38.4</c:v>
                </c:pt>
                <c:pt idx="1212">
                  <c:v>37.299999999999997</c:v>
                </c:pt>
                <c:pt idx="1213">
                  <c:v>36.1</c:v>
                </c:pt>
                <c:pt idx="1214">
                  <c:v>35</c:v>
                </c:pt>
                <c:pt idx="1215">
                  <c:v>33.9</c:v>
                </c:pt>
                <c:pt idx="1216">
                  <c:v>32.700000000000003</c:v>
                </c:pt>
                <c:pt idx="1217">
                  <c:v>31.6</c:v>
                </c:pt>
                <c:pt idx="1218">
                  <c:v>30.7</c:v>
                </c:pt>
                <c:pt idx="1219">
                  <c:v>29.9</c:v>
                </c:pt>
                <c:pt idx="1220">
                  <c:v>29</c:v>
                </c:pt>
                <c:pt idx="1221">
                  <c:v>28</c:v>
                </c:pt>
                <c:pt idx="1222">
                  <c:v>27</c:v>
                </c:pt>
                <c:pt idx="1223">
                  <c:v>26</c:v>
                </c:pt>
                <c:pt idx="1224">
                  <c:v>26.5</c:v>
                </c:pt>
                <c:pt idx="1225">
                  <c:v>26.9</c:v>
                </c:pt>
                <c:pt idx="1226">
                  <c:v>27.4</c:v>
                </c:pt>
                <c:pt idx="1227">
                  <c:v>29.2</c:v>
                </c:pt>
                <c:pt idx="1228">
                  <c:v>31</c:v>
                </c:pt>
                <c:pt idx="1229">
                  <c:v>32.799999999999997</c:v>
                </c:pt>
                <c:pt idx="1230">
                  <c:v>34.4</c:v>
                </c:pt>
                <c:pt idx="1231">
                  <c:v>36</c:v>
                </c:pt>
                <c:pt idx="1232">
                  <c:v>37.6</c:v>
                </c:pt>
                <c:pt idx="1233">
                  <c:v>37.9</c:v>
                </c:pt>
                <c:pt idx="1234">
                  <c:v>38.1</c:v>
                </c:pt>
                <c:pt idx="1235">
                  <c:v>38.4</c:v>
                </c:pt>
                <c:pt idx="1236">
                  <c:v>37</c:v>
                </c:pt>
                <c:pt idx="1237">
                  <c:v>35.6</c:v>
                </c:pt>
                <c:pt idx="1238">
                  <c:v>34.200000000000003</c:v>
                </c:pt>
                <c:pt idx="1239">
                  <c:v>33.4</c:v>
                </c:pt>
                <c:pt idx="1240">
                  <c:v>32.6</c:v>
                </c:pt>
                <c:pt idx="1241">
                  <c:v>31.8</c:v>
                </c:pt>
                <c:pt idx="1242">
                  <c:v>30.7</c:v>
                </c:pt>
                <c:pt idx="1243">
                  <c:v>29.5</c:v>
                </c:pt>
                <c:pt idx="1244">
                  <c:v>28.4</c:v>
                </c:pt>
                <c:pt idx="1245">
                  <c:v>27.7</c:v>
                </c:pt>
                <c:pt idx="1246">
                  <c:v>27.1</c:v>
                </c:pt>
                <c:pt idx="1247">
                  <c:v>26.4</c:v>
                </c:pt>
                <c:pt idx="1248">
                  <c:v>26.8</c:v>
                </c:pt>
                <c:pt idx="1249">
                  <c:v>27.2</c:v>
                </c:pt>
                <c:pt idx="1250">
                  <c:v>27.6</c:v>
                </c:pt>
                <c:pt idx="1251">
                  <c:v>29.3</c:v>
                </c:pt>
                <c:pt idx="1252">
                  <c:v>31.1</c:v>
                </c:pt>
                <c:pt idx="1253">
                  <c:v>32.799999999999997</c:v>
                </c:pt>
                <c:pt idx="1254">
                  <c:v>34.299999999999997</c:v>
                </c:pt>
                <c:pt idx="1255">
                  <c:v>35.700000000000003</c:v>
                </c:pt>
                <c:pt idx="1256">
                  <c:v>37.200000000000003</c:v>
                </c:pt>
                <c:pt idx="1257">
                  <c:v>37.1</c:v>
                </c:pt>
                <c:pt idx="1258">
                  <c:v>36.9</c:v>
                </c:pt>
                <c:pt idx="1259">
                  <c:v>36.799999999999997</c:v>
                </c:pt>
                <c:pt idx="1260">
                  <c:v>35.700000000000003</c:v>
                </c:pt>
                <c:pt idx="1261">
                  <c:v>34.700000000000003</c:v>
                </c:pt>
                <c:pt idx="1262">
                  <c:v>33.6</c:v>
                </c:pt>
                <c:pt idx="1263">
                  <c:v>32.1</c:v>
                </c:pt>
                <c:pt idx="1264">
                  <c:v>30.7</c:v>
                </c:pt>
                <c:pt idx="1265">
                  <c:v>29.2</c:v>
                </c:pt>
                <c:pt idx="1266">
                  <c:v>28.7</c:v>
                </c:pt>
                <c:pt idx="1267">
                  <c:v>28.1</c:v>
                </c:pt>
                <c:pt idx="1268">
                  <c:v>27.6</c:v>
                </c:pt>
                <c:pt idx="1269">
                  <c:v>26.9</c:v>
                </c:pt>
                <c:pt idx="1270">
                  <c:v>26.3</c:v>
                </c:pt>
                <c:pt idx="1271">
                  <c:v>25.6</c:v>
                </c:pt>
                <c:pt idx="1272">
                  <c:v>26.1</c:v>
                </c:pt>
                <c:pt idx="1273">
                  <c:v>26.5</c:v>
                </c:pt>
                <c:pt idx="1274">
                  <c:v>27</c:v>
                </c:pt>
                <c:pt idx="1275">
                  <c:v>28.9</c:v>
                </c:pt>
                <c:pt idx="1276">
                  <c:v>30.7</c:v>
                </c:pt>
                <c:pt idx="1277">
                  <c:v>32.6</c:v>
                </c:pt>
                <c:pt idx="1278">
                  <c:v>34.1</c:v>
                </c:pt>
                <c:pt idx="1279">
                  <c:v>35.700000000000003</c:v>
                </c:pt>
                <c:pt idx="1280">
                  <c:v>37.200000000000003</c:v>
                </c:pt>
                <c:pt idx="1281">
                  <c:v>37.299999999999997</c:v>
                </c:pt>
                <c:pt idx="1282">
                  <c:v>37.299999999999997</c:v>
                </c:pt>
                <c:pt idx="1283">
                  <c:v>37.4</c:v>
                </c:pt>
                <c:pt idx="1284">
                  <c:v>36.1</c:v>
                </c:pt>
                <c:pt idx="1285">
                  <c:v>34.700000000000003</c:v>
                </c:pt>
                <c:pt idx="1286">
                  <c:v>33.4</c:v>
                </c:pt>
                <c:pt idx="1287">
                  <c:v>32.299999999999997</c:v>
                </c:pt>
                <c:pt idx="1288">
                  <c:v>31.1</c:v>
                </c:pt>
                <c:pt idx="1289">
                  <c:v>30</c:v>
                </c:pt>
                <c:pt idx="1290">
                  <c:v>29.3</c:v>
                </c:pt>
                <c:pt idx="1291">
                  <c:v>28.7</c:v>
                </c:pt>
                <c:pt idx="1292">
                  <c:v>28</c:v>
                </c:pt>
                <c:pt idx="1293">
                  <c:v>27.7</c:v>
                </c:pt>
                <c:pt idx="1294">
                  <c:v>27.3</c:v>
                </c:pt>
                <c:pt idx="1295">
                  <c:v>27</c:v>
                </c:pt>
                <c:pt idx="1296">
                  <c:v>27.3</c:v>
                </c:pt>
                <c:pt idx="1297">
                  <c:v>27.7</c:v>
                </c:pt>
                <c:pt idx="1298">
                  <c:v>28</c:v>
                </c:pt>
                <c:pt idx="1299">
                  <c:v>30</c:v>
                </c:pt>
                <c:pt idx="1300">
                  <c:v>32</c:v>
                </c:pt>
                <c:pt idx="1301">
                  <c:v>34</c:v>
                </c:pt>
                <c:pt idx="1302">
                  <c:v>34.799999999999997</c:v>
                </c:pt>
                <c:pt idx="1303">
                  <c:v>35.6</c:v>
                </c:pt>
                <c:pt idx="1304">
                  <c:v>36.4</c:v>
                </c:pt>
                <c:pt idx="1305">
                  <c:v>33.1</c:v>
                </c:pt>
                <c:pt idx="1306">
                  <c:v>29.7</c:v>
                </c:pt>
                <c:pt idx="1307">
                  <c:v>26.4</c:v>
                </c:pt>
                <c:pt idx="1308">
                  <c:v>29</c:v>
                </c:pt>
                <c:pt idx="1309">
                  <c:v>31.6</c:v>
                </c:pt>
                <c:pt idx="1310">
                  <c:v>34.200000000000003</c:v>
                </c:pt>
                <c:pt idx="1311">
                  <c:v>33.299999999999997</c:v>
                </c:pt>
                <c:pt idx="1312">
                  <c:v>32.5</c:v>
                </c:pt>
                <c:pt idx="1313">
                  <c:v>31.6</c:v>
                </c:pt>
                <c:pt idx="1314">
                  <c:v>31.1</c:v>
                </c:pt>
                <c:pt idx="1315">
                  <c:v>30.5</c:v>
                </c:pt>
                <c:pt idx="1316">
                  <c:v>30</c:v>
                </c:pt>
                <c:pt idx="1317">
                  <c:v>29.1</c:v>
                </c:pt>
                <c:pt idx="1318">
                  <c:v>28.3</c:v>
                </c:pt>
                <c:pt idx="1319">
                  <c:v>27.4</c:v>
                </c:pt>
                <c:pt idx="1320">
                  <c:v>27.5</c:v>
                </c:pt>
                <c:pt idx="1321">
                  <c:v>27.7</c:v>
                </c:pt>
                <c:pt idx="1322">
                  <c:v>27.8</c:v>
                </c:pt>
                <c:pt idx="1323">
                  <c:v>29.9</c:v>
                </c:pt>
                <c:pt idx="1324">
                  <c:v>31.9</c:v>
                </c:pt>
                <c:pt idx="1325">
                  <c:v>34</c:v>
                </c:pt>
                <c:pt idx="1326">
                  <c:v>35.6</c:v>
                </c:pt>
                <c:pt idx="1327">
                  <c:v>37.200000000000003</c:v>
                </c:pt>
                <c:pt idx="1328">
                  <c:v>38.799999999999997</c:v>
                </c:pt>
                <c:pt idx="1329">
                  <c:v>39.200000000000003</c:v>
                </c:pt>
                <c:pt idx="1330">
                  <c:v>39.6</c:v>
                </c:pt>
                <c:pt idx="1331">
                  <c:v>40</c:v>
                </c:pt>
                <c:pt idx="1332">
                  <c:v>38.1</c:v>
                </c:pt>
                <c:pt idx="1333">
                  <c:v>36.299999999999997</c:v>
                </c:pt>
                <c:pt idx="1334">
                  <c:v>34.4</c:v>
                </c:pt>
                <c:pt idx="1335">
                  <c:v>33.1</c:v>
                </c:pt>
                <c:pt idx="1336">
                  <c:v>31.9</c:v>
                </c:pt>
                <c:pt idx="1337">
                  <c:v>30.6</c:v>
                </c:pt>
                <c:pt idx="1338">
                  <c:v>29.9</c:v>
                </c:pt>
                <c:pt idx="1339">
                  <c:v>29.3</c:v>
                </c:pt>
                <c:pt idx="1340">
                  <c:v>28.6</c:v>
                </c:pt>
                <c:pt idx="1341">
                  <c:v>27.3</c:v>
                </c:pt>
                <c:pt idx="1342">
                  <c:v>26.1</c:v>
                </c:pt>
                <c:pt idx="1343">
                  <c:v>24.8</c:v>
                </c:pt>
                <c:pt idx="1344">
                  <c:v>25.1</c:v>
                </c:pt>
                <c:pt idx="1345">
                  <c:v>25.5</c:v>
                </c:pt>
                <c:pt idx="1346">
                  <c:v>25.8</c:v>
                </c:pt>
                <c:pt idx="1347">
                  <c:v>28.3</c:v>
                </c:pt>
                <c:pt idx="1348">
                  <c:v>30.9</c:v>
                </c:pt>
                <c:pt idx="1349">
                  <c:v>33.4</c:v>
                </c:pt>
                <c:pt idx="1350">
                  <c:v>35.1</c:v>
                </c:pt>
                <c:pt idx="1351">
                  <c:v>36.700000000000003</c:v>
                </c:pt>
                <c:pt idx="1352">
                  <c:v>38.4</c:v>
                </c:pt>
                <c:pt idx="1353">
                  <c:v>39.1</c:v>
                </c:pt>
                <c:pt idx="1354">
                  <c:v>39.700000000000003</c:v>
                </c:pt>
                <c:pt idx="1355">
                  <c:v>40.4</c:v>
                </c:pt>
                <c:pt idx="1356">
                  <c:v>38.4</c:v>
                </c:pt>
                <c:pt idx="1357">
                  <c:v>36.4</c:v>
                </c:pt>
                <c:pt idx="1358">
                  <c:v>34.4</c:v>
                </c:pt>
                <c:pt idx="1359">
                  <c:v>33.6</c:v>
                </c:pt>
                <c:pt idx="1360">
                  <c:v>32.799999999999997</c:v>
                </c:pt>
                <c:pt idx="1361">
                  <c:v>32</c:v>
                </c:pt>
                <c:pt idx="1362">
                  <c:v>30.6</c:v>
                </c:pt>
                <c:pt idx="1363">
                  <c:v>29.2</c:v>
                </c:pt>
                <c:pt idx="1364">
                  <c:v>27.8</c:v>
                </c:pt>
                <c:pt idx="1365">
                  <c:v>26.9</c:v>
                </c:pt>
                <c:pt idx="1366">
                  <c:v>26.1</c:v>
                </c:pt>
                <c:pt idx="1367">
                  <c:v>25.2</c:v>
                </c:pt>
                <c:pt idx="1368">
                  <c:v>25.2</c:v>
                </c:pt>
                <c:pt idx="1369">
                  <c:v>26.2</c:v>
                </c:pt>
                <c:pt idx="1370">
                  <c:v>27.2</c:v>
                </c:pt>
                <c:pt idx="1371">
                  <c:v>29.3</c:v>
                </c:pt>
                <c:pt idx="1372">
                  <c:v>31.3</c:v>
                </c:pt>
                <c:pt idx="1373">
                  <c:v>33.4</c:v>
                </c:pt>
                <c:pt idx="1374">
                  <c:v>35.1</c:v>
                </c:pt>
                <c:pt idx="1375">
                  <c:v>36.9</c:v>
                </c:pt>
                <c:pt idx="1376">
                  <c:v>38.6</c:v>
                </c:pt>
                <c:pt idx="1377">
                  <c:v>39.200000000000003</c:v>
                </c:pt>
                <c:pt idx="1378">
                  <c:v>39.799999999999997</c:v>
                </c:pt>
                <c:pt idx="1379">
                  <c:v>40.4</c:v>
                </c:pt>
                <c:pt idx="1380">
                  <c:v>38.6</c:v>
                </c:pt>
                <c:pt idx="1381">
                  <c:v>36.799999999999997</c:v>
                </c:pt>
                <c:pt idx="1382">
                  <c:v>35</c:v>
                </c:pt>
                <c:pt idx="1383">
                  <c:v>34</c:v>
                </c:pt>
                <c:pt idx="1384">
                  <c:v>33</c:v>
                </c:pt>
                <c:pt idx="1385">
                  <c:v>32</c:v>
                </c:pt>
                <c:pt idx="1386">
                  <c:v>31.3</c:v>
                </c:pt>
                <c:pt idx="1387">
                  <c:v>30.7</c:v>
                </c:pt>
                <c:pt idx="1388">
                  <c:v>30</c:v>
                </c:pt>
                <c:pt idx="1389">
                  <c:v>29.2</c:v>
                </c:pt>
                <c:pt idx="1390">
                  <c:v>28.4</c:v>
                </c:pt>
                <c:pt idx="1391">
                  <c:v>27.6</c:v>
                </c:pt>
                <c:pt idx="1392">
                  <c:v>27.8</c:v>
                </c:pt>
                <c:pt idx="1393">
                  <c:v>28</c:v>
                </c:pt>
                <c:pt idx="1394">
                  <c:v>28.2</c:v>
                </c:pt>
                <c:pt idx="1395">
                  <c:v>30.5</c:v>
                </c:pt>
                <c:pt idx="1396">
                  <c:v>32.700000000000003</c:v>
                </c:pt>
                <c:pt idx="1397">
                  <c:v>35</c:v>
                </c:pt>
                <c:pt idx="1398">
                  <c:v>36.700000000000003</c:v>
                </c:pt>
                <c:pt idx="1399">
                  <c:v>38.299999999999997</c:v>
                </c:pt>
                <c:pt idx="1400">
                  <c:v>40</c:v>
                </c:pt>
                <c:pt idx="1401">
                  <c:v>40.5</c:v>
                </c:pt>
                <c:pt idx="1402">
                  <c:v>40.9</c:v>
                </c:pt>
                <c:pt idx="1403">
                  <c:v>41.4</c:v>
                </c:pt>
                <c:pt idx="1404">
                  <c:v>39.6</c:v>
                </c:pt>
                <c:pt idx="1405">
                  <c:v>37.799999999999997</c:v>
                </c:pt>
                <c:pt idx="1406">
                  <c:v>36</c:v>
                </c:pt>
                <c:pt idx="1407">
                  <c:v>34.799999999999997</c:v>
                </c:pt>
                <c:pt idx="1408">
                  <c:v>33.6</c:v>
                </c:pt>
                <c:pt idx="1409">
                  <c:v>32.4</c:v>
                </c:pt>
                <c:pt idx="1410">
                  <c:v>31.9</c:v>
                </c:pt>
                <c:pt idx="1411">
                  <c:v>31.5</c:v>
                </c:pt>
                <c:pt idx="1412">
                  <c:v>31</c:v>
                </c:pt>
                <c:pt idx="1413">
                  <c:v>30.1</c:v>
                </c:pt>
                <c:pt idx="1414">
                  <c:v>29.3</c:v>
                </c:pt>
                <c:pt idx="1415">
                  <c:v>28.4</c:v>
                </c:pt>
                <c:pt idx="1416">
                  <c:v>28.7</c:v>
                </c:pt>
                <c:pt idx="1417">
                  <c:v>29.1</c:v>
                </c:pt>
                <c:pt idx="1418">
                  <c:v>29.4</c:v>
                </c:pt>
                <c:pt idx="1419">
                  <c:v>31.7</c:v>
                </c:pt>
                <c:pt idx="1420">
                  <c:v>33.9</c:v>
                </c:pt>
                <c:pt idx="1421">
                  <c:v>36.200000000000003</c:v>
                </c:pt>
                <c:pt idx="1422">
                  <c:v>37.200000000000003</c:v>
                </c:pt>
                <c:pt idx="1423">
                  <c:v>38.1</c:v>
                </c:pt>
                <c:pt idx="1424">
                  <c:v>39.1</c:v>
                </c:pt>
                <c:pt idx="1425">
                  <c:v>40.1</c:v>
                </c:pt>
                <c:pt idx="1426">
                  <c:v>41</c:v>
                </c:pt>
                <c:pt idx="1427">
                  <c:v>42</c:v>
                </c:pt>
                <c:pt idx="1428">
                  <c:v>38.700000000000003</c:v>
                </c:pt>
                <c:pt idx="1429">
                  <c:v>35.5</c:v>
                </c:pt>
                <c:pt idx="1430">
                  <c:v>32.200000000000003</c:v>
                </c:pt>
                <c:pt idx="1431">
                  <c:v>31.3</c:v>
                </c:pt>
                <c:pt idx="1432">
                  <c:v>30.3</c:v>
                </c:pt>
                <c:pt idx="1433">
                  <c:v>29.4</c:v>
                </c:pt>
                <c:pt idx="1434">
                  <c:v>29.1</c:v>
                </c:pt>
                <c:pt idx="1435">
                  <c:v>28.7</c:v>
                </c:pt>
                <c:pt idx="1436">
                  <c:v>28.4</c:v>
                </c:pt>
                <c:pt idx="1437">
                  <c:v>28.2</c:v>
                </c:pt>
                <c:pt idx="1438">
                  <c:v>28</c:v>
                </c:pt>
                <c:pt idx="1439">
                  <c:v>27.8</c:v>
                </c:pt>
                <c:pt idx="1440">
                  <c:v>28.4</c:v>
                </c:pt>
                <c:pt idx="1441">
                  <c:v>29</c:v>
                </c:pt>
                <c:pt idx="1442">
                  <c:v>29.6</c:v>
                </c:pt>
                <c:pt idx="1443">
                  <c:v>31.5</c:v>
                </c:pt>
                <c:pt idx="1444">
                  <c:v>33.5</c:v>
                </c:pt>
                <c:pt idx="1445">
                  <c:v>35.4</c:v>
                </c:pt>
                <c:pt idx="1446">
                  <c:v>36.700000000000003</c:v>
                </c:pt>
                <c:pt idx="1447">
                  <c:v>38.1</c:v>
                </c:pt>
                <c:pt idx="1448">
                  <c:v>39.4</c:v>
                </c:pt>
                <c:pt idx="1449">
                  <c:v>39.6</c:v>
                </c:pt>
                <c:pt idx="1450">
                  <c:v>39.799999999999997</c:v>
                </c:pt>
                <c:pt idx="1451">
                  <c:v>40</c:v>
                </c:pt>
                <c:pt idx="1452">
                  <c:v>37.799999999999997</c:v>
                </c:pt>
                <c:pt idx="1453">
                  <c:v>36.299999999999997</c:v>
                </c:pt>
                <c:pt idx="1454">
                  <c:v>34.700000000000003</c:v>
                </c:pt>
                <c:pt idx="1455">
                  <c:v>33.1</c:v>
                </c:pt>
                <c:pt idx="1456">
                  <c:v>31.4</c:v>
                </c:pt>
                <c:pt idx="1457">
                  <c:v>29.9</c:v>
                </c:pt>
                <c:pt idx="1458">
                  <c:v>28.6</c:v>
                </c:pt>
                <c:pt idx="1459">
                  <c:v>27.5</c:v>
                </c:pt>
                <c:pt idx="1460">
                  <c:v>26.6</c:v>
                </c:pt>
                <c:pt idx="1461">
                  <c:v>25.8</c:v>
                </c:pt>
                <c:pt idx="1462">
                  <c:v>25</c:v>
                </c:pt>
                <c:pt idx="1463">
                  <c:v>24</c:v>
                </c:pt>
                <c:pt idx="1464">
                  <c:v>25.1</c:v>
                </c:pt>
                <c:pt idx="1465">
                  <c:v>25.9</c:v>
                </c:pt>
                <c:pt idx="1466">
                  <c:v>26.6</c:v>
                </c:pt>
                <c:pt idx="1467">
                  <c:v>28.8</c:v>
                </c:pt>
                <c:pt idx="1468">
                  <c:v>31</c:v>
                </c:pt>
                <c:pt idx="1469">
                  <c:v>33.200000000000003</c:v>
                </c:pt>
                <c:pt idx="1470">
                  <c:v>35.299999999999997</c:v>
                </c:pt>
                <c:pt idx="1471">
                  <c:v>37.5</c:v>
                </c:pt>
                <c:pt idx="1472">
                  <c:v>39.6</c:v>
                </c:pt>
                <c:pt idx="1473">
                  <c:v>39.5</c:v>
                </c:pt>
                <c:pt idx="1474">
                  <c:v>39.5</c:v>
                </c:pt>
                <c:pt idx="1475">
                  <c:v>39.4</c:v>
                </c:pt>
                <c:pt idx="1476">
                  <c:v>37.5</c:v>
                </c:pt>
                <c:pt idx="1477">
                  <c:v>35.5</c:v>
                </c:pt>
                <c:pt idx="1478">
                  <c:v>33.6</c:v>
                </c:pt>
                <c:pt idx="1479">
                  <c:v>32.1</c:v>
                </c:pt>
                <c:pt idx="1480">
                  <c:v>30.7</c:v>
                </c:pt>
                <c:pt idx="1481">
                  <c:v>29.2</c:v>
                </c:pt>
                <c:pt idx="1482">
                  <c:v>28.5</c:v>
                </c:pt>
                <c:pt idx="1483">
                  <c:v>27.9</c:v>
                </c:pt>
                <c:pt idx="1484">
                  <c:v>27.2</c:v>
                </c:pt>
                <c:pt idx="1485">
                  <c:v>26.9</c:v>
                </c:pt>
                <c:pt idx="1486">
                  <c:v>26.5</c:v>
                </c:pt>
                <c:pt idx="1487">
                  <c:v>26.2</c:v>
                </c:pt>
                <c:pt idx="1488">
                  <c:v>27.3</c:v>
                </c:pt>
                <c:pt idx="1489">
                  <c:v>28.5</c:v>
                </c:pt>
                <c:pt idx="1490">
                  <c:v>29.6</c:v>
                </c:pt>
                <c:pt idx="1491">
                  <c:v>30.7</c:v>
                </c:pt>
                <c:pt idx="1492">
                  <c:v>31.9</c:v>
                </c:pt>
                <c:pt idx="1493">
                  <c:v>33</c:v>
                </c:pt>
                <c:pt idx="1494">
                  <c:v>34.5</c:v>
                </c:pt>
                <c:pt idx="1495">
                  <c:v>36.1</c:v>
                </c:pt>
                <c:pt idx="1496">
                  <c:v>37.6</c:v>
                </c:pt>
                <c:pt idx="1497">
                  <c:v>37.299999999999997</c:v>
                </c:pt>
                <c:pt idx="1498">
                  <c:v>36.9</c:v>
                </c:pt>
                <c:pt idx="1499">
                  <c:v>36.6</c:v>
                </c:pt>
                <c:pt idx="1500">
                  <c:v>34.5</c:v>
                </c:pt>
                <c:pt idx="1501">
                  <c:v>32.5</c:v>
                </c:pt>
                <c:pt idx="1502">
                  <c:v>30.4</c:v>
                </c:pt>
                <c:pt idx="1503">
                  <c:v>30</c:v>
                </c:pt>
                <c:pt idx="1504">
                  <c:v>29.6</c:v>
                </c:pt>
                <c:pt idx="1505">
                  <c:v>29.2</c:v>
                </c:pt>
                <c:pt idx="1506">
                  <c:v>28.8</c:v>
                </c:pt>
                <c:pt idx="1507">
                  <c:v>28.4</c:v>
                </c:pt>
                <c:pt idx="1508">
                  <c:v>28</c:v>
                </c:pt>
                <c:pt idx="1509">
                  <c:v>27.4</c:v>
                </c:pt>
                <c:pt idx="1510">
                  <c:v>26.8</c:v>
                </c:pt>
                <c:pt idx="1511">
                  <c:v>26.2</c:v>
                </c:pt>
                <c:pt idx="1512">
                  <c:v>26.7</c:v>
                </c:pt>
                <c:pt idx="1513">
                  <c:v>27.1</c:v>
                </c:pt>
                <c:pt idx="1514">
                  <c:v>27.6</c:v>
                </c:pt>
                <c:pt idx="1515">
                  <c:v>28.7</c:v>
                </c:pt>
                <c:pt idx="1516">
                  <c:v>29.9</c:v>
                </c:pt>
                <c:pt idx="1517">
                  <c:v>31</c:v>
                </c:pt>
                <c:pt idx="1518">
                  <c:v>32.1</c:v>
                </c:pt>
                <c:pt idx="1519">
                  <c:v>33.299999999999997</c:v>
                </c:pt>
                <c:pt idx="1520">
                  <c:v>34.4</c:v>
                </c:pt>
                <c:pt idx="1521">
                  <c:v>34.700000000000003</c:v>
                </c:pt>
                <c:pt idx="1522">
                  <c:v>34.9</c:v>
                </c:pt>
                <c:pt idx="1523">
                  <c:v>35.200000000000003</c:v>
                </c:pt>
                <c:pt idx="1524">
                  <c:v>33.4</c:v>
                </c:pt>
                <c:pt idx="1525">
                  <c:v>31.6</c:v>
                </c:pt>
                <c:pt idx="1526">
                  <c:v>29.8</c:v>
                </c:pt>
                <c:pt idx="1527">
                  <c:v>29.3</c:v>
                </c:pt>
                <c:pt idx="1528">
                  <c:v>28.9</c:v>
                </c:pt>
                <c:pt idx="1529">
                  <c:v>28.4</c:v>
                </c:pt>
                <c:pt idx="1530">
                  <c:v>28</c:v>
                </c:pt>
                <c:pt idx="1531">
                  <c:v>27.6</c:v>
                </c:pt>
                <c:pt idx="1532">
                  <c:v>27.2</c:v>
                </c:pt>
                <c:pt idx="1533">
                  <c:v>26.7</c:v>
                </c:pt>
                <c:pt idx="1534">
                  <c:v>26.1</c:v>
                </c:pt>
                <c:pt idx="1535">
                  <c:v>25.6</c:v>
                </c:pt>
                <c:pt idx="1536">
                  <c:v>26</c:v>
                </c:pt>
                <c:pt idx="1537">
                  <c:v>26.4</c:v>
                </c:pt>
                <c:pt idx="1538">
                  <c:v>26.8</c:v>
                </c:pt>
                <c:pt idx="1539">
                  <c:v>28.8</c:v>
                </c:pt>
                <c:pt idx="1540">
                  <c:v>30.8</c:v>
                </c:pt>
                <c:pt idx="1541">
                  <c:v>32.799999999999997</c:v>
                </c:pt>
                <c:pt idx="1542">
                  <c:v>34.700000000000003</c:v>
                </c:pt>
                <c:pt idx="1543">
                  <c:v>36.5</c:v>
                </c:pt>
                <c:pt idx="1544">
                  <c:v>38.4</c:v>
                </c:pt>
                <c:pt idx="1545">
                  <c:v>38.9</c:v>
                </c:pt>
                <c:pt idx="1546">
                  <c:v>39.299999999999997</c:v>
                </c:pt>
                <c:pt idx="1547">
                  <c:v>39.799999999999997</c:v>
                </c:pt>
                <c:pt idx="1548">
                  <c:v>38.200000000000003</c:v>
                </c:pt>
                <c:pt idx="1549">
                  <c:v>36.5</c:v>
                </c:pt>
                <c:pt idx="1550">
                  <c:v>34.9</c:v>
                </c:pt>
                <c:pt idx="1551">
                  <c:v>33.299999999999997</c:v>
                </c:pt>
                <c:pt idx="1552">
                  <c:v>31.6</c:v>
                </c:pt>
                <c:pt idx="1553">
                  <c:v>30</c:v>
                </c:pt>
                <c:pt idx="1554">
                  <c:v>29.2</c:v>
                </c:pt>
                <c:pt idx="1555">
                  <c:v>28.4</c:v>
                </c:pt>
                <c:pt idx="1556">
                  <c:v>27.6</c:v>
                </c:pt>
                <c:pt idx="1557">
                  <c:v>27</c:v>
                </c:pt>
                <c:pt idx="1558">
                  <c:v>26.3</c:v>
                </c:pt>
                <c:pt idx="1559">
                  <c:v>25.7</c:v>
                </c:pt>
                <c:pt idx="1560">
                  <c:v>26.2</c:v>
                </c:pt>
                <c:pt idx="1561">
                  <c:v>26.7</c:v>
                </c:pt>
                <c:pt idx="1562">
                  <c:v>27.2</c:v>
                </c:pt>
                <c:pt idx="1563">
                  <c:v>29.4</c:v>
                </c:pt>
                <c:pt idx="1564">
                  <c:v>31.6</c:v>
                </c:pt>
                <c:pt idx="1565">
                  <c:v>33.799999999999997</c:v>
                </c:pt>
                <c:pt idx="1566">
                  <c:v>34.5</c:v>
                </c:pt>
                <c:pt idx="1567">
                  <c:v>35.1</c:v>
                </c:pt>
                <c:pt idx="1568">
                  <c:v>35.799999999999997</c:v>
                </c:pt>
                <c:pt idx="1569">
                  <c:v>37.299999999999997</c:v>
                </c:pt>
                <c:pt idx="1570">
                  <c:v>38.9</c:v>
                </c:pt>
                <c:pt idx="1571">
                  <c:v>40.4</c:v>
                </c:pt>
                <c:pt idx="1572">
                  <c:v>38.200000000000003</c:v>
                </c:pt>
                <c:pt idx="1573">
                  <c:v>36</c:v>
                </c:pt>
                <c:pt idx="1574">
                  <c:v>33.799999999999997</c:v>
                </c:pt>
                <c:pt idx="1575">
                  <c:v>32.5</c:v>
                </c:pt>
                <c:pt idx="1576">
                  <c:v>31.3</c:v>
                </c:pt>
                <c:pt idx="1577">
                  <c:v>30</c:v>
                </c:pt>
                <c:pt idx="1578">
                  <c:v>29</c:v>
                </c:pt>
                <c:pt idx="1579">
                  <c:v>28</c:v>
                </c:pt>
                <c:pt idx="1580">
                  <c:v>27</c:v>
                </c:pt>
                <c:pt idx="1581">
                  <c:v>26.4</c:v>
                </c:pt>
                <c:pt idx="1582">
                  <c:v>25.8</c:v>
                </c:pt>
                <c:pt idx="1583">
                  <c:v>25.2</c:v>
                </c:pt>
                <c:pt idx="1584">
                  <c:v>25.8</c:v>
                </c:pt>
                <c:pt idx="1585">
                  <c:v>26.4</c:v>
                </c:pt>
                <c:pt idx="1586">
                  <c:v>27</c:v>
                </c:pt>
                <c:pt idx="1587">
                  <c:v>29.1</c:v>
                </c:pt>
                <c:pt idx="1588">
                  <c:v>31.1</c:v>
                </c:pt>
                <c:pt idx="1589">
                  <c:v>33.200000000000003</c:v>
                </c:pt>
                <c:pt idx="1590">
                  <c:v>35.1</c:v>
                </c:pt>
                <c:pt idx="1591">
                  <c:v>37.1</c:v>
                </c:pt>
                <c:pt idx="1592">
                  <c:v>39</c:v>
                </c:pt>
                <c:pt idx="1593">
                  <c:v>40</c:v>
                </c:pt>
                <c:pt idx="1594">
                  <c:v>40.9</c:v>
                </c:pt>
                <c:pt idx="1595">
                  <c:v>41.9</c:v>
                </c:pt>
                <c:pt idx="1596">
                  <c:v>39.799999999999997</c:v>
                </c:pt>
                <c:pt idx="1597">
                  <c:v>37.700000000000003</c:v>
                </c:pt>
                <c:pt idx="1598">
                  <c:v>35.6</c:v>
                </c:pt>
                <c:pt idx="1599">
                  <c:v>34</c:v>
                </c:pt>
                <c:pt idx="1600">
                  <c:v>32.299999999999997</c:v>
                </c:pt>
                <c:pt idx="1601">
                  <c:v>30.7</c:v>
                </c:pt>
                <c:pt idx="1602">
                  <c:v>30.4</c:v>
                </c:pt>
                <c:pt idx="1603">
                  <c:v>30.1</c:v>
                </c:pt>
                <c:pt idx="1604">
                  <c:v>29.8</c:v>
                </c:pt>
                <c:pt idx="1605">
                  <c:v>28.8</c:v>
                </c:pt>
                <c:pt idx="1606">
                  <c:v>27.8</c:v>
                </c:pt>
                <c:pt idx="1607">
                  <c:v>26.8</c:v>
                </c:pt>
                <c:pt idx="1608">
                  <c:v>27.3</c:v>
                </c:pt>
                <c:pt idx="1609">
                  <c:v>27.9</c:v>
                </c:pt>
                <c:pt idx="1610">
                  <c:v>28.4</c:v>
                </c:pt>
                <c:pt idx="1611">
                  <c:v>31</c:v>
                </c:pt>
                <c:pt idx="1612">
                  <c:v>33.6</c:v>
                </c:pt>
                <c:pt idx="1613">
                  <c:v>36.200000000000003</c:v>
                </c:pt>
                <c:pt idx="1614">
                  <c:v>37.700000000000003</c:v>
                </c:pt>
                <c:pt idx="1615">
                  <c:v>39.299999999999997</c:v>
                </c:pt>
                <c:pt idx="1616">
                  <c:v>40.799999999999997</c:v>
                </c:pt>
                <c:pt idx="1617">
                  <c:v>41.2</c:v>
                </c:pt>
                <c:pt idx="1618">
                  <c:v>41.6</c:v>
                </c:pt>
                <c:pt idx="1619">
                  <c:v>42</c:v>
                </c:pt>
                <c:pt idx="1620">
                  <c:v>40</c:v>
                </c:pt>
                <c:pt idx="1621">
                  <c:v>37.9</c:v>
                </c:pt>
                <c:pt idx="1622">
                  <c:v>35.9</c:v>
                </c:pt>
                <c:pt idx="1623">
                  <c:v>33.9</c:v>
                </c:pt>
                <c:pt idx="1624">
                  <c:v>31.8</c:v>
                </c:pt>
                <c:pt idx="1625">
                  <c:v>29.8</c:v>
                </c:pt>
                <c:pt idx="1626">
                  <c:v>30.2</c:v>
                </c:pt>
                <c:pt idx="1627">
                  <c:v>30.6</c:v>
                </c:pt>
                <c:pt idx="1628">
                  <c:v>31</c:v>
                </c:pt>
                <c:pt idx="1629">
                  <c:v>30.1</c:v>
                </c:pt>
                <c:pt idx="1630">
                  <c:v>29.3</c:v>
                </c:pt>
                <c:pt idx="1631">
                  <c:v>28.4</c:v>
                </c:pt>
                <c:pt idx="1632">
                  <c:v>28.9</c:v>
                </c:pt>
                <c:pt idx="1633">
                  <c:v>29.3</c:v>
                </c:pt>
                <c:pt idx="1634">
                  <c:v>29.8</c:v>
                </c:pt>
                <c:pt idx="1635">
                  <c:v>32.299999999999997</c:v>
                </c:pt>
                <c:pt idx="1636">
                  <c:v>34.700000000000003</c:v>
                </c:pt>
                <c:pt idx="1637">
                  <c:v>37.200000000000003</c:v>
                </c:pt>
                <c:pt idx="1638">
                  <c:v>38.6</c:v>
                </c:pt>
                <c:pt idx="1639">
                  <c:v>40</c:v>
                </c:pt>
                <c:pt idx="1640">
                  <c:v>41.4</c:v>
                </c:pt>
                <c:pt idx="1641">
                  <c:v>41.3</c:v>
                </c:pt>
                <c:pt idx="1642">
                  <c:v>41.1</c:v>
                </c:pt>
                <c:pt idx="1643">
                  <c:v>41</c:v>
                </c:pt>
                <c:pt idx="1644">
                  <c:v>40</c:v>
                </c:pt>
                <c:pt idx="1645">
                  <c:v>38.9</c:v>
                </c:pt>
                <c:pt idx="1646">
                  <c:v>37.9</c:v>
                </c:pt>
                <c:pt idx="1647">
                  <c:v>36.9</c:v>
                </c:pt>
                <c:pt idx="1648">
                  <c:v>35.799999999999997</c:v>
                </c:pt>
                <c:pt idx="1649">
                  <c:v>34.799999999999997</c:v>
                </c:pt>
                <c:pt idx="1650">
                  <c:v>33.5</c:v>
                </c:pt>
                <c:pt idx="1651">
                  <c:v>32.299999999999997</c:v>
                </c:pt>
                <c:pt idx="1652">
                  <c:v>31</c:v>
                </c:pt>
                <c:pt idx="1653">
                  <c:v>30.3</c:v>
                </c:pt>
                <c:pt idx="1654">
                  <c:v>29.5</c:v>
                </c:pt>
                <c:pt idx="1655">
                  <c:v>28.8</c:v>
                </c:pt>
                <c:pt idx="1656">
                  <c:v>28.9</c:v>
                </c:pt>
                <c:pt idx="1657">
                  <c:v>28.9</c:v>
                </c:pt>
                <c:pt idx="1658">
                  <c:v>29</c:v>
                </c:pt>
                <c:pt idx="1659">
                  <c:v>30.7</c:v>
                </c:pt>
                <c:pt idx="1660">
                  <c:v>32.299999999999997</c:v>
                </c:pt>
                <c:pt idx="1661">
                  <c:v>34</c:v>
                </c:pt>
                <c:pt idx="1662">
                  <c:v>35.5</c:v>
                </c:pt>
                <c:pt idx="1663">
                  <c:v>37.1</c:v>
                </c:pt>
                <c:pt idx="1664">
                  <c:v>38.6</c:v>
                </c:pt>
                <c:pt idx="1665">
                  <c:v>39.299999999999997</c:v>
                </c:pt>
                <c:pt idx="1666">
                  <c:v>39.9</c:v>
                </c:pt>
                <c:pt idx="1667">
                  <c:v>40.6</c:v>
                </c:pt>
                <c:pt idx="1668">
                  <c:v>39.4</c:v>
                </c:pt>
                <c:pt idx="1669">
                  <c:v>38.200000000000003</c:v>
                </c:pt>
                <c:pt idx="1670">
                  <c:v>37</c:v>
                </c:pt>
                <c:pt idx="1671">
                  <c:v>35.799999999999997</c:v>
                </c:pt>
                <c:pt idx="1672">
                  <c:v>34.6</c:v>
                </c:pt>
                <c:pt idx="1673">
                  <c:v>33.4</c:v>
                </c:pt>
                <c:pt idx="1674">
                  <c:v>32.4</c:v>
                </c:pt>
                <c:pt idx="1675">
                  <c:v>31.3</c:v>
                </c:pt>
                <c:pt idx="1676">
                  <c:v>30.3</c:v>
                </c:pt>
                <c:pt idx="1677">
                  <c:v>29.3</c:v>
                </c:pt>
                <c:pt idx="1678">
                  <c:v>28.2</c:v>
                </c:pt>
                <c:pt idx="1679">
                  <c:v>27.2</c:v>
                </c:pt>
                <c:pt idx="1680">
                  <c:v>27.6</c:v>
                </c:pt>
                <c:pt idx="1681">
                  <c:v>27.9</c:v>
                </c:pt>
                <c:pt idx="1682">
                  <c:v>28.3</c:v>
                </c:pt>
                <c:pt idx="1683">
                  <c:v>30.2</c:v>
                </c:pt>
                <c:pt idx="1684">
                  <c:v>32.1</c:v>
                </c:pt>
                <c:pt idx="1685">
                  <c:v>34</c:v>
                </c:pt>
                <c:pt idx="1686">
                  <c:v>35.9</c:v>
                </c:pt>
                <c:pt idx="1687">
                  <c:v>37.700000000000003</c:v>
                </c:pt>
                <c:pt idx="1688">
                  <c:v>39.6</c:v>
                </c:pt>
                <c:pt idx="1689">
                  <c:v>40.299999999999997</c:v>
                </c:pt>
                <c:pt idx="1690">
                  <c:v>41.1</c:v>
                </c:pt>
                <c:pt idx="1691">
                  <c:v>41.8</c:v>
                </c:pt>
                <c:pt idx="1692">
                  <c:v>40.4</c:v>
                </c:pt>
                <c:pt idx="1693">
                  <c:v>38.9</c:v>
                </c:pt>
                <c:pt idx="1694">
                  <c:v>37.5</c:v>
                </c:pt>
                <c:pt idx="1695">
                  <c:v>36.1</c:v>
                </c:pt>
                <c:pt idx="1696">
                  <c:v>34.6</c:v>
                </c:pt>
                <c:pt idx="1697">
                  <c:v>33.200000000000003</c:v>
                </c:pt>
                <c:pt idx="1698">
                  <c:v>32.1</c:v>
                </c:pt>
                <c:pt idx="1699">
                  <c:v>30.9</c:v>
                </c:pt>
                <c:pt idx="1700">
                  <c:v>29.8</c:v>
                </c:pt>
                <c:pt idx="1701">
                  <c:v>29.5</c:v>
                </c:pt>
                <c:pt idx="1702">
                  <c:v>29.3</c:v>
                </c:pt>
                <c:pt idx="1703">
                  <c:v>29</c:v>
                </c:pt>
                <c:pt idx="1704">
                  <c:v>29.3</c:v>
                </c:pt>
                <c:pt idx="1705">
                  <c:v>29.7</c:v>
                </c:pt>
                <c:pt idx="1706">
                  <c:v>30</c:v>
                </c:pt>
                <c:pt idx="1707">
                  <c:v>31.8</c:v>
                </c:pt>
                <c:pt idx="1708">
                  <c:v>33.700000000000003</c:v>
                </c:pt>
                <c:pt idx="1709">
                  <c:v>35.5</c:v>
                </c:pt>
                <c:pt idx="1710">
                  <c:v>37.299999999999997</c:v>
                </c:pt>
                <c:pt idx="1711">
                  <c:v>39.200000000000003</c:v>
                </c:pt>
                <c:pt idx="1712">
                  <c:v>41</c:v>
                </c:pt>
                <c:pt idx="1713">
                  <c:v>41.3</c:v>
                </c:pt>
                <c:pt idx="1714">
                  <c:v>41.7</c:v>
                </c:pt>
                <c:pt idx="1715">
                  <c:v>42</c:v>
                </c:pt>
                <c:pt idx="1716">
                  <c:v>39.700000000000003</c:v>
                </c:pt>
                <c:pt idx="1717">
                  <c:v>37.5</c:v>
                </c:pt>
                <c:pt idx="1718">
                  <c:v>35.200000000000003</c:v>
                </c:pt>
                <c:pt idx="1719">
                  <c:v>34.1</c:v>
                </c:pt>
                <c:pt idx="1720">
                  <c:v>33.1</c:v>
                </c:pt>
                <c:pt idx="1721">
                  <c:v>32</c:v>
                </c:pt>
                <c:pt idx="1722">
                  <c:v>31.5</c:v>
                </c:pt>
                <c:pt idx="1723">
                  <c:v>31.1</c:v>
                </c:pt>
                <c:pt idx="1724">
                  <c:v>30.6</c:v>
                </c:pt>
                <c:pt idx="1725">
                  <c:v>30.4</c:v>
                </c:pt>
                <c:pt idx="1726">
                  <c:v>30.2</c:v>
                </c:pt>
                <c:pt idx="1727">
                  <c:v>30</c:v>
                </c:pt>
                <c:pt idx="1728">
                  <c:v>30.3</c:v>
                </c:pt>
                <c:pt idx="1729">
                  <c:v>30.7</c:v>
                </c:pt>
                <c:pt idx="1730">
                  <c:v>31</c:v>
                </c:pt>
                <c:pt idx="1731">
                  <c:v>33.200000000000003</c:v>
                </c:pt>
                <c:pt idx="1732">
                  <c:v>35.4</c:v>
                </c:pt>
                <c:pt idx="1733">
                  <c:v>37.6</c:v>
                </c:pt>
                <c:pt idx="1734">
                  <c:v>38.9</c:v>
                </c:pt>
                <c:pt idx="1735">
                  <c:v>40.299999999999997</c:v>
                </c:pt>
                <c:pt idx="1736">
                  <c:v>41.6</c:v>
                </c:pt>
                <c:pt idx="1737">
                  <c:v>41.9</c:v>
                </c:pt>
                <c:pt idx="1738">
                  <c:v>42.1</c:v>
                </c:pt>
                <c:pt idx="1739">
                  <c:v>42.4</c:v>
                </c:pt>
                <c:pt idx="1740">
                  <c:v>41.1</c:v>
                </c:pt>
                <c:pt idx="1741">
                  <c:v>39.700000000000003</c:v>
                </c:pt>
                <c:pt idx="1742">
                  <c:v>38.4</c:v>
                </c:pt>
                <c:pt idx="1743">
                  <c:v>37.1</c:v>
                </c:pt>
                <c:pt idx="1744">
                  <c:v>35.700000000000003</c:v>
                </c:pt>
                <c:pt idx="1745">
                  <c:v>34.4</c:v>
                </c:pt>
                <c:pt idx="1746">
                  <c:v>33.5</c:v>
                </c:pt>
                <c:pt idx="1747">
                  <c:v>32.5</c:v>
                </c:pt>
                <c:pt idx="1748">
                  <c:v>31.6</c:v>
                </c:pt>
                <c:pt idx="1749">
                  <c:v>30.8</c:v>
                </c:pt>
                <c:pt idx="1750">
                  <c:v>30</c:v>
                </c:pt>
                <c:pt idx="1751">
                  <c:v>29.2</c:v>
                </c:pt>
                <c:pt idx="1752">
                  <c:v>30.1</c:v>
                </c:pt>
                <c:pt idx="1753">
                  <c:v>30.9</c:v>
                </c:pt>
                <c:pt idx="1754">
                  <c:v>31.8</c:v>
                </c:pt>
                <c:pt idx="1755">
                  <c:v>34</c:v>
                </c:pt>
                <c:pt idx="1756">
                  <c:v>36.200000000000003</c:v>
                </c:pt>
                <c:pt idx="1757">
                  <c:v>38.4</c:v>
                </c:pt>
                <c:pt idx="1758">
                  <c:v>39.9</c:v>
                </c:pt>
                <c:pt idx="1759">
                  <c:v>41.5</c:v>
                </c:pt>
                <c:pt idx="1760">
                  <c:v>43</c:v>
                </c:pt>
                <c:pt idx="1761">
                  <c:v>43.3</c:v>
                </c:pt>
                <c:pt idx="1762">
                  <c:v>43.7</c:v>
                </c:pt>
                <c:pt idx="1763">
                  <c:v>44</c:v>
                </c:pt>
                <c:pt idx="1764">
                  <c:v>41.4</c:v>
                </c:pt>
                <c:pt idx="1765">
                  <c:v>38.799999999999997</c:v>
                </c:pt>
                <c:pt idx="1766">
                  <c:v>36.200000000000003</c:v>
                </c:pt>
                <c:pt idx="1767">
                  <c:v>34.9</c:v>
                </c:pt>
                <c:pt idx="1768">
                  <c:v>33.700000000000003</c:v>
                </c:pt>
                <c:pt idx="1769">
                  <c:v>32.4</c:v>
                </c:pt>
                <c:pt idx="1770">
                  <c:v>31.6</c:v>
                </c:pt>
                <c:pt idx="1771">
                  <c:v>30.8</c:v>
                </c:pt>
                <c:pt idx="1772">
                  <c:v>30</c:v>
                </c:pt>
                <c:pt idx="1773">
                  <c:v>29.9</c:v>
                </c:pt>
                <c:pt idx="1774">
                  <c:v>29.7</c:v>
                </c:pt>
                <c:pt idx="1775">
                  <c:v>29.6</c:v>
                </c:pt>
                <c:pt idx="1776">
                  <c:v>30.3</c:v>
                </c:pt>
                <c:pt idx="1777">
                  <c:v>30.9</c:v>
                </c:pt>
                <c:pt idx="1778">
                  <c:v>31.6</c:v>
                </c:pt>
                <c:pt idx="1779">
                  <c:v>33.4</c:v>
                </c:pt>
                <c:pt idx="1780">
                  <c:v>35.200000000000003</c:v>
                </c:pt>
                <c:pt idx="1781">
                  <c:v>37</c:v>
                </c:pt>
                <c:pt idx="1782">
                  <c:v>38</c:v>
                </c:pt>
                <c:pt idx="1783">
                  <c:v>38.9</c:v>
                </c:pt>
                <c:pt idx="1784">
                  <c:v>39.9</c:v>
                </c:pt>
                <c:pt idx="1785">
                  <c:v>40.9</c:v>
                </c:pt>
                <c:pt idx="1786">
                  <c:v>41.8</c:v>
                </c:pt>
                <c:pt idx="1787">
                  <c:v>42.8</c:v>
                </c:pt>
                <c:pt idx="1788">
                  <c:v>39.6</c:v>
                </c:pt>
                <c:pt idx="1789">
                  <c:v>36.4</c:v>
                </c:pt>
                <c:pt idx="1790">
                  <c:v>33.200000000000003</c:v>
                </c:pt>
                <c:pt idx="1791">
                  <c:v>32.299999999999997</c:v>
                </c:pt>
                <c:pt idx="1792">
                  <c:v>31.5</c:v>
                </c:pt>
                <c:pt idx="1793">
                  <c:v>30.6</c:v>
                </c:pt>
                <c:pt idx="1794">
                  <c:v>30.1</c:v>
                </c:pt>
                <c:pt idx="1795">
                  <c:v>29.7</c:v>
                </c:pt>
                <c:pt idx="1796">
                  <c:v>29.2</c:v>
                </c:pt>
                <c:pt idx="1797">
                  <c:v>28.5</c:v>
                </c:pt>
                <c:pt idx="1798">
                  <c:v>27.7</c:v>
                </c:pt>
                <c:pt idx="1799">
                  <c:v>27</c:v>
                </c:pt>
                <c:pt idx="1800">
                  <c:v>28.1</c:v>
                </c:pt>
                <c:pt idx="1801">
                  <c:v>29.3</c:v>
                </c:pt>
                <c:pt idx="1802">
                  <c:v>30.4</c:v>
                </c:pt>
                <c:pt idx="1803">
                  <c:v>29.2</c:v>
                </c:pt>
                <c:pt idx="1804">
                  <c:v>28</c:v>
                </c:pt>
                <c:pt idx="1805">
                  <c:v>26.8</c:v>
                </c:pt>
                <c:pt idx="1806">
                  <c:v>31.5</c:v>
                </c:pt>
                <c:pt idx="1807">
                  <c:v>36.299999999999997</c:v>
                </c:pt>
                <c:pt idx="1808">
                  <c:v>41</c:v>
                </c:pt>
                <c:pt idx="1809">
                  <c:v>40.700000000000003</c:v>
                </c:pt>
                <c:pt idx="1810">
                  <c:v>40.5</c:v>
                </c:pt>
                <c:pt idx="1811">
                  <c:v>40.200000000000003</c:v>
                </c:pt>
                <c:pt idx="1812">
                  <c:v>38.200000000000003</c:v>
                </c:pt>
                <c:pt idx="1813">
                  <c:v>36.200000000000003</c:v>
                </c:pt>
                <c:pt idx="1814">
                  <c:v>34.200000000000003</c:v>
                </c:pt>
                <c:pt idx="1815">
                  <c:v>33.299999999999997</c:v>
                </c:pt>
                <c:pt idx="1816">
                  <c:v>32.299999999999997</c:v>
                </c:pt>
                <c:pt idx="1817">
                  <c:v>31.4</c:v>
                </c:pt>
                <c:pt idx="1818">
                  <c:v>30.7</c:v>
                </c:pt>
                <c:pt idx="1819">
                  <c:v>30.1</c:v>
                </c:pt>
                <c:pt idx="1820">
                  <c:v>29.4</c:v>
                </c:pt>
                <c:pt idx="1821">
                  <c:v>28.9</c:v>
                </c:pt>
                <c:pt idx="1822">
                  <c:v>28.5</c:v>
                </c:pt>
                <c:pt idx="1823">
                  <c:v>28</c:v>
                </c:pt>
                <c:pt idx="1824">
                  <c:v>28.9</c:v>
                </c:pt>
                <c:pt idx="1825">
                  <c:v>29.9</c:v>
                </c:pt>
                <c:pt idx="1826">
                  <c:v>30.8</c:v>
                </c:pt>
                <c:pt idx="1827">
                  <c:v>32.700000000000003</c:v>
                </c:pt>
                <c:pt idx="1828">
                  <c:v>34.5</c:v>
                </c:pt>
                <c:pt idx="1829">
                  <c:v>36.4</c:v>
                </c:pt>
                <c:pt idx="1830">
                  <c:v>38.299999999999997</c:v>
                </c:pt>
                <c:pt idx="1831">
                  <c:v>40.1</c:v>
                </c:pt>
                <c:pt idx="1832">
                  <c:v>42</c:v>
                </c:pt>
                <c:pt idx="1833">
                  <c:v>42.1</c:v>
                </c:pt>
                <c:pt idx="1834">
                  <c:v>42.3</c:v>
                </c:pt>
                <c:pt idx="1835">
                  <c:v>42.4</c:v>
                </c:pt>
                <c:pt idx="1836">
                  <c:v>42.4</c:v>
                </c:pt>
                <c:pt idx="1837">
                  <c:v>42.4</c:v>
                </c:pt>
                <c:pt idx="1838">
                  <c:v>42.4</c:v>
                </c:pt>
                <c:pt idx="1839">
                  <c:v>39.6</c:v>
                </c:pt>
                <c:pt idx="1840">
                  <c:v>36.799999999999997</c:v>
                </c:pt>
                <c:pt idx="1841">
                  <c:v>34</c:v>
                </c:pt>
                <c:pt idx="1842">
                  <c:v>33.1</c:v>
                </c:pt>
                <c:pt idx="1843">
                  <c:v>32.299999999999997</c:v>
                </c:pt>
                <c:pt idx="1844">
                  <c:v>31.4</c:v>
                </c:pt>
                <c:pt idx="1845">
                  <c:v>30.5</c:v>
                </c:pt>
                <c:pt idx="1846">
                  <c:v>29.7</c:v>
                </c:pt>
                <c:pt idx="1847">
                  <c:v>28.8</c:v>
                </c:pt>
                <c:pt idx="1848">
                  <c:v>29.7</c:v>
                </c:pt>
                <c:pt idx="1849">
                  <c:v>30.5</c:v>
                </c:pt>
                <c:pt idx="1850">
                  <c:v>31.4</c:v>
                </c:pt>
                <c:pt idx="1851">
                  <c:v>33.5</c:v>
                </c:pt>
                <c:pt idx="1852">
                  <c:v>35.700000000000003</c:v>
                </c:pt>
                <c:pt idx="1853">
                  <c:v>37.799999999999997</c:v>
                </c:pt>
                <c:pt idx="1854">
                  <c:v>39.299999999999997</c:v>
                </c:pt>
                <c:pt idx="1855">
                  <c:v>40.700000000000003</c:v>
                </c:pt>
                <c:pt idx="1856">
                  <c:v>42.2</c:v>
                </c:pt>
                <c:pt idx="1857">
                  <c:v>42.5</c:v>
                </c:pt>
                <c:pt idx="1858">
                  <c:v>42.7</c:v>
                </c:pt>
                <c:pt idx="1859">
                  <c:v>43</c:v>
                </c:pt>
                <c:pt idx="1860">
                  <c:v>41.7</c:v>
                </c:pt>
                <c:pt idx="1861">
                  <c:v>40.4</c:v>
                </c:pt>
                <c:pt idx="1862">
                  <c:v>39.1</c:v>
                </c:pt>
                <c:pt idx="1863">
                  <c:v>37.799999999999997</c:v>
                </c:pt>
                <c:pt idx="1864">
                  <c:v>36.5</c:v>
                </c:pt>
                <c:pt idx="1865">
                  <c:v>35.200000000000003</c:v>
                </c:pt>
                <c:pt idx="1866">
                  <c:v>34.299999999999997</c:v>
                </c:pt>
                <c:pt idx="1867">
                  <c:v>33.299999999999997</c:v>
                </c:pt>
                <c:pt idx="1868">
                  <c:v>32.4</c:v>
                </c:pt>
                <c:pt idx="1869">
                  <c:v>31.6</c:v>
                </c:pt>
                <c:pt idx="1870">
                  <c:v>30.8</c:v>
                </c:pt>
                <c:pt idx="1871">
                  <c:v>30</c:v>
                </c:pt>
                <c:pt idx="1872">
                  <c:v>30.5</c:v>
                </c:pt>
                <c:pt idx="1873">
                  <c:v>31.1</c:v>
                </c:pt>
                <c:pt idx="1874">
                  <c:v>31.6</c:v>
                </c:pt>
                <c:pt idx="1875">
                  <c:v>33.9</c:v>
                </c:pt>
                <c:pt idx="1876">
                  <c:v>36.299999999999997</c:v>
                </c:pt>
                <c:pt idx="1877">
                  <c:v>38.6</c:v>
                </c:pt>
                <c:pt idx="1878">
                  <c:v>40.1</c:v>
                </c:pt>
                <c:pt idx="1879">
                  <c:v>41.5</c:v>
                </c:pt>
                <c:pt idx="1880">
                  <c:v>43</c:v>
                </c:pt>
                <c:pt idx="1881">
                  <c:v>43.1</c:v>
                </c:pt>
                <c:pt idx="1882">
                  <c:v>43.3</c:v>
                </c:pt>
                <c:pt idx="1883">
                  <c:v>43.4</c:v>
                </c:pt>
                <c:pt idx="1884">
                  <c:v>41.9</c:v>
                </c:pt>
                <c:pt idx="1885">
                  <c:v>40.5</c:v>
                </c:pt>
                <c:pt idx="1886">
                  <c:v>39</c:v>
                </c:pt>
                <c:pt idx="1887">
                  <c:v>38.1</c:v>
                </c:pt>
                <c:pt idx="1888">
                  <c:v>37.1</c:v>
                </c:pt>
                <c:pt idx="1889">
                  <c:v>36.200000000000003</c:v>
                </c:pt>
                <c:pt idx="1890">
                  <c:v>34.700000000000003</c:v>
                </c:pt>
                <c:pt idx="1891">
                  <c:v>33.299999999999997</c:v>
                </c:pt>
                <c:pt idx="1892">
                  <c:v>31.8</c:v>
                </c:pt>
                <c:pt idx="1893">
                  <c:v>30.3</c:v>
                </c:pt>
                <c:pt idx="1894">
                  <c:v>28.9</c:v>
                </c:pt>
                <c:pt idx="1895">
                  <c:v>27.4</c:v>
                </c:pt>
                <c:pt idx="1896">
                  <c:v>28.2</c:v>
                </c:pt>
                <c:pt idx="1897">
                  <c:v>29</c:v>
                </c:pt>
                <c:pt idx="1898">
                  <c:v>29.8</c:v>
                </c:pt>
                <c:pt idx="1899">
                  <c:v>31.7</c:v>
                </c:pt>
                <c:pt idx="1900">
                  <c:v>33.700000000000003</c:v>
                </c:pt>
                <c:pt idx="1901">
                  <c:v>35.6</c:v>
                </c:pt>
                <c:pt idx="1902">
                  <c:v>37.4</c:v>
                </c:pt>
                <c:pt idx="1903">
                  <c:v>39.200000000000003</c:v>
                </c:pt>
                <c:pt idx="1904">
                  <c:v>41</c:v>
                </c:pt>
                <c:pt idx="1905">
                  <c:v>41.3</c:v>
                </c:pt>
                <c:pt idx="1906">
                  <c:v>41.7</c:v>
                </c:pt>
                <c:pt idx="1907">
                  <c:v>42</c:v>
                </c:pt>
                <c:pt idx="1908">
                  <c:v>37.700000000000003</c:v>
                </c:pt>
                <c:pt idx="1909">
                  <c:v>33.4</c:v>
                </c:pt>
                <c:pt idx="1910">
                  <c:v>33.4</c:v>
                </c:pt>
                <c:pt idx="1911">
                  <c:v>33.4</c:v>
                </c:pt>
                <c:pt idx="1912">
                  <c:v>33.4</c:v>
                </c:pt>
                <c:pt idx="1913">
                  <c:v>33.4</c:v>
                </c:pt>
                <c:pt idx="1914">
                  <c:v>32.5</c:v>
                </c:pt>
                <c:pt idx="1915">
                  <c:v>31.7</c:v>
                </c:pt>
                <c:pt idx="1916">
                  <c:v>30.8</c:v>
                </c:pt>
                <c:pt idx="1917">
                  <c:v>29.9</c:v>
                </c:pt>
                <c:pt idx="1918">
                  <c:v>29.1</c:v>
                </c:pt>
                <c:pt idx="1919">
                  <c:v>28.2</c:v>
                </c:pt>
                <c:pt idx="1920">
                  <c:v>28.5</c:v>
                </c:pt>
                <c:pt idx="1921">
                  <c:v>28.9</c:v>
                </c:pt>
                <c:pt idx="1922">
                  <c:v>29.2</c:v>
                </c:pt>
                <c:pt idx="1923">
                  <c:v>31.3</c:v>
                </c:pt>
                <c:pt idx="1924">
                  <c:v>33.299999999999997</c:v>
                </c:pt>
                <c:pt idx="1925">
                  <c:v>35.4</c:v>
                </c:pt>
                <c:pt idx="1926">
                  <c:v>37.4</c:v>
                </c:pt>
                <c:pt idx="1927">
                  <c:v>39.4</c:v>
                </c:pt>
                <c:pt idx="1928">
                  <c:v>41.4</c:v>
                </c:pt>
                <c:pt idx="1929">
                  <c:v>41.6</c:v>
                </c:pt>
                <c:pt idx="1930">
                  <c:v>41.8</c:v>
                </c:pt>
                <c:pt idx="1931">
                  <c:v>42</c:v>
                </c:pt>
                <c:pt idx="1932">
                  <c:v>40</c:v>
                </c:pt>
                <c:pt idx="1933">
                  <c:v>38</c:v>
                </c:pt>
                <c:pt idx="1934">
                  <c:v>36</c:v>
                </c:pt>
                <c:pt idx="1935">
                  <c:v>34</c:v>
                </c:pt>
                <c:pt idx="1936">
                  <c:v>32</c:v>
                </c:pt>
                <c:pt idx="1937">
                  <c:v>30</c:v>
                </c:pt>
                <c:pt idx="1938">
                  <c:v>29.7</c:v>
                </c:pt>
                <c:pt idx="1939">
                  <c:v>29.3</c:v>
                </c:pt>
                <c:pt idx="1940">
                  <c:v>29</c:v>
                </c:pt>
                <c:pt idx="1941">
                  <c:v>28.7</c:v>
                </c:pt>
                <c:pt idx="1942">
                  <c:v>28.3</c:v>
                </c:pt>
                <c:pt idx="1943">
                  <c:v>28</c:v>
                </c:pt>
                <c:pt idx="1944">
                  <c:v>28.7</c:v>
                </c:pt>
                <c:pt idx="1945">
                  <c:v>29.3</c:v>
                </c:pt>
                <c:pt idx="1946">
                  <c:v>30</c:v>
                </c:pt>
                <c:pt idx="1947">
                  <c:v>32</c:v>
                </c:pt>
                <c:pt idx="1948">
                  <c:v>34</c:v>
                </c:pt>
                <c:pt idx="1949">
                  <c:v>35.9</c:v>
                </c:pt>
                <c:pt idx="1950">
                  <c:v>37.9</c:v>
                </c:pt>
                <c:pt idx="1951">
                  <c:v>39.799999999999997</c:v>
                </c:pt>
                <c:pt idx="1952">
                  <c:v>41.7</c:v>
                </c:pt>
                <c:pt idx="1953">
                  <c:v>41.9</c:v>
                </c:pt>
                <c:pt idx="1954">
                  <c:v>42.2</c:v>
                </c:pt>
                <c:pt idx="1955">
                  <c:v>42.4</c:v>
                </c:pt>
                <c:pt idx="1956">
                  <c:v>40.4</c:v>
                </c:pt>
                <c:pt idx="1957">
                  <c:v>38.4</c:v>
                </c:pt>
                <c:pt idx="1958">
                  <c:v>36.299999999999997</c:v>
                </c:pt>
                <c:pt idx="1959">
                  <c:v>34.299999999999997</c:v>
                </c:pt>
                <c:pt idx="1960">
                  <c:v>32.299999999999997</c:v>
                </c:pt>
                <c:pt idx="1961">
                  <c:v>30.3</c:v>
                </c:pt>
                <c:pt idx="1962">
                  <c:v>30</c:v>
                </c:pt>
                <c:pt idx="1963">
                  <c:v>29.6</c:v>
                </c:pt>
                <c:pt idx="1964">
                  <c:v>29.3</c:v>
                </c:pt>
                <c:pt idx="1965">
                  <c:v>28.7</c:v>
                </c:pt>
                <c:pt idx="1966">
                  <c:v>28.1</c:v>
                </c:pt>
                <c:pt idx="1967">
                  <c:v>27.6</c:v>
                </c:pt>
                <c:pt idx="1968">
                  <c:v>28</c:v>
                </c:pt>
                <c:pt idx="1969">
                  <c:v>28.5</c:v>
                </c:pt>
                <c:pt idx="1970">
                  <c:v>29</c:v>
                </c:pt>
                <c:pt idx="1971">
                  <c:v>31</c:v>
                </c:pt>
                <c:pt idx="1972">
                  <c:v>33</c:v>
                </c:pt>
                <c:pt idx="1973">
                  <c:v>34.9</c:v>
                </c:pt>
                <c:pt idx="1974">
                  <c:v>36.9</c:v>
                </c:pt>
                <c:pt idx="1975">
                  <c:v>38.799999999999997</c:v>
                </c:pt>
                <c:pt idx="1976">
                  <c:v>40.700000000000003</c:v>
                </c:pt>
                <c:pt idx="1977">
                  <c:v>41</c:v>
                </c:pt>
                <c:pt idx="1978">
                  <c:v>41.2</c:v>
                </c:pt>
                <c:pt idx="1979">
                  <c:v>41.4</c:v>
                </c:pt>
                <c:pt idx="1980">
                  <c:v>39.700000000000003</c:v>
                </c:pt>
                <c:pt idx="1981">
                  <c:v>38</c:v>
                </c:pt>
                <c:pt idx="1982">
                  <c:v>36.299999999999997</c:v>
                </c:pt>
                <c:pt idx="1983">
                  <c:v>34.6</c:v>
                </c:pt>
                <c:pt idx="1984">
                  <c:v>32.9</c:v>
                </c:pt>
                <c:pt idx="1985">
                  <c:v>31.2</c:v>
                </c:pt>
                <c:pt idx="1986">
                  <c:v>30.8</c:v>
                </c:pt>
                <c:pt idx="1987">
                  <c:v>30.5</c:v>
                </c:pt>
                <c:pt idx="1988">
                  <c:v>30.1</c:v>
                </c:pt>
                <c:pt idx="1989">
                  <c:v>29.7</c:v>
                </c:pt>
                <c:pt idx="1990">
                  <c:v>29.4</c:v>
                </c:pt>
                <c:pt idx="1991">
                  <c:v>29</c:v>
                </c:pt>
                <c:pt idx="1992">
                  <c:v>29.2</c:v>
                </c:pt>
                <c:pt idx="1993">
                  <c:v>29.5</c:v>
                </c:pt>
                <c:pt idx="1994">
                  <c:v>29.7</c:v>
                </c:pt>
                <c:pt idx="1995">
                  <c:v>31.6</c:v>
                </c:pt>
                <c:pt idx="1996">
                  <c:v>33.5</c:v>
                </c:pt>
                <c:pt idx="1997">
                  <c:v>35.4</c:v>
                </c:pt>
                <c:pt idx="1998">
                  <c:v>37.299999999999997</c:v>
                </c:pt>
                <c:pt idx="1999">
                  <c:v>39.200000000000003</c:v>
                </c:pt>
                <c:pt idx="2000">
                  <c:v>41.1</c:v>
                </c:pt>
                <c:pt idx="2001">
                  <c:v>41.4</c:v>
                </c:pt>
                <c:pt idx="2002">
                  <c:v>41.7</c:v>
                </c:pt>
                <c:pt idx="2003">
                  <c:v>42</c:v>
                </c:pt>
                <c:pt idx="2004">
                  <c:v>40.200000000000003</c:v>
                </c:pt>
                <c:pt idx="2005">
                  <c:v>38.299999999999997</c:v>
                </c:pt>
                <c:pt idx="2006">
                  <c:v>36.5</c:v>
                </c:pt>
                <c:pt idx="2007">
                  <c:v>34.700000000000003</c:v>
                </c:pt>
                <c:pt idx="2008">
                  <c:v>32.799999999999997</c:v>
                </c:pt>
                <c:pt idx="2009">
                  <c:v>31</c:v>
                </c:pt>
                <c:pt idx="2010">
                  <c:v>30.9</c:v>
                </c:pt>
                <c:pt idx="2011">
                  <c:v>30.7</c:v>
                </c:pt>
                <c:pt idx="2012">
                  <c:v>30.6</c:v>
                </c:pt>
                <c:pt idx="2013">
                  <c:v>29.7</c:v>
                </c:pt>
                <c:pt idx="2014">
                  <c:v>28.9</c:v>
                </c:pt>
                <c:pt idx="2015">
                  <c:v>28</c:v>
                </c:pt>
                <c:pt idx="2016">
                  <c:v>28.3</c:v>
                </c:pt>
                <c:pt idx="2017">
                  <c:v>28.7</c:v>
                </c:pt>
                <c:pt idx="2018">
                  <c:v>29</c:v>
                </c:pt>
                <c:pt idx="2019">
                  <c:v>31</c:v>
                </c:pt>
                <c:pt idx="2020">
                  <c:v>33</c:v>
                </c:pt>
                <c:pt idx="2021">
                  <c:v>35</c:v>
                </c:pt>
                <c:pt idx="2022">
                  <c:v>37</c:v>
                </c:pt>
                <c:pt idx="2023">
                  <c:v>39</c:v>
                </c:pt>
                <c:pt idx="2024">
                  <c:v>41</c:v>
                </c:pt>
                <c:pt idx="2025">
                  <c:v>41.5</c:v>
                </c:pt>
                <c:pt idx="2026">
                  <c:v>41.9</c:v>
                </c:pt>
                <c:pt idx="2027">
                  <c:v>42.4</c:v>
                </c:pt>
                <c:pt idx="2028">
                  <c:v>40.6</c:v>
                </c:pt>
                <c:pt idx="2029">
                  <c:v>38.799999999999997</c:v>
                </c:pt>
                <c:pt idx="2030">
                  <c:v>37</c:v>
                </c:pt>
                <c:pt idx="2031">
                  <c:v>35.200000000000003</c:v>
                </c:pt>
                <c:pt idx="2032">
                  <c:v>33.4</c:v>
                </c:pt>
                <c:pt idx="2033">
                  <c:v>31.6</c:v>
                </c:pt>
                <c:pt idx="2034">
                  <c:v>31</c:v>
                </c:pt>
                <c:pt idx="2035">
                  <c:v>30.4</c:v>
                </c:pt>
                <c:pt idx="2036">
                  <c:v>29.8</c:v>
                </c:pt>
                <c:pt idx="2037">
                  <c:v>29.2</c:v>
                </c:pt>
                <c:pt idx="2038">
                  <c:v>28.6</c:v>
                </c:pt>
                <c:pt idx="2039">
                  <c:v>28</c:v>
                </c:pt>
                <c:pt idx="2040">
                  <c:v>28.7</c:v>
                </c:pt>
                <c:pt idx="2041">
                  <c:v>29.3</c:v>
                </c:pt>
                <c:pt idx="2042">
                  <c:v>30</c:v>
                </c:pt>
                <c:pt idx="2043">
                  <c:v>31.7</c:v>
                </c:pt>
                <c:pt idx="2044">
                  <c:v>33.5</c:v>
                </c:pt>
                <c:pt idx="2045">
                  <c:v>35.200000000000003</c:v>
                </c:pt>
                <c:pt idx="2046">
                  <c:v>36.9</c:v>
                </c:pt>
                <c:pt idx="2047">
                  <c:v>38.700000000000003</c:v>
                </c:pt>
                <c:pt idx="2048">
                  <c:v>40.4</c:v>
                </c:pt>
                <c:pt idx="2049">
                  <c:v>40.799999999999997</c:v>
                </c:pt>
                <c:pt idx="2050">
                  <c:v>41.2</c:v>
                </c:pt>
                <c:pt idx="2051">
                  <c:v>41.6</c:v>
                </c:pt>
                <c:pt idx="2052">
                  <c:v>38.700000000000003</c:v>
                </c:pt>
                <c:pt idx="2053">
                  <c:v>35.9</c:v>
                </c:pt>
                <c:pt idx="2054">
                  <c:v>33</c:v>
                </c:pt>
                <c:pt idx="2055">
                  <c:v>33</c:v>
                </c:pt>
                <c:pt idx="2056">
                  <c:v>33</c:v>
                </c:pt>
                <c:pt idx="2057">
                  <c:v>33</c:v>
                </c:pt>
                <c:pt idx="2058">
                  <c:v>32</c:v>
                </c:pt>
                <c:pt idx="2059">
                  <c:v>31</c:v>
                </c:pt>
                <c:pt idx="2060">
                  <c:v>30</c:v>
                </c:pt>
                <c:pt idx="2061">
                  <c:v>29.7</c:v>
                </c:pt>
                <c:pt idx="2062">
                  <c:v>29.3</c:v>
                </c:pt>
                <c:pt idx="2063">
                  <c:v>29</c:v>
                </c:pt>
                <c:pt idx="2064">
                  <c:v>29.3</c:v>
                </c:pt>
                <c:pt idx="2065">
                  <c:v>29.7</c:v>
                </c:pt>
                <c:pt idx="2066">
                  <c:v>30</c:v>
                </c:pt>
                <c:pt idx="2067">
                  <c:v>31.4</c:v>
                </c:pt>
                <c:pt idx="2068">
                  <c:v>32.799999999999997</c:v>
                </c:pt>
                <c:pt idx="2069">
                  <c:v>34.200000000000003</c:v>
                </c:pt>
                <c:pt idx="2070">
                  <c:v>35.700000000000003</c:v>
                </c:pt>
                <c:pt idx="2071">
                  <c:v>37.1</c:v>
                </c:pt>
                <c:pt idx="2072">
                  <c:v>38.6</c:v>
                </c:pt>
                <c:pt idx="2073">
                  <c:v>39.299999999999997</c:v>
                </c:pt>
                <c:pt idx="2074">
                  <c:v>39.9</c:v>
                </c:pt>
                <c:pt idx="2075">
                  <c:v>40.6</c:v>
                </c:pt>
                <c:pt idx="2076">
                  <c:v>39.9</c:v>
                </c:pt>
                <c:pt idx="2077">
                  <c:v>39.1</c:v>
                </c:pt>
                <c:pt idx="2078">
                  <c:v>38.4</c:v>
                </c:pt>
                <c:pt idx="2079">
                  <c:v>35.799999999999997</c:v>
                </c:pt>
                <c:pt idx="2080">
                  <c:v>33.200000000000003</c:v>
                </c:pt>
                <c:pt idx="2081">
                  <c:v>30.6</c:v>
                </c:pt>
                <c:pt idx="2082">
                  <c:v>30.5</c:v>
                </c:pt>
                <c:pt idx="2083">
                  <c:v>30.3</c:v>
                </c:pt>
                <c:pt idx="2084">
                  <c:v>30.2</c:v>
                </c:pt>
                <c:pt idx="2085">
                  <c:v>29.6</c:v>
                </c:pt>
                <c:pt idx="2086">
                  <c:v>29</c:v>
                </c:pt>
                <c:pt idx="2087">
                  <c:v>28.4</c:v>
                </c:pt>
                <c:pt idx="2088">
                  <c:v>28.7</c:v>
                </c:pt>
                <c:pt idx="2089">
                  <c:v>28.9</c:v>
                </c:pt>
                <c:pt idx="2090">
                  <c:v>29.2</c:v>
                </c:pt>
                <c:pt idx="2091">
                  <c:v>30.7</c:v>
                </c:pt>
                <c:pt idx="2092">
                  <c:v>32.1</c:v>
                </c:pt>
                <c:pt idx="2093">
                  <c:v>33.6</c:v>
                </c:pt>
                <c:pt idx="2094">
                  <c:v>35</c:v>
                </c:pt>
                <c:pt idx="2095">
                  <c:v>36.4</c:v>
                </c:pt>
                <c:pt idx="2096">
                  <c:v>37.799999999999997</c:v>
                </c:pt>
                <c:pt idx="2097">
                  <c:v>38.700000000000003</c:v>
                </c:pt>
                <c:pt idx="2098">
                  <c:v>39.5</c:v>
                </c:pt>
                <c:pt idx="2099">
                  <c:v>40.4</c:v>
                </c:pt>
                <c:pt idx="2100">
                  <c:v>38.1</c:v>
                </c:pt>
                <c:pt idx="2101">
                  <c:v>35.700000000000003</c:v>
                </c:pt>
                <c:pt idx="2102">
                  <c:v>33.4</c:v>
                </c:pt>
                <c:pt idx="2103">
                  <c:v>32.299999999999997</c:v>
                </c:pt>
                <c:pt idx="2104">
                  <c:v>31.3</c:v>
                </c:pt>
                <c:pt idx="2105">
                  <c:v>30.2</c:v>
                </c:pt>
                <c:pt idx="2106">
                  <c:v>30</c:v>
                </c:pt>
                <c:pt idx="2107">
                  <c:v>29.8</c:v>
                </c:pt>
                <c:pt idx="2108">
                  <c:v>29.6</c:v>
                </c:pt>
                <c:pt idx="2109">
                  <c:v>29.1</c:v>
                </c:pt>
                <c:pt idx="2110">
                  <c:v>28.7</c:v>
                </c:pt>
                <c:pt idx="2111">
                  <c:v>28.2</c:v>
                </c:pt>
                <c:pt idx="2112">
                  <c:v>28.6</c:v>
                </c:pt>
                <c:pt idx="2113">
                  <c:v>29</c:v>
                </c:pt>
                <c:pt idx="2114">
                  <c:v>29.4</c:v>
                </c:pt>
                <c:pt idx="2115">
                  <c:v>32.5</c:v>
                </c:pt>
                <c:pt idx="2116">
                  <c:v>35.700000000000003</c:v>
                </c:pt>
                <c:pt idx="2117">
                  <c:v>38.799999999999997</c:v>
                </c:pt>
                <c:pt idx="2118">
                  <c:v>38.700000000000003</c:v>
                </c:pt>
                <c:pt idx="2119">
                  <c:v>38.700000000000003</c:v>
                </c:pt>
                <c:pt idx="2120">
                  <c:v>38.6</c:v>
                </c:pt>
                <c:pt idx="2121">
                  <c:v>38.700000000000003</c:v>
                </c:pt>
                <c:pt idx="2122">
                  <c:v>38.700000000000003</c:v>
                </c:pt>
                <c:pt idx="2123">
                  <c:v>38.799999999999997</c:v>
                </c:pt>
                <c:pt idx="2124">
                  <c:v>37.299999999999997</c:v>
                </c:pt>
                <c:pt idx="2125">
                  <c:v>35.700000000000003</c:v>
                </c:pt>
                <c:pt idx="2126">
                  <c:v>34.200000000000003</c:v>
                </c:pt>
                <c:pt idx="2127">
                  <c:v>33.200000000000003</c:v>
                </c:pt>
                <c:pt idx="2128">
                  <c:v>32.200000000000003</c:v>
                </c:pt>
                <c:pt idx="2129">
                  <c:v>31.2</c:v>
                </c:pt>
                <c:pt idx="2130">
                  <c:v>30.9</c:v>
                </c:pt>
                <c:pt idx="2131">
                  <c:v>30.6</c:v>
                </c:pt>
                <c:pt idx="2132">
                  <c:v>30.3</c:v>
                </c:pt>
                <c:pt idx="2133">
                  <c:v>30</c:v>
                </c:pt>
                <c:pt idx="2134">
                  <c:v>29.7</c:v>
                </c:pt>
                <c:pt idx="2135">
                  <c:v>29.4</c:v>
                </c:pt>
                <c:pt idx="2136">
                  <c:v>29.9</c:v>
                </c:pt>
                <c:pt idx="2137">
                  <c:v>30.5</c:v>
                </c:pt>
                <c:pt idx="2138">
                  <c:v>31</c:v>
                </c:pt>
                <c:pt idx="2139">
                  <c:v>32.5</c:v>
                </c:pt>
                <c:pt idx="2140">
                  <c:v>33.9</c:v>
                </c:pt>
                <c:pt idx="2141">
                  <c:v>35.4</c:v>
                </c:pt>
                <c:pt idx="2142">
                  <c:v>36.1</c:v>
                </c:pt>
                <c:pt idx="2143">
                  <c:v>36.700000000000003</c:v>
                </c:pt>
                <c:pt idx="2144">
                  <c:v>37.4</c:v>
                </c:pt>
                <c:pt idx="2145">
                  <c:v>37.1</c:v>
                </c:pt>
                <c:pt idx="2146">
                  <c:v>36.700000000000003</c:v>
                </c:pt>
                <c:pt idx="2147">
                  <c:v>36.4</c:v>
                </c:pt>
                <c:pt idx="2148">
                  <c:v>35.200000000000003</c:v>
                </c:pt>
                <c:pt idx="2149">
                  <c:v>34</c:v>
                </c:pt>
                <c:pt idx="2150">
                  <c:v>32.799999999999997</c:v>
                </c:pt>
                <c:pt idx="2151">
                  <c:v>32.1</c:v>
                </c:pt>
                <c:pt idx="2152">
                  <c:v>31.3</c:v>
                </c:pt>
                <c:pt idx="2153">
                  <c:v>30.6</c:v>
                </c:pt>
                <c:pt idx="2154">
                  <c:v>30.2</c:v>
                </c:pt>
                <c:pt idx="2155">
                  <c:v>29.8</c:v>
                </c:pt>
                <c:pt idx="2156">
                  <c:v>29.4</c:v>
                </c:pt>
                <c:pt idx="2157">
                  <c:v>29.3</c:v>
                </c:pt>
                <c:pt idx="2158">
                  <c:v>29.1</c:v>
                </c:pt>
                <c:pt idx="2159">
                  <c:v>29</c:v>
                </c:pt>
                <c:pt idx="2160">
                  <c:v>29.7</c:v>
                </c:pt>
                <c:pt idx="2161">
                  <c:v>30.3</c:v>
                </c:pt>
                <c:pt idx="2162">
                  <c:v>31</c:v>
                </c:pt>
                <c:pt idx="2163">
                  <c:v>31.9</c:v>
                </c:pt>
                <c:pt idx="2164">
                  <c:v>32.700000000000003</c:v>
                </c:pt>
                <c:pt idx="2165">
                  <c:v>33.6</c:v>
                </c:pt>
                <c:pt idx="2166">
                  <c:v>34.299999999999997</c:v>
                </c:pt>
                <c:pt idx="2167">
                  <c:v>34.9</c:v>
                </c:pt>
                <c:pt idx="2168">
                  <c:v>35.6</c:v>
                </c:pt>
                <c:pt idx="2169">
                  <c:v>35.200000000000003</c:v>
                </c:pt>
                <c:pt idx="2170">
                  <c:v>34.799999999999997</c:v>
                </c:pt>
                <c:pt idx="2171">
                  <c:v>34.4</c:v>
                </c:pt>
                <c:pt idx="2172">
                  <c:v>33.299999999999997</c:v>
                </c:pt>
                <c:pt idx="2173">
                  <c:v>32.299999999999997</c:v>
                </c:pt>
                <c:pt idx="2174">
                  <c:v>31.2</c:v>
                </c:pt>
                <c:pt idx="2175">
                  <c:v>30.8</c:v>
                </c:pt>
                <c:pt idx="2176">
                  <c:v>30.4</c:v>
                </c:pt>
                <c:pt idx="2177">
                  <c:v>30</c:v>
                </c:pt>
                <c:pt idx="2178">
                  <c:v>29.7</c:v>
                </c:pt>
                <c:pt idx="2179">
                  <c:v>29.3</c:v>
                </c:pt>
                <c:pt idx="2180">
                  <c:v>29</c:v>
                </c:pt>
                <c:pt idx="2181">
                  <c:v>28.8</c:v>
                </c:pt>
                <c:pt idx="2182">
                  <c:v>28.6</c:v>
                </c:pt>
                <c:pt idx="2183">
                  <c:v>28.4</c:v>
                </c:pt>
                <c:pt idx="2184">
                  <c:v>28.9</c:v>
                </c:pt>
                <c:pt idx="2185">
                  <c:v>29.5</c:v>
                </c:pt>
                <c:pt idx="2186">
                  <c:v>30</c:v>
                </c:pt>
                <c:pt idx="2187">
                  <c:v>30.7</c:v>
                </c:pt>
                <c:pt idx="2188">
                  <c:v>31.5</c:v>
                </c:pt>
                <c:pt idx="2189">
                  <c:v>32.200000000000003</c:v>
                </c:pt>
                <c:pt idx="2190">
                  <c:v>32.9</c:v>
                </c:pt>
                <c:pt idx="2191">
                  <c:v>33.700000000000003</c:v>
                </c:pt>
                <c:pt idx="2192">
                  <c:v>34.4</c:v>
                </c:pt>
                <c:pt idx="2193">
                  <c:v>34.1</c:v>
                </c:pt>
                <c:pt idx="2194">
                  <c:v>33.700000000000003</c:v>
                </c:pt>
                <c:pt idx="2195">
                  <c:v>33.4</c:v>
                </c:pt>
                <c:pt idx="2196">
                  <c:v>32.5</c:v>
                </c:pt>
                <c:pt idx="2197">
                  <c:v>32</c:v>
                </c:pt>
                <c:pt idx="2198">
                  <c:v>31.6</c:v>
                </c:pt>
                <c:pt idx="2199">
                  <c:v>31.2</c:v>
                </c:pt>
                <c:pt idx="2200">
                  <c:v>31</c:v>
                </c:pt>
                <c:pt idx="2201">
                  <c:v>30.9</c:v>
                </c:pt>
              </c:numCache>
            </c:numRef>
          </c:xVal>
          <c:yVal>
            <c:numRef>
              <c:f>ABAD_Hourly!$X$2:$X$8762</c:f>
              <c:numCache>
                <c:formatCode>General</c:formatCode>
                <c:ptCount val="8761"/>
                <c:pt idx="0">
                  <c:v>48</c:v>
                </c:pt>
                <c:pt idx="1">
                  <c:v>50</c:v>
                </c:pt>
                <c:pt idx="2">
                  <c:v>52</c:v>
                </c:pt>
                <c:pt idx="3">
                  <c:v>54</c:v>
                </c:pt>
                <c:pt idx="4">
                  <c:v>56</c:v>
                </c:pt>
                <c:pt idx="5">
                  <c:v>58</c:v>
                </c:pt>
                <c:pt idx="6">
                  <c:v>51</c:v>
                </c:pt>
                <c:pt idx="7">
                  <c:v>46</c:v>
                </c:pt>
                <c:pt idx="8">
                  <c:v>41</c:v>
                </c:pt>
                <c:pt idx="9">
                  <c:v>31</c:v>
                </c:pt>
                <c:pt idx="10">
                  <c:v>23</c:v>
                </c:pt>
                <c:pt idx="11">
                  <c:v>17</c:v>
                </c:pt>
                <c:pt idx="12">
                  <c:v>17</c:v>
                </c:pt>
                <c:pt idx="13">
                  <c:v>17</c:v>
                </c:pt>
                <c:pt idx="14">
                  <c:v>17</c:v>
                </c:pt>
                <c:pt idx="15">
                  <c:v>17</c:v>
                </c:pt>
                <c:pt idx="16">
                  <c:v>17</c:v>
                </c:pt>
                <c:pt idx="17">
                  <c:v>17</c:v>
                </c:pt>
                <c:pt idx="18">
                  <c:v>22</c:v>
                </c:pt>
                <c:pt idx="19">
                  <c:v>28</c:v>
                </c:pt>
                <c:pt idx="20">
                  <c:v>35</c:v>
                </c:pt>
                <c:pt idx="21">
                  <c:v>36</c:v>
                </c:pt>
                <c:pt idx="22">
                  <c:v>37</c:v>
                </c:pt>
                <c:pt idx="23">
                  <c:v>38</c:v>
                </c:pt>
                <c:pt idx="24">
                  <c:v>40</c:v>
                </c:pt>
                <c:pt idx="25">
                  <c:v>43</c:v>
                </c:pt>
                <c:pt idx="26">
                  <c:v>46</c:v>
                </c:pt>
                <c:pt idx="27">
                  <c:v>47</c:v>
                </c:pt>
                <c:pt idx="28">
                  <c:v>47</c:v>
                </c:pt>
                <c:pt idx="29">
                  <c:v>48</c:v>
                </c:pt>
                <c:pt idx="30">
                  <c:v>42</c:v>
                </c:pt>
                <c:pt idx="31">
                  <c:v>37</c:v>
                </c:pt>
                <c:pt idx="32">
                  <c:v>32</c:v>
                </c:pt>
                <c:pt idx="33">
                  <c:v>29</c:v>
                </c:pt>
                <c:pt idx="34">
                  <c:v>25</c:v>
                </c:pt>
                <c:pt idx="35">
                  <c:v>22</c:v>
                </c:pt>
                <c:pt idx="36">
                  <c:v>21</c:v>
                </c:pt>
                <c:pt idx="37">
                  <c:v>19</c:v>
                </c:pt>
                <c:pt idx="38">
                  <c:v>18</c:v>
                </c:pt>
                <c:pt idx="39">
                  <c:v>18</c:v>
                </c:pt>
                <c:pt idx="40">
                  <c:v>17</c:v>
                </c:pt>
                <c:pt idx="41">
                  <c:v>17</c:v>
                </c:pt>
                <c:pt idx="42">
                  <c:v>21</c:v>
                </c:pt>
                <c:pt idx="43">
                  <c:v>25</c:v>
                </c:pt>
                <c:pt idx="44">
                  <c:v>29</c:v>
                </c:pt>
                <c:pt idx="45">
                  <c:v>32</c:v>
                </c:pt>
                <c:pt idx="46">
                  <c:v>35</c:v>
                </c:pt>
                <c:pt idx="47">
                  <c:v>38</c:v>
                </c:pt>
                <c:pt idx="48">
                  <c:v>40</c:v>
                </c:pt>
                <c:pt idx="49">
                  <c:v>42</c:v>
                </c:pt>
                <c:pt idx="50">
                  <c:v>44</c:v>
                </c:pt>
                <c:pt idx="51">
                  <c:v>46</c:v>
                </c:pt>
                <c:pt idx="52">
                  <c:v>49</c:v>
                </c:pt>
                <c:pt idx="53">
                  <c:v>52</c:v>
                </c:pt>
                <c:pt idx="54">
                  <c:v>49</c:v>
                </c:pt>
                <c:pt idx="55">
                  <c:v>46</c:v>
                </c:pt>
                <c:pt idx="56">
                  <c:v>43</c:v>
                </c:pt>
                <c:pt idx="57">
                  <c:v>35</c:v>
                </c:pt>
                <c:pt idx="58">
                  <c:v>29</c:v>
                </c:pt>
                <c:pt idx="59">
                  <c:v>24</c:v>
                </c:pt>
                <c:pt idx="60">
                  <c:v>22</c:v>
                </c:pt>
                <c:pt idx="61">
                  <c:v>19</c:v>
                </c:pt>
                <c:pt idx="62">
                  <c:v>17</c:v>
                </c:pt>
                <c:pt idx="63">
                  <c:v>18</c:v>
                </c:pt>
                <c:pt idx="64">
                  <c:v>19</c:v>
                </c:pt>
                <c:pt idx="65">
                  <c:v>20</c:v>
                </c:pt>
                <c:pt idx="66">
                  <c:v>28</c:v>
                </c:pt>
                <c:pt idx="67">
                  <c:v>39</c:v>
                </c:pt>
                <c:pt idx="68">
                  <c:v>52</c:v>
                </c:pt>
                <c:pt idx="69">
                  <c:v>47</c:v>
                </c:pt>
                <c:pt idx="70">
                  <c:v>41</c:v>
                </c:pt>
                <c:pt idx="71">
                  <c:v>35</c:v>
                </c:pt>
                <c:pt idx="72">
                  <c:v>37</c:v>
                </c:pt>
                <c:pt idx="73">
                  <c:v>39</c:v>
                </c:pt>
                <c:pt idx="74">
                  <c:v>42</c:v>
                </c:pt>
                <c:pt idx="75">
                  <c:v>44</c:v>
                </c:pt>
                <c:pt idx="76">
                  <c:v>47</c:v>
                </c:pt>
                <c:pt idx="77">
                  <c:v>50</c:v>
                </c:pt>
                <c:pt idx="78">
                  <c:v>44</c:v>
                </c:pt>
                <c:pt idx="79">
                  <c:v>39</c:v>
                </c:pt>
                <c:pt idx="80">
                  <c:v>35</c:v>
                </c:pt>
                <c:pt idx="81">
                  <c:v>31</c:v>
                </c:pt>
                <c:pt idx="82">
                  <c:v>28</c:v>
                </c:pt>
                <c:pt idx="83">
                  <c:v>25</c:v>
                </c:pt>
                <c:pt idx="84">
                  <c:v>22</c:v>
                </c:pt>
                <c:pt idx="85">
                  <c:v>20</c:v>
                </c:pt>
                <c:pt idx="86">
                  <c:v>18</c:v>
                </c:pt>
                <c:pt idx="87">
                  <c:v>16</c:v>
                </c:pt>
                <c:pt idx="88">
                  <c:v>14</c:v>
                </c:pt>
                <c:pt idx="89">
                  <c:v>12</c:v>
                </c:pt>
                <c:pt idx="90">
                  <c:v>15</c:v>
                </c:pt>
                <c:pt idx="91">
                  <c:v>18</c:v>
                </c:pt>
                <c:pt idx="92">
                  <c:v>22</c:v>
                </c:pt>
                <c:pt idx="93">
                  <c:v>26</c:v>
                </c:pt>
                <c:pt idx="94">
                  <c:v>31</c:v>
                </c:pt>
                <c:pt idx="95">
                  <c:v>36</c:v>
                </c:pt>
                <c:pt idx="96">
                  <c:v>39</c:v>
                </c:pt>
                <c:pt idx="97">
                  <c:v>42</c:v>
                </c:pt>
                <c:pt idx="98">
                  <c:v>45</c:v>
                </c:pt>
                <c:pt idx="99">
                  <c:v>47</c:v>
                </c:pt>
                <c:pt idx="100">
                  <c:v>49</c:v>
                </c:pt>
                <c:pt idx="101">
                  <c:v>51</c:v>
                </c:pt>
                <c:pt idx="102">
                  <c:v>48</c:v>
                </c:pt>
                <c:pt idx="103">
                  <c:v>45</c:v>
                </c:pt>
                <c:pt idx="104">
                  <c:v>42</c:v>
                </c:pt>
                <c:pt idx="105">
                  <c:v>39</c:v>
                </c:pt>
                <c:pt idx="106">
                  <c:v>36</c:v>
                </c:pt>
                <c:pt idx="107">
                  <c:v>33</c:v>
                </c:pt>
                <c:pt idx="108">
                  <c:v>30</c:v>
                </c:pt>
                <c:pt idx="109">
                  <c:v>28</c:v>
                </c:pt>
                <c:pt idx="110">
                  <c:v>26</c:v>
                </c:pt>
                <c:pt idx="111">
                  <c:v>26</c:v>
                </c:pt>
                <c:pt idx="112">
                  <c:v>26</c:v>
                </c:pt>
                <c:pt idx="113">
                  <c:v>27</c:v>
                </c:pt>
                <c:pt idx="114">
                  <c:v>29</c:v>
                </c:pt>
                <c:pt idx="115">
                  <c:v>31</c:v>
                </c:pt>
                <c:pt idx="116">
                  <c:v>33</c:v>
                </c:pt>
                <c:pt idx="117">
                  <c:v>35</c:v>
                </c:pt>
                <c:pt idx="118">
                  <c:v>38</c:v>
                </c:pt>
                <c:pt idx="119">
                  <c:v>40</c:v>
                </c:pt>
                <c:pt idx="120">
                  <c:v>42</c:v>
                </c:pt>
                <c:pt idx="121">
                  <c:v>45</c:v>
                </c:pt>
                <c:pt idx="122">
                  <c:v>48</c:v>
                </c:pt>
                <c:pt idx="123">
                  <c:v>49</c:v>
                </c:pt>
                <c:pt idx="124">
                  <c:v>51</c:v>
                </c:pt>
                <c:pt idx="125">
                  <c:v>52</c:v>
                </c:pt>
                <c:pt idx="126">
                  <c:v>52</c:v>
                </c:pt>
                <c:pt idx="127">
                  <c:v>52</c:v>
                </c:pt>
                <c:pt idx="128">
                  <c:v>52</c:v>
                </c:pt>
                <c:pt idx="129">
                  <c:v>46</c:v>
                </c:pt>
                <c:pt idx="130">
                  <c:v>40</c:v>
                </c:pt>
                <c:pt idx="131">
                  <c:v>35</c:v>
                </c:pt>
                <c:pt idx="132">
                  <c:v>33</c:v>
                </c:pt>
                <c:pt idx="133">
                  <c:v>32</c:v>
                </c:pt>
                <c:pt idx="134">
                  <c:v>30</c:v>
                </c:pt>
                <c:pt idx="135">
                  <c:v>30</c:v>
                </c:pt>
                <c:pt idx="136">
                  <c:v>29</c:v>
                </c:pt>
                <c:pt idx="137">
                  <c:v>28</c:v>
                </c:pt>
                <c:pt idx="138">
                  <c:v>30</c:v>
                </c:pt>
                <c:pt idx="139">
                  <c:v>34</c:v>
                </c:pt>
                <c:pt idx="140">
                  <c:v>37</c:v>
                </c:pt>
                <c:pt idx="141">
                  <c:v>38</c:v>
                </c:pt>
                <c:pt idx="142">
                  <c:v>38</c:v>
                </c:pt>
                <c:pt idx="143">
                  <c:v>38</c:v>
                </c:pt>
                <c:pt idx="144">
                  <c:v>37</c:v>
                </c:pt>
                <c:pt idx="145">
                  <c:v>37</c:v>
                </c:pt>
                <c:pt idx="146">
                  <c:v>36</c:v>
                </c:pt>
                <c:pt idx="147">
                  <c:v>41</c:v>
                </c:pt>
                <c:pt idx="148">
                  <c:v>45</c:v>
                </c:pt>
                <c:pt idx="149">
                  <c:v>51</c:v>
                </c:pt>
                <c:pt idx="150">
                  <c:v>50</c:v>
                </c:pt>
                <c:pt idx="151">
                  <c:v>49</c:v>
                </c:pt>
                <c:pt idx="152">
                  <c:v>48</c:v>
                </c:pt>
                <c:pt idx="153">
                  <c:v>42</c:v>
                </c:pt>
                <c:pt idx="154">
                  <c:v>37</c:v>
                </c:pt>
                <c:pt idx="155">
                  <c:v>32</c:v>
                </c:pt>
                <c:pt idx="156">
                  <c:v>31</c:v>
                </c:pt>
                <c:pt idx="157">
                  <c:v>31</c:v>
                </c:pt>
                <c:pt idx="158">
                  <c:v>30</c:v>
                </c:pt>
                <c:pt idx="159">
                  <c:v>29</c:v>
                </c:pt>
                <c:pt idx="160">
                  <c:v>29</c:v>
                </c:pt>
                <c:pt idx="161">
                  <c:v>28</c:v>
                </c:pt>
                <c:pt idx="162">
                  <c:v>32</c:v>
                </c:pt>
                <c:pt idx="163">
                  <c:v>36</c:v>
                </c:pt>
                <c:pt idx="164">
                  <c:v>40</c:v>
                </c:pt>
                <c:pt idx="165">
                  <c:v>41</c:v>
                </c:pt>
                <c:pt idx="166">
                  <c:v>42</c:v>
                </c:pt>
                <c:pt idx="167">
                  <c:v>43</c:v>
                </c:pt>
                <c:pt idx="168">
                  <c:v>45</c:v>
                </c:pt>
                <c:pt idx="169">
                  <c:v>46</c:v>
                </c:pt>
                <c:pt idx="170">
                  <c:v>48</c:v>
                </c:pt>
                <c:pt idx="171">
                  <c:v>49</c:v>
                </c:pt>
                <c:pt idx="172">
                  <c:v>51</c:v>
                </c:pt>
                <c:pt idx="173">
                  <c:v>52</c:v>
                </c:pt>
                <c:pt idx="174">
                  <c:v>52</c:v>
                </c:pt>
                <c:pt idx="175">
                  <c:v>51</c:v>
                </c:pt>
                <c:pt idx="176">
                  <c:v>51</c:v>
                </c:pt>
                <c:pt idx="177">
                  <c:v>32</c:v>
                </c:pt>
                <c:pt idx="178">
                  <c:v>19</c:v>
                </c:pt>
                <c:pt idx="179">
                  <c:v>11</c:v>
                </c:pt>
                <c:pt idx="180">
                  <c:v>10</c:v>
                </c:pt>
                <c:pt idx="181">
                  <c:v>10</c:v>
                </c:pt>
                <c:pt idx="182">
                  <c:v>9</c:v>
                </c:pt>
                <c:pt idx="183">
                  <c:v>9</c:v>
                </c:pt>
                <c:pt idx="184">
                  <c:v>10</c:v>
                </c:pt>
                <c:pt idx="185">
                  <c:v>10</c:v>
                </c:pt>
                <c:pt idx="186">
                  <c:v>15</c:v>
                </c:pt>
                <c:pt idx="187">
                  <c:v>20</c:v>
                </c:pt>
                <c:pt idx="188">
                  <c:v>27</c:v>
                </c:pt>
                <c:pt idx="189">
                  <c:v>27</c:v>
                </c:pt>
                <c:pt idx="190">
                  <c:v>26</c:v>
                </c:pt>
                <c:pt idx="191">
                  <c:v>25</c:v>
                </c:pt>
                <c:pt idx="192">
                  <c:v>27</c:v>
                </c:pt>
                <c:pt idx="193">
                  <c:v>29</c:v>
                </c:pt>
                <c:pt idx="194">
                  <c:v>31</c:v>
                </c:pt>
                <c:pt idx="195">
                  <c:v>33</c:v>
                </c:pt>
                <c:pt idx="196">
                  <c:v>36</c:v>
                </c:pt>
                <c:pt idx="197">
                  <c:v>38</c:v>
                </c:pt>
                <c:pt idx="198">
                  <c:v>36</c:v>
                </c:pt>
                <c:pt idx="199">
                  <c:v>34</c:v>
                </c:pt>
                <c:pt idx="200">
                  <c:v>33</c:v>
                </c:pt>
                <c:pt idx="201">
                  <c:v>25</c:v>
                </c:pt>
                <c:pt idx="202">
                  <c:v>19</c:v>
                </c:pt>
                <c:pt idx="203">
                  <c:v>15</c:v>
                </c:pt>
                <c:pt idx="204">
                  <c:v>14</c:v>
                </c:pt>
                <c:pt idx="205">
                  <c:v>14</c:v>
                </c:pt>
                <c:pt idx="206">
                  <c:v>13</c:v>
                </c:pt>
                <c:pt idx="207">
                  <c:v>14</c:v>
                </c:pt>
                <c:pt idx="208">
                  <c:v>14</c:v>
                </c:pt>
                <c:pt idx="209">
                  <c:v>15</c:v>
                </c:pt>
                <c:pt idx="210">
                  <c:v>17</c:v>
                </c:pt>
                <c:pt idx="211">
                  <c:v>20</c:v>
                </c:pt>
                <c:pt idx="212">
                  <c:v>32</c:v>
                </c:pt>
                <c:pt idx="213">
                  <c:v>25</c:v>
                </c:pt>
                <c:pt idx="214">
                  <c:v>26</c:v>
                </c:pt>
                <c:pt idx="215">
                  <c:v>27</c:v>
                </c:pt>
                <c:pt idx="216">
                  <c:v>29</c:v>
                </c:pt>
                <c:pt idx="217">
                  <c:v>30</c:v>
                </c:pt>
                <c:pt idx="218">
                  <c:v>32</c:v>
                </c:pt>
                <c:pt idx="219">
                  <c:v>36</c:v>
                </c:pt>
                <c:pt idx="220">
                  <c:v>40</c:v>
                </c:pt>
                <c:pt idx="221">
                  <c:v>44</c:v>
                </c:pt>
                <c:pt idx="222">
                  <c:v>40</c:v>
                </c:pt>
                <c:pt idx="223">
                  <c:v>36</c:v>
                </c:pt>
                <c:pt idx="224">
                  <c:v>32</c:v>
                </c:pt>
                <c:pt idx="225">
                  <c:v>30</c:v>
                </c:pt>
                <c:pt idx="226">
                  <c:v>28</c:v>
                </c:pt>
                <c:pt idx="227">
                  <c:v>26</c:v>
                </c:pt>
                <c:pt idx="228">
                  <c:v>23</c:v>
                </c:pt>
                <c:pt idx="229">
                  <c:v>22</c:v>
                </c:pt>
                <c:pt idx="230">
                  <c:v>20</c:v>
                </c:pt>
                <c:pt idx="231">
                  <c:v>22</c:v>
                </c:pt>
                <c:pt idx="232">
                  <c:v>25</c:v>
                </c:pt>
                <c:pt idx="233">
                  <c:v>29</c:v>
                </c:pt>
                <c:pt idx="234">
                  <c:v>39</c:v>
                </c:pt>
                <c:pt idx="235">
                  <c:v>54</c:v>
                </c:pt>
                <c:pt idx="236">
                  <c:v>75</c:v>
                </c:pt>
                <c:pt idx="237">
                  <c:v>61</c:v>
                </c:pt>
                <c:pt idx="238">
                  <c:v>47</c:v>
                </c:pt>
                <c:pt idx="239">
                  <c:v>40</c:v>
                </c:pt>
                <c:pt idx="240">
                  <c:v>35</c:v>
                </c:pt>
                <c:pt idx="241">
                  <c:v>33</c:v>
                </c:pt>
                <c:pt idx="242">
                  <c:v>32</c:v>
                </c:pt>
                <c:pt idx="243">
                  <c:v>29</c:v>
                </c:pt>
                <c:pt idx="244">
                  <c:v>26</c:v>
                </c:pt>
                <c:pt idx="245">
                  <c:v>24</c:v>
                </c:pt>
                <c:pt idx="246">
                  <c:v>20</c:v>
                </c:pt>
                <c:pt idx="247">
                  <c:v>17</c:v>
                </c:pt>
                <c:pt idx="248">
                  <c:v>14</c:v>
                </c:pt>
                <c:pt idx="249">
                  <c:v>15</c:v>
                </c:pt>
                <c:pt idx="250">
                  <c:v>15</c:v>
                </c:pt>
                <c:pt idx="251">
                  <c:v>16</c:v>
                </c:pt>
                <c:pt idx="252">
                  <c:v>17</c:v>
                </c:pt>
                <c:pt idx="253">
                  <c:v>19</c:v>
                </c:pt>
                <c:pt idx="254">
                  <c:v>20</c:v>
                </c:pt>
                <c:pt idx="255">
                  <c:v>24</c:v>
                </c:pt>
                <c:pt idx="256">
                  <c:v>30</c:v>
                </c:pt>
                <c:pt idx="257">
                  <c:v>36</c:v>
                </c:pt>
                <c:pt idx="258">
                  <c:v>41</c:v>
                </c:pt>
                <c:pt idx="259">
                  <c:v>46</c:v>
                </c:pt>
                <c:pt idx="260">
                  <c:v>52</c:v>
                </c:pt>
                <c:pt idx="261">
                  <c:v>53</c:v>
                </c:pt>
                <c:pt idx="262">
                  <c:v>54</c:v>
                </c:pt>
                <c:pt idx="263">
                  <c:v>55</c:v>
                </c:pt>
                <c:pt idx="264">
                  <c:v>55</c:v>
                </c:pt>
                <c:pt idx="265">
                  <c:v>54</c:v>
                </c:pt>
                <c:pt idx="266">
                  <c:v>53</c:v>
                </c:pt>
                <c:pt idx="267">
                  <c:v>48</c:v>
                </c:pt>
                <c:pt idx="268">
                  <c:v>43</c:v>
                </c:pt>
                <c:pt idx="269">
                  <c:v>33</c:v>
                </c:pt>
                <c:pt idx="270">
                  <c:v>35</c:v>
                </c:pt>
                <c:pt idx="271">
                  <c:v>33</c:v>
                </c:pt>
                <c:pt idx="272">
                  <c:v>30</c:v>
                </c:pt>
                <c:pt idx="273">
                  <c:v>28</c:v>
                </c:pt>
                <c:pt idx="274">
                  <c:v>25</c:v>
                </c:pt>
                <c:pt idx="275">
                  <c:v>22</c:v>
                </c:pt>
                <c:pt idx="276">
                  <c:v>25</c:v>
                </c:pt>
                <c:pt idx="277">
                  <c:v>28</c:v>
                </c:pt>
                <c:pt idx="278">
                  <c:v>32</c:v>
                </c:pt>
                <c:pt idx="279">
                  <c:v>35</c:v>
                </c:pt>
                <c:pt idx="280">
                  <c:v>38</c:v>
                </c:pt>
                <c:pt idx="281">
                  <c:v>41</c:v>
                </c:pt>
                <c:pt idx="282">
                  <c:v>45</c:v>
                </c:pt>
                <c:pt idx="283">
                  <c:v>49</c:v>
                </c:pt>
                <c:pt idx="284">
                  <c:v>53</c:v>
                </c:pt>
                <c:pt idx="285">
                  <c:v>55</c:v>
                </c:pt>
                <c:pt idx="286">
                  <c:v>57</c:v>
                </c:pt>
                <c:pt idx="287">
                  <c:v>59</c:v>
                </c:pt>
                <c:pt idx="288">
                  <c:v>68</c:v>
                </c:pt>
                <c:pt idx="289">
                  <c:v>76</c:v>
                </c:pt>
                <c:pt idx="290">
                  <c:v>84</c:v>
                </c:pt>
                <c:pt idx="291">
                  <c:v>73</c:v>
                </c:pt>
                <c:pt idx="292">
                  <c:v>64</c:v>
                </c:pt>
                <c:pt idx="293">
                  <c:v>57</c:v>
                </c:pt>
                <c:pt idx="294">
                  <c:v>50</c:v>
                </c:pt>
                <c:pt idx="295">
                  <c:v>45</c:v>
                </c:pt>
                <c:pt idx="296">
                  <c:v>40</c:v>
                </c:pt>
                <c:pt idx="297">
                  <c:v>38</c:v>
                </c:pt>
                <c:pt idx="298">
                  <c:v>37</c:v>
                </c:pt>
                <c:pt idx="299">
                  <c:v>35</c:v>
                </c:pt>
                <c:pt idx="300">
                  <c:v>37</c:v>
                </c:pt>
                <c:pt idx="301">
                  <c:v>39</c:v>
                </c:pt>
                <c:pt idx="302">
                  <c:v>42</c:v>
                </c:pt>
                <c:pt idx="303">
                  <c:v>41</c:v>
                </c:pt>
                <c:pt idx="304">
                  <c:v>41</c:v>
                </c:pt>
                <c:pt idx="305">
                  <c:v>40</c:v>
                </c:pt>
                <c:pt idx="306">
                  <c:v>42</c:v>
                </c:pt>
                <c:pt idx="307">
                  <c:v>45</c:v>
                </c:pt>
                <c:pt idx="308">
                  <c:v>47</c:v>
                </c:pt>
                <c:pt idx="309">
                  <c:v>55</c:v>
                </c:pt>
                <c:pt idx="310">
                  <c:v>64</c:v>
                </c:pt>
                <c:pt idx="311">
                  <c:v>73</c:v>
                </c:pt>
                <c:pt idx="312">
                  <c:v>75</c:v>
                </c:pt>
                <c:pt idx="313">
                  <c:v>77</c:v>
                </c:pt>
                <c:pt idx="314">
                  <c:v>78</c:v>
                </c:pt>
                <c:pt idx="315">
                  <c:v>67</c:v>
                </c:pt>
                <c:pt idx="316">
                  <c:v>57</c:v>
                </c:pt>
                <c:pt idx="317">
                  <c:v>49</c:v>
                </c:pt>
                <c:pt idx="318">
                  <c:v>46</c:v>
                </c:pt>
                <c:pt idx="319">
                  <c:v>42</c:v>
                </c:pt>
                <c:pt idx="320">
                  <c:v>39</c:v>
                </c:pt>
                <c:pt idx="321">
                  <c:v>38</c:v>
                </c:pt>
                <c:pt idx="322">
                  <c:v>37</c:v>
                </c:pt>
                <c:pt idx="323">
                  <c:v>36</c:v>
                </c:pt>
                <c:pt idx="324">
                  <c:v>39</c:v>
                </c:pt>
                <c:pt idx="325">
                  <c:v>42</c:v>
                </c:pt>
                <c:pt idx="326">
                  <c:v>45</c:v>
                </c:pt>
                <c:pt idx="327">
                  <c:v>48</c:v>
                </c:pt>
                <c:pt idx="328">
                  <c:v>52</c:v>
                </c:pt>
                <c:pt idx="329">
                  <c:v>56</c:v>
                </c:pt>
                <c:pt idx="330">
                  <c:v>54</c:v>
                </c:pt>
                <c:pt idx="331">
                  <c:v>52</c:v>
                </c:pt>
                <c:pt idx="332">
                  <c:v>50</c:v>
                </c:pt>
                <c:pt idx="333">
                  <c:v>54</c:v>
                </c:pt>
                <c:pt idx="334">
                  <c:v>59</c:v>
                </c:pt>
                <c:pt idx="335">
                  <c:v>65</c:v>
                </c:pt>
                <c:pt idx="336">
                  <c:v>66</c:v>
                </c:pt>
                <c:pt idx="337">
                  <c:v>67</c:v>
                </c:pt>
                <c:pt idx="338">
                  <c:v>67</c:v>
                </c:pt>
                <c:pt idx="339">
                  <c:v>52</c:v>
                </c:pt>
                <c:pt idx="340">
                  <c:v>39</c:v>
                </c:pt>
                <c:pt idx="341">
                  <c:v>29</c:v>
                </c:pt>
                <c:pt idx="342">
                  <c:v>26</c:v>
                </c:pt>
                <c:pt idx="343">
                  <c:v>23</c:v>
                </c:pt>
                <c:pt idx="344">
                  <c:v>21</c:v>
                </c:pt>
                <c:pt idx="345">
                  <c:v>21</c:v>
                </c:pt>
                <c:pt idx="346">
                  <c:v>20</c:v>
                </c:pt>
                <c:pt idx="347">
                  <c:v>20</c:v>
                </c:pt>
                <c:pt idx="348">
                  <c:v>23</c:v>
                </c:pt>
                <c:pt idx="349">
                  <c:v>27</c:v>
                </c:pt>
                <c:pt idx="350">
                  <c:v>31</c:v>
                </c:pt>
                <c:pt idx="351">
                  <c:v>35</c:v>
                </c:pt>
                <c:pt idx="352">
                  <c:v>39</c:v>
                </c:pt>
                <c:pt idx="353">
                  <c:v>43</c:v>
                </c:pt>
                <c:pt idx="354">
                  <c:v>46</c:v>
                </c:pt>
                <c:pt idx="355">
                  <c:v>49</c:v>
                </c:pt>
                <c:pt idx="356">
                  <c:v>52</c:v>
                </c:pt>
                <c:pt idx="357">
                  <c:v>53</c:v>
                </c:pt>
                <c:pt idx="358">
                  <c:v>54</c:v>
                </c:pt>
                <c:pt idx="359">
                  <c:v>55</c:v>
                </c:pt>
                <c:pt idx="360">
                  <c:v>53</c:v>
                </c:pt>
                <c:pt idx="361">
                  <c:v>51</c:v>
                </c:pt>
                <c:pt idx="362">
                  <c:v>49</c:v>
                </c:pt>
                <c:pt idx="363">
                  <c:v>43</c:v>
                </c:pt>
                <c:pt idx="364">
                  <c:v>39</c:v>
                </c:pt>
                <c:pt idx="365">
                  <c:v>34</c:v>
                </c:pt>
                <c:pt idx="366">
                  <c:v>33</c:v>
                </c:pt>
                <c:pt idx="367">
                  <c:v>32</c:v>
                </c:pt>
                <c:pt idx="368">
                  <c:v>30</c:v>
                </c:pt>
                <c:pt idx="369">
                  <c:v>26</c:v>
                </c:pt>
                <c:pt idx="370">
                  <c:v>22</c:v>
                </c:pt>
                <c:pt idx="371">
                  <c:v>19</c:v>
                </c:pt>
                <c:pt idx="372">
                  <c:v>22</c:v>
                </c:pt>
                <c:pt idx="373">
                  <c:v>26</c:v>
                </c:pt>
                <c:pt idx="374">
                  <c:v>30</c:v>
                </c:pt>
                <c:pt idx="375">
                  <c:v>34</c:v>
                </c:pt>
                <c:pt idx="376">
                  <c:v>40</c:v>
                </c:pt>
                <c:pt idx="377">
                  <c:v>46</c:v>
                </c:pt>
                <c:pt idx="378">
                  <c:v>49</c:v>
                </c:pt>
                <c:pt idx="379">
                  <c:v>53</c:v>
                </c:pt>
                <c:pt idx="380">
                  <c:v>57</c:v>
                </c:pt>
                <c:pt idx="381">
                  <c:v>61</c:v>
                </c:pt>
                <c:pt idx="382">
                  <c:v>65</c:v>
                </c:pt>
                <c:pt idx="383">
                  <c:v>69</c:v>
                </c:pt>
                <c:pt idx="384">
                  <c:v>65</c:v>
                </c:pt>
                <c:pt idx="385">
                  <c:v>61</c:v>
                </c:pt>
                <c:pt idx="386">
                  <c:v>58</c:v>
                </c:pt>
                <c:pt idx="387">
                  <c:v>54</c:v>
                </c:pt>
                <c:pt idx="388">
                  <c:v>51</c:v>
                </c:pt>
                <c:pt idx="389">
                  <c:v>48</c:v>
                </c:pt>
                <c:pt idx="390">
                  <c:v>45</c:v>
                </c:pt>
                <c:pt idx="391">
                  <c:v>42</c:v>
                </c:pt>
                <c:pt idx="392">
                  <c:v>38</c:v>
                </c:pt>
                <c:pt idx="393">
                  <c:v>39</c:v>
                </c:pt>
                <c:pt idx="394">
                  <c:v>39</c:v>
                </c:pt>
                <c:pt idx="395">
                  <c:v>39</c:v>
                </c:pt>
                <c:pt idx="396">
                  <c:v>43</c:v>
                </c:pt>
                <c:pt idx="397">
                  <c:v>47</c:v>
                </c:pt>
                <c:pt idx="398">
                  <c:v>51</c:v>
                </c:pt>
                <c:pt idx="399">
                  <c:v>50</c:v>
                </c:pt>
                <c:pt idx="400">
                  <c:v>50</c:v>
                </c:pt>
                <c:pt idx="401">
                  <c:v>49</c:v>
                </c:pt>
                <c:pt idx="402">
                  <c:v>52</c:v>
                </c:pt>
                <c:pt idx="403">
                  <c:v>56</c:v>
                </c:pt>
                <c:pt idx="404">
                  <c:v>60</c:v>
                </c:pt>
                <c:pt idx="405">
                  <c:v>66</c:v>
                </c:pt>
                <c:pt idx="406">
                  <c:v>72</c:v>
                </c:pt>
                <c:pt idx="407">
                  <c:v>79</c:v>
                </c:pt>
                <c:pt idx="408">
                  <c:v>80</c:v>
                </c:pt>
                <c:pt idx="409">
                  <c:v>80</c:v>
                </c:pt>
                <c:pt idx="410">
                  <c:v>80</c:v>
                </c:pt>
                <c:pt idx="411">
                  <c:v>71</c:v>
                </c:pt>
                <c:pt idx="412">
                  <c:v>63</c:v>
                </c:pt>
                <c:pt idx="413">
                  <c:v>56</c:v>
                </c:pt>
                <c:pt idx="414">
                  <c:v>48</c:v>
                </c:pt>
                <c:pt idx="415">
                  <c:v>42</c:v>
                </c:pt>
                <c:pt idx="416">
                  <c:v>37</c:v>
                </c:pt>
                <c:pt idx="417">
                  <c:v>36</c:v>
                </c:pt>
                <c:pt idx="418">
                  <c:v>35</c:v>
                </c:pt>
                <c:pt idx="419">
                  <c:v>34</c:v>
                </c:pt>
                <c:pt idx="420">
                  <c:v>36</c:v>
                </c:pt>
                <c:pt idx="421">
                  <c:v>37</c:v>
                </c:pt>
                <c:pt idx="422">
                  <c:v>39</c:v>
                </c:pt>
                <c:pt idx="423">
                  <c:v>42</c:v>
                </c:pt>
                <c:pt idx="424">
                  <c:v>46</c:v>
                </c:pt>
                <c:pt idx="425">
                  <c:v>49</c:v>
                </c:pt>
                <c:pt idx="426">
                  <c:v>51</c:v>
                </c:pt>
                <c:pt idx="427">
                  <c:v>54</c:v>
                </c:pt>
                <c:pt idx="428">
                  <c:v>56</c:v>
                </c:pt>
                <c:pt idx="429">
                  <c:v>58</c:v>
                </c:pt>
                <c:pt idx="430">
                  <c:v>60</c:v>
                </c:pt>
                <c:pt idx="431">
                  <c:v>61</c:v>
                </c:pt>
                <c:pt idx="432">
                  <c:v>60</c:v>
                </c:pt>
                <c:pt idx="433">
                  <c:v>58</c:v>
                </c:pt>
                <c:pt idx="434">
                  <c:v>56</c:v>
                </c:pt>
                <c:pt idx="435">
                  <c:v>45</c:v>
                </c:pt>
                <c:pt idx="436">
                  <c:v>36</c:v>
                </c:pt>
                <c:pt idx="437">
                  <c:v>29</c:v>
                </c:pt>
                <c:pt idx="438">
                  <c:v>23</c:v>
                </c:pt>
                <c:pt idx="439">
                  <c:v>17</c:v>
                </c:pt>
                <c:pt idx="440">
                  <c:v>13</c:v>
                </c:pt>
                <c:pt idx="441">
                  <c:v>13</c:v>
                </c:pt>
                <c:pt idx="442">
                  <c:v>14</c:v>
                </c:pt>
                <c:pt idx="443">
                  <c:v>14</c:v>
                </c:pt>
                <c:pt idx="444">
                  <c:v>17</c:v>
                </c:pt>
                <c:pt idx="445">
                  <c:v>21</c:v>
                </c:pt>
                <c:pt idx="446">
                  <c:v>26</c:v>
                </c:pt>
                <c:pt idx="447">
                  <c:v>26</c:v>
                </c:pt>
                <c:pt idx="448">
                  <c:v>27</c:v>
                </c:pt>
                <c:pt idx="449">
                  <c:v>27</c:v>
                </c:pt>
                <c:pt idx="450">
                  <c:v>31</c:v>
                </c:pt>
                <c:pt idx="451">
                  <c:v>37</c:v>
                </c:pt>
                <c:pt idx="452">
                  <c:v>42</c:v>
                </c:pt>
                <c:pt idx="453">
                  <c:v>42</c:v>
                </c:pt>
                <c:pt idx="454">
                  <c:v>42</c:v>
                </c:pt>
                <c:pt idx="455">
                  <c:v>41</c:v>
                </c:pt>
                <c:pt idx="456">
                  <c:v>37</c:v>
                </c:pt>
                <c:pt idx="457">
                  <c:v>34</c:v>
                </c:pt>
                <c:pt idx="458">
                  <c:v>31</c:v>
                </c:pt>
                <c:pt idx="459">
                  <c:v>29</c:v>
                </c:pt>
                <c:pt idx="460">
                  <c:v>27</c:v>
                </c:pt>
                <c:pt idx="461">
                  <c:v>25</c:v>
                </c:pt>
                <c:pt idx="462">
                  <c:v>26</c:v>
                </c:pt>
                <c:pt idx="463">
                  <c:v>27</c:v>
                </c:pt>
                <c:pt idx="464">
                  <c:v>28</c:v>
                </c:pt>
                <c:pt idx="465">
                  <c:v>28</c:v>
                </c:pt>
                <c:pt idx="466">
                  <c:v>29</c:v>
                </c:pt>
                <c:pt idx="467">
                  <c:v>29</c:v>
                </c:pt>
                <c:pt idx="468">
                  <c:v>33</c:v>
                </c:pt>
                <c:pt idx="469">
                  <c:v>38</c:v>
                </c:pt>
                <c:pt idx="470">
                  <c:v>43</c:v>
                </c:pt>
                <c:pt idx="471">
                  <c:v>46</c:v>
                </c:pt>
                <c:pt idx="472">
                  <c:v>48</c:v>
                </c:pt>
                <c:pt idx="473">
                  <c:v>51</c:v>
                </c:pt>
                <c:pt idx="474">
                  <c:v>52</c:v>
                </c:pt>
                <c:pt idx="475">
                  <c:v>53</c:v>
                </c:pt>
                <c:pt idx="476">
                  <c:v>55</c:v>
                </c:pt>
                <c:pt idx="477">
                  <c:v>53</c:v>
                </c:pt>
                <c:pt idx="478">
                  <c:v>51</c:v>
                </c:pt>
                <c:pt idx="479">
                  <c:v>49</c:v>
                </c:pt>
                <c:pt idx="480">
                  <c:v>49</c:v>
                </c:pt>
                <c:pt idx="481">
                  <c:v>48</c:v>
                </c:pt>
                <c:pt idx="482">
                  <c:v>47</c:v>
                </c:pt>
                <c:pt idx="483">
                  <c:v>45</c:v>
                </c:pt>
                <c:pt idx="484">
                  <c:v>43</c:v>
                </c:pt>
                <c:pt idx="485">
                  <c:v>40</c:v>
                </c:pt>
                <c:pt idx="486">
                  <c:v>37</c:v>
                </c:pt>
                <c:pt idx="487">
                  <c:v>35</c:v>
                </c:pt>
                <c:pt idx="488">
                  <c:v>33</c:v>
                </c:pt>
                <c:pt idx="489">
                  <c:v>45</c:v>
                </c:pt>
                <c:pt idx="490">
                  <c:v>61</c:v>
                </c:pt>
                <c:pt idx="491">
                  <c:v>83</c:v>
                </c:pt>
                <c:pt idx="492">
                  <c:v>78</c:v>
                </c:pt>
                <c:pt idx="493">
                  <c:v>74</c:v>
                </c:pt>
                <c:pt idx="494">
                  <c:v>69</c:v>
                </c:pt>
                <c:pt idx="495">
                  <c:v>64</c:v>
                </c:pt>
                <c:pt idx="496">
                  <c:v>59</c:v>
                </c:pt>
                <c:pt idx="497">
                  <c:v>54</c:v>
                </c:pt>
                <c:pt idx="498">
                  <c:v>56</c:v>
                </c:pt>
                <c:pt idx="499">
                  <c:v>57</c:v>
                </c:pt>
                <c:pt idx="500">
                  <c:v>59</c:v>
                </c:pt>
                <c:pt idx="501">
                  <c:v>59</c:v>
                </c:pt>
                <c:pt idx="502">
                  <c:v>58</c:v>
                </c:pt>
                <c:pt idx="503">
                  <c:v>58</c:v>
                </c:pt>
                <c:pt idx="504">
                  <c:v>56</c:v>
                </c:pt>
                <c:pt idx="505">
                  <c:v>53</c:v>
                </c:pt>
                <c:pt idx="506">
                  <c:v>51</c:v>
                </c:pt>
                <c:pt idx="507">
                  <c:v>36</c:v>
                </c:pt>
                <c:pt idx="508">
                  <c:v>24</c:v>
                </c:pt>
                <c:pt idx="509">
                  <c:v>16</c:v>
                </c:pt>
                <c:pt idx="510">
                  <c:v>15</c:v>
                </c:pt>
                <c:pt idx="511">
                  <c:v>13</c:v>
                </c:pt>
                <c:pt idx="512">
                  <c:v>12</c:v>
                </c:pt>
                <c:pt idx="513">
                  <c:v>17</c:v>
                </c:pt>
                <c:pt idx="514">
                  <c:v>23</c:v>
                </c:pt>
                <c:pt idx="515">
                  <c:v>30</c:v>
                </c:pt>
                <c:pt idx="516">
                  <c:v>34</c:v>
                </c:pt>
                <c:pt idx="517">
                  <c:v>37</c:v>
                </c:pt>
                <c:pt idx="518">
                  <c:v>31</c:v>
                </c:pt>
                <c:pt idx="519">
                  <c:v>34</c:v>
                </c:pt>
                <c:pt idx="520">
                  <c:v>37</c:v>
                </c:pt>
                <c:pt idx="521">
                  <c:v>41</c:v>
                </c:pt>
                <c:pt idx="522">
                  <c:v>39</c:v>
                </c:pt>
                <c:pt idx="523">
                  <c:v>38</c:v>
                </c:pt>
                <c:pt idx="524">
                  <c:v>37</c:v>
                </c:pt>
                <c:pt idx="525">
                  <c:v>38</c:v>
                </c:pt>
                <c:pt idx="526">
                  <c:v>39</c:v>
                </c:pt>
                <c:pt idx="527">
                  <c:v>41</c:v>
                </c:pt>
                <c:pt idx="528">
                  <c:v>39</c:v>
                </c:pt>
                <c:pt idx="529">
                  <c:v>38</c:v>
                </c:pt>
                <c:pt idx="530">
                  <c:v>37</c:v>
                </c:pt>
                <c:pt idx="531">
                  <c:v>31</c:v>
                </c:pt>
                <c:pt idx="532">
                  <c:v>25</c:v>
                </c:pt>
                <c:pt idx="533">
                  <c:v>21</c:v>
                </c:pt>
                <c:pt idx="534">
                  <c:v>20</c:v>
                </c:pt>
                <c:pt idx="535">
                  <c:v>19</c:v>
                </c:pt>
                <c:pt idx="536">
                  <c:v>17</c:v>
                </c:pt>
                <c:pt idx="537">
                  <c:v>19</c:v>
                </c:pt>
                <c:pt idx="538">
                  <c:v>22</c:v>
                </c:pt>
                <c:pt idx="539">
                  <c:v>25</c:v>
                </c:pt>
                <c:pt idx="540">
                  <c:v>28</c:v>
                </c:pt>
                <c:pt idx="541">
                  <c:v>31</c:v>
                </c:pt>
                <c:pt idx="542">
                  <c:v>34</c:v>
                </c:pt>
                <c:pt idx="543">
                  <c:v>35</c:v>
                </c:pt>
                <c:pt idx="544">
                  <c:v>35</c:v>
                </c:pt>
                <c:pt idx="545">
                  <c:v>36</c:v>
                </c:pt>
                <c:pt idx="546">
                  <c:v>36</c:v>
                </c:pt>
                <c:pt idx="547">
                  <c:v>36</c:v>
                </c:pt>
                <c:pt idx="548">
                  <c:v>36</c:v>
                </c:pt>
                <c:pt idx="549">
                  <c:v>38</c:v>
                </c:pt>
                <c:pt idx="550">
                  <c:v>40</c:v>
                </c:pt>
                <c:pt idx="551">
                  <c:v>41</c:v>
                </c:pt>
                <c:pt idx="552">
                  <c:v>47</c:v>
                </c:pt>
                <c:pt idx="553">
                  <c:v>53</c:v>
                </c:pt>
                <c:pt idx="554">
                  <c:v>59</c:v>
                </c:pt>
                <c:pt idx="555">
                  <c:v>45</c:v>
                </c:pt>
                <c:pt idx="556">
                  <c:v>35</c:v>
                </c:pt>
                <c:pt idx="557">
                  <c:v>26</c:v>
                </c:pt>
                <c:pt idx="558">
                  <c:v>25</c:v>
                </c:pt>
                <c:pt idx="559">
                  <c:v>24</c:v>
                </c:pt>
                <c:pt idx="560">
                  <c:v>23</c:v>
                </c:pt>
                <c:pt idx="561">
                  <c:v>23</c:v>
                </c:pt>
                <c:pt idx="562">
                  <c:v>24</c:v>
                </c:pt>
                <c:pt idx="563">
                  <c:v>24</c:v>
                </c:pt>
                <c:pt idx="564">
                  <c:v>26</c:v>
                </c:pt>
                <c:pt idx="565">
                  <c:v>28</c:v>
                </c:pt>
                <c:pt idx="566">
                  <c:v>30</c:v>
                </c:pt>
                <c:pt idx="567">
                  <c:v>32</c:v>
                </c:pt>
                <c:pt idx="568">
                  <c:v>35</c:v>
                </c:pt>
                <c:pt idx="569">
                  <c:v>37</c:v>
                </c:pt>
                <c:pt idx="570">
                  <c:v>39</c:v>
                </c:pt>
                <c:pt idx="571">
                  <c:v>41</c:v>
                </c:pt>
                <c:pt idx="572">
                  <c:v>43</c:v>
                </c:pt>
                <c:pt idx="573">
                  <c:v>48</c:v>
                </c:pt>
                <c:pt idx="574">
                  <c:v>54</c:v>
                </c:pt>
                <c:pt idx="575">
                  <c:v>61</c:v>
                </c:pt>
                <c:pt idx="576">
                  <c:v>67</c:v>
                </c:pt>
                <c:pt idx="577">
                  <c:v>73</c:v>
                </c:pt>
                <c:pt idx="578">
                  <c:v>78</c:v>
                </c:pt>
                <c:pt idx="579">
                  <c:v>63</c:v>
                </c:pt>
                <c:pt idx="580">
                  <c:v>51</c:v>
                </c:pt>
                <c:pt idx="581">
                  <c:v>42</c:v>
                </c:pt>
                <c:pt idx="582">
                  <c:v>39</c:v>
                </c:pt>
                <c:pt idx="583">
                  <c:v>36</c:v>
                </c:pt>
                <c:pt idx="584">
                  <c:v>33</c:v>
                </c:pt>
                <c:pt idx="585">
                  <c:v>33</c:v>
                </c:pt>
                <c:pt idx="586">
                  <c:v>33</c:v>
                </c:pt>
                <c:pt idx="587">
                  <c:v>32</c:v>
                </c:pt>
                <c:pt idx="588">
                  <c:v>35</c:v>
                </c:pt>
                <c:pt idx="589">
                  <c:v>38</c:v>
                </c:pt>
                <c:pt idx="590">
                  <c:v>41</c:v>
                </c:pt>
                <c:pt idx="591">
                  <c:v>44</c:v>
                </c:pt>
                <c:pt idx="592">
                  <c:v>47</c:v>
                </c:pt>
                <c:pt idx="593">
                  <c:v>50</c:v>
                </c:pt>
                <c:pt idx="594">
                  <c:v>52</c:v>
                </c:pt>
                <c:pt idx="595">
                  <c:v>53</c:v>
                </c:pt>
                <c:pt idx="596">
                  <c:v>54</c:v>
                </c:pt>
                <c:pt idx="597">
                  <c:v>56</c:v>
                </c:pt>
                <c:pt idx="598">
                  <c:v>57</c:v>
                </c:pt>
                <c:pt idx="599">
                  <c:v>58</c:v>
                </c:pt>
                <c:pt idx="600">
                  <c:v>61</c:v>
                </c:pt>
                <c:pt idx="601">
                  <c:v>63</c:v>
                </c:pt>
                <c:pt idx="602">
                  <c:v>65</c:v>
                </c:pt>
                <c:pt idx="603">
                  <c:v>59</c:v>
                </c:pt>
                <c:pt idx="604">
                  <c:v>54</c:v>
                </c:pt>
                <c:pt idx="605">
                  <c:v>49</c:v>
                </c:pt>
                <c:pt idx="606">
                  <c:v>47</c:v>
                </c:pt>
                <c:pt idx="607">
                  <c:v>46</c:v>
                </c:pt>
                <c:pt idx="608">
                  <c:v>44</c:v>
                </c:pt>
                <c:pt idx="609">
                  <c:v>42</c:v>
                </c:pt>
                <c:pt idx="610">
                  <c:v>41</c:v>
                </c:pt>
                <c:pt idx="611">
                  <c:v>39</c:v>
                </c:pt>
                <c:pt idx="612">
                  <c:v>42</c:v>
                </c:pt>
                <c:pt idx="613">
                  <c:v>44</c:v>
                </c:pt>
                <c:pt idx="614">
                  <c:v>46</c:v>
                </c:pt>
                <c:pt idx="615">
                  <c:v>48</c:v>
                </c:pt>
                <c:pt idx="616">
                  <c:v>50</c:v>
                </c:pt>
                <c:pt idx="617">
                  <c:v>53</c:v>
                </c:pt>
                <c:pt idx="618">
                  <c:v>56</c:v>
                </c:pt>
                <c:pt idx="619">
                  <c:v>59</c:v>
                </c:pt>
                <c:pt idx="620">
                  <c:v>62</c:v>
                </c:pt>
                <c:pt idx="621">
                  <c:v>63</c:v>
                </c:pt>
                <c:pt idx="622">
                  <c:v>64</c:v>
                </c:pt>
                <c:pt idx="623">
                  <c:v>65</c:v>
                </c:pt>
                <c:pt idx="624">
                  <c:v>65</c:v>
                </c:pt>
                <c:pt idx="625">
                  <c:v>65</c:v>
                </c:pt>
                <c:pt idx="626">
                  <c:v>65</c:v>
                </c:pt>
                <c:pt idx="627">
                  <c:v>59</c:v>
                </c:pt>
                <c:pt idx="628">
                  <c:v>54</c:v>
                </c:pt>
                <c:pt idx="629">
                  <c:v>50</c:v>
                </c:pt>
                <c:pt idx="630">
                  <c:v>49</c:v>
                </c:pt>
                <c:pt idx="631">
                  <c:v>48</c:v>
                </c:pt>
                <c:pt idx="632">
                  <c:v>46</c:v>
                </c:pt>
                <c:pt idx="633">
                  <c:v>46</c:v>
                </c:pt>
                <c:pt idx="634">
                  <c:v>46</c:v>
                </c:pt>
                <c:pt idx="635">
                  <c:v>46</c:v>
                </c:pt>
                <c:pt idx="636">
                  <c:v>48</c:v>
                </c:pt>
                <c:pt idx="637">
                  <c:v>49</c:v>
                </c:pt>
                <c:pt idx="638">
                  <c:v>50</c:v>
                </c:pt>
                <c:pt idx="639">
                  <c:v>51</c:v>
                </c:pt>
                <c:pt idx="640">
                  <c:v>52</c:v>
                </c:pt>
                <c:pt idx="641">
                  <c:v>52</c:v>
                </c:pt>
                <c:pt idx="642">
                  <c:v>57</c:v>
                </c:pt>
                <c:pt idx="643">
                  <c:v>62</c:v>
                </c:pt>
                <c:pt idx="644">
                  <c:v>67</c:v>
                </c:pt>
                <c:pt idx="645">
                  <c:v>67</c:v>
                </c:pt>
                <c:pt idx="646">
                  <c:v>67</c:v>
                </c:pt>
                <c:pt idx="647">
                  <c:v>67</c:v>
                </c:pt>
                <c:pt idx="648">
                  <c:v>56</c:v>
                </c:pt>
                <c:pt idx="649">
                  <c:v>48</c:v>
                </c:pt>
                <c:pt idx="650">
                  <c:v>40</c:v>
                </c:pt>
                <c:pt idx="651">
                  <c:v>34</c:v>
                </c:pt>
                <c:pt idx="652">
                  <c:v>28</c:v>
                </c:pt>
                <c:pt idx="653">
                  <c:v>24</c:v>
                </c:pt>
                <c:pt idx="654">
                  <c:v>22</c:v>
                </c:pt>
                <c:pt idx="655">
                  <c:v>20</c:v>
                </c:pt>
                <c:pt idx="656">
                  <c:v>18</c:v>
                </c:pt>
                <c:pt idx="657">
                  <c:v>16</c:v>
                </c:pt>
                <c:pt idx="658">
                  <c:v>15</c:v>
                </c:pt>
                <c:pt idx="659">
                  <c:v>13</c:v>
                </c:pt>
                <c:pt idx="660">
                  <c:v>17</c:v>
                </c:pt>
                <c:pt idx="661">
                  <c:v>21</c:v>
                </c:pt>
                <c:pt idx="662">
                  <c:v>27</c:v>
                </c:pt>
                <c:pt idx="663">
                  <c:v>29</c:v>
                </c:pt>
                <c:pt idx="664">
                  <c:v>31</c:v>
                </c:pt>
                <c:pt idx="665">
                  <c:v>33</c:v>
                </c:pt>
                <c:pt idx="666">
                  <c:v>36</c:v>
                </c:pt>
                <c:pt idx="667">
                  <c:v>39</c:v>
                </c:pt>
                <c:pt idx="668">
                  <c:v>42</c:v>
                </c:pt>
                <c:pt idx="669">
                  <c:v>42</c:v>
                </c:pt>
                <c:pt idx="670">
                  <c:v>41</c:v>
                </c:pt>
                <c:pt idx="671">
                  <c:v>41</c:v>
                </c:pt>
                <c:pt idx="672">
                  <c:v>40</c:v>
                </c:pt>
                <c:pt idx="673">
                  <c:v>40</c:v>
                </c:pt>
                <c:pt idx="674">
                  <c:v>39</c:v>
                </c:pt>
                <c:pt idx="675">
                  <c:v>35</c:v>
                </c:pt>
                <c:pt idx="676">
                  <c:v>31</c:v>
                </c:pt>
                <c:pt idx="677">
                  <c:v>27</c:v>
                </c:pt>
                <c:pt idx="678">
                  <c:v>25</c:v>
                </c:pt>
                <c:pt idx="679">
                  <c:v>23</c:v>
                </c:pt>
                <c:pt idx="680">
                  <c:v>21</c:v>
                </c:pt>
                <c:pt idx="681">
                  <c:v>20</c:v>
                </c:pt>
                <c:pt idx="682">
                  <c:v>20</c:v>
                </c:pt>
                <c:pt idx="683">
                  <c:v>19</c:v>
                </c:pt>
                <c:pt idx="684">
                  <c:v>24</c:v>
                </c:pt>
                <c:pt idx="685">
                  <c:v>29</c:v>
                </c:pt>
                <c:pt idx="686">
                  <c:v>35</c:v>
                </c:pt>
                <c:pt idx="687">
                  <c:v>36</c:v>
                </c:pt>
                <c:pt idx="688">
                  <c:v>38</c:v>
                </c:pt>
                <c:pt idx="689">
                  <c:v>39</c:v>
                </c:pt>
                <c:pt idx="690">
                  <c:v>44</c:v>
                </c:pt>
                <c:pt idx="691">
                  <c:v>49</c:v>
                </c:pt>
                <c:pt idx="692">
                  <c:v>54</c:v>
                </c:pt>
                <c:pt idx="693">
                  <c:v>58</c:v>
                </c:pt>
                <c:pt idx="694">
                  <c:v>62</c:v>
                </c:pt>
                <c:pt idx="695">
                  <c:v>66</c:v>
                </c:pt>
                <c:pt idx="696">
                  <c:v>67</c:v>
                </c:pt>
                <c:pt idx="697">
                  <c:v>68</c:v>
                </c:pt>
                <c:pt idx="698">
                  <c:v>69</c:v>
                </c:pt>
                <c:pt idx="699">
                  <c:v>57</c:v>
                </c:pt>
                <c:pt idx="700">
                  <c:v>48</c:v>
                </c:pt>
                <c:pt idx="701">
                  <c:v>40</c:v>
                </c:pt>
                <c:pt idx="702">
                  <c:v>36</c:v>
                </c:pt>
                <c:pt idx="703">
                  <c:v>32</c:v>
                </c:pt>
                <c:pt idx="704">
                  <c:v>28</c:v>
                </c:pt>
                <c:pt idx="705">
                  <c:v>29</c:v>
                </c:pt>
                <c:pt idx="706">
                  <c:v>29</c:v>
                </c:pt>
                <c:pt idx="707">
                  <c:v>29</c:v>
                </c:pt>
                <c:pt idx="708">
                  <c:v>33</c:v>
                </c:pt>
                <c:pt idx="709">
                  <c:v>37</c:v>
                </c:pt>
                <c:pt idx="710">
                  <c:v>42</c:v>
                </c:pt>
                <c:pt idx="711">
                  <c:v>40</c:v>
                </c:pt>
                <c:pt idx="712">
                  <c:v>37</c:v>
                </c:pt>
                <c:pt idx="713">
                  <c:v>35</c:v>
                </c:pt>
                <c:pt idx="714">
                  <c:v>38</c:v>
                </c:pt>
                <c:pt idx="715">
                  <c:v>41</c:v>
                </c:pt>
                <c:pt idx="716">
                  <c:v>44</c:v>
                </c:pt>
                <c:pt idx="717">
                  <c:v>48</c:v>
                </c:pt>
                <c:pt idx="718">
                  <c:v>52</c:v>
                </c:pt>
                <c:pt idx="719">
                  <c:v>56</c:v>
                </c:pt>
                <c:pt idx="720">
                  <c:v>55</c:v>
                </c:pt>
                <c:pt idx="721">
                  <c:v>54</c:v>
                </c:pt>
                <c:pt idx="722">
                  <c:v>53</c:v>
                </c:pt>
                <c:pt idx="723">
                  <c:v>49</c:v>
                </c:pt>
                <c:pt idx="724">
                  <c:v>45</c:v>
                </c:pt>
                <c:pt idx="725">
                  <c:v>41</c:v>
                </c:pt>
                <c:pt idx="726">
                  <c:v>38</c:v>
                </c:pt>
                <c:pt idx="727">
                  <c:v>36</c:v>
                </c:pt>
                <c:pt idx="728">
                  <c:v>34</c:v>
                </c:pt>
                <c:pt idx="729">
                  <c:v>34</c:v>
                </c:pt>
                <c:pt idx="730">
                  <c:v>33</c:v>
                </c:pt>
                <c:pt idx="731">
                  <c:v>33</c:v>
                </c:pt>
                <c:pt idx="732">
                  <c:v>38</c:v>
                </c:pt>
                <c:pt idx="733">
                  <c:v>40</c:v>
                </c:pt>
                <c:pt idx="734">
                  <c:v>42</c:v>
                </c:pt>
                <c:pt idx="735">
                  <c:v>43</c:v>
                </c:pt>
                <c:pt idx="736">
                  <c:v>42</c:v>
                </c:pt>
                <c:pt idx="737">
                  <c:v>40</c:v>
                </c:pt>
                <c:pt idx="738">
                  <c:v>37</c:v>
                </c:pt>
                <c:pt idx="739">
                  <c:v>36</c:v>
                </c:pt>
                <c:pt idx="740">
                  <c:v>36</c:v>
                </c:pt>
                <c:pt idx="741">
                  <c:v>38</c:v>
                </c:pt>
                <c:pt idx="742">
                  <c:v>41</c:v>
                </c:pt>
                <c:pt idx="743">
                  <c:v>44</c:v>
                </c:pt>
                <c:pt idx="744">
                  <c:v>47</c:v>
                </c:pt>
                <c:pt idx="745">
                  <c:v>48</c:v>
                </c:pt>
                <c:pt idx="746">
                  <c:v>49</c:v>
                </c:pt>
                <c:pt idx="747">
                  <c:v>43</c:v>
                </c:pt>
                <c:pt idx="748">
                  <c:v>38</c:v>
                </c:pt>
                <c:pt idx="749">
                  <c:v>34</c:v>
                </c:pt>
                <c:pt idx="750">
                  <c:v>27</c:v>
                </c:pt>
                <c:pt idx="751">
                  <c:v>20</c:v>
                </c:pt>
                <c:pt idx="752">
                  <c:v>15</c:v>
                </c:pt>
                <c:pt idx="753">
                  <c:v>14</c:v>
                </c:pt>
                <c:pt idx="754">
                  <c:v>14</c:v>
                </c:pt>
                <c:pt idx="755">
                  <c:v>13</c:v>
                </c:pt>
                <c:pt idx="756">
                  <c:v>18</c:v>
                </c:pt>
                <c:pt idx="757">
                  <c:v>24</c:v>
                </c:pt>
                <c:pt idx="758">
                  <c:v>31</c:v>
                </c:pt>
                <c:pt idx="759">
                  <c:v>39</c:v>
                </c:pt>
                <c:pt idx="760">
                  <c:v>48</c:v>
                </c:pt>
                <c:pt idx="761">
                  <c:v>58</c:v>
                </c:pt>
                <c:pt idx="762">
                  <c:v>56</c:v>
                </c:pt>
                <c:pt idx="763">
                  <c:v>55</c:v>
                </c:pt>
                <c:pt idx="764">
                  <c:v>53</c:v>
                </c:pt>
                <c:pt idx="765">
                  <c:v>61</c:v>
                </c:pt>
                <c:pt idx="766">
                  <c:v>70</c:v>
                </c:pt>
                <c:pt idx="767">
                  <c:v>78</c:v>
                </c:pt>
                <c:pt idx="768">
                  <c:v>72</c:v>
                </c:pt>
                <c:pt idx="769">
                  <c:v>67</c:v>
                </c:pt>
                <c:pt idx="770">
                  <c:v>62</c:v>
                </c:pt>
                <c:pt idx="771">
                  <c:v>57</c:v>
                </c:pt>
                <c:pt idx="772">
                  <c:v>52</c:v>
                </c:pt>
                <c:pt idx="773">
                  <c:v>48</c:v>
                </c:pt>
                <c:pt idx="774">
                  <c:v>41</c:v>
                </c:pt>
                <c:pt idx="775">
                  <c:v>34</c:v>
                </c:pt>
                <c:pt idx="776">
                  <c:v>28</c:v>
                </c:pt>
                <c:pt idx="777">
                  <c:v>27</c:v>
                </c:pt>
                <c:pt idx="778">
                  <c:v>26</c:v>
                </c:pt>
                <c:pt idx="779">
                  <c:v>24</c:v>
                </c:pt>
                <c:pt idx="780">
                  <c:v>26</c:v>
                </c:pt>
                <c:pt idx="781">
                  <c:v>27</c:v>
                </c:pt>
                <c:pt idx="782">
                  <c:v>28</c:v>
                </c:pt>
                <c:pt idx="783">
                  <c:v>40</c:v>
                </c:pt>
                <c:pt idx="784">
                  <c:v>54</c:v>
                </c:pt>
                <c:pt idx="785">
                  <c:v>71</c:v>
                </c:pt>
                <c:pt idx="786">
                  <c:v>68</c:v>
                </c:pt>
                <c:pt idx="787">
                  <c:v>65</c:v>
                </c:pt>
                <c:pt idx="788">
                  <c:v>62</c:v>
                </c:pt>
                <c:pt idx="789">
                  <c:v>64</c:v>
                </c:pt>
                <c:pt idx="790">
                  <c:v>67</c:v>
                </c:pt>
                <c:pt idx="791">
                  <c:v>69</c:v>
                </c:pt>
                <c:pt idx="792">
                  <c:v>72</c:v>
                </c:pt>
                <c:pt idx="793">
                  <c:v>74</c:v>
                </c:pt>
                <c:pt idx="794">
                  <c:v>76</c:v>
                </c:pt>
                <c:pt idx="795">
                  <c:v>64</c:v>
                </c:pt>
                <c:pt idx="796">
                  <c:v>54</c:v>
                </c:pt>
                <c:pt idx="797">
                  <c:v>46</c:v>
                </c:pt>
                <c:pt idx="798">
                  <c:v>40</c:v>
                </c:pt>
                <c:pt idx="799">
                  <c:v>35</c:v>
                </c:pt>
                <c:pt idx="800">
                  <c:v>30</c:v>
                </c:pt>
                <c:pt idx="801">
                  <c:v>26</c:v>
                </c:pt>
                <c:pt idx="802">
                  <c:v>22</c:v>
                </c:pt>
                <c:pt idx="803">
                  <c:v>19</c:v>
                </c:pt>
                <c:pt idx="804">
                  <c:v>23</c:v>
                </c:pt>
                <c:pt idx="805">
                  <c:v>29</c:v>
                </c:pt>
                <c:pt idx="806">
                  <c:v>35</c:v>
                </c:pt>
                <c:pt idx="807">
                  <c:v>32</c:v>
                </c:pt>
                <c:pt idx="808">
                  <c:v>30</c:v>
                </c:pt>
                <c:pt idx="809">
                  <c:v>27</c:v>
                </c:pt>
                <c:pt idx="810">
                  <c:v>30</c:v>
                </c:pt>
                <c:pt idx="811">
                  <c:v>33</c:v>
                </c:pt>
                <c:pt idx="812">
                  <c:v>36</c:v>
                </c:pt>
                <c:pt idx="813">
                  <c:v>41</c:v>
                </c:pt>
                <c:pt idx="814">
                  <c:v>47</c:v>
                </c:pt>
                <c:pt idx="815">
                  <c:v>53</c:v>
                </c:pt>
                <c:pt idx="816">
                  <c:v>58</c:v>
                </c:pt>
                <c:pt idx="817">
                  <c:v>63</c:v>
                </c:pt>
                <c:pt idx="818">
                  <c:v>67</c:v>
                </c:pt>
                <c:pt idx="819">
                  <c:v>55</c:v>
                </c:pt>
                <c:pt idx="820">
                  <c:v>45</c:v>
                </c:pt>
                <c:pt idx="821">
                  <c:v>36</c:v>
                </c:pt>
                <c:pt idx="822">
                  <c:v>32</c:v>
                </c:pt>
                <c:pt idx="823">
                  <c:v>28</c:v>
                </c:pt>
                <c:pt idx="824">
                  <c:v>25</c:v>
                </c:pt>
                <c:pt idx="825">
                  <c:v>24</c:v>
                </c:pt>
                <c:pt idx="826">
                  <c:v>24</c:v>
                </c:pt>
                <c:pt idx="827">
                  <c:v>23</c:v>
                </c:pt>
                <c:pt idx="828">
                  <c:v>26</c:v>
                </c:pt>
                <c:pt idx="829">
                  <c:v>29</c:v>
                </c:pt>
                <c:pt idx="830">
                  <c:v>33</c:v>
                </c:pt>
                <c:pt idx="831">
                  <c:v>36</c:v>
                </c:pt>
                <c:pt idx="832">
                  <c:v>39</c:v>
                </c:pt>
                <c:pt idx="833">
                  <c:v>42</c:v>
                </c:pt>
                <c:pt idx="834">
                  <c:v>45</c:v>
                </c:pt>
                <c:pt idx="835">
                  <c:v>49</c:v>
                </c:pt>
                <c:pt idx="836">
                  <c:v>53</c:v>
                </c:pt>
                <c:pt idx="837">
                  <c:v>60</c:v>
                </c:pt>
                <c:pt idx="838">
                  <c:v>68</c:v>
                </c:pt>
                <c:pt idx="839">
                  <c:v>76</c:v>
                </c:pt>
                <c:pt idx="840">
                  <c:v>75</c:v>
                </c:pt>
                <c:pt idx="841">
                  <c:v>74</c:v>
                </c:pt>
                <c:pt idx="842">
                  <c:v>73</c:v>
                </c:pt>
                <c:pt idx="843">
                  <c:v>64</c:v>
                </c:pt>
                <c:pt idx="844">
                  <c:v>56</c:v>
                </c:pt>
                <c:pt idx="845">
                  <c:v>48</c:v>
                </c:pt>
                <c:pt idx="846">
                  <c:v>44</c:v>
                </c:pt>
                <c:pt idx="847">
                  <c:v>40</c:v>
                </c:pt>
                <c:pt idx="848">
                  <c:v>36</c:v>
                </c:pt>
                <c:pt idx="849">
                  <c:v>34</c:v>
                </c:pt>
                <c:pt idx="850">
                  <c:v>32</c:v>
                </c:pt>
                <c:pt idx="851">
                  <c:v>30</c:v>
                </c:pt>
                <c:pt idx="852">
                  <c:v>33</c:v>
                </c:pt>
                <c:pt idx="853">
                  <c:v>36</c:v>
                </c:pt>
                <c:pt idx="854">
                  <c:v>39</c:v>
                </c:pt>
                <c:pt idx="855">
                  <c:v>44</c:v>
                </c:pt>
                <c:pt idx="856">
                  <c:v>49</c:v>
                </c:pt>
                <c:pt idx="857">
                  <c:v>54</c:v>
                </c:pt>
                <c:pt idx="858">
                  <c:v>59</c:v>
                </c:pt>
                <c:pt idx="859">
                  <c:v>64</c:v>
                </c:pt>
                <c:pt idx="860">
                  <c:v>70</c:v>
                </c:pt>
                <c:pt idx="861">
                  <c:v>70</c:v>
                </c:pt>
                <c:pt idx="862">
                  <c:v>71</c:v>
                </c:pt>
                <c:pt idx="863">
                  <c:v>71</c:v>
                </c:pt>
                <c:pt idx="864">
                  <c:v>70</c:v>
                </c:pt>
                <c:pt idx="865">
                  <c:v>69</c:v>
                </c:pt>
                <c:pt idx="866">
                  <c:v>67</c:v>
                </c:pt>
                <c:pt idx="867">
                  <c:v>61</c:v>
                </c:pt>
                <c:pt idx="868">
                  <c:v>55</c:v>
                </c:pt>
                <c:pt idx="869">
                  <c:v>50</c:v>
                </c:pt>
                <c:pt idx="870">
                  <c:v>44</c:v>
                </c:pt>
                <c:pt idx="871">
                  <c:v>39</c:v>
                </c:pt>
                <c:pt idx="872">
                  <c:v>34</c:v>
                </c:pt>
                <c:pt idx="873">
                  <c:v>31</c:v>
                </c:pt>
                <c:pt idx="874">
                  <c:v>27</c:v>
                </c:pt>
                <c:pt idx="875">
                  <c:v>24</c:v>
                </c:pt>
                <c:pt idx="876">
                  <c:v>26</c:v>
                </c:pt>
                <c:pt idx="877">
                  <c:v>28</c:v>
                </c:pt>
                <c:pt idx="878">
                  <c:v>29</c:v>
                </c:pt>
                <c:pt idx="879">
                  <c:v>28</c:v>
                </c:pt>
                <c:pt idx="880">
                  <c:v>26</c:v>
                </c:pt>
                <c:pt idx="881">
                  <c:v>24</c:v>
                </c:pt>
                <c:pt idx="882">
                  <c:v>23</c:v>
                </c:pt>
                <c:pt idx="883">
                  <c:v>21</c:v>
                </c:pt>
                <c:pt idx="884">
                  <c:v>19</c:v>
                </c:pt>
                <c:pt idx="885">
                  <c:v>20</c:v>
                </c:pt>
                <c:pt idx="886">
                  <c:v>20</c:v>
                </c:pt>
                <c:pt idx="887">
                  <c:v>21</c:v>
                </c:pt>
                <c:pt idx="888">
                  <c:v>23</c:v>
                </c:pt>
                <c:pt idx="889">
                  <c:v>24</c:v>
                </c:pt>
                <c:pt idx="890">
                  <c:v>26</c:v>
                </c:pt>
                <c:pt idx="891">
                  <c:v>19</c:v>
                </c:pt>
                <c:pt idx="892">
                  <c:v>14</c:v>
                </c:pt>
                <c:pt idx="893">
                  <c:v>10</c:v>
                </c:pt>
                <c:pt idx="894">
                  <c:v>11</c:v>
                </c:pt>
                <c:pt idx="895">
                  <c:v>13</c:v>
                </c:pt>
                <c:pt idx="896">
                  <c:v>14</c:v>
                </c:pt>
                <c:pt idx="897">
                  <c:v>14</c:v>
                </c:pt>
                <c:pt idx="898">
                  <c:v>15</c:v>
                </c:pt>
                <c:pt idx="899">
                  <c:v>16</c:v>
                </c:pt>
                <c:pt idx="900">
                  <c:v>16</c:v>
                </c:pt>
                <c:pt idx="901">
                  <c:v>17</c:v>
                </c:pt>
                <c:pt idx="902">
                  <c:v>17</c:v>
                </c:pt>
                <c:pt idx="903">
                  <c:v>17</c:v>
                </c:pt>
                <c:pt idx="904">
                  <c:v>17</c:v>
                </c:pt>
                <c:pt idx="905">
                  <c:v>17</c:v>
                </c:pt>
                <c:pt idx="906">
                  <c:v>18</c:v>
                </c:pt>
                <c:pt idx="907">
                  <c:v>20</c:v>
                </c:pt>
                <c:pt idx="908">
                  <c:v>21</c:v>
                </c:pt>
                <c:pt idx="909">
                  <c:v>20</c:v>
                </c:pt>
                <c:pt idx="910">
                  <c:v>19</c:v>
                </c:pt>
                <c:pt idx="911">
                  <c:v>19</c:v>
                </c:pt>
                <c:pt idx="912">
                  <c:v>15</c:v>
                </c:pt>
                <c:pt idx="913">
                  <c:v>12</c:v>
                </c:pt>
                <c:pt idx="914">
                  <c:v>11</c:v>
                </c:pt>
                <c:pt idx="915">
                  <c:v>12</c:v>
                </c:pt>
                <c:pt idx="916">
                  <c:v>14</c:v>
                </c:pt>
                <c:pt idx="917">
                  <c:v>16</c:v>
                </c:pt>
                <c:pt idx="918">
                  <c:v>17</c:v>
                </c:pt>
                <c:pt idx="919">
                  <c:v>19</c:v>
                </c:pt>
                <c:pt idx="920">
                  <c:v>21</c:v>
                </c:pt>
                <c:pt idx="921">
                  <c:v>18</c:v>
                </c:pt>
                <c:pt idx="922">
                  <c:v>15</c:v>
                </c:pt>
                <c:pt idx="923">
                  <c:v>13</c:v>
                </c:pt>
                <c:pt idx="924">
                  <c:v>15</c:v>
                </c:pt>
                <c:pt idx="925">
                  <c:v>17</c:v>
                </c:pt>
                <c:pt idx="926">
                  <c:v>19</c:v>
                </c:pt>
                <c:pt idx="927">
                  <c:v>20</c:v>
                </c:pt>
                <c:pt idx="928">
                  <c:v>20</c:v>
                </c:pt>
                <c:pt idx="929">
                  <c:v>21</c:v>
                </c:pt>
                <c:pt idx="930">
                  <c:v>19</c:v>
                </c:pt>
                <c:pt idx="931">
                  <c:v>17</c:v>
                </c:pt>
                <c:pt idx="932">
                  <c:v>15</c:v>
                </c:pt>
                <c:pt idx="933">
                  <c:v>17</c:v>
                </c:pt>
                <c:pt idx="934">
                  <c:v>20</c:v>
                </c:pt>
                <c:pt idx="935">
                  <c:v>22</c:v>
                </c:pt>
                <c:pt idx="936">
                  <c:v>22</c:v>
                </c:pt>
                <c:pt idx="937">
                  <c:v>21</c:v>
                </c:pt>
                <c:pt idx="938">
                  <c:v>21</c:v>
                </c:pt>
                <c:pt idx="939">
                  <c:v>23</c:v>
                </c:pt>
                <c:pt idx="940">
                  <c:v>25</c:v>
                </c:pt>
                <c:pt idx="941">
                  <c:v>26</c:v>
                </c:pt>
                <c:pt idx="942">
                  <c:v>22</c:v>
                </c:pt>
                <c:pt idx="943">
                  <c:v>19</c:v>
                </c:pt>
                <c:pt idx="944">
                  <c:v>15</c:v>
                </c:pt>
                <c:pt idx="945">
                  <c:v>14</c:v>
                </c:pt>
                <c:pt idx="946">
                  <c:v>13</c:v>
                </c:pt>
                <c:pt idx="947">
                  <c:v>12</c:v>
                </c:pt>
                <c:pt idx="948">
                  <c:v>15</c:v>
                </c:pt>
                <c:pt idx="949">
                  <c:v>19</c:v>
                </c:pt>
                <c:pt idx="950">
                  <c:v>23</c:v>
                </c:pt>
                <c:pt idx="951">
                  <c:v>28</c:v>
                </c:pt>
                <c:pt idx="952">
                  <c:v>33</c:v>
                </c:pt>
                <c:pt idx="953">
                  <c:v>39</c:v>
                </c:pt>
                <c:pt idx="954">
                  <c:v>42</c:v>
                </c:pt>
                <c:pt idx="955">
                  <c:v>46</c:v>
                </c:pt>
                <c:pt idx="956">
                  <c:v>51</c:v>
                </c:pt>
                <c:pt idx="957">
                  <c:v>54</c:v>
                </c:pt>
                <c:pt idx="958">
                  <c:v>58</c:v>
                </c:pt>
                <c:pt idx="959">
                  <c:v>62</c:v>
                </c:pt>
                <c:pt idx="960">
                  <c:v>62</c:v>
                </c:pt>
                <c:pt idx="961">
                  <c:v>61</c:v>
                </c:pt>
                <c:pt idx="962">
                  <c:v>61</c:v>
                </c:pt>
                <c:pt idx="963">
                  <c:v>52</c:v>
                </c:pt>
                <c:pt idx="964">
                  <c:v>44</c:v>
                </c:pt>
                <c:pt idx="965">
                  <c:v>37</c:v>
                </c:pt>
                <c:pt idx="966">
                  <c:v>38</c:v>
                </c:pt>
                <c:pt idx="967">
                  <c:v>38</c:v>
                </c:pt>
                <c:pt idx="968">
                  <c:v>37</c:v>
                </c:pt>
                <c:pt idx="969">
                  <c:v>28</c:v>
                </c:pt>
                <c:pt idx="970">
                  <c:v>19</c:v>
                </c:pt>
                <c:pt idx="971">
                  <c:v>12</c:v>
                </c:pt>
                <c:pt idx="972">
                  <c:v>16</c:v>
                </c:pt>
                <c:pt idx="973">
                  <c:v>21</c:v>
                </c:pt>
                <c:pt idx="974">
                  <c:v>27</c:v>
                </c:pt>
                <c:pt idx="975">
                  <c:v>32</c:v>
                </c:pt>
                <c:pt idx="976">
                  <c:v>38</c:v>
                </c:pt>
                <c:pt idx="977">
                  <c:v>44</c:v>
                </c:pt>
                <c:pt idx="978">
                  <c:v>41</c:v>
                </c:pt>
                <c:pt idx="979">
                  <c:v>36</c:v>
                </c:pt>
                <c:pt idx="980">
                  <c:v>32</c:v>
                </c:pt>
                <c:pt idx="981">
                  <c:v>33</c:v>
                </c:pt>
                <c:pt idx="982">
                  <c:v>34</c:v>
                </c:pt>
                <c:pt idx="983">
                  <c:v>35</c:v>
                </c:pt>
                <c:pt idx="984">
                  <c:v>40</c:v>
                </c:pt>
                <c:pt idx="985">
                  <c:v>43</c:v>
                </c:pt>
                <c:pt idx="986">
                  <c:v>47</c:v>
                </c:pt>
                <c:pt idx="987">
                  <c:v>43</c:v>
                </c:pt>
                <c:pt idx="988">
                  <c:v>39</c:v>
                </c:pt>
                <c:pt idx="989">
                  <c:v>35</c:v>
                </c:pt>
                <c:pt idx="990">
                  <c:v>28</c:v>
                </c:pt>
                <c:pt idx="991">
                  <c:v>22</c:v>
                </c:pt>
                <c:pt idx="992">
                  <c:v>17</c:v>
                </c:pt>
                <c:pt idx="993">
                  <c:v>17</c:v>
                </c:pt>
                <c:pt idx="994">
                  <c:v>18</c:v>
                </c:pt>
                <c:pt idx="995">
                  <c:v>18</c:v>
                </c:pt>
                <c:pt idx="996">
                  <c:v>21</c:v>
                </c:pt>
                <c:pt idx="997">
                  <c:v>25</c:v>
                </c:pt>
                <c:pt idx="998">
                  <c:v>30</c:v>
                </c:pt>
                <c:pt idx="999">
                  <c:v>32</c:v>
                </c:pt>
                <c:pt idx="1000">
                  <c:v>33</c:v>
                </c:pt>
                <c:pt idx="1001">
                  <c:v>35</c:v>
                </c:pt>
                <c:pt idx="1002">
                  <c:v>38</c:v>
                </c:pt>
                <c:pt idx="1003">
                  <c:v>42</c:v>
                </c:pt>
                <c:pt idx="1004">
                  <c:v>46</c:v>
                </c:pt>
                <c:pt idx="1005">
                  <c:v>53</c:v>
                </c:pt>
                <c:pt idx="1006">
                  <c:v>60</c:v>
                </c:pt>
                <c:pt idx="1007">
                  <c:v>68</c:v>
                </c:pt>
                <c:pt idx="1008">
                  <c:v>69</c:v>
                </c:pt>
                <c:pt idx="1009">
                  <c:v>71</c:v>
                </c:pt>
                <c:pt idx="1010">
                  <c:v>72</c:v>
                </c:pt>
                <c:pt idx="1011">
                  <c:v>63</c:v>
                </c:pt>
                <c:pt idx="1012">
                  <c:v>56</c:v>
                </c:pt>
                <c:pt idx="1013">
                  <c:v>50</c:v>
                </c:pt>
                <c:pt idx="1014">
                  <c:v>42</c:v>
                </c:pt>
                <c:pt idx="1015">
                  <c:v>34</c:v>
                </c:pt>
                <c:pt idx="1016">
                  <c:v>28</c:v>
                </c:pt>
                <c:pt idx="1017">
                  <c:v>28</c:v>
                </c:pt>
                <c:pt idx="1018">
                  <c:v>28</c:v>
                </c:pt>
                <c:pt idx="1019">
                  <c:v>28</c:v>
                </c:pt>
                <c:pt idx="1020">
                  <c:v>31</c:v>
                </c:pt>
                <c:pt idx="1021">
                  <c:v>33</c:v>
                </c:pt>
                <c:pt idx="1022">
                  <c:v>36</c:v>
                </c:pt>
                <c:pt idx="1023">
                  <c:v>39</c:v>
                </c:pt>
                <c:pt idx="1024">
                  <c:v>42</c:v>
                </c:pt>
                <c:pt idx="1025">
                  <c:v>46</c:v>
                </c:pt>
                <c:pt idx="1026">
                  <c:v>48</c:v>
                </c:pt>
                <c:pt idx="1027">
                  <c:v>49</c:v>
                </c:pt>
                <c:pt idx="1028">
                  <c:v>51</c:v>
                </c:pt>
                <c:pt idx="1029">
                  <c:v>57</c:v>
                </c:pt>
                <c:pt idx="1030">
                  <c:v>64</c:v>
                </c:pt>
                <c:pt idx="1031">
                  <c:v>71</c:v>
                </c:pt>
                <c:pt idx="1032">
                  <c:v>72</c:v>
                </c:pt>
                <c:pt idx="1033">
                  <c:v>72</c:v>
                </c:pt>
                <c:pt idx="1034">
                  <c:v>72</c:v>
                </c:pt>
                <c:pt idx="1035">
                  <c:v>58</c:v>
                </c:pt>
                <c:pt idx="1036">
                  <c:v>45</c:v>
                </c:pt>
                <c:pt idx="1037">
                  <c:v>35</c:v>
                </c:pt>
                <c:pt idx="1038">
                  <c:v>32</c:v>
                </c:pt>
                <c:pt idx="1039">
                  <c:v>29</c:v>
                </c:pt>
                <c:pt idx="1040">
                  <c:v>26</c:v>
                </c:pt>
                <c:pt idx="1041">
                  <c:v>25</c:v>
                </c:pt>
                <c:pt idx="1042">
                  <c:v>25</c:v>
                </c:pt>
                <c:pt idx="1043">
                  <c:v>25</c:v>
                </c:pt>
                <c:pt idx="1044">
                  <c:v>27</c:v>
                </c:pt>
                <c:pt idx="1045">
                  <c:v>29</c:v>
                </c:pt>
                <c:pt idx="1046">
                  <c:v>32</c:v>
                </c:pt>
                <c:pt idx="1047">
                  <c:v>35</c:v>
                </c:pt>
                <c:pt idx="1048">
                  <c:v>37</c:v>
                </c:pt>
                <c:pt idx="1049">
                  <c:v>40</c:v>
                </c:pt>
                <c:pt idx="1050">
                  <c:v>39</c:v>
                </c:pt>
                <c:pt idx="1051">
                  <c:v>37</c:v>
                </c:pt>
                <c:pt idx="1052">
                  <c:v>36</c:v>
                </c:pt>
                <c:pt idx="1053">
                  <c:v>40</c:v>
                </c:pt>
                <c:pt idx="1054">
                  <c:v>44</c:v>
                </c:pt>
                <c:pt idx="1055">
                  <c:v>49</c:v>
                </c:pt>
                <c:pt idx="1056">
                  <c:v>48</c:v>
                </c:pt>
                <c:pt idx="1057">
                  <c:v>46</c:v>
                </c:pt>
                <c:pt idx="1058">
                  <c:v>45</c:v>
                </c:pt>
                <c:pt idx="1059">
                  <c:v>36</c:v>
                </c:pt>
                <c:pt idx="1060">
                  <c:v>28</c:v>
                </c:pt>
                <c:pt idx="1061">
                  <c:v>22</c:v>
                </c:pt>
                <c:pt idx="1062">
                  <c:v>21</c:v>
                </c:pt>
                <c:pt idx="1063">
                  <c:v>19</c:v>
                </c:pt>
                <c:pt idx="1064">
                  <c:v>18</c:v>
                </c:pt>
                <c:pt idx="1065">
                  <c:v>19</c:v>
                </c:pt>
                <c:pt idx="1066">
                  <c:v>19</c:v>
                </c:pt>
                <c:pt idx="1067">
                  <c:v>20</c:v>
                </c:pt>
                <c:pt idx="1068">
                  <c:v>22</c:v>
                </c:pt>
                <c:pt idx="1069">
                  <c:v>23</c:v>
                </c:pt>
                <c:pt idx="1070">
                  <c:v>24</c:v>
                </c:pt>
                <c:pt idx="1071">
                  <c:v>26</c:v>
                </c:pt>
                <c:pt idx="1072">
                  <c:v>28</c:v>
                </c:pt>
                <c:pt idx="1073">
                  <c:v>30</c:v>
                </c:pt>
                <c:pt idx="1074">
                  <c:v>31</c:v>
                </c:pt>
                <c:pt idx="1075">
                  <c:v>32</c:v>
                </c:pt>
                <c:pt idx="1076">
                  <c:v>34</c:v>
                </c:pt>
                <c:pt idx="1077">
                  <c:v>32</c:v>
                </c:pt>
                <c:pt idx="1078">
                  <c:v>30</c:v>
                </c:pt>
                <c:pt idx="1079">
                  <c:v>27</c:v>
                </c:pt>
                <c:pt idx="1080">
                  <c:v>28</c:v>
                </c:pt>
                <c:pt idx="1081">
                  <c:v>29</c:v>
                </c:pt>
                <c:pt idx="1082">
                  <c:v>30</c:v>
                </c:pt>
                <c:pt idx="1083">
                  <c:v>26</c:v>
                </c:pt>
                <c:pt idx="1084">
                  <c:v>22</c:v>
                </c:pt>
                <c:pt idx="1085">
                  <c:v>19</c:v>
                </c:pt>
                <c:pt idx="1086">
                  <c:v>17</c:v>
                </c:pt>
                <c:pt idx="1087">
                  <c:v>14</c:v>
                </c:pt>
                <c:pt idx="1088">
                  <c:v>12</c:v>
                </c:pt>
                <c:pt idx="1089">
                  <c:v>13</c:v>
                </c:pt>
                <c:pt idx="1090">
                  <c:v>13</c:v>
                </c:pt>
                <c:pt idx="1091">
                  <c:v>13</c:v>
                </c:pt>
                <c:pt idx="1092">
                  <c:v>16</c:v>
                </c:pt>
                <c:pt idx="1093">
                  <c:v>18</c:v>
                </c:pt>
                <c:pt idx="1094">
                  <c:v>21</c:v>
                </c:pt>
                <c:pt idx="1095">
                  <c:v>22</c:v>
                </c:pt>
                <c:pt idx="1096">
                  <c:v>24</c:v>
                </c:pt>
                <c:pt idx="1097">
                  <c:v>25</c:v>
                </c:pt>
                <c:pt idx="1098">
                  <c:v>27</c:v>
                </c:pt>
                <c:pt idx="1099">
                  <c:v>30</c:v>
                </c:pt>
                <c:pt idx="1100">
                  <c:v>32</c:v>
                </c:pt>
                <c:pt idx="1101">
                  <c:v>35</c:v>
                </c:pt>
                <c:pt idx="1102">
                  <c:v>38</c:v>
                </c:pt>
                <c:pt idx="1103">
                  <c:v>42</c:v>
                </c:pt>
                <c:pt idx="1104">
                  <c:v>41</c:v>
                </c:pt>
                <c:pt idx="1105">
                  <c:v>40</c:v>
                </c:pt>
                <c:pt idx="1106">
                  <c:v>39</c:v>
                </c:pt>
                <c:pt idx="1107">
                  <c:v>34</c:v>
                </c:pt>
                <c:pt idx="1108">
                  <c:v>30</c:v>
                </c:pt>
                <c:pt idx="1109">
                  <c:v>26</c:v>
                </c:pt>
                <c:pt idx="1110">
                  <c:v>25</c:v>
                </c:pt>
                <c:pt idx="1111">
                  <c:v>23</c:v>
                </c:pt>
                <c:pt idx="1112">
                  <c:v>21</c:v>
                </c:pt>
                <c:pt idx="1113">
                  <c:v>20</c:v>
                </c:pt>
                <c:pt idx="1114">
                  <c:v>19</c:v>
                </c:pt>
                <c:pt idx="1115">
                  <c:v>17</c:v>
                </c:pt>
                <c:pt idx="1116">
                  <c:v>19</c:v>
                </c:pt>
                <c:pt idx="1117">
                  <c:v>20</c:v>
                </c:pt>
                <c:pt idx="1118">
                  <c:v>22</c:v>
                </c:pt>
                <c:pt idx="1119">
                  <c:v>23</c:v>
                </c:pt>
                <c:pt idx="1120">
                  <c:v>25</c:v>
                </c:pt>
                <c:pt idx="1121">
                  <c:v>26</c:v>
                </c:pt>
                <c:pt idx="1122">
                  <c:v>30</c:v>
                </c:pt>
                <c:pt idx="1123">
                  <c:v>33</c:v>
                </c:pt>
                <c:pt idx="1124">
                  <c:v>37</c:v>
                </c:pt>
                <c:pt idx="1125">
                  <c:v>37</c:v>
                </c:pt>
                <c:pt idx="1126">
                  <c:v>36</c:v>
                </c:pt>
                <c:pt idx="1127">
                  <c:v>35</c:v>
                </c:pt>
                <c:pt idx="1128">
                  <c:v>34</c:v>
                </c:pt>
                <c:pt idx="1129">
                  <c:v>33</c:v>
                </c:pt>
                <c:pt idx="1130">
                  <c:v>32</c:v>
                </c:pt>
                <c:pt idx="1131">
                  <c:v>26</c:v>
                </c:pt>
                <c:pt idx="1132">
                  <c:v>21</c:v>
                </c:pt>
                <c:pt idx="1133">
                  <c:v>17</c:v>
                </c:pt>
                <c:pt idx="1134">
                  <c:v>16</c:v>
                </c:pt>
                <c:pt idx="1135">
                  <c:v>14</c:v>
                </c:pt>
                <c:pt idx="1136">
                  <c:v>13</c:v>
                </c:pt>
                <c:pt idx="1137">
                  <c:v>13</c:v>
                </c:pt>
                <c:pt idx="1138">
                  <c:v>14</c:v>
                </c:pt>
                <c:pt idx="1139">
                  <c:v>15</c:v>
                </c:pt>
                <c:pt idx="1140">
                  <c:v>18</c:v>
                </c:pt>
                <c:pt idx="1141">
                  <c:v>21</c:v>
                </c:pt>
                <c:pt idx="1142">
                  <c:v>24</c:v>
                </c:pt>
                <c:pt idx="1143">
                  <c:v>24</c:v>
                </c:pt>
                <c:pt idx="1144">
                  <c:v>24</c:v>
                </c:pt>
                <c:pt idx="1145">
                  <c:v>24</c:v>
                </c:pt>
                <c:pt idx="1146">
                  <c:v>26</c:v>
                </c:pt>
                <c:pt idx="1147">
                  <c:v>27</c:v>
                </c:pt>
                <c:pt idx="1148">
                  <c:v>29</c:v>
                </c:pt>
                <c:pt idx="1149">
                  <c:v>33</c:v>
                </c:pt>
                <c:pt idx="1150">
                  <c:v>37</c:v>
                </c:pt>
                <c:pt idx="1151">
                  <c:v>41</c:v>
                </c:pt>
                <c:pt idx="1152">
                  <c:v>40</c:v>
                </c:pt>
                <c:pt idx="1153">
                  <c:v>38</c:v>
                </c:pt>
                <c:pt idx="1154">
                  <c:v>37</c:v>
                </c:pt>
                <c:pt idx="1155">
                  <c:v>28</c:v>
                </c:pt>
                <c:pt idx="1156">
                  <c:v>22</c:v>
                </c:pt>
                <c:pt idx="1157">
                  <c:v>16</c:v>
                </c:pt>
                <c:pt idx="1158">
                  <c:v>16</c:v>
                </c:pt>
                <c:pt idx="1159">
                  <c:v>16</c:v>
                </c:pt>
                <c:pt idx="1160">
                  <c:v>16</c:v>
                </c:pt>
                <c:pt idx="1161">
                  <c:v>16</c:v>
                </c:pt>
                <c:pt idx="1162">
                  <c:v>17</c:v>
                </c:pt>
                <c:pt idx="1163">
                  <c:v>17</c:v>
                </c:pt>
                <c:pt idx="1164">
                  <c:v>19</c:v>
                </c:pt>
                <c:pt idx="1165">
                  <c:v>21</c:v>
                </c:pt>
                <c:pt idx="1166">
                  <c:v>24</c:v>
                </c:pt>
                <c:pt idx="1167">
                  <c:v>24</c:v>
                </c:pt>
                <c:pt idx="1168">
                  <c:v>25</c:v>
                </c:pt>
                <c:pt idx="1169">
                  <c:v>26</c:v>
                </c:pt>
                <c:pt idx="1170">
                  <c:v>29</c:v>
                </c:pt>
                <c:pt idx="1171">
                  <c:v>32</c:v>
                </c:pt>
                <c:pt idx="1172">
                  <c:v>35</c:v>
                </c:pt>
                <c:pt idx="1173">
                  <c:v>41</c:v>
                </c:pt>
                <c:pt idx="1174">
                  <c:v>48</c:v>
                </c:pt>
                <c:pt idx="1175">
                  <c:v>55</c:v>
                </c:pt>
                <c:pt idx="1176">
                  <c:v>61</c:v>
                </c:pt>
                <c:pt idx="1177">
                  <c:v>67</c:v>
                </c:pt>
                <c:pt idx="1178">
                  <c:v>72</c:v>
                </c:pt>
                <c:pt idx="1179">
                  <c:v>57</c:v>
                </c:pt>
                <c:pt idx="1180">
                  <c:v>44</c:v>
                </c:pt>
                <c:pt idx="1181">
                  <c:v>34</c:v>
                </c:pt>
                <c:pt idx="1182">
                  <c:v>26</c:v>
                </c:pt>
                <c:pt idx="1183">
                  <c:v>20</c:v>
                </c:pt>
                <c:pt idx="1184">
                  <c:v>17</c:v>
                </c:pt>
                <c:pt idx="1185">
                  <c:v>18</c:v>
                </c:pt>
                <c:pt idx="1186">
                  <c:v>19</c:v>
                </c:pt>
                <c:pt idx="1187">
                  <c:v>20</c:v>
                </c:pt>
                <c:pt idx="1188">
                  <c:v>24</c:v>
                </c:pt>
                <c:pt idx="1189">
                  <c:v>29</c:v>
                </c:pt>
                <c:pt idx="1190">
                  <c:v>35</c:v>
                </c:pt>
                <c:pt idx="1191">
                  <c:v>43</c:v>
                </c:pt>
                <c:pt idx="1192">
                  <c:v>51</c:v>
                </c:pt>
                <c:pt idx="1193">
                  <c:v>59</c:v>
                </c:pt>
                <c:pt idx="1194">
                  <c:v>60</c:v>
                </c:pt>
                <c:pt idx="1195">
                  <c:v>62</c:v>
                </c:pt>
                <c:pt idx="1196">
                  <c:v>63</c:v>
                </c:pt>
                <c:pt idx="1197">
                  <c:v>66</c:v>
                </c:pt>
                <c:pt idx="1198">
                  <c:v>69</c:v>
                </c:pt>
                <c:pt idx="1199">
                  <c:v>72</c:v>
                </c:pt>
                <c:pt idx="1200">
                  <c:v>70</c:v>
                </c:pt>
                <c:pt idx="1201">
                  <c:v>68</c:v>
                </c:pt>
                <c:pt idx="1202">
                  <c:v>66</c:v>
                </c:pt>
                <c:pt idx="1203">
                  <c:v>55</c:v>
                </c:pt>
                <c:pt idx="1204">
                  <c:v>45</c:v>
                </c:pt>
                <c:pt idx="1205">
                  <c:v>37</c:v>
                </c:pt>
                <c:pt idx="1206">
                  <c:v>27</c:v>
                </c:pt>
                <c:pt idx="1207">
                  <c:v>19</c:v>
                </c:pt>
                <c:pt idx="1208">
                  <c:v>11</c:v>
                </c:pt>
                <c:pt idx="1209">
                  <c:v>13</c:v>
                </c:pt>
                <c:pt idx="1210">
                  <c:v>14</c:v>
                </c:pt>
                <c:pt idx="1211">
                  <c:v>16</c:v>
                </c:pt>
                <c:pt idx="1212">
                  <c:v>19</c:v>
                </c:pt>
                <c:pt idx="1213">
                  <c:v>24</c:v>
                </c:pt>
                <c:pt idx="1214">
                  <c:v>28</c:v>
                </c:pt>
                <c:pt idx="1215">
                  <c:v>29</c:v>
                </c:pt>
                <c:pt idx="1216">
                  <c:v>31</c:v>
                </c:pt>
                <c:pt idx="1217">
                  <c:v>32</c:v>
                </c:pt>
                <c:pt idx="1218">
                  <c:v>39</c:v>
                </c:pt>
                <c:pt idx="1219">
                  <c:v>47</c:v>
                </c:pt>
                <c:pt idx="1220">
                  <c:v>56</c:v>
                </c:pt>
                <c:pt idx="1221">
                  <c:v>61</c:v>
                </c:pt>
                <c:pt idx="1222">
                  <c:v>66</c:v>
                </c:pt>
                <c:pt idx="1223">
                  <c:v>72</c:v>
                </c:pt>
                <c:pt idx="1224">
                  <c:v>73</c:v>
                </c:pt>
                <c:pt idx="1225">
                  <c:v>74</c:v>
                </c:pt>
                <c:pt idx="1226">
                  <c:v>74</c:v>
                </c:pt>
                <c:pt idx="1227">
                  <c:v>64</c:v>
                </c:pt>
                <c:pt idx="1228">
                  <c:v>54</c:v>
                </c:pt>
                <c:pt idx="1229">
                  <c:v>46</c:v>
                </c:pt>
                <c:pt idx="1230">
                  <c:v>40</c:v>
                </c:pt>
                <c:pt idx="1231">
                  <c:v>35</c:v>
                </c:pt>
                <c:pt idx="1232">
                  <c:v>30</c:v>
                </c:pt>
                <c:pt idx="1233">
                  <c:v>24</c:v>
                </c:pt>
                <c:pt idx="1234">
                  <c:v>19</c:v>
                </c:pt>
                <c:pt idx="1235">
                  <c:v>14</c:v>
                </c:pt>
                <c:pt idx="1236">
                  <c:v>16</c:v>
                </c:pt>
                <c:pt idx="1237">
                  <c:v>19</c:v>
                </c:pt>
                <c:pt idx="1238">
                  <c:v>22</c:v>
                </c:pt>
                <c:pt idx="1239">
                  <c:v>25</c:v>
                </c:pt>
                <c:pt idx="1240">
                  <c:v>28</c:v>
                </c:pt>
                <c:pt idx="1241">
                  <c:v>31</c:v>
                </c:pt>
                <c:pt idx="1242">
                  <c:v>39</c:v>
                </c:pt>
                <c:pt idx="1243">
                  <c:v>48</c:v>
                </c:pt>
                <c:pt idx="1244">
                  <c:v>57</c:v>
                </c:pt>
                <c:pt idx="1245">
                  <c:v>64</c:v>
                </c:pt>
                <c:pt idx="1246">
                  <c:v>71</c:v>
                </c:pt>
                <c:pt idx="1247">
                  <c:v>78</c:v>
                </c:pt>
                <c:pt idx="1248">
                  <c:v>77</c:v>
                </c:pt>
                <c:pt idx="1249">
                  <c:v>76</c:v>
                </c:pt>
                <c:pt idx="1250">
                  <c:v>76</c:v>
                </c:pt>
                <c:pt idx="1251">
                  <c:v>64</c:v>
                </c:pt>
                <c:pt idx="1252">
                  <c:v>55</c:v>
                </c:pt>
                <c:pt idx="1253">
                  <c:v>46</c:v>
                </c:pt>
                <c:pt idx="1254">
                  <c:v>40</c:v>
                </c:pt>
                <c:pt idx="1255">
                  <c:v>35</c:v>
                </c:pt>
                <c:pt idx="1256">
                  <c:v>30</c:v>
                </c:pt>
                <c:pt idx="1257">
                  <c:v>30</c:v>
                </c:pt>
                <c:pt idx="1258">
                  <c:v>31</c:v>
                </c:pt>
                <c:pt idx="1259">
                  <c:v>31</c:v>
                </c:pt>
                <c:pt idx="1260">
                  <c:v>34</c:v>
                </c:pt>
                <c:pt idx="1261">
                  <c:v>37</c:v>
                </c:pt>
                <c:pt idx="1262">
                  <c:v>40</c:v>
                </c:pt>
                <c:pt idx="1263">
                  <c:v>43</c:v>
                </c:pt>
                <c:pt idx="1264">
                  <c:v>47</c:v>
                </c:pt>
                <c:pt idx="1265">
                  <c:v>50</c:v>
                </c:pt>
                <c:pt idx="1266">
                  <c:v>52</c:v>
                </c:pt>
                <c:pt idx="1267">
                  <c:v>54</c:v>
                </c:pt>
                <c:pt idx="1268">
                  <c:v>55</c:v>
                </c:pt>
                <c:pt idx="1269">
                  <c:v>59</c:v>
                </c:pt>
                <c:pt idx="1270">
                  <c:v>64</c:v>
                </c:pt>
                <c:pt idx="1271">
                  <c:v>69</c:v>
                </c:pt>
                <c:pt idx="1272">
                  <c:v>72</c:v>
                </c:pt>
                <c:pt idx="1273">
                  <c:v>74</c:v>
                </c:pt>
                <c:pt idx="1274">
                  <c:v>77</c:v>
                </c:pt>
                <c:pt idx="1275">
                  <c:v>63</c:v>
                </c:pt>
                <c:pt idx="1276">
                  <c:v>52</c:v>
                </c:pt>
                <c:pt idx="1277">
                  <c:v>42</c:v>
                </c:pt>
                <c:pt idx="1278">
                  <c:v>35</c:v>
                </c:pt>
                <c:pt idx="1279">
                  <c:v>28</c:v>
                </c:pt>
                <c:pt idx="1280">
                  <c:v>22</c:v>
                </c:pt>
                <c:pt idx="1281">
                  <c:v>20</c:v>
                </c:pt>
                <c:pt idx="1282">
                  <c:v>18</c:v>
                </c:pt>
                <c:pt idx="1283">
                  <c:v>16</c:v>
                </c:pt>
                <c:pt idx="1284">
                  <c:v>19</c:v>
                </c:pt>
                <c:pt idx="1285">
                  <c:v>23</c:v>
                </c:pt>
                <c:pt idx="1286">
                  <c:v>26</c:v>
                </c:pt>
                <c:pt idx="1287">
                  <c:v>33</c:v>
                </c:pt>
                <c:pt idx="1288">
                  <c:v>41</c:v>
                </c:pt>
                <c:pt idx="1289">
                  <c:v>49</c:v>
                </c:pt>
                <c:pt idx="1290">
                  <c:v>53</c:v>
                </c:pt>
                <c:pt idx="1291">
                  <c:v>56</c:v>
                </c:pt>
                <c:pt idx="1292">
                  <c:v>60</c:v>
                </c:pt>
                <c:pt idx="1293">
                  <c:v>62</c:v>
                </c:pt>
                <c:pt idx="1294">
                  <c:v>65</c:v>
                </c:pt>
                <c:pt idx="1295">
                  <c:v>68</c:v>
                </c:pt>
                <c:pt idx="1296">
                  <c:v>67</c:v>
                </c:pt>
                <c:pt idx="1297">
                  <c:v>66</c:v>
                </c:pt>
                <c:pt idx="1298">
                  <c:v>65</c:v>
                </c:pt>
                <c:pt idx="1299">
                  <c:v>52</c:v>
                </c:pt>
                <c:pt idx="1300">
                  <c:v>41</c:v>
                </c:pt>
                <c:pt idx="1301">
                  <c:v>32</c:v>
                </c:pt>
                <c:pt idx="1302">
                  <c:v>29</c:v>
                </c:pt>
                <c:pt idx="1303">
                  <c:v>25</c:v>
                </c:pt>
                <c:pt idx="1304">
                  <c:v>22</c:v>
                </c:pt>
                <c:pt idx="1305">
                  <c:v>26</c:v>
                </c:pt>
                <c:pt idx="1306">
                  <c:v>32</c:v>
                </c:pt>
                <c:pt idx="1307">
                  <c:v>38</c:v>
                </c:pt>
                <c:pt idx="1308">
                  <c:v>35</c:v>
                </c:pt>
                <c:pt idx="1309">
                  <c:v>31</c:v>
                </c:pt>
                <c:pt idx="1310">
                  <c:v>28</c:v>
                </c:pt>
                <c:pt idx="1311">
                  <c:v>30</c:v>
                </c:pt>
                <c:pt idx="1312">
                  <c:v>32</c:v>
                </c:pt>
                <c:pt idx="1313">
                  <c:v>35</c:v>
                </c:pt>
                <c:pt idx="1314">
                  <c:v>41</c:v>
                </c:pt>
                <c:pt idx="1315">
                  <c:v>47</c:v>
                </c:pt>
                <c:pt idx="1316">
                  <c:v>53</c:v>
                </c:pt>
                <c:pt idx="1317">
                  <c:v>58</c:v>
                </c:pt>
                <c:pt idx="1318">
                  <c:v>64</c:v>
                </c:pt>
                <c:pt idx="1319">
                  <c:v>70</c:v>
                </c:pt>
                <c:pt idx="1320">
                  <c:v>75</c:v>
                </c:pt>
                <c:pt idx="1321">
                  <c:v>80</c:v>
                </c:pt>
                <c:pt idx="1322">
                  <c:v>85</c:v>
                </c:pt>
                <c:pt idx="1323">
                  <c:v>65</c:v>
                </c:pt>
                <c:pt idx="1324">
                  <c:v>48</c:v>
                </c:pt>
                <c:pt idx="1325">
                  <c:v>34</c:v>
                </c:pt>
                <c:pt idx="1326">
                  <c:v>28</c:v>
                </c:pt>
                <c:pt idx="1327">
                  <c:v>23</c:v>
                </c:pt>
                <c:pt idx="1328">
                  <c:v>18</c:v>
                </c:pt>
                <c:pt idx="1329">
                  <c:v>16</c:v>
                </c:pt>
                <c:pt idx="1330">
                  <c:v>13</c:v>
                </c:pt>
                <c:pt idx="1331">
                  <c:v>11</c:v>
                </c:pt>
                <c:pt idx="1332">
                  <c:v>14</c:v>
                </c:pt>
                <c:pt idx="1333">
                  <c:v>17</c:v>
                </c:pt>
                <c:pt idx="1334">
                  <c:v>21</c:v>
                </c:pt>
                <c:pt idx="1335">
                  <c:v>28</c:v>
                </c:pt>
                <c:pt idx="1336">
                  <c:v>37</c:v>
                </c:pt>
                <c:pt idx="1337">
                  <c:v>46</c:v>
                </c:pt>
                <c:pt idx="1338">
                  <c:v>49</c:v>
                </c:pt>
                <c:pt idx="1339">
                  <c:v>51</c:v>
                </c:pt>
                <c:pt idx="1340">
                  <c:v>54</c:v>
                </c:pt>
                <c:pt idx="1341">
                  <c:v>62</c:v>
                </c:pt>
                <c:pt idx="1342">
                  <c:v>71</c:v>
                </c:pt>
                <c:pt idx="1343">
                  <c:v>80</c:v>
                </c:pt>
                <c:pt idx="1344">
                  <c:v>80</c:v>
                </c:pt>
                <c:pt idx="1345">
                  <c:v>80</c:v>
                </c:pt>
                <c:pt idx="1346">
                  <c:v>79</c:v>
                </c:pt>
                <c:pt idx="1347">
                  <c:v>62</c:v>
                </c:pt>
                <c:pt idx="1348">
                  <c:v>48</c:v>
                </c:pt>
                <c:pt idx="1349">
                  <c:v>36</c:v>
                </c:pt>
                <c:pt idx="1350">
                  <c:v>30</c:v>
                </c:pt>
                <c:pt idx="1351">
                  <c:v>24</c:v>
                </c:pt>
                <c:pt idx="1352">
                  <c:v>19</c:v>
                </c:pt>
                <c:pt idx="1353">
                  <c:v>16</c:v>
                </c:pt>
                <c:pt idx="1354">
                  <c:v>13</c:v>
                </c:pt>
                <c:pt idx="1355">
                  <c:v>10</c:v>
                </c:pt>
                <c:pt idx="1356">
                  <c:v>17</c:v>
                </c:pt>
                <c:pt idx="1357">
                  <c:v>25</c:v>
                </c:pt>
                <c:pt idx="1358">
                  <c:v>34</c:v>
                </c:pt>
                <c:pt idx="1359">
                  <c:v>30</c:v>
                </c:pt>
                <c:pt idx="1360">
                  <c:v>25</c:v>
                </c:pt>
                <c:pt idx="1361">
                  <c:v>20</c:v>
                </c:pt>
                <c:pt idx="1362">
                  <c:v>27</c:v>
                </c:pt>
                <c:pt idx="1363">
                  <c:v>37</c:v>
                </c:pt>
                <c:pt idx="1364">
                  <c:v>47</c:v>
                </c:pt>
                <c:pt idx="1365">
                  <c:v>55</c:v>
                </c:pt>
                <c:pt idx="1366">
                  <c:v>64</c:v>
                </c:pt>
                <c:pt idx="1367">
                  <c:v>74</c:v>
                </c:pt>
                <c:pt idx="1368">
                  <c:v>74</c:v>
                </c:pt>
                <c:pt idx="1369">
                  <c:v>73</c:v>
                </c:pt>
                <c:pt idx="1370">
                  <c:v>72</c:v>
                </c:pt>
                <c:pt idx="1371">
                  <c:v>60</c:v>
                </c:pt>
                <c:pt idx="1372">
                  <c:v>49</c:v>
                </c:pt>
                <c:pt idx="1373">
                  <c:v>40</c:v>
                </c:pt>
                <c:pt idx="1374">
                  <c:v>33</c:v>
                </c:pt>
                <c:pt idx="1375">
                  <c:v>27</c:v>
                </c:pt>
                <c:pt idx="1376">
                  <c:v>22</c:v>
                </c:pt>
                <c:pt idx="1377">
                  <c:v>19</c:v>
                </c:pt>
                <c:pt idx="1378">
                  <c:v>17</c:v>
                </c:pt>
                <c:pt idx="1379">
                  <c:v>15</c:v>
                </c:pt>
                <c:pt idx="1380">
                  <c:v>18</c:v>
                </c:pt>
                <c:pt idx="1381">
                  <c:v>22</c:v>
                </c:pt>
                <c:pt idx="1382">
                  <c:v>27</c:v>
                </c:pt>
                <c:pt idx="1383">
                  <c:v>30</c:v>
                </c:pt>
                <c:pt idx="1384">
                  <c:v>33</c:v>
                </c:pt>
                <c:pt idx="1385">
                  <c:v>35</c:v>
                </c:pt>
                <c:pt idx="1386">
                  <c:v>40</c:v>
                </c:pt>
                <c:pt idx="1387">
                  <c:v>44</c:v>
                </c:pt>
                <c:pt idx="1388">
                  <c:v>49</c:v>
                </c:pt>
                <c:pt idx="1389">
                  <c:v>55</c:v>
                </c:pt>
                <c:pt idx="1390">
                  <c:v>61</c:v>
                </c:pt>
                <c:pt idx="1391">
                  <c:v>67</c:v>
                </c:pt>
                <c:pt idx="1392">
                  <c:v>68</c:v>
                </c:pt>
                <c:pt idx="1393">
                  <c:v>69</c:v>
                </c:pt>
                <c:pt idx="1394">
                  <c:v>69</c:v>
                </c:pt>
                <c:pt idx="1395">
                  <c:v>59</c:v>
                </c:pt>
                <c:pt idx="1396">
                  <c:v>50</c:v>
                </c:pt>
                <c:pt idx="1397">
                  <c:v>43</c:v>
                </c:pt>
                <c:pt idx="1398">
                  <c:v>34</c:v>
                </c:pt>
                <c:pt idx="1399">
                  <c:v>27</c:v>
                </c:pt>
                <c:pt idx="1400">
                  <c:v>21</c:v>
                </c:pt>
                <c:pt idx="1401">
                  <c:v>20</c:v>
                </c:pt>
                <c:pt idx="1402">
                  <c:v>19</c:v>
                </c:pt>
                <c:pt idx="1403">
                  <c:v>18</c:v>
                </c:pt>
                <c:pt idx="1404">
                  <c:v>21</c:v>
                </c:pt>
                <c:pt idx="1405">
                  <c:v>25</c:v>
                </c:pt>
                <c:pt idx="1406">
                  <c:v>29</c:v>
                </c:pt>
                <c:pt idx="1407">
                  <c:v>33</c:v>
                </c:pt>
                <c:pt idx="1408">
                  <c:v>36</c:v>
                </c:pt>
                <c:pt idx="1409">
                  <c:v>40</c:v>
                </c:pt>
                <c:pt idx="1410">
                  <c:v>44</c:v>
                </c:pt>
                <c:pt idx="1411">
                  <c:v>49</c:v>
                </c:pt>
                <c:pt idx="1412">
                  <c:v>54</c:v>
                </c:pt>
                <c:pt idx="1413">
                  <c:v>59</c:v>
                </c:pt>
                <c:pt idx="1414">
                  <c:v>65</c:v>
                </c:pt>
                <c:pt idx="1415">
                  <c:v>72</c:v>
                </c:pt>
                <c:pt idx="1416">
                  <c:v>71</c:v>
                </c:pt>
                <c:pt idx="1417">
                  <c:v>70</c:v>
                </c:pt>
                <c:pt idx="1418">
                  <c:v>69</c:v>
                </c:pt>
                <c:pt idx="1419">
                  <c:v>57</c:v>
                </c:pt>
                <c:pt idx="1420">
                  <c:v>47</c:v>
                </c:pt>
                <c:pt idx="1421">
                  <c:v>38</c:v>
                </c:pt>
                <c:pt idx="1422">
                  <c:v>34</c:v>
                </c:pt>
                <c:pt idx="1423">
                  <c:v>29</c:v>
                </c:pt>
                <c:pt idx="1424">
                  <c:v>25</c:v>
                </c:pt>
                <c:pt idx="1425">
                  <c:v>22</c:v>
                </c:pt>
                <c:pt idx="1426">
                  <c:v>18</c:v>
                </c:pt>
                <c:pt idx="1427">
                  <c:v>15</c:v>
                </c:pt>
                <c:pt idx="1428">
                  <c:v>18</c:v>
                </c:pt>
                <c:pt idx="1429">
                  <c:v>22</c:v>
                </c:pt>
                <c:pt idx="1430">
                  <c:v>27</c:v>
                </c:pt>
                <c:pt idx="1431">
                  <c:v>30</c:v>
                </c:pt>
                <c:pt idx="1432">
                  <c:v>33</c:v>
                </c:pt>
                <c:pt idx="1433">
                  <c:v>36</c:v>
                </c:pt>
                <c:pt idx="1434">
                  <c:v>41</c:v>
                </c:pt>
                <c:pt idx="1435">
                  <c:v>45</c:v>
                </c:pt>
                <c:pt idx="1436">
                  <c:v>50</c:v>
                </c:pt>
                <c:pt idx="1437">
                  <c:v>49</c:v>
                </c:pt>
                <c:pt idx="1438">
                  <c:v>48</c:v>
                </c:pt>
                <c:pt idx="1439">
                  <c:v>47</c:v>
                </c:pt>
                <c:pt idx="1440">
                  <c:v>45</c:v>
                </c:pt>
                <c:pt idx="1441">
                  <c:v>43</c:v>
                </c:pt>
                <c:pt idx="1442">
                  <c:v>41</c:v>
                </c:pt>
                <c:pt idx="1443">
                  <c:v>35</c:v>
                </c:pt>
                <c:pt idx="1444">
                  <c:v>29</c:v>
                </c:pt>
                <c:pt idx="1445">
                  <c:v>24</c:v>
                </c:pt>
                <c:pt idx="1446">
                  <c:v>22</c:v>
                </c:pt>
                <c:pt idx="1447">
                  <c:v>20</c:v>
                </c:pt>
                <c:pt idx="1448">
                  <c:v>18</c:v>
                </c:pt>
                <c:pt idx="1449">
                  <c:v>17</c:v>
                </c:pt>
                <c:pt idx="1450">
                  <c:v>16</c:v>
                </c:pt>
                <c:pt idx="1451">
                  <c:v>15</c:v>
                </c:pt>
                <c:pt idx="1452">
                  <c:v>18</c:v>
                </c:pt>
                <c:pt idx="1453">
                  <c:v>22</c:v>
                </c:pt>
                <c:pt idx="1454">
                  <c:v>28</c:v>
                </c:pt>
                <c:pt idx="1455">
                  <c:v>35</c:v>
                </c:pt>
                <c:pt idx="1456">
                  <c:v>43</c:v>
                </c:pt>
                <c:pt idx="1457">
                  <c:v>51</c:v>
                </c:pt>
                <c:pt idx="1458">
                  <c:v>56</c:v>
                </c:pt>
                <c:pt idx="1459">
                  <c:v>60</c:v>
                </c:pt>
                <c:pt idx="1460">
                  <c:v>63</c:v>
                </c:pt>
                <c:pt idx="1461">
                  <c:v>65</c:v>
                </c:pt>
                <c:pt idx="1462">
                  <c:v>70</c:v>
                </c:pt>
                <c:pt idx="1463">
                  <c:v>75</c:v>
                </c:pt>
                <c:pt idx="1464">
                  <c:v>66</c:v>
                </c:pt>
                <c:pt idx="1465">
                  <c:v>64</c:v>
                </c:pt>
                <c:pt idx="1466">
                  <c:v>61</c:v>
                </c:pt>
                <c:pt idx="1467">
                  <c:v>53</c:v>
                </c:pt>
                <c:pt idx="1468">
                  <c:v>45</c:v>
                </c:pt>
                <c:pt idx="1469">
                  <c:v>39</c:v>
                </c:pt>
                <c:pt idx="1470">
                  <c:v>32</c:v>
                </c:pt>
                <c:pt idx="1471">
                  <c:v>26</c:v>
                </c:pt>
                <c:pt idx="1472">
                  <c:v>22</c:v>
                </c:pt>
                <c:pt idx="1473">
                  <c:v>23</c:v>
                </c:pt>
                <c:pt idx="1474">
                  <c:v>24</c:v>
                </c:pt>
                <c:pt idx="1475">
                  <c:v>25</c:v>
                </c:pt>
                <c:pt idx="1476">
                  <c:v>29</c:v>
                </c:pt>
                <c:pt idx="1477">
                  <c:v>35</c:v>
                </c:pt>
                <c:pt idx="1478">
                  <c:v>41</c:v>
                </c:pt>
                <c:pt idx="1479">
                  <c:v>48</c:v>
                </c:pt>
                <c:pt idx="1480">
                  <c:v>57</c:v>
                </c:pt>
                <c:pt idx="1481">
                  <c:v>66</c:v>
                </c:pt>
                <c:pt idx="1482">
                  <c:v>69</c:v>
                </c:pt>
                <c:pt idx="1483">
                  <c:v>72</c:v>
                </c:pt>
                <c:pt idx="1484">
                  <c:v>76</c:v>
                </c:pt>
                <c:pt idx="1485">
                  <c:v>77</c:v>
                </c:pt>
                <c:pt idx="1486">
                  <c:v>78</c:v>
                </c:pt>
                <c:pt idx="1487">
                  <c:v>79</c:v>
                </c:pt>
                <c:pt idx="1488">
                  <c:v>69</c:v>
                </c:pt>
                <c:pt idx="1489">
                  <c:v>61</c:v>
                </c:pt>
                <c:pt idx="1490">
                  <c:v>52</c:v>
                </c:pt>
                <c:pt idx="1491">
                  <c:v>45</c:v>
                </c:pt>
                <c:pt idx="1492">
                  <c:v>39</c:v>
                </c:pt>
                <c:pt idx="1493">
                  <c:v>33</c:v>
                </c:pt>
                <c:pt idx="1494">
                  <c:v>26</c:v>
                </c:pt>
                <c:pt idx="1495">
                  <c:v>21</c:v>
                </c:pt>
                <c:pt idx="1496">
                  <c:v>16</c:v>
                </c:pt>
                <c:pt idx="1497">
                  <c:v>19</c:v>
                </c:pt>
                <c:pt idx="1498">
                  <c:v>22</c:v>
                </c:pt>
                <c:pt idx="1499">
                  <c:v>24</c:v>
                </c:pt>
                <c:pt idx="1500">
                  <c:v>34</c:v>
                </c:pt>
                <c:pt idx="1501">
                  <c:v>45</c:v>
                </c:pt>
                <c:pt idx="1502">
                  <c:v>58</c:v>
                </c:pt>
                <c:pt idx="1503">
                  <c:v>58</c:v>
                </c:pt>
                <c:pt idx="1504">
                  <c:v>58</c:v>
                </c:pt>
                <c:pt idx="1505">
                  <c:v>58</c:v>
                </c:pt>
                <c:pt idx="1506">
                  <c:v>58</c:v>
                </c:pt>
                <c:pt idx="1507">
                  <c:v>57</c:v>
                </c:pt>
                <c:pt idx="1508">
                  <c:v>57</c:v>
                </c:pt>
                <c:pt idx="1509">
                  <c:v>62</c:v>
                </c:pt>
                <c:pt idx="1510">
                  <c:v>67</c:v>
                </c:pt>
                <c:pt idx="1511">
                  <c:v>72</c:v>
                </c:pt>
                <c:pt idx="1512">
                  <c:v>70</c:v>
                </c:pt>
                <c:pt idx="1513">
                  <c:v>68</c:v>
                </c:pt>
                <c:pt idx="1514">
                  <c:v>66</c:v>
                </c:pt>
                <c:pt idx="1515">
                  <c:v>60</c:v>
                </c:pt>
                <c:pt idx="1516">
                  <c:v>54</c:v>
                </c:pt>
                <c:pt idx="1517">
                  <c:v>49</c:v>
                </c:pt>
                <c:pt idx="1518">
                  <c:v>44</c:v>
                </c:pt>
                <c:pt idx="1519">
                  <c:v>40</c:v>
                </c:pt>
                <c:pt idx="1520">
                  <c:v>36</c:v>
                </c:pt>
                <c:pt idx="1521">
                  <c:v>38</c:v>
                </c:pt>
                <c:pt idx="1522">
                  <c:v>39</c:v>
                </c:pt>
                <c:pt idx="1523">
                  <c:v>36</c:v>
                </c:pt>
                <c:pt idx="1524">
                  <c:v>47</c:v>
                </c:pt>
                <c:pt idx="1525">
                  <c:v>54</c:v>
                </c:pt>
                <c:pt idx="1526">
                  <c:v>62</c:v>
                </c:pt>
                <c:pt idx="1527">
                  <c:v>64</c:v>
                </c:pt>
                <c:pt idx="1528">
                  <c:v>66</c:v>
                </c:pt>
                <c:pt idx="1529">
                  <c:v>68</c:v>
                </c:pt>
                <c:pt idx="1530">
                  <c:v>68</c:v>
                </c:pt>
                <c:pt idx="1531">
                  <c:v>68</c:v>
                </c:pt>
                <c:pt idx="1532">
                  <c:v>68</c:v>
                </c:pt>
                <c:pt idx="1533">
                  <c:v>70</c:v>
                </c:pt>
                <c:pt idx="1534">
                  <c:v>71</c:v>
                </c:pt>
                <c:pt idx="1535">
                  <c:v>72</c:v>
                </c:pt>
                <c:pt idx="1536">
                  <c:v>72</c:v>
                </c:pt>
                <c:pt idx="1537">
                  <c:v>71</c:v>
                </c:pt>
                <c:pt idx="1538">
                  <c:v>71</c:v>
                </c:pt>
                <c:pt idx="1539">
                  <c:v>60</c:v>
                </c:pt>
                <c:pt idx="1540">
                  <c:v>50</c:v>
                </c:pt>
                <c:pt idx="1541">
                  <c:v>41</c:v>
                </c:pt>
                <c:pt idx="1542">
                  <c:v>33</c:v>
                </c:pt>
                <c:pt idx="1543">
                  <c:v>25</c:v>
                </c:pt>
                <c:pt idx="1544">
                  <c:v>19</c:v>
                </c:pt>
                <c:pt idx="1545">
                  <c:v>17</c:v>
                </c:pt>
                <c:pt idx="1546">
                  <c:v>16</c:v>
                </c:pt>
                <c:pt idx="1547">
                  <c:v>14</c:v>
                </c:pt>
                <c:pt idx="1548">
                  <c:v>19</c:v>
                </c:pt>
                <c:pt idx="1549">
                  <c:v>25</c:v>
                </c:pt>
                <c:pt idx="1550">
                  <c:v>32</c:v>
                </c:pt>
                <c:pt idx="1551">
                  <c:v>41</c:v>
                </c:pt>
                <c:pt idx="1552">
                  <c:v>50</c:v>
                </c:pt>
                <c:pt idx="1553">
                  <c:v>61</c:v>
                </c:pt>
                <c:pt idx="1554">
                  <c:v>65</c:v>
                </c:pt>
                <c:pt idx="1555">
                  <c:v>69</c:v>
                </c:pt>
                <c:pt idx="1556">
                  <c:v>73</c:v>
                </c:pt>
                <c:pt idx="1557">
                  <c:v>76</c:v>
                </c:pt>
                <c:pt idx="1558">
                  <c:v>80</c:v>
                </c:pt>
                <c:pt idx="1559">
                  <c:v>83</c:v>
                </c:pt>
                <c:pt idx="1560">
                  <c:v>80</c:v>
                </c:pt>
                <c:pt idx="1561">
                  <c:v>78</c:v>
                </c:pt>
                <c:pt idx="1562">
                  <c:v>76</c:v>
                </c:pt>
                <c:pt idx="1563">
                  <c:v>63</c:v>
                </c:pt>
                <c:pt idx="1564">
                  <c:v>53</c:v>
                </c:pt>
                <c:pt idx="1565">
                  <c:v>44</c:v>
                </c:pt>
                <c:pt idx="1566">
                  <c:v>39</c:v>
                </c:pt>
                <c:pt idx="1567">
                  <c:v>35</c:v>
                </c:pt>
                <c:pt idx="1568">
                  <c:v>30</c:v>
                </c:pt>
                <c:pt idx="1569">
                  <c:v>24</c:v>
                </c:pt>
                <c:pt idx="1570">
                  <c:v>19</c:v>
                </c:pt>
                <c:pt idx="1571">
                  <c:v>15</c:v>
                </c:pt>
                <c:pt idx="1572">
                  <c:v>24</c:v>
                </c:pt>
                <c:pt idx="1573">
                  <c:v>34</c:v>
                </c:pt>
                <c:pt idx="1574">
                  <c:v>46</c:v>
                </c:pt>
                <c:pt idx="1575">
                  <c:v>48</c:v>
                </c:pt>
                <c:pt idx="1576">
                  <c:v>50</c:v>
                </c:pt>
                <c:pt idx="1577">
                  <c:v>51</c:v>
                </c:pt>
                <c:pt idx="1578">
                  <c:v>58</c:v>
                </c:pt>
                <c:pt idx="1579">
                  <c:v>65</c:v>
                </c:pt>
                <c:pt idx="1580">
                  <c:v>72</c:v>
                </c:pt>
                <c:pt idx="1581">
                  <c:v>77</c:v>
                </c:pt>
                <c:pt idx="1582">
                  <c:v>82</c:v>
                </c:pt>
                <c:pt idx="1583">
                  <c:v>87</c:v>
                </c:pt>
                <c:pt idx="1584">
                  <c:v>84</c:v>
                </c:pt>
                <c:pt idx="1585">
                  <c:v>81</c:v>
                </c:pt>
                <c:pt idx="1586">
                  <c:v>78</c:v>
                </c:pt>
                <c:pt idx="1587">
                  <c:v>63</c:v>
                </c:pt>
                <c:pt idx="1588">
                  <c:v>50</c:v>
                </c:pt>
                <c:pt idx="1589">
                  <c:v>39</c:v>
                </c:pt>
                <c:pt idx="1590">
                  <c:v>31</c:v>
                </c:pt>
                <c:pt idx="1591">
                  <c:v>24</c:v>
                </c:pt>
                <c:pt idx="1592">
                  <c:v>19</c:v>
                </c:pt>
                <c:pt idx="1593">
                  <c:v>16</c:v>
                </c:pt>
                <c:pt idx="1594">
                  <c:v>13</c:v>
                </c:pt>
                <c:pt idx="1595">
                  <c:v>11</c:v>
                </c:pt>
                <c:pt idx="1596">
                  <c:v>15</c:v>
                </c:pt>
                <c:pt idx="1597">
                  <c:v>21</c:v>
                </c:pt>
                <c:pt idx="1598">
                  <c:v>28</c:v>
                </c:pt>
                <c:pt idx="1599">
                  <c:v>30</c:v>
                </c:pt>
                <c:pt idx="1600">
                  <c:v>33</c:v>
                </c:pt>
                <c:pt idx="1601">
                  <c:v>36</c:v>
                </c:pt>
                <c:pt idx="1602">
                  <c:v>38</c:v>
                </c:pt>
                <c:pt idx="1603">
                  <c:v>41</c:v>
                </c:pt>
                <c:pt idx="1604">
                  <c:v>43</c:v>
                </c:pt>
                <c:pt idx="1605">
                  <c:v>50</c:v>
                </c:pt>
                <c:pt idx="1606">
                  <c:v>57</c:v>
                </c:pt>
                <c:pt idx="1607">
                  <c:v>65</c:v>
                </c:pt>
                <c:pt idx="1608">
                  <c:v>65</c:v>
                </c:pt>
                <c:pt idx="1609">
                  <c:v>64</c:v>
                </c:pt>
                <c:pt idx="1610">
                  <c:v>64</c:v>
                </c:pt>
                <c:pt idx="1611">
                  <c:v>48</c:v>
                </c:pt>
                <c:pt idx="1612">
                  <c:v>36</c:v>
                </c:pt>
                <c:pt idx="1613">
                  <c:v>26</c:v>
                </c:pt>
                <c:pt idx="1614">
                  <c:v>22</c:v>
                </c:pt>
                <c:pt idx="1615">
                  <c:v>18</c:v>
                </c:pt>
                <c:pt idx="1616">
                  <c:v>14</c:v>
                </c:pt>
                <c:pt idx="1617">
                  <c:v>14</c:v>
                </c:pt>
                <c:pt idx="1618">
                  <c:v>14</c:v>
                </c:pt>
                <c:pt idx="1619">
                  <c:v>14</c:v>
                </c:pt>
                <c:pt idx="1620">
                  <c:v>17</c:v>
                </c:pt>
                <c:pt idx="1621">
                  <c:v>21</c:v>
                </c:pt>
                <c:pt idx="1622">
                  <c:v>25</c:v>
                </c:pt>
                <c:pt idx="1623">
                  <c:v>31</c:v>
                </c:pt>
                <c:pt idx="1624">
                  <c:v>37</c:v>
                </c:pt>
                <c:pt idx="1625">
                  <c:v>44</c:v>
                </c:pt>
                <c:pt idx="1626">
                  <c:v>46</c:v>
                </c:pt>
                <c:pt idx="1627">
                  <c:v>47</c:v>
                </c:pt>
                <c:pt idx="1628">
                  <c:v>48</c:v>
                </c:pt>
                <c:pt idx="1629">
                  <c:v>50</c:v>
                </c:pt>
                <c:pt idx="1630">
                  <c:v>52</c:v>
                </c:pt>
                <c:pt idx="1631">
                  <c:v>55</c:v>
                </c:pt>
                <c:pt idx="1632">
                  <c:v>58</c:v>
                </c:pt>
                <c:pt idx="1633">
                  <c:v>61</c:v>
                </c:pt>
                <c:pt idx="1634">
                  <c:v>63</c:v>
                </c:pt>
                <c:pt idx="1635">
                  <c:v>48</c:v>
                </c:pt>
                <c:pt idx="1636">
                  <c:v>36</c:v>
                </c:pt>
                <c:pt idx="1637">
                  <c:v>26</c:v>
                </c:pt>
                <c:pt idx="1638">
                  <c:v>22</c:v>
                </c:pt>
                <c:pt idx="1639">
                  <c:v>19</c:v>
                </c:pt>
                <c:pt idx="1640">
                  <c:v>16</c:v>
                </c:pt>
                <c:pt idx="1641">
                  <c:v>17</c:v>
                </c:pt>
                <c:pt idx="1642">
                  <c:v>18</c:v>
                </c:pt>
                <c:pt idx="1643">
                  <c:v>18</c:v>
                </c:pt>
                <c:pt idx="1644">
                  <c:v>20</c:v>
                </c:pt>
                <c:pt idx="1645">
                  <c:v>21</c:v>
                </c:pt>
                <c:pt idx="1646">
                  <c:v>23</c:v>
                </c:pt>
                <c:pt idx="1647">
                  <c:v>25</c:v>
                </c:pt>
                <c:pt idx="1648">
                  <c:v>27</c:v>
                </c:pt>
                <c:pt idx="1649">
                  <c:v>29</c:v>
                </c:pt>
                <c:pt idx="1650">
                  <c:v>34</c:v>
                </c:pt>
                <c:pt idx="1651">
                  <c:v>39</c:v>
                </c:pt>
                <c:pt idx="1652">
                  <c:v>46</c:v>
                </c:pt>
                <c:pt idx="1653">
                  <c:v>49</c:v>
                </c:pt>
                <c:pt idx="1654">
                  <c:v>53</c:v>
                </c:pt>
                <c:pt idx="1655">
                  <c:v>57</c:v>
                </c:pt>
                <c:pt idx="1656">
                  <c:v>57</c:v>
                </c:pt>
                <c:pt idx="1657">
                  <c:v>57</c:v>
                </c:pt>
                <c:pt idx="1658">
                  <c:v>58</c:v>
                </c:pt>
                <c:pt idx="1659">
                  <c:v>51</c:v>
                </c:pt>
                <c:pt idx="1660">
                  <c:v>46</c:v>
                </c:pt>
                <c:pt idx="1661">
                  <c:v>41</c:v>
                </c:pt>
                <c:pt idx="1662">
                  <c:v>36</c:v>
                </c:pt>
                <c:pt idx="1663">
                  <c:v>32</c:v>
                </c:pt>
                <c:pt idx="1664">
                  <c:v>28</c:v>
                </c:pt>
                <c:pt idx="1665">
                  <c:v>26</c:v>
                </c:pt>
                <c:pt idx="1666">
                  <c:v>24</c:v>
                </c:pt>
                <c:pt idx="1667">
                  <c:v>23</c:v>
                </c:pt>
                <c:pt idx="1668">
                  <c:v>24</c:v>
                </c:pt>
                <c:pt idx="1669">
                  <c:v>25</c:v>
                </c:pt>
                <c:pt idx="1670">
                  <c:v>27</c:v>
                </c:pt>
                <c:pt idx="1671">
                  <c:v>29</c:v>
                </c:pt>
                <c:pt idx="1672">
                  <c:v>30</c:v>
                </c:pt>
                <c:pt idx="1673">
                  <c:v>32</c:v>
                </c:pt>
                <c:pt idx="1674">
                  <c:v>38</c:v>
                </c:pt>
                <c:pt idx="1675">
                  <c:v>45</c:v>
                </c:pt>
                <c:pt idx="1676">
                  <c:v>52</c:v>
                </c:pt>
                <c:pt idx="1677">
                  <c:v>60</c:v>
                </c:pt>
                <c:pt idx="1678">
                  <c:v>69</c:v>
                </c:pt>
                <c:pt idx="1679">
                  <c:v>79</c:v>
                </c:pt>
                <c:pt idx="1680">
                  <c:v>77</c:v>
                </c:pt>
                <c:pt idx="1681">
                  <c:v>76</c:v>
                </c:pt>
                <c:pt idx="1682">
                  <c:v>74</c:v>
                </c:pt>
                <c:pt idx="1683">
                  <c:v>65</c:v>
                </c:pt>
                <c:pt idx="1684">
                  <c:v>57</c:v>
                </c:pt>
                <c:pt idx="1685">
                  <c:v>49</c:v>
                </c:pt>
                <c:pt idx="1686">
                  <c:v>43</c:v>
                </c:pt>
                <c:pt idx="1687">
                  <c:v>37</c:v>
                </c:pt>
                <c:pt idx="1688">
                  <c:v>33</c:v>
                </c:pt>
                <c:pt idx="1689">
                  <c:v>29</c:v>
                </c:pt>
                <c:pt idx="1690">
                  <c:v>26</c:v>
                </c:pt>
                <c:pt idx="1691">
                  <c:v>23</c:v>
                </c:pt>
                <c:pt idx="1692">
                  <c:v>27</c:v>
                </c:pt>
                <c:pt idx="1693">
                  <c:v>31</c:v>
                </c:pt>
                <c:pt idx="1694">
                  <c:v>36</c:v>
                </c:pt>
                <c:pt idx="1695">
                  <c:v>42</c:v>
                </c:pt>
                <c:pt idx="1696">
                  <c:v>48</c:v>
                </c:pt>
                <c:pt idx="1697">
                  <c:v>56</c:v>
                </c:pt>
                <c:pt idx="1698">
                  <c:v>59</c:v>
                </c:pt>
                <c:pt idx="1699">
                  <c:v>62</c:v>
                </c:pt>
                <c:pt idx="1700">
                  <c:v>66</c:v>
                </c:pt>
                <c:pt idx="1701">
                  <c:v>67</c:v>
                </c:pt>
                <c:pt idx="1702">
                  <c:v>67</c:v>
                </c:pt>
                <c:pt idx="1703">
                  <c:v>68</c:v>
                </c:pt>
                <c:pt idx="1704">
                  <c:v>67</c:v>
                </c:pt>
                <c:pt idx="1705">
                  <c:v>66</c:v>
                </c:pt>
                <c:pt idx="1706">
                  <c:v>65</c:v>
                </c:pt>
                <c:pt idx="1707">
                  <c:v>57</c:v>
                </c:pt>
                <c:pt idx="1708">
                  <c:v>50</c:v>
                </c:pt>
                <c:pt idx="1709">
                  <c:v>44</c:v>
                </c:pt>
                <c:pt idx="1710">
                  <c:v>39</c:v>
                </c:pt>
                <c:pt idx="1711">
                  <c:v>34</c:v>
                </c:pt>
                <c:pt idx="1712">
                  <c:v>30</c:v>
                </c:pt>
                <c:pt idx="1713">
                  <c:v>29</c:v>
                </c:pt>
                <c:pt idx="1714">
                  <c:v>28</c:v>
                </c:pt>
                <c:pt idx="1715">
                  <c:v>27</c:v>
                </c:pt>
                <c:pt idx="1716">
                  <c:v>32</c:v>
                </c:pt>
                <c:pt idx="1717">
                  <c:v>39</c:v>
                </c:pt>
                <c:pt idx="1718">
                  <c:v>46</c:v>
                </c:pt>
                <c:pt idx="1719">
                  <c:v>52</c:v>
                </c:pt>
                <c:pt idx="1720">
                  <c:v>60</c:v>
                </c:pt>
                <c:pt idx="1721">
                  <c:v>67</c:v>
                </c:pt>
                <c:pt idx="1722">
                  <c:v>71</c:v>
                </c:pt>
                <c:pt idx="1723">
                  <c:v>75</c:v>
                </c:pt>
                <c:pt idx="1724">
                  <c:v>78</c:v>
                </c:pt>
                <c:pt idx="1725">
                  <c:v>71</c:v>
                </c:pt>
                <c:pt idx="1726">
                  <c:v>64</c:v>
                </c:pt>
                <c:pt idx="1727">
                  <c:v>56</c:v>
                </c:pt>
                <c:pt idx="1728">
                  <c:v>56</c:v>
                </c:pt>
                <c:pt idx="1729">
                  <c:v>56</c:v>
                </c:pt>
                <c:pt idx="1730">
                  <c:v>56</c:v>
                </c:pt>
                <c:pt idx="1731">
                  <c:v>48</c:v>
                </c:pt>
                <c:pt idx="1732">
                  <c:v>41</c:v>
                </c:pt>
                <c:pt idx="1733">
                  <c:v>35</c:v>
                </c:pt>
                <c:pt idx="1734">
                  <c:v>34</c:v>
                </c:pt>
                <c:pt idx="1735">
                  <c:v>33</c:v>
                </c:pt>
                <c:pt idx="1736">
                  <c:v>32</c:v>
                </c:pt>
                <c:pt idx="1737">
                  <c:v>32</c:v>
                </c:pt>
                <c:pt idx="1738">
                  <c:v>32</c:v>
                </c:pt>
                <c:pt idx="1739">
                  <c:v>32</c:v>
                </c:pt>
                <c:pt idx="1740">
                  <c:v>34</c:v>
                </c:pt>
                <c:pt idx="1741">
                  <c:v>36</c:v>
                </c:pt>
                <c:pt idx="1742">
                  <c:v>39</c:v>
                </c:pt>
                <c:pt idx="1743">
                  <c:v>42</c:v>
                </c:pt>
                <c:pt idx="1744">
                  <c:v>45</c:v>
                </c:pt>
                <c:pt idx="1745">
                  <c:v>49</c:v>
                </c:pt>
                <c:pt idx="1746">
                  <c:v>52</c:v>
                </c:pt>
                <c:pt idx="1747">
                  <c:v>54</c:v>
                </c:pt>
                <c:pt idx="1748">
                  <c:v>57</c:v>
                </c:pt>
                <c:pt idx="1749">
                  <c:v>60</c:v>
                </c:pt>
                <c:pt idx="1750">
                  <c:v>63</c:v>
                </c:pt>
                <c:pt idx="1751">
                  <c:v>67</c:v>
                </c:pt>
                <c:pt idx="1752">
                  <c:v>66</c:v>
                </c:pt>
                <c:pt idx="1753">
                  <c:v>65</c:v>
                </c:pt>
                <c:pt idx="1754">
                  <c:v>64</c:v>
                </c:pt>
                <c:pt idx="1755">
                  <c:v>53</c:v>
                </c:pt>
                <c:pt idx="1756">
                  <c:v>44</c:v>
                </c:pt>
                <c:pt idx="1757">
                  <c:v>36</c:v>
                </c:pt>
                <c:pt idx="1758">
                  <c:v>33</c:v>
                </c:pt>
                <c:pt idx="1759">
                  <c:v>31</c:v>
                </c:pt>
                <c:pt idx="1760">
                  <c:v>28</c:v>
                </c:pt>
                <c:pt idx="1761">
                  <c:v>30</c:v>
                </c:pt>
                <c:pt idx="1762">
                  <c:v>32</c:v>
                </c:pt>
                <c:pt idx="1763">
                  <c:v>34</c:v>
                </c:pt>
                <c:pt idx="1764">
                  <c:v>37</c:v>
                </c:pt>
                <c:pt idx="1765">
                  <c:v>41</c:v>
                </c:pt>
                <c:pt idx="1766">
                  <c:v>46</c:v>
                </c:pt>
                <c:pt idx="1767">
                  <c:v>52</c:v>
                </c:pt>
                <c:pt idx="1768">
                  <c:v>59</c:v>
                </c:pt>
                <c:pt idx="1769">
                  <c:v>67</c:v>
                </c:pt>
                <c:pt idx="1770">
                  <c:v>70</c:v>
                </c:pt>
                <c:pt idx="1771">
                  <c:v>74</c:v>
                </c:pt>
                <c:pt idx="1772">
                  <c:v>78</c:v>
                </c:pt>
                <c:pt idx="1773">
                  <c:v>73</c:v>
                </c:pt>
                <c:pt idx="1774">
                  <c:v>68</c:v>
                </c:pt>
                <c:pt idx="1775">
                  <c:v>63</c:v>
                </c:pt>
                <c:pt idx="1776">
                  <c:v>60</c:v>
                </c:pt>
                <c:pt idx="1777">
                  <c:v>57</c:v>
                </c:pt>
                <c:pt idx="1778">
                  <c:v>54</c:v>
                </c:pt>
                <c:pt idx="1779">
                  <c:v>47</c:v>
                </c:pt>
                <c:pt idx="1780">
                  <c:v>40</c:v>
                </c:pt>
                <c:pt idx="1781">
                  <c:v>46</c:v>
                </c:pt>
                <c:pt idx="1782">
                  <c:v>33</c:v>
                </c:pt>
                <c:pt idx="1783">
                  <c:v>32</c:v>
                </c:pt>
                <c:pt idx="1784">
                  <c:v>30</c:v>
                </c:pt>
                <c:pt idx="1785">
                  <c:v>30</c:v>
                </c:pt>
                <c:pt idx="1786">
                  <c:v>30</c:v>
                </c:pt>
                <c:pt idx="1787">
                  <c:v>17</c:v>
                </c:pt>
                <c:pt idx="1788">
                  <c:v>39</c:v>
                </c:pt>
                <c:pt idx="1789">
                  <c:v>49</c:v>
                </c:pt>
                <c:pt idx="1790">
                  <c:v>62</c:v>
                </c:pt>
                <c:pt idx="1791">
                  <c:v>67</c:v>
                </c:pt>
                <c:pt idx="1792">
                  <c:v>72</c:v>
                </c:pt>
                <c:pt idx="1793">
                  <c:v>77</c:v>
                </c:pt>
                <c:pt idx="1794">
                  <c:v>78</c:v>
                </c:pt>
                <c:pt idx="1795">
                  <c:v>78</c:v>
                </c:pt>
                <c:pt idx="1796">
                  <c:v>79</c:v>
                </c:pt>
                <c:pt idx="1797">
                  <c:v>79</c:v>
                </c:pt>
                <c:pt idx="1798">
                  <c:v>79</c:v>
                </c:pt>
                <c:pt idx="1799">
                  <c:v>78</c:v>
                </c:pt>
                <c:pt idx="1800">
                  <c:v>70</c:v>
                </c:pt>
                <c:pt idx="1801">
                  <c:v>63</c:v>
                </c:pt>
                <c:pt idx="1802">
                  <c:v>51</c:v>
                </c:pt>
                <c:pt idx="1803">
                  <c:v>57</c:v>
                </c:pt>
                <c:pt idx="1804">
                  <c:v>58</c:v>
                </c:pt>
                <c:pt idx="1805">
                  <c:v>58</c:v>
                </c:pt>
                <c:pt idx="1806">
                  <c:v>43</c:v>
                </c:pt>
                <c:pt idx="1807">
                  <c:v>33</c:v>
                </c:pt>
                <c:pt idx="1808">
                  <c:v>25</c:v>
                </c:pt>
                <c:pt idx="1809">
                  <c:v>24</c:v>
                </c:pt>
                <c:pt idx="1810">
                  <c:v>24</c:v>
                </c:pt>
                <c:pt idx="1811">
                  <c:v>24</c:v>
                </c:pt>
                <c:pt idx="1812">
                  <c:v>32</c:v>
                </c:pt>
                <c:pt idx="1813">
                  <c:v>43</c:v>
                </c:pt>
                <c:pt idx="1814">
                  <c:v>55</c:v>
                </c:pt>
                <c:pt idx="1815">
                  <c:v>60</c:v>
                </c:pt>
                <c:pt idx="1816">
                  <c:v>65</c:v>
                </c:pt>
                <c:pt idx="1817">
                  <c:v>71</c:v>
                </c:pt>
                <c:pt idx="1818">
                  <c:v>70</c:v>
                </c:pt>
                <c:pt idx="1819">
                  <c:v>70</c:v>
                </c:pt>
                <c:pt idx="1820">
                  <c:v>69</c:v>
                </c:pt>
                <c:pt idx="1821">
                  <c:v>67</c:v>
                </c:pt>
                <c:pt idx="1822">
                  <c:v>65</c:v>
                </c:pt>
                <c:pt idx="1823">
                  <c:v>63</c:v>
                </c:pt>
                <c:pt idx="1824">
                  <c:v>62</c:v>
                </c:pt>
                <c:pt idx="1825">
                  <c:v>60</c:v>
                </c:pt>
                <c:pt idx="1826">
                  <c:v>56</c:v>
                </c:pt>
                <c:pt idx="1827">
                  <c:v>52</c:v>
                </c:pt>
                <c:pt idx="1828">
                  <c:v>46</c:v>
                </c:pt>
                <c:pt idx="1829">
                  <c:v>40</c:v>
                </c:pt>
                <c:pt idx="1830">
                  <c:v>36</c:v>
                </c:pt>
                <c:pt idx="1831">
                  <c:v>32</c:v>
                </c:pt>
                <c:pt idx="1832">
                  <c:v>28</c:v>
                </c:pt>
                <c:pt idx="1833">
                  <c:v>26</c:v>
                </c:pt>
                <c:pt idx="1834">
                  <c:v>24</c:v>
                </c:pt>
                <c:pt idx="1835">
                  <c:v>22</c:v>
                </c:pt>
                <c:pt idx="1836">
                  <c:v>22</c:v>
                </c:pt>
                <c:pt idx="1837">
                  <c:v>22</c:v>
                </c:pt>
                <c:pt idx="1838">
                  <c:v>22</c:v>
                </c:pt>
                <c:pt idx="1839">
                  <c:v>26</c:v>
                </c:pt>
                <c:pt idx="1840">
                  <c:v>31</c:v>
                </c:pt>
                <c:pt idx="1841">
                  <c:v>36</c:v>
                </c:pt>
                <c:pt idx="1842">
                  <c:v>38</c:v>
                </c:pt>
                <c:pt idx="1843">
                  <c:v>41</c:v>
                </c:pt>
                <c:pt idx="1844">
                  <c:v>44</c:v>
                </c:pt>
                <c:pt idx="1845">
                  <c:v>46</c:v>
                </c:pt>
                <c:pt idx="1846">
                  <c:v>50</c:v>
                </c:pt>
                <c:pt idx="1847">
                  <c:v>53</c:v>
                </c:pt>
                <c:pt idx="1848">
                  <c:v>55</c:v>
                </c:pt>
                <c:pt idx="1849">
                  <c:v>57</c:v>
                </c:pt>
                <c:pt idx="1850">
                  <c:v>59</c:v>
                </c:pt>
                <c:pt idx="1851">
                  <c:v>51</c:v>
                </c:pt>
                <c:pt idx="1852">
                  <c:v>45</c:v>
                </c:pt>
                <c:pt idx="1853">
                  <c:v>40</c:v>
                </c:pt>
                <c:pt idx="1854">
                  <c:v>35</c:v>
                </c:pt>
                <c:pt idx="1855">
                  <c:v>31</c:v>
                </c:pt>
                <c:pt idx="1856">
                  <c:v>28</c:v>
                </c:pt>
                <c:pt idx="1857">
                  <c:v>29</c:v>
                </c:pt>
                <c:pt idx="1858">
                  <c:v>30</c:v>
                </c:pt>
                <c:pt idx="1859">
                  <c:v>32</c:v>
                </c:pt>
                <c:pt idx="1860">
                  <c:v>33</c:v>
                </c:pt>
                <c:pt idx="1861">
                  <c:v>35</c:v>
                </c:pt>
                <c:pt idx="1862">
                  <c:v>37</c:v>
                </c:pt>
                <c:pt idx="1863">
                  <c:v>39</c:v>
                </c:pt>
                <c:pt idx="1864">
                  <c:v>41</c:v>
                </c:pt>
                <c:pt idx="1865">
                  <c:v>43</c:v>
                </c:pt>
                <c:pt idx="1866">
                  <c:v>43</c:v>
                </c:pt>
                <c:pt idx="1867">
                  <c:v>42</c:v>
                </c:pt>
                <c:pt idx="1868">
                  <c:v>42</c:v>
                </c:pt>
                <c:pt idx="1869">
                  <c:v>44</c:v>
                </c:pt>
                <c:pt idx="1870">
                  <c:v>47</c:v>
                </c:pt>
                <c:pt idx="1871">
                  <c:v>49</c:v>
                </c:pt>
                <c:pt idx="1872">
                  <c:v>55</c:v>
                </c:pt>
                <c:pt idx="1873">
                  <c:v>59</c:v>
                </c:pt>
                <c:pt idx="1874">
                  <c:v>64</c:v>
                </c:pt>
                <c:pt idx="1875">
                  <c:v>55</c:v>
                </c:pt>
                <c:pt idx="1876">
                  <c:v>47</c:v>
                </c:pt>
                <c:pt idx="1877">
                  <c:v>41</c:v>
                </c:pt>
                <c:pt idx="1878">
                  <c:v>39</c:v>
                </c:pt>
                <c:pt idx="1879">
                  <c:v>38</c:v>
                </c:pt>
                <c:pt idx="1880">
                  <c:v>37</c:v>
                </c:pt>
                <c:pt idx="1881">
                  <c:v>32</c:v>
                </c:pt>
                <c:pt idx="1882">
                  <c:v>28</c:v>
                </c:pt>
                <c:pt idx="1883">
                  <c:v>24</c:v>
                </c:pt>
                <c:pt idx="1884">
                  <c:v>22</c:v>
                </c:pt>
                <c:pt idx="1885">
                  <c:v>19</c:v>
                </c:pt>
                <c:pt idx="1886">
                  <c:v>15</c:v>
                </c:pt>
                <c:pt idx="1887">
                  <c:v>15</c:v>
                </c:pt>
                <c:pt idx="1888">
                  <c:v>15</c:v>
                </c:pt>
                <c:pt idx="1889">
                  <c:v>15</c:v>
                </c:pt>
                <c:pt idx="1890">
                  <c:v>20</c:v>
                </c:pt>
                <c:pt idx="1891">
                  <c:v>26</c:v>
                </c:pt>
                <c:pt idx="1892">
                  <c:v>33</c:v>
                </c:pt>
                <c:pt idx="1893">
                  <c:v>41</c:v>
                </c:pt>
                <c:pt idx="1894">
                  <c:v>50</c:v>
                </c:pt>
                <c:pt idx="1895">
                  <c:v>60</c:v>
                </c:pt>
                <c:pt idx="1896">
                  <c:v>63</c:v>
                </c:pt>
                <c:pt idx="1897">
                  <c:v>66</c:v>
                </c:pt>
                <c:pt idx="1898">
                  <c:v>69</c:v>
                </c:pt>
                <c:pt idx="1899">
                  <c:v>57</c:v>
                </c:pt>
                <c:pt idx="1900">
                  <c:v>48</c:v>
                </c:pt>
                <c:pt idx="1901">
                  <c:v>39</c:v>
                </c:pt>
                <c:pt idx="1902">
                  <c:v>33</c:v>
                </c:pt>
                <c:pt idx="1903">
                  <c:v>27</c:v>
                </c:pt>
                <c:pt idx="1904">
                  <c:v>22</c:v>
                </c:pt>
                <c:pt idx="1905">
                  <c:v>22</c:v>
                </c:pt>
                <c:pt idx="1906">
                  <c:v>21</c:v>
                </c:pt>
                <c:pt idx="1907">
                  <c:v>21</c:v>
                </c:pt>
                <c:pt idx="1908">
                  <c:v>35</c:v>
                </c:pt>
                <c:pt idx="1909">
                  <c:v>56</c:v>
                </c:pt>
                <c:pt idx="1910">
                  <c:v>56</c:v>
                </c:pt>
                <c:pt idx="1911">
                  <c:v>56</c:v>
                </c:pt>
                <c:pt idx="1912">
                  <c:v>56</c:v>
                </c:pt>
                <c:pt idx="1913">
                  <c:v>56</c:v>
                </c:pt>
                <c:pt idx="1914">
                  <c:v>58</c:v>
                </c:pt>
                <c:pt idx="1915">
                  <c:v>61</c:v>
                </c:pt>
                <c:pt idx="1916">
                  <c:v>64</c:v>
                </c:pt>
                <c:pt idx="1917">
                  <c:v>67</c:v>
                </c:pt>
                <c:pt idx="1918">
                  <c:v>70</c:v>
                </c:pt>
                <c:pt idx="1919">
                  <c:v>73</c:v>
                </c:pt>
                <c:pt idx="1920">
                  <c:v>70</c:v>
                </c:pt>
                <c:pt idx="1921">
                  <c:v>66</c:v>
                </c:pt>
                <c:pt idx="1922">
                  <c:v>63</c:v>
                </c:pt>
                <c:pt idx="1923">
                  <c:v>53</c:v>
                </c:pt>
                <c:pt idx="1924">
                  <c:v>45</c:v>
                </c:pt>
                <c:pt idx="1925">
                  <c:v>37</c:v>
                </c:pt>
                <c:pt idx="1926">
                  <c:v>31</c:v>
                </c:pt>
                <c:pt idx="1927">
                  <c:v>25</c:v>
                </c:pt>
                <c:pt idx="1928">
                  <c:v>20</c:v>
                </c:pt>
                <c:pt idx="1929">
                  <c:v>17</c:v>
                </c:pt>
                <c:pt idx="1930">
                  <c:v>15</c:v>
                </c:pt>
                <c:pt idx="1931">
                  <c:v>12</c:v>
                </c:pt>
                <c:pt idx="1932">
                  <c:v>18</c:v>
                </c:pt>
                <c:pt idx="1933">
                  <c:v>26</c:v>
                </c:pt>
                <c:pt idx="1934">
                  <c:v>34</c:v>
                </c:pt>
                <c:pt idx="1935">
                  <c:v>45</c:v>
                </c:pt>
                <c:pt idx="1936">
                  <c:v>57</c:v>
                </c:pt>
                <c:pt idx="1937">
                  <c:v>72</c:v>
                </c:pt>
                <c:pt idx="1938">
                  <c:v>67</c:v>
                </c:pt>
                <c:pt idx="1939">
                  <c:v>62</c:v>
                </c:pt>
                <c:pt idx="1940">
                  <c:v>58</c:v>
                </c:pt>
                <c:pt idx="1941">
                  <c:v>52</c:v>
                </c:pt>
                <c:pt idx="1942">
                  <c:v>47</c:v>
                </c:pt>
                <c:pt idx="1943">
                  <c:v>41</c:v>
                </c:pt>
                <c:pt idx="1944">
                  <c:v>45</c:v>
                </c:pt>
                <c:pt idx="1945">
                  <c:v>49</c:v>
                </c:pt>
                <c:pt idx="1946">
                  <c:v>53</c:v>
                </c:pt>
                <c:pt idx="1947">
                  <c:v>45</c:v>
                </c:pt>
                <c:pt idx="1948">
                  <c:v>38</c:v>
                </c:pt>
                <c:pt idx="1949">
                  <c:v>33</c:v>
                </c:pt>
                <c:pt idx="1950">
                  <c:v>27</c:v>
                </c:pt>
                <c:pt idx="1951">
                  <c:v>22</c:v>
                </c:pt>
                <c:pt idx="1952">
                  <c:v>18</c:v>
                </c:pt>
                <c:pt idx="1953">
                  <c:v>17</c:v>
                </c:pt>
                <c:pt idx="1954">
                  <c:v>15</c:v>
                </c:pt>
                <c:pt idx="1955">
                  <c:v>13</c:v>
                </c:pt>
                <c:pt idx="1956">
                  <c:v>20</c:v>
                </c:pt>
                <c:pt idx="1957">
                  <c:v>27</c:v>
                </c:pt>
                <c:pt idx="1958">
                  <c:v>36</c:v>
                </c:pt>
                <c:pt idx="1959">
                  <c:v>47</c:v>
                </c:pt>
                <c:pt idx="1960">
                  <c:v>60</c:v>
                </c:pt>
                <c:pt idx="1961">
                  <c:v>75</c:v>
                </c:pt>
                <c:pt idx="1962">
                  <c:v>71</c:v>
                </c:pt>
                <c:pt idx="1963">
                  <c:v>68</c:v>
                </c:pt>
                <c:pt idx="1964">
                  <c:v>64</c:v>
                </c:pt>
                <c:pt idx="1965">
                  <c:v>64</c:v>
                </c:pt>
                <c:pt idx="1966">
                  <c:v>65</c:v>
                </c:pt>
                <c:pt idx="1967">
                  <c:v>66</c:v>
                </c:pt>
                <c:pt idx="1968">
                  <c:v>69</c:v>
                </c:pt>
                <c:pt idx="1969">
                  <c:v>72</c:v>
                </c:pt>
                <c:pt idx="1970">
                  <c:v>75</c:v>
                </c:pt>
                <c:pt idx="1971">
                  <c:v>65</c:v>
                </c:pt>
                <c:pt idx="1972">
                  <c:v>56</c:v>
                </c:pt>
                <c:pt idx="1973">
                  <c:v>48</c:v>
                </c:pt>
                <c:pt idx="1974">
                  <c:v>41</c:v>
                </c:pt>
                <c:pt idx="1975">
                  <c:v>35</c:v>
                </c:pt>
                <c:pt idx="1976">
                  <c:v>30</c:v>
                </c:pt>
                <c:pt idx="1977">
                  <c:v>28</c:v>
                </c:pt>
                <c:pt idx="1978">
                  <c:v>26</c:v>
                </c:pt>
                <c:pt idx="1979">
                  <c:v>24</c:v>
                </c:pt>
                <c:pt idx="1980">
                  <c:v>30</c:v>
                </c:pt>
                <c:pt idx="1981">
                  <c:v>36</c:v>
                </c:pt>
                <c:pt idx="1982">
                  <c:v>43</c:v>
                </c:pt>
                <c:pt idx="1983">
                  <c:v>51</c:v>
                </c:pt>
                <c:pt idx="1984">
                  <c:v>60</c:v>
                </c:pt>
                <c:pt idx="1985">
                  <c:v>71</c:v>
                </c:pt>
                <c:pt idx="1986">
                  <c:v>72</c:v>
                </c:pt>
                <c:pt idx="1987">
                  <c:v>72</c:v>
                </c:pt>
                <c:pt idx="1988">
                  <c:v>73</c:v>
                </c:pt>
                <c:pt idx="1989">
                  <c:v>74</c:v>
                </c:pt>
                <c:pt idx="1990">
                  <c:v>74</c:v>
                </c:pt>
                <c:pt idx="1991">
                  <c:v>75</c:v>
                </c:pt>
                <c:pt idx="1992">
                  <c:v>75</c:v>
                </c:pt>
                <c:pt idx="1993">
                  <c:v>74</c:v>
                </c:pt>
                <c:pt idx="1994">
                  <c:v>74</c:v>
                </c:pt>
                <c:pt idx="1995">
                  <c:v>64</c:v>
                </c:pt>
                <c:pt idx="1996">
                  <c:v>55</c:v>
                </c:pt>
                <c:pt idx="1997">
                  <c:v>47</c:v>
                </c:pt>
                <c:pt idx="1998">
                  <c:v>40</c:v>
                </c:pt>
                <c:pt idx="1999">
                  <c:v>34</c:v>
                </c:pt>
                <c:pt idx="2000">
                  <c:v>29</c:v>
                </c:pt>
                <c:pt idx="2001">
                  <c:v>27</c:v>
                </c:pt>
                <c:pt idx="2002">
                  <c:v>25</c:v>
                </c:pt>
                <c:pt idx="2003">
                  <c:v>24</c:v>
                </c:pt>
                <c:pt idx="2004">
                  <c:v>29</c:v>
                </c:pt>
                <c:pt idx="2005">
                  <c:v>36</c:v>
                </c:pt>
                <c:pt idx="2006">
                  <c:v>43</c:v>
                </c:pt>
                <c:pt idx="2007">
                  <c:v>52</c:v>
                </c:pt>
                <c:pt idx="2008">
                  <c:v>63</c:v>
                </c:pt>
                <c:pt idx="2009">
                  <c:v>75</c:v>
                </c:pt>
                <c:pt idx="2010">
                  <c:v>69</c:v>
                </c:pt>
                <c:pt idx="2011">
                  <c:v>62</c:v>
                </c:pt>
                <c:pt idx="2012">
                  <c:v>56</c:v>
                </c:pt>
                <c:pt idx="2013">
                  <c:v>63</c:v>
                </c:pt>
                <c:pt idx="2014">
                  <c:v>70</c:v>
                </c:pt>
                <c:pt idx="2015">
                  <c:v>78</c:v>
                </c:pt>
                <c:pt idx="2016">
                  <c:v>77</c:v>
                </c:pt>
                <c:pt idx="2017">
                  <c:v>76</c:v>
                </c:pt>
                <c:pt idx="2018">
                  <c:v>75</c:v>
                </c:pt>
                <c:pt idx="2019">
                  <c:v>63</c:v>
                </c:pt>
                <c:pt idx="2020">
                  <c:v>52</c:v>
                </c:pt>
                <c:pt idx="2021">
                  <c:v>44</c:v>
                </c:pt>
                <c:pt idx="2022">
                  <c:v>36</c:v>
                </c:pt>
                <c:pt idx="2023">
                  <c:v>29</c:v>
                </c:pt>
                <c:pt idx="2024">
                  <c:v>24</c:v>
                </c:pt>
                <c:pt idx="2025">
                  <c:v>22</c:v>
                </c:pt>
                <c:pt idx="2026">
                  <c:v>20</c:v>
                </c:pt>
                <c:pt idx="2027">
                  <c:v>18</c:v>
                </c:pt>
                <c:pt idx="2028">
                  <c:v>22</c:v>
                </c:pt>
                <c:pt idx="2029">
                  <c:v>28</c:v>
                </c:pt>
                <c:pt idx="2030">
                  <c:v>34</c:v>
                </c:pt>
                <c:pt idx="2031">
                  <c:v>41</c:v>
                </c:pt>
                <c:pt idx="2032">
                  <c:v>49</c:v>
                </c:pt>
                <c:pt idx="2033">
                  <c:v>59</c:v>
                </c:pt>
                <c:pt idx="2034">
                  <c:v>61</c:v>
                </c:pt>
                <c:pt idx="2035">
                  <c:v>63</c:v>
                </c:pt>
                <c:pt idx="2036">
                  <c:v>65</c:v>
                </c:pt>
                <c:pt idx="2037">
                  <c:v>67</c:v>
                </c:pt>
                <c:pt idx="2038">
                  <c:v>69</c:v>
                </c:pt>
                <c:pt idx="2039">
                  <c:v>72</c:v>
                </c:pt>
                <c:pt idx="2040">
                  <c:v>69</c:v>
                </c:pt>
                <c:pt idx="2041">
                  <c:v>67</c:v>
                </c:pt>
                <c:pt idx="2042">
                  <c:v>65</c:v>
                </c:pt>
                <c:pt idx="2043">
                  <c:v>56</c:v>
                </c:pt>
                <c:pt idx="2044">
                  <c:v>48</c:v>
                </c:pt>
                <c:pt idx="2045">
                  <c:v>41</c:v>
                </c:pt>
                <c:pt idx="2046">
                  <c:v>35</c:v>
                </c:pt>
                <c:pt idx="2047">
                  <c:v>30</c:v>
                </c:pt>
                <c:pt idx="2048">
                  <c:v>25</c:v>
                </c:pt>
                <c:pt idx="2049">
                  <c:v>24</c:v>
                </c:pt>
                <c:pt idx="2050">
                  <c:v>23</c:v>
                </c:pt>
                <c:pt idx="2051">
                  <c:v>22</c:v>
                </c:pt>
                <c:pt idx="2052">
                  <c:v>32</c:v>
                </c:pt>
                <c:pt idx="2053">
                  <c:v>44</c:v>
                </c:pt>
                <c:pt idx="2054">
                  <c:v>60</c:v>
                </c:pt>
                <c:pt idx="2055">
                  <c:v>59</c:v>
                </c:pt>
                <c:pt idx="2056">
                  <c:v>57</c:v>
                </c:pt>
                <c:pt idx="2057">
                  <c:v>55</c:v>
                </c:pt>
                <c:pt idx="2058">
                  <c:v>60</c:v>
                </c:pt>
                <c:pt idx="2059">
                  <c:v>66</c:v>
                </c:pt>
                <c:pt idx="2060">
                  <c:v>72</c:v>
                </c:pt>
                <c:pt idx="2061">
                  <c:v>71</c:v>
                </c:pt>
                <c:pt idx="2062">
                  <c:v>71</c:v>
                </c:pt>
                <c:pt idx="2063">
                  <c:v>71</c:v>
                </c:pt>
                <c:pt idx="2064">
                  <c:v>70</c:v>
                </c:pt>
                <c:pt idx="2065">
                  <c:v>70</c:v>
                </c:pt>
                <c:pt idx="2066">
                  <c:v>69</c:v>
                </c:pt>
                <c:pt idx="2067">
                  <c:v>61</c:v>
                </c:pt>
                <c:pt idx="2068">
                  <c:v>53</c:v>
                </c:pt>
                <c:pt idx="2069">
                  <c:v>47</c:v>
                </c:pt>
                <c:pt idx="2070">
                  <c:v>41</c:v>
                </c:pt>
                <c:pt idx="2071">
                  <c:v>35</c:v>
                </c:pt>
                <c:pt idx="2072">
                  <c:v>31</c:v>
                </c:pt>
                <c:pt idx="2073">
                  <c:v>27</c:v>
                </c:pt>
                <c:pt idx="2074">
                  <c:v>24</c:v>
                </c:pt>
                <c:pt idx="2075">
                  <c:v>21</c:v>
                </c:pt>
                <c:pt idx="2076">
                  <c:v>25</c:v>
                </c:pt>
                <c:pt idx="2077">
                  <c:v>29</c:v>
                </c:pt>
                <c:pt idx="2078">
                  <c:v>34</c:v>
                </c:pt>
                <c:pt idx="2079">
                  <c:v>43</c:v>
                </c:pt>
                <c:pt idx="2080">
                  <c:v>54</c:v>
                </c:pt>
                <c:pt idx="2081">
                  <c:v>68</c:v>
                </c:pt>
                <c:pt idx="2082">
                  <c:v>67</c:v>
                </c:pt>
                <c:pt idx="2083">
                  <c:v>66</c:v>
                </c:pt>
                <c:pt idx="2084">
                  <c:v>65</c:v>
                </c:pt>
                <c:pt idx="2085">
                  <c:v>67</c:v>
                </c:pt>
                <c:pt idx="2086">
                  <c:v>69</c:v>
                </c:pt>
                <c:pt idx="2087">
                  <c:v>70</c:v>
                </c:pt>
                <c:pt idx="2088">
                  <c:v>69</c:v>
                </c:pt>
                <c:pt idx="2089">
                  <c:v>68</c:v>
                </c:pt>
                <c:pt idx="2090">
                  <c:v>67</c:v>
                </c:pt>
                <c:pt idx="2091">
                  <c:v>60</c:v>
                </c:pt>
                <c:pt idx="2092">
                  <c:v>53</c:v>
                </c:pt>
                <c:pt idx="2093">
                  <c:v>47</c:v>
                </c:pt>
                <c:pt idx="2094">
                  <c:v>41</c:v>
                </c:pt>
                <c:pt idx="2095">
                  <c:v>36</c:v>
                </c:pt>
                <c:pt idx="2096">
                  <c:v>31</c:v>
                </c:pt>
                <c:pt idx="2097">
                  <c:v>27</c:v>
                </c:pt>
                <c:pt idx="2098">
                  <c:v>24</c:v>
                </c:pt>
                <c:pt idx="2099">
                  <c:v>20</c:v>
                </c:pt>
                <c:pt idx="2100">
                  <c:v>29</c:v>
                </c:pt>
                <c:pt idx="2101">
                  <c:v>40</c:v>
                </c:pt>
                <c:pt idx="2102">
                  <c:v>54</c:v>
                </c:pt>
                <c:pt idx="2103">
                  <c:v>59</c:v>
                </c:pt>
                <c:pt idx="2104">
                  <c:v>64</c:v>
                </c:pt>
                <c:pt idx="2105">
                  <c:v>70</c:v>
                </c:pt>
                <c:pt idx="2106">
                  <c:v>68</c:v>
                </c:pt>
                <c:pt idx="2107">
                  <c:v>67</c:v>
                </c:pt>
                <c:pt idx="2108">
                  <c:v>65</c:v>
                </c:pt>
                <c:pt idx="2109">
                  <c:v>67</c:v>
                </c:pt>
                <c:pt idx="2110">
                  <c:v>70</c:v>
                </c:pt>
                <c:pt idx="2111">
                  <c:v>73</c:v>
                </c:pt>
                <c:pt idx="2112">
                  <c:v>71</c:v>
                </c:pt>
                <c:pt idx="2113">
                  <c:v>68</c:v>
                </c:pt>
                <c:pt idx="2114">
                  <c:v>66</c:v>
                </c:pt>
                <c:pt idx="2115">
                  <c:v>53</c:v>
                </c:pt>
                <c:pt idx="2116">
                  <c:v>43</c:v>
                </c:pt>
                <c:pt idx="2117">
                  <c:v>31</c:v>
                </c:pt>
                <c:pt idx="2118">
                  <c:v>33</c:v>
                </c:pt>
                <c:pt idx="2119">
                  <c:v>31</c:v>
                </c:pt>
                <c:pt idx="2120">
                  <c:v>30</c:v>
                </c:pt>
                <c:pt idx="2121">
                  <c:v>30</c:v>
                </c:pt>
                <c:pt idx="2122">
                  <c:v>31</c:v>
                </c:pt>
                <c:pt idx="2123">
                  <c:v>31</c:v>
                </c:pt>
                <c:pt idx="2124">
                  <c:v>36</c:v>
                </c:pt>
                <c:pt idx="2125">
                  <c:v>42</c:v>
                </c:pt>
                <c:pt idx="2126">
                  <c:v>49</c:v>
                </c:pt>
                <c:pt idx="2127">
                  <c:v>53</c:v>
                </c:pt>
                <c:pt idx="2128">
                  <c:v>57</c:v>
                </c:pt>
                <c:pt idx="2129">
                  <c:v>62</c:v>
                </c:pt>
                <c:pt idx="2130">
                  <c:v>64</c:v>
                </c:pt>
                <c:pt idx="2131">
                  <c:v>65</c:v>
                </c:pt>
                <c:pt idx="2132">
                  <c:v>66</c:v>
                </c:pt>
                <c:pt idx="2133">
                  <c:v>68</c:v>
                </c:pt>
                <c:pt idx="2134">
                  <c:v>69</c:v>
                </c:pt>
                <c:pt idx="2135">
                  <c:v>71</c:v>
                </c:pt>
                <c:pt idx="2136">
                  <c:v>70</c:v>
                </c:pt>
                <c:pt idx="2137">
                  <c:v>70</c:v>
                </c:pt>
                <c:pt idx="2138">
                  <c:v>69</c:v>
                </c:pt>
                <c:pt idx="2139">
                  <c:v>61</c:v>
                </c:pt>
                <c:pt idx="2140">
                  <c:v>54</c:v>
                </c:pt>
                <c:pt idx="2141">
                  <c:v>48</c:v>
                </c:pt>
                <c:pt idx="2142">
                  <c:v>45</c:v>
                </c:pt>
                <c:pt idx="2143">
                  <c:v>42</c:v>
                </c:pt>
                <c:pt idx="2144">
                  <c:v>39</c:v>
                </c:pt>
                <c:pt idx="2145">
                  <c:v>39</c:v>
                </c:pt>
                <c:pt idx="2146">
                  <c:v>39</c:v>
                </c:pt>
                <c:pt idx="2147">
                  <c:v>38</c:v>
                </c:pt>
                <c:pt idx="2148">
                  <c:v>44</c:v>
                </c:pt>
                <c:pt idx="2149">
                  <c:v>50</c:v>
                </c:pt>
                <c:pt idx="2150">
                  <c:v>56</c:v>
                </c:pt>
                <c:pt idx="2151">
                  <c:v>60</c:v>
                </c:pt>
                <c:pt idx="2152">
                  <c:v>63</c:v>
                </c:pt>
                <c:pt idx="2153">
                  <c:v>67</c:v>
                </c:pt>
                <c:pt idx="2154">
                  <c:v>68</c:v>
                </c:pt>
                <c:pt idx="2155">
                  <c:v>70</c:v>
                </c:pt>
                <c:pt idx="2156">
                  <c:v>71</c:v>
                </c:pt>
                <c:pt idx="2157">
                  <c:v>73</c:v>
                </c:pt>
                <c:pt idx="2158">
                  <c:v>75</c:v>
                </c:pt>
                <c:pt idx="2159">
                  <c:v>78</c:v>
                </c:pt>
                <c:pt idx="2160">
                  <c:v>73</c:v>
                </c:pt>
                <c:pt idx="2161">
                  <c:v>69</c:v>
                </c:pt>
                <c:pt idx="2162">
                  <c:v>66</c:v>
                </c:pt>
                <c:pt idx="2163">
                  <c:v>62</c:v>
                </c:pt>
                <c:pt idx="2164">
                  <c:v>58</c:v>
                </c:pt>
                <c:pt idx="2165">
                  <c:v>55</c:v>
                </c:pt>
                <c:pt idx="2166">
                  <c:v>51</c:v>
                </c:pt>
                <c:pt idx="2167">
                  <c:v>48</c:v>
                </c:pt>
                <c:pt idx="2168">
                  <c:v>45</c:v>
                </c:pt>
                <c:pt idx="2169">
                  <c:v>47</c:v>
                </c:pt>
                <c:pt idx="2170">
                  <c:v>49</c:v>
                </c:pt>
                <c:pt idx="2171">
                  <c:v>51</c:v>
                </c:pt>
                <c:pt idx="2172">
                  <c:v>56</c:v>
                </c:pt>
                <c:pt idx="2173">
                  <c:v>61</c:v>
                </c:pt>
                <c:pt idx="2174">
                  <c:v>67</c:v>
                </c:pt>
                <c:pt idx="2175">
                  <c:v>68</c:v>
                </c:pt>
                <c:pt idx="2176">
                  <c:v>69</c:v>
                </c:pt>
                <c:pt idx="2177">
                  <c:v>70</c:v>
                </c:pt>
                <c:pt idx="2178">
                  <c:v>72</c:v>
                </c:pt>
                <c:pt idx="2179">
                  <c:v>74</c:v>
                </c:pt>
                <c:pt idx="2180">
                  <c:v>76</c:v>
                </c:pt>
                <c:pt idx="2181">
                  <c:v>77</c:v>
                </c:pt>
                <c:pt idx="2182">
                  <c:v>77</c:v>
                </c:pt>
                <c:pt idx="2183">
                  <c:v>78</c:v>
                </c:pt>
                <c:pt idx="2184">
                  <c:v>76</c:v>
                </c:pt>
                <c:pt idx="2185">
                  <c:v>74</c:v>
                </c:pt>
                <c:pt idx="2186">
                  <c:v>72</c:v>
                </c:pt>
                <c:pt idx="2187">
                  <c:v>68</c:v>
                </c:pt>
                <c:pt idx="2188">
                  <c:v>65</c:v>
                </c:pt>
                <c:pt idx="2189">
                  <c:v>62</c:v>
                </c:pt>
                <c:pt idx="2190">
                  <c:v>59</c:v>
                </c:pt>
                <c:pt idx="2191">
                  <c:v>57</c:v>
                </c:pt>
                <c:pt idx="2192">
                  <c:v>54</c:v>
                </c:pt>
                <c:pt idx="2193">
                  <c:v>55</c:v>
                </c:pt>
                <c:pt idx="2194">
                  <c:v>57</c:v>
                </c:pt>
                <c:pt idx="2195">
                  <c:v>58</c:v>
                </c:pt>
                <c:pt idx="2196">
                  <c:v>61</c:v>
                </c:pt>
                <c:pt idx="2197">
                  <c:v>63</c:v>
                </c:pt>
                <c:pt idx="2198">
                  <c:v>65</c:v>
                </c:pt>
                <c:pt idx="2199">
                  <c:v>67</c:v>
                </c:pt>
                <c:pt idx="2200">
                  <c:v>68</c:v>
                </c:pt>
                <c:pt idx="2201">
                  <c:v>70</c:v>
                </c:pt>
              </c:numCache>
            </c:numRef>
          </c:yVal>
          <c:smooth val="0"/>
          <c:extLst>
            <c:ext xmlns:c16="http://schemas.microsoft.com/office/drawing/2014/chart" uri="{C3380CC4-5D6E-409C-BE32-E72D297353CC}">
              <c16:uniqueId val="{00000001-DA0F-4D3D-9F79-4E1F61F90B2A}"/>
            </c:ext>
          </c:extLst>
        </c:ser>
        <c:ser>
          <c:idx val="0"/>
          <c:order val="2"/>
          <c:tx>
            <c:strRef>
              <c:f>ABAD_Hourly!$AG$1</c:f>
              <c:strCache>
                <c:ptCount val="1"/>
                <c:pt idx="0">
                  <c:v>Monsoon</c:v>
                </c:pt>
              </c:strCache>
            </c:strRef>
          </c:tx>
          <c:spPr>
            <a:ln w="25400" cap="rnd">
              <a:noFill/>
              <a:round/>
            </a:ln>
            <a:effectLst/>
          </c:spPr>
          <c:marker>
            <c:symbol val="circle"/>
            <c:size val="4"/>
            <c:spPr>
              <a:solidFill>
                <a:schemeClr val="accent6">
                  <a:alpha val="64000"/>
                </a:schemeClr>
              </a:solidFill>
              <a:ln w="9525">
                <a:noFill/>
              </a:ln>
              <a:effectLst/>
            </c:spPr>
          </c:marker>
          <c:xVal>
            <c:numRef>
              <c:f>ABAD_Hourly!$AF$2:$AF$8762</c:f>
              <c:numCache>
                <c:formatCode>General</c:formatCode>
                <c:ptCount val="8761"/>
                <c:pt idx="0">
                  <c:v>30.9</c:v>
                </c:pt>
                <c:pt idx="1">
                  <c:v>30.8</c:v>
                </c:pt>
                <c:pt idx="2">
                  <c:v>30.6</c:v>
                </c:pt>
                <c:pt idx="3">
                  <c:v>30.2</c:v>
                </c:pt>
                <c:pt idx="4">
                  <c:v>29.8</c:v>
                </c:pt>
                <c:pt idx="5">
                  <c:v>29.4</c:v>
                </c:pt>
                <c:pt idx="6">
                  <c:v>29.9</c:v>
                </c:pt>
                <c:pt idx="7">
                  <c:v>30.3</c:v>
                </c:pt>
                <c:pt idx="8">
                  <c:v>30.8</c:v>
                </c:pt>
                <c:pt idx="9">
                  <c:v>32.200000000000003</c:v>
                </c:pt>
                <c:pt idx="10">
                  <c:v>33.6</c:v>
                </c:pt>
                <c:pt idx="11">
                  <c:v>35</c:v>
                </c:pt>
                <c:pt idx="12">
                  <c:v>36.299999999999997</c:v>
                </c:pt>
                <c:pt idx="13">
                  <c:v>37.700000000000003</c:v>
                </c:pt>
                <c:pt idx="14">
                  <c:v>39</c:v>
                </c:pt>
                <c:pt idx="15">
                  <c:v>39.299999999999997</c:v>
                </c:pt>
                <c:pt idx="16">
                  <c:v>39.700000000000003</c:v>
                </c:pt>
                <c:pt idx="17">
                  <c:v>40</c:v>
                </c:pt>
                <c:pt idx="18">
                  <c:v>38.700000000000003</c:v>
                </c:pt>
                <c:pt idx="19">
                  <c:v>37.5</c:v>
                </c:pt>
                <c:pt idx="20">
                  <c:v>36.200000000000003</c:v>
                </c:pt>
                <c:pt idx="21">
                  <c:v>34.799999999999997</c:v>
                </c:pt>
                <c:pt idx="22">
                  <c:v>33.4</c:v>
                </c:pt>
                <c:pt idx="23">
                  <c:v>32</c:v>
                </c:pt>
                <c:pt idx="24">
                  <c:v>32.799999999999997</c:v>
                </c:pt>
                <c:pt idx="25">
                  <c:v>33.5</c:v>
                </c:pt>
                <c:pt idx="26">
                  <c:v>34.299999999999997</c:v>
                </c:pt>
                <c:pt idx="27">
                  <c:v>32.700000000000003</c:v>
                </c:pt>
                <c:pt idx="28">
                  <c:v>31.1</c:v>
                </c:pt>
                <c:pt idx="29">
                  <c:v>29.5</c:v>
                </c:pt>
                <c:pt idx="30">
                  <c:v>29.8</c:v>
                </c:pt>
                <c:pt idx="31">
                  <c:v>30.1</c:v>
                </c:pt>
                <c:pt idx="32">
                  <c:v>30.4</c:v>
                </c:pt>
                <c:pt idx="33">
                  <c:v>31.7</c:v>
                </c:pt>
                <c:pt idx="34">
                  <c:v>32.9</c:v>
                </c:pt>
                <c:pt idx="35">
                  <c:v>34.200000000000003</c:v>
                </c:pt>
                <c:pt idx="36">
                  <c:v>35.799999999999997</c:v>
                </c:pt>
                <c:pt idx="37">
                  <c:v>37.4</c:v>
                </c:pt>
                <c:pt idx="38">
                  <c:v>39</c:v>
                </c:pt>
                <c:pt idx="39">
                  <c:v>39.799999999999997</c:v>
                </c:pt>
                <c:pt idx="40">
                  <c:v>40.6</c:v>
                </c:pt>
                <c:pt idx="41">
                  <c:v>41.4</c:v>
                </c:pt>
                <c:pt idx="42">
                  <c:v>39.9</c:v>
                </c:pt>
                <c:pt idx="43">
                  <c:v>38.5</c:v>
                </c:pt>
                <c:pt idx="44">
                  <c:v>37</c:v>
                </c:pt>
                <c:pt idx="45">
                  <c:v>35.5</c:v>
                </c:pt>
                <c:pt idx="46">
                  <c:v>34.1</c:v>
                </c:pt>
                <c:pt idx="47">
                  <c:v>32.6</c:v>
                </c:pt>
                <c:pt idx="48">
                  <c:v>34.5</c:v>
                </c:pt>
                <c:pt idx="49">
                  <c:v>36.5</c:v>
                </c:pt>
                <c:pt idx="50">
                  <c:v>38.4</c:v>
                </c:pt>
                <c:pt idx="51">
                  <c:v>35.5</c:v>
                </c:pt>
                <c:pt idx="52">
                  <c:v>32.700000000000003</c:v>
                </c:pt>
                <c:pt idx="53">
                  <c:v>29.8</c:v>
                </c:pt>
                <c:pt idx="54">
                  <c:v>29.8</c:v>
                </c:pt>
                <c:pt idx="55">
                  <c:v>29.8</c:v>
                </c:pt>
                <c:pt idx="56">
                  <c:v>29.8</c:v>
                </c:pt>
                <c:pt idx="57">
                  <c:v>31.5</c:v>
                </c:pt>
                <c:pt idx="58">
                  <c:v>33.200000000000003</c:v>
                </c:pt>
                <c:pt idx="59">
                  <c:v>34.9</c:v>
                </c:pt>
                <c:pt idx="60">
                  <c:v>36.6</c:v>
                </c:pt>
                <c:pt idx="61">
                  <c:v>38.299999999999997</c:v>
                </c:pt>
                <c:pt idx="62">
                  <c:v>40</c:v>
                </c:pt>
                <c:pt idx="63">
                  <c:v>40.5</c:v>
                </c:pt>
                <c:pt idx="64">
                  <c:v>41.1</c:v>
                </c:pt>
                <c:pt idx="65">
                  <c:v>41.6</c:v>
                </c:pt>
                <c:pt idx="66">
                  <c:v>39.9</c:v>
                </c:pt>
                <c:pt idx="67">
                  <c:v>38.299999999999997</c:v>
                </c:pt>
                <c:pt idx="68">
                  <c:v>36.6</c:v>
                </c:pt>
                <c:pt idx="69">
                  <c:v>34.9</c:v>
                </c:pt>
                <c:pt idx="70">
                  <c:v>33.299999999999997</c:v>
                </c:pt>
                <c:pt idx="71">
                  <c:v>31.6</c:v>
                </c:pt>
                <c:pt idx="72">
                  <c:v>31.2</c:v>
                </c:pt>
                <c:pt idx="73">
                  <c:v>30.8</c:v>
                </c:pt>
                <c:pt idx="74">
                  <c:v>30.4</c:v>
                </c:pt>
                <c:pt idx="75">
                  <c:v>30.1</c:v>
                </c:pt>
                <c:pt idx="76">
                  <c:v>29.7</c:v>
                </c:pt>
                <c:pt idx="77">
                  <c:v>29.4</c:v>
                </c:pt>
                <c:pt idx="78">
                  <c:v>29.6</c:v>
                </c:pt>
                <c:pt idx="79">
                  <c:v>29.8</c:v>
                </c:pt>
                <c:pt idx="80">
                  <c:v>30</c:v>
                </c:pt>
                <c:pt idx="81">
                  <c:v>31.7</c:v>
                </c:pt>
                <c:pt idx="82">
                  <c:v>33.299999999999997</c:v>
                </c:pt>
                <c:pt idx="83">
                  <c:v>35</c:v>
                </c:pt>
                <c:pt idx="84">
                  <c:v>36.1</c:v>
                </c:pt>
                <c:pt idx="85">
                  <c:v>37.1</c:v>
                </c:pt>
                <c:pt idx="86">
                  <c:v>38.200000000000003</c:v>
                </c:pt>
                <c:pt idx="87">
                  <c:v>35.299999999999997</c:v>
                </c:pt>
                <c:pt idx="88">
                  <c:v>32.4</c:v>
                </c:pt>
                <c:pt idx="89">
                  <c:v>39.4</c:v>
                </c:pt>
                <c:pt idx="90">
                  <c:v>38.200000000000003</c:v>
                </c:pt>
                <c:pt idx="91">
                  <c:v>37.1</c:v>
                </c:pt>
                <c:pt idx="92">
                  <c:v>35.9</c:v>
                </c:pt>
                <c:pt idx="93">
                  <c:v>34.700000000000003</c:v>
                </c:pt>
                <c:pt idx="94">
                  <c:v>33.6</c:v>
                </c:pt>
                <c:pt idx="95">
                  <c:v>32.4</c:v>
                </c:pt>
                <c:pt idx="96">
                  <c:v>31.9</c:v>
                </c:pt>
                <c:pt idx="97">
                  <c:v>31.4</c:v>
                </c:pt>
                <c:pt idx="98">
                  <c:v>30.9</c:v>
                </c:pt>
                <c:pt idx="99">
                  <c:v>30.4</c:v>
                </c:pt>
                <c:pt idx="100">
                  <c:v>29.9</c:v>
                </c:pt>
                <c:pt idx="101">
                  <c:v>29.4</c:v>
                </c:pt>
                <c:pt idx="102">
                  <c:v>29.8</c:v>
                </c:pt>
                <c:pt idx="103">
                  <c:v>30.1</c:v>
                </c:pt>
                <c:pt idx="104">
                  <c:v>30.5</c:v>
                </c:pt>
                <c:pt idx="105">
                  <c:v>32</c:v>
                </c:pt>
                <c:pt idx="106">
                  <c:v>33.6</c:v>
                </c:pt>
                <c:pt idx="107">
                  <c:v>35.200000000000003</c:v>
                </c:pt>
                <c:pt idx="108">
                  <c:v>36.4</c:v>
                </c:pt>
                <c:pt idx="109">
                  <c:v>37.700000000000003</c:v>
                </c:pt>
                <c:pt idx="110">
                  <c:v>39</c:v>
                </c:pt>
                <c:pt idx="111">
                  <c:v>37.200000000000003</c:v>
                </c:pt>
                <c:pt idx="112">
                  <c:v>35.4</c:v>
                </c:pt>
                <c:pt idx="113">
                  <c:v>38.6</c:v>
                </c:pt>
                <c:pt idx="114">
                  <c:v>36.700000000000003</c:v>
                </c:pt>
                <c:pt idx="115">
                  <c:v>34.9</c:v>
                </c:pt>
                <c:pt idx="116">
                  <c:v>33</c:v>
                </c:pt>
                <c:pt idx="117">
                  <c:v>34.9</c:v>
                </c:pt>
                <c:pt idx="118">
                  <c:v>36.700000000000003</c:v>
                </c:pt>
                <c:pt idx="119">
                  <c:v>38.6</c:v>
                </c:pt>
                <c:pt idx="120">
                  <c:v>36.1</c:v>
                </c:pt>
                <c:pt idx="121">
                  <c:v>33.700000000000003</c:v>
                </c:pt>
                <c:pt idx="122">
                  <c:v>31.2</c:v>
                </c:pt>
                <c:pt idx="123">
                  <c:v>30.8</c:v>
                </c:pt>
                <c:pt idx="124">
                  <c:v>30.4</c:v>
                </c:pt>
                <c:pt idx="125">
                  <c:v>30</c:v>
                </c:pt>
                <c:pt idx="126">
                  <c:v>30.3</c:v>
                </c:pt>
                <c:pt idx="127">
                  <c:v>30.7</c:v>
                </c:pt>
                <c:pt idx="128">
                  <c:v>31</c:v>
                </c:pt>
                <c:pt idx="129">
                  <c:v>32.299999999999997</c:v>
                </c:pt>
                <c:pt idx="130">
                  <c:v>33.6</c:v>
                </c:pt>
                <c:pt idx="131">
                  <c:v>34.9</c:v>
                </c:pt>
                <c:pt idx="132">
                  <c:v>36.200000000000003</c:v>
                </c:pt>
                <c:pt idx="133">
                  <c:v>37.5</c:v>
                </c:pt>
                <c:pt idx="134">
                  <c:v>38.799999999999997</c:v>
                </c:pt>
                <c:pt idx="135">
                  <c:v>38</c:v>
                </c:pt>
                <c:pt idx="136">
                  <c:v>37.1</c:v>
                </c:pt>
                <c:pt idx="137">
                  <c:v>36.299999999999997</c:v>
                </c:pt>
                <c:pt idx="138">
                  <c:v>35.5</c:v>
                </c:pt>
                <c:pt idx="139">
                  <c:v>34.6</c:v>
                </c:pt>
                <c:pt idx="140">
                  <c:v>33.799999999999997</c:v>
                </c:pt>
                <c:pt idx="141">
                  <c:v>33.200000000000003</c:v>
                </c:pt>
                <c:pt idx="142">
                  <c:v>32.6</c:v>
                </c:pt>
                <c:pt idx="143">
                  <c:v>32</c:v>
                </c:pt>
                <c:pt idx="144">
                  <c:v>31.7</c:v>
                </c:pt>
                <c:pt idx="145">
                  <c:v>31.5</c:v>
                </c:pt>
                <c:pt idx="146">
                  <c:v>31.2</c:v>
                </c:pt>
                <c:pt idx="147">
                  <c:v>30.9</c:v>
                </c:pt>
                <c:pt idx="148">
                  <c:v>30.7</c:v>
                </c:pt>
                <c:pt idx="149">
                  <c:v>30.4</c:v>
                </c:pt>
                <c:pt idx="150">
                  <c:v>30.7</c:v>
                </c:pt>
                <c:pt idx="151">
                  <c:v>31.1</c:v>
                </c:pt>
                <c:pt idx="152">
                  <c:v>31.4</c:v>
                </c:pt>
                <c:pt idx="153">
                  <c:v>33.700000000000003</c:v>
                </c:pt>
                <c:pt idx="154">
                  <c:v>36</c:v>
                </c:pt>
                <c:pt idx="155">
                  <c:v>36.799999999999997</c:v>
                </c:pt>
                <c:pt idx="156">
                  <c:v>38</c:v>
                </c:pt>
                <c:pt idx="157">
                  <c:v>39.200000000000003</c:v>
                </c:pt>
                <c:pt idx="158">
                  <c:v>40.4</c:v>
                </c:pt>
                <c:pt idx="159">
                  <c:v>40.299999999999997</c:v>
                </c:pt>
                <c:pt idx="160">
                  <c:v>40.1</c:v>
                </c:pt>
                <c:pt idx="161">
                  <c:v>40</c:v>
                </c:pt>
                <c:pt idx="162">
                  <c:v>38.5</c:v>
                </c:pt>
                <c:pt idx="163">
                  <c:v>37.1</c:v>
                </c:pt>
                <c:pt idx="164">
                  <c:v>35.6</c:v>
                </c:pt>
                <c:pt idx="165">
                  <c:v>35.299999999999997</c:v>
                </c:pt>
                <c:pt idx="166">
                  <c:v>35.1</c:v>
                </c:pt>
                <c:pt idx="167">
                  <c:v>34.799999999999997</c:v>
                </c:pt>
                <c:pt idx="168">
                  <c:v>34.799999999999997</c:v>
                </c:pt>
                <c:pt idx="169">
                  <c:v>34.799999999999997</c:v>
                </c:pt>
                <c:pt idx="170">
                  <c:v>34.799999999999997</c:v>
                </c:pt>
                <c:pt idx="171">
                  <c:v>33.5</c:v>
                </c:pt>
                <c:pt idx="172">
                  <c:v>32.1</c:v>
                </c:pt>
                <c:pt idx="173">
                  <c:v>30.8</c:v>
                </c:pt>
                <c:pt idx="174">
                  <c:v>31.3</c:v>
                </c:pt>
                <c:pt idx="175">
                  <c:v>31.9</c:v>
                </c:pt>
                <c:pt idx="176">
                  <c:v>32.4</c:v>
                </c:pt>
                <c:pt idx="177">
                  <c:v>35.5</c:v>
                </c:pt>
                <c:pt idx="178">
                  <c:v>38.6</c:v>
                </c:pt>
                <c:pt idx="179">
                  <c:v>38.6</c:v>
                </c:pt>
                <c:pt idx="180">
                  <c:v>39.5</c:v>
                </c:pt>
                <c:pt idx="181">
                  <c:v>40.5</c:v>
                </c:pt>
                <c:pt idx="182">
                  <c:v>41.4</c:v>
                </c:pt>
                <c:pt idx="183">
                  <c:v>41.7</c:v>
                </c:pt>
                <c:pt idx="184">
                  <c:v>42.1</c:v>
                </c:pt>
                <c:pt idx="185">
                  <c:v>42.4</c:v>
                </c:pt>
                <c:pt idx="186">
                  <c:v>41.5</c:v>
                </c:pt>
                <c:pt idx="187">
                  <c:v>40.5</c:v>
                </c:pt>
                <c:pt idx="188">
                  <c:v>39.6</c:v>
                </c:pt>
                <c:pt idx="189">
                  <c:v>36.5</c:v>
                </c:pt>
                <c:pt idx="190">
                  <c:v>33.5</c:v>
                </c:pt>
                <c:pt idx="191">
                  <c:v>30.4</c:v>
                </c:pt>
                <c:pt idx="192">
                  <c:v>32.1</c:v>
                </c:pt>
                <c:pt idx="193">
                  <c:v>33.9</c:v>
                </c:pt>
                <c:pt idx="194">
                  <c:v>35.6</c:v>
                </c:pt>
                <c:pt idx="195">
                  <c:v>35</c:v>
                </c:pt>
                <c:pt idx="196">
                  <c:v>34.4</c:v>
                </c:pt>
                <c:pt idx="197">
                  <c:v>33.799999999999997</c:v>
                </c:pt>
                <c:pt idx="198">
                  <c:v>34.1</c:v>
                </c:pt>
                <c:pt idx="199">
                  <c:v>34.5</c:v>
                </c:pt>
                <c:pt idx="200">
                  <c:v>34.799999999999997</c:v>
                </c:pt>
                <c:pt idx="201">
                  <c:v>36.5</c:v>
                </c:pt>
                <c:pt idx="202">
                  <c:v>38.299999999999997</c:v>
                </c:pt>
                <c:pt idx="203">
                  <c:v>40</c:v>
                </c:pt>
                <c:pt idx="204">
                  <c:v>40</c:v>
                </c:pt>
                <c:pt idx="205">
                  <c:v>40</c:v>
                </c:pt>
                <c:pt idx="206">
                  <c:v>40</c:v>
                </c:pt>
                <c:pt idx="207">
                  <c:v>40</c:v>
                </c:pt>
                <c:pt idx="208">
                  <c:v>40</c:v>
                </c:pt>
                <c:pt idx="209">
                  <c:v>40</c:v>
                </c:pt>
                <c:pt idx="210">
                  <c:v>37.700000000000003</c:v>
                </c:pt>
                <c:pt idx="211">
                  <c:v>35.5</c:v>
                </c:pt>
                <c:pt idx="212">
                  <c:v>33.200000000000003</c:v>
                </c:pt>
                <c:pt idx="213">
                  <c:v>32.9</c:v>
                </c:pt>
                <c:pt idx="214">
                  <c:v>32.5</c:v>
                </c:pt>
                <c:pt idx="215">
                  <c:v>32.200000000000003</c:v>
                </c:pt>
                <c:pt idx="216">
                  <c:v>31.9</c:v>
                </c:pt>
                <c:pt idx="217">
                  <c:v>31.5</c:v>
                </c:pt>
                <c:pt idx="218">
                  <c:v>31.2</c:v>
                </c:pt>
                <c:pt idx="219">
                  <c:v>31.3</c:v>
                </c:pt>
                <c:pt idx="220">
                  <c:v>31.3</c:v>
                </c:pt>
                <c:pt idx="221">
                  <c:v>31.4</c:v>
                </c:pt>
                <c:pt idx="222">
                  <c:v>31.9</c:v>
                </c:pt>
                <c:pt idx="223">
                  <c:v>32.5</c:v>
                </c:pt>
                <c:pt idx="224">
                  <c:v>33</c:v>
                </c:pt>
                <c:pt idx="225">
                  <c:v>33.9</c:v>
                </c:pt>
                <c:pt idx="226">
                  <c:v>34.700000000000003</c:v>
                </c:pt>
                <c:pt idx="227">
                  <c:v>35.6</c:v>
                </c:pt>
                <c:pt idx="228">
                  <c:v>36.799999999999997</c:v>
                </c:pt>
                <c:pt idx="229">
                  <c:v>38</c:v>
                </c:pt>
                <c:pt idx="230">
                  <c:v>39.200000000000003</c:v>
                </c:pt>
                <c:pt idx="231">
                  <c:v>39.700000000000003</c:v>
                </c:pt>
                <c:pt idx="232">
                  <c:v>40.1</c:v>
                </c:pt>
                <c:pt idx="233">
                  <c:v>40.6</c:v>
                </c:pt>
                <c:pt idx="234">
                  <c:v>39.700000000000003</c:v>
                </c:pt>
                <c:pt idx="235">
                  <c:v>38.700000000000003</c:v>
                </c:pt>
                <c:pt idx="236">
                  <c:v>37.799999999999997</c:v>
                </c:pt>
                <c:pt idx="237">
                  <c:v>36.1</c:v>
                </c:pt>
                <c:pt idx="238">
                  <c:v>34.299999999999997</c:v>
                </c:pt>
                <c:pt idx="239">
                  <c:v>32.6</c:v>
                </c:pt>
                <c:pt idx="240">
                  <c:v>32.4</c:v>
                </c:pt>
                <c:pt idx="241">
                  <c:v>32.200000000000003</c:v>
                </c:pt>
                <c:pt idx="242">
                  <c:v>32</c:v>
                </c:pt>
                <c:pt idx="243">
                  <c:v>31.8</c:v>
                </c:pt>
                <c:pt idx="244">
                  <c:v>31.6</c:v>
                </c:pt>
                <c:pt idx="245">
                  <c:v>31.4</c:v>
                </c:pt>
                <c:pt idx="246">
                  <c:v>31.9</c:v>
                </c:pt>
                <c:pt idx="247">
                  <c:v>32.5</c:v>
                </c:pt>
                <c:pt idx="248">
                  <c:v>33</c:v>
                </c:pt>
                <c:pt idx="249">
                  <c:v>34.299999999999997</c:v>
                </c:pt>
                <c:pt idx="250">
                  <c:v>35.700000000000003</c:v>
                </c:pt>
                <c:pt idx="251">
                  <c:v>37</c:v>
                </c:pt>
                <c:pt idx="252">
                  <c:v>37.799999999999997</c:v>
                </c:pt>
                <c:pt idx="253">
                  <c:v>38.6</c:v>
                </c:pt>
                <c:pt idx="254">
                  <c:v>39.4</c:v>
                </c:pt>
                <c:pt idx="255">
                  <c:v>39.299999999999997</c:v>
                </c:pt>
                <c:pt idx="256">
                  <c:v>39.299999999999997</c:v>
                </c:pt>
                <c:pt idx="257">
                  <c:v>39.200000000000003</c:v>
                </c:pt>
                <c:pt idx="258">
                  <c:v>38.299999999999997</c:v>
                </c:pt>
                <c:pt idx="259">
                  <c:v>37.299999999999997</c:v>
                </c:pt>
                <c:pt idx="260">
                  <c:v>36.4</c:v>
                </c:pt>
                <c:pt idx="261">
                  <c:v>35.1</c:v>
                </c:pt>
                <c:pt idx="262">
                  <c:v>33.700000000000003</c:v>
                </c:pt>
                <c:pt idx="263">
                  <c:v>32.4</c:v>
                </c:pt>
                <c:pt idx="264">
                  <c:v>32.200000000000003</c:v>
                </c:pt>
                <c:pt idx="265">
                  <c:v>31.9</c:v>
                </c:pt>
                <c:pt idx="266">
                  <c:v>31.7</c:v>
                </c:pt>
                <c:pt idx="267">
                  <c:v>31.5</c:v>
                </c:pt>
                <c:pt idx="268">
                  <c:v>31.2</c:v>
                </c:pt>
                <c:pt idx="269">
                  <c:v>31</c:v>
                </c:pt>
                <c:pt idx="270">
                  <c:v>32.1</c:v>
                </c:pt>
                <c:pt idx="271">
                  <c:v>33.299999999999997</c:v>
                </c:pt>
                <c:pt idx="272">
                  <c:v>34.4</c:v>
                </c:pt>
                <c:pt idx="273">
                  <c:v>35.5</c:v>
                </c:pt>
                <c:pt idx="274">
                  <c:v>36.700000000000003</c:v>
                </c:pt>
                <c:pt idx="275">
                  <c:v>37.799999999999997</c:v>
                </c:pt>
                <c:pt idx="276">
                  <c:v>39.299999999999997</c:v>
                </c:pt>
                <c:pt idx="277">
                  <c:v>40.9</c:v>
                </c:pt>
                <c:pt idx="278">
                  <c:v>42.4</c:v>
                </c:pt>
                <c:pt idx="279">
                  <c:v>41.9</c:v>
                </c:pt>
                <c:pt idx="280">
                  <c:v>41.3</c:v>
                </c:pt>
                <c:pt idx="281">
                  <c:v>40.799999999999997</c:v>
                </c:pt>
                <c:pt idx="282">
                  <c:v>38.299999999999997</c:v>
                </c:pt>
                <c:pt idx="283">
                  <c:v>35.9</c:v>
                </c:pt>
                <c:pt idx="284">
                  <c:v>33.4</c:v>
                </c:pt>
                <c:pt idx="285">
                  <c:v>32.299999999999997</c:v>
                </c:pt>
                <c:pt idx="286">
                  <c:v>31.1</c:v>
                </c:pt>
                <c:pt idx="287">
                  <c:v>30</c:v>
                </c:pt>
                <c:pt idx="288">
                  <c:v>29.9</c:v>
                </c:pt>
                <c:pt idx="289">
                  <c:v>29.8</c:v>
                </c:pt>
                <c:pt idx="290">
                  <c:v>29.7</c:v>
                </c:pt>
                <c:pt idx="291">
                  <c:v>29.6</c:v>
                </c:pt>
                <c:pt idx="292">
                  <c:v>29.5</c:v>
                </c:pt>
                <c:pt idx="293">
                  <c:v>29.4</c:v>
                </c:pt>
                <c:pt idx="294">
                  <c:v>29.8</c:v>
                </c:pt>
                <c:pt idx="295">
                  <c:v>30.2</c:v>
                </c:pt>
                <c:pt idx="296">
                  <c:v>30.6</c:v>
                </c:pt>
                <c:pt idx="297">
                  <c:v>31.4</c:v>
                </c:pt>
                <c:pt idx="298">
                  <c:v>32.299999999999997</c:v>
                </c:pt>
                <c:pt idx="299">
                  <c:v>33.1</c:v>
                </c:pt>
                <c:pt idx="300">
                  <c:v>33.700000000000003</c:v>
                </c:pt>
                <c:pt idx="301">
                  <c:v>34.4</c:v>
                </c:pt>
                <c:pt idx="302">
                  <c:v>35.1</c:v>
                </c:pt>
                <c:pt idx="303">
                  <c:v>35.700000000000003</c:v>
                </c:pt>
                <c:pt idx="304">
                  <c:v>36.299999999999997</c:v>
                </c:pt>
                <c:pt idx="305">
                  <c:v>37</c:v>
                </c:pt>
                <c:pt idx="306">
                  <c:v>35.5</c:v>
                </c:pt>
                <c:pt idx="307">
                  <c:v>33.9</c:v>
                </c:pt>
                <c:pt idx="308">
                  <c:v>32.4</c:v>
                </c:pt>
                <c:pt idx="309">
                  <c:v>32.200000000000003</c:v>
                </c:pt>
                <c:pt idx="310">
                  <c:v>32</c:v>
                </c:pt>
                <c:pt idx="311">
                  <c:v>31.8</c:v>
                </c:pt>
                <c:pt idx="312">
                  <c:v>31.2</c:v>
                </c:pt>
                <c:pt idx="313">
                  <c:v>30.6</c:v>
                </c:pt>
                <c:pt idx="314">
                  <c:v>30</c:v>
                </c:pt>
                <c:pt idx="315">
                  <c:v>28.5</c:v>
                </c:pt>
                <c:pt idx="316">
                  <c:v>26.9</c:v>
                </c:pt>
                <c:pt idx="317">
                  <c:v>25.4</c:v>
                </c:pt>
                <c:pt idx="318">
                  <c:v>26.1</c:v>
                </c:pt>
                <c:pt idx="319">
                  <c:v>26.9</c:v>
                </c:pt>
                <c:pt idx="320">
                  <c:v>27.6</c:v>
                </c:pt>
                <c:pt idx="321">
                  <c:v>29.6</c:v>
                </c:pt>
                <c:pt idx="322">
                  <c:v>31.6</c:v>
                </c:pt>
                <c:pt idx="323">
                  <c:v>33.6</c:v>
                </c:pt>
                <c:pt idx="324">
                  <c:v>34.9</c:v>
                </c:pt>
                <c:pt idx="325">
                  <c:v>36.1</c:v>
                </c:pt>
                <c:pt idx="326">
                  <c:v>37.4</c:v>
                </c:pt>
                <c:pt idx="327">
                  <c:v>37</c:v>
                </c:pt>
                <c:pt idx="328">
                  <c:v>36.6</c:v>
                </c:pt>
                <c:pt idx="329">
                  <c:v>36.200000000000003</c:v>
                </c:pt>
                <c:pt idx="330">
                  <c:v>35.5</c:v>
                </c:pt>
                <c:pt idx="331">
                  <c:v>34.799999999999997</c:v>
                </c:pt>
                <c:pt idx="332">
                  <c:v>34.1</c:v>
                </c:pt>
                <c:pt idx="333">
                  <c:v>33.4</c:v>
                </c:pt>
                <c:pt idx="334">
                  <c:v>32.700000000000003</c:v>
                </c:pt>
                <c:pt idx="335">
                  <c:v>32</c:v>
                </c:pt>
                <c:pt idx="336">
                  <c:v>31.5</c:v>
                </c:pt>
                <c:pt idx="337">
                  <c:v>31.1</c:v>
                </c:pt>
                <c:pt idx="338">
                  <c:v>30.6</c:v>
                </c:pt>
                <c:pt idx="339">
                  <c:v>30.5</c:v>
                </c:pt>
                <c:pt idx="340">
                  <c:v>30.5</c:v>
                </c:pt>
                <c:pt idx="341">
                  <c:v>30.4</c:v>
                </c:pt>
                <c:pt idx="342">
                  <c:v>30.7</c:v>
                </c:pt>
                <c:pt idx="343">
                  <c:v>31.1</c:v>
                </c:pt>
                <c:pt idx="344">
                  <c:v>31.4</c:v>
                </c:pt>
                <c:pt idx="345">
                  <c:v>32.200000000000003</c:v>
                </c:pt>
                <c:pt idx="346">
                  <c:v>33</c:v>
                </c:pt>
                <c:pt idx="347">
                  <c:v>33.799999999999997</c:v>
                </c:pt>
                <c:pt idx="348">
                  <c:v>33.700000000000003</c:v>
                </c:pt>
                <c:pt idx="349">
                  <c:v>33.700000000000003</c:v>
                </c:pt>
                <c:pt idx="350">
                  <c:v>33.6</c:v>
                </c:pt>
                <c:pt idx="351">
                  <c:v>33.5</c:v>
                </c:pt>
                <c:pt idx="352">
                  <c:v>33.5</c:v>
                </c:pt>
                <c:pt idx="353">
                  <c:v>33.4</c:v>
                </c:pt>
                <c:pt idx="354">
                  <c:v>32.299999999999997</c:v>
                </c:pt>
                <c:pt idx="355">
                  <c:v>31.3</c:v>
                </c:pt>
                <c:pt idx="356">
                  <c:v>30.2</c:v>
                </c:pt>
                <c:pt idx="357">
                  <c:v>30</c:v>
                </c:pt>
                <c:pt idx="358">
                  <c:v>29.8</c:v>
                </c:pt>
                <c:pt idx="359">
                  <c:v>29.6</c:v>
                </c:pt>
                <c:pt idx="360">
                  <c:v>28.7</c:v>
                </c:pt>
                <c:pt idx="361">
                  <c:v>27.9</c:v>
                </c:pt>
                <c:pt idx="362">
                  <c:v>27</c:v>
                </c:pt>
                <c:pt idx="363">
                  <c:v>26.1</c:v>
                </c:pt>
                <c:pt idx="364">
                  <c:v>25.3</c:v>
                </c:pt>
                <c:pt idx="365">
                  <c:v>24.4</c:v>
                </c:pt>
                <c:pt idx="366">
                  <c:v>25</c:v>
                </c:pt>
                <c:pt idx="367">
                  <c:v>25.6</c:v>
                </c:pt>
                <c:pt idx="368">
                  <c:v>26.2</c:v>
                </c:pt>
                <c:pt idx="369">
                  <c:v>27.5</c:v>
                </c:pt>
                <c:pt idx="370">
                  <c:v>28.8</c:v>
                </c:pt>
                <c:pt idx="371">
                  <c:v>30.1</c:v>
                </c:pt>
                <c:pt idx="372">
                  <c:v>31.4</c:v>
                </c:pt>
                <c:pt idx="373">
                  <c:v>32.700000000000003</c:v>
                </c:pt>
                <c:pt idx="374">
                  <c:v>34</c:v>
                </c:pt>
                <c:pt idx="375">
                  <c:v>34.200000000000003</c:v>
                </c:pt>
                <c:pt idx="376">
                  <c:v>34.5</c:v>
                </c:pt>
                <c:pt idx="377">
                  <c:v>34.700000000000003</c:v>
                </c:pt>
                <c:pt idx="378">
                  <c:v>33.6</c:v>
                </c:pt>
                <c:pt idx="379">
                  <c:v>32.5</c:v>
                </c:pt>
                <c:pt idx="380">
                  <c:v>31.4</c:v>
                </c:pt>
                <c:pt idx="381">
                  <c:v>31.2</c:v>
                </c:pt>
                <c:pt idx="382">
                  <c:v>30.9</c:v>
                </c:pt>
                <c:pt idx="383">
                  <c:v>30.6</c:v>
                </c:pt>
                <c:pt idx="384">
                  <c:v>30.5</c:v>
                </c:pt>
                <c:pt idx="385">
                  <c:v>30.5</c:v>
                </c:pt>
                <c:pt idx="386">
                  <c:v>30.4</c:v>
                </c:pt>
                <c:pt idx="387">
                  <c:v>29.9</c:v>
                </c:pt>
                <c:pt idx="388">
                  <c:v>29.5</c:v>
                </c:pt>
                <c:pt idx="389">
                  <c:v>29</c:v>
                </c:pt>
                <c:pt idx="390">
                  <c:v>29.3</c:v>
                </c:pt>
                <c:pt idx="391">
                  <c:v>29.7</c:v>
                </c:pt>
                <c:pt idx="392">
                  <c:v>30</c:v>
                </c:pt>
                <c:pt idx="393">
                  <c:v>31</c:v>
                </c:pt>
                <c:pt idx="394">
                  <c:v>32</c:v>
                </c:pt>
                <c:pt idx="395">
                  <c:v>33</c:v>
                </c:pt>
                <c:pt idx="396">
                  <c:v>33.4</c:v>
                </c:pt>
                <c:pt idx="397">
                  <c:v>33.799999999999997</c:v>
                </c:pt>
                <c:pt idx="398">
                  <c:v>34.200000000000003</c:v>
                </c:pt>
                <c:pt idx="399">
                  <c:v>34.6</c:v>
                </c:pt>
                <c:pt idx="400">
                  <c:v>35</c:v>
                </c:pt>
                <c:pt idx="401">
                  <c:v>35.4</c:v>
                </c:pt>
                <c:pt idx="402">
                  <c:v>34.200000000000003</c:v>
                </c:pt>
                <c:pt idx="403">
                  <c:v>32.9</c:v>
                </c:pt>
                <c:pt idx="404">
                  <c:v>31.6</c:v>
                </c:pt>
                <c:pt idx="405">
                  <c:v>31.3</c:v>
                </c:pt>
                <c:pt idx="406">
                  <c:v>30.9</c:v>
                </c:pt>
                <c:pt idx="407">
                  <c:v>30.6</c:v>
                </c:pt>
                <c:pt idx="408">
                  <c:v>30.7</c:v>
                </c:pt>
                <c:pt idx="409">
                  <c:v>30.9</c:v>
                </c:pt>
                <c:pt idx="410">
                  <c:v>31</c:v>
                </c:pt>
                <c:pt idx="411">
                  <c:v>30.9</c:v>
                </c:pt>
                <c:pt idx="412">
                  <c:v>30.8</c:v>
                </c:pt>
                <c:pt idx="413">
                  <c:v>30.7</c:v>
                </c:pt>
                <c:pt idx="414">
                  <c:v>30.6</c:v>
                </c:pt>
                <c:pt idx="415">
                  <c:v>30.5</c:v>
                </c:pt>
                <c:pt idx="416">
                  <c:v>30.4</c:v>
                </c:pt>
                <c:pt idx="417">
                  <c:v>34.200000000000003</c:v>
                </c:pt>
                <c:pt idx="418">
                  <c:v>34.200000000000003</c:v>
                </c:pt>
                <c:pt idx="419">
                  <c:v>34.200000000000003</c:v>
                </c:pt>
                <c:pt idx="420">
                  <c:v>34.700000000000003</c:v>
                </c:pt>
                <c:pt idx="421">
                  <c:v>35.200000000000003</c:v>
                </c:pt>
                <c:pt idx="422">
                  <c:v>35.700000000000003</c:v>
                </c:pt>
                <c:pt idx="423">
                  <c:v>36.200000000000003</c:v>
                </c:pt>
                <c:pt idx="424">
                  <c:v>36.700000000000003</c:v>
                </c:pt>
                <c:pt idx="425">
                  <c:v>37.200000000000003</c:v>
                </c:pt>
                <c:pt idx="426">
                  <c:v>35.700000000000003</c:v>
                </c:pt>
                <c:pt idx="427">
                  <c:v>34.1</c:v>
                </c:pt>
                <c:pt idx="428">
                  <c:v>32.6</c:v>
                </c:pt>
                <c:pt idx="429">
                  <c:v>31.8</c:v>
                </c:pt>
                <c:pt idx="430">
                  <c:v>31</c:v>
                </c:pt>
                <c:pt idx="431">
                  <c:v>30.2</c:v>
                </c:pt>
                <c:pt idx="432">
                  <c:v>29.9</c:v>
                </c:pt>
                <c:pt idx="433">
                  <c:v>29.5</c:v>
                </c:pt>
                <c:pt idx="434">
                  <c:v>29.2</c:v>
                </c:pt>
                <c:pt idx="435">
                  <c:v>28.8</c:v>
                </c:pt>
                <c:pt idx="436">
                  <c:v>28.4</c:v>
                </c:pt>
                <c:pt idx="437">
                  <c:v>28</c:v>
                </c:pt>
                <c:pt idx="438">
                  <c:v>28.7</c:v>
                </c:pt>
                <c:pt idx="439">
                  <c:v>29.3</c:v>
                </c:pt>
                <c:pt idx="440">
                  <c:v>30</c:v>
                </c:pt>
                <c:pt idx="441">
                  <c:v>31.3</c:v>
                </c:pt>
                <c:pt idx="442">
                  <c:v>32.700000000000003</c:v>
                </c:pt>
                <c:pt idx="443">
                  <c:v>34</c:v>
                </c:pt>
                <c:pt idx="444">
                  <c:v>35.299999999999997</c:v>
                </c:pt>
                <c:pt idx="445">
                  <c:v>36.5</c:v>
                </c:pt>
                <c:pt idx="446">
                  <c:v>37.799999999999997</c:v>
                </c:pt>
                <c:pt idx="447">
                  <c:v>37.6</c:v>
                </c:pt>
                <c:pt idx="448">
                  <c:v>37.4</c:v>
                </c:pt>
                <c:pt idx="449">
                  <c:v>37.200000000000003</c:v>
                </c:pt>
                <c:pt idx="450">
                  <c:v>35.6</c:v>
                </c:pt>
                <c:pt idx="451">
                  <c:v>34</c:v>
                </c:pt>
                <c:pt idx="452">
                  <c:v>32.4</c:v>
                </c:pt>
                <c:pt idx="453">
                  <c:v>31.7</c:v>
                </c:pt>
                <c:pt idx="454">
                  <c:v>31.1</c:v>
                </c:pt>
                <c:pt idx="455">
                  <c:v>30.4</c:v>
                </c:pt>
                <c:pt idx="456">
                  <c:v>30.3</c:v>
                </c:pt>
                <c:pt idx="457">
                  <c:v>30.1</c:v>
                </c:pt>
                <c:pt idx="458">
                  <c:v>30</c:v>
                </c:pt>
                <c:pt idx="459">
                  <c:v>29.9</c:v>
                </c:pt>
                <c:pt idx="460">
                  <c:v>29.7</c:v>
                </c:pt>
                <c:pt idx="461">
                  <c:v>29.6</c:v>
                </c:pt>
                <c:pt idx="462">
                  <c:v>29.9</c:v>
                </c:pt>
                <c:pt idx="463">
                  <c:v>30.2</c:v>
                </c:pt>
                <c:pt idx="464">
                  <c:v>30.5</c:v>
                </c:pt>
                <c:pt idx="465">
                  <c:v>31.6</c:v>
                </c:pt>
                <c:pt idx="466">
                  <c:v>32.799999999999997</c:v>
                </c:pt>
                <c:pt idx="467">
                  <c:v>33.9</c:v>
                </c:pt>
                <c:pt idx="468">
                  <c:v>35</c:v>
                </c:pt>
                <c:pt idx="469">
                  <c:v>36.200000000000003</c:v>
                </c:pt>
                <c:pt idx="470">
                  <c:v>37.4</c:v>
                </c:pt>
                <c:pt idx="471">
                  <c:v>38</c:v>
                </c:pt>
                <c:pt idx="472">
                  <c:v>38.6</c:v>
                </c:pt>
                <c:pt idx="473">
                  <c:v>39.200000000000003</c:v>
                </c:pt>
                <c:pt idx="474">
                  <c:v>37.299999999999997</c:v>
                </c:pt>
                <c:pt idx="475">
                  <c:v>35.299999999999997</c:v>
                </c:pt>
                <c:pt idx="476">
                  <c:v>33.4</c:v>
                </c:pt>
                <c:pt idx="477">
                  <c:v>32.700000000000003</c:v>
                </c:pt>
                <c:pt idx="478">
                  <c:v>32.1</c:v>
                </c:pt>
                <c:pt idx="479">
                  <c:v>31.4</c:v>
                </c:pt>
                <c:pt idx="480">
                  <c:v>31.2</c:v>
                </c:pt>
                <c:pt idx="481">
                  <c:v>31.1</c:v>
                </c:pt>
                <c:pt idx="482">
                  <c:v>30.9</c:v>
                </c:pt>
                <c:pt idx="483">
                  <c:v>30.7</c:v>
                </c:pt>
                <c:pt idx="484">
                  <c:v>30.6</c:v>
                </c:pt>
                <c:pt idx="485">
                  <c:v>30.4</c:v>
                </c:pt>
                <c:pt idx="486">
                  <c:v>30.6</c:v>
                </c:pt>
                <c:pt idx="487">
                  <c:v>30.8</c:v>
                </c:pt>
                <c:pt idx="488">
                  <c:v>31</c:v>
                </c:pt>
                <c:pt idx="489">
                  <c:v>32.1</c:v>
                </c:pt>
                <c:pt idx="490">
                  <c:v>33.299999999999997</c:v>
                </c:pt>
                <c:pt idx="491">
                  <c:v>34.4</c:v>
                </c:pt>
                <c:pt idx="492">
                  <c:v>35.700000000000003</c:v>
                </c:pt>
                <c:pt idx="493">
                  <c:v>37.1</c:v>
                </c:pt>
                <c:pt idx="494">
                  <c:v>38.4</c:v>
                </c:pt>
                <c:pt idx="495">
                  <c:v>38.799999999999997</c:v>
                </c:pt>
                <c:pt idx="496">
                  <c:v>39.200000000000003</c:v>
                </c:pt>
                <c:pt idx="497">
                  <c:v>39.6</c:v>
                </c:pt>
                <c:pt idx="498">
                  <c:v>37.700000000000003</c:v>
                </c:pt>
                <c:pt idx="499">
                  <c:v>35.700000000000003</c:v>
                </c:pt>
                <c:pt idx="500">
                  <c:v>33.799999999999997</c:v>
                </c:pt>
                <c:pt idx="501">
                  <c:v>33.700000000000003</c:v>
                </c:pt>
                <c:pt idx="502">
                  <c:v>33.5</c:v>
                </c:pt>
                <c:pt idx="503">
                  <c:v>33.4</c:v>
                </c:pt>
                <c:pt idx="504">
                  <c:v>32.799999999999997</c:v>
                </c:pt>
                <c:pt idx="505">
                  <c:v>32.200000000000003</c:v>
                </c:pt>
                <c:pt idx="506">
                  <c:v>31.6</c:v>
                </c:pt>
                <c:pt idx="507">
                  <c:v>31</c:v>
                </c:pt>
                <c:pt idx="508">
                  <c:v>30.4</c:v>
                </c:pt>
                <c:pt idx="509">
                  <c:v>29.8</c:v>
                </c:pt>
                <c:pt idx="510">
                  <c:v>29.8</c:v>
                </c:pt>
                <c:pt idx="511">
                  <c:v>30.4</c:v>
                </c:pt>
                <c:pt idx="512">
                  <c:v>31</c:v>
                </c:pt>
                <c:pt idx="513">
                  <c:v>32.1</c:v>
                </c:pt>
                <c:pt idx="514">
                  <c:v>33.1</c:v>
                </c:pt>
                <c:pt idx="515">
                  <c:v>34.200000000000003</c:v>
                </c:pt>
                <c:pt idx="516">
                  <c:v>34.9</c:v>
                </c:pt>
                <c:pt idx="517">
                  <c:v>35.5</c:v>
                </c:pt>
                <c:pt idx="518">
                  <c:v>36.200000000000003</c:v>
                </c:pt>
                <c:pt idx="519">
                  <c:v>36.9</c:v>
                </c:pt>
                <c:pt idx="520">
                  <c:v>37.5</c:v>
                </c:pt>
                <c:pt idx="521">
                  <c:v>38.200000000000003</c:v>
                </c:pt>
                <c:pt idx="522">
                  <c:v>36.6</c:v>
                </c:pt>
                <c:pt idx="523">
                  <c:v>35</c:v>
                </c:pt>
                <c:pt idx="524">
                  <c:v>33.4</c:v>
                </c:pt>
                <c:pt idx="525">
                  <c:v>32.4</c:v>
                </c:pt>
                <c:pt idx="526">
                  <c:v>31.4</c:v>
                </c:pt>
                <c:pt idx="527">
                  <c:v>30.4</c:v>
                </c:pt>
                <c:pt idx="528">
                  <c:v>30.4</c:v>
                </c:pt>
                <c:pt idx="529">
                  <c:v>30.4</c:v>
                </c:pt>
                <c:pt idx="530">
                  <c:v>30.4</c:v>
                </c:pt>
                <c:pt idx="531">
                  <c:v>30.1</c:v>
                </c:pt>
                <c:pt idx="532">
                  <c:v>29.7</c:v>
                </c:pt>
                <c:pt idx="533">
                  <c:v>29.4</c:v>
                </c:pt>
                <c:pt idx="534">
                  <c:v>29.7</c:v>
                </c:pt>
                <c:pt idx="535">
                  <c:v>30.1</c:v>
                </c:pt>
                <c:pt idx="536">
                  <c:v>30.4</c:v>
                </c:pt>
                <c:pt idx="537">
                  <c:v>33.700000000000003</c:v>
                </c:pt>
                <c:pt idx="538">
                  <c:v>33.700000000000003</c:v>
                </c:pt>
                <c:pt idx="539">
                  <c:v>33.6</c:v>
                </c:pt>
                <c:pt idx="540">
                  <c:v>35.1</c:v>
                </c:pt>
                <c:pt idx="541">
                  <c:v>36.5</c:v>
                </c:pt>
                <c:pt idx="542">
                  <c:v>38</c:v>
                </c:pt>
                <c:pt idx="543">
                  <c:v>38</c:v>
                </c:pt>
                <c:pt idx="544">
                  <c:v>38</c:v>
                </c:pt>
                <c:pt idx="545">
                  <c:v>38</c:v>
                </c:pt>
                <c:pt idx="546">
                  <c:v>36.299999999999997</c:v>
                </c:pt>
                <c:pt idx="547">
                  <c:v>34.700000000000003</c:v>
                </c:pt>
                <c:pt idx="548">
                  <c:v>33</c:v>
                </c:pt>
                <c:pt idx="549">
                  <c:v>32.799999999999997</c:v>
                </c:pt>
                <c:pt idx="550">
                  <c:v>32.6</c:v>
                </c:pt>
                <c:pt idx="551">
                  <c:v>32.4</c:v>
                </c:pt>
                <c:pt idx="552">
                  <c:v>31.9</c:v>
                </c:pt>
                <c:pt idx="553">
                  <c:v>31.5</c:v>
                </c:pt>
                <c:pt idx="554">
                  <c:v>31</c:v>
                </c:pt>
                <c:pt idx="555">
                  <c:v>30.6</c:v>
                </c:pt>
                <c:pt idx="556">
                  <c:v>30.2</c:v>
                </c:pt>
                <c:pt idx="557">
                  <c:v>29.8</c:v>
                </c:pt>
                <c:pt idx="558">
                  <c:v>29.9</c:v>
                </c:pt>
                <c:pt idx="559">
                  <c:v>30.1</c:v>
                </c:pt>
                <c:pt idx="560">
                  <c:v>30.2</c:v>
                </c:pt>
                <c:pt idx="561">
                  <c:v>31.6</c:v>
                </c:pt>
                <c:pt idx="562">
                  <c:v>33</c:v>
                </c:pt>
                <c:pt idx="563">
                  <c:v>34.4</c:v>
                </c:pt>
                <c:pt idx="564">
                  <c:v>35.5</c:v>
                </c:pt>
                <c:pt idx="565">
                  <c:v>36.700000000000003</c:v>
                </c:pt>
                <c:pt idx="566">
                  <c:v>37.799999999999997</c:v>
                </c:pt>
                <c:pt idx="567">
                  <c:v>37.5</c:v>
                </c:pt>
                <c:pt idx="568">
                  <c:v>37.299999999999997</c:v>
                </c:pt>
                <c:pt idx="569">
                  <c:v>37</c:v>
                </c:pt>
                <c:pt idx="570">
                  <c:v>35.700000000000003</c:v>
                </c:pt>
                <c:pt idx="571">
                  <c:v>34.299999999999997</c:v>
                </c:pt>
                <c:pt idx="572">
                  <c:v>33</c:v>
                </c:pt>
                <c:pt idx="573">
                  <c:v>32.299999999999997</c:v>
                </c:pt>
                <c:pt idx="574">
                  <c:v>31.5</c:v>
                </c:pt>
                <c:pt idx="575">
                  <c:v>30.8</c:v>
                </c:pt>
                <c:pt idx="576">
                  <c:v>30.5</c:v>
                </c:pt>
                <c:pt idx="577">
                  <c:v>30.3</c:v>
                </c:pt>
                <c:pt idx="578">
                  <c:v>30</c:v>
                </c:pt>
                <c:pt idx="579">
                  <c:v>29.7</c:v>
                </c:pt>
                <c:pt idx="580">
                  <c:v>29.5</c:v>
                </c:pt>
                <c:pt idx="581">
                  <c:v>29.2</c:v>
                </c:pt>
                <c:pt idx="582">
                  <c:v>30.1</c:v>
                </c:pt>
                <c:pt idx="583">
                  <c:v>30.9</c:v>
                </c:pt>
                <c:pt idx="584">
                  <c:v>31.8</c:v>
                </c:pt>
                <c:pt idx="585">
                  <c:v>32.700000000000003</c:v>
                </c:pt>
                <c:pt idx="586">
                  <c:v>33.5</c:v>
                </c:pt>
                <c:pt idx="587">
                  <c:v>34.4</c:v>
                </c:pt>
                <c:pt idx="588">
                  <c:v>35.5</c:v>
                </c:pt>
                <c:pt idx="589">
                  <c:v>36.5</c:v>
                </c:pt>
                <c:pt idx="590">
                  <c:v>37.6</c:v>
                </c:pt>
                <c:pt idx="591">
                  <c:v>37.5</c:v>
                </c:pt>
                <c:pt idx="592">
                  <c:v>37.5</c:v>
                </c:pt>
                <c:pt idx="593">
                  <c:v>37.4</c:v>
                </c:pt>
                <c:pt idx="594">
                  <c:v>36.200000000000003</c:v>
                </c:pt>
                <c:pt idx="595">
                  <c:v>35.1</c:v>
                </c:pt>
                <c:pt idx="596">
                  <c:v>33.9</c:v>
                </c:pt>
                <c:pt idx="597">
                  <c:v>32.700000000000003</c:v>
                </c:pt>
                <c:pt idx="598">
                  <c:v>31.6</c:v>
                </c:pt>
                <c:pt idx="599">
                  <c:v>30.4</c:v>
                </c:pt>
                <c:pt idx="600">
                  <c:v>30.4</c:v>
                </c:pt>
                <c:pt idx="601">
                  <c:v>30.4</c:v>
                </c:pt>
                <c:pt idx="602">
                  <c:v>30.4</c:v>
                </c:pt>
                <c:pt idx="603">
                  <c:v>30</c:v>
                </c:pt>
                <c:pt idx="604">
                  <c:v>29.6</c:v>
                </c:pt>
                <c:pt idx="605">
                  <c:v>29.2</c:v>
                </c:pt>
                <c:pt idx="606">
                  <c:v>29.6</c:v>
                </c:pt>
                <c:pt idx="607">
                  <c:v>30</c:v>
                </c:pt>
                <c:pt idx="608">
                  <c:v>30.4</c:v>
                </c:pt>
                <c:pt idx="609">
                  <c:v>30.9</c:v>
                </c:pt>
                <c:pt idx="610">
                  <c:v>31.5</c:v>
                </c:pt>
                <c:pt idx="611">
                  <c:v>32</c:v>
                </c:pt>
                <c:pt idx="612">
                  <c:v>33.700000000000003</c:v>
                </c:pt>
                <c:pt idx="613">
                  <c:v>35.299999999999997</c:v>
                </c:pt>
                <c:pt idx="614">
                  <c:v>37</c:v>
                </c:pt>
                <c:pt idx="615">
                  <c:v>36.9</c:v>
                </c:pt>
                <c:pt idx="616">
                  <c:v>36.700000000000003</c:v>
                </c:pt>
                <c:pt idx="617">
                  <c:v>36.6</c:v>
                </c:pt>
                <c:pt idx="618">
                  <c:v>35.1</c:v>
                </c:pt>
                <c:pt idx="619">
                  <c:v>33.5</c:v>
                </c:pt>
                <c:pt idx="620">
                  <c:v>32</c:v>
                </c:pt>
                <c:pt idx="621">
                  <c:v>31.3</c:v>
                </c:pt>
                <c:pt idx="622">
                  <c:v>30.7</c:v>
                </c:pt>
                <c:pt idx="623">
                  <c:v>30</c:v>
                </c:pt>
                <c:pt idx="624">
                  <c:v>29.8</c:v>
                </c:pt>
                <c:pt idx="625">
                  <c:v>29.6</c:v>
                </c:pt>
                <c:pt idx="626">
                  <c:v>29.4</c:v>
                </c:pt>
                <c:pt idx="627">
                  <c:v>29.3</c:v>
                </c:pt>
                <c:pt idx="628">
                  <c:v>29.1</c:v>
                </c:pt>
                <c:pt idx="629">
                  <c:v>29</c:v>
                </c:pt>
                <c:pt idx="630">
                  <c:v>29.5</c:v>
                </c:pt>
                <c:pt idx="631">
                  <c:v>29.9</c:v>
                </c:pt>
                <c:pt idx="632">
                  <c:v>30.4</c:v>
                </c:pt>
                <c:pt idx="633">
                  <c:v>31.7</c:v>
                </c:pt>
                <c:pt idx="634">
                  <c:v>33.1</c:v>
                </c:pt>
                <c:pt idx="635">
                  <c:v>34.4</c:v>
                </c:pt>
                <c:pt idx="636">
                  <c:v>35.200000000000003</c:v>
                </c:pt>
                <c:pt idx="637">
                  <c:v>36.1</c:v>
                </c:pt>
                <c:pt idx="638">
                  <c:v>36.9</c:v>
                </c:pt>
                <c:pt idx="639">
                  <c:v>36.9</c:v>
                </c:pt>
                <c:pt idx="640">
                  <c:v>36.799999999999997</c:v>
                </c:pt>
                <c:pt idx="641">
                  <c:v>36.700000000000003</c:v>
                </c:pt>
                <c:pt idx="642">
                  <c:v>35.4</c:v>
                </c:pt>
                <c:pt idx="643">
                  <c:v>34.1</c:v>
                </c:pt>
                <c:pt idx="644">
                  <c:v>32.700000000000003</c:v>
                </c:pt>
                <c:pt idx="645">
                  <c:v>31.8</c:v>
                </c:pt>
                <c:pt idx="646">
                  <c:v>30.9</c:v>
                </c:pt>
                <c:pt idx="647">
                  <c:v>30</c:v>
                </c:pt>
                <c:pt idx="648">
                  <c:v>29.9</c:v>
                </c:pt>
                <c:pt idx="649">
                  <c:v>29.7</c:v>
                </c:pt>
                <c:pt idx="650">
                  <c:v>29.6</c:v>
                </c:pt>
                <c:pt idx="651">
                  <c:v>29.5</c:v>
                </c:pt>
                <c:pt idx="652">
                  <c:v>29.3</c:v>
                </c:pt>
                <c:pt idx="653">
                  <c:v>29.2</c:v>
                </c:pt>
                <c:pt idx="654">
                  <c:v>29.5</c:v>
                </c:pt>
                <c:pt idx="655">
                  <c:v>29.9</c:v>
                </c:pt>
                <c:pt idx="656">
                  <c:v>30.2</c:v>
                </c:pt>
                <c:pt idx="657">
                  <c:v>31.1</c:v>
                </c:pt>
                <c:pt idx="658">
                  <c:v>32.1</c:v>
                </c:pt>
                <c:pt idx="659">
                  <c:v>33</c:v>
                </c:pt>
                <c:pt idx="660">
                  <c:v>33.4</c:v>
                </c:pt>
                <c:pt idx="661">
                  <c:v>33.9</c:v>
                </c:pt>
                <c:pt idx="662">
                  <c:v>34.299999999999997</c:v>
                </c:pt>
                <c:pt idx="663">
                  <c:v>34.700000000000003</c:v>
                </c:pt>
                <c:pt idx="664">
                  <c:v>35.200000000000003</c:v>
                </c:pt>
                <c:pt idx="665">
                  <c:v>35.6</c:v>
                </c:pt>
                <c:pt idx="666">
                  <c:v>34.9</c:v>
                </c:pt>
                <c:pt idx="667">
                  <c:v>34.1</c:v>
                </c:pt>
                <c:pt idx="668">
                  <c:v>33.4</c:v>
                </c:pt>
                <c:pt idx="669">
                  <c:v>32.700000000000003</c:v>
                </c:pt>
                <c:pt idx="670">
                  <c:v>31.9</c:v>
                </c:pt>
                <c:pt idx="671">
                  <c:v>31.2</c:v>
                </c:pt>
                <c:pt idx="672">
                  <c:v>31</c:v>
                </c:pt>
                <c:pt idx="673">
                  <c:v>30.8</c:v>
                </c:pt>
                <c:pt idx="674">
                  <c:v>30.6</c:v>
                </c:pt>
                <c:pt idx="675">
                  <c:v>30.4</c:v>
                </c:pt>
                <c:pt idx="676">
                  <c:v>30.2</c:v>
                </c:pt>
                <c:pt idx="677">
                  <c:v>30</c:v>
                </c:pt>
                <c:pt idx="678">
                  <c:v>30</c:v>
                </c:pt>
                <c:pt idx="679">
                  <c:v>30</c:v>
                </c:pt>
                <c:pt idx="680">
                  <c:v>30</c:v>
                </c:pt>
                <c:pt idx="681">
                  <c:v>30.4</c:v>
                </c:pt>
                <c:pt idx="682">
                  <c:v>30.8</c:v>
                </c:pt>
                <c:pt idx="683">
                  <c:v>31.2</c:v>
                </c:pt>
                <c:pt idx="684">
                  <c:v>30.6</c:v>
                </c:pt>
                <c:pt idx="685">
                  <c:v>30</c:v>
                </c:pt>
                <c:pt idx="686">
                  <c:v>29.4</c:v>
                </c:pt>
                <c:pt idx="687">
                  <c:v>29.5</c:v>
                </c:pt>
                <c:pt idx="688">
                  <c:v>29.5</c:v>
                </c:pt>
                <c:pt idx="689">
                  <c:v>29.6</c:v>
                </c:pt>
                <c:pt idx="690">
                  <c:v>29.3</c:v>
                </c:pt>
                <c:pt idx="691">
                  <c:v>29.1</c:v>
                </c:pt>
                <c:pt idx="692">
                  <c:v>28.8</c:v>
                </c:pt>
                <c:pt idx="693">
                  <c:v>28.5</c:v>
                </c:pt>
                <c:pt idx="694">
                  <c:v>28.3</c:v>
                </c:pt>
                <c:pt idx="695">
                  <c:v>28</c:v>
                </c:pt>
                <c:pt idx="696">
                  <c:v>27.9</c:v>
                </c:pt>
                <c:pt idx="697">
                  <c:v>27.8</c:v>
                </c:pt>
                <c:pt idx="698">
                  <c:v>27.7</c:v>
                </c:pt>
                <c:pt idx="699">
                  <c:v>27.6</c:v>
                </c:pt>
                <c:pt idx="700">
                  <c:v>27.5</c:v>
                </c:pt>
                <c:pt idx="701">
                  <c:v>27.4</c:v>
                </c:pt>
                <c:pt idx="702">
                  <c:v>27.7</c:v>
                </c:pt>
                <c:pt idx="703">
                  <c:v>28.1</c:v>
                </c:pt>
                <c:pt idx="704">
                  <c:v>28.4</c:v>
                </c:pt>
                <c:pt idx="705">
                  <c:v>28.4</c:v>
                </c:pt>
                <c:pt idx="706">
                  <c:v>28.3</c:v>
                </c:pt>
                <c:pt idx="707">
                  <c:v>28.3</c:v>
                </c:pt>
                <c:pt idx="708">
                  <c:v>28.3</c:v>
                </c:pt>
                <c:pt idx="709">
                  <c:v>28.2</c:v>
                </c:pt>
                <c:pt idx="710">
                  <c:v>28.2</c:v>
                </c:pt>
                <c:pt idx="711">
                  <c:v>27.5</c:v>
                </c:pt>
                <c:pt idx="712">
                  <c:v>26.9</c:v>
                </c:pt>
                <c:pt idx="713">
                  <c:v>26.2</c:v>
                </c:pt>
                <c:pt idx="714">
                  <c:v>26.4</c:v>
                </c:pt>
                <c:pt idx="715">
                  <c:v>26.4</c:v>
                </c:pt>
                <c:pt idx="716">
                  <c:v>26.4</c:v>
                </c:pt>
                <c:pt idx="717">
                  <c:v>26.3</c:v>
                </c:pt>
                <c:pt idx="718">
                  <c:v>26</c:v>
                </c:pt>
                <c:pt idx="719">
                  <c:v>25.5</c:v>
                </c:pt>
                <c:pt idx="720">
                  <c:v>24.9</c:v>
                </c:pt>
                <c:pt idx="721">
                  <c:v>24.3</c:v>
                </c:pt>
                <c:pt idx="722">
                  <c:v>24</c:v>
                </c:pt>
                <c:pt idx="723">
                  <c:v>23.9</c:v>
                </c:pt>
                <c:pt idx="724">
                  <c:v>24</c:v>
                </c:pt>
                <c:pt idx="725">
                  <c:v>24.1</c:v>
                </c:pt>
                <c:pt idx="726">
                  <c:v>25.3</c:v>
                </c:pt>
                <c:pt idx="727">
                  <c:v>26.3</c:v>
                </c:pt>
                <c:pt idx="728">
                  <c:v>27.2</c:v>
                </c:pt>
                <c:pt idx="729">
                  <c:v>28.5</c:v>
                </c:pt>
                <c:pt idx="730">
                  <c:v>29.7</c:v>
                </c:pt>
                <c:pt idx="731">
                  <c:v>31</c:v>
                </c:pt>
                <c:pt idx="732">
                  <c:v>31.8</c:v>
                </c:pt>
                <c:pt idx="733">
                  <c:v>32.6</c:v>
                </c:pt>
                <c:pt idx="734">
                  <c:v>33.4</c:v>
                </c:pt>
                <c:pt idx="735">
                  <c:v>33.1</c:v>
                </c:pt>
                <c:pt idx="736">
                  <c:v>32.700000000000003</c:v>
                </c:pt>
                <c:pt idx="737">
                  <c:v>32.4</c:v>
                </c:pt>
                <c:pt idx="738">
                  <c:v>31.6</c:v>
                </c:pt>
                <c:pt idx="739">
                  <c:v>30.8</c:v>
                </c:pt>
                <c:pt idx="740">
                  <c:v>30</c:v>
                </c:pt>
                <c:pt idx="741">
                  <c:v>29.5</c:v>
                </c:pt>
                <c:pt idx="742">
                  <c:v>29.1</c:v>
                </c:pt>
                <c:pt idx="743">
                  <c:v>28.6</c:v>
                </c:pt>
                <c:pt idx="744">
                  <c:v>28.1</c:v>
                </c:pt>
                <c:pt idx="745">
                  <c:v>27.6</c:v>
                </c:pt>
                <c:pt idx="746">
                  <c:v>27</c:v>
                </c:pt>
                <c:pt idx="747">
                  <c:v>27</c:v>
                </c:pt>
                <c:pt idx="748">
                  <c:v>26.9</c:v>
                </c:pt>
                <c:pt idx="749">
                  <c:v>26.9</c:v>
                </c:pt>
                <c:pt idx="750">
                  <c:v>27.3</c:v>
                </c:pt>
                <c:pt idx="751">
                  <c:v>27.8</c:v>
                </c:pt>
                <c:pt idx="752">
                  <c:v>28.2</c:v>
                </c:pt>
                <c:pt idx="753">
                  <c:v>29.2</c:v>
                </c:pt>
                <c:pt idx="754">
                  <c:v>30.3</c:v>
                </c:pt>
                <c:pt idx="755">
                  <c:v>31.3</c:v>
                </c:pt>
                <c:pt idx="756">
                  <c:v>32.299999999999997</c:v>
                </c:pt>
                <c:pt idx="757">
                  <c:v>33.4</c:v>
                </c:pt>
                <c:pt idx="758">
                  <c:v>34.4</c:v>
                </c:pt>
                <c:pt idx="759">
                  <c:v>34.1</c:v>
                </c:pt>
                <c:pt idx="760">
                  <c:v>33.9</c:v>
                </c:pt>
                <c:pt idx="761">
                  <c:v>33.6</c:v>
                </c:pt>
                <c:pt idx="762">
                  <c:v>32.200000000000003</c:v>
                </c:pt>
                <c:pt idx="763">
                  <c:v>30.8</c:v>
                </c:pt>
                <c:pt idx="764">
                  <c:v>29.4</c:v>
                </c:pt>
                <c:pt idx="765">
                  <c:v>29.1</c:v>
                </c:pt>
                <c:pt idx="766">
                  <c:v>28.7</c:v>
                </c:pt>
                <c:pt idx="767">
                  <c:v>28.4</c:v>
                </c:pt>
                <c:pt idx="768">
                  <c:v>28.1</c:v>
                </c:pt>
                <c:pt idx="769">
                  <c:v>27.7</c:v>
                </c:pt>
                <c:pt idx="770">
                  <c:v>27.4</c:v>
                </c:pt>
                <c:pt idx="771">
                  <c:v>27.3</c:v>
                </c:pt>
                <c:pt idx="772">
                  <c:v>27.3</c:v>
                </c:pt>
                <c:pt idx="773">
                  <c:v>27.2</c:v>
                </c:pt>
                <c:pt idx="774">
                  <c:v>27.5</c:v>
                </c:pt>
                <c:pt idx="775">
                  <c:v>27.9</c:v>
                </c:pt>
                <c:pt idx="776">
                  <c:v>28.2</c:v>
                </c:pt>
                <c:pt idx="777">
                  <c:v>29.3</c:v>
                </c:pt>
                <c:pt idx="778">
                  <c:v>30.3</c:v>
                </c:pt>
                <c:pt idx="779">
                  <c:v>31.4</c:v>
                </c:pt>
                <c:pt idx="780">
                  <c:v>32.4</c:v>
                </c:pt>
                <c:pt idx="781">
                  <c:v>33.4</c:v>
                </c:pt>
                <c:pt idx="782">
                  <c:v>34.4</c:v>
                </c:pt>
                <c:pt idx="783">
                  <c:v>34.700000000000003</c:v>
                </c:pt>
                <c:pt idx="784">
                  <c:v>34.9</c:v>
                </c:pt>
                <c:pt idx="785">
                  <c:v>35.200000000000003</c:v>
                </c:pt>
                <c:pt idx="786">
                  <c:v>34</c:v>
                </c:pt>
                <c:pt idx="787">
                  <c:v>32.799999999999997</c:v>
                </c:pt>
                <c:pt idx="788">
                  <c:v>31.6</c:v>
                </c:pt>
                <c:pt idx="789">
                  <c:v>30.7</c:v>
                </c:pt>
                <c:pt idx="790">
                  <c:v>29.7</c:v>
                </c:pt>
                <c:pt idx="791">
                  <c:v>28.8</c:v>
                </c:pt>
                <c:pt idx="792">
                  <c:v>28.5</c:v>
                </c:pt>
                <c:pt idx="793">
                  <c:v>28.3</c:v>
                </c:pt>
                <c:pt idx="794">
                  <c:v>28</c:v>
                </c:pt>
                <c:pt idx="795">
                  <c:v>27.7</c:v>
                </c:pt>
                <c:pt idx="796">
                  <c:v>27.5</c:v>
                </c:pt>
                <c:pt idx="797">
                  <c:v>27.2</c:v>
                </c:pt>
                <c:pt idx="798">
                  <c:v>28.1</c:v>
                </c:pt>
                <c:pt idx="799">
                  <c:v>28.9</c:v>
                </c:pt>
                <c:pt idx="800">
                  <c:v>29.8</c:v>
                </c:pt>
                <c:pt idx="801">
                  <c:v>30.4</c:v>
                </c:pt>
                <c:pt idx="802">
                  <c:v>31</c:v>
                </c:pt>
                <c:pt idx="803">
                  <c:v>31.6</c:v>
                </c:pt>
                <c:pt idx="804">
                  <c:v>32.200000000000003</c:v>
                </c:pt>
                <c:pt idx="805">
                  <c:v>32.799999999999997</c:v>
                </c:pt>
                <c:pt idx="806">
                  <c:v>33.4</c:v>
                </c:pt>
                <c:pt idx="807">
                  <c:v>32.700000000000003</c:v>
                </c:pt>
                <c:pt idx="808">
                  <c:v>32.1</c:v>
                </c:pt>
                <c:pt idx="809">
                  <c:v>31.4</c:v>
                </c:pt>
                <c:pt idx="810">
                  <c:v>31</c:v>
                </c:pt>
                <c:pt idx="811">
                  <c:v>30.7</c:v>
                </c:pt>
                <c:pt idx="812">
                  <c:v>30.3</c:v>
                </c:pt>
                <c:pt idx="813">
                  <c:v>29.9</c:v>
                </c:pt>
                <c:pt idx="814">
                  <c:v>29.6</c:v>
                </c:pt>
                <c:pt idx="815">
                  <c:v>29.2</c:v>
                </c:pt>
                <c:pt idx="816">
                  <c:v>28.9</c:v>
                </c:pt>
                <c:pt idx="817">
                  <c:v>28.5</c:v>
                </c:pt>
                <c:pt idx="818">
                  <c:v>28.2</c:v>
                </c:pt>
                <c:pt idx="819">
                  <c:v>28.2</c:v>
                </c:pt>
                <c:pt idx="820">
                  <c:v>28.2</c:v>
                </c:pt>
                <c:pt idx="821">
                  <c:v>28.2</c:v>
                </c:pt>
                <c:pt idx="822">
                  <c:v>28.7</c:v>
                </c:pt>
                <c:pt idx="823">
                  <c:v>29.1</c:v>
                </c:pt>
                <c:pt idx="824">
                  <c:v>29.6</c:v>
                </c:pt>
                <c:pt idx="825">
                  <c:v>30.7</c:v>
                </c:pt>
                <c:pt idx="826">
                  <c:v>31.9</c:v>
                </c:pt>
                <c:pt idx="827">
                  <c:v>33</c:v>
                </c:pt>
                <c:pt idx="828">
                  <c:v>33.799999999999997</c:v>
                </c:pt>
                <c:pt idx="829">
                  <c:v>34.6</c:v>
                </c:pt>
                <c:pt idx="830">
                  <c:v>35.4</c:v>
                </c:pt>
                <c:pt idx="831">
                  <c:v>35.700000000000003</c:v>
                </c:pt>
                <c:pt idx="832">
                  <c:v>36.1</c:v>
                </c:pt>
                <c:pt idx="833">
                  <c:v>36.4</c:v>
                </c:pt>
                <c:pt idx="834">
                  <c:v>35.1</c:v>
                </c:pt>
                <c:pt idx="835">
                  <c:v>33.700000000000003</c:v>
                </c:pt>
                <c:pt idx="836">
                  <c:v>32.4</c:v>
                </c:pt>
                <c:pt idx="837">
                  <c:v>31.9</c:v>
                </c:pt>
                <c:pt idx="838">
                  <c:v>31.3</c:v>
                </c:pt>
                <c:pt idx="839">
                  <c:v>30.8</c:v>
                </c:pt>
                <c:pt idx="840">
                  <c:v>30.3</c:v>
                </c:pt>
                <c:pt idx="841">
                  <c:v>29.7</c:v>
                </c:pt>
                <c:pt idx="842">
                  <c:v>29.2</c:v>
                </c:pt>
                <c:pt idx="843">
                  <c:v>28.8</c:v>
                </c:pt>
                <c:pt idx="844">
                  <c:v>28.4</c:v>
                </c:pt>
                <c:pt idx="845">
                  <c:v>28</c:v>
                </c:pt>
                <c:pt idx="846">
                  <c:v>28.1</c:v>
                </c:pt>
                <c:pt idx="847">
                  <c:v>28.3</c:v>
                </c:pt>
                <c:pt idx="848">
                  <c:v>28.4</c:v>
                </c:pt>
                <c:pt idx="849">
                  <c:v>29.9</c:v>
                </c:pt>
                <c:pt idx="850">
                  <c:v>31.3</c:v>
                </c:pt>
                <c:pt idx="851">
                  <c:v>32.799999999999997</c:v>
                </c:pt>
                <c:pt idx="852">
                  <c:v>33.9</c:v>
                </c:pt>
                <c:pt idx="853">
                  <c:v>34.9</c:v>
                </c:pt>
                <c:pt idx="854">
                  <c:v>36</c:v>
                </c:pt>
                <c:pt idx="855">
                  <c:v>36.5</c:v>
                </c:pt>
                <c:pt idx="856">
                  <c:v>36.9</c:v>
                </c:pt>
                <c:pt idx="857">
                  <c:v>37.4</c:v>
                </c:pt>
                <c:pt idx="858">
                  <c:v>36.299999999999997</c:v>
                </c:pt>
                <c:pt idx="859">
                  <c:v>35.299999999999997</c:v>
                </c:pt>
                <c:pt idx="860">
                  <c:v>34.200000000000003</c:v>
                </c:pt>
                <c:pt idx="861">
                  <c:v>33.1</c:v>
                </c:pt>
                <c:pt idx="862">
                  <c:v>32.1</c:v>
                </c:pt>
                <c:pt idx="863">
                  <c:v>31</c:v>
                </c:pt>
                <c:pt idx="864">
                  <c:v>30.5</c:v>
                </c:pt>
                <c:pt idx="865">
                  <c:v>30</c:v>
                </c:pt>
                <c:pt idx="866">
                  <c:v>29.5</c:v>
                </c:pt>
                <c:pt idx="867">
                  <c:v>29</c:v>
                </c:pt>
                <c:pt idx="868">
                  <c:v>28.5</c:v>
                </c:pt>
                <c:pt idx="869">
                  <c:v>28</c:v>
                </c:pt>
                <c:pt idx="870">
                  <c:v>28.3</c:v>
                </c:pt>
                <c:pt idx="871">
                  <c:v>28.7</c:v>
                </c:pt>
                <c:pt idx="872">
                  <c:v>29</c:v>
                </c:pt>
                <c:pt idx="873">
                  <c:v>30.4</c:v>
                </c:pt>
                <c:pt idx="874">
                  <c:v>31.8</c:v>
                </c:pt>
                <c:pt idx="875">
                  <c:v>33.200000000000003</c:v>
                </c:pt>
                <c:pt idx="876">
                  <c:v>34.700000000000003</c:v>
                </c:pt>
                <c:pt idx="877">
                  <c:v>36.1</c:v>
                </c:pt>
                <c:pt idx="878">
                  <c:v>37.6</c:v>
                </c:pt>
                <c:pt idx="879">
                  <c:v>37.700000000000003</c:v>
                </c:pt>
                <c:pt idx="880">
                  <c:v>37.700000000000003</c:v>
                </c:pt>
                <c:pt idx="881">
                  <c:v>37.799999999999997</c:v>
                </c:pt>
                <c:pt idx="882">
                  <c:v>36.700000000000003</c:v>
                </c:pt>
                <c:pt idx="883">
                  <c:v>35.700000000000003</c:v>
                </c:pt>
                <c:pt idx="884">
                  <c:v>34.6</c:v>
                </c:pt>
                <c:pt idx="885">
                  <c:v>33.4</c:v>
                </c:pt>
                <c:pt idx="886">
                  <c:v>32.200000000000003</c:v>
                </c:pt>
                <c:pt idx="887">
                  <c:v>31</c:v>
                </c:pt>
                <c:pt idx="888">
                  <c:v>30.5</c:v>
                </c:pt>
                <c:pt idx="889">
                  <c:v>29.9</c:v>
                </c:pt>
                <c:pt idx="890">
                  <c:v>29.4</c:v>
                </c:pt>
                <c:pt idx="891">
                  <c:v>29.1</c:v>
                </c:pt>
                <c:pt idx="892">
                  <c:v>28.7</c:v>
                </c:pt>
                <c:pt idx="893">
                  <c:v>28.4</c:v>
                </c:pt>
                <c:pt idx="894">
                  <c:v>28.7</c:v>
                </c:pt>
                <c:pt idx="895">
                  <c:v>29.1</c:v>
                </c:pt>
                <c:pt idx="896">
                  <c:v>29.4</c:v>
                </c:pt>
                <c:pt idx="897">
                  <c:v>30.6</c:v>
                </c:pt>
                <c:pt idx="898">
                  <c:v>31.8</c:v>
                </c:pt>
                <c:pt idx="899">
                  <c:v>33</c:v>
                </c:pt>
                <c:pt idx="900">
                  <c:v>34.1</c:v>
                </c:pt>
                <c:pt idx="901">
                  <c:v>35.1</c:v>
                </c:pt>
                <c:pt idx="902">
                  <c:v>36.200000000000003</c:v>
                </c:pt>
                <c:pt idx="903">
                  <c:v>36.6</c:v>
                </c:pt>
                <c:pt idx="904">
                  <c:v>37</c:v>
                </c:pt>
                <c:pt idx="905">
                  <c:v>37.4</c:v>
                </c:pt>
                <c:pt idx="906">
                  <c:v>36.1</c:v>
                </c:pt>
                <c:pt idx="907">
                  <c:v>34.700000000000003</c:v>
                </c:pt>
                <c:pt idx="908">
                  <c:v>33.4</c:v>
                </c:pt>
                <c:pt idx="909">
                  <c:v>32.700000000000003</c:v>
                </c:pt>
                <c:pt idx="910">
                  <c:v>32.1</c:v>
                </c:pt>
                <c:pt idx="911">
                  <c:v>31.4</c:v>
                </c:pt>
                <c:pt idx="912">
                  <c:v>30.7</c:v>
                </c:pt>
                <c:pt idx="913">
                  <c:v>30.1</c:v>
                </c:pt>
                <c:pt idx="914">
                  <c:v>29.4</c:v>
                </c:pt>
                <c:pt idx="915">
                  <c:v>29.1</c:v>
                </c:pt>
                <c:pt idx="916">
                  <c:v>28.7</c:v>
                </c:pt>
                <c:pt idx="917">
                  <c:v>28.4</c:v>
                </c:pt>
                <c:pt idx="918">
                  <c:v>28.8</c:v>
                </c:pt>
                <c:pt idx="919">
                  <c:v>29.2</c:v>
                </c:pt>
                <c:pt idx="920">
                  <c:v>29.6</c:v>
                </c:pt>
                <c:pt idx="921">
                  <c:v>30.7</c:v>
                </c:pt>
                <c:pt idx="922">
                  <c:v>31.9</c:v>
                </c:pt>
                <c:pt idx="923">
                  <c:v>33</c:v>
                </c:pt>
                <c:pt idx="924">
                  <c:v>34.1</c:v>
                </c:pt>
                <c:pt idx="925">
                  <c:v>35.299999999999997</c:v>
                </c:pt>
                <c:pt idx="926">
                  <c:v>36.4</c:v>
                </c:pt>
                <c:pt idx="927">
                  <c:v>36.700000000000003</c:v>
                </c:pt>
                <c:pt idx="928">
                  <c:v>36.9</c:v>
                </c:pt>
                <c:pt idx="929">
                  <c:v>37.200000000000003</c:v>
                </c:pt>
                <c:pt idx="930">
                  <c:v>35.700000000000003</c:v>
                </c:pt>
                <c:pt idx="931">
                  <c:v>34.1</c:v>
                </c:pt>
                <c:pt idx="932">
                  <c:v>32.6</c:v>
                </c:pt>
                <c:pt idx="933">
                  <c:v>32.1</c:v>
                </c:pt>
                <c:pt idx="934">
                  <c:v>31.5</c:v>
                </c:pt>
                <c:pt idx="935">
                  <c:v>31</c:v>
                </c:pt>
                <c:pt idx="936">
                  <c:v>30.8</c:v>
                </c:pt>
                <c:pt idx="937">
                  <c:v>30.6</c:v>
                </c:pt>
                <c:pt idx="938">
                  <c:v>30.4</c:v>
                </c:pt>
                <c:pt idx="939">
                  <c:v>30.1</c:v>
                </c:pt>
                <c:pt idx="940">
                  <c:v>29.7</c:v>
                </c:pt>
                <c:pt idx="941">
                  <c:v>29.4</c:v>
                </c:pt>
                <c:pt idx="942">
                  <c:v>29.5</c:v>
                </c:pt>
                <c:pt idx="943">
                  <c:v>29.5</c:v>
                </c:pt>
                <c:pt idx="944">
                  <c:v>29.6</c:v>
                </c:pt>
                <c:pt idx="945">
                  <c:v>30.7</c:v>
                </c:pt>
                <c:pt idx="946">
                  <c:v>31.7</c:v>
                </c:pt>
                <c:pt idx="947">
                  <c:v>32.799999999999997</c:v>
                </c:pt>
                <c:pt idx="948">
                  <c:v>33.5</c:v>
                </c:pt>
                <c:pt idx="949">
                  <c:v>34.1</c:v>
                </c:pt>
                <c:pt idx="950">
                  <c:v>34.799999999999997</c:v>
                </c:pt>
                <c:pt idx="951">
                  <c:v>34.1</c:v>
                </c:pt>
                <c:pt idx="952">
                  <c:v>33.5</c:v>
                </c:pt>
                <c:pt idx="953">
                  <c:v>32.799999999999997</c:v>
                </c:pt>
                <c:pt idx="954">
                  <c:v>31.9</c:v>
                </c:pt>
                <c:pt idx="955">
                  <c:v>30.9</c:v>
                </c:pt>
                <c:pt idx="956">
                  <c:v>30</c:v>
                </c:pt>
                <c:pt idx="957">
                  <c:v>29.7</c:v>
                </c:pt>
                <c:pt idx="958">
                  <c:v>29.5</c:v>
                </c:pt>
                <c:pt idx="959">
                  <c:v>29.2</c:v>
                </c:pt>
                <c:pt idx="960">
                  <c:v>28.9</c:v>
                </c:pt>
                <c:pt idx="961">
                  <c:v>28.7</c:v>
                </c:pt>
                <c:pt idx="962">
                  <c:v>28.4</c:v>
                </c:pt>
                <c:pt idx="963">
                  <c:v>28.3</c:v>
                </c:pt>
                <c:pt idx="964">
                  <c:v>28.1</c:v>
                </c:pt>
                <c:pt idx="965">
                  <c:v>28</c:v>
                </c:pt>
                <c:pt idx="966">
                  <c:v>28.2</c:v>
                </c:pt>
                <c:pt idx="967">
                  <c:v>28.4</c:v>
                </c:pt>
                <c:pt idx="968">
                  <c:v>28.6</c:v>
                </c:pt>
                <c:pt idx="969">
                  <c:v>29.7</c:v>
                </c:pt>
                <c:pt idx="970">
                  <c:v>30.9</c:v>
                </c:pt>
                <c:pt idx="971">
                  <c:v>32</c:v>
                </c:pt>
                <c:pt idx="972">
                  <c:v>32.700000000000003</c:v>
                </c:pt>
                <c:pt idx="973">
                  <c:v>33.299999999999997</c:v>
                </c:pt>
                <c:pt idx="974">
                  <c:v>34</c:v>
                </c:pt>
                <c:pt idx="975">
                  <c:v>33.5</c:v>
                </c:pt>
                <c:pt idx="976">
                  <c:v>33.1</c:v>
                </c:pt>
                <c:pt idx="977">
                  <c:v>32.6</c:v>
                </c:pt>
                <c:pt idx="978">
                  <c:v>31.6</c:v>
                </c:pt>
                <c:pt idx="979">
                  <c:v>30.6</c:v>
                </c:pt>
                <c:pt idx="980">
                  <c:v>29.6</c:v>
                </c:pt>
                <c:pt idx="981">
                  <c:v>29.3</c:v>
                </c:pt>
                <c:pt idx="982">
                  <c:v>29</c:v>
                </c:pt>
                <c:pt idx="983">
                  <c:v>28.7</c:v>
                </c:pt>
                <c:pt idx="984">
                  <c:v>28</c:v>
                </c:pt>
                <c:pt idx="985">
                  <c:v>27.4</c:v>
                </c:pt>
                <c:pt idx="986">
                  <c:v>26.7</c:v>
                </c:pt>
                <c:pt idx="987">
                  <c:v>26.6</c:v>
                </c:pt>
                <c:pt idx="988">
                  <c:v>26.5</c:v>
                </c:pt>
                <c:pt idx="989">
                  <c:v>26.4</c:v>
                </c:pt>
                <c:pt idx="990">
                  <c:v>26.7</c:v>
                </c:pt>
                <c:pt idx="991">
                  <c:v>26.9</c:v>
                </c:pt>
                <c:pt idx="992">
                  <c:v>27.2</c:v>
                </c:pt>
                <c:pt idx="993">
                  <c:v>28.2</c:v>
                </c:pt>
                <c:pt idx="994">
                  <c:v>29.2</c:v>
                </c:pt>
                <c:pt idx="995">
                  <c:v>30.2</c:v>
                </c:pt>
                <c:pt idx="996">
                  <c:v>31.1</c:v>
                </c:pt>
                <c:pt idx="997">
                  <c:v>31.9</c:v>
                </c:pt>
                <c:pt idx="998">
                  <c:v>32.799999999999997</c:v>
                </c:pt>
                <c:pt idx="999">
                  <c:v>31.9</c:v>
                </c:pt>
                <c:pt idx="1000">
                  <c:v>30.9</c:v>
                </c:pt>
                <c:pt idx="1001">
                  <c:v>30</c:v>
                </c:pt>
                <c:pt idx="1002">
                  <c:v>29.7</c:v>
                </c:pt>
                <c:pt idx="1003">
                  <c:v>29.5</c:v>
                </c:pt>
                <c:pt idx="1004">
                  <c:v>29.2</c:v>
                </c:pt>
                <c:pt idx="1005">
                  <c:v>29</c:v>
                </c:pt>
                <c:pt idx="1006">
                  <c:v>28.8</c:v>
                </c:pt>
                <c:pt idx="1007">
                  <c:v>28.6</c:v>
                </c:pt>
                <c:pt idx="1008">
                  <c:v>27.7</c:v>
                </c:pt>
                <c:pt idx="1009">
                  <c:v>26.9</c:v>
                </c:pt>
                <c:pt idx="1010">
                  <c:v>26</c:v>
                </c:pt>
                <c:pt idx="1011">
                  <c:v>26.1</c:v>
                </c:pt>
                <c:pt idx="1012">
                  <c:v>26.1</c:v>
                </c:pt>
                <c:pt idx="1013">
                  <c:v>26.2</c:v>
                </c:pt>
                <c:pt idx="1014">
                  <c:v>26.6</c:v>
                </c:pt>
                <c:pt idx="1015">
                  <c:v>27</c:v>
                </c:pt>
                <c:pt idx="1016">
                  <c:v>27.4</c:v>
                </c:pt>
                <c:pt idx="1017">
                  <c:v>28.4</c:v>
                </c:pt>
                <c:pt idx="1018">
                  <c:v>29.4</c:v>
                </c:pt>
                <c:pt idx="1019">
                  <c:v>30.4</c:v>
                </c:pt>
                <c:pt idx="1020">
                  <c:v>31.4</c:v>
                </c:pt>
                <c:pt idx="1021">
                  <c:v>32.4</c:v>
                </c:pt>
                <c:pt idx="1022">
                  <c:v>33.4</c:v>
                </c:pt>
                <c:pt idx="1023">
                  <c:v>33.700000000000003</c:v>
                </c:pt>
                <c:pt idx="1024">
                  <c:v>34.1</c:v>
                </c:pt>
                <c:pt idx="1025">
                  <c:v>34.4</c:v>
                </c:pt>
                <c:pt idx="1026">
                  <c:v>33.6</c:v>
                </c:pt>
                <c:pt idx="1027">
                  <c:v>32.799999999999997</c:v>
                </c:pt>
                <c:pt idx="1028">
                  <c:v>32</c:v>
                </c:pt>
                <c:pt idx="1029">
                  <c:v>30.2</c:v>
                </c:pt>
                <c:pt idx="1030">
                  <c:v>28.3</c:v>
                </c:pt>
                <c:pt idx="1031">
                  <c:v>26.5</c:v>
                </c:pt>
                <c:pt idx="1032">
                  <c:v>27.1</c:v>
                </c:pt>
                <c:pt idx="1033">
                  <c:v>27.8</c:v>
                </c:pt>
                <c:pt idx="1034">
                  <c:v>28.4</c:v>
                </c:pt>
                <c:pt idx="1035">
                  <c:v>27.3</c:v>
                </c:pt>
                <c:pt idx="1036">
                  <c:v>26.3</c:v>
                </c:pt>
                <c:pt idx="1037">
                  <c:v>25.2</c:v>
                </c:pt>
                <c:pt idx="1038">
                  <c:v>25.7</c:v>
                </c:pt>
                <c:pt idx="1039">
                  <c:v>26.1</c:v>
                </c:pt>
                <c:pt idx="1040">
                  <c:v>26.6</c:v>
                </c:pt>
                <c:pt idx="1041">
                  <c:v>27.7</c:v>
                </c:pt>
                <c:pt idx="1042">
                  <c:v>28.7</c:v>
                </c:pt>
                <c:pt idx="1043">
                  <c:v>29.8</c:v>
                </c:pt>
                <c:pt idx="1044">
                  <c:v>30.5</c:v>
                </c:pt>
                <c:pt idx="1045">
                  <c:v>31.3</c:v>
                </c:pt>
                <c:pt idx="1046">
                  <c:v>32</c:v>
                </c:pt>
                <c:pt idx="1047">
                  <c:v>31.4</c:v>
                </c:pt>
                <c:pt idx="1048">
                  <c:v>30.8</c:v>
                </c:pt>
                <c:pt idx="1049">
                  <c:v>30.2</c:v>
                </c:pt>
                <c:pt idx="1050">
                  <c:v>29.9</c:v>
                </c:pt>
                <c:pt idx="1051">
                  <c:v>29.5</c:v>
                </c:pt>
                <c:pt idx="1052">
                  <c:v>29.2</c:v>
                </c:pt>
                <c:pt idx="1053">
                  <c:v>28.7</c:v>
                </c:pt>
                <c:pt idx="1054">
                  <c:v>28.3</c:v>
                </c:pt>
                <c:pt idx="1055">
                  <c:v>27.8</c:v>
                </c:pt>
                <c:pt idx="1056">
                  <c:v>27.5</c:v>
                </c:pt>
                <c:pt idx="1057">
                  <c:v>27.3</c:v>
                </c:pt>
                <c:pt idx="1058">
                  <c:v>27</c:v>
                </c:pt>
                <c:pt idx="1059">
                  <c:v>26.8</c:v>
                </c:pt>
                <c:pt idx="1060">
                  <c:v>26.6</c:v>
                </c:pt>
                <c:pt idx="1061">
                  <c:v>26.4</c:v>
                </c:pt>
                <c:pt idx="1062">
                  <c:v>26.7</c:v>
                </c:pt>
                <c:pt idx="1063">
                  <c:v>27.1</c:v>
                </c:pt>
                <c:pt idx="1064">
                  <c:v>27.4</c:v>
                </c:pt>
                <c:pt idx="1065">
                  <c:v>28.3</c:v>
                </c:pt>
                <c:pt idx="1066">
                  <c:v>29.2</c:v>
                </c:pt>
                <c:pt idx="1067">
                  <c:v>30.1</c:v>
                </c:pt>
                <c:pt idx="1068">
                  <c:v>31</c:v>
                </c:pt>
                <c:pt idx="1069">
                  <c:v>31.9</c:v>
                </c:pt>
                <c:pt idx="1070">
                  <c:v>32.799999999999997</c:v>
                </c:pt>
                <c:pt idx="1071">
                  <c:v>32.700000000000003</c:v>
                </c:pt>
                <c:pt idx="1072">
                  <c:v>32.5</c:v>
                </c:pt>
                <c:pt idx="1073">
                  <c:v>32.4</c:v>
                </c:pt>
                <c:pt idx="1074">
                  <c:v>31.6</c:v>
                </c:pt>
                <c:pt idx="1075">
                  <c:v>30.8</c:v>
                </c:pt>
                <c:pt idx="1076">
                  <c:v>30</c:v>
                </c:pt>
                <c:pt idx="1077">
                  <c:v>29.3</c:v>
                </c:pt>
                <c:pt idx="1078">
                  <c:v>28.7</c:v>
                </c:pt>
                <c:pt idx="1079">
                  <c:v>28</c:v>
                </c:pt>
                <c:pt idx="1080">
                  <c:v>27.7</c:v>
                </c:pt>
                <c:pt idx="1081">
                  <c:v>27.3</c:v>
                </c:pt>
                <c:pt idx="1082">
                  <c:v>27</c:v>
                </c:pt>
                <c:pt idx="1083">
                  <c:v>26.9</c:v>
                </c:pt>
                <c:pt idx="1084">
                  <c:v>26.7</c:v>
                </c:pt>
                <c:pt idx="1085">
                  <c:v>26.6</c:v>
                </c:pt>
                <c:pt idx="1086">
                  <c:v>26.9</c:v>
                </c:pt>
                <c:pt idx="1087">
                  <c:v>27.1</c:v>
                </c:pt>
                <c:pt idx="1088">
                  <c:v>27.4</c:v>
                </c:pt>
                <c:pt idx="1089">
                  <c:v>28.3</c:v>
                </c:pt>
                <c:pt idx="1090">
                  <c:v>29.1</c:v>
                </c:pt>
                <c:pt idx="1091">
                  <c:v>30</c:v>
                </c:pt>
                <c:pt idx="1092">
                  <c:v>30.4</c:v>
                </c:pt>
                <c:pt idx="1093">
                  <c:v>30.8</c:v>
                </c:pt>
                <c:pt idx="1094">
                  <c:v>31.2</c:v>
                </c:pt>
                <c:pt idx="1095">
                  <c:v>31.4</c:v>
                </c:pt>
                <c:pt idx="1096">
                  <c:v>31.6</c:v>
                </c:pt>
                <c:pt idx="1097">
                  <c:v>31.8</c:v>
                </c:pt>
                <c:pt idx="1098">
                  <c:v>31</c:v>
                </c:pt>
                <c:pt idx="1099">
                  <c:v>30.2</c:v>
                </c:pt>
                <c:pt idx="1100">
                  <c:v>29.3</c:v>
                </c:pt>
                <c:pt idx="1101">
                  <c:v>28.8</c:v>
                </c:pt>
                <c:pt idx="1102">
                  <c:v>28.2</c:v>
                </c:pt>
                <c:pt idx="1103">
                  <c:v>27.7</c:v>
                </c:pt>
                <c:pt idx="1104">
                  <c:v>27.3</c:v>
                </c:pt>
                <c:pt idx="1105">
                  <c:v>27</c:v>
                </c:pt>
                <c:pt idx="1106">
                  <c:v>26.6</c:v>
                </c:pt>
                <c:pt idx="1107">
                  <c:v>26.5</c:v>
                </c:pt>
                <c:pt idx="1108">
                  <c:v>26.5</c:v>
                </c:pt>
                <c:pt idx="1109">
                  <c:v>26.4</c:v>
                </c:pt>
                <c:pt idx="1110">
                  <c:v>27.3</c:v>
                </c:pt>
                <c:pt idx="1111">
                  <c:v>28.1</c:v>
                </c:pt>
                <c:pt idx="1112">
                  <c:v>29</c:v>
                </c:pt>
                <c:pt idx="1113">
                  <c:v>29.9</c:v>
                </c:pt>
                <c:pt idx="1114">
                  <c:v>30.7</c:v>
                </c:pt>
                <c:pt idx="1115">
                  <c:v>31.6</c:v>
                </c:pt>
                <c:pt idx="1116">
                  <c:v>32</c:v>
                </c:pt>
                <c:pt idx="1117">
                  <c:v>32.4</c:v>
                </c:pt>
                <c:pt idx="1118">
                  <c:v>32.799999999999997</c:v>
                </c:pt>
                <c:pt idx="1119">
                  <c:v>32.799999999999997</c:v>
                </c:pt>
                <c:pt idx="1120">
                  <c:v>32.799999999999997</c:v>
                </c:pt>
                <c:pt idx="1121">
                  <c:v>32.799999999999997</c:v>
                </c:pt>
                <c:pt idx="1122">
                  <c:v>31.9</c:v>
                </c:pt>
                <c:pt idx="1123">
                  <c:v>30.9</c:v>
                </c:pt>
                <c:pt idx="1124">
                  <c:v>30</c:v>
                </c:pt>
                <c:pt idx="1125">
                  <c:v>29.5</c:v>
                </c:pt>
                <c:pt idx="1126">
                  <c:v>28.9</c:v>
                </c:pt>
                <c:pt idx="1127">
                  <c:v>28.4</c:v>
                </c:pt>
                <c:pt idx="1128">
                  <c:v>27.9</c:v>
                </c:pt>
                <c:pt idx="1129">
                  <c:v>27.5</c:v>
                </c:pt>
                <c:pt idx="1130">
                  <c:v>27</c:v>
                </c:pt>
                <c:pt idx="1131">
                  <c:v>27.1</c:v>
                </c:pt>
                <c:pt idx="1132">
                  <c:v>27.2</c:v>
                </c:pt>
                <c:pt idx="1133">
                  <c:v>27.3</c:v>
                </c:pt>
                <c:pt idx="1134">
                  <c:v>27.4</c:v>
                </c:pt>
                <c:pt idx="1135">
                  <c:v>27.5</c:v>
                </c:pt>
                <c:pt idx="1136">
                  <c:v>27.6</c:v>
                </c:pt>
                <c:pt idx="1137">
                  <c:v>28.9</c:v>
                </c:pt>
                <c:pt idx="1138">
                  <c:v>30.1</c:v>
                </c:pt>
                <c:pt idx="1139">
                  <c:v>31.4</c:v>
                </c:pt>
                <c:pt idx="1140">
                  <c:v>31.9</c:v>
                </c:pt>
                <c:pt idx="1141">
                  <c:v>32.299999999999997</c:v>
                </c:pt>
                <c:pt idx="1142">
                  <c:v>32.799999999999997</c:v>
                </c:pt>
                <c:pt idx="1143">
                  <c:v>32.799999999999997</c:v>
                </c:pt>
                <c:pt idx="1144">
                  <c:v>32.799999999999997</c:v>
                </c:pt>
                <c:pt idx="1145">
                  <c:v>32.799999999999997</c:v>
                </c:pt>
                <c:pt idx="1146">
                  <c:v>32.200000000000003</c:v>
                </c:pt>
                <c:pt idx="1147">
                  <c:v>31.6</c:v>
                </c:pt>
                <c:pt idx="1148">
                  <c:v>31</c:v>
                </c:pt>
                <c:pt idx="1149">
                  <c:v>30.2</c:v>
                </c:pt>
                <c:pt idx="1150">
                  <c:v>29.4</c:v>
                </c:pt>
                <c:pt idx="1151">
                  <c:v>28.6</c:v>
                </c:pt>
                <c:pt idx="1152">
                  <c:v>28.2</c:v>
                </c:pt>
                <c:pt idx="1153">
                  <c:v>27.8</c:v>
                </c:pt>
                <c:pt idx="1154">
                  <c:v>27.4</c:v>
                </c:pt>
                <c:pt idx="1155">
                  <c:v>27.3</c:v>
                </c:pt>
                <c:pt idx="1156">
                  <c:v>27.3</c:v>
                </c:pt>
                <c:pt idx="1157">
                  <c:v>27.2</c:v>
                </c:pt>
                <c:pt idx="1158">
                  <c:v>27.5</c:v>
                </c:pt>
                <c:pt idx="1159">
                  <c:v>27.9</c:v>
                </c:pt>
                <c:pt idx="1160">
                  <c:v>28.2</c:v>
                </c:pt>
                <c:pt idx="1161">
                  <c:v>29.4</c:v>
                </c:pt>
                <c:pt idx="1162">
                  <c:v>30.6</c:v>
                </c:pt>
                <c:pt idx="1163">
                  <c:v>31.8</c:v>
                </c:pt>
                <c:pt idx="1164">
                  <c:v>32.700000000000003</c:v>
                </c:pt>
                <c:pt idx="1165">
                  <c:v>33.5</c:v>
                </c:pt>
                <c:pt idx="1166">
                  <c:v>34.4</c:v>
                </c:pt>
                <c:pt idx="1167">
                  <c:v>34.700000000000003</c:v>
                </c:pt>
                <c:pt idx="1168">
                  <c:v>34.9</c:v>
                </c:pt>
                <c:pt idx="1169">
                  <c:v>35.200000000000003</c:v>
                </c:pt>
                <c:pt idx="1170">
                  <c:v>33.700000000000003</c:v>
                </c:pt>
                <c:pt idx="1171">
                  <c:v>32.299999999999997</c:v>
                </c:pt>
                <c:pt idx="1172">
                  <c:v>30.8</c:v>
                </c:pt>
                <c:pt idx="1173">
                  <c:v>30.2</c:v>
                </c:pt>
                <c:pt idx="1174">
                  <c:v>29.6</c:v>
                </c:pt>
                <c:pt idx="1175">
                  <c:v>29</c:v>
                </c:pt>
                <c:pt idx="1176">
                  <c:v>28.8</c:v>
                </c:pt>
                <c:pt idx="1177">
                  <c:v>28.6</c:v>
                </c:pt>
                <c:pt idx="1178">
                  <c:v>28.4</c:v>
                </c:pt>
                <c:pt idx="1179">
                  <c:v>28.3</c:v>
                </c:pt>
                <c:pt idx="1180">
                  <c:v>28.1</c:v>
                </c:pt>
                <c:pt idx="1181">
                  <c:v>28</c:v>
                </c:pt>
                <c:pt idx="1182">
                  <c:v>28.3</c:v>
                </c:pt>
                <c:pt idx="1183">
                  <c:v>28.7</c:v>
                </c:pt>
                <c:pt idx="1184">
                  <c:v>29</c:v>
                </c:pt>
                <c:pt idx="1185">
                  <c:v>29.7</c:v>
                </c:pt>
                <c:pt idx="1186">
                  <c:v>30.5</c:v>
                </c:pt>
                <c:pt idx="1187">
                  <c:v>31.2</c:v>
                </c:pt>
                <c:pt idx="1188">
                  <c:v>31.9</c:v>
                </c:pt>
                <c:pt idx="1189">
                  <c:v>32.700000000000003</c:v>
                </c:pt>
                <c:pt idx="1190">
                  <c:v>33.4</c:v>
                </c:pt>
                <c:pt idx="1191">
                  <c:v>33.700000000000003</c:v>
                </c:pt>
                <c:pt idx="1192">
                  <c:v>34.1</c:v>
                </c:pt>
                <c:pt idx="1193">
                  <c:v>34.4</c:v>
                </c:pt>
                <c:pt idx="1194">
                  <c:v>32.9</c:v>
                </c:pt>
                <c:pt idx="1195">
                  <c:v>31.5</c:v>
                </c:pt>
                <c:pt idx="1196">
                  <c:v>30</c:v>
                </c:pt>
                <c:pt idx="1197">
                  <c:v>29.5</c:v>
                </c:pt>
                <c:pt idx="1198">
                  <c:v>29.1</c:v>
                </c:pt>
                <c:pt idx="1199">
                  <c:v>28.6</c:v>
                </c:pt>
                <c:pt idx="1200">
                  <c:v>28.5</c:v>
                </c:pt>
                <c:pt idx="1201">
                  <c:v>28.5</c:v>
                </c:pt>
                <c:pt idx="1202">
                  <c:v>28.4</c:v>
                </c:pt>
                <c:pt idx="1203">
                  <c:v>28.3</c:v>
                </c:pt>
                <c:pt idx="1204">
                  <c:v>28.1</c:v>
                </c:pt>
                <c:pt idx="1205">
                  <c:v>28</c:v>
                </c:pt>
                <c:pt idx="1206">
                  <c:v>28.1</c:v>
                </c:pt>
                <c:pt idx="1207">
                  <c:v>28.3</c:v>
                </c:pt>
                <c:pt idx="1208">
                  <c:v>28.4</c:v>
                </c:pt>
                <c:pt idx="1209">
                  <c:v>29.2</c:v>
                </c:pt>
                <c:pt idx="1210">
                  <c:v>30.1</c:v>
                </c:pt>
                <c:pt idx="1211">
                  <c:v>30.9</c:v>
                </c:pt>
                <c:pt idx="1212">
                  <c:v>31.7</c:v>
                </c:pt>
                <c:pt idx="1213">
                  <c:v>32.6</c:v>
                </c:pt>
                <c:pt idx="1214">
                  <c:v>33.4</c:v>
                </c:pt>
                <c:pt idx="1215">
                  <c:v>32.700000000000003</c:v>
                </c:pt>
                <c:pt idx="1216">
                  <c:v>32</c:v>
                </c:pt>
                <c:pt idx="1217">
                  <c:v>31.3</c:v>
                </c:pt>
                <c:pt idx="1218">
                  <c:v>30.6</c:v>
                </c:pt>
                <c:pt idx="1219">
                  <c:v>29.9</c:v>
                </c:pt>
                <c:pt idx="1220">
                  <c:v>29.2</c:v>
                </c:pt>
                <c:pt idx="1221">
                  <c:v>28.6</c:v>
                </c:pt>
                <c:pt idx="1222">
                  <c:v>28</c:v>
                </c:pt>
                <c:pt idx="1223">
                  <c:v>27.4</c:v>
                </c:pt>
                <c:pt idx="1224">
                  <c:v>27.4</c:v>
                </c:pt>
                <c:pt idx="1225">
                  <c:v>27.3</c:v>
                </c:pt>
                <c:pt idx="1226">
                  <c:v>27.3</c:v>
                </c:pt>
                <c:pt idx="1227">
                  <c:v>27.3</c:v>
                </c:pt>
                <c:pt idx="1228">
                  <c:v>27.2</c:v>
                </c:pt>
                <c:pt idx="1229">
                  <c:v>27.2</c:v>
                </c:pt>
                <c:pt idx="1230">
                  <c:v>27.5</c:v>
                </c:pt>
                <c:pt idx="1231">
                  <c:v>27.7</c:v>
                </c:pt>
                <c:pt idx="1232">
                  <c:v>28</c:v>
                </c:pt>
                <c:pt idx="1233">
                  <c:v>29.3</c:v>
                </c:pt>
                <c:pt idx="1234">
                  <c:v>30.7</c:v>
                </c:pt>
                <c:pt idx="1235">
                  <c:v>32</c:v>
                </c:pt>
                <c:pt idx="1236">
                  <c:v>32.799999999999997</c:v>
                </c:pt>
                <c:pt idx="1237">
                  <c:v>33.6</c:v>
                </c:pt>
                <c:pt idx="1238">
                  <c:v>34.4</c:v>
                </c:pt>
                <c:pt idx="1239">
                  <c:v>32.799999999999997</c:v>
                </c:pt>
                <c:pt idx="1240">
                  <c:v>31.2</c:v>
                </c:pt>
                <c:pt idx="1241">
                  <c:v>29.6</c:v>
                </c:pt>
                <c:pt idx="1242">
                  <c:v>28.8</c:v>
                </c:pt>
                <c:pt idx="1243">
                  <c:v>28</c:v>
                </c:pt>
                <c:pt idx="1244">
                  <c:v>27.2</c:v>
                </c:pt>
                <c:pt idx="1245">
                  <c:v>27.3</c:v>
                </c:pt>
                <c:pt idx="1246">
                  <c:v>27.5</c:v>
                </c:pt>
                <c:pt idx="1247">
                  <c:v>27.6</c:v>
                </c:pt>
                <c:pt idx="1248">
                  <c:v>27.5</c:v>
                </c:pt>
                <c:pt idx="1249">
                  <c:v>27.4</c:v>
                </c:pt>
                <c:pt idx="1250">
                  <c:v>27.3</c:v>
                </c:pt>
                <c:pt idx="1251">
                  <c:v>27.1</c:v>
                </c:pt>
                <c:pt idx="1252">
                  <c:v>26.9</c:v>
                </c:pt>
                <c:pt idx="1253">
                  <c:v>26.7</c:v>
                </c:pt>
                <c:pt idx="1254">
                  <c:v>27</c:v>
                </c:pt>
                <c:pt idx="1255">
                  <c:v>27.2</c:v>
                </c:pt>
                <c:pt idx="1256">
                  <c:v>27.4</c:v>
                </c:pt>
                <c:pt idx="1257">
                  <c:v>27.8</c:v>
                </c:pt>
                <c:pt idx="1258">
                  <c:v>28.2</c:v>
                </c:pt>
                <c:pt idx="1259">
                  <c:v>28.6</c:v>
                </c:pt>
                <c:pt idx="1260">
                  <c:v>28.3</c:v>
                </c:pt>
                <c:pt idx="1261">
                  <c:v>27.9</c:v>
                </c:pt>
                <c:pt idx="1262">
                  <c:v>27.6</c:v>
                </c:pt>
                <c:pt idx="1263">
                  <c:v>27.5</c:v>
                </c:pt>
                <c:pt idx="1264">
                  <c:v>27.5</c:v>
                </c:pt>
                <c:pt idx="1265">
                  <c:v>27.4</c:v>
                </c:pt>
                <c:pt idx="1266">
                  <c:v>26.8</c:v>
                </c:pt>
                <c:pt idx="1267">
                  <c:v>26.2</c:v>
                </c:pt>
                <c:pt idx="1268">
                  <c:v>25.6</c:v>
                </c:pt>
                <c:pt idx="1269">
                  <c:v>25.7</c:v>
                </c:pt>
                <c:pt idx="1270">
                  <c:v>25.9</c:v>
                </c:pt>
                <c:pt idx="1271">
                  <c:v>26</c:v>
                </c:pt>
                <c:pt idx="1272">
                  <c:v>25.9</c:v>
                </c:pt>
                <c:pt idx="1273">
                  <c:v>25.9</c:v>
                </c:pt>
                <c:pt idx="1274">
                  <c:v>25.8</c:v>
                </c:pt>
                <c:pt idx="1275">
                  <c:v>25.5</c:v>
                </c:pt>
                <c:pt idx="1276">
                  <c:v>25.3</c:v>
                </c:pt>
                <c:pt idx="1277">
                  <c:v>25</c:v>
                </c:pt>
                <c:pt idx="1278">
                  <c:v>25.3</c:v>
                </c:pt>
                <c:pt idx="1279">
                  <c:v>25.5</c:v>
                </c:pt>
                <c:pt idx="1280">
                  <c:v>25.8</c:v>
                </c:pt>
                <c:pt idx="1281">
                  <c:v>26</c:v>
                </c:pt>
                <c:pt idx="1282">
                  <c:v>26.2</c:v>
                </c:pt>
                <c:pt idx="1283">
                  <c:v>26.4</c:v>
                </c:pt>
                <c:pt idx="1284">
                  <c:v>26.3</c:v>
                </c:pt>
                <c:pt idx="1285">
                  <c:v>26.1</c:v>
                </c:pt>
                <c:pt idx="1286">
                  <c:v>26</c:v>
                </c:pt>
                <c:pt idx="1287">
                  <c:v>25.9</c:v>
                </c:pt>
                <c:pt idx="1288">
                  <c:v>25.7</c:v>
                </c:pt>
                <c:pt idx="1289">
                  <c:v>25.6</c:v>
                </c:pt>
                <c:pt idx="1290">
                  <c:v>25.7</c:v>
                </c:pt>
                <c:pt idx="1291">
                  <c:v>25.7</c:v>
                </c:pt>
                <c:pt idx="1292">
                  <c:v>25.8</c:v>
                </c:pt>
                <c:pt idx="1293">
                  <c:v>25.8</c:v>
                </c:pt>
                <c:pt idx="1294">
                  <c:v>25.8</c:v>
                </c:pt>
                <c:pt idx="1295">
                  <c:v>25.8</c:v>
                </c:pt>
                <c:pt idx="1296">
                  <c:v>25.7</c:v>
                </c:pt>
                <c:pt idx="1297">
                  <c:v>25.7</c:v>
                </c:pt>
                <c:pt idx="1298">
                  <c:v>25.6</c:v>
                </c:pt>
                <c:pt idx="1299">
                  <c:v>25.6</c:v>
                </c:pt>
                <c:pt idx="1300">
                  <c:v>25.6</c:v>
                </c:pt>
                <c:pt idx="1301">
                  <c:v>25.6</c:v>
                </c:pt>
                <c:pt idx="1302">
                  <c:v>25.7</c:v>
                </c:pt>
                <c:pt idx="1303">
                  <c:v>25.8</c:v>
                </c:pt>
                <c:pt idx="1304">
                  <c:v>25.8</c:v>
                </c:pt>
                <c:pt idx="1305">
                  <c:v>26</c:v>
                </c:pt>
                <c:pt idx="1306">
                  <c:v>26.1</c:v>
                </c:pt>
                <c:pt idx="1307">
                  <c:v>26.2</c:v>
                </c:pt>
                <c:pt idx="1308">
                  <c:v>26.3</c:v>
                </c:pt>
                <c:pt idx="1309">
                  <c:v>26.5</c:v>
                </c:pt>
                <c:pt idx="1310">
                  <c:v>26.6</c:v>
                </c:pt>
                <c:pt idx="1311">
                  <c:v>27.1</c:v>
                </c:pt>
                <c:pt idx="1312">
                  <c:v>27.7</c:v>
                </c:pt>
                <c:pt idx="1313">
                  <c:v>28.2</c:v>
                </c:pt>
                <c:pt idx="1314">
                  <c:v>28.2</c:v>
                </c:pt>
                <c:pt idx="1315">
                  <c:v>28.2</c:v>
                </c:pt>
                <c:pt idx="1316">
                  <c:v>28.2</c:v>
                </c:pt>
                <c:pt idx="1317">
                  <c:v>27.9</c:v>
                </c:pt>
                <c:pt idx="1318">
                  <c:v>27.7</c:v>
                </c:pt>
                <c:pt idx="1319">
                  <c:v>27.4</c:v>
                </c:pt>
                <c:pt idx="1320">
                  <c:v>27.1</c:v>
                </c:pt>
                <c:pt idx="1321">
                  <c:v>26.9</c:v>
                </c:pt>
                <c:pt idx="1322">
                  <c:v>26.6</c:v>
                </c:pt>
                <c:pt idx="1323">
                  <c:v>26.6</c:v>
                </c:pt>
                <c:pt idx="1324">
                  <c:v>26.5</c:v>
                </c:pt>
                <c:pt idx="1325">
                  <c:v>26.5</c:v>
                </c:pt>
                <c:pt idx="1326">
                  <c:v>26.5</c:v>
                </c:pt>
                <c:pt idx="1327">
                  <c:v>26.4</c:v>
                </c:pt>
                <c:pt idx="1328">
                  <c:v>26.4</c:v>
                </c:pt>
                <c:pt idx="1329">
                  <c:v>26.5</c:v>
                </c:pt>
                <c:pt idx="1330">
                  <c:v>26.7</c:v>
                </c:pt>
                <c:pt idx="1331">
                  <c:v>26.8</c:v>
                </c:pt>
                <c:pt idx="1332">
                  <c:v>27.3</c:v>
                </c:pt>
                <c:pt idx="1333">
                  <c:v>27.7</c:v>
                </c:pt>
                <c:pt idx="1334">
                  <c:v>28.2</c:v>
                </c:pt>
                <c:pt idx="1335">
                  <c:v>28.8</c:v>
                </c:pt>
                <c:pt idx="1336">
                  <c:v>29.4</c:v>
                </c:pt>
                <c:pt idx="1337">
                  <c:v>30</c:v>
                </c:pt>
                <c:pt idx="1338">
                  <c:v>29.5</c:v>
                </c:pt>
                <c:pt idx="1339">
                  <c:v>28.9</c:v>
                </c:pt>
                <c:pt idx="1340">
                  <c:v>28.4</c:v>
                </c:pt>
                <c:pt idx="1341">
                  <c:v>28</c:v>
                </c:pt>
                <c:pt idx="1342">
                  <c:v>27.6</c:v>
                </c:pt>
                <c:pt idx="1343">
                  <c:v>27.2</c:v>
                </c:pt>
                <c:pt idx="1344">
                  <c:v>26.9</c:v>
                </c:pt>
                <c:pt idx="1345">
                  <c:v>26.7</c:v>
                </c:pt>
                <c:pt idx="1346">
                  <c:v>26.4</c:v>
                </c:pt>
                <c:pt idx="1347">
                  <c:v>26.4</c:v>
                </c:pt>
                <c:pt idx="1348">
                  <c:v>26.5</c:v>
                </c:pt>
                <c:pt idx="1349">
                  <c:v>26.5</c:v>
                </c:pt>
                <c:pt idx="1350">
                  <c:v>26.8</c:v>
                </c:pt>
                <c:pt idx="1351">
                  <c:v>27</c:v>
                </c:pt>
                <c:pt idx="1352">
                  <c:v>27.3</c:v>
                </c:pt>
                <c:pt idx="1353">
                  <c:v>27.8</c:v>
                </c:pt>
                <c:pt idx="1354">
                  <c:v>28.3</c:v>
                </c:pt>
                <c:pt idx="1355">
                  <c:v>28.8</c:v>
                </c:pt>
                <c:pt idx="1356">
                  <c:v>29.4</c:v>
                </c:pt>
                <c:pt idx="1357">
                  <c:v>30</c:v>
                </c:pt>
                <c:pt idx="1358">
                  <c:v>30.6</c:v>
                </c:pt>
                <c:pt idx="1359">
                  <c:v>31.1</c:v>
                </c:pt>
                <c:pt idx="1360">
                  <c:v>31.5</c:v>
                </c:pt>
                <c:pt idx="1361">
                  <c:v>32</c:v>
                </c:pt>
                <c:pt idx="1362">
                  <c:v>31.1</c:v>
                </c:pt>
                <c:pt idx="1363">
                  <c:v>30.3</c:v>
                </c:pt>
                <c:pt idx="1364">
                  <c:v>29.4</c:v>
                </c:pt>
                <c:pt idx="1365">
                  <c:v>29.1</c:v>
                </c:pt>
                <c:pt idx="1366">
                  <c:v>28.7</c:v>
                </c:pt>
                <c:pt idx="1367">
                  <c:v>28.4</c:v>
                </c:pt>
                <c:pt idx="1368">
                  <c:v>28</c:v>
                </c:pt>
                <c:pt idx="1369">
                  <c:v>27.6</c:v>
                </c:pt>
                <c:pt idx="1370">
                  <c:v>27.2</c:v>
                </c:pt>
                <c:pt idx="1371">
                  <c:v>27.1</c:v>
                </c:pt>
                <c:pt idx="1372">
                  <c:v>27.1</c:v>
                </c:pt>
                <c:pt idx="1373">
                  <c:v>27</c:v>
                </c:pt>
                <c:pt idx="1374">
                  <c:v>27.3</c:v>
                </c:pt>
                <c:pt idx="1375">
                  <c:v>27.7</c:v>
                </c:pt>
                <c:pt idx="1376">
                  <c:v>28</c:v>
                </c:pt>
                <c:pt idx="1377">
                  <c:v>28.7</c:v>
                </c:pt>
                <c:pt idx="1378">
                  <c:v>29.3</c:v>
                </c:pt>
                <c:pt idx="1379">
                  <c:v>30</c:v>
                </c:pt>
                <c:pt idx="1380">
                  <c:v>30.6</c:v>
                </c:pt>
                <c:pt idx="1381">
                  <c:v>31.1</c:v>
                </c:pt>
                <c:pt idx="1382">
                  <c:v>31.7</c:v>
                </c:pt>
                <c:pt idx="1383">
                  <c:v>32.299999999999997</c:v>
                </c:pt>
                <c:pt idx="1384">
                  <c:v>32.799999999999997</c:v>
                </c:pt>
                <c:pt idx="1385">
                  <c:v>33.4</c:v>
                </c:pt>
                <c:pt idx="1386">
                  <c:v>32.5</c:v>
                </c:pt>
                <c:pt idx="1387">
                  <c:v>31.7</c:v>
                </c:pt>
                <c:pt idx="1388">
                  <c:v>30.8</c:v>
                </c:pt>
                <c:pt idx="1389">
                  <c:v>30.2</c:v>
                </c:pt>
                <c:pt idx="1390">
                  <c:v>29.6</c:v>
                </c:pt>
                <c:pt idx="1391">
                  <c:v>29</c:v>
                </c:pt>
                <c:pt idx="1392">
                  <c:v>28.5</c:v>
                </c:pt>
                <c:pt idx="1393">
                  <c:v>27.9</c:v>
                </c:pt>
                <c:pt idx="1394">
                  <c:v>27.4</c:v>
                </c:pt>
                <c:pt idx="1395">
                  <c:v>27.1</c:v>
                </c:pt>
                <c:pt idx="1396">
                  <c:v>26.9</c:v>
                </c:pt>
                <c:pt idx="1397">
                  <c:v>26.6</c:v>
                </c:pt>
                <c:pt idx="1398">
                  <c:v>26.7</c:v>
                </c:pt>
                <c:pt idx="1399">
                  <c:v>26.7</c:v>
                </c:pt>
                <c:pt idx="1400">
                  <c:v>26.8</c:v>
                </c:pt>
                <c:pt idx="1401">
                  <c:v>27.3</c:v>
                </c:pt>
                <c:pt idx="1402">
                  <c:v>27.7</c:v>
                </c:pt>
                <c:pt idx="1403">
                  <c:v>28.2</c:v>
                </c:pt>
                <c:pt idx="1404">
                  <c:v>28.7</c:v>
                </c:pt>
                <c:pt idx="1405">
                  <c:v>29.3</c:v>
                </c:pt>
                <c:pt idx="1406">
                  <c:v>29.8</c:v>
                </c:pt>
                <c:pt idx="1407">
                  <c:v>29.6</c:v>
                </c:pt>
                <c:pt idx="1408">
                  <c:v>29.5</c:v>
                </c:pt>
                <c:pt idx="1409">
                  <c:v>29.3</c:v>
                </c:pt>
                <c:pt idx="1410">
                  <c:v>29.1</c:v>
                </c:pt>
                <c:pt idx="1411">
                  <c:v>29</c:v>
                </c:pt>
                <c:pt idx="1412">
                  <c:v>28.8</c:v>
                </c:pt>
                <c:pt idx="1413">
                  <c:v>28.7</c:v>
                </c:pt>
                <c:pt idx="1414">
                  <c:v>28.5</c:v>
                </c:pt>
                <c:pt idx="1415">
                  <c:v>28.4</c:v>
                </c:pt>
                <c:pt idx="1416">
                  <c:v>28.1</c:v>
                </c:pt>
                <c:pt idx="1417">
                  <c:v>27.7</c:v>
                </c:pt>
                <c:pt idx="1418">
                  <c:v>27.4</c:v>
                </c:pt>
                <c:pt idx="1419">
                  <c:v>27.2</c:v>
                </c:pt>
                <c:pt idx="1420">
                  <c:v>27</c:v>
                </c:pt>
                <c:pt idx="1421">
                  <c:v>26.8</c:v>
                </c:pt>
                <c:pt idx="1422">
                  <c:v>27.3</c:v>
                </c:pt>
                <c:pt idx="1423">
                  <c:v>27.7</c:v>
                </c:pt>
                <c:pt idx="1424">
                  <c:v>28.2</c:v>
                </c:pt>
                <c:pt idx="1425">
                  <c:v>28.7</c:v>
                </c:pt>
                <c:pt idx="1426">
                  <c:v>29.1</c:v>
                </c:pt>
                <c:pt idx="1427">
                  <c:v>29.6</c:v>
                </c:pt>
                <c:pt idx="1428">
                  <c:v>30.3</c:v>
                </c:pt>
                <c:pt idx="1429">
                  <c:v>31.1</c:v>
                </c:pt>
                <c:pt idx="1430">
                  <c:v>31.8</c:v>
                </c:pt>
                <c:pt idx="1431">
                  <c:v>31.7</c:v>
                </c:pt>
                <c:pt idx="1432">
                  <c:v>31.7</c:v>
                </c:pt>
                <c:pt idx="1433">
                  <c:v>31.6</c:v>
                </c:pt>
                <c:pt idx="1434">
                  <c:v>30.5</c:v>
                </c:pt>
                <c:pt idx="1435">
                  <c:v>29.3</c:v>
                </c:pt>
                <c:pt idx="1436">
                  <c:v>28.2</c:v>
                </c:pt>
                <c:pt idx="1437">
                  <c:v>28.1</c:v>
                </c:pt>
                <c:pt idx="1438">
                  <c:v>27.9</c:v>
                </c:pt>
                <c:pt idx="1439">
                  <c:v>27.8</c:v>
                </c:pt>
                <c:pt idx="1440">
                  <c:v>27.5</c:v>
                </c:pt>
                <c:pt idx="1441">
                  <c:v>27.3</c:v>
                </c:pt>
                <c:pt idx="1442">
                  <c:v>27</c:v>
                </c:pt>
                <c:pt idx="1443">
                  <c:v>26.7</c:v>
                </c:pt>
                <c:pt idx="1444">
                  <c:v>26.5</c:v>
                </c:pt>
                <c:pt idx="1445">
                  <c:v>26.2</c:v>
                </c:pt>
                <c:pt idx="1446">
                  <c:v>26.8</c:v>
                </c:pt>
                <c:pt idx="1447">
                  <c:v>27.4</c:v>
                </c:pt>
                <c:pt idx="1448">
                  <c:v>28</c:v>
                </c:pt>
                <c:pt idx="1449">
                  <c:v>28.8</c:v>
                </c:pt>
                <c:pt idx="1450">
                  <c:v>29.6</c:v>
                </c:pt>
                <c:pt idx="1451">
                  <c:v>30.4</c:v>
                </c:pt>
                <c:pt idx="1452">
                  <c:v>30.3</c:v>
                </c:pt>
                <c:pt idx="1453">
                  <c:v>30.1</c:v>
                </c:pt>
                <c:pt idx="1454">
                  <c:v>30</c:v>
                </c:pt>
                <c:pt idx="1455">
                  <c:v>30.1</c:v>
                </c:pt>
                <c:pt idx="1456">
                  <c:v>30.1</c:v>
                </c:pt>
                <c:pt idx="1457">
                  <c:v>30.2</c:v>
                </c:pt>
                <c:pt idx="1458">
                  <c:v>29.6</c:v>
                </c:pt>
                <c:pt idx="1459">
                  <c:v>29.2</c:v>
                </c:pt>
                <c:pt idx="1460">
                  <c:v>28.8</c:v>
                </c:pt>
                <c:pt idx="1461">
                  <c:v>28.3</c:v>
                </c:pt>
                <c:pt idx="1462">
                  <c:v>27.8</c:v>
                </c:pt>
                <c:pt idx="1463">
                  <c:v>27.2</c:v>
                </c:pt>
                <c:pt idx="1464">
                  <c:v>26.5</c:v>
                </c:pt>
                <c:pt idx="1465">
                  <c:v>26</c:v>
                </c:pt>
                <c:pt idx="1466">
                  <c:v>25.6</c:v>
                </c:pt>
                <c:pt idx="1467">
                  <c:v>25.4</c:v>
                </c:pt>
                <c:pt idx="1468">
                  <c:v>25.3</c:v>
                </c:pt>
                <c:pt idx="1469">
                  <c:v>25.2</c:v>
                </c:pt>
                <c:pt idx="1470">
                  <c:v>25.7</c:v>
                </c:pt>
                <c:pt idx="1471">
                  <c:v>25.9</c:v>
                </c:pt>
                <c:pt idx="1472">
                  <c:v>26.2</c:v>
                </c:pt>
                <c:pt idx="1473">
                  <c:v>26.4</c:v>
                </c:pt>
                <c:pt idx="1474">
                  <c:v>26.6</c:v>
                </c:pt>
                <c:pt idx="1475">
                  <c:v>26.8</c:v>
                </c:pt>
                <c:pt idx="1476">
                  <c:v>27.9</c:v>
                </c:pt>
                <c:pt idx="1477">
                  <c:v>28.9</c:v>
                </c:pt>
                <c:pt idx="1478">
                  <c:v>30</c:v>
                </c:pt>
                <c:pt idx="1479">
                  <c:v>29.2</c:v>
                </c:pt>
                <c:pt idx="1480">
                  <c:v>28.4</c:v>
                </c:pt>
                <c:pt idx="1481">
                  <c:v>27.6</c:v>
                </c:pt>
                <c:pt idx="1482">
                  <c:v>26.7</c:v>
                </c:pt>
                <c:pt idx="1483">
                  <c:v>25.8</c:v>
                </c:pt>
                <c:pt idx="1484">
                  <c:v>26.8</c:v>
                </c:pt>
                <c:pt idx="1485">
                  <c:v>26.7</c:v>
                </c:pt>
                <c:pt idx="1486">
                  <c:v>26.5</c:v>
                </c:pt>
                <c:pt idx="1487">
                  <c:v>26.4</c:v>
                </c:pt>
                <c:pt idx="1488">
                  <c:v>26.2</c:v>
                </c:pt>
                <c:pt idx="1489">
                  <c:v>26</c:v>
                </c:pt>
                <c:pt idx="1490">
                  <c:v>25.8</c:v>
                </c:pt>
                <c:pt idx="1491">
                  <c:v>25.7</c:v>
                </c:pt>
                <c:pt idx="1492">
                  <c:v>25.7</c:v>
                </c:pt>
                <c:pt idx="1493">
                  <c:v>25.6</c:v>
                </c:pt>
                <c:pt idx="1494">
                  <c:v>25.8</c:v>
                </c:pt>
                <c:pt idx="1495">
                  <c:v>26</c:v>
                </c:pt>
                <c:pt idx="1496">
                  <c:v>26.2</c:v>
                </c:pt>
                <c:pt idx="1497">
                  <c:v>26.5</c:v>
                </c:pt>
                <c:pt idx="1498">
                  <c:v>26.8</c:v>
                </c:pt>
                <c:pt idx="1499">
                  <c:v>27.1</c:v>
                </c:pt>
                <c:pt idx="1500">
                  <c:v>28</c:v>
                </c:pt>
                <c:pt idx="1501">
                  <c:v>28.8</c:v>
                </c:pt>
                <c:pt idx="1502">
                  <c:v>29.7</c:v>
                </c:pt>
                <c:pt idx="1503">
                  <c:v>29.5</c:v>
                </c:pt>
                <c:pt idx="1504">
                  <c:v>29.2</c:v>
                </c:pt>
                <c:pt idx="1505">
                  <c:v>29</c:v>
                </c:pt>
                <c:pt idx="1506">
                  <c:v>28.5</c:v>
                </c:pt>
                <c:pt idx="1507">
                  <c:v>28.1</c:v>
                </c:pt>
                <c:pt idx="1508">
                  <c:v>27.6</c:v>
                </c:pt>
                <c:pt idx="1509">
                  <c:v>27.5</c:v>
                </c:pt>
                <c:pt idx="1510">
                  <c:v>27.5</c:v>
                </c:pt>
                <c:pt idx="1511">
                  <c:v>27.4</c:v>
                </c:pt>
                <c:pt idx="1512">
                  <c:v>27.1</c:v>
                </c:pt>
                <c:pt idx="1513">
                  <c:v>26.9</c:v>
                </c:pt>
                <c:pt idx="1514">
                  <c:v>26.6</c:v>
                </c:pt>
                <c:pt idx="1515">
                  <c:v>26.5</c:v>
                </c:pt>
                <c:pt idx="1516">
                  <c:v>26.3</c:v>
                </c:pt>
                <c:pt idx="1517">
                  <c:v>26.2</c:v>
                </c:pt>
                <c:pt idx="1518">
                  <c:v>26.7</c:v>
                </c:pt>
                <c:pt idx="1519">
                  <c:v>27.1</c:v>
                </c:pt>
                <c:pt idx="1520">
                  <c:v>27.6</c:v>
                </c:pt>
                <c:pt idx="1521">
                  <c:v>28.1</c:v>
                </c:pt>
                <c:pt idx="1522">
                  <c:v>28.5</c:v>
                </c:pt>
                <c:pt idx="1523">
                  <c:v>29</c:v>
                </c:pt>
                <c:pt idx="1524">
                  <c:v>29.7</c:v>
                </c:pt>
                <c:pt idx="1525">
                  <c:v>30.5</c:v>
                </c:pt>
                <c:pt idx="1526">
                  <c:v>31.2</c:v>
                </c:pt>
                <c:pt idx="1527">
                  <c:v>31.6</c:v>
                </c:pt>
                <c:pt idx="1528">
                  <c:v>32</c:v>
                </c:pt>
                <c:pt idx="1529">
                  <c:v>32.4</c:v>
                </c:pt>
                <c:pt idx="1530">
                  <c:v>30.9</c:v>
                </c:pt>
                <c:pt idx="1531">
                  <c:v>29.5</c:v>
                </c:pt>
                <c:pt idx="1532">
                  <c:v>28</c:v>
                </c:pt>
                <c:pt idx="1533">
                  <c:v>27.8</c:v>
                </c:pt>
                <c:pt idx="1534">
                  <c:v>27.7</c:v>
                </c:pt>
                <c:pt idx="1535">
                  <c:v>27.5</c:v>
                </c:pt>
                <c:pt idx="1536">
                  <c:v>27.3</c:v>
                </c:pt>
                <c:pt idx="1537">
                  <c:v>27.2</c:v>
                </c:pt>
                <c:pt idx="1538">
                  <c:v>27</c:v>
                </c:pt>
                <c:pt idx="1539">
                  <c:v>26.5</c:v>
                </c:pt>
                <c:pt idx="1540">
                  <c:v>26.1</c:v>
                </c:pt>
                <c:pt idx="1541">
                  <c:v>25.6</c:v>
                </c:pt>
                <c:pt idx="1542">
                  <c:v>25.9</c:v>
                </c:pt>
                <c:pt idx="1543">
                  <c:v>26.3</c:v>
                </c:pt>
                <c:pt idx="1544">
                  <c:v>26.6</c:v>
                </c:pt>
                <c:pt idx="1545">
                  <c:v>27.6</c:v>
                </c:pt>
                <c:pt idx="1546">
                  <c:v>28.6</c:v>
                </c:pt>
                <c:pt idx="1547">
                  <c:v>29.6</c:v>
                </c:pt>
                <c:pt idx="1548">
                  <c:v>28.9</c:v>
                </c:pt>
                <c:pt idx="1549">
                  <c:v>28.3</c:v>
                </c:pt>
                <c:pt idx="1550">
                  <c:v>27.6</c:v>
                </c:pt>
                <c:pt idx="1551">
                  <c:v>28.2</c:v>
                </c:pt>
                <c:pt idx="1552">
                  <c:v>28.8</c:v>
                </c:pt>
                <c:pt idx="1553">
                  <c:v>29.4</c:v>
                </c:pt>
                <c:pt idx="1554">
                  <c:v>29.1</c:v>
                </c:pt>
                <c:pt idx="1555">
                  <c:v>28.7</c:v>
                </c:pt>
                <c:pt idx="1556">
                  <c:v>28.4</c:v>
                </c:pt>
                <c:pt idx="1557">
                  <c:v>28.1</c:v>
                </c:pt>
                <c:pt idx="1558">
                  <c:v>27.7</c:v>
                </c:pt>
                <c:pt idx="1559">
                  <c:v>27.4</c:v>
                </c:pt>
                <c:pt idx="1560">
                  <c:v>27</c:v>
                </c:pt>
                <c:pt idx="1561">
                  <c:v>26.6</c:v>
                </c:pt>
                <c:pt idx="1562">
                  <c:v>26.2</c:v>
                </c:pt>
                <c:pt idx="1563">
                  <c:v>26</c:v>
                </c:pt>
                <c:pt idx="1564">
                  <c:v>25.8</c:v>
                </c:pt>
                <c:pt idx="1565">
                  <c:v>25.6</c:v>
                </c:pt>
                <c:pt idx="1566">
                  <c:v>25.7</c:v>
                </c:pt>
                <c:pt idx="1567">
                  <c:v>25.9</c:v>
                </c:pt>
                <c:pt idx="1568">
                  <c:v>26</c:v>
                </c:pt>
                <c:pt idx="1569">
                  <c:v>26.8</c:v>
                </c:pt>
                <c:pt idx="1570">
                  <c:v>27.7</c:v>
                </c:pt>
                <c:pt idx="1571">
                  <c:v>28.5</c:v>
                </c:pt>
                <c:pt idx="1572">
                  <c:v>28.7</c:v>
                </c:pt>
                <c:pt idx="1573">
                  <c:v>29</c:v>
                </c:pt>
                <c:pt idx="1574">
                  <c:v>29.2</c:v>
                </c:pt>
                <c:pt idx="1575">
                  <c:v>29.5</c:v>
                </c:pt>
                <c:pt idx="1576">
                  <c:v>29.7</c:v>
                </c:pt>
                <c:pt idx="1577">
                  <c:v>30</c:v>
                </c:pt>
                <c:pt idx="1578">
                  <c:v>29.3</c:v>
                </c:pt>
                <c:pt idx="1579">
                  <c:v>28.7</c:v>
                </c:pt>
                <c:pt idx="1580">
                  <c:v>28</c:v>
                </c:pt>
                <c:pt idx="1581">
                  <c:v>28.2</c:v>
                </c:pt>
                <c:pt idx="1582">
                  <c:v>28.4</c:v>
                </c:pt>
                <c:pt idx="1583">
                  <c:v>28.6</c:v>
                </c:pt>
                <c:pt idx="1584">
                  <c:v>27.9</c:v>
                </c:pt>
                <c:pt idx="1585">
                  <c:v>27.1</c:v>
                </c:pt>
                <c:pt idx="1586">
                  <c:v>26.4</c:v>
                </c:pt>
                <c:pt idx="1587">
                  <c:v>26.1</c:v>
                </c:pt>
                <c:pt idx="1588">
                  <c:v>25.9</c:v>
                </c:pt>
                <c:pt idx="1589">
                  <c:v>25.6</c:v>
                </c:pt>
                <c:pt idx="1590">
                  <c:v>25.9</c:v>
                </c:pt>
                <c:pt idx="1591">
                  <c:v>26.3</c:v>
                </c:pt>
                <c:pt idx="1592">
                  <c:v>26.6</c:v>
                </c:pt>
                <c:pt idx="1593">
                  <c:v>25.8</c:v>
                </c:pt>
                <c:pt idx="1594">
                  <c:v>24.9</c:v>
                </c:pt>
                <c:pt idx="1595">
                  <c:v>24.1</c:v>
                </c:pt>
                <c:pt idx="1596">
                  <c:v>25.9</c:v>
                </c:pt>
                <c:pt idx="1597">
                  <c:v>27.6</c:v>
                </c:pt>
                <c:pt idx="1598">
                  <c:v>29.4</c:v>
                </c:pt>
                <c:pt idx="1599">
                  <c:v>30.1</c:v>
                </c:pt>
                <c:pt idx="1600">
                  <c:v>30.7</c:v>
                </c:pt>
                <c:pt idx="1601">
                  <c:v>31.4</c:v>
                </c:pt>
                <c:pt idx="1602">
                  <c:v>30.7</c:v>
                </c:pt>
                <c:pt idx="1603">
                  <c:v>30.1</c:v>
                </c:pt>
                <c:pt idx="1604">
                  <c:v>29.4</c:v>
                </c:pt>
                <c:pt idx="1605">
                  <c:v>28.9</c:v>
                </c:pt>
                <c:pt idx="1606">
                  <c:v>28.5</c:v>
                </c:pt>
                <c:pt idx="1607">
                  <c:v>28</c:v>
                </c:pt>
                <c:pt idx="1608">
                  <c:v>27.8</c:v>
                </c:pt>
                <c:pt idx="1609">
                  <c:v>27.6</c:v>
                </c:pt>
                <c:pt idx="1610">
                  <c:v>27.4</c:v>
                </c:pt>
                <c:pt idx="1611">
                  <c:v>27.1</c:v>
                </c:pt>
                <c:pt idx="1612">
                  <c:v>26.7</c:v>
                </c:pt>
                <c:pt idx="1613">
                  <c:v>26.4</c:v>
                </c:pt>
                <c:pt idx="1614">
                  <c:v>26.6</c:v>
                </c:pt>
                <c:pt idx="1615">
                  <c:v>26.8</c:v>
                </c:pt>
                <c:pt idx="1616">
                  <c:v>27</c:v>
                </c:pt>
                <c:pt idx="1617">
                  <c:v>27.8</c:v>
                </c:pt>
                <c:pt idx="1618">
                  <c:v>28.6</c:v>
                </c:pt>
                <c:pt idx="1619">
                  <c:v>29.4</c:v>
                </c:pt>
                <c:pt idx="1620">
                  <c:v>29.6</c:v>
                </c:pt>
                <c:pt idx="1621">
                  <c:v>29.8</c:v>
                </c:pt>
                <c:pt idx="1622">
                  <c:v>30</c:v>
                </c:pt>
                <c:pt idx="1623">
                  <c:v>30.2</c:v>
                </c:pt>
                <c:pt idx="1624">
                  <c:v>30.4</c:v>
                </c:pt>
                <c:pt idx="1625">
                  <c:v>30.6</c:v>
                </c:pt>
                <c:pt idx="1626">
                  <c:v>30.1</c:v>
                </c:pt>
                <c:pt idx="1627">
                  <c:v>29.5</c:v>
                </c:pt>
                <c:pt idx="1628">
                  <c:v>29</c:v>
                </c:pt>
                <c:pt idx="1629">
                  <c:v>28.5</c:v>
                </c:pt>
                <c:pt idx="1630">
                  <c:v>28.1</c:v>
                </c:pt>
                <c:pt idx="1631">
                  <c:v>27.6</c:v>
                </c:pt>
                <c:pt idx="1632">
                  <c:v>27</c:v>
                </c:pt>
                <c:pt idx="1633">
                  <c:v>26.4</c:v>
                </c:pt>
                <c:pt idx="1634">
                  <c:v>26.4</c:v>
                </c:pt>
                <c:pt idx="1635">
                  <c:v>26.3</c:v>
                </c:pt>
                <c:pt idx="1636">
                  <c:v>26.1</c:v>
                </c:pt>
                <c:pt idx="1637">
                  <c:v>26</c:v>
                </c:pt>
                <c:pt idx="1638">
                  <c:v>26.4</c:v>
                </c:pt>
                <c:pt idx="1639">
                  <c:v>26.8</c:v>
                </c:pt>
                <c:pt idx="1640">
                  <c:v>27.2</c:v>
                </c:pt>
                <c:pt idx="1641">
                  <c:v>27.9</c:v>
                </c:pt>
                <c:pt idx="1642">
                  <c:v>28.5</c:v>
                </c:pt>
                <c:pt idx="1643">
                  <c:v>29.2</c:v>
                </c:pt>
                <c:pt idx="1644">
                  <c:v>29.9</c:v>
                </c:pt>
                <c:pt idx="1645">
                  <c:v>30.5</c:v>
                </c:pt>
                <c:pt idx="1646">
                  <c:v>31.2</c:v>
                </c:pt>
                <c:pt idx="1647">
                  <c:v>31.6</c:v>
                </c:pt>
                <c:pt idx="1648">
                  <c:v>32</c:v>
                </c:pt>
                <c:pt idx="1649">
                  <c:v>32.4</c:v>
                </c:pt>
                <c:pt idx="1650">
                  <c:v>31.2</c:v>
                </c:pt>
                <c:pt idx="1651">
                  <c:v>30</c:v>
                </c:pt>
                <c:pt idx="1652">
                  <c:v>28.8</c:v>
                </c:pt>
                <c:pt idx="1653">
                  <c:v>28.5</c:v>
                </c:pt>
                <c:pt idx="1654">
                  <c:v>28.3</c:v>
                </c:pt>
                <c:pt idx="1655">
                  <c:v>28</c:v>
                </c:pt>
                <c:pt idx="1656">
                  <c:v>27.8</c:v>
                </c:pt>
                <c:pt idx="1657">
                  <c:v>27.6</c:v>
                </c:pt>
                <c:pt idx="1658">
                  <c:v>27.4</c:v>
                </c:pt>
                <c:pt idx="1659">
                  <c:v>27</c:v>
                </c:pt>
                <c:pt idx="1660">
                  <c:v>26.6</c:v>
                </c:pt>
                <c:pt idx="1661">
                  <c:v>26.2</c:v>
                </c:pt>
                <c:pt idx="1662">
                  <c:v>26.3</c:v>
                </c:pt>
                <c:pt idx="1663">
                  <c:v>26.5</c:v>
                </c:pt>
                <c:pt idx="1664">
                  <c:v>26.6</c:v>
                </c:pt>
                <c:pt idx="1665">
                  <c:v>27.7</c:v>
                </c:pt>
                <c:pt idx="1666">
                  <c:v>28.7</c:v>
                </c:pt>
                <c:pt idx="1667">
                  <c:v>29.8</c:v>
                </c:pt>
                <c:pt idx="1668">
                  <c:v>30.3</c:v>
                </c:pt>
                <c:pt idx="1669">
                  <c:v>30.9</c:v>
                </c:pt>
                <c:pt idx="1670">
                  <c:v>31.4</c:v>
                </c:pt>
                <c:pt idx="1671">
                  <c:v>31.3</c:v>
                </c:pt>
                <c:pt idx="1672">
                  <c:v>31.1</c:v>
                </c:pt>
                <c:pt idx="1673">
                  <c:v>31</c:v>
                </c:pt>
                <c:pt idx="1674">
                  <c:v>30.1</c:v>
                </c:pt>
                <c:pt idx="1675">
                  <c:v>29.3</c:v>
                </c:pt>
                <c:pt idx="1676">
                  <c:v>28.4</c:v>
                </c:pt>
                <c:pt idx="1677">
                  <c:v>28.1</c:v>
                </c:pt>
                <c:pt idx="1678">
                  <c:v>27.7</c:v>
                </c:pt>
                <c:pt idx="1679">
                  <c:v>27.4</c:v>
                </c:pt>
                <c:pt idx="1680">
                  <c:v>26.9</c:v>
                </c:pt>
                <c:pt idx="1681">
                  <c:v>26.5</c:v>
                </c:pt>
                <c:pt idx="1682">
                  <c:v>26</c:v>
                </c:pt>
                <c:pt idx="1683">
                  <c:v>26</c:v>
                </c:pt>
                <c:pt idx="1684">
                  <c:v>26</c:v>
                </c:pt>
                <c:pt idx="1685">
                  <c:v>26</c:v>
                </c:pt>
                <c:pt idx="1686">
                  <c:v>26.4</c:v>
                </c:pt>
                <c:pt idx="1687">
                  <c:v>26.8</c:v>
                </c:pt>
                <c:pt idx="1688">
                  <c:v>27.2</c:v>
                </c:pt>
                <c:pt idx="1689">
                  <c:v>28.2</c:v>
                </c:pt>
                <c:pt idx="1690">
                  <c:v>29.2</c:v>
                </c:pt>
                <c:pt idx="1691">
                  <c:v>30.2</c:v>
                </c:pt>
                <c:pt idx="1692">
                  <c:v>30.5</c:v>
                </c:pt>
                <c:pt idx="1693">
                  <c:v>30.7</c:v>
                </c:pt>
                <c:pt idx="1694">
                  <c:v>31</c:v>
                </c:pt>
                <c:pt idx="1695">
                  <c:v>30.8</c:v>
                </c:pt>
                <c:pt idx="1696">
                  <c:v>30.6</c:v>
                </c:pt>
                <c:pt idx="1697">
                  <c:v>30.4</c:v>
                </c:pt>
                <c:pt idx="1698">
                  <c:v>29.5</c:v>
                </c:pt>
                <c:pt idx="1699">
                  <c:v>28.7</c:v>
                </c:pt>
                <c:pt idx="1700">
                  <c:v>27.8</c:v>
                </c:pt>
                <c:pt idx="1701">
                  <c:v>27.6</c:v>
                </c:pt>
                <c:pt idx="1702">
                  <c:v>27.4</c:v>
                </c:pt>
                <c:pt idx="1703">
                  <c:v>27.2</c:v>
                </c:pt>
                <c:pt idx="1704">
                  <c:v>27.1</c:v>
                </c:pt>
                <c:pt idx="1705">
                  <c:v>27.1</c:v>
                </c:pt>
                <c:pt idx="1706">
                  <c:v>27</c:v>
                </c:pt>
                <c:pt idx="1707">
                  <c:v>26.8</c:v>
                </c:pt>
                <c:pt idx="1708">
                  <c:v>26.6</c:v>
                </c:pt>
                <c:pt idx="1709">
                  <c:v>26.4</c:v>
                </c:pt>
                <c:pt idx="1710">
                  <c:v>26.8</c:v>
                </c:pt>
                <c:pt idx="1711">
                  <c:v>27.3</c:v>
                </c:pt>
                <c:pt idx="1712">
                  <c:v>27.7</c:v>
                </c:pt>
                <c:pt idx="1713">
                  <c:v>28.1</c:v>
                </c:pt>
                <c:pt idx="1714">
                  <c:v>28.6</c:v>
                </c:pt>
                <c:pt idx="1715">
                  <c:v>29</c:v>
                </c:pt>
                <c:pt idx="1716">
                  <c:v>29.7</c:v>
                </c:pt>
                <c:pt idx="1717">
                  <c:v>30.3</c:v>
                </c:pt>
                <c:pt idx="1718">
                  <c:v>31</c:v>
                </c:pt>
                <c:pt idx="1719">
                  <c:v>31.7</c:v>
                </c:pt>
                <c:pt idx="1720">
                  <c:v>32.299999999999997</c:v>
                </c:pt>
                <c:pt idx="1721">
                  <c:v>33</c:v>
                </c:pt>
                <c:pt idx="1722">
                  <c:v>31.9</c:v>
                </c:pt>
                <c:pt idx="1723">
                  <c:v>30.7</c:v>
                </c:pt>
                <c:pt idx="1724">
                  <c:v>29.6</c:v>
                </c:pt>
                <c:pt idx="1725">
                  <c:v>30.7</c:v>
                </c:pt>
                <c:pt idx="1726">
                  <c:v>31.9</c:v>
                </c:pt>
                <c:pt idx="1727">
                  <c:v>33</c:v>
                </c:pt>
                <c:pt idx="1728">
                  <c:v>30.9</c:v>
                </c:pt>
                <c:pt idx="1729">
                  <c:v>28.7</c:v>
                </c:pt>
                <c:pt idx="1730">
                  <c:v>26.6</c:v>
                </c:pt>
                <c:pt idx="1731">
                  <c:v>26.4</c:v>
                </c:pt>
                <c:pt idx="1732">
                  <c:v>26.2</c:v>
                </c:pt>
                <c:pt idx="1733">
                  <c:v>26</c:v>
                </c:pt>
                <c:pt idx="1734">
                  <c:v>26.3</c:v>
                </c:pt>
                <c:pt idx="1735">
                  <c:v>26.7</c:v>
                </c:pt>
                <c:pt idx="1736">
                  <c:v>27</c:v>
                </c:pt>
                <c:pt idx="1737">
                  <c:v>28</c:v>
                </c:pt>
                <c:pt idx="1738">
                  <c:v>29</c:v>
                </c:pt>
                <c:pt idx="1739">
                  <c:v>30</c:v>
                </c:pt>
                <c:pt idx="1740">
                  <c:v>30.8</c:v>
                </c:pt>
                <c:pt idx="1741">
                  <c:v>31.6</c:v>
                </c:pt>
                <c:pt idx="1742">
                  <c:v>32.4</c:v>
                </c:pt>
                <c:pt idx="1743">
                  <c:v>32.1</c:v>
                </c:pt>
                <c:pt idx="1744">
                  <c:v>31.9</c:v>
                </c:pt>
                <c:pt idx="1745">
                  <c:v>31.6</c:v>
                </c:pt>
                <c:pt idx="1746">
                  <c:v>29.8</c:v>
                </c:pt>
                <c:pt idx="1747">
                  <c:v>28</c:v>
                </c:pt>
                <c:pt idx="1748">
                  <c:v>26.2</c:v>
                </c:pt>
                <c:pt idx="1749">
                  <c:v>26</c:v>
                </c:pt>
                <c:pt idx="1750">
                  <c:v>25.8</c:v>
                </c:pt>
                <c:pt idx="1751">
                  <c:v>25.6</c:v>
                </c:pt>
                <c:pt idx="1752">
                  <c:v>25.6</c:v>
                </c:pt>
                <c:pt idx="1753">
                  <c:v>25.5</c:v>
                </c:pt>
                <c:pt idx="1754">
                  <c:v>25.5</c:v>
                </c:pt>
                <c:pt idx="1755">
                  <c:v>25.5</c:v>
                </c:pt>
                <c:pt idx="1756">
                  <c:v>25.4</c:v>
                </c:pt>
                <c:pt idx="1757">
                  <c:v>25.4</c:v>
                </c:pt>
                <c:pt idx="1758">
                  <c:v>25.5</c:v>
                </c:pt>
                <c:pt idx="1759">
                  <c:v>25.5</c:v>
                </c:pt>
                <c:pt idx="1760">
                  <c:v>25.6</c:v>
                </c:pt>
                <c:pt idx="1761">
                  <c:v>25.9</c:v>
                </c:pt>
                <c:pt idx="1762">
                  <c:v>26.1</c:v>
                </c:pt>
                <c:pt idx="1763">
                  <c:v>26.4</c:v>
                </c:pt>
                <c:pt idx="1764">
                  <c:v>27.2</c:v>
                </c:pt>
                <c:pt idx="1765">
                  <c:v>27.9</c:v>
                </c:pt>
                <c:pt idx="1766">
                  <c:v>28.7</c:v>
                </c:pt>
                <c:pt idx="1767">
                  <c:v>29.5</c:v>
                </c:pt>
                <c:pt idx="1768">
                  <c:v>30.2</c:v>
                </c:pt>
                <c:pt idx="1769">
                  <c:v>31</c:v>
                </c:pt>
                <c:pt idx="1770">
                  <c:v>29.8</c:v>
                </c:pt>
                <c:pt idx="1771">
                  <c:v>28.6</c:v>
                </c:pt>
                <c:pt idx="1772">
                  <c:v>27.4</c:v>
                </c:pt>
                <c:pt idx="1773">
                  <c:v>27.2</c:v>
                </c:pt>
                <c:pt idx="1774">
                  <c:v>27</c:v>
                </c:pt>
                <c:pt idx="1775">
                  <c:v>26.8</c:v>
                </c:pt>
                <c:pt idx="1776">
                  <c:v>26.8</c:v>
                </c:pt>
                <c:pt idx="1777">
                  <c:v>26.8</c:v>
                </c:pt>
                <c:pt idx="1778">
                  <c:v>26.8</c:v>
                </c:pt>
                <c:pt idx="1779">
                  <c:v>26.6</c:v>
                </c:pt>
                <c:pt idx="1780">
                  <c:v>26.4</c:v>
                </c:pt>
                <c:pt idx="1781">
                  <c:v>26.2</c:v>
                </c:pt>
                <c:pt idx="1782">
                  <c:v>26.7</c:v>
                </c:pt>
                <c:pt idx="1783">
                  <c:v>27.1</c:v>
                </c:pt>
                <c:pt idx="1784">
                  <c:v>27.6</c:v>
                </c:pt>
                <c:pt idx="1785">
                  <c:v>28.4</c:v>
                </c:pt>
                <c:pt idx="1786">
                  <c:v>29.2</c:v>
                </c:pt>
                <c:pt idx="1787">
                  <c:v>30</c:v>
                </c:pt>
                <c:pt idx="1788">
                  <c:v>30</c:v>
                </c:pt>
                <c:pt idx="1789">
                  <c:v>30</c:v>
                </c:pt>
                <c:pt idx="1790">
                  <c:v>30</c:v>
                </c:pt>
                <c:pt idx="1791">
                  <c:v>30</c:v>
                </c:pt>
                <c:pt idx="1792">
                  <c:v>30</c:v>
                </c:pt>
                <c:pt idx="1793">
                  <c:v>30</c:v>
                </c:pt>
                <c:pt idx="1794">
                  <c:v>29.5</c:v>
                </c:pt>
                <c:pt idx="1795">
                  <c:v>29.1</c:v>
                </c:pt>
                <c:pt idx="1796">
                  <c:v>28.6</c:v>
                </c:pt>
                <c:pt idx="1797">
                  <c:v>28.1</c:v>
                </c:pt>
                <c:pt idx="1798">
                  <c:v>27.5</c:v>
                </c:pt>
                <c:pt idx="1799">
                  <c:v>27</c:v>
                </c:pt>
                <c:pt idx="1800">
                  <c:v>26.7</c:v>
                </c:pt>
                <c:pt idx="1801">
                  <c:v>26.5</c:v>
                </c:pt>
                <c:pt idx="1802">
                  <c:v>26.2</c:v>
                </c:pt>
                <c:pt idx="1803">
                  <c:v>26</c:v>
                </c:pt>
                <c:pt idx="1804">
                  <c:v>25.8</c:v>
                </c:pt>
                <c:pt idx="1805">
                  <c:v>25.6</c:v>
                </c:pt>
                <c:pt idx="1806">
                  <c:v>26.1</c:v>
                </c:pt>
                <c:pt idx="1807">
                  <c:v>26.7</c:v>
                </c:pt>
                <c:pt idx="1808">
                  <c:v>27.2</c:v>
                </c:pt>
                <c:pt idx="1809">
                  <c:v>28.1</c:v>
                </c:pt>
                <c:pt idx="1810">
                  <c:v>28.9</c:v>
                </c:pt>
                <c:pt idx="1811">
                  <c:v>29.8</c:v>
                </c:pt>
                <c:pt idx="1812">
                  <c:v>30.7</c:v>
                </c:pt>
                <c:pt idx="1813">
                  <c:v>31.5</c:v>
                </c:pt>
                <c:pt idx="1814">
                  <c:v>32.4</c:v>
                </c:pt>
                <c:pt idx="1815">
                  <c:v>32.6</c:v>
                </c:pt>
                <c:pt idx="1816">
                  <c:v>32.799999999999997</c:v>
                </c:pt>
                <c:pt idx="1817">
                  <c:v>33</c:v>
                </c:pt>
                <c:pt idx="1818">
                  <c:v>31.8</c:v>
                </c:pt>
                <c:pt idx="1819">
                  <c:v>30.6</c:v>
                </c:pt>
                <c:pt idx="1820">
                  <c:v>29.4</c:v>
                </c:pt>
                <c:pt idx="1821">
                  <c:v>28.9</c:v>
                </c:pt>
                <c:pt idx="1822">
                  <c:v>28.5</c:v>
                </c:pt>
                <c:pt idx="1823">
                  <c:v>28</c:v>
                </c:pt>
                <c:pt idx="1824">
                  <c:v>27.7</c:v>
                </c:pt>
                <c:pt idx="1825">
                  <c:v>27.5</c:v>
                </c:pt>
                <c:pt idx="1826">
                  <c:v>27.2</c:v>
                </c:pt>
                <c:pt idx="1827">
                  <c:v>26.8</c:v>
                </c:pt>
                <c:pt idx="1828">
                  <c:v>26.4</c:v>
                </c:pt>
                <c:pt idx="1829">
                  <c:v>26</c:v>
                </c:pt>
                <c:pt idx="1830">
                  <c:v>26.6</c:v>
                </c:pt>
                <c:pt idx="1831">
                  <c:v>27.2</c:v>
                </c:pt>
                <c:pt idx="1832">
                  <c:v>27.8</c:v>
                </c:pt>
                <c:pt idx="1833">
                  <c:v>28.4</c:v>
                </c:pt>
                <c:pt idx="1834">
                  <c:v>29</c:v>
                </c:pt>
                <c:pt idx="1835">
                  <c:v>29.6</c:v>
                </c:pt>
                <c:pt idx="1836">
                  <c:v>30.7</c:v>
                </c:pt>
                <c:pt idx="1837">
                  <c:v>31.7</c:v>
                </c:pt>
                <c:pt idx="1838">
                  <c:v>32.799999999999997</c:v>
                </c:pt>
                <c:pt idx="1839">
                  <c:v>32.9</c:v>
                </c:pt>
                <c:pt idx="1840">
                  <c:v>33.1</c:v>
                </c:pt>
                <c:pt idx="1841">
                  <c:v>33.200000000000003</c:v>
                </c:pt>
                <c:pt idx="1842">
                  <c:v>31.9</c:v>
                </c:pt>
                <c:pt idx="1843">
                  <c:v>30.7</c:v>
                </c:pt>
                <c:pt idx="1844">
                  <c:v>29.4</c:v>
                </c:pt>
                <c:pt idx="1845">
                  <c:v>29.1</c:v>
                </c:pt>
                <c:pt idx="1846">
                  <c:v>28.7</c:v>
                </c:pt>
                <c:pt idx="1847">
                  <c:v>28.4</c:v>
                </c:pt>
                <c:pt idx="1848">
                  <c:v>28.1</c:v>
                </c:pt>
                <c:pt idx="1849">
                  <c:v>27.7</c:v>
                </c:pt>
                <c:pt idx="1850">
                  <c:v>27.4</c:v>
                </c:pt>
                <c:pt idx="1851">
                  <c:v>27.3</c:v>
                </c:pt>
                <c:pt idx="1852">
                  <c:v>27.1</c:v>
                </c:pt>
                <c:pt idx="1853">
                  <c:v>27</c:v>
                </c:pt>
                <c:pt idx="1854">
                  <c:v>27.1</c:v>
                </c:pt>
                <c:pt idx="1855">
                  <c:v>27.3</c:v>
                </c:pt>
                <c:pt idx="1856">
                  <c:v>27.4</c:v>
                </c:pt>
                <c:pt idx="1857">
                  <c:v>28.5</c:v>
                </c:pt>
                <c:pt idx="1858">
                  <c:v>29.5</c:v>
                </c:pt>
                <c:pt idx="1859">
                  <c:v>30.6</c:v>
                </c:pt>
                <c:pt idx="1860">
                  <c:v>29.8</c:v>
                </c:pt>
                <c:pt idx="1861">
                  <c:v>29</c:v>
                </c:pt>
                <c:pt idx="1862">
                  <c:v>28.2</c:v>
                </c:pt>
                <c:pt idx="1863">
                  <c:v>29.6</c:v>
                </c:pt>
                <c:pt idx="1864">
                  <c:v>31</c:v>
                </c:pt>
                <c:pt idx="1865">
                  <c:v>32.4</c:v>
                </c:pt>
                <c:pt idx="1866">
                  <c:v>31.5</c:v>
                </c:pt>
                <c:pt idx="1867">
                  <c:v>30.7</c:v>
                </c:pt>
                <c:pt idx="1868">
                  <c:v>29.8</c:v>
                </c:pt>
                <c:pt idx="1869">
                  <c:v>29.1</c:v>
                </c:pt>
                <c:pt idx="1870">
                  <c:v>28.3</c:v>
                </c:pt>
                <c:pt idx="1871">
                  <c:v>27.6</c:v>
                </c:pt>
                <c:pt idx="1872">
                  <c:v>27.7</c:v>
                </c:pt>
                <c:pt idx="1873">
                  <c:v>27.7</c:v>
                </c:pt>
                <c:pt idx="1874">
                  <c:v>27.8</c:v>
                </c:pt>
                <c:pt idx="1875">
                  <c:v>27.4</c:v>
                </c:pt>
                <c:pt idx="1876">
                  <c:v>27</c:v>
                </c:pt>
                <c:pt idx="1877">
                  <c:v>26.6</c:v>
                </c:pt>
                <c:pt idx="1878">
                  <c:v>27.1</c:v>
                </c:pt>
                <c:pt idx="1879">
                  <c:v>27.5</c:v>
                </c:pt>
                <c:pt idx="1880">
                  <c:v>28</c:v>
                </c:pt>
                <c:pt idx="1881">
                  <c:v>29.1</c:v>
                </c:pt>
                <c:pt idx="1882">
                  <c:v>30.1</c:v>
                </c:pt>
                <c:pt idx="1883">
                  <c:v>31.2</c:v>
                </c:pt>
                <c:pt idx="1884">
                  <c:v>31.8</c:v>
                </c:pt>
                <c:pt idx="1885">
                  <c:v>32.4</c:v>
                </c:pt>
                <c:pt idx="1886">
                  <c:v>33</c:v>
                </c:pt>
                <c:pt idx="1887">
                  <c:v>32.799999999999997</c:v>
                </c:pt>
                <c:pt idx="1888">
                  <c:v>32.6</c:v>
                </c:pt>
                <c:pt idx="1889">
                  <c:v>32.4</c:v>
                </c:pt>
                <c:pt idx="1890">
                  <c:v>31.6</c:v>
                </c:pt>
                <c:pt idx="1891">
                  <c:v>30.8</c:v>
                </c:pt>
                <c:pt idx="1892">
                  <c:v>30</c:v>
                </c:pt>
                <c:pt idx="1893">
                  <c:v>29.1</c:v>
                </c:pt>
                <c:pt idx="1894">
                  <c:v>28.3</c:v>
                </c:pt>
                <c:pt idx="1895">
                  <c:v>27.4</c:v>
                </c:pt>
                <c:pt idx="1896">
                  <c:v>27.3</c:v>
                </c:pt>
                <c:pt idx="1897">
                  <c:v>27.1</c:v>
                </c:pt>
                <c:pt idx="1898">
                  <c:v>27</c:v>
                </c:pt>
                <c:pt idx="1899">
                  <c:v>26.8</c:v>
                </c:pt>
                <c:pt idx="1900">
                  <c:v>26.6</c:v>
                </c:pt>
                <c:pt idx="1901">
                  <c:v>26.4</c:v>
                </c:pt>
                <c:pt idx="1902">
                  <c:v>26.7</c:v>
                </c:pt>
                <c:pt idx="1903">
                  <c:v>26.9</c:v>
                </c:pt>
                <c:pt idx="1904">
                  <c:v>27.2</c:v>
                </c:pt>
                <c:pt idx="1905">
                  <c:v>27.9</c:v>
                </c:pt>
                <c:pt idx="1906">
                  <c:v>28.7</c:v>
                </c:pt>
                <c:pt idx="1907">
                  <c:v>29.4</c:v>
                </c:pt>
                <c:pt idx="1908">
                  <c:v>30.4</c:v>
                </c:pt>
                <c:pt idx="1909">
                  <c:v>31.4</c:v>
                </c:pt>
                <c:pt idx="1910">
                  <c:v>32.4</c:v>
                </c:pt>
                <c:pt idx="1911">
                  <c:v>32.799999999999997</c:v>
                </c:pt>
                <c:pt idx="1912">
                  <c:v>33.200000000000003</c:v>
                </c:pt>
                <c:pt idx="1913">
                  <c:v>33.200000000000003</c:v>
                </c:pt>
                <c:pt idx="1914">
                  <c:v>32.5</c:v>
                </c:pt>
                <c:pt idx="1915">
                  <c:v>31.8</c:v>
                </c:pt>
                <c:pt idx="1916">
                  <c:v>31</c:v>
                </c:pt>
                <c:pt idx="1917">
                  <c:v>30.3</c:v>
                </c:pt>
                <c:pt idx="1918">
                  <c:v>29.7</c:v>
                </c:pt>
                <c:pt idx="1919">
                  <c:v>29</c:v>
                </c:pt>
                <c:pt idx="1920">
                  <c:v>28.6</c:v>
                </c:pt>
                <c:pt idx="1921">
                  <c:v>28.2</c:v>
                </c:pt>
                <c:pt idx="1922">
                  <c:v>27.8</c:v>
                </c:pt>
                <c:pt idx="1923">
                  <c:v>27.5</c:v>
                </c:pt>
                <c:pt idx="1924">
                  <c:v>27.3</c:v>
                </c:pt>
                <c:pt idx="1925">
                  <c:v>27</c:v>
                </c:pt>
                <c:pt idx="1926">
                  <c:v>27</c:v>
                </c:pt>
                <c:pt idx="1927">
                  <c:v>27</c:v>
                </c:pt>
                <c:pt idx="1928">
                  <c:v>27</c:v>
                </c:pt>
                <c:pt idx="1929">
                  <c:v>27.5</c:v>
                </c:pt>
                <c:pt idx="1930">
                  <c:v>28.1</c:v>
                </c:pt>
                <c:pt idx="1931">
                  <c:v>28.6</c:v>
                </c:pt>
                <c:pt idx="1932">
                  <c:v>28.7</c:v>
                </c:pt>
                <c:pt idx="1933">
                  <c:v>28.9</c:v>
                </c:pt>
                <c:pt idx="1934">
                  <c:v>29</c:v>
                </c:pt>
                <c:pt idx="1935">
                  <c:v>28.7</c:v>
                </c:pt>
                <c:pt idx="1936">
                  <c:v>28.5</c:v>
                </c:pt>
                <c:pt idx="1937">
                  <c:v>28.2</c:v>
                </c:pt>
                <c:pt idx="1938">
                  <c:v>28</c:v>
                </c:pt>
                <c:pt idx="1939">
                  <c:v>27.8</c:v>
                </c:pt>
                <c:pt idx="1940">
                  <c:v>27.6</c:v>
                </c:pt>
                <c:pt idx="1941">
                  <c:v>27.5</c:v>
                </c:pt>
                <c:pt idx="1942">
                  <c:v>27.5</c:v>
                </c:pt>
                <c:pt idx="1943">
                  <c:v>27.4</c:v>
                </c:pt>
                <c:pt idx="1944">
                  <c:v>27.2</c:v>
                </c:pt>
                <c:pt idx="1945">
                  <c:v>27</c:v>
                </c:pt>
                <c:pt idx="1946">
                  <c:v>26.8</c:v>
                </c:pt>
                <c:pt idx="1947">
                  <c:v>26.7</c:v>
                </c:pt>
                <c:pt idx="1948">
                  <c:v>26.5</c:v>
                </c:pt>
                <c:pt idx="1949">
                  <c:v>26.4</c:v>
                </c:pt>
                <c:pt idx="1950">
                  <c:v>26.5</c:v>
                </c:pt>
                <c:pt idx="1951">
                  <c:v>26.5</c:v>
                </c:pt>
                <c:pt idx="1952">
                  <c:v>26.6</c:v>
                </c:pt>
                <c:pt idx="1953">
                  <c:v>27.5</c:v>
                </c:pt>
                <c:pt idx="1954">
                  <c:v>28.3</c:v>
                </c:pt>
                <c:pt idx="1955">
                  <c:v>29.2</c:v>
                </c:pt>
                <c:pt idx="1956">
                  <c:v>29.9</c:v>
                </c:pt>
                <c:pt idx="1957">
                  <c:v>30.5</c:v>
                </c:pt>
                <c:pt idx="1958">
                  <c:v>31.2</c:v>
                </c:pt>
                <c:pt idx="1959">
                  <c:v>26</c:v>
                </c:pt>
                <c:pt idx="1960">
                  <c:v>28.6</c:v>
                </c:pt>
                <c:pt idx="1961">
                  <c:v>31.2</c:v>
                </c:pt>
                <c:pt idx="1962">
                  <c:v>30.1</c:v>
                </c:pt>
                <c:pt idx="1963">
                  <c:v>28.9</c:v>
                </c:pt>
                <c:pt idx="1964">
                  <c:v>27.8</c:v>
                </c:pt>
                <c:pt idx="1965">
                  <c:v>27.2</c:v>
                </c:pt>
                <c:pt idx="1966">
                  <c:v>26.6</c:v>
                </c:pt>
                <c:pt idx="1967">
                  <c:v>26</c:v>
                </c:pt>
                <c:pt idx="1968">
                  <c:v>26</c:v>
                </c:pt>
                <c:pt idx="1969">
                  <c:v>25.9</c:v>
                </c:pt>
                <c:pt idx="1970">
                  <c:v>25.9</c:v>
                </c:pt>
                <c:pt idx="1971">
                  <c:v>25.9</c:v>
                </c:pt>
                <c:pt idx="1972">
                  <c:v>25.8</c:v>
                </c:pt>
                <c:pt idx="1973">
                  <c:v>25.8</c:v>
                </c:pt>
                <c:pt idx="1974">
                  <c:v>26</c:v>
                </c:pt>
                <c:pt idx="1975">
                  <c:v>26.2</c:v>
                </c:pt>
                <c:pt idx="1976">
                  <c:v>26.4</c:v>
                </c:pt>
                <c:pt idx="1977">
                  <c:v>26.9</c:v>
                </c:pt>
                <c:pt idx="1978">
                  <c:v>27.3</c:v>
                </c:pt>
                <c:pt idx="1979">
                  <c:v>27.8</c:v>
                </c:pt>
                <c:pt idx="1980">
                  <c:v>28</c:v>
                </c:pt>
                <c:pt idx="1981">
                  <c:v>28.2</c:v>
                </c:pt>
                <c:pt idx="1982">
                  <c:v>28.4</c:v>
                </c:pt>
                <c:pt idx="1983">
                  <c:v>28.6</c:v>
                </c:pt>
                <c:pt idx="1984">
                  <c:v>28.8</c:v>
                </c:pt>
                <c:pt idx="1985">
                  <c:v>29</c:v>
                </c:pt>
                <c:pt idx="1986">
                  <c:v>28.6</c:v>
                </c:pt>
                <c:pt idx="1987">
                  <c:v>28.2</c:v>
                </c:pt>
                <c:pt idx="1988">
                  <c:v>27.8</c:v>
                </c:pt>
                <c:pt idx="1989">
                  <c:v>27.5</c:v>
                </c:pt>
                <c:pt idx="1990">
                  <c:v>27.3</c:v>
                </c:pt>
                <c:pt idx="1991">
                  <c:v>27</c:v>
                </c:pt>
                <c:pt idx="1992">
                  <c:v>26.7</c:v>
                </c:pt>
                <c:pt idx="1993">
                  <c:v>26.5</c:v>
                </c:pt>
                <c:pt idx="1994">
                  <c:v>26.2</c:v>
                </c:pt>
                <c:pt idx="1995">
                  <c:v>26.3</c:v>
                </c:pt>
                <c:pt idx="1996">
                  <c:v>26.5</c:v>
                </c:pt>
                <c:pt idx="1997">
                  <c:v>26.6</c:v>
                </c:pt>
                <c:pt idx="1998">
                  <c:v>26.5</c:v>
                </c:pt>
                <c:pt idx="1999">
                  <c:v>26.5</c:v>
                </c:pt>
                <c:pt idx="2000">
                  <c:v>26.4</c:v>
                </c:pt>
                <c:pt idx="2001">
                  <c:v>27.5</c:v>
                </c:pt>
                <c:pt idx="2002">
                  <c:v>28.5</c:v>
                </c:pt>
                <c:pt idx="2003">
                  <c:v>29.6</c:v>
                </c:pt>
                <c:pt idx="2004">
                  <c:v>30.1</c:v>
                </c:pt>
                <c:pt idx="2005">
                  <c:v>30.5</c:v>
                </c:pt>
                <c:pt idx="2006">
                  <c:v>31</c:v>
                </c:pt>
                <c:pt idx="2007">
                  <c:v>31.3</c:v>
                </c:pt>
                <c:pt idx="2008">
                  <c:v>31.5</c:v>
                </c:pt>
                <c:pt idx="2009">
                  <c:v>31.8</c:v>
                </c:pt>
                <c:pt idx="2010">
                  <c:v>31.1</c:v>
                </c:pt>
                <c:pt idx="2011">
                  <c:v>30.3</c:v>
                </c:pt>
                <c:pt idx="2012">
                  <c:v>29.6</c:v>
                </c:pt>
                <c:pt idx="2013">
                  <c:v>28.4</c:v>
                </c:pt>
                <c:pt idx="2014">
                  <c:v>27.2</c:v>
                </c:pt>
                <c:pt idx="2015">
                  <c:v>26</c:v>
                </c:pt>
                <c:pt idx="2016">
                  <c:v>26.1</c:v>
                </c:pt>
                <c:pt idx="2017">
                  <c:v>26.3</c:v>
                </c:pt>
                <c:pt idx="2018">
                  <c:v>26.4</c:v>
                </c:pt>
                <c:pt idx="2019">
                  <c:v>26.4</c:v>
                </c:pt>
                <c:pt idx="2020">
                  <c:v>26.4</c:v>
                </c:pt>
                <c:pt idx="2021">
                  <c:v>26.4</c:v>
                </c:pt>
                <c:pt idx="2022">
                  <c:v>27</c:v>
                </c:pt>
                <c:pt idx="2023">
                  <c:v>27.5</c:v>
                </c:pt>
                <c:pt idx="2024">
                  <c:v>28.1</c:v>
                </c:pt>
                <c:pt idx="2025">
                  <c:v>28.7</c:v>
                </c:pt>
                <c:pt idx="2026">
                  <c:v>29.2</c:v>
                </c:pt>
                <c:pt idx="2027">
                  <c:v>29.8</c:v>
                </c:pt>
                <c:pt idx="2028">
                  <c:v>30.2</c:v>
                </c:pt>
                <c:pt idx="2029">
                  <c:v>30.6</c:v>
                </c:pt>
                <c:pt idx="2030">
                  <c:v>31</c:v>
                </c:pt>
                <c:pt idx="2031">
                  <c:v>31.1</c:v>
                </c:pt>
                <c:pt idx="2032">
                  <c:v>31.3</c:v>
                </c:pt>
                <c:pt idx="2033">
                  <c:v>31.4</c:v>
                </c:pt>
                <c:pt idx="2034">
                  <c:v>30.5</c:v>
                </c:pt>
                <c:pt idx="2035">
                  <c:v>29.7</c:v>
                </c:pt>
                <c:pt idx="2036">
                  <c:v>28.8</c:v>
                </c:pt>
                <c:pt idx="2037">
                  <c:v>28.5</c:v>
                </c:pt>
                <c:pt idx="2038">
                  <c:v>28.3</c:v>
                </c:pt>
                <c:pt idx="2039">
                  <c:v>28</c:v>
                </c:pt>
                <c:pt idx="2040">
                  <c:v>27.8</c:v>
                </c:pt>
                <c:pt idx="2041">
                  <c:v>27.6</c:v>
                </c:pt>
                <c:pt idx="2042">
                  <c:v>27.4</c:v>
                </c:pt>
                <c:pt idx="2043">
                  <c:v>27.1</c:v>
                </c:pt>
                <c:pt idx="2044">
                  <c:v>26.9</c:v>
                </c:pt>
                <c:pt idx="2045">
                  <c:v>26.6</c:v>
                </c:pt>
                <c:pt idx="2046">
                  <c:v>26.5</c:v>
                </c:pt>
                <c:pt idx="2047">
                  <c:v>26.5</c:v>
                </c:pt>
                <c:pt idx="2048">
                  <c:v>26.4</c:v>
                </c:pt>
                <c:pt idx="2049">
                  <c:v>27.2</c:v>
                </c:pt>
                <c:pt idx="2050">
                  <c:v>28</c:v>
                </c:pt>
                <c:pt idx="2051">
                  <c:v>28.8</c:v>
                </c:pt>
                <c:pt idx="2052">
                  <c:v>29.1</c:v>
                </c:pt>
                <c:pt idx="2053">
                  <c:v>29.5</c:v>
                </c:pt>
                <c:pt idx="2054">
                  <c:v>29.8</c:v>
                </c:pt>
                <c:pt idx="2055">
                  <c:v>30.2</c:v>
                </c:pt>
                <c:pt idx="2056">
                  <c:v>30.6</c:v>
                </c:pt>
                <c:pt idx="2057">
                  <c:v>31</c:v>
                </c:pt>
                <c:pt idx="2058">
                  <c:v>30.4</c:v>
                </c:pt>
                <c:pt idx="2059">
                  <c:v>29.8</c:v>
                </c:pt>
                <c:pt idx="2060">
                  <c:v>29.2</c:v>
                </c:pt>
                <c:pt idx="2061">
                  <c:v>28.6</c:v>
                </c:pt>
                <c:pt idx="2062">
                  <c:v>28</c:v>
                </c:pt>
                <c:pt idx="2063">
                  <c:v>27.4</c:v>
                </c:pt>
                <c:pt idx="2064">
                  <c:v>27.1</c:v>
                </c:pt>
                <c:pt idx="2065">
                  <c:v>26.7</c:v>
                </c:pt>
                <c:pt idx="2066">
                  <c:v>26.4</c:v>
                </c:pt>
                <c:pt idx="2067">
                  <c:v>26.1</c:v>
                </c:pt>
                <c:pt idx="2068">
                  <c:v>25.7</c:v>
                </c:pt>
                <c:pt idx="2069">
                  <c:v>25.4</c:v>
                </c:pt>
                <c:pt idx="2070">
                  <c:v>25.6</c:v>
                </c:pt>
                <c:pt idx="2071">
                  <c:v>25.7</c:v>
                </c:pt>
                <c:pt idx="2072">
                  <c:v>25.9</c:v>
                </c:pt>
                <c:pt idx="2073">
                  <c:v>26.5</c:v>
                </c:pt>
                <c:pt idx="2074">
                  <c:v>27.2</c:v>
                </c:pt>
                <c:pt idx="2075">
                  <c:v>27.8</c:v>
                </c:pt>
                <c:pt idx="2076">
                  <c:v>28.4</c:v>
                </c:pt>
                <c:pt idx="2077">
                  <c:v>28.9</c:v>
                </c:pt>
                <c:pt idx="2078">
                  <c:v>29.4</c:v>
                </c:pt>
                <c:pt idx="2079">
                  <c:v>29.9</c:v>
                </c:pt>
                <c:pt idx="2080">
                  <c:v>30.5</c:v>
                </c:pt>
                <c:pt idx="2081">
                  <c:v>31</c:v>
                </c:pt>
                <c:pt idx="2082">
                  <c:v>30.3</c:v>
                </c:pt>
                <c:pt idx="2083">
                  <c:v>29.5</c:v>
                </c:pt>
                <c:pt idx="2084">
                  <c:v>28.8</c:v>
                </c:pt>
                <c:pt idx="2085">
                  <c:v>28.4</c:v>
                </c:pt>
                <c:pt idx="2086">
                  <c:v>28</c:v>
                </c:pt>
                <c:pt idx="2087">
                  <c:v>27.6</c:v>
                </c:pt>
                <c:pt idx="2088">
                  <c:v>27.3</c:v>
                </c:pt>
                <c:pt idx="2089">
                  <c:v>26.9</c:v>
                </c:pt>
                <c:pt idx="2090">
                  <c:v>26.6</c:v>
                </c:pt>
                <c:pt idx="2091">
                  <c:v>26.3</c:v>
                </c:pt>
                <c:pt idx="2092">
                  <c:v>25.9</c:v>
                </c:pt>
                <c:pt idx="2093">
                  <c:v>25.6</c:v>
                </c:pt>
                <c:pt idx="2094">
                  <c:v>26</c:v>
                </c:pt>
                <c:pt idx="2095">
                  <c:v>26.4</c:v>
                </c:pt>
                <c:pt idx="2096">
                  <c:v>26.8</c:v>
                </c:pt>
                <c:pt idx="2097">
                  <c:v>27.3</c:v>
                </c:pt>
                <c:pt idx="2098">
                  <c:v>27.9</c:v>
                </c:pt>
                <c:pt idx="2099">
                  <c:v>28.4</c:v>
                </c:pt>
                <c:pt idx="2100">
                  <c:v>29.1</c:v>
                </c:pt>
                <c:pt idx="2101">
                  <c:v>29.9</c:v>
                </c:pt>
                <c:pt idx="2102">
                  <c:v>30.6</c:v>
                </c:pt>
                <c:pt idx="2103">
                  <c:v>30.9</c:v>
                </c:pt>
                <c:pt idx="2104">
                  <c:v>31.1</c:v>
                </c:pt>
                <c:pt idx="2105">
                  <c:v>31.4</c:v>
                </c:pt>
                <c:pt idx="2106">
                  <c:v>30.9</c:v>
                </c:pt>
                <c:pt idx="2107">
                  <c:v>30.5</c:v>
                </c:pt>
                <c:pt idx="2108">
                  <c:v>30</c:v>
                </c:pt>
                <c:pt idx="2109">
                  <c:v>29.2</c:v>
                </c:pt>
                <c:pt idx="2110">
                  <c:v>28.4</c:v>
                </c:pt>
                <c:pt idx="2111">
                  <c:v>27.6</c:v>
                </c:pt>
                <c:pt idx="2112">
                  <c:v>27.1</c:v>
                </c:pt>
                <c:pt idx="2113">
                  <c:v>26.5</c:v>
                </c:pt>
                <c:pt idx="2114">
                  <c:v>26</c:v>
                </c:pt>
                <c:pt idx="2115">
                  <c:v>25.7</c:v>
                </c:pt>
                <c:pt idx="2116">
                  <c:v>25.5</c:v>
                </c:pt>
                <c:pt idx="2117">
                  <c:v>25.2</c:v>
                </c:pt>
                <c:pt idx="2118">
                  <c:v>25.5</c:v>
                </c:pt>
                <c:pt idx="2119">
                  <c:v>25.7</c:v>
                </c:pt>
                <c:pt idx="2120">
                  <c:v>26</c:v>
                </c:pt>
                <c:pt idx="2121">
                  <c:v>27.1</c:v>
                </c:pt>
                <c:pt idx="2122">
                  <c:v>28.3</c:v>
                </c:pt>
                <c:pt idx="2123">
                  <c:v>29.4</c:v>
                </c:pt>
                <c:pt idx="2124">
                  <c:v>29.8</c:v>
                </c:pt>
                <c:pt idx="2125">
                  <c:v>30.3</c:v>
                </c:pt>
                <c:pt idx="2126">
                  <c:v>30.7</c:v>
                </c:pt>
                <c:pt idx="2127">
                  <c:v>31.1</c:v>
                </c:pt>
                <c:pt idx="2128">
                  <c:v>31.6</c:v>
                </c:pt>
                <c:pt idx="2129">
                  <c:v>32</c:v>
                </c:pt>
                <c:pt idx="2130">
                  <c:v>31.3</c:v>
                </c:pt>
                <c:pt idx="2131">
                  <c:v>30.5</c:v>
                </c:pt>
                <c:pt idx="2132">
                  <c:v>29.8</c:v>
                </c:pt>
                <c:pt idx="2133">
                  <c:v>29.3</c:v>
                </c:pt>
                <c:pt idx="2134">
                  <c:v>28.7</c:v>
                </c:pt>
                <c:pt idx="2135">
                  <c:v>28.2</c:v>
                </c:pt>
                <c:pt idx="2136">
                  <c:v>27.8</c:v>
                </c:pt>
                <c:pt idx="2137">
                  <c:v>27.5</c:v>
                </c:pt>
                <c:pt idx="2138">
                  <c:v>27.1</c:v>
                </c:pt>
                <c:pt idx="2139">
                  <c:v>26.7</c:v>
                </c:pt>
                <c:pt idx="2140">
                  <c:v>26.4</c:v>
                </c:pt>
                <c:pt idx="2141">
                  <c:v>26</c:v>
                </c:pt>
                <c:pt idx="2142">
                  <c:v>26.2</c:v>
                </c:pt>
                <c:pt idx="2143">
                  <c:v>26.4</c:v>
                </c:pt>
                <c:pt idx="2144">
                  <c:v>26.6</c:v>
                </c:pt>
                <c:pt idx="2145">
                  <c:v>27.4</c:v>
                </c:pt>
                <c:pt idx="2146">
                  <c:v>28.2</c:v>
                </c:pt>
                <c:pt idx="2147">
                  <c:v>29</c:v>
                </c:pt>
                <c:pt idx="2148">
                  <c:v>29.1</c:v>
                </c:pt>
                <c:pt idx="2149">
                  <c:v>29.3</c:v>
                </c:pt>
                <c:pt idx="2150">
                  <c:v>29.4</c:v>
                </c:pt>
                <c:pt idx="2151">
                  <c:v>28.9</c:v>
                </c:pt>
                <c:pt idx="2152">
                  <c:v>28.5</c:v>
                </c:pt>
                <c:pt idx="2153">
                  <c:v>28</c:v>
                </c:pt>
                <c:pt idx="2154">
                  <c:v>28</c:v>
                </c:pt>
                <c:pt idx="2155">
                  <c:v>28</c:v>
                </c:pt>
                <c:pt idx="2156">
                  <c:v>28</c:v>
                </c:pt>
                <c:pt idx="2157">
                  <c:v>27.5</c:v>
                </c:pt>
                <c:pt idx="2158">
                  <c:v>26.9</c:v>
                </c:pt>
                <c:pt idx="2159">
                  <c:v>26.4</c:v>
                </c:pt>
                <c:pt idx="2160">
                  <c:v>26.4</c:v>
                </c:pt>
                <c:pt idx="2161">
                  <c:v>26.4</c:v>
                </c:pt>
                <c:pt idx="2162">
                  <c:v>26.4</c:v>
                </c:pt>
                <c:pt idx="2163">
                  <c:v>26.3</c:v>
                </c:pt>
                <c:pt idx="2164">
                  <c:v>26.1</c:v>
                </c:pt>
                <c:pt idx="2165">
                  <c:v>26</c:v>
                </c:pt>
                <c:pt idx="2166">
                  <c:v>26</c:v>
                </c:pt>
                <c:pt idx="2167">
                  <c:v>26</c:v>
                </c:pt>
                <c:pt idx="2168">
                  <c:v>26</c:v>
                </c:pt>
                <c:pt idx="2169">
                  <c:v>30.4</c:v>
                </c:pt>
                <c:pt idx="2170">
                  <c:v>30</c:v>
                </c:pt>
                <c:pt idx="2171">
                  <c:v>29.6</c:v>
                </c:pt>
                <c:pt idx="2172">
                  <c:v>29.7</c:v>
                </c:pt>
                <c:pt idx="2173">
                  <c:v>29.9</c:v>
                </c:pt>
                <c:pt idx="2174">
                  <c:v>30</c:v>
                </c:pt>
                <c:pt idx="2175">
                  <c:v>30.1</c:v>
                </c:pt>
                <c:pt idx="2176">
                  <c:v>30.3</c:v>
                </c:pt>
                <c:pt idx="2177">
                  <c:v>30.4</c:v>
                </c:pt>
                <c:pt idx="2178">
                  <c:v>29.6</c:v>
                </c:pt>
                <c:pt idx="2179">
                  <c:v>28.8</c:v>
                </c:pt>
                <c:pt idx="2180">
                  <c:v>28</c:v>
                </c:pt>
                <c:pt idx="2181">
                  <c:v>27.7</c:v>
                </c:pt>
                <c:pt idx="2182">
                  <c:v>27.5</c:v>
                </c:pt>
                <c:pt idx="2183">
                  <c:v>27.2</c:v>
                </c:pt>
                <c:pt idx="2184">
                  <c:v>26.9</c:v>
                </c:pt>
                <c:pt idx="2185">
                  <c:v>26.7</c:v>
                </c:pt>
                <c:pt idx="2186">
                  <c:v>26.4</c:v>
                </c:pt>
                <c:pt idx="2187">
                  <c:v>26.1</c:v>
                </c:pt>
                <c:pt idx="2188">
                  <c:v>25.8</c:v>
                </c:pt>
                <c:pt idx="2189">
                  <c:v>25.5</c:v>
                </c:pt>
                <c:pt idx="2190">
                  <c:v>25.2</c:v>
                </c:pt>
                <c:pt idx="2191">
                  <c:v>24.9</c:v>
                </c:pt>
                <c:pt idx="2192">
                  <c:v>24.6</c:v>
                </c:pt>
                <c:pt idx="2193">
                  <c:v>25.1</c:v>
                </c:pt>
                <c:pt idx="2194">
                  <c:v>25.5</c:v>
                </c:pt>
                <c:pt idx="2195">
                  <c:v>26</c:v>
                </c:pt>
                <c:pt idx="2196">
                  <c:v>27.1</c:v>
                </c:pt>
                <c:pt idx="2197">
                  <c:v>28.1</c:v>
                </c:pt>
                <c:pt idx="2198">
                  <c:v>29.2</c:v>
                </c:pt>
                <c:pt idx="2199">
                  <c:v>29.3</c:v>
                </c:pt>
                <c:pt idx="2200">
                  <c:v>29.5</c:v>
                </c:pt>
                <c:pt idx="2201">
                  <c:v>29.6</c:v>
                </c:pt>
                <c:pt idx="2202">
                  <c:v>29</c:v>
                </c:pt>
                <c:pt idx="2203">
                  <c:v>28.5</c:v>
                </c:pt>
                <c:pt idx="2204">
                  <c:v>28.1</c:v>
                </c:pt>
                <c:pt idx="2205">
                  <c:v>27.7</c:v>
                </c:pt>
                <c:pt idx="2206">
                  <c:v>27.4</c:v>
                </c:pt>
                <c:pt idx="2207">
                  <c:v>27</c:v>
                </c:pt>
                <c:pt idx="2208">
                  <c:v>26.8</c:v>
                </c:pt>
                <c:pt idx="2209">
                  <c:v>26.5</c:v>
                </c:pt>
                <c:pt idx="2210">
                  <c:v>26.2</c:v>
                </c:pt>
                <c:pt idx="2211">
                  <c:v>25.9</c:v>
                </c:pt>
                <c:pt idx="2212">
                  <c:v>25.6</c:v>
                </c:pt>
                <c:pt idx="2213">
                  <c:v>25.3</c:v>
                </c:pt>
                <c:pt idx="2214">
                  <c:v>25.7</c:v>
                </c:pt>
                <c:pt idx="2215">
                  <c:v>26.1</c:v>
                </c:pt>
                <c:pt idx="2216">
                  <c:v>26.4</c:v>
                </c:pt>
                <c:pt idx="2217">
                  <c:v>27.3</c:v>
                </c:pt>
                <c:pt idx="2218">
                  <c:v>28.1</c:v>
                </c:pt>
                <c:pt idx="2219">
                  <c:v>29</c:v>
                </c:pt>
                <c:pt idx="2220">
                  <c:v>29.2</c:v>
                </c:pt>
                <c:pt idx="2221">
                  <c:v>29.5</c:v>
                </c:pt>
                <c:pt idx="2222">
                  <c:v>29.7</c:v>
                </c:pt>
                <c:pt idx="2223">
                  <c:v>29.5</c:v>
                </c:pt>
                <c:pt idx="2224">
                  <c:v>29.2</c:v>
                </c:pt>
                <c:pt idx="2225">
                  <c:v>29</c:v>
                </c:pt>
                <c:pt idx="2226">
                  <c:v>28.5</c:v>
                </c:pt>
                <c:pt idx="2227">
                  <c:v>27.9</c:v>
                </c:pt>
                <c:pt idx="2228">
                  <c:v>27.4</c:v>
                </c:pt>
                <c:pt idx="2229">
                  <c:v>27.1</c:v>
                </c:pt>
                <c:pt idx="2230">
                  <c:v>26.7</c:v>
                </c:pt>
                <c:pt idx="2231">
                  <c:v>26.4</c:v>
                </c:pt>
                <c:pt idx="2232">
                  <c:v>26.3</c:v>
                </c:pt>
                <c:pt idx="2233">
                  <c:v>26.3</c:v>
                </c:pt>
                <c:pt idx="2234">
                  <c:v>26.2</c:v>
                </c:pt>
                <c:pt idx="2235">
                  <c:v>26.1</c:v>
                </c:pt>
                <c:pt idx="2236">
                  <c:v>25.9</c:v>
                </c:pt>
                <c:pt idx="2237">
                  <c:v>25.8</c:v>
                </c:pt>
                <c:pt idx="2238">
                  <c:v>25.9</c:v>
                </c:pt>
                <c:pt idx="2239">
                  <c:v>26.1</c:v>
                </c:pt>
                <c:pt idx="2240">
                  <c:v>26.2</c:v>
                </c:pt>
                <c:pt idx="2241">
                  <c:v>26.1</c:v>
                </c:pt>
                <c:pt idx="2242">
                  <c:v>25.9</c:v>
                </c:pt>
                <c:pt idx="2243">
                  <c:v>25.8</c:v>
                </c:pt>
                <c:pt idx="2244">
                  <c:v>26.7</c:v>
                </c:pt>
                <c:pt idx="2245">
                  <c:v>27.7</c:v>
                </c:pt>
                <c:pt idx="2246">
                  <c:v>28.6</c:v>
                </c:pt>
                <c:pt idx="2247">
                  <c:v>28.2</c:v>
                </c:pt>
                <c:pt idx="2248">
                  <c:v>27.8</c:v>
                </c:pt>
                <c:pt idx="2249">
                  <c:v>27.4</c:v>
                </c:pt>
                <c:pt idx="2250">
                  <c:v>27.2</c:v>
                </c:pt>
                <c:pt idx="2251">
                  <c:v>26.9</c:v>
                </c:pt>
                <c:pt idx="2252">
                  <c:v>26.7</c:v>
                </c:pt>
                <c:pt idx="2253">
                  <c:v>26.5</c:v>
                </c:pt>
                <c:pt idx="2254">
                  <c:v>26.2</c:v>
                </c:pt>
                <c:pt idx="2255">
                  <c:v>26</c:v>
                </c:pt>
                <c:pt idx="2256">
                  <c:v>26</c:v>
                </c:pt>
                <c:pt idx="2257">
                  <c:v>26</c:v>
                </c:pt>
                <c:pt idx="2258">
                  <c:v>26</c:v>
                </c:pt>
                <c:pt idx="2259">
                  <c:v>25.9</c:v>
                </c:pt>
                <c:pt idx="2260">
                  <c:v>25.7</c:v>
                </c:pt>
                <c:pt idx="2261">
                  <c:v>25.6</c:v>
                </c:pt>
                <c:pt idx="2262">
                  <c:v>25.8</c:v>
                </c:pt>
                <c:pt idx="2263">
                  <c:v>26</c:v>
                </c:pt>
                <c:pt idx="2264">
                  <c:v>26.2</c:v>
                </c:pt>
                <c:pt idx="2265">
                  <c:v>26.9</c:v>
                </c:pt>
                <c:pt idx="2266">
                  <c:v>27.7</c:v>
                </c:pt>
                <c:pt idx="2267">
                  <c:v>28.4</c:v>
                </c:pt>
                <c:pt idx="2268">
                  <c:v>29.1</c:v>
                </c:pt>
                <c:pt idx="2269">
                  <c:v>29.9</c:v>
                </c:pt>
                <c:pt idx="2270">
                  <c:v>30.6</c:v>
                </c:pt>
                <c:pt idx="2271">
                  <c:v>30.1</c:v>
                </c:pt>
                <c:pt idx="2272">
                  <c:v>29.5</c:v>
                </c:pt>
                <c:pt idx="2273">
                  <c:v>29</c:v>
                </c:pt>
                <c:pt idx="2274">
                  <c:v>28.5</c:v>
                </c:pt>
                <c:pt idx="2275">
                  <c:v>27.9</c:v>
                </c:pt>
                <c:pt idx="2276">
                  <c:v>27.4</c:v>
                </c:pt>
                <c:pt idx="2277">
                  <c:v>27.1</c:v>
                </c:pt>
                <c:pt idx="2278">
                  <c:v>26.7</c:v>
                </c:pt>
                <c:pt idx="2279">
                  <c:v>26.4</c:v>
                </c:pt>
                <c:pt idx="2280">
                  <c:v>26.3</c:v>
                </c:pt>
                <c:pt idx="2281">
                  <c:v>26.3</c:v>
                </c:pt>
                <c:pt idx="2282">
                  <c:v>26.2</c:v>
                </c:pt>
                <c:pt idx="2283">
                  <c:v>26.2</c:v>
                </c:pt>
                <c:pt idx="2284">
                  <c:v>26.2</c:v>
                </c:pt>
                <c:pt idx="2285">
                  <c:v>26.2</c:v>
                </c:pt>
                <c:pt idx="2286">
                  <c:v>26.1</c:v>
                </c:pt>
                <c:pt idx="2287">
                  <c:v>26.1</c:v>
                </c:pt>
                <c:pt idx="2288">
                  <c:v>26</c:v>
                </c:pt>
                <c:pt idx="2289">
                  <c:v>27.1</c:v>
                </c:pt>
                <c:pt idx="2290">
                  <c:v>28.1</c:v>
                </c:pt>
                <c:pt idx="2291">
                  <c:v>29.2</c:v>
                </c:pt>
                <c:pt idx="2292">
                  <c:v>29.5</c:v>
                </c:pt>
                <c:pt idx="2293">
                  <c:v>29.7</c:v>
                </c:pt>
                <c:pt idx="2294">
                  <c:v>30</c:v>
                </c:pt>
                <c:pt idx="2295">
                  <c:v>30.3</c:v>
                </c:pt>
                <c:pt idx="2296">
                  <c:v>30.5</c:v>
                </c:pt>
                <c:pt idx="2297">
                  <c:v>30.8</c:v>
                </c:pt>
                <c:pt idx="2298">
                  <c:v>29.9</c:v>
                </c:pt>
                <c:pt idx="2299">
                  <c:v>28.9</c:v>
                </c:pt>
                <c:pt idx="2300">
                  <c:v>28</c:v>
                </c:pt>
                <c:pt idx="2301">
                  <c:v>27.3</c:v>
                </c:pt>
                <c:pt idx="2302">
                  <c:v>26.7</c:v>
                </c:pt>
                <c:pt idx="2303">
                  <c:v>26</c:v>
                </c:pt>
                <c:pt idx="2304">
                  <c:v>26.1</c:v>
                </c:pt>
                <c:pt idx="2305">
                  <c:v>26.3</c:v>
                </c:pt>
                <c:pt idx="2306">
                  <c:v>26.4</c:v>
                </c:pt>
                <c:pt idx="2307">
                  <c:v>26.3</c:v>
                </c:pt>
                <c:pt idx="2308">
                  <c:v>26.1</c:v>
                </c:pt>
                <c:pt idx="2309">
                  <c:v>26</c:v>
                </c:pt>
                <c:pt idx="2310">
                  <c:v>26</c:v>
                </c:pt>
                <c:pt idx="2311">
                  <c:v>26</c:v>
                </c:pt>
                <c:pt idx="2312">
                  <c:v>26</c:v>
                </c:pt>
                <c:pt idx="2313">
                  <c:v>27.1</c:v>
                </c:pt>
                <c:pt idx="2314">
                  <c:v>28.3</c:v>
                </c:pt>
                <c:pt idx="2315">
                  <c:v>29.4</c:v>
                </c:pt>
                <c:pt idx="2316">
                  <c:v>30.1</c:v>
                </c:pt>
                <c:pt idx="2317">
                  <c:v>30.9</c:v>
                </c:pt>
                <c:pt idx="2318">
                  <c:v>31.6</c:v>
                </c:pt>
                <c:pt idx="2319">
                  <c:v>31.5</c:v>
                </c:pt>
                <c:pt idx="2320">
                  <c:v>31.3</c:v>
                </c:pt>
                <c:pt idx="2321">
                  <c:v>31.2</c:v>
                </c:pt>
                <c:pt idx="2322">
                  <c:v>30.2</c:v>
                </c:pt>
                <c:pt idx="2323">
                  <c:v>29.2</c:v>
                </c:pt>
                <c:pt idx="2324">
                  <c:v>28.2</c:v>
                </c:pt>
                <c:pt idx="2325">
                  <c:v>28.1</c:v>
                </c:pt>
                <c:pt idx="2326">
                  <c:v>27.9</c:v>
                </c:pt>
                <c:pt idx="2327">
                  <c:v>27.8</c:v>
                </c:pt>
                <c:pt idx="2328">
                  <c:v>27.2</c:v>
                </c:pt>
                <c:pt idx="2329">
                  <c:v>26.6</c:v>
                </c:pt>
                <c:pt idx="2330">
                  <c:v>26</c:v>
                </c:pt>
                <c:pt idx="2331">
                  <c:v>25.6</c:v>
                </c:pt>
                <c:pt idx="2332">
                  <c:v>25.2</c:v>
                </c:pt>
                <c:pt idx="2333">
                  <c:v>24.8</c:v>
                </c:pt>
                <c:pt idx="2334">
                  <c:v>25.1</c:v>
                </c:pt>
                <c:pt idx="2335">
                  <c:v>25.5</c:v>
                </c:pt>
                <c:pt idx="2336">
                  <c:v>25.8</c:v>
                </c:pt>
                <c:pt idx="2337">
                  <c:v>27</c:v>
                </c:pt>
                <c:pt idx="2338">
                  <c:v>28.2</c:v>
                </c:pt>
                <c:pt idx="2339">
                  <c:v>29.4</c:v>
                </c:pt>
                <c:pt idx="2340">
                  <c:v>30.2</c:v>
                </c:pt>
                <c:pt idx="2341">
                  <c:v>31</c:v>
                </c:pt>
                <c:pt idx="2342">
                  <c:v>31.8</c:v>
                </c:pt>
                <c:pt idx="2343">
                  <c:v>31.6</c:v>
                </c:pt>
                <c:pt idx="2344">
                  <c:v>31.4</c:v>
                </c:pt>
                <c:pt idx="2345">
                  <c:v>31.2</c:v>
                </c:pt>
                <c:pt idx="2346">
                  <c:v>30.3</c:v>
                </c:pt>
                <c:pt idx="2347">
                  <c:v>29.3</c:v>
                </c:pt>
                <c:pt idx="2348">
                  <c:v>28.4</c:v>
                </c:pt>
                <c:pt idx="2349">
                  <c:v>28.3</c:v>
                </c:pt>
                <c:pt idx="2350">
                  <c:v>28.3</c:v>
                </c:pt>
                <c:pt idx="2351">
                  <c:v>28.2</c:v>
                </c:pt>
                <c:pt idx="2352">
                  <c:v>27.6</c:v>
                </c:pt>
                <c:pt idx="2353">
                  <c:v>27</c:v>
                </c:pt>
                <c:pt idx="2354">
                  <c:v>26.4</c:v>
                </c:pt>
                <c:pt idx="2355">
                  <c:v>26.3</c:v>
                </c:pt>
                <c:pt idx="2356">
                  <c:v>26.1</c:v>
                </c:pt>
                <c:pt idx="2357">
                  <c:v>26</c:v>
                </c:pt>
                <c:pt idx="2358">
                  <c:v>26.1</c:v>
                </c:pt>
                <c:pt idx="2359">
                  <c:v>26.3</c:v>
                </c:pt>
                <c:pt idx="2360">
                  <c:v>26.4</c:v>
                </c:pt>
                <c:pt idx="2361">
                  <c:v>27.3</c:v>
                </c:pt>
                <c:pt idx="2362">
                  <c:v>28.1</c:v>
                </c:pt>
                <c:pt idx="2363">
                  <c:v>29</c:v>
                </c:pt>
                <c:pt idx="2364">
                  <c:v>29.7</c:v>
                </c:pt>
                <c:pt idx="2365">
                  <c:v>30.3</c:v>
                </c:pt>
                <c:pt idx="2366">
                  <c:v>31</c:v>
                </c:pt>
                <c:pt idx="2367">
                  <c:v>31.3</c:v>
                </c:pt>
                <c:pt idx="2368">
                  <c:v>31.7</c:v>
                </c:pt>
                <c:pt idx="2369">
                  <c:v>32</c:v>
                </c:pt>
                <c:pt idx="2370">
                  <c:v>31.3</c:v>
                </c:pt>
                <c:pt idx="2371">
                  <c:v>30.7</c:v>
                </c:pt>
                <c:pt idx="2372">
                  <c:v>30</c:v>
                </c:pt>
                <c:pt idx="2373">
                  <c:v>29.1</c:v>
                </c:pt>
                <c:pt idx="2374">
                  <c:v>28.3</c:v>
                </c:pt>
                <c:pt idx="2375">
                  <c:v>27.4</c:v>
                </c:pt>
                <c:pt idx="2376">
                  <c:v>26.9</c:v>
                </c:pt>
                <c:pt idx="2377">
                  <c:v>26.5</c:v>
                </c:pt>
                <c:pt idx="2378">
                  <c:v>26</c:v>
                </c:pt>
                <c:pt idx="2379">
                  <c:v>25.6</c:v>
                </c:pt>
                <c:pt idx="2380">
                  <c:v>25.2</c:v>
                </c:pt>
                <c:pt idx="2381">
                  <c:v>24.8</c:v>
                </c:pt>
                <c:pt idx="2382">
                  <c:v>25.2</c:v>
                </c:pt>
                <c:pt idx="2383">
                  <c:v>25.6</c:v>
                </c:pt>
                <c:pt idx="2384">
                  <c:v>26</c:v>
                </c:pt>
                <c:pt idx="2385">
                  <c:v>26.8</c:v>
                </c:pt>
                <c:pt idx="2386">
                  <c:v>27.6</c:v>
                </c:pt>
                <c:pt idx="2387">
                  <c:v>28.4</c:v>
                </c:pt>
                <c:pt idx="2388">
                  <c:v>29.3</c:v>
                </c:pt>
                <c:pt idx="2389">
                  <c:v>30.3</c:v>
                </c:pt>
                <c:pt idx="2390">
                  <c:v>31.2</c:v>
                </c:pt>
                <c:pt idx="2391">
                  <c:v>31</c:v>
                </c:pt>
                <c:pt idx="2392">
                  <c:v>30.8</c:v>
                </c:pt>
                <c:pt idx="2393">
                  <c:v>30.6</c:v>
                </c:pt>
                <c:pt idx="2394">
                  <c:v>30.1</c:v>
                </c:pt>
                <c:pt idx="2395">
                  <c:v>29.5</c:v>
                </c:pt>
                <c:pt idx="2396">
                  <c:v>29</c:v>
                </c:pt>
                <c:pt idx="2397">
                  <c:v>28.6</c:v>
                </c:pt>
                <c:pt idx="2398">
                  <c:v>28.2</c:v>
                </c:pt>
                <c:pt idx="2399">
                  <c:v>27.8</c:v>
                </c:pt>
                <c:pt idx="2400">
                  <c:v>27.5</c:v>
                </c:pt>
                <c:pt idx="2401">
                  <c:v>27.3</c:v>
                </c:pt>
                <c:pt idx="2402">
                  <c:v>27</c:v>
                </c:pt>
                <c:pt idx="2403">
                  <c:v>26.7</c:v>
                </c:pt>
                <c:pt idx="2404">
                  <c:v>26.5</c:v>
                </c:pt>
                <c:pt idx="2405">
                  <c:v>26.2</c:v>
                </c:pt>
                <c:pt idx="2406">
                  <c:v>26.5</c:v>
                </c:pt>
                <c:pt idx="2407">
                  <c:v>26.9</c:v>
                </c:pt>
                <c:pt idx="2408">
                  <c:v>27.2</c:v>
                </c:pt>
                <c:pt idx="2409">
                  <c:v>28.2</c:v>
                </c:pt>
                <c:pt idx="2410">
                  <c:v>29.2</c:v>
                </c:pt>
                <c:pt idx="2411">
                  <c:v>30.2</c:v>
                </c:pt>
                <c:pt idx="2412">
                  <c:v>30.5</c:v>
                </c:pt>
                <c:pt idx="2413">
                  <c:v>30.7</c:v>
                </c:pt>
                <c:pt idx="2414">
                  <c:v>31</c:v>
                </c:pt>
                <c:pt idx="2415">
                  <c:v>30.8</c:v>
                </c:pt>
                <c:pt idx="2416">
                  <c:v>30.6</c:v>
                </c:pt>
                <c:pt idx="2417">
                  <c:v>30.4</c:v>
                </c:pt>
                <c:pt idx="2418">
                  <c:v>29.6</c:v>
                </c:pt>
                <c:pt idx="2419">
                  <c:v>28.8</c:v>
                </c:pt>
                <c:pt idx="2420">
                  <c:v>28</c:v>
                </c:pt>
                <c:pt idx="2421">
                  <c:v>27.7</c:v>
                </c:pt>
                <c:pt idx="2422">
                  <c:v>27.3</c:v>
                </c:pt>
                <c:pt idx="2423">
                  <c:v>27</c:v>
                </c:pt>
                <c:pt idx="2424">
                  <c:v>26.5</c:v>
                </c:pt>
                <c:pt idx="2425">
                  <c:v>25.9</c:v>
                </c:pt>
                <c:pt idx="2426">
                  <c:v>25.4</c:v>
                </c:pt>
                <c:pt idx="2427">
                  <c:v>25</c:v>
                </c:pt>
                <c:pt idx="2428">
                  <c:v>24.6</c:v>
                </c:pt>
                <c:pt idx="2429">
                  <c:v>24.2</c:v>
                </c:pt>
                <c:pt idx="2430">
                  <c:v>24.2</c:v>
                </c:pt>
                <c:pt idx="2431">
                  <c:v>24.2</c:v>
                </c:pt>
                <c:pt idx="2432">
                  <c:v>24.2</c:v>
                </c:pt>
                <c:pt idx="2433">
                  <c:v>26.1</c:v>
                </c:pt>
                <c:pt idx="2434">
                  <c:v>27.9</c:v>
                </c:pt>
                <c:pt idx="2435">
                  <c:v>29.8</c:v>
                </c:pt>
                <c:pt idx="2436">
                  <c:v>30.4</c:v>
                </c:pt>
                <c:pt idx="2437">
                  <c:v>31</c:v>
                </c:pt>
                <c:pt idx="2438">
                  <c:v>31.6</c:v>
                </c:pt>
                <c:pt idx="2439">
                  <c:v>31.8</c:v>
                </c:pt>
                <c:pt idx="2440">
                  <c:v>32</c:v>
                </c:pt>
                <c:pt idx="2441">
                  <c:v>32.200000000000003</c:v>
                </c:pt>
                <c:pt idx="2442">
                  <c:v>31</c:v>
                </c:pt>
                <c:pt idx="2443">
                  <c:v>29.8</c:v>
                </c:pt>
                <c:pt idx="2444">
                  <c:v>28.6</c:v>
                </c:pt>
                <c:pt idx="2445">
                  <c:v>28.1</c:v>
                </c:pt>
                <c:pt idx="2446">
                  <c:v>27.5</c:v>
                </c:pt>
                <c:pt idx="2447">
                  <c:v>27</c:v>
                </c:pt>
                <c:pt idx="2448">
                  <c:v>26.9</c:v>
                </c:pt>
                <c:pt idx="2449">
                  <c:v>26.7</c:v>
                </c:pt>
                <c:pt idx="2450">
                  <c:v>26.6</c:v>
                </c:pt>
                <c:pt idx="2451">
                  <c:v>26.3</c:v>
                </c:pt>
                <c:pt idx="2452">
                  <c:v>26.1</c:v>
                </c:pt>
                <c:pt idx="2453">
                  <c:v>25.8</c:v>
                </c:pt>
                <c:pt idx="2454">
                  <c:v>26.1</c:v>
                </c:pt>
                <c:pt idx="2455">
                  <c:v>26.3</c:v>
                </c:pt>
                <c:pt idx="2456">
                  <c:v>26.6</c:v>
                </c:pt>
                <c:pt idx="2457">
                  <c:v>27.9</c:v>
                </c:pt>
                <c:pt idx="2458">
                  <c:v>29.3</c:v>
                </c:pt>
                <c:pt idx="2459">
                  <c:v>30.6</c:v>
                </c:pt>
                <c:pt idx="2460">
                  <c:v>31.2</c:v>
                </c:pt>
                <c:pt idx="2461">
                  <c:v>31.8</c:v>
                </c:pt>
                <c:pt idx="2462">
                  <c:v>32.4</c:v>
                </c:pt>
                <c:pt idx="2463">
                  <c:v>32.299999999999997</c:v>
                </c:pt>
                <c:pt idx="2464">
                  <c:v>32.299999999999997</c:v>
                </c:pt>
                <c:pt idx="2465">
                  <c:v>32.200000000000003</c:v>
                </c:pt>
                <c:pt idx="2466">
                  <c:v>30.9</c:v>
                </c:pt>
                <c:pt idx="2467">
                  <c:v>29.7</c:v>
                </c:pt>
                <c:pt idx="2468">
                  <c:v>28.4</c:v>
                </c:pt>
                <c:pt idx="2469">
                  <c:v>28.1</c:v>
                </c:pt>
                <c:pt idx="2470">
                  <c:v>27.9</c:v>
                </c:pt>
                <c:pt idx="2471">
                  <c:v>27.6</c:v>
                </c:pt>
                <c:pt idx="2472">
                  <c:v>27.2</c:v>
                </c:pt>
                <c:pt idx="2473">
                  <c:v>26.7</c:v>
                </c:pt>
                <c:pt idx="2474">
                  <c:v>26.3</c:v>
                </c:pt>
                <c:pt idx="2475">
                  <c:v>25.9</c:v>
                </c:pt>
                <c:pt idx="2476">
                  <c:v>25.4</c:v>
                </c:pt>
                <c:pt idx="2477">
                  <c:v>25</c:v>
                </c:pt>
                <c:pt idx="2478">
                  <c:v>25.5</c:v>
                </c:pt>
                <c:pt idx="2479">
                  <c:v>25.9</c:v>
                </c:pt>
                <c:pt idx="2480">
                  <c:v>26.4</c:v>
                </c:pt>
                <c:pt idx="2481">
                  <c:v>27.9</c:v>
                </c:pt>
                <c:pt idx="2482">
                  <c:v>29.3</c:v>
                </c:pt>
                <c:pt idx="2483">
                  <c:v>30.8</c:v>
                </c:pt>
                <c:pt idx="2484">
                  <c:v>31.5</c:v>
                </c:pt>
                <c:pt idx="2485">
                  <c:v>32.1</c:v>
                </c:pt>
                <c:pt idx="2486">
                  <c:v>32.799999999999997</c:v>
                </c:pt>
                <c:pt idx="2487">
                  <c:v>32.799999999999997</c:v>
                </c:pt>
                <c:pt idx="2488">
                  <c:v>32.799999999999997</c:v>
                </c:pt>
                <c:pt idx="2489">
                  <c:v>32.799999999999997</c:v>
                </c:pt>
                <c:pt idx="2490">
                  <c:v>31.5</c:v>
                </c:pt>
                <c:pt idx="2491">
                  <c:v>30.3</c:v>
                </c:pt>
                <c:pt idx="2492">
                  <c:v>29</c:v>
                </c:pt>
                <c:pt idx="2493">
                  <c:v>28.5</c:v>
                </c:pt>
                <c:pt idx="2494">
                  <c:v>27.9</c:v>
                </c:pt>
                <c:pt idx="2495">
                  <c:v>27.4</c:v>
                </c:pt>
                <c:pt idx="2496">
                  <c:v>26.9</c:v>
                </c:pt>
                <c:pt idx="2497">
                  <c:v>26.5</c:v>
                </c:pt>
                <c:pt idx="2498">
                  <c:v>26</c:v>
                </c:pt>
                <c:pt idx="2499">
                  <c:v>25.5</c:v>
                </c:pt>
                <c:pt idx="2500">
                  <c:v>25.1</c:v>
                </c:pt>
                <c:pt idx="2501">
                  <c:v>24.6</c:v>
                </c:pt>
                <c:pt idx="2502">
                  <c:v>25.2</c:v>
                </c:pt>
                <c:pt idx="2503">
                  <c:v>25.8</c:v>
                </c:pt>
                <c:pt idx="2504">
                  <c:v>26.4</c:v>
                </c:pt>
                <c:pt idx="2505">
                  <c:v>27.7</c:v>
                </c:pt>
                <c:pt idx="2506">
                  <c:v>28.9</c:v>
                </c:pt>
                <c:pt idx="2507">
                  <c:v>30.2</c:v>
                </c:pt>
                <c:pt idx="2508">
                  <c:v>30.7</c:v>
                </c:pt>
                <c:pt idx="2509">
                  <c:v>31.1</c:v>
                </c:pt>
                <c:pt idx="2510">
                  <c:v>31.6</c:v>
                </c:pt>
                <c:pt idx="2511">
                  <c:v>32.1</c:v>
                </c:pt>
                <c:pt idx="2512">
                  <c:v>32.5</c:v>
                </c:pt>
                <c:pt idx="2513">
                  <c:v>33</c:v>
                </c:pt>
                <c:pt idx="2514">
                  <c:v>32.1</c:v>
                </c:pt>
                <c:pt idx="2515">
                  <c:v>31.2</c:v>
                </c:pt>
                <c:pt idx="2516">
                  <c:v>30.3</c:v>
                </c:pt>
                <c:pt idx="2517">
                  <c:v>29.4</c:v>
                </c:pt>
                <c:pt idx="2518">
                  <c:v>28.5</c:v>
                </c:pt>
                <c:pt idx="2519">
                  <c:v>27.6</c:v>
                </c:pt>
                <c:pt idx="2520">
                  <c:v>27.1</c:v>
                </c:pt>
                <c:pt idx="2521">
                  <c:v>26.6</c:v>
                </c:pt>
                <c:pt idx="2522">
                  <c:v>26.1</c:v>
                </c:pt>
                <c:pt idx="2523">
                  <c:v>25.6</c:v>
                </c:pt>
                <c:pt idx="2524">
                  <c:v>25.1</c:v>
                </c:pt>
                <c:pt idx="2525">
                  <c:v>24.6</c:v>
                </c:pt>
                <c:pt idx="2526">
                  <c:v>25.1</c:v>
                </c:pt>
                <c:pt idx="2527">
                  <c:v>25.7</c:v>
                </c:pt>
                <c:pt idx="2528">
                  <c:v>26.2</c:v>
                </c:pt>
                <c:pt idx="2529">
                  <c:v>27.7</c:v>
                </c:pt>
                <c:pt idx="2530">
                  <c:v>29.1</c:v>
                </c:pt>
                <c:pt idx="2531">
                  <c:v>30.6</c:v>
                </c:pt>
                <c:pt idx="2532">
                  <c:v>31.4</c:v>
                </c:pt>
                <c:pt idx="2533">
                  <c:v>32.200000000000003</c:v>
                </c:pt>
                <c:pt idx="2534">
                  <c:v>33</c:v>
                </c:pt>
                <c:pt idx="2535">
                  <c:v>33.1</c:v>
                </c:pt>
                <c:pt idx="2536">
                  <c:v>33.1</c:v>
                </c:pt>
                <c:pt idx="2537">
                  <c:v>33.200000000000003</c:v>
                </c:pt>
                <c:pt idx="2538">
                  <c:v>31.9</c:v>
                </c:pt>
                <c:pt idx="2539">
                  <c:v>30.7</c:v>
                </c:pt>
                <c:pt idx="2540">
                  <c:v>29.4</c:v>
                </c:pt>
                <c:pt idx="2541">
                  <c:v>28.9</c:v>
                </c:pt>
                <c:pt idx="2542">
                  <c:v>28.3</c:v>
                </c:pt>
                <c:pt idx="2543">
                  <c:v>27.8</c:v>
                </c:pt>
                <c:pt idx="2544">
                  <c:v>27.3</c:v>
                </c:pt>
                <c:pt idx="2545">
                  <c:v>26.9</c:v>
                </c:pt>
                <c:pt idx="2546">
                  <c:v>26.4</c:v>
                </c:pt>
                <c:pt idx="2547">
                  <c:v>25.9</c:v>
                </c:pt>
                <c:pt idx="2548">
                  <c:v>25.3</c:v>
                </c:pt>
                <c:pt idx="2549">
                  <c:v>24.8</c:v>
                </c:pt>
                <c:pt idx="2550">
                  <c:v>25.4</c:v>
                </c:pt>
                <c:pt idx="2551">
                  <c:v>26</c:v>
                </c:pt>
                <c:pt idx="2552">
                  <c:v>26.6</c:v>
                </c:pt>
                <c:pt idx="2553">
                  <c:v>28.1</c:v>
                </c:pt>
                <c:pt idx="2554">
                  <c:v>29.5</c:v>
                </c:pt>
                <c:pt idx="2555">
                  <c:v>31</c:v>
                </c:pt>
                <c:pt idx="2556">
                  <c:v>31.9</c:v>
                </c:pt>
                <c:pt idx="2557">
                  <c:v>32.700000000000003</c:v>
                </c:pt>
                <c:pt idx="2558">
                  <c:v>33.6</c:v>
                </c:pt>
                <c:pt idx="2559">
                  <c:v>33.5</c:v>
                </c:pt>
                <c:pt idx="2560">
                  <c:v>33.5</c:v>
                </c:pt>
                <c:pt idx="2561">
                  <c:v>33.4</c:v>
                </c:pt>
                <c:pt idx="2562">
                  <c:v>32.1</c:v>
                </c:pt>
                <c:pt idx="2563">
                  <c:v>30.7</c:v>
                </c:pt>
                <c:pt idx="2564">
                  <c:v>29.4</c:v>
                </c:pt>
                <c:pt idx="2565">
                  <c:v>28.9</c:v>
                </c:pt>
                <c:pt idx="2566">
                  <c:v>28.3</c:v>
                </c:pt>
                <c:pt idx="2567">
                  <c:v>27.8</c:v>
                </c:pt>
                <c:pt idx="2568">
                  <c:v>27.2</c:v>
                </c:pt>
                <c:pt idx="2569">
                  <c:v>26.6</c:v>
                </c:pt>
                <c:pt idx="2570">
                  <c:v>26</c:v>
                </c:pt>
                <c:pt idx="2571">
                  <c:v>25.8</c:v>
                </c:pt>
                <c:pt idx="2572">
                  <c:v>25.6</c:v>
                </c:pt>
                <c:pt idx="2573">
                  <c:v>25.4</c:v>
                </c:pt>
                <c:pt idx="2574">
                  <c:v>25.9</c:v>
                </c:pt>
                <c:pt idx="2575">
                  <c:v>26.5</c:v>
                </c:pt>
                <c:pt idx="2576">
                  <c:v>27</c:v>
                </c:pt>
                <c:pt idx="2577">
                  <c:v>28.5</c:v>
                </c:pt>
                <c:pt idx="2578">
                  <c:v>29.9</c:v>
                </c:pt>
                <c:pt idx="2579">
                  <c:v>31.4</c:v>
                </c:pt>
                <c:pt idx="2580">
                  <c:v>32.1</c:v>
                </c:pt>
                <c:pt idx="2581">
                  <c:v>32.700000000000003</c:v>
                </c:pt>
                <c:pt idx="2582">
                  <c:v>33.4</c:v>
                </c:pt>
                <c:pt idx="2583">
                  <c:v>33.4</c:v>
                </c:pt>
                <c:pt idx="2584">
                  <c:v>33.4</c:v>
                </c:pt>
                <c:pt idx="2585">
                  <c:v>33.4</c:v>
                </c:pt>
                <c:pt idx="2586">
                  <c:v>32.1</c:v>
                </c:pt>
                <c:pt idx="2587">
                  <c:v>30.9</c:v>
                </c:pt>
                <c:pt idx="2588">
                  <c:v>29.6</c:v>
                </c:pt>
                <c:pt idx="2589">
                  <c:v>28.9</c:v>
                </c:pt>
                <c:pt idx="2590">
                  <c:v>28.1</c:v>
                </c:pt>
                <c:pt idx="2591">
                  <c:v>27.4</c:v>
                </c:pt>
                <c:pt idx="2592">
                  <c:v>26.9</c:v>
                </c:pt>
                <c:pt idx="2593">
                  <c:v>26.5</c:v>
                </c:pt>
                <c:pt idx="2594">
                  <c:v>26</c:v>
                </c:pt>
                <c:pt idx="2595">
                  <c:v>25.8</c:v>
                </c:pt>
                <c:pt idx="2596">
                  <c:v>25.6</c:v>
                </c:pt>
                <c:pt idx="2597">
                  <c:v>25.4</c:v>
                </c:pt>
                <c:pt idx="2598">
                  <c:v>25.7</c:v>
                </c:pt>
                <c:pt idx="2599">
                  <c:v>26.1</c:v>
                </c:pt>
                <c:pt idx="2600">
                  <c:v>26.4</c:v>
                </c:pt>
                <c:pt idx="2601">
                  <c:v>28</c:v>
                </c:pt>
                <c:pt idx="2602">
                  <c:v>29.6</c:v>
                </c:pt>
                <c:pt idx="2603">
                  <c:v>31.2</c:v>
                </c:pt>
                <c:pt idx="2604">
                  <c:v>31.8</c:v>
                </c:pt>
                <c:pt idx="2605">
                  <c:v>32.4</c:v>
                </c:pt>
                <c:pt idx="2606">
                  <c:v>33</c:v>
                </c:pt>
                <c:pt idx="2607">
                  <c:v>33.1</c:v>
                </c:pt>
                <c:pt idx="2608">
                  <c:v>33.299999999999997</c:v>
                </c:pt>
                <c:pt idx="2609">
                  <c:v>33.4</c:v>
                </c:pt>
                <c:pt idx="2610">
                  <c:v>32.1</c:v>
                </c:pt>
                <c:pt idx="2611">
                  <c:v>30.7</c:v>
                </c:pt>
                <c:pt idx="2612">
                  <c:v>29.4</c:v>
                </c:pt>
                <c:pt idx="2613">
                  <c:v>28.9</c:v>
                </c:pt>
                <c:pt idx="2614">
                  <c:v>28.5</c:v>
                </c:pt>
                <c:pt idx="2615">
                  <c:v>28</c:v>
                </c:pt>
                <c:pt idx="2616">
                  <c:v>27.5</c:v>
                </c:pt>
                <c:pt idx="2617">
                  <c:v>26.9</c:v>
                </c:pt>
                <c:pt idx="2618">
                  <c:v>26.4</c:v>
                </c:pt>
                <c:pt idx="2619">
                  <c:v>26.1</c:v>
                </c:pt>
                <c:pt idx="2620">
                  <c:v>25.7</c:v>
                </c:pt>
                <c:pt idx="2621">
                  <c:v>25.4</c:v>
                </c:pt>
                <c:pt idx="2622">
                  <c:v>25.8</c:v>
                </c:pt>
                <c:pt idx="2623">
                  <c:v>26.2</c:v>
                </c:pt>
                <c:pt idx="2624">
                  <c:v>26.6</c:v>
                </c:pt>
                <c:pt idx="2625">
                  <c:v>27.9</c:v>
                </c:pt>
                <c:pt idx="2626">
                  <c:v>29.3</c:v>
                </c:pt>
                <c:pt idx="2627">
                  <c:v>30.6</c:v>
                </c:pt>
                <c:pt idx="2628">
                  <c:v>31.1</c:v>
                </c:pt>
                <c:pt idx="2629">
                  <c:v>31.5</c:v>
                </c:pt>
                <c:pt idx="2630">
                  <c:v>32</c:v>
                </c:pt>
                <c:pt idx="2631">
                  <c:v>32.5</c:v>
                </c:pt>
                <c:pt idx="2632">
                  <c:v>32.9</c:v>
                </c:pt>
                <c:pt idx="2633">
                  <c:v>33.4</c:v>
                </c:pt>
                <c:pt idx="2634">
                  <c:v>32.200000000000003</c:v>
                </c:pt>
                <c:pt idx="2635">
                  <c:v>31</c:v>
                </c:pt>
                <c:pt idx="2636">
                  <c:v>29.8</c:v>
                </c:pt>
                <c:pt idx="2637">
                  <c:v>29.1</c:v>
                </c:pt>
                <c:pt idx="2638">
                  <c:v>28.5</c:v>
                </c:pt>
                <c:pt idx="2639">
                  <c:v>27.8</c:v>
                </c:pt>
                <c:pt idx="2640">
                  <c:v>27.1</c:v>
                </c:pt>
                <c:pt idx="2641">
                  <c:v>26.5</c:v>
                </c:pt>
                <c:pt idx="2642">
                  <c:v>25.8</c:v>
                </c:pt>
                <c:pt idx="2643">
                  <c:v>25.6</c:v>
                </c:pt>
                <c:pt idx="2644">
                  <c:v>25.4</c:v>
                </c:pt>
                <c:pt idx="2645">
                  <c:v>25.2</c:v>
                </c:pt>
                <c:pt idx="2646">
                  <c:v>25.6</c:v>
                </c:pt>
                <c:pt idx="2647">
                  <c:v>26</c:v>
                </c:pt>
                <c:pt idx="2648">
                  <c:v>26.4</c:v>
                </c:pt>
                <c:pt idx="2649">
                  <c:v>27.5</c:v>
                </c:pt>
                <c:pt idx="2650">
                  <c:v>28.5</c:v>
                </c:pt>
                <c:pt idx="2651">
                  <c:v>29.6</c:v>
                </c:pt>
                <c:pt idx="2652">
                  <c:v>30.4</c:v>
                </c:pt>
                <c:pt idx="2653">
                  <c:v>31.2</c:v>
                </c:pt>
                <c:pt idx="2654">
                  <c:v>32</c:v>
                </c:pt>
                <c:pt idx="2655">
                  <c:v>32.299999999999997</c:v>
                </c:pt>
                <c:pt idx="2656">
                  <c:v>32.700000000000003</c:v>
                </c:pt>
                <c:pt idx="2657">
                  <c:v>33</c:v>
                </c:pt>
                <c:pt idx="2658">
                  <c:v>31.7</c:v>
                </c:pt>
                <c:pt idx="2659">
                  <c:v>30.3</c:v>
                </c:pt>
                <c:pt idx="2660">
                  <c:v>29</c:v>
                </c:pt>
                <c:pt idx="2661">
                  <c:v>28.5</c:v>
                </c:pt>
                <c:pt idx="2662">
                  <c:v>27.9</c:v>
                </c:pt>
                <c:pt idx="2663">
                  <c:v>27.4</c:v>
                </c:pt>
                <c:pt idx="2664">
                  <c:v>26.9</c:v>
                </c:pt>
                <c:pt idx="2665">
                  <c:v>26.5</c:v>
                </c:pt>
                <c:pt idx="2666">
                  <c:v>26</c:v>
                </c:pt>
                <c:pt idx="2667">
                  <c:v>25.9</c:v>
                </c:pt>
                <c:pt idx="2668">
                  <c:v>25.7</c:v>
                </c:pt>
                <c:pt idx="2669">
                  <c:v>25.6</c:v>
                </c:pt>
                <c:pt idx="2670">
                  <c:v>25.9</c:v>
                </c:pt>
                <c:pt idx="2671">
                  <c:v>26.3</c:v>
                </c:pt>
                <c:pt idx="2672">
                  <c:v>26.6</c:v>
                </c:pt>
                <c:pt idx="2673">
                  <c:v>28.1</c:v>
                </c:pt>
                <c:pt idx="2674">
                  <c:v>29.5</c:v>
                </c:pt>
                <c:pt idx="2675">
                  <c:v>31</c:v>
                </c:pt>
                <c:pt idx="2676">
                  <c:v>32</c:v>
                </c:pt>
                <c:pt idx="2677">
                  <c:v>33</c:v>
                </c:pt>
                <c:pt idx="2678">
                  <c:v>34</c:v>
                </c:pt>
                <c:pt idx="2679">
                  <c:v>33.700000000000003</c:v>
                </c:pt>
                <c:pt idx="2680">
                  <c:v>33.299999999999997</c:v>
                </c:pt>
                <c:pt idx="2681">
                  <c:v>33</c:v>
                </c:pt>
                <c:pt idx="2682">
                  <c:v>31.7</c:v>
                </c:pt>
                <c:pt idx="2683">
                  <c:v>30.3</c:v>
                </c:pt>
                <c:pt idx="2684">
                  <c:v>29</c:v>
                </c:pt>
                <c:pt idx="2685">
                  <c:v>28.7</c:v>
                </c:pt>
                <c:pt idx="2686">
                  <c:v>28.3</c:v>
                </c:pt>
                <c:pt idx="2687">
                  <c:v>28</c:v>
                </c:pt>
                <c:pt idx="2688">
                  <c:v>27.5</c:v>
                </c:pt>
                <c:pt idx="2689">
                  <c:v>26.9</c:v>
                </c:pt>
                <c:pt idx="2690">
                  <c:v>26.4</c:v>
                </c:pt>
                <c:pt idx="2691">
                  <c:v>26.1</c:v>
                </c:pt>
                <c:pt idx="2692">
                  <c:v>25.7</c:v>
                </c:pt>
                <c:pt idx="2693">
                  <c:v>25.4</c:v>
                </c:pt>
                <c:pt idx="2694">
                  <c:v>26.1</c:v>
                </c:pt>
                <c:pt idx="2695">
                  <c:v>26.7</c:v>
                </c:pt>
                <c:pt idx="2696">
                  <c:v>27.4</c:v>
                </c:pt>
                <c:pt idx="2697">
                  <c:v>29.3</c:v>
                </c:pt>
                <c:pt idx="2698">
                  <c:v>31.1</c:v>
                </c:pt>
                <c:pt idx="2699">
                  <c:v>33</c:v>
                </c:pt>
                <c:pt idx="2700">
                  <c:v>33.9</c:v>
                </c:pt>
                <c:pt idx="2701">
                  <c:v>34.700000000000003</c:v>
                </c:pt>
                <c:pt idx="2702">
                  <c:v>35.6</c:v>
                </c:pt>
                <c:pt idx="2703">
                  <c:v>35.5</c:v>
                </c:pt>
                <c:pt idx="2704">
                  <c:v>35.299999999999997</c:v>
                </c:pt>
                <c:pt idx="2705">
                  <c:v>35.200000000000003</c:v>
                </c:pt>
                <c:pt idx="2706">
                  <c:v>33.6</c:v>
                </c:pt>
                <c:pt idx="2707">
                  <c:v>32</c:v>
                </c:pt>
                <c:pt idx="2708">
                  <c:v>30.4</c:v>
                </c:pt>
                <c:pt idx="2709">
                  <c:v>29.6</c:v>
                </c:pt>
                <c:pt idx="2710">
                  <c:v>28.8</c:v>
                </c:pt>
                <c:pt idx="2711">
                  <c:v>28</c:v>
                </c:pt>
                <c:pt idx="2712">
                  <c:v>27.9</c:v>
                </c:pt>
                <c:pt idx="2713">
                  <c:v>27.9</c:v>
                </c:pt>
                <c:pt idx="2714">
                  <c:v>27.8</c:v>
                </c:pt>
                <c:pt idx="2715">
                  <c:v>27.5</c:v>
                </c:pt>
                <c:pt idx="2716">
                  <c:v>27.3</c:v>
                </c:pt>
                <c:pt idx="2717">
                  <c:v>27</c:v>
                </c:pt>
                <c:pt idx="2718">
                  <c:v>27.4</c:v>
                </c:pt>
                <c:pt idx="2719">
                  <c:v>27.8</c:v>
                </c:pt>
                <c:pt idx="2720">
                  <c:v>28.2</c:v>
                </c:pt>
                <c:pt idx="2721">
                  <c:v>30.3</c:v>
                </c:pt>
                <c:pt idx="2722">
                  <c:v>32.299999999999997</c:v>
                </c:pt>
                <c:pt idx="2723">
                  <c:v>34.4</c:v>
                </c:pt>
                <c:pt idx="2724">
                  <c:v>35.1</c:v>
                </c:pt>
                <c:pt idx="2725">
                  <c:v>35.9</c:v>
                </c:pt>
                <c:pt idx="2726">
                  <c:v>36.6</c:v>
                </c:pt>
                <c:pt idx="2727">
                  <c:v>36.4</c:v>
                </c:pt>
                <c:pt idx="2728">
                  <c:v>36.200000000000003</c:v>
                </c:pt>
                <c:pt idx="2729">
                  <c:v>36</c:v>
                </c:pt>
                <c:pt idx="2730">
                  <c:v>33.4</c:v>
                </c:pt>
                <c:pt idx="2731">
                  <c:v>30.8</c:v>
                </c:pt>
                <c:pt idx="2732">
                  <c:v>28.2</c:v>
                </c:pt>
                <c:pt idx="2733">
                  <c:v>28.1</c:v>
                </c:pt>
                <c:pt idx="2734">
                  <c:v>28.1</c:v>
                </c:pt>
                <c:pt idx="2735">
                  <c:v>28</c:v>
                </c:pt>
                <c:pt idx="2736">
                  <c:v>27</c:v>
                </c:pt>
                <c:pt idx="2737">
                  <c:v>26</c:v>
                </c:pt>
                <c:pt idx="2738">
                  <c:v>25</c:v>
                </c:pt>
                <c:pt idx="2739">
                  <c:v>24.2</c:v>
                </c:pt>
                <c:pt idx="2740">
                  <c:v>23.4</c:v>
                </c:pt>
                <c:pt idx="2741">
                  <c:v>22.6</c:v>
                </c:pt>
                <c:pt idx="2742">
                  <c:v>24.6</c:v>
                </c:pt>
                <c:pt idx="2743">
                  <c:v>26.6</c:v>
                </c:pt>
                <c:pt idx="2744">
                  <c:v>28.6</c:v>
                </c:pt>
                <c:pt idx="2745">
                  <c:v>30.6</c:v>
                </c:pt>
                <c:pt idx="2746">
                  <c:v>32.6</c:v>
                </c:pt>
                <c:pt idx="2747">
                  <c:v>34.6</c:v>
                </c:pt>
                <c:pt idx="2748">
                  <c:v>35.5</c:v>
                </c:pt>
                <c:pt idx="2749">
                  <c:v>36.5</c:v>
                </c:pt>
                <c:pt idx="2750">
                  <c:v>37.4</c:v>
                </c:pt>
                <c:pt idx="2751">
                  <c:v>37.4</c:v>
                </c:pt>
                <c:pt idx="2752">
                  <c:v>37.4</c:v>
                </c:pt>
                <c:pt idx="2753">
                  <c:v>37.4</c:v>
                </c:pt>
                <c:pt idx="2754">
                  <c:v>34.5</c:v>
                </c:pt>
                <c:pt idx="2755">
                  <c:v>31.5</c:v>
                </c:pt>
                <c:pt idx="2756">
                  <c:v>28.6</c:v>
                </c:pt>
                <c:pt idx="2757">
                  <c:v>27.5</c:v>
                </c:pt>
                <c:pt idx="2758">
                  <c:v>26.3</c:v>
                </c:pt>
                <c:pt idx="2759">
                  <c:v>25.2</c:v>
                </c:pt>
                <c:pt idx="2760">
                  <c:v>25.9</c:v>
                </c:pt>
                <c:pt idx="2761">
                  <c:v>26.7</c:v>
                </c:pt>
                <c:pt idx="2762">
                  <c:v>27.4</c:v>
                </c:pt>
                <c:pt idx="2763">
                  <c:v>26.7</c:v>
                </c:pt>
                <c:pt idx="2764">
                  <c:v>26.1</c:v>
                </c:pt>
                <c:pt idx="2765">
                  <c:v>25.4</c:v>
                </c:pt>
                <c:pt idx="2766">
                  <c:v>25.9</c:v>
                </c:pt>
                <c:pt idx="2767">
                  <c:v>26.5</c:v>
                </c:pt>
                <c:pt idx="2768">
                  <c:v>27</c:v>
                </c:pt>
                <c:pt idx="2769">
                  <c:v>29</c:v>
                </c:pt>
                <c:pt idx="2770">
                  <c:v>31</c:v>
                </c:pt>
                <c:pt idx="2771">
                  <c:v>33</c:v>
                </c:pt>
                <c:pt idx="2772">
                  <c:v>34.1</c:v>
                </c:pt>
                <c:pt idx="2773">
                  <c:v>35.299999999999997</c:v>
                </c:pt>
                <c:pt idx="2774">
                  <c:v>36.4</c:v>
                </c:pt>
                <c:pt idx="2775">
                  <c:v>36.4</c:v>
                </c:pt>
                <c:pt idx="2776">
                  <c:v>36.4</c:v>
                </c:pt>
                <c:pt idx="2777">
                  <c:v>36.4</c:v>
                </c:pt>
                <c:pt idx="2778">
                  <c:v>33.5</c:v>
                </c:pt>
                <c:pt idx="2779">
                  <c:v>30.5</c:v>
                </c:pt>
                <c:pt idx="2780">
                  <c:v>27.6</c:v>
                </c:pt>
                <c:pt idx="2781">
                  <c:v>27.9</c:v>
                </c:pt>
                <c:pt idx="2782">
                  <c:v>28.1</c:v>
                </c:pt>
                <c:pt idx="2783">
                  <c:v>28.4</c:v>
                </c:pt>
                <c:pt idx="2784">
                  <c:v>27.6</c:v>
                </c:pt>
                <c:pt idx="2785">
                  <c:v>26.8</c:v>
                </c:pt>
                <c:pt idx="2786">
                  <c:v>26</c:v>
                </c:pt>
                <c:pt idx="2787">
                  <c:v>25.5</c:v>
                </c:pt>
                <c:pt idx="2788">
                  <c:v>25.1</c:v>
                </c:pt>
                <c:pt idx="2789">
                  <c:v>24.6</c:v>
                </c:pt>
                <c:pt idx="2790">
                  <c:v>25.1</c:v>
                </c:pt>
                <c:pt idx="2791">
                  <c:v>25.5</c:v>
                </c:pt>
                <c:pt idx="2792">
                  <c:v>26</c:v>
                </c:pt>
                <c:pt idx="2793">
                  <c:v>27.7</c:v>
                </c:pt>
                <c:pt idx="2794">
                  <c:v>29.4</c:v>
                </c:pt>
                <c:pt idx="2795">
                  <c:v>31.2</c:v>
                </c:pt>
                <c:pt idx="2796">
                  <c:v>32.1</c:v>
                </c:pt>
                <c:pt idx="2797">
                  <c:v>33</c:v>
                </c:pt>
                <c:pt idx="2798">
                  <c:v>33.9</c:v>
                </c:pt>
                <c:pt idx="2799">
                  <c:v>34</c:v>
                </c:pt>
                <c:pt idx="2800">
                  <c:v>34</c:v>
                </c:pt>
                <c:pt idx="2801">
                  <c:v>34</c:v>
                </c:pt>
                <c:pt idx="2802">
                  <c:v>32.6</c:v>
                </c:pt>
                <c:pt idx="2803">
                  <c:v>31.2</c:v>
                </c:pt>
                <c:pt idx="2804">
                  <c:v>29.8</c:v>
                </c:pt>
                <c:pt idx="2805">
                  <c:v>29.2</c:v>
                </c:pt>
                <c:pt idx="2806">
                  <c:v>28.6</c:v>
                </c:pt>
                <c:pt idx="2807">
                  <c:v>28</c:v>
                </c:pt>
                <c:pt idx="2808">
                  <c:v>28</c:v>
                </c:pt>
                <c:pt idx="2809">
                  <c:v>28</c:v>
                </c:pt>
                <c:pt idx="2810">
                  <c:v>28</c:v>
                </c:pt>
                <c:pt idx="2811">
                  <c:v>27</c:v>
                </c:pt>
                <c:pt idx="2812">
                  <c:v>26</c:v>
                </c:pt>
                <c:pt idx="2813">
                  <c:v>25</c:v>
                </c:pt>
                <c:pt idx="2814">
                  <c:v>25.5</c:v>
                </c:pt>
                <c:pt idx="2815">
                  <c:v>25.9</c:v>
                </c:pt>
                <c:pt idx="2816">
                  <c:v>26.4</c:v>
                </c:pt>
                <c:pt idx="2817">
                  <c:v>27.8</c:v>
                </c:pt>
                <c:pt idx="2818">
                  <c:v>29.2</c:v>
                </c:pt>
                <c:pt idx="2819">
                  <c:v>30.6</c:v>
                </c:pt>
                <c:pt idx="2820">
                  <c:v>31.3</c:v>
                </c:pt>
                <c:pt idx="2821">
                  <c:v>31.9</c:v>
                </c:pt>
                <c:pt idx="2822">
                  <c:v>32.6</c:v>
                </c:pt>
                <c:pt idx="2823">
                  <c:v>32.6</c:v>
                </c:pt>
                <c:pt idx="2824">
                  <c:v>32.6</c:v>
                </c:pt>
                <c:pt idx="2825">
                  <c:v>32.6</c:v>
                </c:pt>
                <c:pt idx="2826">
                  <c:v>31.6</c:v>
                </c:pt>
                <c:pt idx="2827">
                  <c:v>30.6</c:v>
                </c:pt>
                <c:pt idx="2828">
                  <c:v>29.6</c:v>
                </c:pt>
                <c:pt idx="2829">
                  <c:v>29.1</c:v>
                </c:pt>
                <c:pt idx="2830">
                  <c:v>28.5</c:v>
                </c:pt>
                <c:pt idx="2831">
                  <c:v>28</c:v>
                </c:pt>
                <c:pt idx="2832">
                  <c:v>27.7</c:v>
                </c:pt>
                <c:pt idx="2833">
                  <c:v>27.3</c:v>
                </c:pt>
                <c:pt idx="2834">
                  <c:v>27</c:v>
                </c:pt>
                <c:pt idx="2835">
                  <c:v>26.7</c:v>
                </c:pt>
                <c:pt idx="2836">
                  <c:v>26.3</c:v>
                </c:pt>
                <c:pt idx="2837">
                  <c:v>26</c:v>
                </c:pt>
                <c:pt idx="2838">
                  <c:v>26.5</c:v>
                </c:pt>
                <c:pt idx="2839">
                  <c:v>26.9</c:v>
                </c:pt>
                <c:pt idx="2840">
                  <c:v>27.4</c:v>
                </c:pt>
                <c:pt idx="2841">
                  <c:v>28.9</c:v>
                </c:pt>
                <c:pt idx="2842">
                  <c:v>30.5</c:v>
                </c:pt>
                <c:pt idx="2843">
                  <c:v>32</c:v>
                </c:pt>
                <c:pt idx="2844">
                  <c:v>32.799999999999997</c:v>
                </c:pt>
                <c:pt idx="2845">
                  <c:v>33.6</c:v>
                </c:pt>
                <c:pt idx="2846">
                  <c:v>34.4</c:v>
                </c:pt>
                <c:pt idx="2847">
                  <c:v>34</c:v>
                </c:pt>
                <c:pt idx="2848">
                  <c:v>33.6</c:v>
                </c:pt>
                <c:pt idx="2849">
                  <c:v>33.200000000000003</c:v>
                </c:pt>
                <c:pt idx="2850">
                  <c:v>32.299999999999997</c:v>
                </c:pt>
                <c:pt idx="2851">
                  <c:v>31.3</c:v>
                </c:pt>
                <c:pt idx="2852">
                  <c:v>30.4</c:v>
                </c:pt>
                <c:pt idx="2853">
                  <c:v>29.8</c:v>
                </c:pt>
                <c:pt idx="2854">
                  <c:v>29.2</c:v>
                </c:pt>
                <c:pt idx="2855">
                  <c:v>28.6</c:v>
                </c:pt>
                <c:pt idx="2856">
                  <c:v>28.5</c:v>
                </c:pt>
                <c:pt idx="2857">
                  <c:v>28.5</c:v>
                </c:pt>
                <c:pt idx="2858">
                  <c:v>28.4</c:v>
                </c:pt>
                <c:pt idx="2859">
                  <c:v>27.9</c:v>
                </c:pt>
                <c:pt idx="2860">
                  <c:v>27.5</c:v>
                </c:pt>
                <c:pt idx="2861">
                  <c:v>27</c:v>
                </c:pt>
                <c:pt idx="2862">
                  <c:v>27.2</c:v>
                </c:pt>
                <c:pt idx="2863">
                  <c:v>27.4</c:v>
                </c:pt>
                <c:pt idx="2864">
                  <c:v>27.6</c:v>
                </c:pt>
                <c:pt idx="2865">
                  <c:v>29.1</c:v>
                </c:pt>
                <c:pt idx="2866">
                  <c:v>30.5</c:v>
                </c:pt>
                <c:pt idx="2867">
                  <c:v>32</c:v>
                </c:pt>
                <c:pt idx="2868">
                  <c:v>32.799999999999997</c:v>
                </c:pt>
                <c:pt idx="2869">
                  <c:v>33.6</c:v>
                </c:pt>
                <c:pt idx="2870">
                  <c:v>34.4</c:v>
                </c:pt>
                <c:pt idx="2871">
                  <c:v>34.5</c:v>
                </c:pt>
                <c:pt idx="2872">
                  <c:v>34.5</c:v>
                </c:pt>
                <c:pt idx="2873">
                  <c:v>34.6</c:v>
                </c:pt>
                <c:pt idx="2874">
                  <c:v>33.5</c:v>
                </c:pt>
                <c:pt idx="2875">
                  <c:v>32.299999999999997</c:v>
                </c:pt>
                <c:pt idx="2876">
                  <c:v>31.2</c:v>
                </c:pt>
                <c:pt idx="2877">
                  <c:v>30.6</c:v>
                </c:pt>
                <c:pt idx="2878">
                  <c:v>30</c:v>
                </c:pt>
                <c:pt idx="2879">
                  <c:v>29.4</c:v>
                </c:pt>
                <c:pt idx="2880">
                  <c:v>28.9</c:v>
                </c:pt>
                <c:pt idx="2881">
                  <c:v>28.4</c:v>
                </c:pt>
                <c:pt idx="2882">
                  <c:v>27.9</c:v>
                </c:pt>
                <c:pt idx="2883">
                  <c:v>27.4</c:v>
                </c:pt>
                <c:pt idx="2884">
                  <c:v>26.9</c:v>
                </c:pt>
                <c:pt idx="2885">
                  <c:v>26.4</c:v>
                </c:pt>
                <c:pt idx="2886">
                  <c:v>26.4</c:v>
                </c:pt>
                <c:pt idx="2887">
                  <c:v>26.4</c:v>
                </c:pt>
                <c:pt idx="2888">
                  <c:v>26.4</c:v>
                </c:pt>
                <c:pt idx="2889">
                  <c:v>26.4</c:v>
                </c:pt>
                <c:pt idx="2890">
                  <c:v>28.9</c:v>
                </c:pt>
                <c:pt idx="2891">
                  <c:v>31.4</c:v>
                </c:pt>
                <c:pt idx="2892">
                  <c:v>31.7</c:v>
                </c:pt>
                <c:pt idx="2893">
                  <c:v>32.1</c:v>
                </c:pt>
                <c:pt idx="2894">
                  <c:v>32.4</c:v>
                </c:pt>
                <c:pt idx="2895">
                  <c:v>32.700000000000003</c:v>
                </c:pt>
                <c:pt idx="2896">
                  <c:v>33.1</c:v>
                </c:pt>
                <c:pt idx="2897">
                  <c:v>33.4</c:v>
                </c:pt>
                <c:pt idx="2898">
                  <c:v>31.9</c:v>
                </c:pt>
                <c:pt idx="2899">
                  <c:v>30.3</c:v>
                </c:pt>
                <c:pt idx="2900">
                  <c:v>28.8</c:v>
                </c:pt>
                <c:pt idx="2901">
                  <c:v>28</c:v>
                </c:pt>
                <c:pt idx="2902">
                  <c:v>27.2</c:v>
                </c:pt>
                <c:pt idx="2903">
                  <c:v>26.4</c:v>
                </c:pt>
                <c:pt idx="2904">
                  <c:v>26.4</c:v>
                </c:pt>
                <c:pt idx="2905">
                  <c:v>26.4</c:v>
                </c:pt>
                <c:pt idx="2906">
                  <c:v>26.4</c:v>
                </c:pt>
                <c:pt idx="2907">
                  <c:v>26.1</c:v>
                </c:pt>
                <c:pt idx="2908">
                  <c:v>25.7</c:v>
                </c:pt>
                <c:pt idx="2909">
                  <c:v>25.4</c:v>
                </c:pt>
                <c:pt idx="2910">
                  <c:v>25.9</c:v>
                </c:pt>
                <c:pt idx="2911">
                  <c:v>26.5</c:v>
                </c:pt>
                <c:pt idx="2912">
                  <c:v>27</c:v>
                </c:pt>
                <c:pt idx="2913">
                  <c:v>28.7</c:v>
                </c:pt>
                <c:pt idx="2914">
                  <c:v>30.3</c:v>
                </c:pt>
                <c:pt idx="2915">
                  <c:v>32</c:v>
                </c:pt>
                <c:pt idx="2916">
                  <c:v>32.700000000000003</c:v>
                </c:pt>
                <c:pt idx="2917">
                  <c:v>33.299999999999997</c:v>
                </c:pt>
                <c:pt idx="2918">
                  <c:v>34</c:v>
                </c:pt>
                <c:pt idx="2919">
                  <c:v>34</c:v>
                </c:pt>
                <c:pt idx="2920">
                  <c:v>34</c:v>
                </c:pt>
                <c:pt idx="2921">
                  <c:v>34</c:v>
                </c:pt>
                <c:pt idx="2922">
                  <c:v>30.9</c:v>
                </c:pt>
                <c:pt idx="2923">
                  <c:v>29.6</c:v>
                </c:pt>
                <c:pt idx="2924">
                  <c:v>28.4</c:v>
                </c:pt>
                <c:pt idx="2925">
                  <c:v>27.4</c:v>
                </c:pt>
                <c:pt idx="2926">
                  <c:v>26.6</c:v>
                </c:pt>
                <c:pt idx="2927">
                  <c:v>26.2</c:v>
                </c:pt>
              </c:numCache>
            </c:numRef>
          </c:xVal>
          <c:yVal>
            <c:numRef>
              <c:f>ABAD_Hourly!$AG$2:$AG$8762</c:f>
              <c:numCache>
                <c:formatCode>General</c:formatCode>
                <c:ptCount val="8761"/>
                <c:pt idx="0">
                  <c:v>72</c:v>
                </c:pt>
                <c:pt idx="1">
                  <c:v>74</c:v>
                </c:pt>
                <c:pt idx="2">
                  <c:v>76</c:v>
                </c:pt>
                <c:pt idx="3">
                  <c:v>77</c:v>
                </c:pt>
                <c:pt idx="4">
                  <c:v>78</c:v>
                </c:pt>
                <c:pt idx="5">
                  <c:v>79</c:v>
                </c:pt>
                <c:pt idx="6">
                  <c:v>76</c:v>
                </c:pt>
                <c:pt idx="7">
                  <c:v>74</c:v>
                </c:pt>
                <c:pt idx="8">
                  <c:v>72</c:v>
                </c:pt>
                <c:pt idx="9">
                  <c:v>61</c:v>
                </c:pt>
                <c:pt idx="10">
                  <c:v>52</c:v>
                </c:pt>
                <c:pt idx="11">
                  <c:v>44</c:v>
                </c:pt>
                <c:pt idx="12">
                  <c:v>40</c:v>
                </c:pt>
                <c:pt idx="13">
                  <c:v>37</c:v>
                </c:pt>
                <c:pt idx="14">
                  <c:v>34</c:v>
                </c:pt>
                <c:pt idx="15">
                  <c:v>33</c:v>
                </c:pt>
                <c:pt idx="16">
                  <c:v>32</c:v>
                </c:pt>
                <c:pt idx="17">
                  <c:v>31</c:v>
                </c:pt>
                <c:pt idx="18">
                  <c:v>36</c:v>
                </c:pt>
                <c:pt idx="19">
                  <c:v>41</c:v>
                </c:pt>
                <c:pt idx="20">
                  <c:v>46</c:v>
                </c:pt>
                <c:pt idx="21">
                  <c:v>54</c:v>
                </c:pt>
                <c:pt idx="22">
                  <c:v>63</c:v>
                </c:pt>
                <c:pt idx="23">
                  <c:v>63</c:v>
                </c:pt>
                <c:pt idx="24">
                  <c:v>69</c:v>
                </c:pt>
                <c:pt idx="25">
                  <c:v>66</c:v>
                </c:pt>
                <c:pt idx="26">
                  <c:v>62</c:v>
                </c:pt>
                <c:pt idx="27">
                  <c:v>67</c:v>
                </c:pt>
                <c:pt idx="28">
                  <c:v>72</c:v>
                </c:pt>
                <c:pt idx="29">
                  <c:v>77</c:v>
                </c:pt>
                <c:pt idx="30">
                  <c:v>75</c:v>
                </c:pt>
                <c:pt idx="31">
                  <c:v>73</c:v>
                </c:pt>
                <c:pt idx="32">
                  <c:v>72</c:v>
                </c:pt>
                <c:pt idx="33">
                  <c:v>64</c:v>
                </c:pt>
                <c:pt idx="34">
                  <c:v>57</c:v>
                </c:pt>
                <c:pt idx="35">
                  <c:v>51</c:v>
                </c:pt>
                <c:pt idx="36">
                  <c:v>45</c:v>
                </c:pt>
                <c:pt idx="37">
                  <c:v>40</c:v>
                </c:pt>
                <c:pt idx="38">
                  <c:v>35</c:v>
                </c:pt>
                <c:pt idx="39">
                  <c:v>33</c:v>
                </c:pt>
                <c:pt idx="40">
                  <c:v>30</c:v>
                </c:pt>
                <c:pt idx="41">
                  <c:v>28</c:v>
                </c:pt>
                <c:pt idx="42">
                  <c:v>33</c:v>
                </c:pt>
                <c:pt idx="43">
                  <c:v>38</c:v>
                </c:pt>
                <c:pt idx="44">
                  <c:v>44</c:v>
                </c:pt>
                <c:pt idx="45">
                  <c:v>51</c:v>
                </c:pt>
                <c:pt idx="46">
                  <c:v>59</c:v>
                </c:pt>
                <c:pt idx="47">
                  <c:v>68</c:v>
                </c:pt>
                <c:pt idx="48">
                  <c:v>60</c:v>
                </c:pt>
                <c:pt idx="49">
                  <c:v>54</c:v>
                </c:pt>
                <c:pt idx="50">
                  <c:v>48</c:v>
                </c:pt>
                <c:pt idx="51">
                  <c:v>55</c:v>
                </c:pt>
                <c:pt idx="52">
                  <c:v>63</c:v>
                </c:pt>
                <c:pt idx="53">
                  <c:v>73</c:v>
                </c:pt>
                <c:pt idx="54">
                  <c:v>71</c:v>
                </c:pt>
                <c:pt idx="55">
                  <c:v>69</c:v>
                </c:pt>
                <c:pt idx="56">
                  <c:v>67</c:v>
                </c:pt>
                <c:pt idx="57">
                  <c:v>58</c:v>
                </c:pt>
                <c:pt idx="58">
                  <c:v>50</c:v>
                </c:pt>
                <c:pt idx="59">
                  <c:v>43</c:v>
                </c:pt>
                <c:pt idx="60">
                  <c:v>38</c:v>
                </c:pt>
                <c:pt idx="61">
                  <c:v>34</c:v>
                </c:pt>
                <c:pt idx="62">
                  <c:v>30</c:v>
                </c:pt>
                <c:pt idx="63">
                  <c:v>29</c:v>
                </c:pt>
                <c:pt idx="64">
                  <c:v>28</c:v>
                </c:pt>
                <c:pt idx="65">
                  <c:v>27</c:v>
                </c:pt>
                <c:pt idx="66">
                  <c:v>32</c:v>
                </c:pt>
                <c:pt idx="67">
                  <c:v>38</c:v>
                </c:pt>
                <c:pt idx="68">
                  <c:v>45</c:v>
                </c:pt>
                <c:pt idx="69">
                  <c:v>52</c:v>
                </c:pt>
                <c:pt idx="70">
                  <c:v>61</c:v>
                </c:pt>
                <c:pt idx="71">
                  <c:v>71</c:v>
                </c:pt>
                <c:pt idx="72">
                  <c:v>71</c:v>
                </c:pt>
                <c:pt idx="73">
                  <c:v>71</c:v>
                </c:pt>
                <c:pt idx="74">
                  <c:v>72</c:v>
                </c:pt>
                <c:pt idx="75">
                  <c:v>72</c:v>
                </c:pt>
                <c:pt idx="76">
                  <c:v>73</c:v>
                </c:pt>
                <c:pt idx="77">
                  <c:v>74</c:v>
                </c:pt>
                <c:pt idx="78">
                  <c:v>72</c:v>
                </c:pt>
                <c:pt idx="79">
                  <c:v>69</c:v>
                </c:pt>
                <c:pt idx="80">
                  <c:v>67</c:v>
                </c:pt>
                <c:pt idx="81">
                  <c:v>61</c:v>
                </c:pt>
                <c:pt idx="82">
                  <c:v>55</c:v>
                </c:pt>
                <c:pt idx="83">
                  <c:v>50</c:v>
                </c:pt>
                <c:pt idx="84">
                  <c:v>47</c:v>
                </c:pt>
                <c:pt idx="85">
                  <c:v>44</c:v>
                </c:pt>
                <c:pt idx="86">
                  <c:v>41</c:v>
                </c:pt>
                <c:pt idx="87">
                  <c:v>52</c:v>
                </c:pt>
                <c:pt idx="88">
                  <c:v>67</c:v>
                </c:pt>
                <c:pt idx="89">
                  <c:v>38</c:v>
                </c:pt>
                <c:pt idx="90">
                  <c:v>42</c:v>
                </c:pt>
                <c:pt idx="91">
                  <c:v>46</c:v>
                </c:pt>
                <c:pt idx="92">
                  <c:v>51</c:v>
                </c:pt>
                <c:pt idx="93">
                  <c:v>55</c:v>
                </c:pt>
                <c:pt idx="94">
                  <c:v>61</c:v>
                </c:pt>
                <c:pt idx="95">
                  <c:v>67</c:v>
                </c:pt>
                <c:pt idx="96">
                  <c:v>68</c:v>
                </c:pt>
                <c:pt idx="97">
                  <c:v>69</c:v>
                </c:pt>
                <c:pt idx="98">
                  <c:v>69</c:v>
                </c:pt>
                <c:pt idx="99">
                  <c:v>70</c:v>
                </c:pt>
                <c:pt idx="100">
                  <c:v>71</c:v>
                </c:pt>
                <c:pt idx="101">
                  <c:v>72</c:v>
                </c:pt>
                <c:pt idx="102">
                  <c:v>71</c:v>
                </c:pt>
                <c:pt idx="103">
                  <c:v>69</c:v>
                </c:pt>
                <c:pt idx="104">
                  <c:v>67</c:v>
                </c:pt>
                <c:pt idx="105">
                  <c:v>61</c:v>
                </c:pt>
                <c:pt idx="106">
                  <c:v>56</c:v>
                </c:pt>
                <c:pt idx="107">
                  <c:v>51</c:v>
                </c:pt>
                <c:pt idx="108">
                  <c:v>48</c:v>
                </c:pt>
                <c:pt idx="109">
                  <c:v>45</c:v>
                </c:pt>
                <c:pt idx="110">
                  <c:v>41</c:v>
                </c:pt>
                <c:pt idx="111">
                  <c:v>48</c:v>
                </c:pt>
                <c:pt idx="112">
                  <c:v>55</c:v>
                </c:pt>
                <c:pt idx="113">
                  <c:v>43</c:v>
                </c:pt>
                <c:pt idx="114">
                  <c:v>49</c:v>
                </c:pt>
                <c:pt idx="115">
                  <c:v>57</c:v>
                </c:pt>
                <c:pt idx="116">
                  <c:v>66</c:v>
                </c:pt>
                <c:pt idx="117">
                  <c:v>57</c:v>
                </c:pt>
                <c:pt idx="118">
                  <c:v>49</c:v>
                </c:pt>
                <c:pt idx="119">
                  <c:v>43</c:v>
                </c:pt>
                <c:pt idx="120">
                  <c:v>51</c:v>
                </c:pt>
                <c:pt idx="121">
                  <c:v>60</c:v>
                </c:pt>
                <c:pt idx="122">
                  <c:v>72</c:v>
                </c:pt>
                <c:pt idx="123">
                  <c:v>72</c:v>
                </c:pt>
                <c:pt idx="124">
                  <c:v>73</c:v>
                </c:pt>
                <c:pt idx="125">
                  <c:v>73</c:v>
                </c:pt>
                <c:pt idx="126">
                  <c:v>72</c:v>
                </c:pt>
                <c:pt idx="127">
                  <c:v>70</c:v>
                </c:pt>
                <c:pt idx="128">
                  <c:v>69</c:v>
                </c:pt>
                <c:pt idx="129">
                  <c:v>64</c:v>
                </c:pt>
                <c:pt idx="130">
                  <c:v>59</c:v>
                </c:pt>
                <c:pt idx="131">
                  <c:v>55</c:v>
                </c:pt>
                <c:pt idx="132">
                  <c:v>51</c:v>
                </c:pt>
                <c:pt idx="133">
                  <c:v>47</c:v>
                </c:pt>
                <c:pt idx="134">
                  <c:v>43</c:v>
                </c:pt>
                <c:pt idx="135">
                  <c:v>45</c:v>
                </c:pt>
                <c:pt idx="136">
                  <c:v>47</c:v>
                </c:pt>
                <c:pt idx="137">
                  <c:v>50</c:v>
                </c:pt>
                <c:pt idx="138">
                  <c:v>52</c:v>
                </c:pt>
                <c:pt idx="139">
                  <c:v>54</c:v>
                </c:pt>
                <c:pt idx="140">
                  <c:v>57</c:v>
                </c:pt>
                <c:pt idx="141">
                  <c:v>60</c:v>
                </c:pt>
                <c:pt idx="142">
                  <c:v>63</c:v>
                </c:pt>
                <c:pt idx="143">
                  <c:v>66</c:v>
                </c:pt>
                <c:pt idx="144">
                  <c:v>69</c:v>
                </c:pt>
                <c:pt idx="145">
                  <c:v>72</c:v>
                </c:pt>
                <c:pt idx="146">
                  <c:v>75</c:v>
                </c:pt>
                <c:pt idx="147">
                  <c:v>74</c:v>
                </c:pt>
                <c:pt idx="148">
                  <c:v>74</c:v>
                </c:pt>
                <c:pt idx="149">
                  <c:v>73</c:v>
                </c:pt>
                <c:pt idx="150">
                  <c:v>73</c:v>
                </c:pt>
                <c:pt idx="151">
                  <c:v>72</c:v>
                </c:pt>
                <c:pt idx="152">
                  <c:v>72</c:v>
                </c:pt>
                <c:pt idx="153">
                  <c:v>61</c:v>
                </c:pt>
                <c:pt idx="154">
                  <c:v>52</c:v>
                </c:pt>
                <c:pt idx="155">
                  <c:v>48</c:v>
                </c:pt>
                <c:pt idx="156">
                  <c:v>44</c:v>
                </c:pt>
                <c:pt idx="157">
                  <c:v>41</c:v>
                </c:pt>
                <c:pt idx="158">
                  <c:v>38</c:v>
                </c:pt>
                <c:pt idx="159">
                  <c:v>38</c:v>
                </c:pt>
                <c:pt idx="160">
                  <c:v>37</c:v>
                </c:pt>
                <c:pt idx="161">
                  <c:v>36</c:v>
                </c:pt>
                <c:pt idx="162">
                  <c:v>36</c:v>
                </c:pt>
                <c:pt idx="163">
                  <c:v>36</c:v>
                </c:pt>
                <c:pt idx="164">
                  <c:v>35</c:v>
                </c:pt>
                <c:pt idx="165">
                  <c:v>38</c:v>
                </c:pt>
                <c:pt idx="166">
                  <c:v>40</c:v>
                </c:pt>
                <c:pt idx="167">
                  <c:v>43</c:v>
                </c:pt>
                <c:pt idx="168">
                  <c:v>43</c:v>
                </c:pt>
                <c:pt idx="169">
                  <c:v>43</c:v>
                </c:pt>
                <c:pt idx="170">
                  <c:v>43</c:v>
                </c:pt>
                <c:pt idx="171">
                  <c:v>53</c:v>
                </c:pt>
                <c:pt idx="172">
                  <c:v>64</c:v>
                </c:pt>
                <c:pt idx="173">
                  <c:v>77</c:v>
                </c:pt>
                <c:pt idx="174">
                  <c:v>74</c:v>
                </c:pt>
                <c:pt idx="175">
                  <c:v>71</c:v>
                </c:pt>
                <c:pt idx="176">
                  <c:v>68</c:v>
                </c:pt>
                <c:pt idx="177">
                  <c:v>53</c:v>
                </c:pt>
                <c:pt idx="178">
                  <c:v>38</c:v>
                </c:pt>
                <c:pt idx="179">
                  <c:v>38</c:v>
                </c:pt>
                <c:pt idx="180">
                  <c:v>36</c:v>
                </c:pt>
                <c:pt idx="181">
                  <c:v>34</c:v>
                </c:pt>
                <c:pt idx="182">
                  <c:v>31</c:v>
                </c:pt>
                <c:pt idx="183">
                  <c:v>29</c:v>
                </c:pt>
                <c:pt idx="184">
                  <c:v>26</c:v>
                </c:pt>
                <c:pt idx="185">
                  <c:v>24</c:v>
                </c:pt>
                <c:pt idx="186">
                  <c:v>27</c:v>
                </c:pt>
                <c:pt idx="187">
                  <c:v>30</c:v>
                </c:pt>
                <c:pt idx="188">
                  <c:v>33</c:v>
                </c:pt>
                <c:pt idx="189">
                  <c:v>41</c:v>
                </c:pt>
                <c:pt idx="190">
                  <c:v>50</c:v>
                </c:pt>
                <c:pt idx="191">
                  <c:v>62</c:v>
                </c:pt>
                <c:pt idx="192">
                  <c:v>53</c:v>
                </c:pt>
                <c:pt idx="193">
                  <c:v>46</c:v>
                </c:pt>
                <c:pt idx="194">
                  <c:v>39</c:v>
                </c:pt>
                <c:pt idx="195">
                  <c:v>41</c:v>
                </c:pt>
                <c:pt idx="196">
                  <c:v>42</c:v>
                </c:pt>
                <c:pt idx="197">
                  <c:v>43</c:v>
                </c:pt>
                <c:pt idx="198">
                  <c:v>42</c:v>
                </c:pt>
                <c:pt idx="199">
                  <c:v>41</c:v>
                </c:pt>
                <c:pt idx="200">
                  <c:v>39</c:v>
                </c:pt>
                <c:pt idx="201">
                  <c:v>37</c:v>
                </c:pt>
                <c:pt idx="202">
                  <c:v>34</c:v>
                </c:pt>
                <c:pt idx="203">
                  <c:v>31</c:v>
                </c:pt>
                <c:pt idx="204">
                  <c:v>33</c:v>
                </c:pt>
                <c:pt idx="205">
                  <c:v>34</c:v>
                </c:pt>
                <c:pt idx="206">
                  <c:v>36</c:v>
                </c:pt>
                <c:pt idx="207">
                  <c:v>37</c:v>
                </c:pt>
                <c:pt idx="208">
                  <c:v>38</c:v>
                </c:pt>
                <c:pt idx="209">
                  <c:v>39</c:v>
                </c:pt>
                <c:pt idx="210">
                  <c:v>44</c:v>
                </c:pt>
                <c:pt idx="211">
                  <c:v>49</c:v>
                </c:pt>
                <c:pt idx="212">
                  <c:v>54</c:v>
                </c:pt>
                <c:pt idx="213">
                  <c:v>56</c:v>
                </c:pt>
                <c:pt idx="214">
                  <c:v>58</c:v>
                </c:pt>
                <c:pt idx="215">
                  <c:v>60</c:v>
                </c:pt>
                <c:pt idx="216">
                  <c:v>62</c:v>
                </c:pt>
                <c:pt idx="217">
                  <c:v>64</c:v>
                </c:pt>
                <c:pt idx="218">
                  <c:v>66</c:v>
                </c:pt>
                <c:pt idx="219">
                  <c:v>65</c:v>
                </c:pt>
                <c:pt idx="220">
                  <c:v>64</c:v>
                </c:pt>
                <c:pt idx="221">
                  <c:v>66</c:v>
                </c:pt>
                <c:pt idx="222">
                  <c:v>60</c:v>
                </c:pt>
                <c:pt idx="223">
                  <c:v>57</c:v>
                </c:pt>
                <c:pt idx="224">
                  <c:v>54</c:v>
                </c:pt>
                <c:pt idx="225">
                  <c:v>51</c:v>
                </c:pt>
                <c:pt idx="226">
                  <c:v>48</c:v>
                </c:pt>
                <c:pt idx="227">
                  <c:v>45</c:v>
                </c:pt>
                <c:pt idx="228">
                  <c:v>43</c:v>
                </c:pt>
                <c:pt idx="229">
                  <c:v>41</c:v>
                </c:pt>
                <c:pt idx="230">
                  <c:v>39</c:v>
                </c:pt>
                <c:pt idx="231">
                  <c:v>36</c:v>
                </c:pt>
                <c:pt idx="232">
                  <c:v>34</c:v>
                </c:pt>
                <c:pt idx="233">
                  <c:v>32</c:v>
                </c:pt>
                <c:pt idx="234">
                  <c:v>35</c:v>
                </c:pt>
                <c:pt idx="235">
                  <c:v>39</c:v>
                </c:pt>
                <c:pt idx="236">
                  <c:v>43</c:v>
                </c:pt>
                <c:pt idx="237">
                  <c:v>48</c:v>
                </c:pt>
                <c:pt idx="238">
                  <c:v>54</c:v>
                </c:pt>
                <c:pt idx="239">
                  <c:v>61</c:v>
                </c:pt>
                <c:pt idx="240">
                  <c:v>61</c:v>
                </c:pt>
                <c:pt idx="241">
                  <c:v>60</c:v>
                </c:pt>
                <c:pt idx="242">
                  <c:v>60</c:v>
                </c:pt>
                <c:pt idx="243">
                  <c:v>60</c:v>
                </c:pt>
                <c:pt idx="244">
                  <c:v>60</c:v>
                </c:pt>
                <c:pt idx="245">
                  <c:v>60</c:v>
                </c:pt>
                <c:pt idx="246">
                  <c:v>59</c:v>
                </c:pt>
                <c:pt idx="247">
                  <c:v>58</c:v>
                </c:pt>
                <c:pt idx="248">
                  <c:v>58</c:v>
                </c:pt>
                <c:pt idx="249">
                  <c:v>53</c:v>
                </c:pt>
                <c:pt idx="250">
                  <c:v>49</c:v>
                </c:pt>
                <c:pt idx="251">
                  <c:v>46</c:v>
                </c:pt>
                <c:pt idx="252">
                  <c:v>43</c:v>
                </c:pt>
                <c:pt idx="253">
                  <c:v>40</c:v>
                </c:pt>
                <c:pt idx="254">
                  <c:v>37</c:v>
                </c:pt>
                <c:pt idx="255">
                  <c:v>37</c:v>
                </c:pt>
                <c:pt idx="256">
                  <c:v>38</c:v>
                </c:pt>
                <c:pt idx="257">
                  <c:v>38</c:v>
                </c:pt>
                <c:pt idx="258">
                  <c:v>43</c:v>
                </c:pt>
                <c:pt idx="259">
                  <c:v>48</c:v>
                </c:pt>
                <c:pt idx="260">
                  <c:v>54</c:v>
                </c:pt>
                <c:pt idx="261">
                  <c:v>58</c:v>
                </c:pt>
                <c:pt idx="262">
                  <c:v>62</c:v>
                </c:pt>
                <c:pt idx="263">
                  <c:v>67</c:v>
                </c:pt>
                <c:pt idx="264">
                  <c:v>67</c:v>
                </c:pt>
                <c:pt idx="265">
                  <c:v>67</c:v>
                </c:pt>
                <c:pt idx="266">
                  <c:v>67</c:v>
                </c:pt>
                <c:pt idx="267">
                  <c:v>68</c:v>
                </c:pt>
                <c:pt idx="268">
                  <c:v>68</c:v>
                </c:pt>
                <c:pt idx="269">
                  <c:v>68</c:v>
                </c:pt>
                <c:pt idx="270">
                  <c:v>63</c:v>
                </c:pt>
                <c:pt idx="271">
                  <c:v>58</c:v>
                </c:pt>
                <c:pt idx="272">
                  <c:v>53</c:v>
                </c:pt>
                <c:pt idx="273">
                  <c:v>49</c:v>
                </c:pt>
                <c:pt idx="274">
                  <c:v>45</c:v>
                </c:pt>
                <c:pt idx="275">
                  <c:v>42</c:v>
                </c:pt>
                <c:pt idx="276">
                  <c:v>38</c:v>
                </c:pt>
                <c:pt idx="277">
                  <c:v>34</c:v>
                </c:pt>
                <c:pt idx="278">
                  <c:v>31</c:v>
                </c:pt>
                <c:pt idx="279">
                  <c:v>33</c:v>
                </c:pt>
                <c:pt idx="280">
                  <c:v>35</c:v>
                </c:pt>
                <c:pt idx="281">
                  <c:v>37</c:v>
                </c:pt>
                <c:pt idx="282">
                  <c:v>41</c:v>
                </c:pt>
                <c:pt idx="283">
                  <c:v>47</c:v>
                </c:pt>
                <c:pt idx="284">
                  <c:v>52</c:v>
                </c:pt>
                <c:pt idx="285">
                  <c:v>53</c:v>
                </c:pt>
                <c:pt idx="286">
                  <c:v>53</c:v>
                </c:pt>
                <c:pt idx="287">
                  <c:v>54</c:v>
                </c:pt>
                <c:pt idx="288">
                  <c:v>59</c:v>
                </c:pt>
                <c:pt idx="289">
                  <c:v>64</c:v>
                </c:pt>
                <c:pt idx="290">
                  <c:v>68</c:v>
                </c:pt>
                <c:pt idx="291">
                  <c:v>73</c:v>
                </c:pt>
                <c:pt idx="292">
                  <c:v>78</c:v>
                </c:pt>
                <c:pt idx="293">
                  <c:v>83</c:v>
                </c:pt>
                <c:pt idx="294">
                  <c:v>81</c:v>
                </c:pt>
                <c:pt idx="295">
                  <c:v>79</c:v>
                </c:pt>
                <c:pt idx="296">
                  <c:v>77</c:v>
                </c:pt>
                <c:pt idx="297">
                  <c:v>72</c:v>
                </c:pt>
                <c:pt idx="298">
                  <c:v>67</c:v>
                </c:pt>
                <c:pt idx="299">
                  <c:v>62</c:v>
                </c:pt>
                <c:pt idx="300">
                  <c:v>60</c:v>
                </c:pt>
                <c:pt idx="301">
                  <c:v>58</c:v>
                </c:pt>
                <c:pt idx="302">
                  <c:v>55</c:v>
                </c:pt>
                <c:pt idx="303">
                  <c:v>55</c:v>
                </c:pt>
                <c:pt idx="304">
                  <c:v>54</c:v>
                </c:pt>
                <c:pt idx="305">
                  <c:v>48</c:v>
                </c:pt>
                <c:pt idx="306">
                  <c:v>58</c:v>
                </c:pt>
                <c:pt idx="307">
                  <c:v>61</c:v>
                </c:pt>
                <c:pt idx="308">
                  <c:v>66</c:v>
                </c:pt>
                <c:pt idx="309">
                  <c:v>62</c:v>
                </c:pt>
                <c:pt idx="310">
                  <c:v>59</c:v>
                </c:pt>
                <c:pt idx="311">
                  <c:v>56</c:v>
                </c:pt>
                <c:pt idx="312">
                  <c:v>57</c:v>
                </c:pt>
                <c:pt idx="313">
                  <c:v>59</c:v>
                </c:pt>
                <c:pt idx="314">
                  <c:v>60</c:v>
                </c:pt>
                <c:pt idx="315">
                  <c:v>67</c:v>
                </c:pt>
                <c:pt idx="316">
                  <c:v>75</c:v>
                </c:pt>
                <c:pt idx="317">
                  <c:v>83</c:v>
                </c:pt>
                <c:pt idx="318">
                  <c:v>80</c:v>
                </c:pt>
                <c:pt idx="319">
                  <c:v>76</c:v>
                </c:pt>
                <c:pt idx="320">
                  <c:v>73</c:v>
                </c:pt>
                <c:pt idx="321">
                  <c:v>63</c:v>
                </c:pt>
                <c:pt idx="322">
                  <c:v>55</c:v>
                </c:pt>
                <c:pt idx="323">
                  <c:v>47</c:v>
                </c:pt>
                <c:pt idx="324">
                  <c:v>45</c:v>
                </c:pt>
                <c:pt idx="325">
                  <c:v>43</c:v>
                </c:pt>
                <c:pt idx="326">
                  <c:v>41</c:v>
                </c:pt>
                <c:pt idx="327">
                  <c:v>44</c:v>
                </c:pt>
                <c:pt idx="328">
                  <c:v>47</c:v>
                </c:pt>
                <c:pt idx="329">
                  <c:v>51</c:v>
                </c:pt>
                <c:pt idx="330">
                  <c:v>52</c:v>
                </c:pt>
                <c:pt idx="331">
                  <c:v>53</c:v>
                </c:pt>
                <c:pt idx="332">
                  <c:v>54</c:v>
                </c:pt>
                <c:pt idx="333">
                  <c:v>55</c:v>
                </c:pt>
                <c:pt idx="334">
                  <c:v>56</c:v>
                </c:pt>
                <c:pt idx="335">
                  <c:v>57</c:v>
                </c:pt>
                <c:pt idx="336">
                  <c:v>60</c:v>
                </c:pt>
                <c:pt idx="337">
                  <c:v>63</c:v>
                </c:pt>
                <c:pt idx="338">
                  <c:v>66</c:v>
                </c:pt>
                <c:pt idx="339">
                  <c:v>69</c:v>
                </c:pt>
                <c:pt idx="340">
                  <c:v>72</c:v>
                </c:pt>
                <c:pt idx="341">
                  <c:v>76</c:v>
                </c:pt>
                <c:pt idx="342">
                  <c:v>74</c:v>
                </c:pt>
                <c:pt idx="343">
                  <c:v>73</c:v>
                </c:pt>
                <c:pt idx="344">
                  <c:v>72</c:v>
                </c:pt>
                <c:pt idx="345">
                  <c:v>69</c:v>
                </c:pt>
                <c:pt idx="346">
                  <c:v>66</c:v>
                </c:pt>
                <c:pt idx="347">
                  <c:v>63</c:v>
                </c:pt>
                <c:pt idx="348">
                  <c:v>63</c:v>
                </c:pt>
                <c:pt idx="349">
                  <c:v>63</c:v>
                </c:pt>
                <c:pt idx="350">
                  <c:v>63</c:v>
                </c:pt>
                <c:pt idx="351">
                  <c:v>62</c:v>
                </c:pt>
                <c:pt idx="352">
                  <c:v>62</c:v>
                </c:pt>
                <c:pt idx="353">
                  <c:v>62</c:v>
                </c:pt>
                <c:pt idx="354">
                  <c:v>67</c:v>
                </c:pt>
                <c:pt idx="355">
                  <c:v>72</c:v>
                </c:pt>
                <c:pt idx="356">
                  <c:v>77</c:v>
                </c:pt>
                <c:pt idx="357">
                  <c:v>79</c:v>
                </c:pt>
                <c:pt idx="358">
                  <c:v>80</c:v>
                </c:pt>
                <c:pt idx="359">
                  <c:v>82</c:v>
                </c:pt>
                <c:pt idx="360">
                  <c:v>85</c:v>
                </c:pt>
                <c:pt idx="361">
                  <c:v>88</c:v>
                </c:pt>
                <c:pt idx="362">
                  <c:v>91</c:v>
                </c:pt>
                <c:pt idx="363">
                  <c:v>94</c:v>
                </c:pt>
                <c:pt idx="364">
                  <c:v>97</c:v>
                </c:pt>
                <c:pt idx="365">
                  <c:v>100</c:v>
                </c:pt>
                <c:pt idx="366">
                  <c:v>94</c:v>
                </c:pt>
                <c:pt idx="367">
                  <c:v>88</c:v>
                </c:pt>
                <c:pt idx="368">
                  <c:v>83</c:v>
                </c:pt>
                <c:pt idx="369">
                  <c:v>79</c:v>
                </c:pt>
                <c:pt idx="370">
                  <c:v>75</c:v>
                </c:pt>
                <c:pt idx="371">
                  <c:v>71</c:v>
                </c:pt>
                <c:pt idx="372">
                  <c:v>68</c:v>
                </c:pt>
                <c:pt idx="373">
                  <c:v>65</c:v>
                </c:pt>
                <c:pt idx="374">
                  <c:v>62</c:v>
                </c:pt>
                <c:pt idx="375">
                  <c:v>60</c:v>
                </c:pt>
                <c:pt idx="376">
                  <c:v>59</c:v>
                </c:pt>
                <c:pt idx="377">
                  <c:v>58</c:v>
                </c:pt>
                <c:pt idx="378">
                  <c:v>63</c:v>
                </c:pt>
                <c:pt idx="379">
                  <c:v>67</c:v>
                </c:pt>
                <c:pt idx="380">
                  <c:v>73</c:v>
                </c:pt>
                <c:pt idx="381">
                  <c:v>75</c:v>
                </c:pt>
                <c:pt idx="382">
                  <c:v>77</c:v>
                </c:pt>
                <c:pt idx="383">
                  <c:v>80</c:v>
                </c:pt>
                <c:pt idx="384">
                  <c:v>78</c:v>
                </c:pt>
                <c:pt idx="385">
                  <c:v>77</c:v>
                </c:pt>
                <c:pt idx="386">
                  <c:v>76</c:v>
                </c:pt>
                <c:pt idx="387">
                  <c:v>79</c:v>
                </c:pt>
                <c:pt idx="388">
                  <c:v>82</c:v>
                </c:pt>
                <c:pt idx="389">
                  <c:v>85</c:v>
                </c:pt>
                <c:pt idx="390">
                  <c:v>84</c:v>
                </c:pt>
                <c:pt idx="391">
                  <c:v>82</c:v>
                </c:pt>
                <c:pt idx="392">
                  <c:v>81</c:v>
                </c:pt>
                <c:pt idx="393">
                  <c:v>75</c:v>
                </c:pt>
                <c:pt idx="394">
                  <c:v>69</c:v>
                </c:pt>
                <c:pt idx="395">
                  <c:v>63</c:v>
                </c:pt>
                <c:pt idx="396">
                  <c:v>62</c:v>
                </c:pt>
                <c:pt idx="397">
                  <c:v>61</c:v>
                </c:pt>
                <c:pt idx="398">
                  <c:v>60</c:v>
                </c:pt>
                <c:pt idx="399">
                  <c:v>58</c:v>
                </c:pt>
                <c:pt idx="400">
                  <c:v>57</c:v>
                </c:pt>
                <c:pt idx="401">
                  <c:v>56</c:v>
                </c:pt>
                <c:pt idx="402">
                  <c:v>62</c:v>
                </c:pt>
                <c:pt idx="403">
                  <c:v>68</c:v>
                </c:pt>
                <c:pt idx="404">
                  <c:v>75</c:v>
                </c:pt>
                <c:pt idx="405">
                  <c:v>76</c:v>
                </c:pt>
                <c:pt idx="406">
                  <c:v>78</c:v>
                </c:pt>
                <c:pt idx="407">
                  <c:v>80</c:v>
                </c:pt>
                <c:pt idx="408">
                  <c:v>77</c:v>
                </c:pt>
                <c:pt idx="409">
                  <c:v>75</c:v>
                </c:pt>
                <c:pt idx="410">
                  <c:v>72</c:v>
                </c:pt>
                <c:pt idx="411">
                  <c:v>73</c:v>
                </c:pt>
                <c:pt idx="412">
                  <c:v>73</c:v>
                </c:pt>
                <c:pt idx="413">
                  <c:v>74</c:v>
                </c:pt>
                <c:pt idx="414">
                  <c:v>74</c:v>
                </c:pt>
                <c:pt idx="415">
                  <c:v>75</c:v>
                </c:pt>
                <c:pt idx="416">
                  <c:v>76</c:v>
                </c:pt>
                <c:pt idx="417">
                  <c:v>55</c:v>
                </c:pt>
                <c:pt idx="418">
                  <c:v>55</c:v>
                </c:pt>
                <c:pt idx="419">
                  <c:v>55</c:v>
                </c:pt>
                <c:pt idx="420">
                  <c:v>53</c:v>
                </c:pt>
                <c:pt idx="421">
                  <c:v>52</c:v>
                </c:pt>
                <c:pt idx="422">
                  <c:v>50</c:v>
                </c:pt>
                <c:pt idx="423">
                  <c:v>49</c:v>
                </c:pt>
                <c:pt idx="424">
                  <c:v>47</c:v>
                </c:pt>
                <c:pt idx="425">
                  <c:v>46</c:v>
                </c:pt>
                <c:pt idx="426">
                  <c:v>51</c:v>
                </c:pt>
                <c:pt idx="427">
                  <c:v>57</c:v>
                </c:pt>
                <c:pt idx="428">
                  <c:v>63</c:v>
                </c:pt>
                <c:pt idx="429">
                  <c:v>68</c:v>
                </c:pt>
                <c:pt idx="430">
                  <c:v>74</c:v>
                </c:pt>
                <c:pt idx="431">
                  <c:v>80</c:v>
                </c:pt>
                <c:pt idx="432">
                  <c:v>81</c:v>
                </c:pt>
                <c:pt idx="433">
                  <c:v>82</c:v>
                </c:pt>
                <c:pt idx="434">
                  <c:v>83</c:v>
                </c:pt>
                <c:pt idx="435">
                  <c:v>84</c:v>
                </c:pt>
                <c:pt idx="436">
                  <c:v>85</c:v>
                </c:pt>
                <c:pt idx="437">
                  <c:v>86</c:v>
                </c:pt>
                <c:pt idx="438">
                  <c:v>82</c:v>
                </c:pt>
                <c:pt idx="439">
                  <c:v>78</c:v>
                </c:pt>
                <c:pt idx="440">
                  <c:v>75</c:v>
                </c:pt>
                <c:pt idx="441">
                  <c:v>69</c:v>
                </c:pt>
                <c:pt idx="442">
                  <c:v>63</c:v>
                </c:pt>
                <c:pt idx="443">
                  <c:v>58</c:v>
                </c:pt>
                <c:pt idx="444">
                  <c:v>54</c:v>
                </c:pt>
                <c:pt idx="445">
                  <c:v>51</c:v>
                </c:pt>
                <c:pt idx="446">
                  <c:v>47</c:v>
                </c:pt>
                <c:pt idx="447">
                  <c:v>49</c:v>
                </c:pt>
                <c:pt idx="448">
                  <c:v>51</c:v>
                </c:pt>
                <c:pt idx="449">
                  <c:v>52</c:v>
                </c:pt>
                <c:pt idx="450">
                  <c:v>57</c:v>
                </c:pt>
                <c:pt idx="451">
                  <c:v>61</c:v>
                </c:pt>
                <c:pt idx="452">
                  <c:v>67</c:v>
                </c:pt>
                <c:pt idx="453">
                  <c:v>70</c:v>
                </c:pt>
                <c:pt idx="454">
                  <c:v>72</c:v>
                </c:pt>
                <c:pt idx="455">
                  <c:v>76</c:v>
                </c:pt>
                <c:pt idx="456">
                  <c:v>76</c:v>
                </c:pt>
                <c:pt idx="457">
                  <c:v>77</c:v>
                </c:pt>
                <c:pt idx="458">
                  <c:v>78</c:v>
                </c:pt>
                <c:pt idx="459">
                  <c:v>78</c:v>
                </c:pt>
                <c:pt idx="460">
                  <c:v>78</c:v>
                </c:pt>
                <c:pt idx="461">
                  <c:v>78</c:v>
                </c:pt>
                <c:pt idx="462">
                  <c:v>76</c:v>
                </c:pt>
                <c:pt idx="463">
                  <c:v>74</c:v>
                </c:pt>
                <c:pt idx="464">
                  <c:v>73</c:v>
                </c:pt>
                <c:pt idx="465">
                  <c:v>66</c:v>
                </c:pt>
                <c:pt idx="466">
                  <c:v>60</c:v>
                </c:pt>
                <c:pt idx="467">
                  <c:v>55</c:v>
                </c:pt>
                <c:pt idx="468">
                  <c:v>50</c:v>
                </c:pt>
                <c:pt idx="469">
                  <c:v>45</c:v>
                </c:pt>
                <c:pt idx="470">
                  <c:v>41</c:v>
                </c:pt>
                <c:pt idx="471">
                  <c:v>39</c:v>
                </c:pt>
                <c:pt idx="472">
                  <c:v>36</c:v>
                </c:pt>
                <c:pt idx="473">
                  <c:v>34</c:v>
                </c:pt>
                <c:pt idx="474">
                  <c:v>41</c:v>
                </c:pt>
                <c:pt idx="475">
                  <c:v>49</c:v>
                </c:pt>
                <c:pt idx="476">
                  <c:v>59</c:v>
                </c:pt>
                <c:pt idx="477">
                  <c:v>64</c:v>
                </c:pt>
                <c:pt idx="478">
                  <c:v>70</c:v>
                </c:pt>
                <c:pt idx="479">
                  <c:v>76</c:v>
                </c:pt>
                <c:pt idx="480">
                  <c:v>75</c:v>
                </c:pt>
                <c:pt idx="481">
                  <c:v>75</c:v>
                </c:pt>
                <c:pt idx="482">
                  <c:v>74</c:v>
                </c:pt>
                <c:pt idx="483">
                  <c:v>73</c:v>
                </c:pt>
                <c:pt idx="484">
                  <c:v>72</c:v>
                </c:pt>
                <c:pt idx="485">
                  <c:v>72</c:v>
                </c:pt>
                <c:pt idx="486">
                  <c:v>72</c:v>
                </c:pt>
                <c:pt idx="487">
                  <c:v>72</c:v>
                </c:pt>
                <c:pt idx="488">
                  <c:v>72</c:v>
                </c:pt>
                <c:pt idx="489">
                  <c:v>66</c:v>
                </c:pt>
                <c:pt idx="490">
                  <c:v>60</c:v>
                </c:pt>
                <c:pt idx="491">
                  <c:v>54</c:v>
                </c:pt>
                <c:pt idx="492">
                  <c:v>49</c:v>
                </c:pt>
                <c:pt idx="493">
                  <c:v>43</c:v>
                </c:pt>
                <c:pt idx="494">
                  <c:v>39</c:v>
                </c:pt>
                <c:pt idx="495">
                  <c:v>37</c:v>
                </c:pt>
                <c:pt idx="496">
                  <c:v>35</c:v>
                </c:pt>
                <c:pt idx="497">
                  <c:v>33</c:v>
                </c:pt>
                <c:pt idx="498">
                  <c:v>42</c:v>
                </c:pt>
                <c:pt idx="499">
                  <c:v>53</c:v>
                </c:pt>
                <c:pt idx="500">
                  <c:v>65</c:v>
                </c:pt>
                <c:pt idx="501">
                  <c:v>63</c:v>
                </c:pt>
                <c:pt idx="502">
                  <c:v>61</c:v>
                </c:pt>
                <c:pt idx="503">
                  <c:v>59</c:v>
                </c:pt>
                <c:pt idx="504">
                  <c:v>61</c:v>
                </c:pt>
                <c:pt idx="505">
                  <c:v>64</c:v>
                </c:pt>
                <c:pt idx="506">
                  <c:v>67</c:v>
                </c:pt>
                <c:pt idx="507">
                  <c:v>70</c:v>
                </c:pt>
                <c:pt idx="508">
                  <c:v>72</c:v>
                </c:pt>
                <c:pt idx="509">
                  <c:v>76</c:v>
                </c:pt>
                <c:pt idx="510">
                  <c:v>76</c:v>
                </c:pt>
                <c:pt idx="511">
                  <c:v>74</c:v>
                </c:pt>
                <c:pt idx="512">
                  <c:v>72</c:v>
                </c:pt>
                <c:pt idx="513">
                  <c:v>67</c:v>
                </c:pt>
                <c:pt idx="514">
                  <c:v>62</c:v>
                </c:pt>
                <c:pt idx="515">
                  <c:v>57</c:v>
                </c:pt>
                <c:pt idx="516">
                  <c:v>55</c:v>
                </c:pt>
                <c:pt idx="517">
                  <c:v>53</c:v>
                </c:pt>
                <c:pt idx="518">
                  <c:v>51</c:v>
                </c:pt>
                <c:pt idx="519">
                  <c:v>49</c:v>
                </c:pt>
                <c:pt idx="520">
                  <c:v>47</c:v>
                </c:pt>
                <c:pt idx="521">
                  <c:v>46</c:v>
                </c:pt>
                <c:pt idx="522">
                  <c:v>52</c:v>
                </c:pt>
                <c:pt idx="523">
                  <c:v>58</c:v>
                </c:pt>
                <c:pt idx="524">
                  <c:v>66</c:v>
                </c:pt>
                <c:pt idx="525">
                  <c:v>69</c:v>
                </c:pt>
                <c:pt idx="526">
                  <c:v>73</c:v>
                </c:pt>
                <c:pt idx="527">
                  <c:v>77</c:v>
                </c:pt>
                <c:pt idx="528">
                  <c:v>77</c:v>
                </c:pt>
                <c:pt idx="529">
                  <c:v>78</c:v>
                </c:pt>
                <c:pt idx="530">
                  <c:v>78</c:v>
                </c:pt>
                <c:pt idx="531">
                  <c:v>80</c:v>
                </c:pt>
                <c:pt idx="532">
                  <c:v>81</c:v>
                </c:pt>
                <c:pt idx="533">
                  <c:v>79</c:v>
                </c:pt>
                <c:pt idx="534">
                  <c:v>81</c:v>
                </c:pt>
                <c:pt idx="535">
                  <c:v>80</c:v>
                </c:pt>
                <c:pt idx="536">
                  <c:v>78</c:v>
                </c:pt>
                <c:pt idx="537">
                  <c:v>64</c:v>
                </c:pt>
                <c:pt idx="538">
                  <c:v>63</c:v>
                </c:pt>
                <c:pt idx="539">
                  <c:v>63</c:v>
                </c:pt>
                <c:pt idx="540">
                  <c:v>56</c:v>
                </c:pt>
                <c:pt idx="541">
                  <c:v>51</c:v>
                </c:pt>
                <c:pt idx="542">
                  <c:v>46</c:v>
                </c:pt>
                <c:pt idx="543">
                  <c:v>47</c:v>
                </c:pt>
                <c:pt idx="544">
                  <c:v>48</c:v>
                </c:pt>
                <c:pt idx="545">
                  <c:v>49</c:v>
                </c:pt>
                <c:pt idx="546">
                  <c:v>54</c:v>
                </c:pt>
                <c:pt idx="547">
                  <c:v>60</c:v>
                </c:pt>
                <c:pt idx="548">
                  <c:v>66</c:v>
                </c:pt>
                <c:pt idx="549">
                  <c:v>68</c:v>
                </c:pt>
                <c:pt idx="550">
                  <c:v>69</c:v>
                </c:pt>
                <c:pt idx="551">
                  <c:v>70</c:v>
                </c:pt>
                <c:pt idx="552">
                  <c:v>70</c:v>
                </c:pt>
                <c:pt idx="553">
                  <c:v>70</c:v>
                </c:pt>
                <c:pt idx="554">
                  <c:v>69</c:v>
                </c:pt>
                <c:pt idx="555">
                  <c:v>71</c:v>
                </c:pt>
                <c:pt idx="556">
                  <c:v>73</c:v>
                </c:pt>
                <c:pt idx="557">
                  <c:v>76</c:v>
                </c:pt>
                <c:pt idx="558">
                  <c:v>76</c:v>
                </c:pt>
                <c:pt idx="559">
                  <c:v>76</c:v>
                </c:pt>
                <c:pt idx="560">
                  <c:v>77</c:v>
                </c:pt>
                <c:pt idx="561">
                  <c:v>70</c:v>
                </c:pt>
                <c:pt idx="562">
                  <c:v>63</c:v>
                </c:pt>
                <c:pt idx="563">
                  <c:v>58</c:v>
                </c:pt>
                <c:pt idx="564">
                  <c:v>50</c:v>
                </c:pt>
                <c:pt idx="565">
                  <c:v>44</c:v>
                </c:pt>
                <c:pt idx="566">
                  <c:v>38</c:v>
                </c:pt>
                <c:pt idx="567">
                  <c:v>40</c:v>
                </c:pt>
                <c:pt idx="568">
                  <c:v>42</c:v>
                </c:pt>
                <c:pt idx="569">
                  <c:v>44</c:v>
                </c:pt>
                <c:pt idx="570">
                  <c:v>49</c:v>
                </c:pt>
                <c:pt idx="571">
                  <c:v>55</c:v>
                </c:pt>
                <c:pt idx="572">
                  <c:v>62</c:v>
                </c:pt>
                <c:pt idx="573">
                  <c:v>66</c:v>
                </c:pt>
                <c:pt idx="574">
                  <c:v>71</c:v>
                </c:pt>
                <c:pt idx="575">
                  <c:v>76</c:v>
                </c:pt>
                <c:pt idx="576">
                  <c:v>77</c:v>
                </c:pt>
                <c:pt idx="577">
                  <c:v>77</c:v>
                </c:pt>
                <c:pt idx="578">
                  <c:v>78</c:v>
                </c:pt>
                <c:pt idx="579">
                  <c:v>79</c:v>
                </c:pt>
                <c:pt idx="580">
                  <c:v>81</c:v>
                </c:pt>
                <c:pt idx="581">
                  <c:v>82</c:v>
                </c:pt>
                <c:pt idx="582">
                  <c:v>75</c:v>
                </c:pt>
                <c:pt idx="583">
                  <c:v>69</c:v>
                </c:pt>
                <c:pt idx="584">
                  <c:v>64</c:v>
                </c:pt>
                <c:pt idx="585">
                  <c:v>59</c:v>
                </c:pt>
                <c:pt idx="586">
                  <c:v>54</c:v>
                </c:pt>
                <c:pt idx="587">
                  <c:v>49</c:v>
                </c:pt>
                <c:pt idx="588">
                  <c:v>46</c:v>
                </c:pt>
                <c:pt idx="589">
                  <c:v>43</c:v>
                </c:pt>
                <c:pt idx="590">
                  <c:v>42</c:v>
                </c:pt>
                <c:pt idx="591">
                  <c:v>40</c:v>
                </c:pt>
                <c:pt idx="592">
                  <c:v>40</c:v>
                </c:pt>
                <c:pt idx="593">
                  <c:v>39</c:v>
                </c:pt>
                <c:pt idx="594">
                  <c:v>45</c:v>
                </c:pt>
                <c:pt idx="595">
                  <c:v>50</c:v>
                </c:pt>
                <c:pt idx="596">
                  <c:v>56</c:v>
                </c:pt>
                <c:pt idx="597">
                  <c:v>63</c:v>
                </c:pt>
                <c:pt idx="598">
                  <c:v>70</c:v>
                </c:pt>
                <c:pt idx="599">
                  <c:v>78</c:v>
                </c:pt>
                <c:pt idx="600">
                  <c:v>78</c:v>
                </c:pt>
                <c:pt idx="601">
                  <c:v>78</c:v>
                </c:pt>
                <c:pt idx="602">
                  <c:v>78</c:v>
                </c:pt>
                <c:pt idx="603">
                  <c:v>80</c:v>
                </c:pt>
                <c:pt idx="604">
                  <c:v>81</c:v>
                </c:pt>
                <c:pt idx="605">
                  <c:v>82</c:v>
                </c:pt>
                <c:pt idx="606">
                  <c:v>81</c:v>
                </c:pt>
                <c:pt idx="607">
                  <c:v>80</c:v>
                </c:pt>
                <c:pt idx="608">
                  <c:v>78</c:v>
                </c:pt>
                <c:pt idx="609">
                  <c:v>76</c:v>
                </c:pt>
                <c:pt idx="610">
                  <c:v>74</c:v>
                </c:pt>
                <c:pt idx="611">
                  <c:v>72</c:v>
                </c:pt>
                <c:pt idx="612">
                  <c:v>62</c:v>
                </c:pt>
                <c:pt idx="613">
                  <c:v>53</c:v>
                </c:pt>
                <c:pt idx="614">
                  <c:v>44</c:v>
                </c:pt>
                <c:pt idx="615">
                  <c:v>44</c:v>
                </c:pt>
                <c:pt idx="616">
                  <c:v>43</c:v>
                </c:pt>
                <c:pt idx="617">
                  <c:v>41</c:v>
                </c:pt>
                <c:pt idx="618">
                  <c:v>48</c:v>
                </c:pt>
                <c:pt idx="619">
                  <c:v>55</c:v>
                </c:pt>
                <c:pt idx="620">
                  <c:v>63</c:v>
                </c:pt>
                <c:pt idx="621">
                  <c:v>68</c:v>
                </c:pt>
                <c:pt idx="622">
                  <c:v>75</c:v>
                </c:pt>
                <c:pt idx="623">
                  <c:v>81</c:v>
                </c:pt>
                <c:pt idx="624">
                  <c:v>82</c:v>
                </c:pt>
                <c:pt idx="625">
                  <c:v>84</c:v>
                </c:pt>
                <c:pt idx="626">
                  <c:v>85</c:v>
                </c:pt>
                <c:pt idx="627">
                  <c:v>85</c:v>
                </c:pt>
                <c:pt idx="628">
                  <c:v>85</c:v>
                </c:pt>
                <c:pt idx="629">
                  <c:v>85</c:v>
                </c:pt>
                <c:pt idx="630">
                  <c:v>77</c:v>
                </c:pt>
                <c:pt idx="631">
                  <c:v>70</c:v>
                </c:pt>
                <c:pt idx="632">
                  <c:v>63</c:v>
                </c:pt>
                <c:pt idx="633">
                  <c:v>61</c:v>
                </c:pt>
                <c:pt idx="634">
                  <c:v>59</c:v>
                </c:pt>
                <c:pt idx="635">
                  <c:v>58</c:v>
                </c:pt>
                <c:pt idx="636">
                  <c:v>53</c:v>
                </c:pt>
                <c:pt idx="637">
                  <c:v>48</c:v>
                </c:pt>
                <c:pt idx="638">
                  <c:v>44</c:v>
                </c:pt>
                <c:pt idx="639">
                  <c:v>44</c:v>
                </c:pt>
                <c:pt idx="640">
                  <c:v>44</c:v>
                </c:pt>
                <c:pt idx="641">
                  <c:v>43</c:v>
                </c:pt>
                <c:pt idx="642">
                  <c:v>49</c:v>
                </c:pt>
                <c:pt idx="643">
                  <c:v>55</c:v>
                </c:pt>
                <c:pt idx="644">
                  <c:v>62</c:v>
                </c:pt>
                <c:pt idx="645">
                  <c:v>68</c:v>
                </c:pt>
                <c:pt idx="646">
                  <c:v>74</c:v>
                </c:pt>
                <c:pt idx="647">
                  <c:v>81</c:v>
                </c:pt>
                <c:pt idx="648">
                  <c:v>81</c:v>
                </c:pt>
                <c:pt idx="649">
                  <c:v>81</c:v>
                </c:pt>
                <c:pt idx="650">
                  <c:v>81</c:v>
                </c:pt>
                <c:pt idx="651">
                  <c:v>81</c:v>
                </c:pt>
                <c:pt idx="652">
                  <c:v>81</c:v>
                </c:pt>
                <c:pt idx="653">
                  <c:v>81</c:v>
                </c:pt>
                <c:pt idx="654">
                  <c:v>79</c:v>
                </c:pt>
                <c:pt idx="655">
                  <c:v>78</c:v>
                </c:pt>
                <c:pt idx="656">
                  <c:v>77</c:v>
                </c:pt>
                <c:pt idx="657">
                  <c:v>72</c:v>
                </c:pt>
                <c:pt idx="658">
                  <c:v>68</c:v>
                </c:pt>
                <c:pt idx="659">
                  <c:v>63</c:v>
                </c:pt>
                <c:pt idx="660">
                  <c:v>60</c:v>
                </c:pt>
                <c:pt idx="661">
                  <c:v>56</c:v>
                </c:pt>
                <c:pt idx="662">
                  <c:v>52</c:v>
                </c:pt>
                <c:pt idx="663">
                  <c:v>49</c:v>
                </c:pt>
                <c:pt idx="664">
                  <c:v>46</c:v>
                </c:pt>
                <c:pt idx="665">
                  <c:v>43</c:v>
                </c:pt>
                <c:pt idx="666">
                  <c:v>46</c:v>
                </c:pt>
                <c:pt idx="667">
                  <c:v>49</c:v>
                </c:pt>
                <c:pt idx="668">
                  <c:v>52</c:v>
                </c:pt>
                <c:pt idx="669">
                  <c:v>56</c:v>
                </c:pt>
                <c:pt idx="670">
                  <c:v>60</c:v>
                </c:pt>
                <c:pt idx="671">
                  <c:v>78</c:v>
                </c:pt>
                <c:pt idx="672">
                  <c:v>65</c:v>
                </c:pt>
                <c:pt idx="673">
                  <c:v>67</c:v>
                </c:pt>
                <c:pt idx="674">
                  <c:v>69</c:v>
                </c:pt>
                <c:pt idx="675">
                  <c:v>70</c:v>
                </c:pt>
                <c:pt idx="676">
                  <c:v>71</c:v>
                </c:pt>
                <c:pt idx="677">
                  <c:v>73</c:v>
                </c:pt>
                <c:pt idx="678">
                  <c:v>74</c:v>
                </c:pt>
                <c:pt idx="679">
                  <c:v>75</c:v>
                </c:pt>
                <c:pt idx="680">
                  <c:v>76</c:v>
                </c:pt>
                <c:pt idx="681">
                  <c:v>75</c:v>
                </c:pt>
                <c:pt idx="682">
                  <c:v>75</c:v>
                </c:pt>
                <c:pt idx="683">
                  <c:v>75</c:v>
                </c:pt>
                <c:pt idx="684">
                  <c:v>77</c:v>
                </c:pt>
                <c:pt idx="685">
                  <c:v>79</c:v>
                </c:pt>
                <c:pt idx="686">
                  <c:v>82</c:v>
                </c:pt>
                <c:pt idx="687">
                  <c:v>81</c:v>
                </c:pt>
                <c:pt idx="688">
                  <c:v>80</c:v>
                </c:pt>
                <c:pt idx="689">
                  <c:v>79</c:v>
                </c:pt>
                <c:pt idx="690">
                  <c:v>80</c:v>
                </c:pt>
                <c:pt idx="691">
                  <c:v>81</c:v>
                </c:pt>
                <c:pt idx="692">
                  <c:v>82</c:v>
                </c:pt>
                <c:pt idx="693">
                  <c:v>83</c:v>
                </c:pt>
                <c:pt idx="694">
                  <c:v>84</c:v>
                </c:pt>
                <c:pt idx="695">
                  <c:v>85</c:v>
                </c:pt>
                <c:pt idx="696">
                  <c:v>85</c:v>
                </c:pt>
                <c:pt idx="697">
                  <c:v>86</c:v>
                </c:pt>
                <c:pt idx="698">
                  <c:v>87</c:v>
                </c:pt>
                <c:pt idx="699">
                  <c:v>87</c:v>
                </c:pt>
                <c:pt idx="700">
                  <c:v>88</c:v>
                </c:pt>
                <c:pt idx="701">
                  <c:v>89</c:v>
                </c:pt>
                <c:pt idx="702">
                  <c:v>87</c:v>
                </c:pt>
                <c:pt idx="703">
                  <c:v>86</c:v>
                </c:pt>
                <c:pt idx="704">
                  <c:v>85</c:v>
                </c:pt>
                <c:pt idx="705">
                  <c:v>86</c:v>
                </c:pt>
                <c:pt idx="706">
                  <c:v>87</c:v>
                </c:pt>
                <c:pt idx="707">
                  <c:v>88</c:v>
                </c:pt>
                <c:pt idx="708">
                  <c:v>89</c:v>
                </c:pt>
                <c:pt idx="709">
                  <c:v>90</c:v>
                </c:pt>
                <c:pt idx="710">
                  <c:v>91</c:v>
                </c:pt>
                <c:pt idx="711">
                  <c:v>94</c:v>
                </c:pt>
                <c:pt idx="712">
                  <c:v>97</c:v>
                </c:pt>
                <c:pt idx="713">
                  <c:v>100</c:v>
                </c:pt>
                <c:pt idx="714">
                  <c:v>97</c:v>
                </c:pt>
                <c:pt idx="715">
                  <c:v>96</c:v>
                </c:pt>
                <c:pt idx="716">
                  <c:v>95</c:v>
                </c:pt>
                <c:pt idx="717">
                  <c:v>94</c:v>
                </c:pt>
                <c:pt idx="718">
                  <c:v>94</c:v>
                </c:pt>
                <c:pt idx="719">
                  <c:v>95</c:v>
                </c:pt>
                <c:pt idx="720">
                  <c:v>96</c:v>
                </c:pt>
                <c:pt idx="721">
                  <c:v>97</c:v>
                </c:pt>
                <c:pt idx="722">
                  <c:v>97</c:v>
                </c:pt>
                <c:pt idx="723">
                  <c:v>97</c:v>
                </c:pt>
                <c:pt idx="724">
                  <c:v>96</c:v>
                </c:pt>
                <c:pt idx="725">
                  <c:v>95</c:v>
                </c:pt>
                <c:pt idx="726">
                  <c:v>92</c:v>
                </c:pt>
                <c:pt idx="727">
                  <c:v>89</c:v>
                </c:pt>
                <c:pt idx="728">
                  <c:v>86</c:v>
                </c:pt>
                <c:pt idx="729">
                  <c:v>78</c:v>
                </c:pt>
                <c:pt idx="730">
                  <c:v>71</c:v>
                </c:pt>
                <c:pt idx="731">
                  <c:v>64</c:v>
                </c:pt>
                <c:pt idx="732">
                  <c:v>60</c:v>
                </c:pt>
                <c:pt idx="733">
                  <c:v>56</c:v>
                </c:pt>
                <c:pt idx="734">
                  <c:v>52</c:v>
                </c:pt>
                <c:pt idx="735">
                  <c:v>54</c:v>
                </c:pt>
                <c:pt idx="736">
                  <c:v>56</c:v>
                </c:pt>
                <c:pt idx="737">
                  <c:v>58</c:v>
                </c:pt>
                <c:pt idx="738">
                  <c:v>63</c:v>
                </c:pt>
                <c:pt idx="739">
                  <c:v>67</c:v>
                </c:pt>
                <c:pt idx="740">
                  <c:v>72</c:v>
                </c:pt>
                <c:pt idx="741">
                  <c:v>73</c:v>
                </c:pt>
                <c:pt idx="742">
                  <c:v>74</c:v>
                </c:pt>
                <c:pt idx="743">
                  <c:v>75</c:v>
                </c:pt>
                <c:pt idx="744">
                  <c:v>77</c:v>
                </c:pt>
                <c:pt idx="745">
                  <c:v>78</c:v>
                </c:pt>
                <c:pt idx="746">
                  <c:v>80</c:v>
                </c:pt>
                <c:pt idx="747">
                  <c:v>81</c:v>
                </c:pt>
                <c:pt idx="748">
                  <c:v>82</c:v>
                </c:pt>
                <c:pt idx="749">
                  <c:v>84</c:v>
                </c:pt>
                <c:pt idx="750">
                  <c:v>82</c:v>
                </c:pt>
                <c:pt idx="751">
                  <c:v>80</c:v>
                </c:pt>
                <c:pt idx="752">
                  <c:v>79</c:v>
                </c:pt>
                <c:pt idx="753">
                  <c:v>73</c:v>
                </c:pt>
                <c:pt idx="754">
                  <c:v>68</c:v>
                </c:pt>
                <c:pt idx="755">
                  <c:v>63</c:v>
                </c:pt>
                <c:pt idx="756">
                  <c:v>59</c:v>
                </c:pt>
                <c:pt idx="757">
                  <c:v>55</c:v>
                </c:pt>
                <c:pt idx="758">
                  <c:v>51</c:v>
                </c:pt>
                <c:pt idx="759">
                  <c:v>53</c:v>
                </c:pt>
                <c:pt idx="760">
                  <c:v>55</c:v>
                </c:pt>
                <c:pt idx="761">
                  <c:v>57</c:v>
                </c:pt>
                <c:pt idx="762">
                  <c:v>63</c:v>
                </c:pt>
                <c:pt idx="763">
                  <c:v>70</c:v>
                </c:pt>
                <c:pt idx="764">
                  <c:v>78</c:v>
                </c:pt>
                <c:pt idx="765">
                  <c:v>78</c:v>
                </c:pt>
                <c:pt idx="766">
                  <c:v>78</c:v>
                </c:pt>
                <c:pt idx="767">
                  <c:v>78</c:v>
                </c:pt>
                <c:pt idx="768">
                  <c:v>80</c:v>
                </c:pt>
                <c:pt idx="769">
                  <c:v>83</c:v>
                </c:pt>
                <c:pt idx="770">
                  <c:v>86</c:v>
                </c:pt>
                <c:pt idx="771">
                  <c:v>88</c:v>
                </c:pt>
                <c:pt idx="772">
                  <c:v>90</c:v>
                </c:pt>
                <c:pt idx="773">
                  <c:v>92</c:v>
                </c:pt>
                <c:pt idx="774">
                  <c:v>90</c:v>
                </c:pt>
                <c:pt idx="775">
                  <c:v>88</c:v>
                </c:pt>
                <c:pt idx="776">
                  <c:v>86</c:v>
                </c:pt>
                <c:pt idx="777">
                  <c:v>81</c:v>
                </c:pt>
                <c:pt idx="778">
                  <c:v>77</c:v>
                </c:pt>
                <c:pt idx="779">
                  <c:v>72</c:v>
                </c:pt>
                <c:pt idx="780">
                  <c:v>68</c:v>
                </c:pt>
                <c:pt idx="781">
                  <c:v>65</c:v>
                </c:pt>
                <c:pt idx="782">
                  <c:v>61</c:v>
                </c:pt>
                <c:pt idx="783">
                  <c:v>60</c:v>
                </c:pt>
                <c:pt idx="784">
                  <c:v>59</c:v>
                </c:pt>
                <c:pt idx="785">
                  <c:v>58</c:v>
                </c:pt>
                <c:pt idx="786">
                  <c:v>62</c:v>
                </c:pt>
                <c:pt idx="787">
                  <c:v>66</c:v>
                </c:pt>
                <c:pt idx="788">
                  <c:v>71</c:v>
                </c:pt>
                <c:pt idx="789">
                  <c:v>74</c:v>
                </c:pt>
                <c:pt idx="790">
                  <c:v>78</c:v>
                </c:pt>
                <c:pt idx="791">
                  <c:v>82</c:v>
                </c:pt>
                <c:pt idx="792">
                  <c:v>82</c:v>
                </c:pt>
                <c:pt idx="793">
                  <c:v>83</c:v>
                </c:pt>
                <c:pt idx="794">
                  <c:v>83</c:v>
                </c:pt>
                <c:pt idx="795">
                  <c:v>85</c:v>
                </c:pt>
                <c:pt idx="796">
                  <c:v>87</c:v>
                </c:pt>
                <c:pt idx="797">
                  <c:v>89</c:v>
                </c:pt>
                <c:pt idx="798">
                  <c:v>87</c:v>
                </c:pt>
                <c:pt idx="799">
                  <c:v>85</c:v>
                </c:pt>
                <c:pt idx="800">
                  <c:v>83</c:v>
                </c:pt>
                <c:pt idx="801">
                  <c:v>79</c:v>
                </c:pt>
                <c:pt idx="802">
                  <c:v>76</c:v>
                </c:pt>
                <c:pt idx="803">
                  <c:v>73</c:v>
                </c:pt>
                <c:pt idx="804">
                  <c:v>69</c:v>
                </c:pt>
                <c:pt idx="805">
                  <c:v>67</c:v>
                </c:pt>
                <c:pt idx="806">
                  <c:v>64</c:v>
                </c:pt>
                <c:pt idx="807">
                  <c:v>65</c:v>
                </c:pt>
                <c:pt idx="808">
                  <c:v>66</c:v>
                </c:pt>
                <c:pt idx="809">
                  <c:v>67</c:v>
                </c:pt>
                <c:pt idx="810">
                  <c:v>70</c:v>
                </c:pt>
                <c:pt idx="811">
                  <c:v>72</c:v>
                </c:pt>
                <c:pt idx="812">
                  <c:v>74</c:v>
                </c:pt>
                <c:pt idx="813">
                  <c:v>77</c:v>
                </c:pt>
                <c:pt idx="814">
                  <c:v>79</c:v>
                </c:pt>
                <c:pt idx="815">
                  <c:v>82</c:v>
                </c:pt>
                <c:pt idx="816">
                  <c:v>83</c:v>
                </c:pt>
                <c:pt idx="817">
                  <c:v>84</c:v>
                </c:pt>
                <c:pt idx="818">
                  <c:v>85</c:v>
                </c:pt>
                <c:pt idx="819">
                  <c:v>86</c:v>
                </c:pt>
                <c:pt idx="820">
                  <c:v>87</c:v>
                </c:pt>
                <c:pt idx="821">
                  <c:v>87</c:v>
                </c:pt>
                <c:pt idx="822">
                  <c:v>85</c:v>
                </c:pt>
                <c:pt idx="823">
                  <c:v>83</c:v>
                </c:pt>
                <c:pt idx="824">
                  <c:v>81</c:v>
                </c:pt>
                <c:pt idx="825">
                  <c:v>75</c:v>
                </c:pt>
                <c:pt idx="826">
                  <c:v>69</c:v>
                </c:pt>
                <c:pt idx="827">
                  <c:v>63</c:v>
                </c:pt>
                <c:pt idx="828">
                  <c:v>59</c:v>
                </c:pt>
                <c:pt idx="829">
                  <c:v>55</c:v>
                </c:pt>
                <c:pt idx="830">
                  <c:v>52</c:v>
                </c:pt>
                <c:pt idx="831">
                  <c:v>50</c:v>
                </c:pt>
                <c:pt idx="832">
                  <c:v>48</c:v>
                </c:pt>
                <c:pt idx="833">
                  <c:v>47</c:v>
                </c:pt>
                <c:pt idx="834">
                  <c:v>53</c:v>
                </c:pt>
                <c:pt idx="835">
                  <c:v>61</c:v>
                </c:pt>
                <c:pt idx="836">
                  <c:v>69</c:v>
                </c:pt>
                <c:pt idx="837">
                  <c:v>69</c:v>
                </c:pt>
                <c:pt idx="838">
                  <c:v>69</c:v>
                </c:pt>
                <c:pt idx="839">
                  <c:v>69</c:v>
                </c:pt>
                <c:pt idx="840">
                  <c:v>72</c:v>
                </c:pt>
                <c:pt idx="841">
                  <c:v>76</c:v>
                </c:pt>
                <c:pt idx="842">
                  <c:v>79</c:v>
                </c:pt>
                <c:pt idx="843">
                  <c:v>80</c:v>
                </c:pt>
                <c:pt idx="844">
                  <c:v>80</c:v>
                </c:pt>
                <c:pt idx="845">
                  <c:v>80</c:v>
                </c:pt>
                <c:pt idx="846">
                  <c:v>82</c:v>
                </c:pt>
                <c:pt idx="847">
                  <c:v>83</c:v>
                </c:pt>
                <c:pt idx="848">
                  <c:v>85</c:v>
                </c:pt>
                <c:pt idx="849">
                  <c:v>77</c:v>
                </c:pt>
                <c:pt idx="850">
                  <c:v>70</c:v>
                </c:pt>
                <c:pt idx="851">
                  <c:v>64</c:v>
                </c:pt>
                <c:pt idx="852">
                  <c:v>60</c:v>
                </c:pt>
                <c:pt idx="853">
                  <c:v>56</c:v>
                </c:pt>
                <c:pt idx="854">
                  <c:v>52</c:v>
                </c:pt>
                <c:pt idx="855">
                  <c:v>50</c:v>
                </c:pt>
                <c:pt idx="856">
                  <c:v>48</c:v>
                </c:pt>
                <c:pt idx="857">
                  <c:v>46</c:v>
                </c:pt>
                <c:pt idx="858">
                  <c:v>49</c:v>
                </c:pt>
                <c:pt idx="859">
                  <c:v>53</c:v>
                </c:pt>
                <c:pt idx="860">
                  <c:v>56</c:v>
                </c:pt>
                <c:pt idx="861">
                  <c:v>60</c:v>
                </c:pt>
                <c:pt idx="862">
                  <c:v>65</c:v>
                </c:pt>
                <c:pt idx="863">
                  <c:v>69</c:v>
                </c:pt>
                <c:pt idx="864">
                  <c:v>72</c:v>
                </c:pt>
                <c:pt idx="865">
                  <c:v>75</c:v>
                </c:pt>
                <c:pt idx="866">
                  <c:v>79</c:v>
                </c:pt>
                <c:pt idx="867">
                  <c:v>81</c:v>
                </c:pt>
                <c:pt idx="868">
                  <c:v>83</c:v>
                </c:pt>
                <c:pt idx="869">
                  <c:v>85</c:v>
                </c:pt>
                <c:pt idx="870">
                  <c:v>84</c:v>
                </c:pt>
                <c:pt idx="871">
                  <c:v>84</c:v>
                </c:pt>
                <c:pt idx="872">
                  <c:v>83</c:v>
                </c:pt>
                <c:pt idx="873">
                  <c:v>76</c:v>
                </c:pt>
                <c:pt idx="874">
                  <c:v>70</c:v>
                </c:pt>
                <c:pt idx="875">
                  <c:v>65</c:v>
                </c:pt>
                <c:pt idx="876">
                  <c:v>58</c:v>
                </c:pt>
                <c:pt idx="877">
                  <c:v>53</c:v>
                </c:pt>
                <c:pt idx="878">
                  <c:v>48</c:v>
                </c:pt>
                <c:pt idx="879">
                  <c:v>46</c:v>
                </c:pt>
                <c:pt idx="880">
                  <c:v>44</c:v>
                </c:pt>
                <c:pt idx="881">
                  <c:v>43</c:v>
                </c:pt>
                <c:pt idx="882">
                  <c:v>46</c:v>
                </c:pt>
                <c:pt idx="883">
                  <c:v>49</c:v>
                </c:pt>
                <c:pt idx="884">
                  <c:v>52</c:v>
                </c:pt>
                <c:pt idx="885">
                  <c:v>58</c:v>
                </c:pt>
                <c:pt idx="886">
                  <c:v>65</c:v>
                </c:pt>
                <c:pt idx="887">
                  <c:v>72</c:v>
                </c:pt>
                <c:pt idx="888">
                  <c:v>74</c:v>
                </c:pt>
                <c:pt idx="889">
                  <c:v>77</c:v>
                </c:pt>
                <c:pt idx="890">
                  <c:v>79</c:v>
                </c:pt>
                <c:pt idx="891">
                  <c:v>80</c:v>
                </c:pt>
                <c:pt idx="892">
                  <c:v>80</c:v>
                </c:pt>
                <c:pt idx="893">
                  <c:v>80</c:v>
                </c:pt>
                <c:pt idx="894">
                  <c:v>81</c:v>
                </c:pt>
                <c:pt idx="895">
                  <c:v>81</c:v>
                </c:pt>
                <c:pt idx="896">
                  <c:v>82</c:v>
                </c:pt>
                <c:pt idx="897">
                  <c:v>76</c:v>
                </c:pt>
                <c:pt idx="898">
                  <c:v>70</c:v>
                </c:pt>
                <c:pt idx="899">
                  <c:v>66</c:v>
                </c:pt>
                <c:pt idx="900">
                  <c:v>64</c:v>
                </c:pt>
                <c:pt idx="901">
                  <c:v>62</c:v>
                </c:pt>
                <c:pt idx="902">
                  <c:v>60</c:v>
                </c:pt>
                <c:pt idx="903">
                  <c:v>57</c:v>
                </c:pt>
                <c:pt idx="904">
                  <c:v>54</c:v>
                </c:pt>
                <c:pt idx="905">
                  <c:v>51</c:v>
                </c:pt>
                <c:pt idx="906">
                  <c:v>58</c:v>
                </c:pt>
                <c:pt idx="907">
                  <c:v>65</c:v>
                </c:pt>
                <c:pt idx="908">
                  <c:v>73</c:v>
                </c:pt>
                <c:pt idx="909">
                  <c:v>72</c:v>
                </c:pt>
                <c:pt idx="910">
                  <c:v>71</c:v>
                </c:pt>
                <c:pt idx="911">
                  <c:v>70</c:v>
                </c:pt>
                <c:pt idx="912">
                  <c:v>73</c:v>
                </c:pt>
                <c:pt idx="913">
                  <c:v>77</c:v>
                </c:pt>
                <c:pt idx="914">
                  <c:v>81</c:v>
                </c:pt>
                <c:pt idx="915">
                  <c:v>81</c:v>
                </c:pt>
                <c:pt idx="916">
                  <c:v>82</c:v>
                </c:pt>
                <c:pt idx="917">
                  <c:v>83</c:v>
                </c:pt>
                <c:pt idx="918">
                  <c:v>82</c:v>
                </c:pt>
                <c:pt idx="919">
                  <c:v>81</c:v>
                </c:pt>
                <c:pt idx="920">
                  <c:v>80</c:v>
                </c:pt>
                <c:pt idx="921">
                  <c:v>75</c:v>
                </c:pt>
                <c:pt idx="922">
                  <c:v>72</c:v>
                </c:pt>
                <c:pt idx="923">
                  <c:v>68</c:v>
                </c:pt>
                <c:pt idx="924">
                  <c:v>64</c:v>
                </c:pt>
                <c:pt idx="925">
                  <c:v>61</c:v>
                </c:pt>
                <c:pt idx="926">
                  <c:v>58</c:v>
                </c:pt>
                <c:pt idx="927">
                  <c:v>57</c:v>
                </c:pt>
                <c:pt idx="928">
                  <c:v>56</c:v>
                </c:pt>
                <c:pt idx="929">
                  <c:v>56</c:v>
                </c:pt>
                <c:pt idx="930">
                  <c:v>59</c:v>
                </c:pt>
                <c:pt idx="931">
                  <c:v>63</c:v>
                </c:pt>
                <c:pt idx="932">
                  <c:v>68</c:v>
                </c:pt>
                <c:pt idx="933">
                  <c:v>72</c:v>
                </c:pt>
                <c:pt idx="934">
                  <c:v>76</c:v>
                </c:pt>
                <c:pt idx="935">
                  <c:v>80</c:v>
                </c:pt>
                <c:pt idx="936">
                  <c:v>78</c:v>
                </c:pt>
                <c:pt idx="937">
                  <c:v>77</c:v>
                </c:pt>
                <c:pt idx="938">
                  <c:v>76</c:v>
                </c:pt>
                <c:pt idx="939">
                  <c:v>77</c:v>
                </c:pt>
                <c:pt idx="940">
                  <c:v>78</c:v>
                </c:pt>
                <c:pt idx="941">
                  <c:v>79</c:v>
                </c:pt>
                <c:pt idx="942">
                  <c:v>79</c:v>
                </c:pt>
                <c:pt idx="943">
                  <c:v>79</c:v>
                </c:pt>
                <c:pt idx="944">
                  <c:v>80</c:v>
                </c:pt>
                <c:pt idx="945">
                  <c:v>75</c:v>
                </c:pt>
                <c:pt idx="946">
                  <c:v>71</c:v>
                </c:pt>
                <c:pt idx="947">
                  <c:v>67</c:v>
                </c:pt>
                <c:pt idx="948">
                  <c:v>65</c:v>
                </c:pt>
                <c:pt idx="949">
                  <c:v>64</c:v>
                </c:pt>
                <c:pt idx="950">
                  <c:v>62</c:v>
                </c:pt>
                <c:pt idx="951">
                  <c:v>64</c:v>
                </c:pt>
                <c:pt idx="952">
                  <c:v>67</c:v>
                </c:pt>
                <c:pt idx="953">
                  <c:v>69</c:v>
                </c:pt>
                <c:pt idx="954">
                  <c:v>75</c:v>
                </c:pt>
                <c:pt idx="955">
                  <c:v>82</c:v>
                </c:pt>
                <c:pt idx="956">
                  <c:v>90</c:v>
                </c:pt>
                <c:pt idx="957">
                  <c:v>89</c:v>
                </c:pt>
                <c:pt idx="958">
                  <c:v>88</c:v>
                </c:pt>
                <c:pt idx="959">
                  <c:v>87</c:v>
                </c:pt>
                <c:pt idx="960">
                  <c:v>87</c:v>
                </c:pt>
                <c:pt idx="961">
                  <c:v>86</c:v>
                </c:pt>
                <c:pt idx="962">
                  <c:v>85</c:v>
                </c:pt>
                <c:pt idx="963">
                  <c:v>86</c:v>
                </c:pt>
                <c:pt idx="964">
                  <c:v>86</c:v>
                </c:pt>
                <c:pt idx="965">
                  <c:v>87</c:v>
                </c:pt>
                <c:pt idx="966">
                  <c:v>86</c:v>
                </c:pt>
                <c:pt idx="967">
                  <c:v>85</c:v>
                </c:pt>
                <c:pt idx="968">
                  <c:v>83</c:v>
                </c:pt>
                <c:pt idx="969">
                  <c:v>78</c:v>
                </c:pt>
                <c:pt idx="970">
                  <c:v>73</c:v>
                </c:pt>
                <c:pt idx="971">
                  <c:v>69</c:v>
                </c:pt>
                <c:pt idx="972">
                  <c:v>67</c:v>
                </c:pt>
                <c:pt idx="973">
                  <c:v>65</c:v>
                </c:pt>
                <c:pt idx="974">
                  <c:v>63</c:v>
                </c:pt>
                <c:pt idx="975">
                  <c:v>63</c:v>
                </c:pt>
                <c:pt idx="976">
                  <c:v>64</c:v>
                </c:pt>
                <c:pt idx="977">
                  <c:v>65</c:v>
                </c:pt>
                <c:pt idx="978">
                  <c:v>69</c:v>
                </c:pt>
                <c:pt idx="979">
                  <c:v>74</c:v>
                </c:pt>
                <c:pt idx="980">
                  <c:v>80</c:v>
                </c:pt>
                <c:pt idx="981">
                  <c:v>82</c:v>
                </c:pt>
                <c:pt idx="982">
                  <c:v>84</c:v>
                </c:pt>
                <c:pt idx="983">
                  <c:v>86</c:v>
                </c:pt>
                <c:pt idx="984">
                  <c:v>87</c:v>
                </c:pt>
                <c:pt idx="985">
                  <c:v>89</c:v>
                </c:pt>
                <c:pt idx="986">
                  <c:v>91</c:v>
                </c:pt>
                <c:pt idx="987">
                  <c:v>92</c:v>
                </c:pt>
                <c:pt idx="988">
                  <c:v>93</c:v>
                </c:pt>
                <c:pt idx="989">
                  <c:v>95</c:v>
                </c:pt>
                <c:pt idx="990">
                  <c:v>93</c:v>
                </c:pt>
                <c:pt idx="991">
                  <c:v>92</c:v>
                </c:pt>
                <c:pt idx="992">
                  <c:v>91</c:v>
                </c:pt>
                <c:pt idx="993">
                  <c:v>84</c:v>
                </c:pt>
                <c:pt idx="994">
                  <c:v>78</c:v>
                </c:pt>
                <c:pt idx="995">
                  <c:v>72</c:v>
                </c:pt>
                <c:pt idx="996">
                  <c:v>70</c:v>
                </c:pt>
                <c:pt idx="997">
                  <c:v>68</c:v>
                </c:pt>
                <c:pt idx="998">
                  <c:v>66</c:v>
                </c:pt>
                <c:pt idx="999">
                  <c:v>70</c:v>
                </c:pt>
                <c:pt idx="1000">
                  <c:v>75</c:v>
                </c:pt>
                <c:pt idx="1001">
                  <c:v>80</c:v>
                </c:pt>
                <c:pt idx="1002">
                  <c:v>81</c:v>
                </c:pt>
                <c:pt idx="1003">
                  <c:v>82</c:v>
                </c:pt>
                <c:pt idx="1004">
                  <c:v>83</c:v>
                </c:pt>
                <c:pt idx="1005">
                  <c:v>86</c:v>
                </c:pt>
                <c:pt idx="1006">
                  <c:v>89</c:v>
                </c:pt>
                <c:pt idx="1007">
                  <c:v>92</c:v>
                </c:pt>
                <c:pt idx="1008">
                  <c:v>95</c:v>
                </c:pt>
                <c:pt idx="1009">
                  <c:v>97</c:v>
                </c:pt>
                <c:pt idx="1010">
                  <c:v>100</c:v>
                </c:pt>
                <c:pt idx="1011">
                  <c:v>99</c:v>
                </c:pt>
                <c:pt idx="1012">
                  <c:v>99</c:v>
                </c:pt>
                <c:pt idx="1013">
                  <c:v>98</c:v>
                </c:pt>
                <c:pt idx="1014">
                  <c:v>97</c:v>
                </c:pt>
                <c:pt idx="1015">
                  <c:v>95</c:v>
                </c:pt>
                <c:pt idx="1016">
                  <c:v>94</c:v>
                </c:pt>
                <c:pt idx="1017">
                  <c:v>87</c:v>
                </c:pt>
                <c:pt idx="1018">
                  <c:v>80</c:v>
                </c:pt>
                <c:pt idx="1019">
                  <c:v>74</c:v>
                </c:pt>
                <c:pt idx="1020">
                  <c:v>72</c:v>
                </c:pt>
                <c:pt idx="1021">
                  <c:v>70</c:v>
                </c:pt>
                <c:pt idx="1022">
                  <c:v>68</c:v>
                </c:pt>
                <c:pt idx="1023">
                  <c:v>67</c:v>
                </c:pt>
                <c:pt idx="1024">
                  <c:v>66</c:v>
                </c:pt>
                <c:pt idx="1025">
                  <c:v>64</c:v>
                </c:pt>
                <c:pt idx="1026">
                  <c:v>67</c:v>
                </c:pt>
                <c:pt idx="1027">
                  <c:v>70</c:v>
                </c:pt>
                <c:pt idx="1028">
                  <c:v>74</c:v>
                </c:pt>
                <c:pt idx="1029">
                  <c:v>82</c:v>
                </c:pt>
                <c:pt idx="1030">
                  <c:v>91</c:v>
                </c:pt>
                <c:pt idx="1031">
                  <c:v>100</c:v>
                </c:pt>
                <c:pt idx="1032">
                  <c:v>98</c:v>
                </c:pt>
                <c:pt idx="1033">
                  <c:v>94</c:v>
                </c:pt>
                <c:pt idx="1034">
                  <c:v>91</c:v>
                </c:pt>
                <c:pt idx="1035">
                  <c:v>93</c:v>
                </c:pt>
                <c:pt idx="1036">
                  <c:v>96</c:v>
                </c:pt>
                <c:pt idx="1037">
                  <c:v>98</c:v>
                </c:pt>
                <c:pt idx="1038">
                  <c:v>97</c:v>
                </c:pt>
                <c:pt idx="1039">
                  <c:v>96</c:v>
                </c:pt>
                <c:pt idx="1040">
                  <c:v>95</c:v>
                </c:pt>
                <c:pt idx="1041">
                  <c:v>90</c:v>
                </c:pt>
                <c:pt idx="1042">
                  <c:v>86</c:v>
                </c:pt>
                <c:pt idx="1043">
                  <c:v>82</c:v>
                </c:pt>
                <c:pt idx="1044">
                  <c:v>80</c:v>
                </c:pt>
                <c:pt idx="1045">
                  <c:v>77</c:v>
                </c:pt>
                <c:pt idx="1046">
                  <c:v>75</c:v>
                </c:pt>
                <c:pt idx="1047">
                  <c:v>77</c:v>
                </c:pt>
                <c:pt idx="1048">
                  <c:v>80</c:v>
                </c:pt>
                <c:pt idx="1049">
                  <c:v>83</c:v>
                </c:pt>
                <c:pt idx="1050">
                  <c:v>84</c:v>
                </c:pt>
                <c:pt idx="1051">
                  <c:v>85</c:v>
                </c:pt>
                <c:pt idx="1052">
                  <c:v>86</c:v>
                </c:pt>
                <c:pt idx="1053">
                  <c:v>88</c:v>
                </c:pt>
                <c:pt idx="1054">
                  <c:v>90</c:v>
                </c:pt>
                <c:pt idx="1055">
                  <c:v>92</c:v>
                </c:pt>
                <c:pt idx="1056">
                  <c:v>93</c:v>
                </c:pt>
                <c:pt idx="1057">
                  <c:v>93</c:v>
                </c:pt>
                <c:pt idx="1058">
                  <c:v>94</c:v>
                </c:pt>
                <c:pt idx="1059">
                  <c:v>94</c:v>
                </c:pt>
                <c:pt idx="1060">
                  <c:v>94</c:v>
                </c:pt>
                <c:pt idx="1061">
                  <c:v>94</c:v>
                </c:pt>
                <c:pt idx="1062">
                  <c:v>92</c:v>
                </c:pt>
                <c:pt idx="1063">
                  <c:v>90</c:v>
                </c:pt>
                <c:pt idx="1064">
                  <c:v>89</c:v>
                </c:pt>
                <c:pt idx="1065">
                  <c:v>87</c:v>
                </c:pt>
                <c:pt idx="1066">
                  <c:v>86</c:v>
                </c:pt>
                <c:pt idx="1067">
                  <c:v>84</c:v>
                </c:pt>
                <c:pt idx="1068">
                  <c:v>83</c:v>
                </c:pt>
                <c:pt idx="1069">
                  <c:v>81</c:v>
                </c:pt>
                <c:pt idx="1070">
                  <c:v>80</c:v>
                </c:pt>
                <c:pt idx="1071">
                  <c:v>79</c:v>
                </c:pt>
                <c:pt idx="1072">
                  <c:v>79</c:v>
                </c:pt>
                <c:pt idx="1073">
                  <c:v>79</c:v>
                </c:pt>
                <c:pt idx="1074">
                  <c:v>80</c:v>
                </c:pt>
                <c:pt idx="1075">
                  <c:v>82</c:v>
                </c:pt>
                <c:pt idx="1076">
                  <c:v>84</c:v>
                </c:pt>
                <c:pt idx="1077">
                  <c:v>85</c:v>
                </c:pt>
                <c:pt idx="1078">
                  <c:v>87</c:v>
                </c:pt>
                <c:pt idx="1079">
                  <c:v>89</c:v>
                </c:pt>
                <c:pt idx="1080">
                  <c:v>90</c:v>
                </c:pt>
                <c:pt idx="1081">
                  <c:v>91</c:v>
                </c:pt>
                <c:pt idx="1082">
                  <c:v>92</c:v>
                </c:pt>
                <c:pt idx="1083">
                  <c:v>92</c:v>
                </c:pt>
                <c:pt idx="1084">
                  <c:v>92</c:v>
                </c:pt>
                <c:pt idx="1085">
                  <c:v>92</c:v>
                </c:pt>
                <c:pt idx="1086">
                  <c:v>91</c:v>
                </c:pt>
                <c:pt idx="1087">
                  <c:v>90</c:v>
                </c:pt>
                <c:pt idx="1088">
                  <c:v>89</c:v>
                </c:pt>
                <c:pt idx="1089">
                  <c:v>88</c:v>
                </c:pt>
                <c:pt idx="1090">
                  <c:v>86</c:v>
                </c:pt>
                <c:pt idx="1091">
                  <c:v>85</c:v>
                </c:pt>
                <c:pt idx="1092">
                  <c:v>82</c:v>
                </c:pt>
                <c:pt idx="1093">
                  <c:v>79</c:v>
                </c:pt>
                <c:pt idx="1094">
                  <c:v>76</c:v>
                </c:pt>
                <c:pt idx="1095">
                  <c:v>77</c:v>
                </c:pt>
                <c:pt idx="1096">
                  <c:v>78</c:v>
                </c:pt>
                <c:pt idx="1097">
                  <c:v>79</c:v>
                </c:pt>
                <c:pt idx="1098">
                  <c:v>81</c:v>
                </c:pt>
                <c:pt idx="1099">
                  <c:v>83</c:v>
                </c:pt>
                <c:pt idx="1100">
                  <c:v>86</c:v>
                </c:pt>
                <c:pt idx="1101">
                  <c:v>88</c:v>
                </c:pt>
                <c:pt idx="1102">
                  <c:v>90</c:v>
                </c:pt>
                <c:pt idx="1103">
                  <c:v>92</c:v>
                </c:pt>
                <c:pt idx="1104">
                  <c:v>92</c:v>
                </c:pt>
                <c:pt idx="1105">
                  <c:v>92</c:v>
                </c:pt>
                <c:pt idx="1106">
                  <c:v>92</c:v>
                </c:pt>
                <c:pt idx="1107">
                  <c:v>92</c:v>
                </c:pt>
                <c:pt idx="1108">
                  <c:v>92</c:v>
                </c:pt>
                <c:pt idx="1109">
                  <c:v>92</c:v>
                </c:pt>
                <c:pt idx="1110">
                  <c:v>88</c:v>
                </c:pt>
                <c:pt idx="1111">
                  <c:v>83</c:v>
                </c:pt>
                <c:pt idx="1112">
                  <c:v>79</c:v>
                </c:pt>
                <c:pt idx="1113">
                  <c:v>76</c:v>
                </c:pt>
                <c:pt idx="1114">
                  <c:v>72</c:v>
                </c:pt>
                <c:pt idx="1115">
                  <c:v>69</c:v>
                </c:pt>
                <c:pt idx="1116">
                  <c:v>70</c:v>
                </c:pt>
                <c:pt idx="1117">
                  <c:v>72</c:v>
                </c:pt>
                <c:pt idx="1118">
                  <c:v>73</c:v>
                </c:pt>
                <c:pt idx="1119">
                  <c:v>73</c:v>
                </c:pt>
                <c:pt idx="1120">
                  <c:v>74</c:v>
                </c:pt>
                <c:pt idx="1121">
                  <c:v>74</c:v>
                </c:pt>
                <c:pt idx="1122">
                  <c:v>77</c:v>
                </c:pt>
                <c:pt idx="1123">
                  <c:v>80</c:v>
                </c:pt>
                <c:pt idx="1124">
                  <c:v>83</c:v>
                </c:pt>
                <c:pt idx="1125">
                  <c:v>85</c:v>
                </c:pt>
                <c:pt idx="1126">
                  <c:v>88</c:v>
                </c:pt>
                <c:pt idx="1127">
                  <c:v>91</c:v>
                </c:pt>
                <c:pt idx="1128">
                  <c:v>90</c:v>
                </c:pt>
                <c:pt idx="1129">
                  <c:v>88</c:v>
                </c:pt>
                <c:pt idx="1130">
                  <c:v>87</c:v>
                </c:pt>
                <c:pt idx="1131">
                  <c:v>88</c:v>
                </c:pt>
                <c:pt idx="1132">
                  <c:v>88</c:v>
                </c:pt>
                <c:pt idx="1133">
                  <c:v>89</c:v>
                </c:pt>
                <c:pt idx="1134">
                  <c:v>89</c:v>
                </c:pt>
                <c:pt idx="1135">
                  <c:v>90</c:v>
                </c:pt>
                <c:pt idx="1136">
                  <c:v>90</c:v>
                </c:pt>
                <c:pt idx="1137">
                  <c:v>85</c:v>
                </c:pt>
                <c:pt idx="1138">
                  <c:v>81</c:v>
                </c:pt>
                <c:pt idx="1139">
                  <c:v>76</c:v>
                </c:pt>
                <c:pt idx="1140">
                  <c:v>76</c:v>
                </c:pt>
                <c:pt idx="1141">
                  <c:v>77</c:v>
                </c:pt>
                <c:pt idx="1142">
                  <c:v>77</c:v>
                </c:pt>
                <c:pt idx="1143">
                  <c:v>76</c:v>
                </c:pt>
                <c:pt idx="1144">
                  <c:v>74</c:v>
                </c:pt>
                <c:pt idx="1145">
                  <c:v>73</c:v>
                </c:pt>
                <c:pt idx="1146">
                  <c:v>76</c:v>
                </c:pt>
                <c:pt idx="1147">
                  <c:v>79</c:v>
                </c:pt>
                <c:pt idx="1148">
                  <c:v>83</c:v>
                </c:pt>
                <c:pt idx="1149">
                  <c:v>85</c:v>
                </c:pt>
                <c:pt idx="1150">
                  <c:v>88</c:v>
                </c:pt>
                <c:pt idx="1151">
                  <c:v>91</c:v>
                </c:pt>
                <c:pt idx="1152">
                  <c:v>92</c:v>
                </c:pt>
                <c:pt idx="1153">
                  <c:v>94</c:v>
                </c:pt>
                <c:pt idx="1154">
                  <c:v>95</c:v>
                </c:pt>
                <c:pt idx="1155">
                  <c:v>95</c:v>
                </c:pt>
                <c:pt idx="1156">
                  <c:v>95</c:v>
                </c:pt>
                <c:pt idx="1157">
                  <c:v>95</c:v>
                </c:pt>
                <c:pt idx="1158">
                  <c:v>94</c:v>
                </c:pt>
                <c:pt idx="1159">
                  <c:v>92</c:v>
                </c:pt>
                <c:pt idx="1160">
                  <c:v>91</c:v>
                </c:pt>
                <c:pt idx="1161">
                  <c:v>86</c:v>
                </c:pt>
                <c:pt idx="1162">
                  <c:v>82</c:v>
                </c:pt>
                <c:pt idx="1163">
                  <c:v>78</c:v>
                </c:pt>
                <c:pt idx="1164">
                  <c:v>74</c:v>
                </c:pt>
                <c:pt idx="1165">
                  <c:v>70</c:v>
                </c:pt>
                <c:pt idx="1166">
                  <c:v>67</c:v>
                </c:pt>
                <c:pt idx="1167">
                  <c:v>66</c:v>
                </c:pt>
                <c:pt idx="1168">
                  <c:v>65</c:v>
                </c:pt>
                <c:pt idx="1169">
                  <c:v>64</c:v>
                </c:pt>
                <c:pt idx="1170">
                  <c:v>69</c:v>
                </c:pt>
                <c:pt idx="1171">
                  <c:v>74</c:v>
                </c:pt>
                <c:pt idx="1172">
                  <c:v>80</c:v>
                </c:pt>
                <c:pt idx="1173">
                  <c:v>80</c:v>
                </c:pt>
                <c:pt idx="1174">
                  <c:v>80</c:v>
                </c:pt>
                <c:pt idx="1175">
                  <c:v>80</c:v>
                </c:pt>
                <c:pt idx="1176">
                  <c:v>83</c:v>
                </c:pt>
                <c:pt idx="1177">
                  <c:v>85</c:v>
                </c:pt>
                <c:pt idx="1178">
                  <c:v>88</c:v>
                </c:pt>
                <c:pt idx="1179">
                  <c:v>88</c:v>
                </c:pt>
                <c:pt idx="1180">
                  <c:v>89</c:v>
                </c:pt>
                <c:pt idx="1181">
                  <c:v>89</c:v>
                </c:pt>
                <c:pt idx="1182">
                  <c:v>88</c:v>
                </c:pt>
                <c:pt idx="1183">
                  <c:v>86</c:v>
                </c:pt>
                <c:pt idx="1184">
                  <c:v>85</c:v>
                </c:pt>
                <c:pt idx="1185">
                  <c:v>82</c:v>
                </c:pt>
                <c:pt idx="1186">
                  <c:v>78</c:v>
                </c:pt>
                <c:pt idx="1187">
                  <c:v>75</c:v>
                </c:pt>
                <c:pt idx="1188">
                  <c:v>73</c:v>
                </c:pt>
                <c:pt idx="1189">
                  <c:v>70</c:v>
                </c:pt>
                <c:pt idx="1190">
                  <c:v>67</c:v>
                </c:pt>
                <c:pt idx="1191">
                  <c:v>67</c:v>
                </c:pt>
                <c:pt idx="1192">
                  <c:v>68</c:v>
                </c:pt>
                <c:pt idx="1193">
                  <c:v>68</c:v>
                </c:pt>
                <c:pt idx="1194">
                  <c:v>73</c:v>
                </c:pt>
                <c:pt idx="1195">
                  <c:v>78</c:v>
                </c:pt>
                <c:pt idx="1196">
                  <c:v>84</c:v>
                </c:pt>
                <c:pt idx="1197">
                  <c:v>86</c:v>
                </c:pt>
                <c:pt idx="1198">
                  <c:v>88</c:v>
                </c:pt>
                <c:pt idx="1199">
                  <c:v>91</c:v>
                </c:pt>
                <c:pt idx="1200">
                  <c:v>91</c:v>
                </c:pt>
                <c:pt idx="1201">
                  <c:v>92</c:v>
                </c:pt>
                <c:pt idx="1202">
                  <c:v>92</c:v>
                </c:pt>
                <c:pt idx="1203">
                  <c:v>92</c:v>
                </c:pt>
                <c:pt idx="1204">
                  <c:v>92</c:v>
                </c:pt>
                <c:pt idx="1205">
                  <c:v>92</c:v>
                </c:pt>
                <c:pt idx="1206">
                  <c:v>92</c:v>
                </c:pt>
                <c:pt idx="1207">
                  <c:v>91</c:v>
                </c:pt>
                <c:pt idx="1208">
                  <c:v>91</c:v>
                </c:pt>
                <c:pt idx="1209">
                  <c:v>85</c:v>
                </c:pt>
                <c:pt idx="1210">
                  <c:v>79</c:v>
                </c:pt>
                <c:pt idx="1211">
                  <c:v>74</c:v>
                </c:pt>
                <c:pt idx="1212">
                  <c:v>70</c:v>
                </c:pt>
                <c:pt idx="1213">
                  <c:v>65</c:v>
                </c:pt>
                <c:pt idx="1214">
                  <c:v>61</c:v>
                </c:pt>
                <c:pt idx="1215">
                  <c:v>64</c:v>
                </c:pt>
                <c:pt idx="1216">
                  <c:v>67</c:v>
                </c:pt>
                <c:pt idx="1217">
                  <c:v>70</c:v>
                </c:pt>
                <c:pt idx="1218">
                  <c:v>73</c:v>
                </c:pt>
                <c:pt idx="1219">
                  <c:v>76</c:v>
                </c:pt>
                <c:pt idx="1220">
                  <c:v>79</c:v>
                </c:pt>
                <c:pt idx="1221">
                  <c:v>83</c:v>
                </c:pt>
                <c:pt idx="1222">
                  <c:v>88</c:v>
                </c:pt>
                <c:pt idx="1223">
                  <c:v>92</c:v>
                </c:pt>
                <c:pt idx="1224">
                  <c:v>92</c:v>
                </c:pt>
                <c:pt idx="1225">
                  <c:v>92</c:v>
                </c:pt>
                <c:pt idx="1226">
                  <c:v>92</c:v>
                </c:pt>
                <c:pt idx="1227">
                  <c:v>92</c:v>
                </c:pt>
                <c:pt idx="1228">
                  <c:v>92</c:v>
                </c:pt>
                <c:pt idx="1229">
                  <c:v>92</c:v>
                </c:pt>
                <c:pt idx="1230">
                  <c:v>90</c:v>
                </c:pt>
                <c:pt idx="1231">
                  <c:v>88</c:v>
                </c:pt>
                <c:pt idx="1232">
                  <c:v>86</c:v>
                </c:pt>
                <c:pt idx="1233">
                  <c:v>79</c:v>
                </c:pt>
                <c:pt idx="1234">
                  <c:v>73</c:v>
                </c:pt>
                <c:pt idx="1235">
                  <c:v>67</c:v>
                </c:pt>
                <c:pt idx="1236">
                  <c:v>64</c:v>
                </c:pt>
                <c:pt idx="1237">
                  <c:v>60</c:v>
                </c:pt>
                <c:pt idx="1238">
                  <c:v>57</c:v>
                </c:pt>
                <c:pt idx="1239">
                  <c:v>64</c:v>
                </c:pt>
                <c:pt idx="1240">
                  <c:v>73</c:v>
                </c:pt>
                <c:pt idx="1241">
                  <c:v>83</c:v>
                </c:pt>
                <c:pt idx="1242">
                  <c:v>89</c:v>
                </c:pt>
                <c:pt idx="1243">
                  <c:v>94</c:v>
                </c:pt>
                <c:pt idx="1244">
                  <c:v>100</c:v>
                </c:pt>
                <c:pt idx="1245">
                  <c:v>98</c:v>
                </c:pt>
                <c:pt idx="1246">
                  <c:v>96</c:v>
                </c:pt>
                <c:pt idx="1247">
                  <c:v>94</c:v>
                </c:pt>
                <c:pt idx="1248">
                  <c:v>94</c:v>
                </c:pt>
                <c:pt idx="1249">
                  <c:v>95</c:v>
                </c:pt>
                <c:pt idx="1250">
                  <c:v>96</c:v>
                </c:pt>
                <c:pt idx="1251">
                  <c:v>95</c:v>
                </c:pt>
                <c:pt idx="1252">
                  <c:v>95</c:v>
                </c:pt>
                <c:pt idx="1253">
                  <c:v>95</c:v>
                </c:pt>
                <c:pt idx="1254">
                  <c:v>94</c:v>
                </c:pt>
                <c:pt idx="1255">
                  <c:v>94</c:v>
                </c:pt>
                <c:pt idx="1256">
                  <c:v>94</c:v>
                </c:pt>
                <c:pt idx="1257">
                  <c:v>92</c:v>
                </c:pt>
                <c:pt idx="1258">
                  <c:v>90</c:v>
                </c:pt>
                <c:pt idx="1259">
                  <c:v>88</c:v>
                </c:pt>
                <c:pt idx="1260">
                  <c:v>89</c:v>
                </c:pt>
                <c:pt idx="1261">
                  <c:v>90</c:v>
                </c:pt>
                <c:pt idx="1262">
                  <c:v>90</c:v>
                </c:pt>
                <c:pt idx="1263">
                  <c:v>92</c:v>
                </c:pt>
                <c:pt idx="1264">
                  <c:v>94</c:v>
                </c:pt>
                <c:pt idx="1265">
                  <c:v>95</c:v>
                </c:pt>
                <c:pt idx="1266">
                  <c:v>97</c:v>
                </c:pt>
                <c:pt idx="1267">
                  <c:v>98</c:v>
                </c:pt>
                <c:pt idx="1268">
                  <c:v>100</c:v>
                </c:pt>
                <c:pt idx="1269">
                  <c:v>99</c:v>
                </c:pt>
                <c:pt idx="1270">
                  <c:v>99</c:v>
                </c:pt>
                <c:pt idx="1271">
                  <c:v>98</c:v>
                </c:pt>
                <c:pt idx="1272">
                  <c:v>99</c:v>
                </c:pt>
                <c:pt idx="1273">
                  <c:v>99</c:v>
                </c:pt>
                <c:pt idx="1274">
                  <c:v>100</c:v>
                </c:pt>
                <c:pt idx="1275">
                  <c:v>98</c:v>
                </c:pt>
                <c:pt idx="1276">
                  <c:v>97</c:v>
                </c:pt>
                <c:pt idx="1277">
                  <c:v>95</c:v>
                </c:pt>
                <c:pt idx="1278">
                  <c:v>95</c:v>
                </c:pt>
                <c:pt idx="1279">
                  <c:v>96</c:v>
                </c:pt>
                <c:pt idx="1280">
                  <c:v>96</c:v>
                </c:pt>
                <c:pt idx="1281">
                  <c:v>95</c:v>
                </c:pt>
                <c:pt idx="1282">
                  <c:v>93</c:v>
                </c:pt>
                <c:pt idx="1283">
                  <c:v>92</c:v>
                </c:pt>
                <c:pt idx="1284">
                  <c:v>93</c:v>
                </c:pt>
                <c:pt idx="1285">
                  <c:v>94</c:v>
                </c:pt>
                <c:pt idx="1286">
                  <c:v>95</c:v>
                </c:pt>
                <c:pt idx="1287">
                  <c:v>96</c:v>
                </c:pt>
                <c:pt idx="1288">
                  <c:v>97</c:v>
                </c:pt>
                <c:pt idx="1289">
                  <c:v>98</c:v>
                </c:pt>
                <c:pt idx="1290">
                  <c:v>98</c:v>
                </c:pt>
                <c:pt idx="1291">
                  <c:v>98</c:v>
                </c:pt>
                <c:pt idx="1292">
                  <c:v>98</c:v>
                </c:pt>
                <c:pt idx="1293">
                  <c:v>98</c:v>
                </c:pt>
                <c:pt idx="1294">
                  <c:v>97</c:v>
                </c:pt>
                <c:pt idx="1295">
                  <c:v>96</c:v>
                </c:pt>
                <c:pt idx="1296">
                  <c:v>97</c:v>
                </c:pt>
                <c:pt idx="1297">
                  <c:v>98</c:v>
                </c:pt>
                <c:pt idx="1298">
                  <c:v>98</c:v>
                </c:pt>
                <c:pt idx="1299">
                  <c:v>98</c:v>
                </c:pt>
                <c:pt idx="1300">
                  <c:v>97</c:v>
                </c:pt>
                <c:pt idx="1301">
                  <c:v>96</c:v>
                </c:pt>
                <c:pt idx="1302">
                  <c:v>97</c:v>
                </c:pt>
                <c:pt idx="1303">
                  <c:v>97</c:v>
                </c:pt>
                <c:pt idx="1304">
                  <c:v>98</c:v>
                </c:pt>
                <c:pt idx="1305">
                  <c:v>97</c:v>
                </c:pt>
                <c:pt idx="1306">
                  <c:v>97</c:v>
                </c:pt>
                <c:pt idx="1307">
                  <c:v>96</c:v>
                </c:pt>
                <c:pt idx="1308">
                  <c:v>96</c:v>
                </c:pt>
                <c:pt idx="1309">
                  <c:v>95</c:v>
                </c:pt>
                <c:pt idx="1310">
                  <c:v>95</c:v>
                </c:pt>
                <c:pt idx="1311">
                  <c:v>92</c:v>
                </c:pt>
                <c:pt idx="1312">
                  <c:v>89</c:v>
                </c:pt>
                <c:pt idx="1313">
                  <c:v>86</c:v>
                </c:pt>
                <c:pt idx="1314">
                  <c:v>84</c:v>
                </c:pt>
                <c:pt idx="1315">
                  <c:v>81</c:v>
                </c:pt>
                <c:pt idx="1316">
                  <c:v>79</c:v>
                </c:pt>
                <c:pt idx="1317">
                  <c:v>80</c:v>
                </c:pt>
                <c:pt idx="1318">
                  <c:v>80</c:v>
                </c:pt>
                <c:pt idx="1319">
                  <c:v>81</c:v>
                </c:pt>
                <c:pt idx="1320">
                  <c:v>82</c:v>
                </c:pt>
                <c:pt idx="1321">
                  <c:v>83</c:v>
                </c:pt>
                <c:pt idx="1322">
                  <c:v>84</c:v>
                </c:pt>
                <c:pt idx="1323">
                  <c:v>85</c:v>
                </c:pt>
                <c:pt idx="1324">
                  <c:v>86</c:v>
                </c:pt>
                <c:pt idx="1325">
                  <c:v>86</c:v>
                </c:pt>
                <c:pt idx="1326">
                  <c:v>87</c:v>
                </c:pt>
                <c:pt idx="1327">
                  <c:v>88</c:v>
                </c:pt>
                <c:pt idx="1328">
                  <c:v>89</c:v>
                </c:pt>
                <c:pt idx="1329">
                  <c:v>90</c:v>
                </c:pt>
                <c:pt idx="1330">
                  <c:v>91</c:v>
                </c:pt>
                <c:pt idx="1331">
                  <c:v>92</c:v>
                </c:pt>
                <c:pt idx="1332">
                  <c:v>90</c:v>
                </c:pt>
                <c:pt idx="1333">
                  <c:v>89</c:v>
                </c:pt>
                <c:pt idx="1334">
                  <c:v>87</c:v>
                </c:pt>
                <c:pt idx="1335">
                  <c:v>85</c:v>
                </c:pt>
                <c:pt idx="1336">
                  <c:v>82</c:v>
                </c:pt>
                <c:pt idx="1337">
                  <c:v>80</c:v>
                </c:pt>
                <c:pt idx="1338">
                  <c:v>80</c:v>
                </c:pt>
                <c:pt idx="1339">
                  <c:v>80</c:v>
                </c:pt>
                <c:pt idx="1340">
                  <c:v>80</c:v>
                </c:pt>
                <c:pt idx="1341">
                  <c:v>83</c:v>
                </c:pt>
                <c:pt idx="1342">
                  <c:v>85</c:v>
                </c:pt>
                <c:pt idx="1343">
                  <c:v>87</c:v>
                </c:pt>
                <c:pt idx="1344">
                  <c:v>89</c:v>
                </c:pt>
                <c:pt idx="1345">
                  <c:v>90</c:v>
                </c:pt>
                <c:pt idx="1346">
                  <c:v>92</c:v>
                </c:pt>
                <c:pt idx="1347">
                  <c:v>92</c:v>
                </c:pt>
                <c:pt idx="1348">
                  <c:v>92</c:v>
                </c:pt>
                <c:pt idx="1349">
                  <c:v>92</c:v>
                </c:pt>
                <c:pt idx="1350">
                  <c:v>91</c:v>
                </c:pt>
                <c:pt idx="1351">
                  <c:v>90</c:v>
                </c:pt>
                <c:pt idx="1352">
                  <c:v>89</c:v>
                </c:pt>
                <c:pt idx="1353">
                  <c:v>87</c:v>
                </c:pt>
                <c:pt idx="1354">
                  <c:v>85</c:v>
                </c:pt>
                <c:pt idx="1355">
                  <c:v>83</c:v>
                </c:pt>
                <c:pt idx="1356">
                  <c:v>81</c:v>
                </c:pt>
                <c:pt idx="1357">
                  <c:v>78</c:v>
                </c:pt>
                <c:pt idx="1358">
                  <c:v>76</c:v>
                </c:pt>
                <c:pt idx="1359">
                  <c:v>73</c:v>
                </c:pt>
                <c:pt idx="1360">
                  <c:v>71</c:v>
                </c:pt>
                <c:pt idx="1361">
                  <c:v>69</c:v>
                </c:pt>
                <c:pt idx="1362">
                  <c:v>74</c:v>
                </c:pt>
                <c:pt idx="1363">
                  <c:v>79</c:v>
                </c:pt>
                <c:pt idx="1364">
                  <c:v>85</c:v>
                </c:pt>
                <c:pt idx="1365">
                  <c:v>84</c:v>
                </c:pt>
                <c:pt idx="1366">
                  <c:v>83</c:v>
                </c:pt>
                <c:pt idx="1367">
                  <c:v>82</c:v>
                </c:pt>
                <c:pt idx="1368">
                  <c:v>84</c:v>
                </c:pt>
                <c:pt idx="1369">
                  <c:v>85</c:v>
                </c:pt>
                <c:pt idx="1370">
                  <c:v>87</c:v>
                </c:pt>
                <c:pt idx="1371">
                  <c:v>88</c:v>
                </c:pt>
                <c:pt idx="1372">
                  <c:v>88</c:v>
                </c:pt>
                <c:pt idx="1373">
                  <c:v>89</c:v>
                </c:pt>
                <c:pt idx="1374">
                  <c:v>88</c:v>
                </c:pt>
                <c:pt idx="1375">
                  <c:v>87</c:v>
                </c:pt>
                <c:pt idx="1376">
                  <c:v>86</c:v>
                </c:pt>
                <c:pt idx="1377">
                  <c:v>83</c:v>
                </c:pt>
                <c:pt idx="1378">
                  <c:v>80</c:v>
                </c:pt>
                <c:pt idx="1379">
                  <c:v>77</c:v>
                </c:pt>
                <c:pt idx="1380">
                  <c:v>75</c:v>
                </c:pt>
                <c:pt idx="1381">
                  <c:v>73</c:v>
                </c:pt>
                <c:pt idx="1382">
                  <c:v>71</c:v>
                </c:pt>
                <c:pt idx="1383">
                  <c:v>69</c:v>
                </c:pt>
                <c:pt idx="1384">
                  <c:v>67</c:v>
                </c:pt>
                <c:pt idx="1385">
                  <c:v>65</c:v>
                </c:pt>
                <c:pt idx="1386">
                  <c:v>68</c:v>
                </c:pt>
                <c:pt idx="1387">
                  <c:v>71</c:v>
                </c:pt>
                <c:pt idx="1388">
                  <c:v>77</c:v>
                </c:pt>
                <c:pt idx="1389">
                  <c:v>76</c:v>
                </c:pt>
                <c:pt idx="1390">
                  <c:v>78</c:v>
                </c:pt>
                <c:pt idx="1391">
                  <c:v>80</c:v>
                </c:pt>
                <c:pt idx="1392">
                  <c:v>82</c:v>
                </c:pt>
                <c:pt idx="1393">
                  <c:v>84</c:v>
                </c:pt>
                <c:pt idx="1394">
                  <c:v>86</c:v>
                </c:pt>
                <c:pt idx="1395">
                  <c:v>88</c:v>
                </c:pt>
                <c:pt idx="1396">
                  <c:v>90</c:v>
                </c:pt>
                <c:pt idx="1397">
                  <c:v>92</c:v>
                </c:pt>
                <c:pt idx="1398">
                  <c:v>91</c:v>
                </c:pt>
                <c:pt idx="1399">
                  <c:v>91</c:v>
                </c:pt>
                <c:pt idx="1400">
                  <c:v>90</c:v>
                </c:pt>
                <c:pt idx="1401">
                  <c:v>89</c:v>
                </c:pt>
                <c:pt idx="1402">
                  <c:v>87</c:v>
                </c:pt>
                <c:pt idx="1403">
                  <c:v>85</c:v>
                </c:pt>
                <c:pt idx="1404">
                  <c:v>84</c:v>
                </c:pt>
                <c:pt idx="1405">
                  <c:v>83</c:v>
                </c:pt>
                <c:pt idx="1406">
                  <c:v>83</c:v>
                </c:pt>
                <c:pt idx="1407">
                  <c:v>84</c:v>
                </c:pt>
                <c:pt idx="1408">
                  <c:v>85</c:v>
                </c:pt>
                <c:pt idx="1409">
                  <c:v>86</c:v>
                </c:pt>
                <c:pt idx="1410">
                  <c:v>87</c:v>
                </c:pt>
                <c:pt idx="1411">
                  <c:v>88</c:v>
                </c:pt>
                <c:pt idx="1412">
                  <c:v>90</c:v>
                </c:pt>
                <c:pt idx="1413">
                  <c:v>88</c:v>
                </c:pt>
                <c:pt idx="1414">
                  <c:v>86</c:v>
                </c:pt>
                <c:pt idx="1415">
                  <c:v>85</c:v>
                </c:pt>
                <c:pt idx="1416">
                  <c:v>85</c:v>
                </c:pt>
                <c:pt idx="1417">
                  <c:v>85</c:v>
                </c:pt>
                <c:pt idx="1418">
                  <c:v>86</c:v>
                </c:pt>
                <c:pt idx="1419">
                  <c:v>87</c:v>
                </c:pt>
                <c:pt idx="1420">
                  <c:v>89</c:v>
                </c:pt>
                <c:pt idx="1421">
                  <c:v>90</c:v>
                </c:pt>
                <c:pt idx="1422">
                  <c:v>89</c:v>
                </c:pt>
                <c:pt idx="1423">
                  <c:v>87</c:v>
                </c:pt>
                <c:pt idx="1424">
                  <c:v>86</c:v>
                </c:pt>
                <c:pt idx="1425">
                  <c:v>84</c:v>
                </c:pt>
                <c:pt idx="1426">
                  <c:v>83</c:v>
                </c:pt>
                <c:pt idx="1427">
                  <c:v>81</c:v>
                </c:pt>
                <c:pt idx="1428">
                  <c:v>78</c:v>
                </c:pt>
                <c:pt idx="1429">
                  <c:v>74</c:v>
                </c:pt>
                <c:pt idx="1430">
                  <c:v>71</c:v>
                </c:pt>
                <c:pt idx="1431">
                  <c:v>73</c:v>
                </c:pt>
                <c:pt idx="1432">
                  <c:v>76</c:v>
                </c:pt>
                <c:pt idx="1433">
                  <c:v>78</c:v>
                </c:pt>
                <c:pt idx="1434">
                  <c:v>82</c:v>
                </c:pt>
                <c:pt idx="1435">
                  <c:v>86</c:v>
                </c:pt>
                <c:pt idx="1436">
                  <c:v>91</c:v>
                </c:pt>
                <c:pt idx="1437">
                  <c:v>92</c:v>
                </c:pt>
                <c:pt idx="1438">
                  <c:v>93</c:v>
                </c:pt>
                <c:pt idx="1439">
                  <c:v>94</c:v>
                </c:pt>
                <c:pt idx="1440">
                  <c:v>93</c:v>
                </c:pt>
                <c:pt idx="1441">
                  <c:v>92</c:v>
                </c:pt>
                <c:pt idx="1442">
                  <c:v>90</c:v>
                </c:pt>
                <c:pt idx="1443">
                  <c:v>92</c:v>
                </c:pt>
                <c:pt idx="1444">
                  <c:v>93</c:v>
                </c:pt>
                <c:pt idx="1445">
                  <c:v>95</c:v>
                </c:pt>
                <c:pt idx="1446">
                  <c:v>92</c:v>
                </c:pt>
                <c:pt idx="1447">
                  <c:v>89</c:v>
                </c:pt>
                <c:pt idx="1448">
                  <c:v>87</c:v>
                </c:pt>
                <c:pt idx="1449">
                  <c:v>83</c:v>
                </c:pt>
                <c:pt idx="1450">
                  <c:v>80</c:v>
                </c:pt>
                <c:pt idx="1451">
                  <c:v>77</c:v>
                </c:pt>
                <c:pt idx="1452">
                  <c:v>79</c:v>
                </c:pt>
                <c:pt idx="1453">
                  <c:v>81</c:v>
                </c:pt>
                <c:pt idx="1454">
                  <c:v>84</c:v>
                </c:pt>
                <c:pt idx="1455">
                  <c:v>84</c:v>
                </c:pt>
                <c:pt idx="1456">
                  <c:v>84</c:v>
                </c:pt>
                <c:pt idx="1457">
                  <c:v>85</c:v>
                </c:pt>
                <c:pt idx="1458">
                  <c:v>88</c:v>
                </c:pt>
                <c:pt idx="1459">
                  <c:v>89</c:v>
                </c:pt>
                <c:pt idx="1460">
                  <c:v>91</c:v>
                </c:pt>
                <c:pt idx="1461">
                  <c:v>92</c:v>
                </c:pt>
                <c:pt idx="1462">
                  <c:v>93</c:v>
                </c:pt>
                <c:pt idx="1463">
                  <c:v>93</c:v>
                </c:pt>
                <c:pt idx="1464">
                  <c:v>94</c:v>
                </c:pt>
                <c:pt idx="1465">
                  <c:v>95</c:v>
                </c:pt>
                <c:pt idx="1466">
                  <c:v>96</c:v>
                </c:pt>
                <c:pt idx="1467">
                  <c:v>96</c:v>
                </c:pt>
                <c:pt idx="1468">
                  <c:v>97</c:v>
                </c:pt>
                <c:pt idx="1469">
                  <c:v>97</c:v>
                </c:pt>
                <c:pt idx="1470">
                  <c:v>96</c:v>
                </c:pt>
                <c:pt idx="1471">
                  <c:v>95</c:v>
                </c:pt>
                <c:pt idx="1472">
                  <c:v>95</c:v>
                </c:pt>
                <c:pt idx="1473">
                  <c:v>93</c:v>
                </c:pt>
                <c:pt idx="1474">
                  <c:v>91</c:v>
                </c:pt>
                <c:pt idx="1475">
                  <c:v>89</c:v>
                </c:pt>
                <c:pt idx="1476">
                  <c:v>84</c:v>
                </c:pt>
                <c:pt idx="1477">
                  <c:v>80</c:v>
                </c:pt>
                <c:pt idx="1478">
                  <c:v>76</c:v>
                </c:pt>
                <c:pt idx="1479">
                  <c:v>81</c:v>
                </c:pt>
                <c:pt idx="1480">
                  <c:v>86</c:v>
                </c:pt>
                <c:pt idx="1481">
                  <c:v>92</c:v>
                </c:pt>
                <c:pt idx="1482">
                  <c:v>97</c:v>
                </c:pt>
                <c:pt idx="1483">
                  <c:v>100</c:v>
                </c:pt>
                <c:pt idx="1484">
                  <c:v>95</c:v>
                </c:pt>
                <c:pt idx="1485">
                  <c:v>95</c:v>
                </c:pt>
                <c:pt idx="1486">
                  <c:v>95</c:v>
                </c:pt>
                <c:pt idx="1487">
                  <c:v>95</c:v>
                </c:pt>
                <c:pt idx="1488">
                  <c:v>95</c:v>
                </c:pt>
                <c:pt idx="1489">
                  <c:v>96</c:v>
                </c:pt>
                <c:pt idx="1490">
                  <c:v>96</c:v>
                </c:pt>
                <c:pt idx="1491">
                  <c:v>96</c:v>
                </c:pt>
                <c:pt idx="1492">
                  <c:v>96</c:v>
                </c:pt>
                <c:pt idx="1493">
                  <c:v>96</c:v>
                </c:pt>
                <c:pt idx="1494">
                  <c:v>96</c:v>
                </c:pt>
                <c:pt idx="1495">
                  <c:v>95</c:v>
                </c:pt>
                <c:pt idx="1496">
                  <c:v>94</c:v>
                </c:pt>
                <c:pt idx="1497">
                  <c:v>92</c:v>
                </c:pt>
                <c:pt idx="1498">
                  <c:v>90</c:v>
                </c:pt>
                <c:pt idx="1499">
                  <c:v>88</c:v>
                </c:pt>
                <c:pt idx="1500">
                  <c:v>84</c:v>
                </c:pt>
                <c:pt idx="1501">
                  <c:v>81</c:v>
                </c:pt>
                <c:pt idx="1502">
                  <c:v>78</c:v>
                </c:pt>
                <c:pt idx="1503">
                  <c:v>79</c:v>
                </c:pt>
                <c:pt idx="1504">
                  <c:v>79</c:v>
                </c:pt>
                <c:pt idx="1505">
                  <c:v>80</c:v>
                </c:pt>
                <c:pt idx="1506">
                  <c:v>84</c:v>
                </c:pt>
                <c:pt idx="1507">
                  <c:v>87</c:v>
                </c:pt>
                <c:pt idx="1508">
                  <c:v>90</c:v>
                </c:pt>
                <c:pt idx="1509">
                  <c:v>90</c:v>
                </c:pt>
                <c:pt idx="1510">
                  <c:v>90</c:v>
                </c:pt>
                <c:pt idx="1511">
                  <c:v>89</c:v>
                </c:pt>
                <c:pt idx="1512">
                  <c:v>90</c:v>
                </c:pt>
                <c:pt idx="1513">
                  <c:v>91</c:v>
                </c:pt>
                <c:pt idx="1514">
                  <c:v>92</c:v>
                </c:pt>
                <c:pt idx="1515">
                  <c:v>93</c:v>
                </c:pt>
                <c:pt idx="1516">
                  <c:v>93</c:v>
                </c:pt>
                <c:pt idx="1517">
                  <c:v>94</c:v>
                </c:pt>
                <c:pt idx="1518">
                  <c:v>90</c:v>
                </c:pt>
                <c:pt idx="1519">
                  <c:v>87</c:v>
                </c:pt>
                <c:pt idx="1520">
                  <c:v>84</c:v>
                </c:pt>
                <c:pt idx="1521">
                  <c:v>82</c:v>
                </c:pt>
                <c:pt idx="1522">
                  <c:v>80</c:v>
                </c:pt>
                <c:pt idx="1523">
                  <c:v>78</c:v>
                </c:pt>
                <c:pt idx="1524">
                  <c:v>75</c:v>
                </c:pt>
                <c:pt idx="1525">
                  <c:v>73</c:v>
                </c:pt>
                <c:pt idx="1526">
                  <c:v>71</c:v>
                </c:pt>
                <c:pt idx="1527">
                  <c:v>68</c:v>
                </c:pt>
                <c:pt idx="1528">
                  <c:v>65</c:v>
                </c:pt>
                <c:pt idx="1529">
                  <c:v>62</c:v>
                </c:pt>
                <c:pt idx="1530">
                  <c:v>69</c:v>
                </c:pt>
                <c:pt idx="1531">
                  <c:v>77</c:v>
                </c:pt>
                <c:pt idx="1532">
                  <c:v>86</c:v>
                </c:pt>
                <c:pt idx="1533">
                  <c:v>86</c:v>
                </c:pt>
                <c:pt idx="1534">
                  <c:v>86</c:v>
                </c:pt>
                <c:pt idx="1535">
                  <c:v>86</c:v>
                </c:pt>
                <c:pt idx="1536">
                  <c:v>86</c:v>
                </c:pt>
                <c:pt idx="1537">
                  <c:v>86</c:v>
                </c:pt>
                <c:pt idx="1538">
                  <c:v>86</c:v>
                </c:pt>
                <c:pt idx="1539">
                  <c:v>87</c:v>
                </c:pt>
                <c:pt idx="1540">
                  <c:v>89</c:v>
                </c:pt>
                <c:pt idx="1541">
                  <c:v>90</c:v>
                </c:pt>
                <c:pt idx="1542">
                  <c:v>89</c:v>
                </c:pt>
                <c:pt idx="1543">
                  <c:v>87</c:v>
                </c:pt>
                <c:pt idx="1544">
                  <c:v>86</c:v>
                </c:pt>
                <c:pt idx="1545">
                  <c:v>82</c:v>
                </c:pt>
                <c:pt idx="1546">
                  <c:v>78</c:v>
                </c:pt>
                <c:pt idx="1547">
                  <c:v>74</c:v>
                </c:pt>
                <c:pt idx="1548">
                  <c:v>78</c:v>
                </c:pt>
                <c:pt idx="1549">
                  <c:v>83</c:v>
                </c:pt>
                <c:pt idx="1550">
                  <c:v>87</c:v>
                </c:pt>
                <c:pt idx="1551">
                  <c:v>82</c:v>
                </c:pt>
                <c:pt idx="1552">
                  <c:v>76</c:v>
                </c:pt>
                <c:pt idx="1553">
                  <c:v>71</c:v>
                </c:pt>
                <c:pt idx="1554">
                  <c:v>73</c:v>
                </c:pt>
                <c:pt idx="1555">
                  <c:v>75</c:v>
                </c:pt>
                <c:pt idx="1556">
                  <c:v>77</c:v>
                </c:pt>
                <c:pt idx="1557">
                  <c:v>79</c:v>
                </c:pt>
                <c:pt idx="1558">
                  <c:v>81</c:v>
                </c:pt>
                <c:pt idx="1559">
                  <c:v>83</c:v>
                </c:pt>
                <c:pt idx="1560">
                  <c:v>84</c:v>
                </c:pt>
                <c:pt idx="1561">
                  <c:v>85</c:v>
                </c:pt>
                <c:pt idx="1562">
                  <c:v>86</c:v>
                </c:pt>
                <c:pt idx="1563">
                  <c:v>87</c:v>
                </c:pt>
                <c:pt idx="1564">
                  <c:v>89</c:v>
                </c:pt>
                <c:pt idx="1565">
                  <c:v>90</c:v>
                </c:pt>
                <c:pt idx="1566">
                  <c:v>89</c:v>
                </c:pt>
                <c:pt idx="1567">
                  <c:v>88</c:v>
                </c:pt>
                <c:pt idx="1568">
                  <c:v>87</c:v>
                </c:pt>
                <c:pt idx="1569">
                  <c:v>83</c:v>
                </c:pt>
                <c:pt idx="1570">
                  <c:v>79</c:v>
                </c:pt>
                <c:pt idx="1571">
                  <c:v>75</c:v>
                </c:pt>
                <c:pt idx="1572">
                  <c:v>75</c:v>
                </c:pt>
                <c:pt idx="1573">
                  <c:v>74</c:v>
                </c:pt>
                <c:pt idx="1574">
                  <c:v>73</c:v>
                </c:pt>
                <c:pt idx="1575">
                  <c:v>73</c:v>
                </c:pt>
                <c:pt idx="1576">
                  <c:v>72</c:v>
                </c:pt>
                <c:pt idx="1577">
                  <c:v>72</c:v>
                </c:pt>
                <c:pt idx="1578">
                  <c:v>76</c:v>
                </c:pt>
                <c:pt idx="1579">
                  <c:v>80</c:v>
                </c:pt>
                <c:pt idx="1580">
                  <c:v>85</c:v>
                </c:pt>
                <c:pt idx="1581">
                  <c:v>83</c:v>
                </c:pt>
                <c:pt idx="1582">
                  <c:v>82</c:v>
                </c:pt>
                <c:pt idx="1583">
                  <c:v>80</c:v>
                </c:pt>
                <c:pt idx="1584">
                  <c:v>84</c:v>
                </c:pt>
                <c:pt idx="1585">
                  <c:v>88</c:v>
                </c:pt>
                <c:pt idx="1586">
                  <c:v>92</c:v>
                </c:pt>
                <c:pt idx="1587">
                  <c:v>92</c:v>
                </c:pt>
                <c:pt idx="1588">
                  <c:v>92</c:v>
                </c:pt>
                <c:pt idx="1589">
                  <c:v>91</c:v>
                </c:pt>
                <c:pt idx="1590">
                  <c:v>90</c:v>
                </c:pt>
                <c:pt idx="1591">
                  <c:v>89</c:v>
                </c:pt>
                <c:pt idx="1592">
                  <c:v>87</c:v>
                </c:pt>
                <c:pt idx="1593">
                  <c:v>91</c:v>
                </c:pt>
                <c:pt idx="1594">
                  <c:v>96</c:v>
                </c:pt>
                <c:pt idx="1595">
                  <c:v>100</c:v>
                </c:pt>
                <c:pt idx="1596">
                  <c:v>91</c:v>
                </c:pt>
                <c:pt idx="1597">
                  <c:v>83</c:v>
                </c:pt>
                <c:pt idx="1598">
                  <c:v>76</c:v>
                </c:pt>
                <c:pt idx="1599">
                  <c:v>73</c:v>
                </c:pt>
                <c:pt idx="1600">
                  <c:v>69</c:v>
                </c:pt>
                <c:pt idx="1601">
                  <c:v>66</c:v>
                </c:pt>
                <c:pt idx="1602">
                  <c:v>69</c:v>
                </c:pt>
                <c:pt idx="1603">
                  <c:v>72</c:v>
                </c:pt>
                <c:pt idx="1604">
                  <c:v>75</c:v>
                </c:pt>
                <c:pt idx="1605">
                  <c:v>79</c:v>
                </c:pt>
                <c:pt idx="1606">
                  <c:v>83</c:v>
                </c:pt>
                <c:pt idx="1607">
                  <c:v>87</c:v>
                </c:pt>
                <c:pt idx="1608">
                  <c:v>85</c:v>
                </c:pt>
                <c:pt idx="1609">
                  <c:v>82</c:v>
                </c:pt>
                <c:pt idx="1610">
                  <c:v>80</c:v>
                </c:pt>
                <c:pt idx="1611">
                  <c:v>83</c:v>
                </c:pt>
                <c:pt idx="1612">
                  <c:v>86</c:v>
                </c:pt>
                <c:pt idx="1613">
                  <c:v>89</c:v>
                </c:pt>
                <c:pt idx="1614">
                  <c:v>88</c:v>
                </c:pt>
                <c:pt idx="1615">
                  <c:v>88</c:v>
                </c:pt>
                <c:pt idx="1616">
                  <c:v>87</c:v>
                </c:pt>
                <c:pt idx="1617">
                  <c:v>83</c:v>
                </c:pt>
                <c:pt idx="1618">
                  <c:v>79</c:v>
                </c:pt>
                <c:pt idx="1619">
                  <c:v>75</c:v>
                </c:pt>
                <c:pt idx="1620">
                  <c:v>74</c:v>
                </c:pt>
                <c:pt idx="1621">
                  <c:v>73</c:v>
                </c:pt>
                <c:pt idx="1622">
                  <c:v>72</c:v>
                </c:pt>
                <c:pt idx="1623">
                  <c:v>71</c:v>
                </c:pt>
                <c:pt idx="1624">
                  <c:v>70</c:v>
                </c:pt>
                <c:pt idx="1625">
                  <c:v>69</c:v>
                </c:pt>
                <c:pt idx="1626">
                  <c:v>72</c:v>
                </c:pt>
                <c:pt idx="1627">
                  <c:v>76</c:v>
                </c:pt>
                <c:pt idx="1628">
                  <c:v>79</c:v>
                </c:pt>
                <c:pt idx="1629">
                  <c:v>82</c:v>
                </c:pt>
                <c:pt idx="1630">
                  <c:v>84</c:v>
                </c:pt>
                <c:pt idx="1631">
                  <c:v>87</c:v>
                </c:pt>
                <c:pt idx="1632">
                  <c:v>84</c:v>
                </c:pt>
                <c:pt idx="1633">
                  <c:v>81</c:v>
                </c:pt>
                <c:pt idx="1634">
                  <c:v>81</c:v>
                </c:pt>
                <c:pt idx="1635">
                  <c:v>87</c:v>
                </c:pt>
                <c:pt idx="1636">
                  <c:v>94</c:v>
                </c:pt>
                <c:pt idx="1637">
                  <c:v>100</c:v>
                </c:pt>
                <c:pt idx="1638">
                  <c:v>95</c:v>
                </c:pt>
                <c:pt idx="1639">
                  <c:v>89</c:v>
                </c:pt>
                <c:pt idx="1640">
                  <c:v>84</c:v>
                </c:pt>
                <c:pt idx="1641">
                  <c:v>81</c:v>
                </c:pt>
                <c:pt idx="1642">
                  <c:v>77</c:v>
                </c:pt>
                <c:pt idx="1643">
                  <c:v>74</c:v>
                </c:pt>
                <c:pt idx="1644">
                  <c:v>71</c:v>
                </c:pt>
                <c:pt idx="1645">
                  <c:v>69</c:v>
                </c:pt>
                <c:pt idx="1646">
                  <c:v>67</c:v>
                </c:pt>
                <c:pt idx="1647">
                  <c:v>65</c:v>
                </c:pt>
                <c:pt idx="1648">
                  <c:v>64</c:v>
                </c:pt>
                <c:pt idx="1649">
                  <c:v>62</c:v>
                </c:pt>
                <c:pt idx="1650">
                  <c:v>68</c:v>
                </c:pt>
                <c:pt idx="1651">
                  <c:v>74</c:v>
                </c:pt>
                <c:pt idx="1652">
                  <c:v>80</c:v>
                </c:pt>
                <c:pt idx="1653">
                  <c:v>80</c:v>
                </c:pt>
                <c:pt idx="1654">
                  <c:v>79</c:v>
                </c:pt>
                <c:pt idx="1655">
                  <c:v>79</c:v>
                </c:pt>
                <c:pt idx="1656">
                  <c:v>79</c:v>
                </c:pt>
                <c:pt idx="1657">
                  <c:v>79</c:v>
                </c:pt>
                <c:pt idx="1658">
                  <c:v>78</c:v>
                </c:pt>
                <c:pt idx="1659">
                  <c:v>82</c:v>
                </c:pt>
                <c:pt idx="1660">
                  <c:v>86</c:v>
                </c:pt>
                <c:pt idx="1661">
                  <c:v>90</c:v>
                </c:pt>
                <c:pt idx="1662">
                  <c:v>89</c:v>
                </c:pt>
                <c:pt idx="1663">
                  <c:v>88</c:v>
                </c:pt>
                <c:pt idx="1664">
                  <c:v>87</c:v>
                </c:pt>
                <c:pt idx="1665">
                  <c:v>82</c:v>
                </c:pt>
                <c:pt idx="1666">
                  <c:v>77</c:v>
                </c:pt>
                <c:pt idx="1667">
                  <c:v>73</c:v>
                </c:pt>
                <c:pt idx="1668">
                  <c:v>72</c:v>
                </c:pt>
                <c:pt idx="1669">
                  <c:v>71</c:v>
                </c:pt>
                <c:pt idx="1670">
                  <c:v>70</c:v>
                </c:pt>
                <c:pt idx="1671">
                  <c:v>70</c:v>
                </c:pt>
                <c:pt idx="1672">
                  <c:v>69</c:v>
                </c:pt>
                <c:pt idx="1673">
                  <c:v>69</c:v>
                </c:pt>
                <c:pt idx="1674">
                  <c:v>71</c:v>
                </c:pt>
                <c:pt idx="1675">
                  <c:v>74</c:v>
                </c:pt>
                <c:pt idx="1676">
                  <c:v>76</c:v>
                </c:pt>
                <c:pt idx="1677">
                  <c:v>78</c:v>
                </c:pt>
                <c:pt idx="1678">
                  <c:v>80</c:v>
                </c:pt>
                <c:pt idx="1679">
                  <c:v>83</c:v>
                </c:pt>
                <c:pt idx="1680">
                  <c:v>85</c:v>
                </c:pt>
                <c:pt idx="1681">
                  <c:v>87</c:v>
                </c:pt>
                <c:pt idx="1682">
                  <c:v>88</c:v>
                </c:pt>
                <c:pt idx="1683">
                  <c:v>88</c:v>
                </c:pt>
                <c:pt idx="1684">
                  <c:v>88</c:v>
                </c:pt>
                <c:pt idx="1685">
                  <c:v>87</c:v>
                </c:pt>
                <c:pt idx="1686">
                  <c:v>86</c:v>
                </c:pt>
                <c:pt idx="1687">
                  <c:v>85</c:v>
                </c:pt>
                <c:pt idx="1688">
                  <c:v>83</c:v>
                </c:pt>
                <c:pt idx="1689">
                  <c:v>78</c:v>
                </c:pt>
                <c:pt idx="1690">
                  <c:v>73</c:v>
                </c:pt>
                <c:pt idx="1691">
                  <c:v>68</c:v>
                </c:pt>
                <c:pt idx="1692">
                  <c:v>68</c:v>
                </c:pt>
                <c:pt idx="1693">
                  <c:v>67</c:v>
                </c:pt>
                <c:pt idx="1694">
                  <c:v>67</c:v>
                </c:pt>
                <c:pt idx="1695">
                  <c:v>68</c:v>
                </c:pt>
                <c:pt idx="1696">
                  <c:v>68</c:v>
                </c:pt>
                <c:pt idx="1697">
                  <c:v>69</c:v>
                </c:pt>
                <c:pt idx="1698">
                  <c:v>74</c:v>
                </c:pt>
                <c:pt idx="1699">
                  <c:v>80</c:v>
                </c:pt>
                <c:pt idx="1700">
                  <c:v>86</c:v>
                </c:pt>
                <c:pt idx="1701">
                  <c:v>86</c:v>
                </c:pt>
                <c:pt idx="1702">
                  <c:v>87</c:v>
                </c:pt>
                <c:pt idx="1703">
                  <c:v>87</c:v>
                </c:pt>
                <c:pt idx="1704">
                  <c:v>85</c:v>
                </c:pt>
                <c:pt idx="1705">
                  <c:v>82</c:v>
                </c:pt>
                <c:pt idx="1706">
                  <c:v>80</c:v>
                </c:pt>
                <c:pt idx="1707">
                  <c:v>82</c:v>
                </c:pt>
                <c:pt idx="1708">
                  <c:v>85</c:v>
                </c:pt>
                <c:pt idx="1709">
                  <c:v>87</c:v>
                </c:pt>
                <c:pt idx="1710">
                  <c:v>86</c:v>
                </c:pt>
                <c:pt idx="1711">
                  <c:v>85</c:v>
                </c:pt>
                <c:pt idx="1712">
                  <c:v>84</c:v>
                </c:pt>
                <c:pt idx="1713">
                  <c:v>83</c:v>
                </c:pt>
                <c:pt idx="1714">
                  <c:v>82</c:v>
                </c:pt>
                <c:pt idx="1715">
                  <c:v>80</c:v>
                </c:pt>
                <c:pt idx="1716">
                  <c:v>76</c:v>
                </c:pt>
                <c:pt idx="1717">
                  <c:v>72</c:v>
                </c:pt>
                <c:pt idx="1718">
                  <c:v>69</c:v>
                </c:pt>
                <c:pt idx="1719">
                  <c:v>65</c:v>
                </c:pt>
                <c:pt idx="1720">
                  <c:v>62</c:v>
                </c:pt>
                <c:pt idx="1721">
                  <c:v>59</c:v>
                </c:pt>
                <c:pt idx="1722">
                  <c:v>64</c:v>
                </c:pt>
                <c:pt idx="1723">
                  <c:v>70</c:v>
                </c:pt>
                <c:pt idx="1724">
                  <c:v>77</c:v>
                </c:pt>
                <c:pt idx="1725">
                  <c:v>70</c:v>
                </c:pt>
                <c:pt idx="1726">
                  <c:v>64</c:v>
                </c:pt>
                <c:pt idx="1727">
                  <c:v>59</c:v>
                </c:pt>
                <c:pt idx="1728">
                  <c:v>68</c:v>
                </c:pt>
                <c:pt idx="1729">
                  <c:v>78</c:v>
                </c:pt>
                <c:pt idx="1730">
                  <c:v>90</c:v>
                </c:pt>
                <c:pt idx="1731">
                  <c:v>89</c:v>
                </c:pt>
                <c:pt idx="1732">
                  <c:v>88</c:v>
                </c:pt>
                <c:pt idx="1733">
                  <c:v>87</c:v>
                </c:pt>
                <c:pt idx="1734">
                  <c:v>87</c:v>
                </c:pt>
                <c:pt idx="1735">
                  <c:v>86</c:v>
                </c:pt>
                <c:pt idx="1736">
                  <c:v>86</c:v>
                </c:pt>
                <c:pt idx="1737">
                  <c:v>81</c:v>
                </c:pt>
                <c:pt idx="1738">
                  <c:v>76</c:v>
                </c:pt>
                <c:pt idx="1739">
                  <c:v>72</c:v>
                </c:pt>
                <c:pt idx="1740">
                  <c:v>68</c:v>
                </c:pt>
                <c:pt idx="1741">
                  <c:v>65</c:v>
                </c:pt>
                <c:pt idx="1742">
                  <c:v>62</c:v>
                </c:pt>
                <c:pt idx="1743">
                  <c:v>63</c:v>
                </c:pt>
                <c:pt idx="1744">
                  <c:v>64</c:v>
                </c:pt>
                <c:pt idx="1745">
                  <c:v>65</c:v>
                </c:pt>
                <c:pt idx="1746">
                  <c:v>74</c:v>
                </c:pt>
                <c:pt idx="1747">
                  <c:v>85</c:v>
                </c:pt>
                <c:pt idx="1748">
                  <c:v>97</c:v>
                </c:pt>
                <c:pt idx="1749">
                  <c:v>96</c:v>
                </c:pt>
                <c:pt idx="1750">
                  <c:v>95</c:v>
                </c:pt>
                <c:pt idx="1751">
                  <c:v>95</c:v>
                </c:pt>
                <c:pt idx="1752">
                  <c:v>95</c:v>
                </c:pt>
                <c:pt idx="1753">
                  <c:v>95</c:v>
                </c:pt>
                <c:pt idx="1754">
                  <c:v>95</c:v>
                </c:pt>
                <c:pt idx="1755">
                  <c:v>95</c:v>
                </c:pt>
                <c:pt idx="1756">
                  <c:v>95</c:v>
                </c:pt>
                <c:pt idx="1757">
                  <c:v>95</c:v>
                </c:pt>
                <c:pt idx="1758">
                  <c:v>97</c:v>
                </c:pt>
                <c:pt idx="1759">
                  <c:v>98</c:v>
                </c:pt>
                <c:pt idx="1760">
                  <c:v>100</c:v>
                </c:pt>
                <c:pt idx="1761">
                  <c:v>96</c:v>
                </c:pt>
                <c:pt idx="1762">
                  <c:v>92</c:v>
                </c:pt>
                <c:pt idx="1763">
                  <c:v>89</c:v>
                </c:pt>
                <c:pt idx="1764">
                  <c:v>85</c:v>
                </c:pt>
                <c:pt idx="1765">
                  <c:v>81</c:v>
                </c:pt>
                <c:pt idx="1766">
                  <c:v>78</c:v>
                </c:pt>
                <c:pt idx="1767">
                  <c:v>74</c:v>
                </c:pt>
                <c:pt idx="1768">
                  <c:v>71</c:v>
                </c:pt>
                <c:pt idx="1769">
                  <c:v>68</c:v>
                </c:pt>
                <c:pt idx="1770">
                  <c:v>72</c:v>
                </c:pt>
                <c:pt idx="1771">
                  <c:v>76</c:v>
                </c:pt>
                <c:pt idx="1772">
                  <c:v>80</c:v>
                </c:pt>
                <c:pt idx="1773">
                  <c:v>82</c:v>
                </c:pt>
                <c:pt idx="1774">
                  <c:v>85</c:v>
                </c:pt>
                <c:pt idx="1775">
                  <c:v>87</c:v>
                </c:pt>
                <c:pt idx="1776">
                  <c:v>87</c:v>
                </c:pt>
                <c:pt idx="1777">
                  <c:v>86</c:v>
                </c:pt>
                <c:pt idx="1778">
                  <c:v>86</c:v>
                </c:pt>
                <c:pt idx="1779">
                  <c:v>87</c:v>
                </c:pt>
                <c:pt idx="1780">
                  <c:v>88</c:v>
                </c:pt>
                <c:pt idx="1781">
                  <c:v>89</c:v>
                </c:pt>
                <c:pt idx="1782">
                  <c:v>87</c:v>
                </c:pt>
                <c:pt idx="1783">
                  <c:v>86</c:v>
                </c:pt>
                <c:pt idx="1784">
                  <c:v>84</c:v>
                </c:pt>
                <c:pt idx="1785">
                  <c:v>81</c:v>
                </c:pt>
                <c:pt idx="1786">
                  <c:v>78</c:v>
                </c:pt>
                <c:pt idx="1787">
                  <c:v>76</c:v>
                </c:pt>
                <c:pt idx="1788">
                  <c:v>75</c:v>
                </c:pt>
                <c:pt idx="1789">
                  <c:v>75</c:v>
                </c:pt>
                <c:pt idx="1790">
                  <c:v>74</c:v>
                </c:pt>
                <c:pt idx="1791">
                  <c:v>72</c:v>
                </c:pt>
                <c:pt idx="1792">
                  <c:v>71</c:v>
                </c:pt>
                <c:pt idx="1793">
                  <c:v>69</c:v>
                </c:pt>
                <c:pt idx="1794">
                  <c:v>73</c:v>
                </c:pt>
                <c:pt idx="1795">
                  <c:v>76</c:v>
                </c:pt>
                <c:pt idx="1796">
                  <c:v>80</c:v>
                </c:pt>
                <c:pt idx="1797">
                  <c:v>82</c:v>
                </c:pt>
                <c:pt idx="1798">
                  <c:v>84</c:v>
                </c:pt>
                <c:pt idx="1799">
                  <c:v>86</c:v>
                </c:pt>
                <c:pt idx="1800">
                  <c:v>86</c:v>
                </c:pt>
                <c:pt idx="1801">
                  <c:v>87</c:v>
                </c:pt>
                <c:pt idx="1802">
                  <c:v>87</c:v>
                </c:pt>
                <c:pt idx="1803">
                  <c:v>89</c:v>
                </c:pt>
                <c:pt idx="1804">
                  <c:v>92</c:v>
                </c:pt>
                <c:pt idx="1805">
                  <c:v>94</c:v>
                </c:pt>
                <c:pt idx="1806">
                  <c:v>91</c:v>
                </c:pt>
                <c:pt idx="1807">
                  <c:v>88</c:v>
                </c:pt>
                <c:pt idx="1808">
                  <c:v>86</c:v>
                </c:pt>
                <c:pt idx="1809">
                  <c:v>80</c:v>
                </c:pt>
                <c:pt idx="1810">
                  <c:v>74</c:v>
                </c:pt>
                <c:pt idx="1811">
                  <c:v>69</c:v>
                </c:pt>
                <c:pt idx="1812">
                  <c:v>66</c:v>
                </c:pt>
                <c:pt idx="1813">
                  <c:v>63</c:v>
                </c:pt>
                <c:pt idx="1814">
                  <c:v>61</c:v>
                </c:pt>
                <c:pt idx="1815">
                  <c:v>60</c:v>
                </c:pt>
                <c:pt idx="1816">
                  <c:v>59</c:v>
                </c:pt>
                <c:pt idx="1817">
                  <c:v>58</c:v>
                </c:pt>
                <c:pt idx="1818">
                  <c:v>63</c:v>
                </c:pt>
                <c:pt idx="1819">
                  <c:v>69</c:v>
                </c:pt>
                <c:pt idx="1820">
                  <c:v>76</c:v>
                </c:pt>
                <c:pt idx="1821">
                  <c:v>79</c:v>
                </c:pt>
                <c:pt idx="1822">
                  <c:v>83</c:v>
                </c:pt>
                <c:pt idx="1823">
                  <c:v>86</c:v>
                </c:pt>
                <c:pt idx="1824">
                  <c:v>86</c:v>
                </c:pt>
                <c:pt idx="1825">
                  <c:v>87</c:v>
                </c:pt>
                <c:pt idx="1826">
                  <c:v>87</c:v>
                </c:pt>
                <c:pt idx="1827">
                  <c:v>88</c:v>
                </c:pt>
                <c:pt idx="1828">
                  <c:v>88</c:v>
                </c:pt>
                <c:pt idx="1829">
                  <c:v>89</c:v>
                </c:pt>
                <c:pt idx="1830">
                  <c:v>86</c:v>
                </c:pt>
                <c:pt idx="1831">
                  <c:v>84</c:v>
                </c:pt>
                <c:pt idx="1832">
                  <c:v>81</c:v>
                </c:pt>
                <c:pt idx="1833">
                  <c:v>79</c:v>
                </c:pt>
                <c:pt idx="1834">
                  <c:v>76</c:v>
                </c:pt>
                <c:pt idx="1835">
                  <c:v>74</c:v>
                </c:pt>
                <c:pt idx="1836">
                  <c:v>71</c:v>
                </c:pt>
                <c:pt idx="1837">
                  <c:v>67</c:v>
                </c:pt>
                <c:pt idx="1838">
                  <c:v>64</c:v>
                </c:pt>
                <c:pt idx="1839">
                  <c:v>63</c:v>
                </c:pt>
                <c:pt idx="1840">
                  <c:v>61</c:v>
                </c:pt>
                <c:pt idx="1841">
                  <c:v>60</c:v>
                </c:pt>
                <c:pt idx="1842">
                  <c:v>65</c:v>
                </c:pt>
                <c:pt idx="1843">
                  <c:v>71</c:v>
                </c:pt>
                <c:pt idx="1844">
                  <c:v>78</c:v>
                </c:pt>
                <c:pt idx="1845">
                  <c:v>80</c:v>
                </c:pt>
                <c:pt idx="1846">
                  <c:v>82</c:v>
                </c:pt>
                <c:pt idx="1847">
                  <c:v>85</c:v>
                </c:pt>
                <c:pt idx="1848">
                  <c:v>85</c:v>
                </c:pt>
                <c:pt idx="1849">
                  <c:v>85</c:v>
                </c:pt>
                <c:pt idx="1850">
                  <c:v>86</c:v>
                </c:pt>
                <c:pt idx="1851">
                  <c:v>85</c:v>
                </c:pt>
                <c:pt idx="1852">
                  <c:v>84</c:v>
                </c:pt>
                <c:pt idx="1853">
                  <c:v>83</c:v>
                </c:pt>
                <c:pt idx="1854">
                  <c:v>83</c:v>
                </c:pt>
                <c:pt idx="1855">
                  <c:v>83</c:v>
                </c:pt>
                <c:pt idx="1856">
                  <c:v>83</c:v>
                </c:pt>
                <c:pt idx="1857">
                  <c:v>87</c:v>
                </c:pt>
                <c:pt idx="1858">
                  <c:v>90</c:v>
                </c:pt>
                <c:pt idx="1859">
                  <c:v>93</c:v>
                </c:pt>
                <c:pt idx="1860">
                  <c:v>91</c:v>
                </c:pt>
                <c:pt idx="1861">
                  <c:v>89</c:v>
                </c:pt>
                <c:pt idx="1862">
                  <c:v>86</c:v>
                </c:pt>
                <c:pt idx="1863">
                  <c:v>78</c:v>
                </c:pt>
                <c:pt idx="1864">
                  <c:v>71</c:v>
                </c:pt>
                <c:pt idx="1865">
                  <c:v>64</c:v>
                </c:pt>
                <c:pt idx="1866">
                  <c:v>68</c:v>
                </c:pt>
                <c:pt idx="1867">
                  <c:v>71</c:v>
                </c:pt>
                <c:pt idx="1868">
                  <c:v>76</c:v>
                </c:pt>
                <c:pt idx="1869">
                  <c:v>78</c:v>
                </c:pt>
                <c:pt idx="1870">
                  <c:v>80</c:v>
                </c:pt>
                <c:pt idx="1871">
                  <c:v>83</c:v>
                </c:pt>
                <c:pt idx="1872">
                  <c:v>83</c:v>
                </c:pt>
                <c:pt idx="1873">
                  <c:v>83</c:v>
                </c:pt>
                <c:pt idx="1874">
                  <c:v>83</c:v>
                </c:pt>
                <c:pt idx="1875">
                  <c:v>83</c:v>
                </c:pt>
                <c:pt idx="1876">
                  <c:v>84</c:v>
                </c:pt>
                <c:pt idx="1877">
                  <c:v>84</c:v>
                </c:pt>
                <c:pt idx="1878">
                  <c:v>83</c:v>
                </c:pt>
                <c:pt idx="1879">
                  <c:v>82</c:v>
                </c:pt>
                <c:pt idx="1880">
                  <c:v>80</c:v>
                </c:pt>
                <c:pt idx="1881">
                  <c:v>74</c:v>
                </c:pt>
                <c:pt idx="1882">
                  <c:v>68</c:v>
                </c:pt>
                <c:pt idx="1883">
                  <c:v>68</c:v>
                </c:pt>
                <c:pt idx="1884">
                  <c:v>59</c:v>
                </c:pt>
                <c:pt idx="1885">
                  <c:v>56</c:v>
                </c:pt>
                <c:pt idx="1886">
                  <c:v>53</c:v>
                </c:pt>
                <c:pt idx="1887">
                  <c:v>58</c:v>
                </c:pt>
                <c:pt idx="1888">
                  <c:v>62</c:v>
                </c:pt>
                <c:pt idx="1889">
                  <c:v>67</c:v>
                </c:pt>
                <c:pt idx="1890">
                  <c:v>70</c:v>
                </c:pt>
                <c:pt idx="1891">
                  <c:v>74</c:v>
                </c:pt>
                <c:pt idx="1892">
                  <c:v>78</c:v>
                </c:pt>
                <c:pt idx="1893">
                  <c:v>81</c:v>
                </c:pt>
                <c:pt idx="1894">
                  <c:v>84</c:v>
                </c:pt>
                <c:pt idx="1895">
                  <c:v>88</c:v>
                </c:pt>
                <c:pt idx="1896">
                  <c:v>87</c:v>
                </c:pt>
                <c:pt idx="1897">
                  <c:v>85</c:v>
                </c:pt>
                <c:pt idx="1898">
                  <c:v>84</c:v>
                </c:pt>
                <c:pt idx="1899">
                  <c:v>85</c:v>
                </c:pt>
                <c:pt idx="1900">
                  <c:v>86</c:v>
                </c:pt>
                <c:pt idx="1901">
                  <c:v>87</c:v>
                </c:pt>
                <c:pt idx="1902">
                  <c:v>87</c:v>
                </c:pt>
                <c:pt idx="1903">
                  <c:v>86</c:v>
                </c:pt>
                <c:pt idx="1904">
                  <c:v>86</c:v>
                </c:pt>
                <c:pt idx="1905">
                  <c:v>81</c:v>
                </c:pt>
                <c:pt idx="1906">
                  <c:v>77</c:v>
                </c:pt>
                <c:pt idx="1907">
                  <c:v>72</c:v>
                </c:pt>
                <c:pt idx="1908">
                  <c:v>69</c:v>
                </c:pt>
                <c:pt idx="1909">
                  <c:v>67</c:v>
                </c:pt>
                <c:pt idx="1910">
                  <c:v>64</c:v>
                </c:pt>
                <c:pt idx="1911">
                  <c:v>64</c:v>
                </c:pt>
                <c:pt idx="1912">
                  <c:v>63</c:v>
                </c:pt>
                <c:pt idx="1913">
                  <c:v>63</c:v>
                </c:pt>
                <c:pt idx="1914">
                  <c:v>66</c:v>
                </c:pt>
                <c:pt idx="1915">
                  <c:v>68</c:v>
                </c:pt>
                <c:pt idx="1916">
                  <c:v>71</c:v>
                </c:pt>
                <c:pt idx="1917">
                  <c:v>73</c:v>
                </c:pt>
                <c:pt idx="1918">
                  <c:v>74</c:v>
                </c:pt>
                <c:pt idx="1919">
                  <c:v>76</c:v>
                </c:pt>
                <c:pt idx="1920">
                  <c:v>76</c:v>
                </c:pt>
                <c:pt idx="1921">
                  <c:v>77</c:v>
                </c:pt>
                <c:pt idx="1922">
                  <c:v>77</c:v>
                </c:pt>
                <c:pt idx="1923">
                  <c:v>78</c:v>
                </c:pt>
                <c:pt idx="1924">
                  <c:v>80</c:v>
                </c:pt>
                <c:pt idx="1925">
                  <c:v>81</c:v>
                </c:pt>
                <c:pt idx="1926">
                  <c:v>81</c:v>
                </c:pt>
                <c:pt idx="1927">
                  <c:v>81</c:v>
                </c:pt>
                <c:pt idx="1928">
                  <c:v>81</c:v>
                </c:pt>
                <c:pt idx="1929">
                  <c:v>80</c:v>
                </c:pt>
                <c:pt idx="1930">
                  <c:v>79</c:v>
                </c:pt>
                <c:pt idx="1931">
                  <c:v>78</c:v>
                </c:pt>
                <c:pt idx="1932">
                  <c:v>80</c:v>
                </c:pt>
                <c:pt idx="1933">
                  <c:v>83</c:v>
                </c:pt>
                <c:pt idx="1934">
                  <c:v>85</c:v>
                </c:pt>
                <c:pt idx="1935">
                  <c:v>85</c:v>
                </c:pt>
                <c:pt idx="1936">
                  <c:v>86</c:v>
                </c:pt>
                <c:pt idx="1937">
                  <c:v>86</c:v>
                </c:pt>
                <c:pt idx="1938">
                  <c:v>87</c:v>
                </c:pt>
                <c:pt idx="1939">
                  <c:v>87</c:v>
                </c:pt>
                <c:pt idx="1940">
                  <c:v>87</c:v>
                </c:pt>
                <c:pt idx="1941">
                  <c:v>86</c:v>
                </c:pt>
                <c:pt idx="1942">
                  <c:v>85</c:v>
                </c:pt>
                <c:pt idx="1943">
                  <c:v>84</c:v>
                </c:pt>
                <c:pt idx="1944">
                  <c:v>85</c:v>
                </c:pt>
                <c:pt idx="1945">
                  <c:v>85</c:v>
                </c:pt>
                <c:pt idx="1946">
                  <c:v>86</c:v>
                </c:pt>
                <c:pt idx="1947">
                  <c:v>87</c:v>
                </c:pt>
                <c:pt idx="1948">
                  <c:v>88</c:v>
                </c:pt>
                <c:pt idx="1949">
                  <c:v>89</c:v>
                </c:pt>
                <c:pt idx="1950">
                  <c:v>89</c:v>
                </c:pt>
                <c:pt idx="1951">
                  <c:v>90</c:v>
                </c:pt>
                <c:pt idx="1952">
                  <c:v>90</c:v>
                </c:pt>
                <c:pt idx="1953">
                  <c:v>86</c:v>
                </c:pt>
                <c:pt idx="1954">
                  <c:v>82</c:v>
                </c:pt>
                <c:pt idx="1955">
                  <c:v>78</c:v>
                </c:pt>
                <c:pt idx="1956">
                  <c:v>75</c:v>
                </c:pt>
                <c:pt idx="1957">
                  <c:v>73</c:v>
                </c:pt>
                <c:pt idx="1958">
                  <c:v>71</c:v>
                </c:pt>
                <c:pt idx="1959">
                  <c:v>95</c:v>
                </c:pt>
                <c:pt idx="1960">
                  <c:v>83</c:v>
                </c:pt>
                <c:pt idx="1961">
                  <c:v>72</c:v>
                </c:pt>
                <c:pt idx="1962">
                  <c:v>77</c:v>
                </c:pt>
                <c:pt idx="1963">
                  <c:v>82</c:v>
                </c:pt>
                <c:pt idx="1964">
                  <c:v>87</c:v>
                </c:pt>
                <c:pt idx="1965">
                  <c:v>90</c:v>
                </c:pt>
                <c:pt idx="1966">
                  <c:v>92</c:v>
                </c:pt>
                <c:pt idx="1967">
                  <c:v>95</c:v>
                </c:pt>
                <c:pt idx="1968">
                  <c:v>95</c:v>
                </c:pt>
                <c:pt idx="1969">
                  <c:v>95</c:v>
                </c:pt>
                <c:pt idx="1970">
                  <c:v>95</c:v>
                </c:pt>
                <c:pt idx="1971">
                  <c:v>95</c:v>
                </c:pt>
                <c:pt idx="1972">
                  <c:v>95</c:v>
                </c:pt>
                <c:pt idx="1973">
                  <c:v>95</c:v>
                </c:pt>
                <c:pt idx="1974">
                  <c:v>94</c:v>
                </c:pt>
                <c:pt idx="1975">
                  <c:v>93</c:v>
                </c:pt>
                <c:pt idx="1976">
                  <c:v>92</c:v>
                </c:pt>
                <c:pt idx="1977">
                  <c:v>90</c:v>
                </c:pt>
                <c:pt idx="1978">
                  <c:v>89</c:v>
                </c:pt>
                <c:pt idx="1979">
                  <c:v>87</c:v>
                </c:pt>
                <c:pt idx="1980">
                  <c:v>86</c:v>
                </c:pt>
                <c:pt idx="1981">
                  <c:v>84</c:v>
                </c:pt>
                <c:pt idx="1982">
                  <c:v>82</c:v>
                </c:pt>
                <c:pt idx="1983">
                  <c:v>81</c:v>
                </c:pt>
                <c:pt idx="1984">
                  <c:v>79</c:v>
                </c:pt>
                <c:pt idx="1985">
                  <c:v>78</c:v>
                </c:pt>
                <c:pt idx="1986">
                  <c:v>79</c:v>
                </c:pt>
                <c:pt idx="1987">
                  <c:v>81</c:v>
                </c:pt>
                <c:pt idx="1988">
                  <c:v>83</c:v>
                </c:pt>
                <c:pt idx="1989">
                  <c:v>84</c:v>
                </c:pt>
                <c:pt idx="1990">
                  <c:v>86</c:v>
                </c:pt>
                <c:pt idx="1991">
                  <c:v>87</c:v>
                </c:pt>
                <c:pt idx="1992">
                  <c:v>88</c:v>
                </c:pt>
                <c:pt idx="1993">
                  <c:v>89</c:v>
                </c:pt>
                <c:pt idx="1994">
                  <c:v>90</c:v>
                </c:pt>
                <c:pt idx="1995">
                  <c:v>90</c:v>
                </c:pt>
                <c:pt idx="1996">
                  <c:v>90</c:v>
                </c:pt>
                <c:pt idx="1997">
                  <c:v>90</c:v>
                </c:pt>
                <c:pt idx="1998">
                  <c:v>91</c:v>
                </c:pt>
                <c:pt idx="1999">
                  <c:v>91</c:v>
                </c:pt>
                <c:pt idx="2000">
                  <c:v>92</c:v>
                </c:pt>
                <c:pt idx="2001">
                  <c:v>87</c:v>
                </c:pt>
                <c:pt idx="2002">
                  <c:v>82</c:v>
                </c:pt>
                <c:pt idx="2003">
                  <c:v>77</c:v>
                </c:pt>
                <c:pt idx="2004">
                  <c:v>74</c:v>
                </c:pt>
                <c:pt idx="2005">
                  <c:v>71</c:v>
                </c:pt>
                <c:pt idx="2006">
                  <c:v>68</c:v>
                </c:pt>
                <c:pt idx="2007">
                  <c:v>67</c:v>
                </c:pt>
                <c:pt idx="2008">
                  <c:v>67</c:v>
                </c:pt>
                <c:pt idx="2009">
                  <c:v>66</c:v>
                </c:pt>
                <c:pt idx="2010">
                  <c:v>70</c:v>
                </c:pt>
                <c:pt idx="2011">
                  <c:v>75</c:v>
                </c:pt>
                <c:pt idx="2012">
                  <c:v>80</c:v>
                </c:pt>
                <c:pt idx="2013">
                  <c:v>84</c:v>
                </c:pt>
                <c:pt idx="2014">
                  <c:v>89</c:v>
                </c:pt>
                <c:pt idx="2015">
                  <c:v>95</c:v>
                </c:pt>
                <c:pt idx="2016">
                  <c:v>94</c:v>
                </c:pt>
                <c:pt idx="2017">
                  <c:v>94</c:v>
                </c:pt>
                <c:pt idx="2018">
                  <c:v>94</c:v>
                </c:pt>
                <c:pt idx="2019">
                  <c:v>93</c:v>
                </c:pt>
                <c:pt idx="2020">
                  <c:v>93</c:v>
                </c:pt>
                <c:pt idx="2021">
                  <c:v>92</c:v>
                </c:pt>
                <c:pt idx="2022">
                  <c:v>89</c:v>
                </c:pt>
                <c:pt idx="2023">
                  <c:v>86</c:v>
                </c:pt>
                <c:pt idx="2024">
                  <c:v>83</c:v>
                </c:pt>
                <c:pt idx="2025">
                  <c:v>80</c:v>
                </c:pt>
                <c:pt idx="2026">
                  <c:v>77</c:v>
                </c:pt>
                <c:pt idx="2027">
                  <c:v>74</c:v>
                </c:pt>
                <c:pt idx="2028">
                  <c:v>74</c:v>
                </c:pt>
                <c:pt idx="2029">
                  <c:v>73</c:v>
                </c:pt>
                <c:pt idx="2030">
                  <c:v>72</c:v>
                </c:pt>
                <c:pt idx="2031">
                  <c:v>71</c:v>
                </c:pt>
                <c:pt idx="2032">
                  <c:v>71</c:v>
                </c:pt>
                <c:pt idx="2033">
                  <c:v>70</c:v>
                </c:pt>
                <c:pt idx="2034">
                  <c:v>74</c:v>
                </c:pt>
                <c:pt idx="2035">
                  <c:v>79</c:v>
                </c:pt>
                <c:pt idx="2036">
                  <c:v>83</c:v>
                </c:pt>
                <c:pt idx="2037">
                  <c:v>84</c:v>
                </c:pt>
                <c:pt idx="2038">
                  <c:v>84</c:v>
                </c:pt>
                <c:pt idx="2039">
                  <c:v>85</c:v>
                </c:pt>
                <c:pt idx="2040">
                  <c:v>84</c:v>
                </c:pt>
                <c:pt idx="2041">
                  <c:v>83</c:v>
                </c:pt>
                <c:pt idx="2042">
                  <c:v>83</c:v>
                </c:pt>
                <c:pt idx="2043">
                  <c:v>84</c:v>
                </c:pt>
                <c:pt idx="2044">
                  <c:v>85</c:v>
                </c:pt>
                <c:pt idx="2045">
                  <c:v>86</c:v>
                </c:pt>
                <c:pt idx="2046">
                  <c:v>87</c:v>
                </c:pt>
                <c:pt idx="2047">
                  <c:v>89</c:v>
                </c:pt>
                <c:pt idx="2048">
                  <c:v>90</c:v>
                </c:pt>
                <c:pt idx="2049">
                  <c:v>87</c:v>
                </c:pt>
                <c:pt idx="2050">
                  <c:v>84</c:v>
                </c:pt>
                <c:pt idx="2051">
                  <c:v>80</c:v>
                </c:pt>
                <c:pt idx="2052">
                  <c:v>80</c:v>
                </c:pt>
                <c:pt idx="2053">
                  <c:v>79</c:v>
                </c:pt>
                <c:pt idx="2054">
                  <c:v>78</c:v>
                </c:pt>
                <c:pt idx="2055">
                  <c:v>76</c:v>
                </c:pt>
                <c:pt idx="2056">
                  <c:v>73</c:v>
                </c:pt>
                <c:pt idx="2057">
                  <c:v>71</c:v>
                </c:pt>
                <c:pt idx="2058">
                  <c:v>73</c:v>
                </c:pt>
                <c:pt idx="2059">
                  <c:v>75</c:v>
                </c:pt>
                <c:pt idx="2060">
                  <c:v>77</c:v>
                </c:pt>
                <c:pt idx="2061">
                  <c:v>79</c:v>
                </c:pt>
                <c:pt idx="2062">
                  <c:v>81</c:v>
                </c:pt>
                <c:pt idx="2063">
                  <c:v>83</c:v>
                </c:pt>
                <c:pt idx="2064">
                  <c:v>83</c:v>
                </c:pt>
                <c:pt idx="2065">
                  <c:v>84</c:v>
                </c:pt>
                <c:pt idx="2066">
                  <c:v>84</c:v>
                </c:pt>
                <c:pt idx="2067">
                  <c:v>87</c:v>
                </c:pt>
                <c:pt idx="2068">
                  <c:v>89</c:v>
                </c:pt>
                <c:pt idx="2069">
                  <c:v>91</c:v>
                </c:pt>
                <c:pt idx="2070">
                  <c:v>92</c:v>
                </c:pt>
                <c:pt idx="2071">
                  <c:v>92</c:v>
                </c:pt>
                <c:pt idx="2072">
                  <c:v>92</c:v>
                </c:pt>
                <c:pt idx="2073">
                  <c:v>89</c:v>
                </c:pt>
                <c:pt idx="2074">
                  <c:v>86</c:v>
                </c:pt>
                <c:pt idx="2075">
                  <c:v>84</c:v>
                </c:pt>
                <c:pt idx="2076">
                  <c:v>82</c:v>
                </c:pt>
                <c:pt idx="2077">
                  <c:v>80</c:v>
                </c:pt>
                <c:pt idx="2078">
                  <c:v>78</c:v>
                </c:pt>
                <c:pt idx="2079">
                  <c:v>74</c:v>
                </c:pt>
                <c:pt idx="2080">
                  <c:v>71</c:v>
                </c:pt>
                <c:pt idx="2081">
                  <c:v>68</c:v>
                </c:pt>
                <c:pt idx="2082">
                  <c:v>68</c:v>
                </c:pt>
                <c:pt idx="2083">
                  <c:v>68</c:v>
                </c:pt>
                <c:pt idx="2084">
                  <c:v>68</c:v>
                </c:pt>
                <c:pt idx="2085">
                  <c:v>72</c:v>
                </c:pt>
                <c:pt idx="2086">
                  <c:v>76</c:v>
                </c:pt>
                <c:pt idx="2087">
                  <c:v>80</c:v>
                </c:pt>
                <c:pt idx="2088">
                  <c:v>81</c:v>
                </c:pt>
                <c:pt idx="2089">
                  <c:v>82</c:v>
                </c:pt>
                <c:pt idx="2090">
                  <c:v>83</c:v>
                </c:pt>
                <c:pt idx="2091">
                  <c:v>85</c:v>
                </c:pt>
                <c:pt idx="2092">
                  <c:v>87</c:v>
                </c:pt>
                <c:pt idx="2093">
                  <c:v>89</c:v>
                </c:pt>
                <c:pt idx="2094">
                  <c:v>87</c:v>
                </c:pt>
                <c:pt idx="2095">
                  <c:v>86</c:v>
                </c:pt>
                <c:pt idx="2096">
                  <c:v>84</c:v>
                </c:pt>
                <c:pt idx="2097">
                  <c:v>82</c:v>
                </c:pt>
                <c:pt idx="2098">
                  <c:v>80</c:v>
                </c:pt>
                <c:pt idx="2099">
                  <c:v>78</c:v>
                </c:pt>
                <c:pt idx="2100">
                  <c:v>74</c:v>
                </c:pt>
                <c:pt idx="2101">
                  <c:v>71</c:v>
                </c:pt>
                <c:pt idx="2102">
                  <c:v>68</c:v>
                </c:pt>
                <c:pt idx="2103">
                  <c:v>65</c:v>
                </c:pt>
                <c:pt idx="2104">
                  <c:v>63</c:v>
                </c:pt>
                <c:pt idx="2105">
                  <c:v>61</c:v>
                </c:pt>
                <c:pt idx="2106">
                  <c:v>63</c:v>
                </c:pt>
                <c:pt idx="2107">
                  <c:v>65</c:v>
                </c:pt>
                <c:pt idx="2108">
                  <c:v>67</c:v>
                </c:pt>
                <c:pt idx="2109">
                  <c:v>70</c:v>
                </c:pt>
                <c:pt idx="2110">
                  <c:v>72</c:v>
                </c:pt>
                <c:pt idx="2111">
                  <c:v>74</c:v>
                </c:pt>
                <c:pt idx="2112">
                  <c:v>77</c:v>
                </c:pt>
                <c:pt idx="2113">
                  <c:v>81</c:v>
                </c:pt>
                <c:pt idx="2114">
                  <c:v>84</c:v>
                </c:pt>
                <c:pt idx="2115">
                  <c:v>85</c:v>
                </c:pt>
                <c:pt idx="2116">
                  <c:v>86</c:v>
                </c:pt>
                <c:pt idx="2117">
                  <c:v>87</c:v>
                </c:pt>
                <c:pt idx="2118">
                  <c:v>86</c:v>
                </c:pt>
                <c:pt idx="2119">
                  <c:v>85</c:v>
                </c:pt>
                <c:pt idx="2120">
                  <c:v>84</c:v>
                </c:pt>
                <c:pt idx="2121">
                  <c:v>79</c:v>
                </c:pt>
                <c:pt idx="2122">
                  <c:v>75</c:v>
                </c:pt>
                <c:pt idx="2123">
                  <c:v>71</c:v>
                </c:pt>
                <c:pt idx="2124">
                  <c:v>68</c:v>
                </c:pt>
                <c:pt idx="2125">
                  <c:v>66</c:v>
                </c:pt>
                <c:pt idx="2126">
                  <c:v>63</c:v>
                </c:pt>
                <c:pt idx="2127">
                  <c:v>60</c:v>
                </c:pt>
                <c:pt idx="2128">
                  <c:v>58</c:v>
                </c:pt>
                <c:pt idx="2129">
                  <c:v>56</c:v>
                </c:pt>
                <c:pt idx="2130">
                  <c:v>60</c:v>
                </c:pt>
                <c:pt idx="2131">
                  <c:v>65</c:v>
                </c:pt>
                <c:pt idx="2132">
                  <c:v>70</c:v>
                </c:pt>
                <c:pt idx="2133">
                  <c:v>70</c:v>
                </c:pt>
                <c:pt idx="2134">
                  <c:v>70</c:v>
                </c:pt>
                <c:pt idx="2135">
                  <c:v>70</c:v>
                </c:pt>
                <c:pt idx="2136">
                  <c:v>72</c:v>
                </c:pt>
                <c:pt idx="2137">
                  <c:v>74</c:v>
                </c:pt>
                <c:pt idx="2138">
                  <c:v>76</c:v>
                </c:pt>
                <c:pt idx="2139">
                  <c:v>78</c:v>
                </c:pt>
                <c:pt idx="2140">
                  <c:v>80</c:v>
                </c:pt>
                <c:pt idx="2141">
                  <c:v>83</c:v>
                </c:pt>
                <c:pt idx="2142">
                  <c:v>82</c:v>
                </c:pt>
                <c:pt idx="2143">
                  <c:v>81</c:v>
                </c:pt>
                <c:pt idx="2144">
                  <c:v>81</c:v>
                </c:pt>
                <c:pt idx="2145">
                  <c:v>78</c:v>
                </c:pt>
                <c:pt idx="2146">
                  <c:v>76</c:v>
                </c:pt>
                <c:pt idx="2147">
                  <c:v>74</c:v>
                </c:pt>
                <c:pt idx="2148">
                  <c:v>74</c:v>
                </c:pt>
                <c:pt idx="2149">
                  <c:v>74</c:v>
                </c:pt>
                <c:pt idx="2150">
                  <c:v>74</c:v>
                </c:pt>
                <c:pt idx="2151">
                  <c:v>74</c:v>
                </c:pt>
                <c:pt idx="2152">
                  <c:v>74</c:v>
                </c:pt>
                <c:pt idx="2153">
                  <c:v>74</c:v>
                </c:pt>
                <c:pt idx="2154">
                  <c:v>74</c:v>
                </c:pt>
                <c:pt idx="2155">
                  <c:v>74</c:v>
                </c:pt>
                <c:pt idx="2156">
                  <c:v>74</c:v>
                </c:pt>
                <c:pt idx="2157">
                  <c:v>78</c:v>
                </c:pt>
                <c:pt idx="2158">
                  <c:v>82</c:v>
                </c:pt>
                <c:pt idx="2159">
                  <c:v>86</c:v>
                </c:pt>
                <c:pt idx="2160">
                  <c:v>86</c:v>
                </c:pt>
                <c:pt idx="2161">
                  <c:v>87</c:v>
                </c:pt>
                <c:pt idx="2162">
                  <c:v>87</c:v>
                </c:pt>
                <c:pt idx="2163">
                  <c:v>88</c:v>
                </c:pt>
                <c:pt idx="2164">
                  <c:v>88</c:v>
                </c:pt>
                <c:pt idx="2165">
                  <c:v>89</c:v>
                </c:pt>
                <c:pt idx="2166">
                  <c:v>88</c:v>
                </c:pt>
                <c:pt idx="2167">
                  <c:v>88</c:v>
                </c:pt>
                <c:pt idx="2168">
                  <c:v>87</c:v>
                </c:pt>
                <c:pt idx="2169">
                  <c:v>69</c:v>
                </c:pt>
                <c:pt idx="2170">
                  <c:v>72</c:v>
                </c:pt>
                <c:pt idx="2171">
                  <c:v>75</c:v>
                </c:pt>
                <c:pt idx="2172">
                  <c:v>74</c:v>
                </c:pt>
                <c:pt idx="2173">
                  <c:v>73</c:v>
                </c:pt>
                <c:pt idx="2174">
                  <c:v>72</c:v>
                </c:pt>
                <c:pt idx="2175">
                  <c:v>71</c:v>
                </c:pt>
                <c:pt idx="2176">
                  <c:v>70</c:v>
                </c:pt>
                <c:pt idx="2177">
                  <c:v>69</c:v>
                </c:pt>
                <c:pt idx="2178">
                  <c:v>73</c:v>
                </c:pt>
                <c:pt idx="2179">
                  <c:v>76</c:v>
                </c:pt>
                <c:pt idx="2180">
                  <c:v>80</c:v>
                </c:pt>
                <c:pt idx="2181">
                  <c:v>81</c:v>
                </c:pt>
                <c:pt idx="2182">
                  <c:v>81</c:v>
                </c:pt>
                <c:pt idx="2183">
                  <c:v>81</c:v>
                </c:pt>
                <c:pt idx="2184">
                  <c:v>82</c:v>
                </c:pt>
                <c:pt idx="2185">
                  <c:v>83</c:v>
                </c:pt>
                <c:pt idx="2186">
                  <c:v>84</c:v>
                </c:pt>
                <c:pt idx="2187">
                  <c:v>86</c:v>
                </c:pt>
                <c:pt idx="2188">
                  <c:v>89</c:v>
                </c:pt>
                <c:pt idx="2189">
                  <c:v>91</c:v>
                </c:pt>
                <c:pt idx="2190">
                  <c:v>93</c:v>
                </c:pt>
                <c:pt idx="2191">
                  <c:v>96</c:v>
                </c:pt>
                <c:pt idx="2192">
                  <c:v>98</c:v>
                </c:pt>
                <c:pt idx="2193">
                  <c:v>96</c:v>
                </c:pt>
                <c:pt idx="2194">
                  <c:v>93</c:v>
                </c:pt>
                <c:pt idx="2195">
                  <c:v>90</c:v>
                </c:pt>
                <c:pt idx="2196">
                  <c:v>84</c:v>
                </c:pt>
                <c:pt idx="2197">
                  <c:v>78</c:v>
                </c:pt>
                <c:pt idx="2198">
                  <c:v>72</c:v>
                </c:pt>
                <c:pt idx="2199">
                  <c:v>74</c:v>
                </c:pt>
                <c:pt idx="2200">
                  <c:v>75</c:v>
                </c:pt>
                <c:pt idx="2201">
                  <c:v>77</c:v>
                </c:pt>
                <c:pt idx="2202">
                  <c:v>80</c:v>
                </c:pt>
                <c:pt idx="2203">
                  <c:v>82</c:v>
                </c:pt>
                <c:pt idx="2204">
                  <c:v>84</c:v>
                </c:pt>
                <c:pt idx="2205">
                  <c:v>85</c:v>
                </c:pt>
                <c:pt idx="2206">
                  <c:v>86</c:v>
                </c:pt>
                <c:pt idx="2207">
                  <c:v>87</c:v>
                </c:pt>
                <c:pt idx="2208">
                  <c:v>88</c:v>
                </c:pt>
                <c:pt idx="2209">
                  <c:v>89</c:v>
                </c:pt>
                <c:pt idx="2210">
                  <c:v>90</c:v>
                </c:pt>
                <c:pt idx="2211">
                  <c:v>91</c:v>
                </c:pt>
                <c:pt idx="2212">
                  <c:v>92</c:v>
                </c:pt>
                <c:pt idx="2213">
                  <c:v>94</c:v>
                </c:pt>
                <c:pt idx="2214">
                  <c:v>92</c:v>
                </c:pt>
                <c:pt idx="2215">
                  <c:v>90</c:v>
                </c:pt>
                <c:pt idx="2216">
                  <c:v>89</c:v>
                </c:pt>
                <c:pt idx="2217">
                  <c:v>86</c:v>
                </c:pt>
                <c:pt idx="2218">
                  <c:v>83</c:v>
                </c:pt>
                <c:pt idx="2219">
                  <c:v>80</c:v>
                </c:pt>
                <c:pt idx="2220">
                  <c:v>79</c:v>
                </c:pt>
                <c:pt idx="2221">
                  <c:v>77</c:v>
                </c:pt>
                <c:pt idx="2222">
                  <c:v>75</c:v>
                </c:pt>
                <c:pt idx="2223">
                  <c:v>76</c:v>
                </c:pt>
                <c:pt idx="2224">
                  <c:v>77</c:v>
                </c:pt>
                <c:pt idx="2225">
                  <c:v>78</c:v>
                </c:pt>
                <c:pt idx="2226">
                  <c:v>80</c:v>
                </c:pt>
                <c:pt idx="2227">
                  <c:v>83</c:v>
                </c:pt>
                <c:pt idx="2228">
                  <c:v>86</c:v>
                </c:pt>
                <c:pt idx="2229">
                  <c:v>88</c:v>
                </c:pt>
                <c:pt idx="2230">
                  <c:v>91</c:v>
                </c:pt>
                <c:pt idx="2231">
                  <c:v>94</c:v>
                </c:pt>
                <c:pt idx="2232">
                  <c:v>94</c:v>
                </c:pt>
                <c:pt idx="2233">
                  <c:v>94</c:v>
                </c:pt>
                <c:pt idx="2234">
                  <c:v>94</c:v>
                </c:pt>
                <c:pt idx="2235">
                  <c:v>93</c:v>
                </c:pt>
                <c:pt idx="2236">
                  <c:v>91</c:v>
                </c:pt>
                <c:pt idx="2237">
                  <c:v>90</c:v>
                </c:pt>
                <c:pt idx="2238">
                  <c:v>91</c:v>
                </c:pt>
                <c:pt idx="2239">
                  <c:v>91</c:v>
                </c:pt>
                <c:pt idx="2240">
                  <c:v>92</c:v>
                </c:pt>
                <c:pt idx="2241">
                  <c:v>93</c:v>
                </c:pt>
                <c:pt idx="2242">
                  <c:v>95</c:v>
                </c:pt>
                <c:pt idx="2243">
                  <c:v>96</c:v>
                </c:pt>
                <c:pt idx="2244">
                  <c:v>92</c:v>
                </c:pt>
                <c:pt idx="2245">
                  <c:v>87</c:v>
                </c:pt>
                <c:pt idx="2246">
                  <c:v>83</c:v>
                </c:pt>
                <c:pt idx="2247">
                  <c:v>85</c:v>
                </c:pt>
                <c:pt idx="2248">
                  <c:v>86</c:v>
                </c:pt>
                <c:pt idx="2249">
                  <c:v>87</c:v>
                </c:pt>
                <c:pt idx="2250">
                  <c:v>88</c:v>
                </c:pt>
                <c:pt idx="2251">
                  <c:v>90</c:v>
                </c:pt>
                <c:pt idx="2252">
                  <c:v>91</c:v>
                </c:pt>
                <c:pt idx="2253">
                  <c:v>92</c:v>
                </c:pt>
                <c:pt idx="2254">
                  <c:v>93</c:v>
                </c:pt>
                <c:pt idx="2255">
                  <c:v>95</c:v>
                </c:pt>
                <c:pt idx="2256">
                  <c:v>94</c:v>
                </c:pt>
                <c:pt idx="2257">
                  <c:v>93</c:v>
                </c:pt>
                <c:pt idx="2258">
                  <c:v>92</c:v>
                </c:pt>
                <c:pt idx="2259">
                  <c:v>92</c:v>
                </c:pt>
                <c:pt idx="2260">
                  <c:v>93</c:v>
                </c:pt>
                <c:pt idx="2261">
                  <c:v>93</c:v>
                </c:pt>
                <c:pt idx="2262">
                  <c:v>92</c:v>
                </c:pt>
                <c:pt idx="2263">
                  <c:v>91</c:v>
                </c:pt>
                <c:pt idx="2264">
                  <c:v>90</c:v>
                </c:pt>
                <c:pt idx="2265">
                  <c:v>87</c:v>
                </c:pt>
                <c:pt idx="2266">
                  <c:v>83</c:v>
                </c:pt>
                <c:pt idx="2267">
                  <c:v>80</c:v>
                </c:pt>
                <c:pt idx="2268">
                  <c:v>76</c:v>
                </c:pt>
                <c:pt idx="2269">
                  <c:v>73</c:v>
                </c:pt>
                <c:pt idx="2270">
                  <c:v>70</c:v>
                </c:pt>
                <c:pt idx="2271">
                  <c:v>74</c:v>
                </c:pt>
                <c:pt idx="2272">
                  <c:v>77</c:v>
                </c:pt>
                <c:pt idx="2273">
                  <c:v>80</c:v>
                </c:pt>
                <c:pt idx="2274">
                  <c:v>83</c:v>
                </c:pt>
                <c:pt idx="2275">
                  <c:v>86</c:v>
                </c:pt>
                <c:pt idx="2276">
                  <c:v>89</c:v>
                </c:pt>
                <c:pt idx="2277">
                  <c:v>90</c:v>
                </c:pt>
                <c:pt idx="2278">
                  <c:v>91</c:v>
                </c:pt>
                <c:pt idx="2279">
                  <c:v>92</c:v>
                </c:pt>
                <c:pt idx="2280">
                  <c:v>93</c:v>
                </c:pt>
                <c:pt idx="2281">
                  <c:v>93</c:v>
                </c:pt>
                <c:pt idx="2282">
                  <c:v>94</c:v>
                </c:pt>
                <c:pt idx="2283">
                  <c:v>92</c:v>
                </c:pt>
                <c:pt idx="2284">
                  <c:v>91</c:v>
                </c:pt>
                <c:pt idx="2285">
                  <c:v>89</c:v>
                </c:pt>
                <c:pt idx="2286">
                  <c:v>89</c:v>
                </c:pt>
                <c:pt idx="2287">
                  <c:v>88</c:v>
                </c:pt>
                <c:pt idx="2288">
                  <c:v>87</c:v>
                </c:pt>
                <c:pt idx="2289">
                  <c:v>84</c:v>
                </c:pt>
                <c:pt idx="2290">
                  <c:v>80</c:v>
                </c:pt>
                <c:pt idx="2291">
                  <c:v>77</c:v>
                </c:pt>
                <c:pt idx="2292">
                  <c:v>76</c:v>
                </c:pt>
                <c:pt idx="2293">
                  <c:v>74</c:v>
                </c:pt>
                <c:pt idx="2294">
                  <c:v>73</c:v>
                </c:pt>
                <c:pt idx="2295">
                  <c:v>72</c:v>
                </c:pt>
                <c:pt idx="2296">
                  <c:v>70</c:v>
                </c:pt>
                <c:pt idx="2297">
                  <c:v>69</c:v>
                </c:pt>
                <c:pt idx="2298">
                  <c:v>74</c:v>
                </c:pt>
                <c:pt idx="2299">
                  <c:v>80</c:v>
                </c:pt>
                <c:pt idx="2300">
                  <c:v>86</c:v>
                </c:pt>
                <c:pt idx="2301">
                  <c:v>86</c:v>
                </c:pt>
                <c:pt idx="2302">
                  <c:v>87</c:v>
                </c:pt>
                <c:pt idx="2303">
                  <c:v>87</c:v>
                </c:pt>
                <c:pt idx="2304">
                  <c:v>85</c:v>
                </c:pt>
                <c:pt idx="2305">
                  <c:v>83</c:v>
                </c:pt>
                <c:pt idx="2306">
                  <c:v>81</c:v>
                </c:pt>
                <c:pt idx="2307">
                  <c:v>83</c:v>
                </c:pt>
                <c:pt idx="2308">
                  <c:v>85</c:v>
                </c:pt>
                <c:pt idx="2309">
                  <c:v>87</c:v>
                </c:pt>
                <c:pt idx="2310">
                  <c:v>87</c:v>
                </c:pt>
                <c:pt idx="2311">
                  <c:v>87</c:v>
                </c:pt>
                <c:pt idx="2312">
                  <c:v>86</c:v>
                </c:pt>
                <c:pt idx="2313">
                  <c:v>83</c:v>
                </c:pt>
                <c:pt idx="2314">
                  <c:v>79</c:v>
                </c:pt>
                <c:pt idx="2315">
                  <c:v>76</c:v>
                </c:pt>
                <c:pt idx="2316">
                  <c:v>72</c:v>
                </c:pt>
                <c:pt idx="2317">
                  <c:v>68</c:v>
                </c:pt>
                <c:pt idx="2318">
                  <c:v>64</c:v>
                </c:pt>
                <c:pt idx="2319">
                  <c:v>64</c:v>
                </c:pt>
                <c:pt idx="2320">
                  <c:v>65</c:v>
                </c:pt>
                <c:pt idx="2321">
                  <c:v>66</c:v>
                </c:pt>
                <c:pt idx="2322">
                  <c:v>71</c:v>
                </c:pt>
                <c:pt idx="2323">
                  <c:v>77</c:v>
                </c:pt>
                <c:pt idx="2324">
                  <c:v>83</c:v>
                </c:pt>
                <c:pt idx="2325">
                  <c:v>84</c:v>
                </c:pt>
                <c:pt idx="2326">
                  <c:v>84</c:v>
                </c:pt>
                <c:pt idx="2327">
                  <c:v>84</c:v>
                </c:pt>
                <c:pt idx="2328">
                  <c:v>84</c:v>
                </c:pt>
                <c:pt idx="2329">
                  <c:v>84</c:v>
                </c:pt>
                <c:pt idx="2330">
                  <c:v>84</c:v>
                </c:pt>
                <c:pt idx="2331">
                  <c:v>86</c:v>
                </c:pt>
                <c:pt idx="2332">
                  <c:v>88</c:v>
                </c:pt>
                <c:pt idx="2333">
                  <c:v>90</c:v>
                </c:pt>
                <c:pt idx="2334">
                  <c:v>89</c:v>
                </c:pt>
                <c:pt idx="2335">
                  <c:v>89</c:v>
                </c:pt>
                <c:pt idx="2336">
                  <c:v>89</c:v>
                </c:pt>
                <c:pt idx="2337">
                  <c:v>85</c:v>
                </c:pt>
                <c:pt idx="2338">
                  <c:v>82</c:v>
                </c:pt>
                <c:pt idx="2339">
                  <c:v>79</c:v>
                </c:pt>
                <c:pt idx="2340">
                  <c:v>74</c:v>
                </c:pt>
                <c:pt idx="2341">
                  <c:v>69</c:v>
                </c:pt>
                <c:pt idx="2342">
                  <c:v>65</c:v>
                </c:pt>
                <c:pt idx="2343">
                  <c:v>66</c:v>
                </c:pt>
                <c:pt idx="2344">
                  <c:v>66</c:v>
                </c:pt>
                <c:pt idx="2345">
                  <c:v>67</c:v>
                </c:pt>
                <c:pt idx="2346">
                  <c:v>72</c:v>
                </c:pt>
                <c:pt idx="2347">
                  <c:v>77</c:v>
                </c:pt>
                <c:pt idx="2348">
                  <c:v>83</c:v>
                </c:pt>
                <c:pt idx="2349">
                  <c:v>80</c:v>
                </c:pt>
                <c:pt idx="2350">
                  <c:v>77</c:v>
                </c:pt>
                <c:pt idx="2351">
                  <c:v>74</c:v>
                </c:pt>
                <c:pt idx="2352">
                  <c:v>77</c:v>
                </c:pt>
                <c:pt idx="2353">
                  <c:v>81</c:v>
                </c:pt>
                <c:pt idx="2354">
                  <c:v>84</c:v>
                </c:pt>
                <c:pt idx="2355">
                  <c:v>84</c:v>
                </c:pt>
                <c:pt idx="2356">
                  <c:v>84</c:v>
                </c:pt>
                <c:pt idx="2357">
                  <c:v>84</c:v>
                </c:pt>
                <c:pt idx="2358">
                  <c:v>85</c:v>
                </c:pt>
                <c:pt idx="2359">
                  <c:v>85</c:v>
                </c:pt>
                <c:pt idx="2360">
                  <c:v>86</c:v>
                </c:pt>
                <c:pt idx="2361">
                  <c:v>83</c:v>
                </c:pt>
                <c:pt idx="2362">
                  <c:v>81</c:v>
                </c:pt>
                <c:pt idx="2363">
                  <c:v>79</c:v>
                </c:pt>
                <c:pt idx="2364">
                  <c:v>75</c:v>
                </c:pt>
                <c:pt idx="2365">
                  <c:v>72</c:v>
                </c:pt>
                <c:pt idx="2366">
                  <c:v>68</c:v>
                </c:pt>
                <c:pt idx="2367">
                  <c:v>66</c:v>
                </c:pt>
                <c:pt idx="2368">
                  <c:v>64</c:v>
                </c:pt>
                <c:pt idx="2369">
                  <c:v>63</c:v>
                </c:pt>
                <c:pt idx="2370">
                  <c:v>66</c:v>
                </c:pt>
                <c:pt idx="2371">
                  <c:v>68</c:v>
                </c:pt>
                <c:pt idx="2372">
                  <c:v>72</c:v>
                </c:pt>
                <c:pt idx="2373">
                  <c:v>75</c:v>
                </c:pt>
                <c:pt idx="2374">
                  <c:v>78</c:v>
                </c:pt>
                <c:pt idx="2375">
                  <c:v>81</c:v>
                </c:pt>
                <c:pt idx="2376">
                  <c:v>83</c:v>
                </c:pt>
                <c:pt idx="2377">
                  <c:v>85</c:v>
                </c:pt>
                <c:pt idx="2378">
                  <c:v>87</c:v>
                </c:pt>
                <c:pt idx="2379">
                  <c:v>89</c:v>
                </c:pt>
                <c:pt idx="2380">
                  <c:v>91</c:v>
                </c:pt>
                <c:pt idx="2381">
                  <c:v>93</c:v>
                </c:pt>
                <c:pt idx="2382">
                  <c:v>91</c:v>
                </c:pt>
                <c:pt idx="2383">
                  <c:v>89</c:v>
                </c:pt>
                <c:pt idx="2384">
                  <c:v>87</c:v>
                </c:pt>
                <c:pt idx="2385">
                  <c:v>85</c:v>
                </c:pt>
                <c:pt idx="2386">
                  <c:v>83</c:v>
                </c:pt>
                <c:pt idx="2387">
                  <c:v>80</c:v>
                </c:pt>
                <c:pt idx="2388">
                  <c:v>74</c:v>
                </c:pt>
                <c:pt idx="2389">
                  <c:v>69</c:v>
                </c:pt>
                <c:pt idx="2390">
                  <c:v>63</c:v>
                </c:pt>
                <c:pt idx="2391">
                  <c:v>63</c:v>
                </c:pt>
                <c:pt idx="2392">
                  <c:v>63</c:v>
                </c:pt>
                <c:pt idx="2393">
                  <c:v>63</c:v>
                </c:pt>
                <c:pt idx="2394">
                  <c:v>64</c:v>
                </c:pt>
                <c:pt idx="2395">
                  <c:v>65</c:v>
                </c:pt>
                <c:pt idx="2396">
                  <c:v>67</c:v>
                </c:pt>
                <c:pt idx="2397">
                  <c:v>69</c:v>
                </c:pt>
                <c:pt idx="2398">
                  <c:v>72</c:v>
                </c:pt>
                <c:pt idx="2399">
                  <c:v>74</c:v>
                </c:pt>
                <c:pt idx="2400">
                  <c:v>75</c:v>
                </c:pt>
                <c:pt idx="2401">
                  <c:v>76</c:v>
                </c:pt>
                <c:pt idx="2402">
                  <c:v>77</c:v>
                </c:pt>
                <c:pt idx="2403">
                  <c:v>79</c:v>
                </c:pt>
                <c:pt idx="2404">
                  <c:v>81</c:v>
                </c:pt>
                <c:pt idx="2405">
                  <c:v>83</c:v>
                </c:pt>
                <c:pt idx="2406">
                  <c:v>82</c:v>
                </c:pt>
                <c:pt idx="2407">
                  <c:v>81</c:v>
                </c:pt>
                <c:pt idx="2408">
                  <c:v>80</c:v>
                </c:pt>
                <c:pt idx="2409">
                  <c:v>76</c:v>
                </c:pt>
                <c:pt idx="2410">
                  <c:v>72</c:v>
                </c:pt>
                <c:pt idx="2411">
                  <c:v>68</c:v>
                </c:pt>
                <c:pt idx="2412">
                  <c:v>65</c:v>
                </c:pt>
                <c:pt idx="2413">
                  <c:v>63</c:v>
                </c:pt>
                <c:pt idx="2414">
                  <c:v>61</c:v>
                </c:pt>
                <c:pt idx="2415">
                  <c:v>62</c:v>
                </c:pt>
                <c:pt idx="2416">
                  <c:v>64</c:v>
                </c:pt>
                <c:pt idx="2417">
                  <c:v>65</c:v>
                </c:pt>
                <c:pt idx="2418">
                  <c:v>70</c:v>
                </c:pt>
                <c:pt idx="2419">
                  <c:v>75</c:v>
                </c:pt>
                <c:pt idx="2420">
                  <c:v>80</c:v>
                </c:pt>
                <c:pt idx="2421">
                  <c:v>82</c:v>
                </c:pt>
                <c:pt idx="2422">
                  <c:v>84</c:v>
                </c:pt>
                <c:pt idx="2423">
                  <c:v>86</c:v>
                </c:pt>
                <c:pt idx="2424">
                  <c:v>84</c:v>
                </c:pt>
                <c:pt idx="2425">
                  <c:v>82</c:v>
                </c:pt>
                <c:pt idx="2426">
                  <c:v>80</c:v>
                </c:pt>
                <c:pt idx="2427">
                  <c:v>83</c:v>
                </c:pt>
                <c:pt idx="2428">
                  <c:v>86</c:v>
                </c:pt>
                <c:pt idx="2429">
                  <c:v>88</c:v>
                </c:pt>
                <c:pt idx="2430">
                  <c:v>88</c:v>
                </c:pt>
                <c:pt idx="2431">
                  <c:v>88</c:v>
                </c:pt>
                <c:pt idx="2432">
                  <c:v>88</c:v>
                </c:pt>
                <c:pt idx="2433">
                  <c:v>80</c:v>
                </c:pt>
                <c:pt idx="2434">
                  <c:v>73</c:v>
                </c:pt>
                <c:pt idx="2435">
                  <c:v>66</c:v>
                </c:pt>
                <c:pt idx="2436">
                  <c:v>62</c:v>
                </c:pt>
                <c:pt idx="2437">
                  <c:v>58</c:v>
                </c:pt>
                <c:pt idx="2438">
                  <c:v>54</c:v>
                </c:pt>
                <c:pt idx="2439">
                  <c:v>53</c:v>
                </c:pt>
                <c:pt idx="2440">
                  <c:v>52</c:v>
                </c:pt>
                <c:pt idx="2441">
                  <c:v>51</c:v>
                </c:pt>
                <c:pt idx="2442">
                  <c:v>57</c:v>
                </c:pt>
                <c:pt idx="2443">
                  <c:v>63</c:v>
                </c:pt>
                <c:pt idx="2444">
                  <c:v>70</c:v>
                </c:pt>
                <c:pt idx="2445">
                  <c:v>73</c:v>
                </c:pt>
                <c:pt idx="2446">
                  <c:v>77</c:v>
                </c:pt>
                <c:pt idx="2447">
                  <c:v>80</c:v>
                </c:pt>
                <c:pt idx="2448">
                  <c:v>80</c:v>
                </c:pt>
                <c:pt idx="2449">
                  <c:v>80</c:v>
                </c:pt>
                <c:pt idx="2450">
                  <c:v>80</c:v>
                </c:pt>
                <c:pt idx="2451">
                  <c:v>80</c:v>
                </c:pt>
                <c:pt idx="2452">
                  <c:v>79</c:v>
                </c:pt>
                <c:pt idx="2453">
                  <c:v>79</c:v>
                </c:pt>
                <c:pt idx="2454">
                  <c:v>78</c:v>
                </c:pt>
                <c:pt idx="2455">
                  <c:v>77</c:v>
                </c:pt>
                <c:pt idx="2456">
                  <c:v>76</c:v>
                </c:pt>
                <c:pt idx="2457">
                  <c:v>71</c:v>
                </c:pt>
                <c:pt idx="2458">
                  <c:v>65</c:v>
                </c:pt>
                <c:pt idx="2459">
                  <c:v>61</c:v>
                </c:pt>
                <c:pt idx="2460">
                  <c:v>57</c:v>
                </c:pt>
                <c:pt idx="2461">
                  <c:v>54</c:v>
                </c:pt>
                <c:pt idx="2462">
                  <c:v>51</c:v>
                </c:pt>
                <c:pt idx="2463">
                  <c:v>52</c:v>
                </c:pt>
                <c:pt idx="2464">
                  <c:v>53</c:v>
                </c:pt>
                <c:pt idx="2465">
                  <c:v>54</c:v>
                </c:pt>
                <c:pt idx="2466">
                  <c:v>58</c:v>
                </c:pt>
                <c:pt idx="2467">
                  <c:v>63</c:v>
                </c:pt>
                <c:pt idx="2468">
                  <c:v>68</c:v>
                </c:pt>
                <c:pt idx="2469">
                  <c:v>70</c:v>
                </c:pt>
                <c:pt idx="2470">
                  <c:v>71</c:v>
                </c:pt>
                <c:pt idx="2471">
                  <c:v>73</c:v>
                </c:pt>
                <c:pt idx="2472">
                  <c:v>74</c:v>
                </c:pt>
                <c:pt idx="2473">
                  <c:v>76</c:v>
                </c:pt>
                <c:pt idx="2474">
                  <c:v>77</c:v>
                </c:pt>
                <c:pt idx="2475">
                  <c:v>79</c:v>
                </c:pt>
                <c:pt idx="2476">
                  <c:v>80</c:v>
                </c:pt>
                <c:pt idx="2477">
                  <c:v>82</c:v>
                </c:pt>
                <c:pt idx="2478">
                  <c:v>81</c:v>
                </c:pt>
                <c:pt idx="2479">
                  <c:v>80</c:v>
                </c:pt>
                <c:pt idx="2480">
                  <c:v>80</c:v>
                </c:pt>
                <c:pt idx="2481">
                  <c:v>72</c:v>
                </c:pt>
                <c:pt idx="2482">
                  <c:v>66</c:v>
                </c:pt>
                <c:pt idx="2483">
                  <c:v>60</c:v>
                </c:pt>
                <c:pt idx="2484">
                  <c:v>56</c:v>
                </c:pt>
                <c:pt idx="2485">
                  <c:v>52</c:v>
                </c:pt>
                <c:pt idx="2486">
                  <c:v>49</c:v>
                </c:pt>
                <c:pt idx="2487">
                  <c:v>47</c:v>
                </c:pt>
                <c:pt idx="2488">
                  <c:v>46</c:v>
                </c:pt>
                <c:pt idx="2489">
                  <c:v>44</c:v>
                </c:pt>
                <c:pt idx="2490">
                  <c:v>51</c:v>
                </c:pt>
                <c:pt idx="2491">
                  <c:v>59</c:v>
                </c:pt>
                <c:pt idx="2492">
                  <c:v>68</c:v>
                </c:pt>
                <c:pt idx="2493">
                  <c:v>70</c:v>
                </c:pt>
                <c:pt idx="2494">
                  <c:v>73</c:v>
                </c:pt>
                <c:pt idx="2495">
                  <c:v>76</c:v>
                </c:pt>
                <c:pt idx="2496">
                  <c:v>78</c:v>
                </c:pt>
                <c:pt idx="2497">
                  <c:v>81</c:v>
                </c:pt>
                <c:pt idx="2498">
                  <c:v>84</c:v>
                </c:pt>
                <c:pt idx="2499">
                  <c:v>84</c:v>
                </c:pt>
                <c:pt idx="2500">
                  <c:v>84</c:v>
                </c:pt>
                <c:pt idx="2501">
                  <c:v>83</c:v>
                </c:pt>
                <c:pt idx="2502">
                  <c:v>82</c:v>
                </c:pt>
                <c:pt idx="2503">
                  <c:v>80</c:v>
                </c:pt>
                <c:pt idx="2504">
                  <c:v>78</c:v>
                </c:pt>
                <c:pt idx="2505">
                  <c:v>71</c:v>
                </c:pt>
                <c:pt idx="2506">
                  <c:v>65</c:v>
                </c:pt>
                <c:pt idx="2507">
                  <c:v>60</c:v>
                </c:pt>
                <c:pt idx="2508">
                  <c:v>59</c:v>
                </c:pt>
                <c:pt idx="2509">
                  <c:v>58</c:v>
                </c:pt>
                <c:pt idx="2510">
                  <c:v>57</c:v>
                </c:pt>
                <c:pt idx="2511">
                  <c:v>56</c:v>
                </c:pt>
                <c:pt idx="2512">
                  <c:v>55</c:v>
                </c:pt>
                <c:pt idx="2513">
                  <c:v>54</c:v>
                </c:pt>
                <c:pt idx="2514">
                  <c:v>58</c:v>
                </c:pt>
                <c:pt idx="2515">
                  <c:v>62</c:v>
                </c:pt>
                <c:pt idx="2516">
                  <c:v>66</c:v>
                </c:pt>
                <c:pt idx="2517">
                  <c:v>70</c:v>
                </c:pt>
                <c:pt idx="2518">
                  <c:v>75</c:v>
                </c:pt>
                <c:pt idx="2519">
                  <c:v>80</c:v>
                </c:pt>
                <c:pt idx="2520">
                  <c:v>81</c:v>
                </c:pt>
                <c:pt idx="2521">
                  <c:v>82</c:v>
                </c:pt>
                <c:pt idx="2522">
                  <c:v>83</c:v>
                </c:pt>
                <c:pt idx="2523">
                  <c:v>84</c:v>
                </c:pt>
                <c:pt idx="2524">
                  <c:v>85</c:v>
                </c:pt>
                <c:pt idx="2525">
                  <c:v>87</c:v>
                </c:pt>
                <c:pt idx="2526">
                  <c:v>84</c:v>
                </c:pt>
                <c:pt idx="2527">
                  <c:v>82</c:v>
                </c:pt>
                <c:pt idx="2528">
                  <c:v>80</c:v>
                </c:pt>
                <c:pt idx="2529">
                  <c:v>72</c:v>
                </c:pt>
                <c:pt idx="2530">
                  <c:v>64</c:v>
                </c:pt>
                <c:pt idx="2531">
                  <c:v>58</c:v>
                </c:pt>
                <c:pt idx="2532">
                  <c:v>56</c:v>
                </c:pt>
                <c:pt idx="2533">
                  <c:v>55</c:v>
                </c:pt>
                <c:pt idx="2534">
                  <c:v>53</c:v>
                </c:pt>
                <c:pt idx="2535">
                  <c:v>55</c:v>
                </c:pt>
                <c:pt idx="2536">
                  <c:v>56</c:v>
                </c:pt>
                <c:pt idx="2537">
                  <c:v>58</c:v>
                </c:pt>
                <c:pt idx="2538">
                  <c:v>62</c:v>
                </c:pt>
                <c:pt idx="2539">
                  <c:v>66</c:v>
                </c:pt>
                <c:pt idx="2540">
                  <c:v>71</c:v>
                </c:pt>
                <c:pt idx="2541">
                  <c:v>73</c:v>
                </c:pt>
                <c:pt idx="2542">
                  <c:v>76</c:v>
                </c:pt>
                <c:pt idx="2543">
                  <c:v>78</c:v>
                </c:pt>
                <c:pt idx="2544">
                  <c:v>81</c:v>
                </c:pt>
                <c:pt idx="2545">
                  <c:v>83</c:v>
                </c:pt>
                <c:pt idx="2546">
                  <c:v>86</c:v>
                </c:pt>
                <c:pt idx="2547">
                  <c:v>87</c:v>
                </c:pt>
                <c:pt idx="2548">
                  <c:v>87</c:v>
                </c:pt>
                <c:pt idx="2549">
                  <c:v>88</c:v>
                </c:pt>
                <c:pt idx="2550">
                  <c:v>86</c:v>
                </c:pt>
                <c:pt idx="2551">
                  <c:v>84</c:v>
                </c:pt>
                <c:pt idx="2552">
                  <c:v>83</c:v>
                </c:pt>
                <c:pt idx="2553">
                  <c:v>75</c:v>
                </c:pt>
                <c:pt idx="2554">
                  <c:v>68</c:v>
                </c:pt>
                <c:pt idx="2555">
                  <c:v>62</c:v>
                </c:pt>
                <c:pt idx="2556">
                  <c:v>60</c:v>
                </c:pt>
                <c:pt idx="2557">
                  <c:v>57</c:v>
                </c:pt>
                <c:pt idx="2558">
                  <c:v>55</c:v>
                </c:pt>
                <c:pt idx="2559">
                  <c:v>56</c:v>
                </c:pt>
                <c:pt idx="2560">
                  <c:v>57</c:v>
                </c:pt>
                <c:pt idx="2561">
                  <c:v>58</c:v>
                </c:pt>
                <c:pt idx="2562">
                  <c:v>62</c:v>
                </c:pt>
                <c:pt idx="2563">
                  <c:v>66</c:v>
                </c:pt>
                <c:pt idx="2564">
                  <c:v>71</c:v>
                </c:pt>
                <c:pt idx="2565">
                  <c:v>74</c:v>
                </c:pt>
                <c:pt idx="2566">
                  <c:v>77</c:v>
                </c:pt>
                <c:pt idx="2567">
                  <c:v>80</c:v>
                </c:pt>
                <c:pt idx="2568">
                  <c:v>82</c:v>
                </c:pt>
                <c:pt idx="2569">
                  <c:v>84</c:v>
                </c:pt>
                <c:pt idx="2570">
                  <c:v>86</c:v>
                </c:pt>
                <c:pt idx="2571">
                  <c:v>85</c:v>
                </c:pt>
                <c:pt idx="2572">
                  <c:v>84</c:v>
                </c:pt>
                <c:pt idx="2573">
                  <c:v>83</c:v>
                </c:pt>
                <c:pt idx="2574">
                  <c:v>83</c:v>
                </c:pt>
                <c:pt idx="2575">
                  <c:v>82</c:v>
                </c:pt>
                <c:pt idx="2576">
                  <c:v>81</c:v>
                </c:pt>
                <c:pt idx="2577">
                  <c:v>75</c:v>
                </c:pt>
                <c:pt idx="2578">
                  <c:v>69</c:v>
                </c:pt>
                <c:pt idx="2579">
                  <c:v>63</c:v>
                </c:pt>
                <c:pt idx="2580">
                  <c:v>60</c:v>
                </c:pt>
                <c:pt idx="2581">
                  <c:v>57</c:v>
                </c:pt>
                <c:pt idx="2582">
                  <c:v>55</c:v>
                </c:pt>
                <c:pt idx="2583">
                  <c:v>55</c:v>
                </c:pt>
                <c:pt idx="2584">
                  <c:v>55</c:v>
                </c:pt>
                <c:pt idx="2585">
                  <c:v>56</c:v>
                </c:pt>
                <c:pt idx="2586">
                  <c:v>61</c:v>
                </c:pt>
                <c:pt idx="2587">
                  <c:v>67</c:v>
                </c:pt>
                <c:pt idx="2588">
                  <c:v>74</c:v>
                </c:pt>
                <c:pt idx="2589">
                  <c:v>76</c:v>
                </c:pt>
                <c:pt idx="2590">
                  <c:v>78</c:v>
                </c:pt>
                <c:pt idx="2591">
                  <c:v>80</c:v>
                </c:pt>
                <c:pt idx="2592">
                  <c:v>82</c:v>
                </c:pt>
                <c:pt idx="2593">
                  <c:v>85</c:v>
                </c:pt>
                <c:pt idx="2594">
                  <c:v>87</c:v>
                </c:pt>
                <c:pt idx="2595">
                  <c:v>88</c:v>
                </c:pt>
                <c:pt idx="2596">
                  <c:v>88</c:v>
                </c:pt>
                <c:pt idx="2597">
                  <c:v>88</c:v>
                </c:pt>
                <c:pt idx="2598">
                  <c:v>88</c:v>
                </c:pt>
                <c:pt idx="2599">
                  <c:v>88</c:v>
                </c:pt>
                <c:pt idx="2600">
                  <c:v>87</c:v>
                </c:pt>
                <c:pt idx="2601">
                  <c:v>80</c:v>
                </c:pt>
                <c:pt idx="2602">
                  <c:v>74</c:v>
                </c:pt>
                <c:pt idx="2603">
                  <c:v>68</c:v>
                </c:pt>
                <c:pt idx="2604">
                  <c:v>65</c:v>
                </c:pt>
                <c:pt idx="2605">
                  <c:v>61</c:v>
                </c:pt>
                <c:pt idx="2606">
                  <c:v>58</c:v>
                </c:pt>
                <c:pt idx="2607">
                  <c:v>59</c:v>
                </c:pt>
                <c:pt idx="2608">
                  <c:v>60</c:v>
                </c:pt>
                <c:pt idx="2609">
                  <c:v>61</c:v>
                </c:pt>
                <c:pt idx="2610">
                  <c:v>64</c:v>
                </c:pt>
                <c:pt idx="2611">
                  <c:v>68</c:v>
                </c:pt>
                <c:pt idx="2612">
                  <c:v>71</c:v>
                </c:pt>
                <c:pt idx="2613">
                  <c:v>74</c:v>
                </c:pt>
                <c:pt idx="2614">
                  <c:v>77</c:v>
                </c:pt>
                <c:pt idx="2615">
                  <c:v>80</c:v>
                </c:pt>
                <c:pt idx="2616">
                  <c:v>82</c:v>
                </c:pt>
                <c:pt idx="2617">
                  <c:v>83</c:v>
                </c:pt>
                <c:pt idx="2618">
                  <c:v>84</c:v>
                </c:pt>
                <c:pt idx="2619">
                  <c:v>85</c:v>
                </c:pt>
                <c:pt idx="2620">
                  <c:v>87</c:v>
                </c:pt>
                <c:pt idx="2621">
                  <c:v>88</c:v>
                </c:pt>
                <c:pt idx="2622">
                  <c:v>88</c:v>
                </c:pt>
                <c:pt idx="2623">
                  <c:v>88</c:v>
                </c:pt>
                <c:pt idx="2624">
                  <c:v>87</c:v>
                </c:pt>
                <c:pt idx="2625">
                  <c:v>81</c:v>
                </c:pt>
                <c:pt idx="2626">
                  <c:v>76</c:v>
                </c:pt>
                <c:pt idx="2627">
                  <c:v>70</c:v>
                </c:pt>
                <c:pt idx="2628">
                  <c:v>69</c:v>
                </c:pt>
                <c:pt idx="2629">
                  <c:v>68</c:v>
                </c:pt>
                <c:pt idx="2630">
                  <c:v>67</c:v>
                </c:pt>
                <c:pt idx="2631">
                  <c:v>66</c:v>
                </c:pt>
                <c:pt idx="2632">
                  <c:v>65</c:v>
                </c:pt>
                <c:pt idx="2633">
                  <c:v>64</c:v>
                </c:pt>
                <c:pt idx="2634">
                  <c:v>67</c:v>
                </c:pt>
                <c:pt idx="2635">
                  <c:v>71</c:v>
                </c:pt>
                <c:pt idx="2636">
                  <c:v>76</c:v>
                </c:pt>
                <c:pt idx="2637">
                  <c:v>78</c:v>
                </c:pt>
                <c:pt idx="2638">
                  <c:v>80</c:v>
                </c:pt>
                <c:pt idx="2639">
                  <c:v>82</c:v>
                </c:pt>
                <c:pt idx="2640">
                  <c:v>84</c:v>
                </c:pt>
                <c:pt idx="2641">
                  <c:v>86</c:v>
                </c:pt>
                <c:pt idx="2642">
                  <c:v>89</c:v>
                </c:pt>
                <c:pt idx="2643">
                  <c:v>91</c:v>
                </c:pt>
                <c:pt idx="2644">
                  <c:v>93</c:v>
                </c:pt>
                <c:pt idx="2645">
                  <c:v>95</c:v>
                </c:pt>
                <c:pt idx="2646">
                  <c:v>92</c:v>
                </c:pt>
                <c:pt idx="2647">
                  <c:v>90</c:v>
                </c:pt>
                <c:pt idx="2648">
                  <c:v>87</c:v>
                </c:pt>
                <c:pt idx="2649">
                  <c:v>83</c:v>
                </c:pt>
                <c:pt idx="2650">
                  <c:v>78</c:v>
                </c:pt>
                <c:pt idx="2651">
                  <c:v>74</c:v>
                </c:pt>
                <c:pt idx="2652">
                  <c:v>69</c:v>
                </c:pt>
                <c:pt idx="2653">
                  <c:v>65</c:v>
                </c:pt>
                <c:pt idx="2654">
                  <c:v>60</c:v>
                </c:pt>
                <c:pt idx="2655">
                  <c:v>61</c:v>
                </c:pt>
                <c:pt idx="2656">
                  <c:v>61</c:v>
                </c:pt>
                <c:pt idx="2657">
                  <c:v>61</c:v>
                </c:pt>
                <c:pt idx="2658">
                  <c:v>65</c:v>
                </c:pt>
                <c:pt idx="2659">
                  <c:v>70</c:v>
                </c:pt>
                <c:pt idx="2660">
                  <c:v>75</c:v>
                </c:pt>
                <c:pt idx="2661">
                  <c:v>77</c:v>
                </c:pt>
                <c:pt idx="2662">
                  <c:v>79</c:v>
                </c:pt>
                <c:pt idx="2663">
                  <c:v>81</c:v>
                </c:pt>
                <c:pt idx="2664">
                  <c:v>82</c:v>
                </c:pt>
                <c:pt idx="2665">
                  <c:v>83</c:v>
                </c:pt>
                <c:pt idx="2666">
                  <c:v>84</c:v>
                </c:pt>
                <c:pt idx="2667">
                  <c:v>84</c:v>
                </c:pt>
                <c:pt idx="2668">
                  <c:v>84</c:v>
                </c:pt>
                <c:pt idx="2669">
                  <c:v>84</c:v>
                </c:pt>
                <c:pt idx="2670">
                  <c:v>83</c:v>
                </c:pt>
                <c:pt idx="2671">
                  <c:v>83</c:v>
                </c:pt>
                <c:pt idx="2672">
                  <c:v>83</c:v>
                </c:pt>
                <c:pt idx="2673">
                  <c:v>74</c:v>
                </c:pt>
                <c:pt idx="2674">
                  <c:v>66</c:v>
                </c:pt>
                <c:pt idx="2675">
                  <c:v>60</c:v>
                </c:pt>
                <c:pt idx="2676">
                  <c:v>56</c:v>
                </c:pt>
                <c:pt idx="2677">
                  <c:v>53</c:v>
                </c:pt>
                <c:pt idx="2678">
                  <c:v>50</c:v>
                </c:pt>
                <c:pt idx="2679">
                  <c:v>52</c:v>
                </c:pt>
                <c:pt idx="2680">
                  <c:v>54</c:v>
                </c:pt>
                <c:pt idx="2681">
                  <c:v>57</c:v>
                </c:pt>
                <c:pt idx="2682">
                  <c:v>62</c:v>
                </c:pt>
                <c:pt idx="2683">
                  <c:v>67</c:v>
                </c:pt>
                <c:pt idx="2684">
                  <c:v>74</c:v>
                </c:pt>
                <c:pt idx="2685">
                  <c:v>75</c:v>
                </c:pt>
                <c:pt idx="2686">
                  <c:v>76</c:v>
                </c:pt>
                <c:pt idx="2687">
                  <c:v>78</c:v>
                </c:pt>
                <c:pt idx="2688">
                  <c:v>79</c:v>
                </c:pt>
                <c:pt idx="2689">
                  <c:v>80</c:v>
                </c:pt>
                <c:pt idx="2690">
                  <c:v>81</c:v>
                </c:pt>
                <c:pt idx="2691">
                  <c:v>82</c:v>
                </c:pt>
                <c:pt idx="2692">
                  <c:v>83</c:v>
                </c:pt>
                <c:pt idx="2693">
                  <c:v>83</c:v>
                </c:pt>
                <c:pt idx="2694">
                  <c:v>81</c:v>
                </c:pt>
                <c:pt idx="2695">
                  <c:v>78</c:v>
                </c:pt>
                <c:pt idx="2696">
                  <c:v>76</c:v>
                </c:pt>
                <c:pt idx="2697">
                  <c:v>68</c:v>
                </c:pt>
                <c:pt idx="2698">
                  <c:v>61</c:v>
                </c:pt>
                <c:pt idx="2699">
                  <c:v>55</c:v>
                </c:pt>
                <c:pt idx="2700">
                  <c:v>52</c:v>
                </c:pt>
                <c:pt idx="2701">
                  <c:v>48</c:v>
                </c:pt>
                <c:pt idx="2702">
                  <c:v>45</c:v>
                </c:pt>
                <c:pt idx="2703">
                  <c:v>47</c:v>
                </c:pt>
                <c:pt idx="2704">
                  <c:v>50</c:v>
                </c:pt>
                <c:pt idx="2705">
                  <c:v>52</c:v>
                </c:pt>
                <c:pt idx="2706">
                  <c:v>59</c:v>
                </c:pt>
                <c:pt idx="2707">
                  <c:v>67</c:v>
                </c:pt>
                <c:pt idx="2708">
                  <c:v>76</c:v>
                </c:pt>
                <c:pt idx="2709">
                  <c:v>77</c:v>
                </c:pt>
                <c:pt idx="2710">
                  <c:v>79</c:v>
                </c:pt>
                <c:pt idx="2711">
                  <c:v>80</c:v>
                </c:pt>
                <c:pt idx="2712">
                  <c:v>80</c:v>
                </c:pt>
                <c:pt idx="2713">
                  <c:v>79</c:v>
                </c:pt>
                <c:pt idx="2714">
                  <c:v>78</c:v>
                </c:pt>
                <c:pt idx="2715">
                  <c:v>77</c:v>
                </c:pt>
                <c:pt idx="2716">
                  <c:v>74</c:v>
                </c:pt>
                <c:pt idx="2717">
                  <c:v>72</c:v>
                </c:pt>
                <c:pt idx="2718">
                  <c:v>71</c:v>
                </c:pt>
                <c:pt idx="2719">
                  <c:v>70</c:v>
                </c:pt>
                <c:pt idx="2720">
                  <c:v>69</c:v>
                </c:pt>
                <c:pt idx="2721">
                  <c:v>60</c:v>
                </c:pt>
                <c:pt idx="2722">
                  <c:v>53</c:v>
                </c:pt>
                <c:pt idx="2723">
                  <c:v>46</c:v>
                </c:pt>
                <c:pt idx="2724">
                  <c:v>44</c:v>
                </c:pt>
                <c:pt idx="2725">
                  <c:v>43</c:v>
                </c:pt>
                <c:pt idx="2726">
                  <c:v>41</c:v>
                </c:pt>
                <c:pt idx="2727">
                  <c:v>43</c:v>
                </c:pt>
                <c:pt idx="2728">
                  <c:v>45</c:v>
                </c:pt>
                <c:pt idx="2729">
                  <c:v>48</c:v>
                </c:pt>
                <c:pt idx="2730">
                  <c:v>51</c:v>
                </c:pt>
                <c:pt idx="2731">
                  <c:v>54</c:v>
                </c:pt>
                <c:pt idx="2732">
                  <c:v>57</c:v>
                </c:pt>
                <c:pt idx="2733">
                  <c:v>53</c:v>
                </c:pt>
                <c:pt idx="2734">
                  <c:v>49</c:v>
                </c:pt>
                <c:pt idx="2735">
                  <c:v>45</c:v>
                </c:pt>
                <c:pt idx="2736">
                  <c:v>52</c:v>
                </c:pt>
                <c:pt idx="2737">
                  <c:v>60</c:v>
                </c:pt>
                <c:pt idx="2738">
                  <c:v>68</c:v>
                </c:pt>
                <c:pt idx="2739">
                  <c:v>72</c:v>
                </c:pt>
                <c:pt idx="2740">
                  <c:v>77</c:v>
                </c:pt>
                <c:pt idx="2741">
                  <c:v>81</c:v>
                </c:pt>
                <c:pt idx="2742">
                  <c:v>73</c:v>
                </c:pt>
                <c:pt idx="2743">
                  <c:v>66</c:v>
                </c:pt>
                <c:pt idx="2744">
                  <c:v>60</c:v>
                </c:pt>
                <c:pt idx="2745">
                  <c:v>55</c:v>
                </c:pt>
                <c:pt idx="2746">
                  <c:v>50</c:v>
                </c:pt>
                <c:pt idx="2747">
                  <c:v>45</c:v>
                </c:pt>
                <c:pt idx="2748">
                  <c:v>40</c:v>
                </c:pt>
                <c:pt idx="2749">
                  <c:v>36</c:v>
                </c:pt>
                <c:pt idx="2750">
                  <c:v>32</c:v>
                </c:pt>
                <c:pt idx="2751">
                  <c:v>32</c:v>
                </c:pt>
                <c:pt idx="2752">
                  <c:v>32</c:v>
                </c:pt>
                <c:pt idx="2753">
                  <c:v>32</c:v>
                </c:pt>
                <c:pt idx="2754">
                  <c:v>41</c:v>
                </c:pt>
                <c:pt idx="2755">
                  <c:v>52</c:v>
                </c:pt>
                <c:pt idx="2756">
                  <c:v>67</c:v>
                </c:pt>
                <c:pt idx="2757">
                  <c:v>71</c:v>
                </c:pt>
                <c:pt idx="2758">
                  <c:v>76</c:v>
                </c:pt>
                <c:pt idx="2759">
                  <c:v>80</c:v>
                </c:pt>
                <c:pt idx="2760">
                  <c:v>73</c:v>
                </c:pt>
                <c:pt idx="2761">
                  <c:v>67</c:v>
                </c:pt>
                <c:pt idx="2762">
                  <c:v>60</c:v>
                </c:pt>
                <c:pt idx="2763">
                  <c:v>66</c:v>
                </c:pt>
                <c:pt idx="2764">
                  <c:v>71</c:v>
                </c:pt>
                <c:pt idx="2765">
                  <c:v>78</c:v>
                </c:pt>
                <c:pt idx="2766">
                  <c:v>75</c:v>
                </c:pt>
                <c:pt idx="2767">
                  <c:v>73</c:v>
                </c:pt>
                <c:pt idx="2768">
                  <c:v>71</c:v>
                </c:pt>
                <c:pt idx="2769">
                  <c:v>60</c:v>
                </c:pt>
                <c:pt idx="2770">
                  <c:v>51</c:v>
                </c:pt>
                <c:pt idx="2771">
                  <c:v>43</c:v>
                </c:pt>
                <c:pt idx="2772">
                  <c:v>40</c:v>
                </c:pt>
                <c:pt idx="2773">
                  <c:v>37</c:v>
                </c:pt>
                <c:pt idx="2774">
                  <c:v>34</c:v>
                </c:pt>
                <c:pt idx="2775">
                  <c:v>35</c:v>
                </c:pt>
                <c:pt idx="2776">
                  <c:v>36</c:v>
                </c:pt>
                <c:pt idx="2777">
                  <c:v>38</c:v>
                </c:pt>
                <c:pt idx="2778">
                  <c:v>46</c:v>
                </c:pt>
                <c:pt idx="2779">
                  <c:v>55</c:v>
                </c:pt>
                <c:pt idx="2780">
                  <c:v>67</c:v>
                </c:pt>
                <c:pt idx="2781">
                  <c:v>69</c:v>
                </c:pt>
                <c:pt idx="2782">
                  <c:v>71</c:v>
                </c:pt>
                <c:pt idx="2783">
                  <c:v>73</c:v>
                </c:pt>
                <c:pt idx="2784">
                  <c:v>74</c:v>
                </c:pt>
                <c:pt idx="2785">
                  <c:v>76</c:v>
                </c:pt>
                <c:pt idx="2786">
                  <c:v>78</c:v>
                </c:pt>
                <c:pt idx="2787">
                  <c:v>81</c:v>
                </c:pt>
                <c:pt idx="2788">
                  <c:v>85</c:v>
                </c:pt>
                <c:pt idx="2789">
                  <c:v>88</c:v>
                </c:pt>
                <c:pt idx="2790">
                  <c:v>87</c:v>
                </c:pt>
                <c:pt idx="2791">
                  <c:v>85</c:v>
                </c:pt>
                <c:pt idx="2792">
                  <c:v>84</c:v>
                </c:pt>
                <c:pt idx="2793">
                  <c:v>75</c:v>
                </c:pt>
                <c:pt idx="2794">
                  <c:v>66</c:v>
                </c:pt>
                <c:pt idx="2795">
                  <c:v>59</c:v>
                </c:pt>
                <c:pt idx="2796">
                  <c:v>56</c:v>
                </c:pt>
                <c:pt idx="2797">
                  <c:v>53</c:v>
                </c:pt>
                <c:pt idx="2798">
                  <c:v>50</c:v>
                </c:pt>
                <c:pt idx="2799">
                  <c:v>50</c:v>
                </c:pt>
                <c:pt idx="2800">
                  <c:v>51</c:v>
                </c:pt>
                <c:pt idx="2801">
                  <c:v>52</c:v>
                </c:pt>
                <c:pt idx="2802">
                  <c:v>57</c:v>
                </c:pt>
                <c:pt idx="2803">
                  <c:v>63</c:v>
                </c:pt>
                <c:pt idx="2804">
                  <c:v>70</c:v>
                </c:pt>
                <c:pt idx="2805">
                  <c:v>75</c:v>
                </c:pt>
                <c:pt idx="2806">
                  <c:v>80</c:v>
                </c:pt>
                <c:pt idx="2807">
                  <c:v>86</c:v>
                </c:pt>
                <c:pt idx="2808">
                  <c:v>84</c:v>
                </c:pt>
                <c:pt idx="2809">
                  <c:v>82</c:v>
                </c:pt>
                <c:pt idx="2810">
                  <c:v>86</c:v>
                </c:pt>
                <c:pt idx="2811">
                  <c:v>84</c:v>
                </c:pt>
                <c:pt idx="2812">
                  <c:v>87</c:v>
                </c:pt>
                <c:pt idx="2813">
                  <c:v>90</c:v>
                </c:pt>
                <c:pt idx="2814">
                  <c:v>86</c:v>
                </c:pt>
                <c:pt idx="2815">
                  <c:v>83</c:v>
                </c:pt>
                <c:pt idx="2816">
                  <c:v>80</c:v>
                </c:pt>
                <c:pt idx="2817">
                  <c:v>74</c:v>
                </c:pt>
                <c:pt idx="2818">
                  <c:v>69</c:v>
                </c:pt>
                <c:pt idx="2819">
                  <c:v>64</c:v>
                </c:pt>
                <c:pt idx="2820">
                  <c:v>62</c:v>
                </c:pt>
                <c:pt idx="2821">
                  <c:v>60</c:v>
                </c:pt>
                <c:pt idx="2822">
                  <c:v>57</c:v>
                </c:pt>
                <c:pt idx="2823">
                  <c:v>58</c:v>
                </c:pt>
                <c:pt idx="2824">
                  <c:v>58</c:v>
                </c:pt>
                <c:pt idx="2825">
                  <c:v>58</c:v>
                </c:pt>
                <c:pt idx="2826">
                  <c:v>60</c:v>
                </c:pt>
                <c:pt idx="2827">
                  <c:v>62</c:v>
                </c:pt>
                <c:pt idx="2828">
                  <c:v>65</c:v>
                </c:pt>
                <c:pt idx="2829">
                  <c:v>70</c:v>
                </c:pt>
                <c:pt idx="2830">
                  <c:v>76</c:v>
                </c:pt>
                <c:pt idx="2831">
                  <c:v>82</c:v>
                </c:pt>
                <c:pt idx="2832">
                  <c:v>83</c:v>
                </c:pt>
                <c:pt idx="2833">
                  <c:v>84</c:v>
                </c:pt>
                <c:pt idx="2834">
                  <c:v>86</c:v>
                </c:pt>
                <c:pt idx="2835">
                  <c:v>85</c:v>
                </c:pt>
                <c:pt idx="2836">
                  <c:v>85</c:v>
                </c:pt>
                <c:pt idx="2837">
                  <c:v>84</c:v>
                </c:pt>
                <c:pt idx="2838">
                  <c:v>83</c:v>
                </c:pt>
                <c:pt idx="2839">
                  <c:v>82</c:v>
                </c:pt>
                <c:pt idx="2840">
                  <c:v>81</c:v>
                </c:pt>
                <c:pt idx="2841">
                  <c:v>74</c:v>
                </c:pt>
                <c:pt idx="2842">
                  <c:v>68</c:v>
                </c:pt>
                <c:pt idx="2843">
                  <c:v>63</c:v>
                </c:pt>
                <c:pt idx="2844">
                  <c:v>60</c:v>
                </c:pt>
                <c:pt idx="2845">
                  <c:v>58</c:v>
                </c:pt>
                <c:pt idx="2846">
                  <c:v>55</c:v>
                </c:pt>
                <c:pt idx="2847">
                  <c:v>55</c:v>
                </c:pt>
                <c:pt idx="2848">
                  <c:v>53</c:v>
                </c:pt>
                <c:pt idx="2849">
                  <c:v>52</c:v>
                </c:pt>
                <c:pt idx="2850">
                  <c:v>57</c:v>
                </c:pt>
                <c:pt idx="2851">
                  <c:v>62</c:v>
                </c:pt>
                <c:pt idx="2852">
                  <c:v>68</c:v>
                </c:pt>
                <c:pt idx="2853">
                  <c:v>71</c:v>
                </c:pt>
                <c:pt idx="2854">
                  <c:v>73</c:v>
                </c:pt>
                <c:pt idx="2855">
                  <c:v>76</c:v>
                </c:pt>
                <c:pt idx="2856">
                  <c:v>77</c:v>
                </c:pt>
                <c:pt idx="2857">
                  <c:v>77</c:v>
                </c:pt>
                <c:pt idx="2858">
                  <c:v>78</c:v>
                </c:pt>
                <c:pt idx="2859">
                  <c:v>76</c:v>
                </c:pt>
                <c:pt idx="2860">
                  <c:v>74</c:v>
                </c:pt>
                <c:pt idx="2861">
                  <c:v>72</c:v>
                </c:pt>
                <c:pt idx="2862">
                  <c:v>73</c:v>
                </c:pt>
                <c:pt idx="2863">
                  <c:v>73</c:v>
                </c:pt>
                <c:pt idx="2864">
                  <c:v>73</c:v>
                </c:pt>
                <c:pt idx="2865">
                  <c:v>67</c:v>
                </c:pt>
                <c:pt idx="2866">
                  <c:v>62</c:v>
                </c:pt>
                <c:pt idx="2867">
                  <c:v>57</c:v>
                </c:pt>
                <c:pt idx="2868">
                  <c:v>55</c:v>
                </c:pt>
                <c:pt idx="2869">
                  <c:v>52</c:v>
                </c:pt>
                <c:pt idx="2870">
                  <c:v>50</c:v>
                </c:pt>
                <c:pt idx="2871">
                  <c:v>49</c:v>
                </c:pt>
                <c:pt idx="2872">
                  <c:v>48</c:v>
                </c:pt>
                <c:pt idx="2873">
                  <c:v>47</c:v>
                </c:pt>
                <c:pt idx="2874">
                  <c:v>51</c:v>
                </c:pt>
                <c:pt idx="2875">
                  <c:v>55</c:v>
                </c:pt>
                <c:pt idx="2876">
                  <c:v>60</c:v>
                </c:pt>
                <c:pt idx="2877">
                  <c:v>61</c:v>
                </c:pt>
                <c:pt idx="2878">
                  <c:v>61</c:v>
                </c:pt>
                <c:pt idx="2879">
                  <c:v>62</c:v>
                </c:pt>
                <c:pt idx="2880">
                  <c:v>64</c:v>
                </c:pt>
                <c:pt idx="2881">
                  <c:v>66</c:v>
                </c:pt>
                <c:pt idx="2882">
                  <c:v>69</c:v>
                </c:pt>
                <c:pt idx="2883">
                  <c:v>71</c:v>
                </c:pt>
                <c:pt idx="2884">
                  <c:v>73</c:v>
                </c:pt>
                <c:pt idx="2885">
                  <c:v>76</c:v>
                </c:pt>
                <c:pt idx="2886">
                  <c:v>76</c:v>
                </c:pt>
                <c:pt idx="2887">
                  <c:v>76</c:v>
                </c:pt>
                <c:pt idx="2888">
                  <c:v>76</c:v>
                </c:pt>
                <c:pt idx="2889">
                  <c:v>76</c:v>
                </c:pt>
                <c:pt idx="2890">
                  <c:v>68</c:v>
                </c:pt>
                <c:pt idx="2891">
                  <c:v>61</c:v>
                </c:pt>
                <c:pt idx="2892">
                  <c:v>61</c:v>
                </c:pt>
                <c:pt idx="2893">
                  <c:v>60</c:v>
                </c:pt>
                <c:pt idx="2894">
                  <c:v>60</c:v>
                </c:pt>
                <c:pt idx="2895">
                  <c:v>60</c:v>
                </c:pt>
                <c:pt idx="2896">
                  <c:v>59</c:v>
                </c:pt>
                <c:pt idx="2897">
                  <c:v>59</c:v>
                </c:pt>
                <c:pt idx="2898">
                  <c:v>65</c:v>
                </c:pt>
                <c:pt idx="2899">
                  <c:v>72</c:v>
                </c:pt>
                <c:pt idx="2900">
                  <c:v>79</c:v>
                </c:pt>
                <c:pt idx="2901">
                  <c:v>80</c:v>
                </c:pt>
                <c:pt idx="2902">
                  <c:v>81</c:v>
                </c:pt>
                <c:pt idx="2903">
                  <c:v>83</c:v>
                </c:pt>
                <c:pt idx="2904">
                  <c:v>81</c:v>
                </c:pt>
                <c:pt idx="2905">
                  <c:v>78</c:v>
                </c:pt>
                <c:pt idx="2906">
                  <c:v>76</c:v>
                </c:pt>
                <c:pt idx="2907">
                  <c:v>79</c:v>
                </c:pt>
                <c:pt idx="2908">
                  <c:v>82</c:v>
                </c:pt>
                <c:pt idx="2909">
                  <c:v>85</c:v>
                </c:pt>
                <c:pt idx="2910">
                  <c:v>85</c:v>
                </c:pt>
                <c:pt idx="2911">
                  <c:v>85</c:v>
                </c:pt>
                <c:pt idx="2912">
                  <c:v>84</c:v>
                </c:pt>
                <c:pt idx="2913">
                  <c:v>78</c:v>
                </c:pt>
                <c:pt idx="2914">
                  <c:v>73</c:v>
                </c:pt>
                <c:pt idx="2915">
                  <c:v>67</c:v>
                </c:pt>
                <c:pt idx="2916">
                  <c:v>63</c:v>
                </c:pt>
                <c:pt idx="2917">
                  <c:v>60</c:v>
                </c:pt>
                <c:pt idx="2918">
                  <c:v>56</c:v>
                </c:pt>
                <c:pt idx="2919">
                  <c:v>55</c:v>
                </c:pt>
                <c:pt idx="2920">
                  <c:v>55</c:v>
                </c:pt>
                <c:pt idx="2921">
                  <c:v>54</c:v>
                </c:pt>
                <c:pt idx="2922">
                  <c:v>66</c:v>
                </c:pt>
                <c:pt idx="2923">
                  <c:v>70</c:v>
                </c:pt>
                <c:pt idx="2924">
                  <c:v>75</c:v>
                </c:pt>
                <c:pt idx="2925">
                  <c:v>79</c:v>
                </c:pt>
                <c:pt idx="2926">
                  <c:v>82</c:v>
                </c:pt>
                <c:pt idx="2927">
                  <c:v>84</c:v>
                </c:pt>
              </c:numCache>
            </c:numRef>
          </c:yVal>
          <c:smooth val="0"/>
          <c:extLst>
            <c:ext xmlns:c16="http://schemas.microsoft.com/office/drawing/2014/chart" uri="{C3380CC4-5D6E-409C-BE32-E72D297353CC}">
              <c16:uniqueId val="{00000002-DA0F-4D3D-9F79-4E1F61F90B2A}"/>
            </c:ext>
          </c:extLst>
        </c:ser>
        <c:dLbls>
          <c:showLegendKey val="0"/>
          <c:showVal val="0"/>
          <c:showCatName val="0"/>
          <c:showSerName val="0"/>
          <c:showPercent val="0"/>
          <c:showBubbleSize val="0"/>
        </c:dLbls>
        <c:axId val="1635236800"/>
        <c:axId val="1635255520"/>
      </c:scatterChart>
      <c:valAx>
        <c:axId val="1635236800"/>
        <c:scaling>
          <c:orientation val="minMax"/>
          <c:max val="44"/>
          <c:min val="8"/>
        </c:scaling>
        <c:delete val="0"/>
        <c:axPos val="b"/>
        <c:majorGridlines>
          <c:spPr>
            <a:ln w="9525" cap="flat" cmpd="sng" algn="ctr">
              <a:solidFill>
                <a:schemeClr val="tx1">
                  <a:lumMod val="15000"/>
                  <a:lumOff val="85000"/>
                  <a:alpha val="37000"/>
                </a:schemeClr>
              </a:solidFill>
              <a:round/>
            </a:ln>
            <a:effectLst/>
          </c:spPr>
        </c:majorGridlines>
        <c:title>
          <c:tx>
            <c:rich>
              <a:bodyPr/>
              <a:lstStyle/>
              <a:p>
                <a:pPr algn="ctr" rtl="0">
                  <a:defRPr/>
                </a:pPr>
                <a:r>
                  <a:rPr lang="en-IN"/>
                  <a:t>Temperature Comfort Limits (°C)</a:t>
                </a:r>
              </a:p>
            </c:rich>
          </c:tx>
          <c:layout>
            <c:manualLayout>
              <c:xMode val="edge"/>
              <c:yMode val="edge"/>
              <c:x val="0.34901361910197065"/>
              <c:y val="0.87243960126051068"/>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1635255520"/>
        <c:crosses val="autoZero"/>
        <c:crossBetween val="midCat"/>
        <c:majorUnit val="3"/>
      </c:valAx>
      <c:valAx>
        <c:axId val="1635255520"/>
        <c:scaling>
          <c:orientation val="minMax"/>
        </c:scaling>
        <c:delete val="0"/>
        <c:axPos val="l"/>
        <c:minorGridlines>
          <c:spPr>
            <a:ln>
              <a:solidFill>
                <a:schemeClr val="tx1">
                  <a:lumMod val="15000"/>
                  <a:lumOff val="85000"/>
                  <a:alpha val="39000"/>
                </a:schemeClr>
              </a:solidFill>
            </a:ln>
          </c:spPr>
        </c:minorGridlines>
        <c:title>
          <c:tx>
            <c:rich>
              <a:bodyPr/>
              <a:lstStyle/>
              <a:p>
                <a:pPr>
                  <a:defRPr/>
                </a:pPr>
                <a:r>
                  <a:rPr lang="en-IN"/>
                  <a:t>Relative Humidity (%)</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635236800"/>
        <c:crosses val="autoZero"/>
        <c:crossBetween val="midCat"/>
        <c:majorUnit val="10"/>
      </c:valAx>
    </c:plotArea>
    <c:legend>
      <c:legendPos val="b"/>
      <c:overlay val="0"/>
      <c:txPr>
        <a:bodyPr/>
        <a:lstStyle/>
        <a:p>
          <a:pPr>
            <a:defRPr sz="1800"/>
          </a:pPr>
          <a:endParaRPr lang="en-US"/>
        </a:p>
      </c:txPr>
    </c:legend>
    <c:plotVisOnly val="1"/>
    <c:dispBlanksAs val="gap"/>
    <c:showDLblsOverMax val="0"/>
  </c:chart>
  <c:spPr>
    <a:ln>
      <a:noFill/>
    </a:ln>
  </c:spPr>
  <c:txPr>
    <a:bodyPr/>
    <a:lstStyle/>
    <a:p>
      <a:pPr>
        <a:defRPr lang="en-US" sz="1000" b="0" i="0" u="none" strike="noStrike" kern="1200" baseline="0">
          <a:solidFill>
            <a:sysClr val="windowText" lastClr="000000"/>
          </a:solidFill>
          <a:latin typeface="Manrope" pitchFamily="2" charset="0"/>
          <a:ea typeface="+mn-ea"/>
          <a:cs typeface="Times New Roman" panose="02020603050405020304" pitchFamily="18"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anrope" pitchFamily="2" charset="0"/>
                <a:ea typeface="+mn-ea"/>
                <a:cs typeface="+mn-cs"/>
              </a:defRPr>
            </a:pPr>
            <a:r>
              <a:rPr lang="en-IN" dirty="0"/>
              <a:t>Fully AC vs. Mixed Mode : Warm &amp; Humid</a:t>
            </a:r>
          </a:p>
        </c:rich>
      </c:tx>
      <c:layout>
        <c:manualLayout>
          <c:xMode val="edge"/>
          <c:yMode val="edge"/>
          <c:x val="0.2642593679672367"/>
          <c:y val="3.2407374767534573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anrope" pitchFamily="2" charset="0"/>
              <a:ea typeface="+mn-ea"/>
              <a:cs typeface="+mn-cs"/>
            </a:defRPr>
          </a:pPr>
          <a:endParaRPr lang="en-US"/>
        </a:p>
      </c:txPr>
    </c:title>
    <c:autoTitleDeleted val="0"/>
    <c:plotArea>
      <c:layout>
        <c:manualLayout>
          <c:layoutTarget val="inner"/>
          <c:xMode val="edge"/>
          <c:yMode val="edge"/>
          <c:x val="0.16602473363774736"/>
          <c:y val="0.16503229457136701"/>
          <c:w val="0.78495281582952825"/>
          <c:h val="0.53058090992495199"/>
        </c:manualLayout>
      </c:layout>
      <c:scatterChart>
        <c:scatterStyle val="lineMarker"/>
        <c:varyColors val="0"/>
        <c:ser>
          <c:idx val="1"/>
          <c:order val="0"/>
          <c:tx>
            <c:strRef>
              <c:f>'FInal MM For ICARB_ MUM (2)'!$R$1</c:f>
              <c:strCache>
                <c:ptCount val="1"/>
                <c:pt idx="0">
                  <c:v>Zone VRF Air  Cooling Load  (W)- Fully AC</c:v>
                </c:pt>
              </c:strCache>
            </c:strRef>
          </c:tx>
          <c:spPr>
            <a:ln w="25400" cap="rnd">
              <a:noFill/>
              <a:round/>
            </a:ln>
            <a:effectLst/>
          </c:spPr>
          <c:marker>
            <c:symbol val="circle"/>
            <c:size val="5"/>
            <c:spPr>
              <a:solidFill>
                <a:schemeClr val="accent5">
                  <a:tint val="77000"/>
                </a:schemeClr>
              </a:solidFill>
              <a:ln w="9525">
                <a:solidFill>
                  <a:schemeClr val="accent5">
                    <a:tint val="77000"/>
                  </a:schemeClr>
                </a:solidFill>
              </a:ln>
              <a:effectLst/>
            </c:spPr>
          </c:marker>
          <c:xVal>
            <c:numRef>
              <c:f>'FInal MM For ICARB_ MUM (2)'!$Q$3:$Q$8764</c:f>
              <c:numCache>
                <c:formatCode>General</c:formatCode>
                <c:ptCount val="8762"/>
                <c:pt idx="0">
                  <c:v>20</c:v>
                </c:pt>
                <c:pt idx="1">
                  <c:v>19.274999999999999</c:v>
                </c:pt>
                <c:pt idx="2">
                  <c:v>18.574999999999999</c:v>
                </c:pt>
                <c:pt idx="3">
                  <c:v>17.875</c:v>
                </c:pt>
                <c:pt idx="4">
                  <c:v>17.175000000000001</c:v>
                </c:pt>
                <c:pt idx="5">
                  <c:v>17.675000000000001</c:v>
                </c:pt>
                <c:pt idx="6">
                  <c:v>18.350000000000001</c:v>
                </c:pt>
                <c:pt idx="7">
                  <c:v>19.024999999999999</c:v>
                </c:pt>
                <c:pt idx="8">
                  <c:v>22.05</c:v>
                </c:pt>
                <c:pt idx="9">
                  <c:v>25.85</c:v>
                </c:pt>
                <c:pt idx="10">
                  <c:v>29.65</c:v>
                </c:pt>
                <c:pt idx="11">
                  <c:v>30.975000000000001</c:v>
                </c:pt>
                <c:pt idx="12">
                  <c:v>31.4</c:v>
                </c:pt>
                <c:pt idx="13">
                  <c:v>31.875</c:v>
                </c:pt>
                <c:pt idx="14">
                  <c:v>31.1</c:v>
                </c:pt>
                <c:pt idx="15">
                  <c:v>29.9</c:v>
                </c:pt>
                <c:pt idx="16">
                  <c:v>28.7</c:v>
                </c:pt>
                <c:pt idx="17">
                  <c:v>27.574999999999999</c:v>
                </c:pt>
                <c:pt idx="18">
                  <c:v>26.475000000000001</c:v>
                </c:pt>
                <c:pt idx="19">
                  <c:v>25.375</c:v>
                </c:pt>
                <c:pt idx="20">
                  <c:v>24.274999999999999</c:v>
                </c:pt>
                <c:pt idx="21">
                  <c:v>23.175000000000001</c:v>
                </c:pt>
                <c:pt idx="22">
                  <c:v>22.074999999999999</c:v>
                </c:pt>
                <c:pt idx="23">
                  <c:v>21.2</c:v>
                </c:pt>
                <c:pt idx="24">
                  <c:v>20.399999999999999</c:v>
                </c:pt>
                <c:pt idx="25">
                  <c:v>19.600000000000001</c:v>
                </c:pt>
                <c:pt idx="26">
                  <c:v>19.175000000000001</c:v>
                </c:pt>
                <c:pt idx="27">
                  <c:v>18.8</c:v>
                </c:pt>
                <c:pt idx="28">
                  <c:v>18.475000000000001</c:v>
                </c:pt>
                <c:pt idx="29">
                  <c:v>19</c:v>
                </c:pt>
                <c:pt idx="30">
                  <c:v>19.8</c:v>
                </c:pt>
                <c:pt idx="31">
                  <c:v>20.6</c:v>
                </c:pt>
                <c:pt idx="32">
                  <c:v>23.125</c:v>
                </c:pt>
                <c:pt idx="33">
                  <c:v>26.15</c:v>
                </c:pt>
                <c:pt idx="34">
                  <c:v>29.225000000000001</c:v>
                </c:pt>
                <c:pt idx="35">
                  <c:v>29.7</c:v>
                </c:pt>
                <c:pt idx="36">
                  <c:v>29.225000000000001</c:v>
                </c:pt>
                <c:pt idx="37">
                  <c:v>28.8</c:v>
                </c:pt>
                <c:pt idx="38">
                  <c:v>28.4</c:v>
                </c:pt>
                <c:pt idx="39">
                  <c:v>27.925000000000001</c:v>
                </c:pt>
                <c:pt idx="40">
                  <c:v>27.5</c:v>
                </c:pt>
                <c:pt idx="41">
                  <c:v>26.65</c:v>
                </c:pt>
                <c:pt idx="42">
                  <c:v>25.65</c:v>
                </c:pt>
                <c:pt idx="43">
                  <c:v>24.65</c:v>
                </c:pt>
                <c:pt idx="44">
                  <c:v>23.425000000000001</c:v>
                </c:pt>
                <c:pt idx="45">
                  <c:v>22.125</c:v>
                </c:pt>
                <c:pt idx="46">
                  <c:v>20.824999999999999</c:v>
                </c:pt>
                <c:pt idx="47">
                  <c:v>19.75</c:v>
                </c:pt>
                <c:pt idx="48">
                  <c:v>18.675000000000001</c:v>
                </c:pt>
                <c:pt idx="49">
                  <c:v>17.649999999999999</c:v>
                </c:pt>
                <c:pt idx="50">
                  <c:v>17.100000000000001</c:v>
                </c:pt>
                <c:pt idx="51">
                  <c:v>16.7</c:v>
                </c:pt>
                <c:pt idx="52">
                  <c:v>16.3</c:v>
                </c:pt>
                <c:pt idx="53">
                  <c:v>17.324999999999999</c:v>
                </c:pt>
                <c:pt idx="54">
                  <c:v>18.899999999999999</c:v>
                </c:pt>
                <c:pt idx="55">
                  <c:v>20.425000000000001</c:v>
                </c:pt>
                <c:pt idx="56">
                  <c:v>21.925000000000001</c:v>
                </c:pt>
                <c:pt idx="57">
                  <c:v>23.425000000000001</c:v>
                </c:pt>
                <c:pt idx="58">
                  <c:v>24.925000000000001</c:v>
                </c:pt>
                <c:pt idx="59">
                  <c:v>26.425000000000001</c:v>
                </c:pt>
                <c:pt idx="60">
                  <c:v>27.925000000000001</c:v>
                </c:pt>
                <c:pt idx="61">
                  <c:v>29.425000000000001</c:v>
                </c:pt>
                <c:pt idx="62">
                  <c:v>26.5</c:v>
                </c:pt>
                <c:pt idx="63">
                  <c:v>22.1</c:v>
                </c:pt>
                <c:pt idx="64">
                  <c:v>25.5</c:v>
                </c:pt>
                <c:pt idx="65">
                  <c:v>26.25</c:v>
                </c:pt>
                <c:pt idx="66">
                  <c:v>25.25</c:v>
                </c:pt>
                <c:pt idx="67">
                  <c:v>24.25</c:v>
                </c:pt>
                <c:pt idx="68">
                  <c:v>23.25</c:v>
                </c:pt>
                <c:pt idx="69">
                  <c:v>22.25</c:v>
                </c:pt>
                <c:pt idx="70">
                  <c:v>21.25</c:v>
                </c:pt>
                <c:pt idx="71">
                  <c:v>20.475000000000001</c:v>
                </c:pt>
                <c:pt idx="72">
                  <c:v>19.7</c:v>
                </c:pt>
                <c:pt idx="73">
                  <c:v>18.975000000000001</c:v>
                </c:pt>
                <c:pt idx="74">
                  <c:v>18.8</c:v>
                </c:pt>
                <c:pt idx="75">
                  <c:v>18.875</c:v>
                </c:pt>
                <c:pt idx="76">
                  <c:v>18.899999999999999</c:v>
                </c:pt>
                <c:pt idx="77">
                  <c:v>18.899999999999999</c:v>
                </c:pt>
                <c:pt idx="78">
                  <c:v>18.975000000000001</c:v>
                </c:pt>
                <c:pt idx="79">
                  <c:v>19</c:v>
                </c:pt>
                <c:pt idx="80">
                  <c:v>21.475000000000001</c:v>
                </c:pt>
                <c:pt idx="81">
                  <c:v>24.7</c:v>
                </c:pt>
                <c:pt idx="82">
                  <c:v>27.975000000000001</c:v>
                </c:pt>
                <c:pt idx="83">
                  <c:v>28.95</c:v>
                </c:pt>
                <c:pt idx="84">
                  <c:v>29.15</c:v>
                </c:pt>
                <c:pt idx="85">
                  <c:v>29.35</c:v>
                </c:pt>
                <c:pt idx="86">
                  <c:v>28.875</c:v>
                </c:pt>
                <c:pt idx="87">
                  <c:v>28.25</c:v>
                </c:pt>
                <c:pt idx="88">
                  <c:v>27.574999999999999</c:v>
                </c:pt>
                <c:pt idx="89">
                  <c:v>26.425000000000001</c:v>
                </c:pt>
                <c:pt idx="90">
                  <c:v>25.05</c:v>
                </c:pt>
                <c:pt idx="91">
                  <c:v>23.725000000000001</c:v>
                </c:pt>
                <c:pt idx="92">
                  <c:v>22.5</c:v>
                </c:pt>
                <c:pt idx="93">
                  <c:v>21.3</c:v>
                </c:pt>
                <c:pt idx="94">
                  <c:v>20.100000000000001</c:v>
                </c:pt>
                <c:pt idx="95">
                  <c:v>19.350000000000001</c:v>
                </c:pt>
                <c:pt idx="96">
                  <c:v>18.75</c:v>
                </c:pt>
                <c:pt idx="97">
                  <c:v>18.149999999999999</c:v>
                </c:pt>
                <c:pt idx="98">
                  <c:v>17.774999999999999</c:v>
                </c:pt>
                <c:pt idx="99">
                  <c:v>17.399999999999999</c:v>
                </c:pt>
                <c:pt idx="100">
                  <c:v>17.074999999999999</c:v>
                </c:pt>
                <c:pt idx="101">
                  <c:v>18.05</c:v>
                </c:pt>
                <c:pt idx="102">
                  <c:v>19.45</c:v>
                </c:pt>
                <c:pt idx="103">
                  <c:v>20.85</c:v>
                </c:pt>
                <c:pt idx="104">
                  <c:v>23.524999999999999</c:v>
                </c:pt>
                <c:pt idx="105">
                  <c:v>26.7</c:v>
                </c:pt>
                <c:pt idx="106">
                  <c:v>29.824999999999999</c:v>
                </c:pt>
                <c:pt idx="107">
                  <c:v>30.225000000000001</c:v>
                </c:pt>
                <c:pt idx="108">
                  <c:v>29.65</c:v>
                </c:pt>
                <c:pt idx="109">
                  <c:v>29.125</c:v>
                </c:pt>
                <c:pt idx="110">
                  <c:v>28.625</c:v>
                </c:pt>
                <c:pt idx="111">
                  <c:v>28.05</c:v>
                </c:pt>
                <c:pt idx="112">
                  <c:v>27.524999999999999</c:v>
                </c:pt>
                <c:pt idx="113">
                  <c:v>26.725000000000001</c:v>
                </c:pt>
                <c:pt idx="114">
                  <c:v>25.9</c:v>
                </c:pt>
                <c:pt idx="115">
                  <c:v>25.024999999999999</c:v>
                </c:pt>
                <c:pt idx="116">
                  <c:v>23.975000000000001</c:v>
                </c:pt>
                <c:pt idx="117">
                  <c:v>22.8</c:v>
                </c:pt>
                <c:pt idx="118">
                  <c:v>21.675000000000001</c:v>
                </c:pt>
                <c:pt idx="119">
                  <c:v>21.175000000000001</c:v>
                </c:pt>
                <c:pt idx="120">
                  <c:v>20.8</c:v>
                </c:pt>
                <c:pt idx="121">
                  <c:v>20.475000000000001</c:v>
                </c:pt>
                <c:pt idx="122">
                  <c:v>19.875</c:v>
                </c:pt>
                <c:pt idx="123">
                  <c:v>19.25</c:v>
                </c:pt>
                <c:pt idx="124">
                  <c:v>18.574999999999999</c:v>
                </c:pt>
                <c:pt idx="125">
                  <c:v>19.074999999999999</c:v>
                </c:pt>
                <c:pt idx="126">
                  <c:v>19.975000000000001</c:v>
                </c:pt>
                <c:pt idx="127">
                  <c:v>20.95</c:v>
                </c:pt>
                <c:pt idx="128">
                  <c:v>23.15</c:v>
                </c:pt>
                <c:pt idx="129">
                  <c:v>25.75</c:v>
                </c:pt>
                <c:pt idx="130">
                  <c:v>28.35</c:v>
                </c:pt>
                <c:pt idx="131">
                  <c:v>29</c:v>
                </c:pt>
                <c:pt idx="132">
                  <c:v>28.925000000000001</c:v>
                </c:pt>
                <c:pt idx="133">
                  <c:v>28.9</c:v>
                </c:pt>
                <c:pt idx="134">
                  <c:v>28.15</c:v>
                </c:pt>
                <c:pt idx="135">
                  <c:v>27.15</c:v>
                </c:pt>
                <c:pt idx="136">
                  <c:v>26.15</c:v>
                </c:pt>
                <c:pt idx="137">
                  <c:v>25.3</c:v>
                </c:pt>
                <c:pt idx="138">
                  <c:v>24.425000000000001</c:v>
                </c:pt>
                <c:pt idx="139">
                  <c:v>23.6</c:v>
                </c:pt>
                <c:pt idx="140">
                  <c:v>23.024999999999999</c:v>
                </c:pt>
                <c:pt idx="141">
                  <c:v>22.45</c:v>
                </c:pt>
                <c:pt idx="142">
                  <c:v>21.925000000000001</c:v>
                </c:pt>
                <c:pt idx="143">
                  <c:v>21.425000000000001</c:v>
                </c:pt>
                <c:pt idx="144">
                  <c:v>20.85</c:v>
                </c:pt>
                <c:pt idx="145">
                  <c:v>20.324999999999999</c:v>
                </c:pt>
                <c:pt idx="146">
                  <c:v>19.524999999999999</c:v>
                </c:pt>
                <c:pt idx="147">
                  <c:v>18.7</c:v>
                </c:pt>
                <c:pt idx="148">
                  <c:v>17.824999999999999</c:v>
                </c:pt>
                <c:pt idx="149">
                  <c:v>18.2</c:v>
                </c:pt>
                <c:pt idx="150">
                  <c:v>19</c:v>
                </c:pt>
                <c:pt idx="151">
                  <c:v>19.8</c:v>
                </c:pt>
                <c:pt idx="152">
                  <c:v>21.875</c:v>
                </c:pt>
                <c:pt idx="153">
                  <c:v>24.3</c:v>
                </c:pt>
                <c:pt idx="154">
                  <c:v>26.774999999999999</c:v>
                </c:pt>
                <c:pt idx="155">
                  <c:v>28</c:v>
                </c:pt>
                <c:pt idx="156">
                  <c:v>28.8</c:v>
                </c:pt>
                <c:pt idx="157">
                  <c:v>29.6</c:v>
                </c:pt>
                <c:pt idx="158">
                  <c:v>28.975000000000001</c:v>
                </c:pt>
                <c:pt idx="159">
                  <c:v>27.95</c:v>
                </c:pt>
                <c:pt idx="160">
                  <c:v>26.875</c:v>
                </c:pt>
                <c:pt idx="161">
                  <c:v>26.225000000000001</c:v>
                </c:pt>
                <c:pt idx="162">
                  <c:v>25.8</c:v>
                </c:pt>
                <c:pt idx="163">
                  <c:v>25.324999999999999</c:v>
                </c:pt>
                <c:pt idx="164">
                  <c:v>24.375</c:v>
                </c:pt>
                <c:pt idx="165">
                  <c:v>23.35</c:v>
                </c:pt>
                <c:pt idx="166">
                  <c:v>22.274999999999999</c:v>
                </c:pt>
                <c:pt idx="167">
                  <c:v>21.774999999999999</c:v>
                </c:pt>
                <c:pt idx="168">
                  <c:v>21.475000000000001</c:v>
                </c:pt>
                <c:pt idx="169">
                  <c:v>21.175000000000001</c:v>
                </c:pt>
                <c:pt idx="170">
                  <c:v>20.875</c:v>
                </c:pt>
                <c:pt idx="171">
                  <c:v>20.574999999999999</c:v>
                </c:pt>
                <c:pt idx="172">
                  <c:v>20.274999999999999</c:v>
                </c:pt>
                <c:pt idx="173">
                  <c:v>20.350000000000001</c:v>
                </c:pt>
                <c:pt idx="174">
                  <c:v>20.55</c:v>
                </c:pt>
                <c:pt idx="175">
                  <c:v>20.75</c:v>
                </c:pt>
                <c:pt idx="176">
                  <c:v>21.925000000000001</c:v>
                </c:pt>
                <c:pt idx="177">
                  <c:v>23.5</c:v>
                </c:pt>
                <c:pt idx="178">
                  <c:v>25.024999999999999</c:v>
                </c:pt>
                <c:pt idx="179">
                  <c:v>25.774999999999999</c:v>
                </c:pt>
                <c:pt idx="180">
                  <c:v>26.35</c:v>
                </c:pt>
                <c:pt idx="181">
                  <c:v>26.875</c:v>
                </c:pt>
                <c:pt idx="182">
                  <c:v>26.324999999999999</c:v>
                </c:pt>
                <c:pt idx="183">
                  <c:v>25.5</c:v>
                </c:pt>
                <c:pt idx="184">
                  <c:v>24.625</c:v>
                </c:pt>
                <c:pt idx="185">
                  <c:v>23.875</c:v>
                </c:pt>
                <c:pt idx="186">
                  <c:v>23.25</c:v>
                </c:pt>
                <c:pt idx="187">
                  <c:v>22.574999999999999</c:v>
                </c:pt>
                <c:pt idx="188">
                  <c:v>21.8</c:v>
                </c:pt>
                <c:pt idx="189">
                  <c:v>21</c:v>
                </c:pt>
                <c:pt idx="190">
                  <c:v>20.2</c:v>
                </c:pt>
                <c:pt idx="191">
                  <c:v>19.399999999999999</c:v>
                </c:pt>
                <c:pt idx="192">
                  <c:v>18.600000000000001</c:v>
                </c:pt>
                <c:pt idx="193">
                  <c:v>17.8</c:v>
                </c:pt>
                <c:pt idx="194">
                  <c:v>17.375</c:v>
                </c:pt>
                <c:pt idx="195">
                  <c:v>17</c:v>
                </c:pt>
                <c:pt idx="196">
                  <c:v>16.675000000000001</c:v>
                </c:pt>
                <c:pt idx="197">
                  <c:v>17.2</c:v>
                </c:pt>
                <c:pt idx="198">
                  <c:v>18</c:v>
                </c:pt>
                <c:pt idx="199">
                  <c:v>18.8</c:v>
                </c:pt>
                <c:pt idx="200">
                  <c:v>20.725000000000001</c:v>
                </c:pt>
                <c:pt idx="201">
                  <c:v>23.1</c:v>
                </c:pt>
                <c:pt idx="202">
                  <c:v>25.425000000000001</c:v>
                </c:pt>
                <c:pt idx="203">
                  <c:v>26.375</c:v>
                </c:pt>
                <c:pt idx="204">
                  <c:v>26.8</c:v>
                </c:pt>
                <c:pt idx="205">
                  <c:v>27.2</c:v>
                </c:pt>
                <c:pt idx="206">
                  <c:v>26.925000000000001</c:v>
                </c:pt>
                <c:pt idx="207">
                  <c:v>26.425000000000001</c:v>
                </c:pt>
                <c:pt idx="208">
                  <c:v>25.925000000000001</c:v>
                </c:pt>
                <c:pt idx="209">
                  <c:v>25.125</c:v>
                </c:pt>
                <c:pt idx="210">
                  <c:v>24.3</c:v>
                </c:pt>
                <c:pt idx="211">
                  <c:v>23.425000000000001</c:v>
                </c:pt>
                <c:pt idx="212">
                  <c:v>22.524999999999999</c:v>
                </c:pt>
                <c:pt idx="213">
                  <c:v>21.7</c:v>
                </c:pt>
                <c:pt idx="214">
                  <c:v>20.824999999999999</c:v>
                </c:pt>
                <c:pt idx="215">
                  <c:v>20.074999999999999</c:v>
                </c:pt>
                <c:pt idx="216">
                  <c:v>19.45</c:v>
                </c:pt>
                <c:pt idx="217">
                  <c:v>18.774999999999999</c:v>
                </c:pt>
                <c:pt idx="218">
                  <c:v>18.3</c:v>
                </c:pt>
                <c:pt idx="219">
                  <c:v>17.899999999999999</c:v>
                </c:pt>
                <c:pt idx="220">
                  <c:v>17.5</c:v>
                </c:pt>
                <c:pt idx="221">
                  <c:v>18.524999999999999</c:v>
                </c:pt>
                <c:pt idx="222">
                  <c:v>20.100000000000001</c:v>
                </c:pt>
                <c:pt idx="223">
                  <c:v>21.625</c:v>
                </c:pt>
                <c:pt idx="224">
                  <c:v>23.95</c:v>
                </c:pt>
                <c:pt idx="225">
                  <c:v>26.625</c:v>
                </c:pt>
                <c:pt idx="226">
                  <c:v>29.25</c:v>
                </c:pt>
                <c:pt idx="227">
                  <c:v>29.75</c:v>
                </c:pt>
                <c:pt idx="228">
                  <c:v>29.55</c:v>
                </c:pt>
                <c:pt idx="229">
                  <c:v>29.35</c:v>
                </c:pt>
                <c:pt idx="230">
                  <c:v>28.774999999999999</c:v>
                </c:pt>
                <c:pt idx="231">
                  <c:v>28.15</c:v>
                </c:pt>
                <c:pt idx="232">
                  <c:v>27.475000000000001</c:v>
                </c:pt>
                <c:pt idx="233">
                  <c:v>26.7</c:v>
                </c:pt>
                <c:pt idx="234">
                  <c:v>25.9</c:v>
                </c:pt>
                <c:pt idx="235">
                  <c:v>25.024999999999999</c:v>
                </c:pt>
                <c:pt idx="236">
                  <c:v>24.125</c:v>
                </c:pt>
                <c:pt idx="237">
                  <c:v>23.225000000000001</c:v>
                </c:pt>
                <c:pt idx="238">
                  <c:v>22.324999999999999</c:v>
                </c:pt>
                <c:pt idx="239">
                  <c:v>21.425000000000001</c:v>
                </c:pt>
                <c:pt idx="240">
                  <c:v>20.524999999999999</c:v>
                </c:pt>
                <c:pt idx="241">
                  <c:v>19.625</c:v>
                </c:pt>
                <c:pt idx="242">
                  <c:v>19.100000000000001</c:v>
                </c:pt>
                <c:pt idx="243">
                  <c:v>18.7</c:v>
                </c:pt>
                <c:pt idx="244">
                  <c:v>18.3</c:v>
                </c:pt>
                <c:pt idx="245">
                  <c:v>18.425000000000001</c:v>
                </c:pt>
                <c:pt idx="246">
                  <c:v>18.8</c:v>
                </c:pt>
                <c:pt idx="247">
                  <c:v>19.125</c:v>
                </c:pt>
                <c:pt idx="248">
                  <c:v>21.6</c:v>
                </c:pt>
                <c:pt idx="249">
                  <c:v>24.8</c:v>
                </c:pt>
                <c:pt idx="250">
                  <c:v>28</c:v>
                </c:pt>
                <c:pt idx="251">
                  <c:v>28.425000000000001</c:v>
                </c:pt>
                <c:pt idx="252">
                  <c:v>27.85</c:v>
                </c:pt>
                <c:pt idx="253">
                  <c:v>27.324999999999999</c:v>
                </c:pt>
                <c:pt idx="254">
                  <c:v>26.824999999999999</c:v>
                </c:pt>
                <c:pt idx="255">
                  <c:v>26.25</c:v>
                </c:pt>
                <c:pt idx="256">
                  <c:v>25.725000000000001</c:v>
                </c:pt>
                <c:pt idx="257">
                  <c:v>24.925000000000001</c:v>
                </c:pt>
                <c:pt idx="258">
                  <c:v>24.1</c:v>
                </c:pt>
                <c:pt idx="259">
                  <c:v>23.225000000000001</c:v>
                </c:pt>
                <c:pt idx="260">
                  <c:v>22.324999999999999</c:v>
                </c:pt>
                <c:pt idx="261">
                  <c:v>21.35</c:v>
                </c:pt>
                <c:pt idx="262">
                  <c:v>20.425000000000001</c:v>
                </c:pt>
                <c:pt idx="263">
                  <c:v>19.524999999999999</c:v>
                </c:pt>
                <c:pt idx="264">
                  <c:v>18.55</c:v>
                </c:pt>
                <c:pt idx="265">
                  <c:v>17.625</c:v>
                </c:pt>
                <c:pt idx="266">
                  <c:v>17.100000000000001</c:v>
                </c:pt>
                <c:pt idx="267">
                  <c:v>16.7</c:v>
                </c:pt>
                <c:pt idx="268">
                  <c:v>16.3</c:v>
                </c:pt>
                <c:pt idx="269">
                  <c:v>16.574999999999999</c:v>
                </c:pt>
                <c:pt idx="270">
                  <c:v>17.149999999999999</c:v>
                </c:pt>
                <c:pt idx="271">
                  <c:v>17.675000000000001</c:v>
                </c:pt>
                <c:pt idx="272">
                  <c:v>20.5</c:v>
                </c:pt>
                <c:pt idx="273">
                  <c:v>24.1</c:v>
                </c:pt>
                <c:pt idx="274">
                  <c:v>27.7</c:v>
                </c:pt>
                <c:pt idx="275">
                  <c:v>29.2</c:v>
                </c:pt>
                <c:pt idx="276">
                  <c:v>30</c:v>
                </c:pt>
                <c:pt idx="277">
                  <c:v>30.8</c:v>
                </c:pt>
                <c:pt idx="278">
                  <c:v>30.1</c:v>
                </c:pt>
                <c:pt idx="279">
                  <c:v>28.9</c:v>
                </c:pt>
                <c:pt idx="280">
                  <c:v>27.7</c:v>
                </c:pt>
                <c:pt idx="281">
                  <c:v>26.725000000000001</c:v>
                </c:pt>
                <c:pt idx="282">
                  <c:v>25.75</c:v>
                </c:pt>
                <c:pt idx="283">
                  <c:v>24.824999999999999</c:v>
                </c:pt>
                <c:pt idx="284">
                  <c:v>23.925000000000001</c:v>
                </c:pt>
                <c:pt idx="285">
                  <c:v>23.024999999999999</c:v>
                </c:pt>
                <c:pt idx="286">
                  <c:v>22.2</c:v>
                </c:pt>
                <c:pt idx="287">
                  <c:v>21.475000000000001</c:v>
                </c:pt>
                <c:pt idx="288">
                  <c:v>20.774999999999999</c:v>
                </c:pt>
                <c:pt idx="289">
                  <c:v>20.074999999999999</c:v>
                </c:pt>
                <c:pt idx="290">
                  <c:v>19.524999999999999</c:v>
                </c:pt>
                <c:pt idx="291">
                  <c:v>19.100000000000001</c:v>
                </c:pt>
                <c:pt idx="292">
                  <c:v>18.7</c:v>
                </c:pt>
                <c:pt idx="293">
                  <c:v>18.975000000000001</c:v>
                </c:pt>
                <c:pt idx="294">
                  <c:v>19.399999999999999</c:v>
                </c:pt>
                <c:pt idx="295">
                  <c:v>19.875</c:v>
                </c:pt>
                <c:pt idx="296">
                  <c:v>22.625</c:v>
                </c:pt>
                <c:pt idx="297">
                  <c:v>26.05</c:v>
                </c:pt>
                <c:pt idx="298">
                  <c:v>29.524999999999999</c:v>
                </c:pt>
                <c:pt idx="299">
                  <c:v>30.324999999999999</c:v>
                </c:pt>
                <c:pt idx="300">
                  <c:v>30.3</c:v>
                </c:pt>
                <c:pt idx="301">
                  <c:v>30.225000000000001</c:v>
                </c:pt>
                <c:pt idx="302">
                  <c:v>29.524999999999999</c:v>
                </c:pt>
                <c:pt idx="303">
                  <c:v>28.7</c:v>
                </c:pt>
                <c:pt idx="304">
                  <c:v>27.824999999999999</c:v>
                </c:pt>
                <c:pt idx="305">
                  <c:v>26.774999999999999</c:v>
                </c:pt>
                <c:pt idx="306">
                  <c:v>25.75</c:v>
                </c:pt>
                <c:pt idx="307">
                  <c:v>24.675000000000001</c:v>
                </c:pt>
                <c:pt idx="308">
                  <c:v>23.725000000000001</c:v>
                </c:pt>
                <c:pt idx="309">
                  <c:v>22.75</c:v>
                </c:pt>
                <c:pt idx="310">
                  <c:v>21.824999999999999</c:v>
                </c:pt>
                <c:pt idx="311">
                  <c:v>21.225000000000001</c:v>
                </c:pt>
                <c:pt idx="312">
                  <c:v>20.65</c:v>
                </c:pt>
                <c:pt idx="313">
                  <c:v>20.125</c:v>
                </c:pt>
                <c:pt idx="314">
                  <c:v>19.625</c:v>
                </c:pt>
                <c:pt idx="315">
                  <c:v>19.05</c:v>
                </c:pt>
                <c:pt idx="316">
                  <c:v>18.524999999999999</c:v>
                </c:pt>
                <c:pt idx="317">
                  <c:v>18.774999999999999</c:v>
                </c:pt>
                <c:pt idx="318">
                  <c:v>19.2</c:v>
                </c:pt>
                <c:pt idx="319">
                  <c:v>19.675000000000001</c:v>
                </c:pt>
                <c:pt idx="320">
                  <c:v>22.274999999999999</c:v>
                </c:pt>
                <c:pt idx="321">
                  <c:v>25.65</c:v>
                </c:pt>
                <c:pt idx="322">
                  <c:v>28.975000000000001</c:v>
                </c:pt>
                <c:pt idx="323">
                  <c:v>29.875</c:v>
                </c:pt>
                <c:pt idx="324">
                  <c:v>29.9</c:v>
                </c:pt>
                <c:pt idx="325">
                  <c:v>29.975000000000001</c:v>
                </c:pt>
                <c:pt idx="326">
                  <c:v>29.324999999999999</c:v>
                </c:pt>
                <c:pt idx="327">
                  <c:v>28.5</c:v>
                </c:pt>
                <c:pt idx="328">
                  <c:v>27.625</c:v>
                </c:pt>
                <c:pt idx="329">
                  <c:v>26.5</c:v>
                </c:pt>
                <c:pt idx="330">
                  <c:v>25.3</c:v>
                </c:pt>
                <c:pt idx="331">
                  <c:v>24.1</c:v>
                </c:pt>
                <c:pt idx="332">
                  <c:v>23.274999999999999</c:v>
                </c:pt>
                <c:pt idx="333">
                  <c:v>22.5</c:v>
                </c:pt>
                <c:pt idx="334">
                  <c:v>21.774999999999999</c:v>
                </c:pt>
                <c:pt idx="335">
                  <c:v>21.15</c:v>
                </c:pt>
                <c:pt idx="336">
                  <c:v>20.475000000000001</c:v>
                </c:pt>
                <c:pt idx="337">
                  <c:v>19.850000000000001</c:v>
                </c:pt>
                <c:pt idx="338">
                  <c:v>19.25</c:v>
                </c:pt>
                <c:pt idx="339">
                  <c:v>18.574999999999999</c:v>
                </c:pt>
                <c:pt idx="340">
                  <c:v>17.95</c:v>
                </c:pt>
                <c:pt idx="341">
                  <c:v>18.324999999999999</c:v>
                </c:pt>
                <c:pt idx="342">
                  <c:v>18.95</c:v>
                </c:pt>
                <c:pt idx="343">
                  <c:v>19.625</c:v>
                </c:pt>
                <c:pt idx="344">
                  <c:v>21.675000000000001</c:v>
                </c:pt>
                <c:pt idx="345">
                  <c:v>24.25</c:v>
                </c:pt>
                <c:pt idx="346">
                  <c:v>26.774999999999999</c:v>
                </c:pt>
                <c:pt idx="347">
                  <c:v>27.774999999999999</c:v>
                </c:pt>
                <c:pt idx="348">
                  <c:v>28.35</c:v>
                </c:pt>
                <c:pt idx="349">
                  <c:v>28.875</c:v>
                </c:pt>
                <c:pt idx="350">
                  <c:v>28.175000000000001</c:v>
                </c:pt>
                <c:pt idx="351">
                  <c:v>27.15</c:v>
                </c:pt>
                <c:pt idx="352">
                  <c:v>26.074999999999999</c:v>
                </c:pt>
                <c:pt idx="353">
                  <c:v>25.125</c:v>
                </c:pt>
                <c:pt idx="354">
                  <c:v>24.15</c:v>
                </c:pt>
                <c:pt idx="355">
                  <c:v>23.225000000000001</c:v>
                </c:pt>
                <c:pt idx="356">
                  <c:v>22.4</c:v>
                </c:pt>
                <c:pt idx="357">
                  <c:v>21.6</c:v>
                </c:pt>
                <c:pt idx="358">
                  <c:v>20.8</c:v>
                </c:pt>
                <c:pt idx="359">
                  <c:v>19.55</c:v>
                </c:pt>
                <c:pt idx="360">
                  <c:v>18.149999999999999</c:v>
                </c:pt>
                <c:pt idx="361">
                  <c:v>16.75</c:v>
                </c:pt>
                <c:pt idx="362">
                  <c:v>16.175000000000001</c:v>
                </c:pt>
                <c:pt idx="363">
                  <c:v>15.8</c:v>
                </c:pt>
                <c:pt idx="364">
                  <c:v>15.475</c:v>
                </c:pt>
                <c:pt idx="365">
                  <c:v>15.925000000000001</c:v>
                </c:pt>
                <c:pt idx="366">
                  <c:v>16.55</c:v>
                </c:pt>
                <c:pt idx="367">
                  <c:v>17.225000000000001</c:v>
                </c:pt>
                <c:pt idx="368">
                  <c:v>19.875</c:v>
                </c:pt>
                <c:pt idx="369">
                  <c:v>23.1</c:v>
                </c:pt>
                <c:pt idx="370">
                  <c:v>26.375</c:v>
                </c:pt>
                <c:pt idx="371">
                  <c:v>27.875</c:v>
                </c:pt>
                <c:pt idx="372">
                  <c:v>28.85</c:v>
                </c:pt>
                <c:pt idx="373">
                  <c:v>29.774999999999999</c:v>
                </c:pt>
                <c:pt idx="374">
                  <c:v>29.024999999999999</c:v>
                </c:pt>
                <c:pt idx="375">
                  <c:v>27.65</c:v>
                </c:pt>
                <c:pt idx="376">
                  <c:v>26.324999999999999</c:v>
                </c:pt>
                <c:pt idx="377">
                  <c:v>25.175000000000001</c:v>
                </c:pt>
                <c:pt idx="378">
                  <c:v>24.15</c:v>
                </c:pt>
                <c:pt idx="379">
                  <c:v>23.074999999999999</c:v>
                </c:pt>
                <c:pt idx="380">
                  <c:v>22.125</c:v>
                </c:pt>
                <c:pt idx="381">
                  <c:v>21.3</c:v>
                </c:pt>
                <c:pt idx="382">
                  <c:v>20.425000000000001</c:v>
                </c:pt>
                <c:pt idx="383">
                  <c:v>19.899999999999999</c:v>
                </c:pt>
                <c:pt idx="384">
                  <c:v>19.5</c:v>
                </c:pt>
                <c:pt idx="385">
                  <c:v>19.100000000000001</c:v>
                </c:pt>
                <c:pt idx="386">
                  <c:v>18.175000000000001</c:v>
                </c:pt>
                <c:pt idx="387">
                  <c:v>17.149999999999999</c:v>
                </c:pt>
                <c:pt idx="388">
                  <c:v>16.074999999999999</c:v>
                </c:pt>
                <c:pt idx="389">
                  <c:v>16.625</c:v>
                </c:pt>
                <c:pt idx="390">
                  <c:v>17.8</c:v>
                </c:pt>
                <c:pt idx="391">
                  <c:v>18.925000000000001</c:v>
                </c:pt>
                <c:pt idx="392">
                  <c:v>20.175000000000001</c:v>
                </c:pt>
                <c:pt idx="393">
                  <c:v>21.55</c:v>
                </c:pt>
                <c:pt idx="394">
                  <c:v>22.875</c:v>
                </c:pt>
                <c:pt idx="395">
                  <c:v>24.175000000000001</c:v>
                </c:pt>
                <c:pt idx="396">
                  <c:v>25.55</c:v>
                </c:pt>
                <c:pt idx="397">
                  <c:v>26.875</c:v>
                </c:pt>
                <c:pt idx="398">
                  <c:v>26.824999999999999</c:v>
                </c:pt>
                <c:pt idx="399">
                  <c:v>26.25</c:v>
                </c:pt>
                <c:pt idx="400">
                  <c:v>25.725000000000001</c:v>
                </c:pt>
                <c:pt idx="401">
                  <c:v>24.7</c:v>
                </c:pt>
                <c:pt idx="402">
                  <c:v>23.5</c:v>
                </c:pt>
                <c:pt idx="403">
                  <c:v>22.3</c:v>
                </c:pt>
                <c:pt idx="404">
                  <c:v>21.475000000000001</c:v>
                </c:pt>
                <c:pt idx="405">
                  <c:v>20.7</c:v>
                </c:pt>
                <c:pt idx="406">
                  <c:v>19.975000000000001</c:v>
                </c:pt>
                <c:pt idx="407">
                  <c:v>19.125</c:v>
                </c:pt>
                <c:pt idx="408">
                  <c:v>18.149999999999999</c:v>
                </c:pt>
                <c:pt idx="409">
                  <c:v>17.225000000000001</c:v>
                </c:pt>
                <c:pt idx="410">
                  <c:v>16.774999999999999</c:v>
                </c:pt>
                <c:pt idx="411">
                  <c:v>16.55</c:v>
                </c:pt>
                <c:pt idx="412">
                  <c:v>16.274999999999999</c:v>
                </c:pt>
                <c:pt idx="413">
                  <c:v>17.024999999999999</c:v>
                </c:pt>
                <c:pt idx="414">
                  <c:v>18.05</c:v>
                </c:pt>
                <c:pt idx="415">
                  <c:v>19.125</c:v>
                </c:pt>
                <c:pt idx="416">
                  <c:v>21.2</c:v>
                </c:pt>
                <c:pt idx="417">
                  <c:v>23.524999999999999</c:v>
                </c:pt>
                <c:pt idx="418">
                  <c:v>25.9</c:v>
                </c:pt>
                <c:pt idx="419">
                  <c:v>26.65</c:v>
                </c:pt>
                <c:pt idx="420">
                  <c:v>26.774999999999999</c:v>
                </c:pt>
                <c:pt idx="421">
                  <c:v>26.95</c:v>
                </c:pt>
                <c:pt idx="422">
                  <c:v>26.324999999999999</c:v>
                </c:pt>
                <c:pt idx="423">
                  <c:v>25.35</c:v>
                </c:pt>
                <c:pt idx="424">
                  <c:v>24.425000000000001</c:v>
                </c:pt>
                <c:pt idx="425">
                  <c:v>23.375</c:v>
                </c:pt>
                <c:pt idx="426">
                  <c:v>22.35</c:v>
                </c:pt>
                <c:pt idx="427">
                  <c:v>21.274999999999999</c:v>
                </c:pt>
                <c:pt idx="428">
                  <c:v>20.475000000000001</c:v>
                </c:pt>
                <c:pt idx="429">
                  <c:v>19.7</c:v>
                </c:pt>
                <c:pt idx="430">
                  <c:v>18.975000000000001</c:v>
                </c:pt>
                <c:pt idx="431">
                  <c:v>17.975000000000001</c:v>
                </c:pt>
                <c:pt idx="432">
                  <c:v>16.95</c:v>
                </c:pt>
                <c:pt idx="433">
                  <c:v>15.875</c:v>
                </c:pt>
                <c:pt idx="434">
                  <c:v>16.125</c:v>
                </c:pt>
                <c:pt idx="435">
                  <c:v>16.75</c:v>
                </c:pt>
                <c:pt idx="436">
                  <c:v>17.425000000000001</c:v>
                </c:pt>
                <c:pt idx="437">
                  <c:v>17.975000000000001</c:v>
                </c:pt>
                <c:pt idx="438">
                  <c:v>18.399999999999999</c:v>
                </c:pt>
                <c:pt idx="439">
                  <c:v>18.875</c:v>
                </c:pt>
                <c:pt idx="440">
                  <c:v>20.95</c:v>
                </c:pt>
                <c:pt idx="441">
                  <c:v>23.55</c:v>
                </c:pt>
                <c:pt idx="442">
                  <c:v>26.15</c:v>
                </c:pt>
                <c:pt idx="443">
                  <c:v>26.875</c:v>
                </c:pt>
                <c:pt idx="444">
                  <c:v>26.9</c:v>
                </c:pt>
                <c:pt idx="445">
                  <c:v>26.975000000000001</c:v>
                </c:pt>
                <c:pt idx="446">
                  <c:v>26.475000000000001</c:v>
                </c:pt>
                <c:pt idx="447">
                  <c:v>25.85</c:v>
                </c:pt>
                <c:pt idx="448">
                  <c:v>25.175000000000001</c:v>
                </c:pt>
                <c:pt idx="449">
                  <c:v>24.324999999999999</c:v>
                </c:pt>
                <c:pt idx="450">
                  <c:v>23.35</c:v>
                </c:pt>
                <c:pt idx="451">
                  <c:v>22.425000000000001</c:v>
                </c:pt>
                <c:pt idx="452">
                  <c:v>21.675000000000001</c:v>
                </c:pt>
                <c:pt idx="453">
                  <c:v>20.9</c:v>
                </c:pt>
                <c:pt idx="454">
                  <c:v>20.175000000000001</c:v>
                </c:pt>
                <c:pt idx="455">
                  <c:v>19.475000000000001</c:v>
                </c:pt>
                <c:pt idx="456">
                  <c:v>18.7</c:v>
                </c:pt>
                <c:pt idx="457">
                  <c:v>17.975000000000001</c:v>
                </c:pt>
                <c:pt idx="458">
                  <c:v>17.125</c:v>
                </c:pt>
                <c:pt idx="459">
                  <c:v>16.149999999999999</c:v>
                </c:pt>
                <c:pt idx="460">
                  <c:v>15.225</c:v>
                </c:pt>
                <c:pt idx="461">
                  <c:v>16.5</c:v>
                </c:pt>
                <c:pt idx="462">
                  <c:v>18.5</c:v>
                </c:pt>
                <c:pt idx="463">
                  <c:v>20.5</c:v>
                </c:pt>
                <c:pt idx="464">
                  <c:v>22.725000000000001</c:v>
                </c:pt>
                <c:pt idx="465">
                  <c:v>25.1</c:v>
                </c:pt>
                <c:pt idx="466">
                  <c:v>27.425000000000001</c:v>
                </c:pt>
                <c:pt idx="467">
                  <c:v>27.774999999999999</c:v>
                </c:pt>
                <c:pt idx="468">
                  <c:v>27.4</c:v>
                </c:pt>
                <c:pt idx="469">
                  <c:v>27.074999999999999</c:v>
                </c:pt>
                <c:pt idx="470">
                  <c:v>26.774999999999999</c:v>
                </c:pt>
                <c:pt idx="471">
                  <c:v>26.4</c:v>
                </c:pt>
                <c:pt idx="472">
                  <c:v>26.074999999999999</c:v>
                </c:pt>
                <c:pt idx="473">
                  <c:v>25.175000000000001</c:v>
                </c:pt>
                <c:pt idx="474">
                  <c:v>24.15</c:v>
                </c:pt>
                <c:pt idx="475">
                  <c:v>23.074999999999999</c:v>
                </c:pt>
                <c:pt idx="476">
                  <c:v>22.274999999999999</c:v>
                </c:pt>
                <c:pt idx="477">
                  <c:v>21.5</c:v>
                </c:pt>
                <c:pt idx="478">
                  <c:v>20.774999999999999</c:v>
                </c:pt>
                <c:pt idx="479">
                  <c:v>20.375</c:v>
                </c:pt>
                <c:pt idx="480">
                  <c:v>20.149999999999999</c:v>
                </c:pt>
                <c:pt idx="481">
                  <c:v>19.875</c:v>
                </c:pt>
                <c:pt idx="482">
                  <c:v>19.2</c:v>
                </c:pt>
                <c:pt idx="483">
                  <c:v>18.399999999999999</c:v>
                </c:pt>
                <c:pt idx="484">
                  <c:v>17.600000000000001</c:v>
                </c:pt>
                <c:pt idx="485">
                  <c:v>17.850000000000001</c:v>
                </c:pt>
                <c:pt idx="486">
                  <c:v>18.45</c:v>
                </c:pt>
                <c:pt idx="487">
                  <c:v>19.05</c:v>
                </c:pt>
                <c:pt idx="488">
                  <c:v>21.9</c:v>
                </c:pt>
                <c:pt idx="489">
                  <c:v>25.5</c:v>
                </c:pt>
                <c:pt idx="490">
                  <c:v>29.1</c:v>
                </c:pt>
                <c:pt idx="491">
                  <c:v>30.074999999999999</c:v>
                </c:pt>
                <c:pt idx="492">
                  <c:v>30.25</c:v>
                </c:pt>
                <c:pt idx="493">
                  <c:v>30.375</c:v>
                </c:pt>
                <c:pt idx="494">
                  <c:v>29.875</c:v>
                </c:pt>
                <c:pt idx="495">
                  <c:v>29.1</c:v>
                </c:pt>
                <c:pt idx="496">
                  <c:v>28.375</c:v>
                </c:pt>
                <c:pt idx="497">
                  <c:v>27.15</c:v>
                </c:pt>
                <c:pt idx="498">
                  <c:v>25.75</c:v>
                </c:pt>
                <c:pt idx="499">
                  <c:v>24.35</c:v>
                </c:pt>
                <c:pt idx="500">
                  <c:v>23.175000000000001</c:v>
                </c:pt>
                <c:pt idx="501">
                  <c:v>22</c:v>
                </c:pt>
                <c:pt idx="502">
                  <c:v>20.875</c:v>
                </c:pt>
                <c:pt idx="503">
                  <c:v>20.149999999999999</c:v>
                </c:pt>
                <c:pt idx="504">
                  <c:v>19.55</c:v>
                </c:pt>
                <c:pt idx="505">
                  <c:v>18.95</c:v>
                </c:pt>
                <c:pt idx="506">
                  <c:v>18.574999999999999</c:v>
                </c:pt>
                <c:pt idx="507">
                  <c:v>18.2</c:v>
                </c:pt>
                <c:pt idx="508">
                  <c:v>17.875</c:v>
                </c:pt>
                <c:pt idx="509">
                  <c:v>18.324999999999999</c:v>
                </c:pt>
                <c:pt idx="510">
                  <c:v>18.95</c:v>
                </c:pt>
                <c:pt idx="511">
                  <c:v>19.625</c:v>
                </c:pt>
                <c:pt idx="512">
                  <c:v>21.975000000000001</c:v>
                </c:pt>
                <c:pt idx="513">
                  <c:v>24.8</c:v>
                </c:pt>
                <c:pt idx="514">
                  <c:v>27.675000000000001</c:v>
                </c:pt>
                <c:pt idx="515">
                  <c:v>28.774999999999999</c:v>
                </c:pt>
                <c:pt idx="516">
                  <c:v>29.2</c:v>
                </c:pt>
                <c:pt idx="517">
                  <c:v>29.675000000000001</c:v>
                </c:pt>
                <c:pt idx="518">
                  <c:v>29.274999999999999</c:v>
                </c:pt>
                <c:pt idx="519">
                  <c:v>28.574999999999999</c:v>
                </c:pt>
                <c:pt idx="520">
                  <c:v>27.8</c:v>
                </c:pt>
                <c:pt idx="521">
                  <c:v>26.625</c:v>
                </c:pt>
                <c:pt idx="522">
                  <c:v>25.324999999999999</c:v>
                </c:pt>
                <c:pt idx="523">
                  <c:v>24.024999999999999</c:v>
                </c:pt>
                <c:pt idx="524">
                  <c:v>23.024999999999999</c:v>
                </c:pt>
                <c:pt idx="525">
                  <c:v>22.125</c:v>
                </c:pt>
                <c:pt idx="526">
                  <c:v>21.225000000000001</c:v>
                </c:pt>
                <c:pt idx="527">
                  <c:v>20.625</c:v>
                </c:pt>
                <c:pt idx="528">
                  <c:v>20.2</c:v>
                </c:pt>
                <c:pt idx="529">
                  <c:v>19.725000000000001</c:v>
                </c:pt>
                <c:pt idx="530">
                  <c:v>19.225000000000001</c:v>
                </c:pt>
                <c:pt idx="531">
                  <c:v>18.649999999999999</c:v>
                </c:pt>
                <c:pt idx="532">
                  <c:v>18.125</c:v>
                </c:pt>
                <c:pt idx="533">
                  <c:v>18.225000000000001</c:v>
                </c:pt>
                <c:pt idx="534">
                  <c:v>18.45</c:v>
                </c:pt>
                <c:pt idx="535">
                  <c:v>18.725000000000001</c:v>
                </c:pt>
                <c:pt idx="536">
                  <c:v>21.125</c:v>
                </c:pt>
                <c:pt idx="537">
                  <c:v>24.15</c:v>
                </c:pt>
                <c:pt idx="538">
                  <c:v>27.225000000000001</c:v>
                </c:pt>
                <c:pt idx="539">
                  <c:v>28.3</c:v>
                </c:pt>
                <c:pt idx="540">
                  <c:v>28.7</c:v>
                </c:pt>
                <c:pt idx="541">
                  <c:v>29.1</c:v>
                </c:pt>
                <c:pt idx="542">
                  <c:v>28.675000000000001</c:v>
                </c:pt>
                <c:pt idx="543">
                  <c:v>28.05</c:v>
                </c:pt>
                <c:pt idx="544">
                  <c:v>27.375</c:v>
                </c:pt>
                <c:pt idx="545">
                  <c:v>26.3</c:v>
                </c:pt>
                <c:pt idx="546">
                  <c:v>25.1</c:v>
                </c:pt>
                <c:pt idx="547">
                  <c:v>23.9</c:v>
                </c:pt>
                <c:pt idx="548">
                  <c:v>23.15</c:v>
                </c:pt>
                <c:pt idx="549">
                  <c:v>22.55</c:v>
                </c:pt>
                <c:pt idx="550">
                  <c:v>21.95</c:v>
                </c:pt>
                <c:pt idx="551">
                  <c:v>21.35</c:v>
                </c:pt>
                <c:pt idx="552">
                  <c:v>20.675000000000001</c:v>
                </c:pt>
                <c:pt idx="553">
                  <c:v>20.05</c:v>
                </c:pt>
                <c:pt idx="554">
                  <c:v>19.45</c:v>
                </c:pt>
                <c:pt idx="555">
                  <c:v>18.774999999999999</c:v>
                </c:pt>
                <c:pt idx="556">
                  <c:v>18.149999999999999</c:v>
                </c:pt>
                <c:pt idx="557">
                  <c:v>18.375</c:v>
                </c:pt>
                <c:pt idx="558">
                  <c:v>18.8</c:v>
                </c:pt>
                <c:pt idx="559">
                  <c:v>19.274999999999999</c:v>
                </c:pt>
                <c:pt idx="560">
                  <c:v>21.574999999999999</c:v>
                </c:pt>
                <c:pt idx="561">
                  <c:v>24.4</c:v>
                </c:pt>
                <c:pt idx="562">
                  <c:v>27.274999999999999</c:v>
                </c:pt>
                <c:pt idx="563">
                  <c:v>27.85</c:v>
                </c:pt>
                <c:pt idx="564">
                  <c:v>27.65</c:v>
                </c:pt>
                <c:pt idx="565">
                  <c:v>27.45</c:v>
                </c:pt>
                <c:pt idx="566">
                  <c:v>27.175000000000001</c:v>
                </c:pt>
                <c:pt idx="567">
                  <c:v>26.8</c:v>
                </c:pt>
                <c:pt idx="568">
                  <c:v>26.475000000000001</c:v>
                </c:pt>
                <c:pt idx="569">
                  <c:v>25.65</c:v>
                </c:pt>
                <c:pt idx="570">
                  <c:v>24.65</c:v>
                </c:pt>
                <c:pt idx="571">
                  <c:v>23.65</c:v>
                </c:pt>
                <c:pt idx="572">
                  <c:v>22.65</c:v>
                </c:pt>
                <c:pt idx="573">
                  <c:v>21.65</c:v>
                </c:pt>
                <c:pt idx="574">
                  <c:v>20.65</c:v>
                </c:pt>
                <c:pt idx="575">
                  <c:v>20.024999999999999</c:v>
                </c:pt>
                <c:pt idx="576">
                  <c:v>19.600000000000001</c:v>
                </c:pt>
                <c:pt idx="577">
                  <c:v>19.125</c:v>
                </c:pt>
                <c:pt idx="578">
                  <c:v>18.399999999999999</c:v>
                </c:pt>
                <c:pt idx="579">
                  <c:v>17.600000000000001</c:v>
                </c:pt>
                <c:pt idx="580">
                  <c:v>16.8</c:v>
                </c:pt>
                <c:pt idx="581">
                  <c:v>17.05</c:v>
                </c:pt>
                <c:pt idx="582">
                  <c:v>17.649999999999999</c:v>
                </c:pt>
                <c:pt idx="583">
                  <c:v>18.25</c:v>
                </c:pt>
                <c:pt idx="584">
                  <c:v>20.574999999999999</c:v>
                </c:pt>
                <c:pt idx="585">
                  <c:v>23.4</c:v>
                </c:pt>
                <c:pt idx="586">
                  <c:v>26.274999999999999</c:v>
                </c:pt>
                <c:pt idx="587">
                  <c:v>26.85</c:v>
                </c:pt>
                <c:pt idx="588">
                  <c:v>26.725000000000001</c:v>
                </c:pt>
                <c:pt idx="589">
                  <c:v>26.55</c:v>
                </c:pt>
                <c:pt idx="590">
                  <c:v>26.35</c:v>
                </c:pt>
                <c:pt idx="591">
                  <c:v>26.225000000000001</c:v>
                </c:pt>
                <c:pt idx="592">
                  <c:v>26.05</c:v>
                </c:pt>
                <c:pt idx="593">
                  <c:v>25.25</c:v>
                </c:pt>
                <c:pt idx="594">
                  <c:v>24.25</c:v>
                </c:pt>
                <c:pt idx="595">
                  <c:v>23.25</c:v>
                </c:pt>
                <c:pt idx="596">
                  <c:v>23.75</c:v>
                </c:pt>
                <c:pt idx="597">
                  <c:v>24.75</c:v>
                </c:pt>
                <c:pt idx="598">
                  <c:v>25.75</c:v>
                </c:pt>
                <c:pt idx="599">
                  <c:v>24.875</c:v>
                </c:pt>
                <c:pt idx="600">
                  <c:v>23.375</c:v>
                </c:pt>
                <c:pt idx="601">
                  <c:v>21.875</c:v>
                </c:pt>
                <c:pt idx="602">
                  <c:v>20.375</c:v>
                </c:pt>
                <c:pt idx="603">
                  <c:v>18.875</c:v>
                </c:pt>
                <c:pt idx="604">
                  <c:v>17.375</c:v>
                </c:pt>
                <c:pt idx="605">
                  <c:v>17.3</c:v>
                </c:pt>
                <c:pt idx="606">
                  <c:v>17.7</c:v>
                </c:pt>
                <c:pt idx="607">
                  <c:v>18.100000000000001</c:v>
                </c:pt>
                <c:pt idx="608">
                  <c:v>20.225000000000001</c:v>
                </c:pt>
                <c:pt idx="609">
                  <c:v>22.85</c:v>
                </c:pt>
                <c:pt idx="610">
                  <c:v>25.524999999999999</c:v>
                </c:pt>
                <c:pt idx="611">
                  <c:v>26.5</c:v>
                </c:pt>
                <c:pt idx="612">
                  <c:v>26.9</c:v>
                </c:pt>
                <c:pt idx="613">
                  <c:v>27.3</c:v>
                </c:pt>
                <c:pt idx="614">
                  <c:v>26.95</c:v>
                </c:pt>
                <c:pt idx="615">
                  <c:v>26.35</c:v>
                </c:pt>
                <c:pt idx="616">
                  <c:v>25.75</c:v>
                </c:pt>
                <c:pt idx="617">
                  <c:v>24.925000000000001</c:v>
                </c:pt>
                <c:pt idx="618">
                  <c:v>23.95</c:v>
                </c:pt>
                <c:pt idx="619">
                  <c:v>23.024999999999999</c:v>
                </c:pt>
                <c:pt idx="620">
                  <c:v>21.975000000000001</c:v>
                </c:pt>
                <c:pt idx="621">
                  <c:v>20.8</c:v>
                </c:pt>
                <c:pt idx="622">
                  <c:v>19.675000000000001</c:v>
                </c:pt>
                <c:pt idx="623">
                  <c:v>19.024999999999999</c:v>
                </c:pt>
                <c:pt idx="624">
                  <c:v>18.45</c:v>
                </c:pt>
                <c:pt idx="625">
                  <c:v>17.925000000000001</c:v>
                </c:pt>
                <c:pt idx="626">
                  <c:v>17.875</c:v>
                </c:pt>
                <c:pt idx="627">
                  <c:v>17.975000000000001</c:v>
                </c:pt>
                <c:pt idx="628">
                  <c:v>18.074999999999999</c:v>
                </c:pt>
                <c:pt idx="629">
                  <c:v>18.175000000000001</c:v>
                </c:pt>
                <c:pt idx="630">
                  <c:v>18.274999999999999</c:v>
                </c:pt>
                <c:pt idx="631">
                  <c:v>18.375</c:v>
                </c:pt>
                <c:pt idx="632">
                  <c:v>21.175000000000001</c:v>
                </c:pt>
                <c:pt idx="633">
                  <c:v>24.8</c:v>
                </c:pt>
                <c:pt idx="634">
                  <c:v>28.475000000000001</c:v>
                </c:pt>
                <c:pt idx="635">
                  <c:v>29.625</c:v>
                </c:pt>
                <c:pt idx="636">
                  <c:v>29.85</c:v>
                </c:pt>
                <c:pt idx="637">
                  <c:v>30.125</c:v>
                </c:pt>
                <c:pt idx="638">
                  <c:v>29.375</c:v>
                </c:pt>
                <c:pt idx="639">
                  <c:v>28.35</c:v>
                </c:pt>
                <c:pt idx="640">
                  <c:v>27.274999999999999</c:v>
                </c:pt>
                <c:pt idx="641">
                  <c:v>26.175000000000001</c:v>
                </c:pt>
                <c:pt idx="642">
                  <c:v>25.15</c:v>
                </c:pt>
                <c:pt idx="643">
                  <c:v>24.074999999999999</c:v>
                </c:pt>
                <c:pt idx="644">
                  <c:v>22.9</c:v>
                </c:pt>
                <c:pt idx="645">
                  <c:v>21.7</c:v>
                </c:pt>
                <c:pt idx="646">
                  <c:v>20.5</c:v>
                </c:pt>
                <c:pt idx="647">
                  <c:v>19.675000000000001</c:v>
                </c:pt>
                <c:pt idx="648">
                  <c:v>19.05</c:v>
                </c:pt>
                <c:pt idx="649">
                  <c:v>18.375</c:v>
                </c:pt>
                <c:pt idx="650">
                  <c:v>18.350000000000001</c:v>
                </c:pt>
                <c:pt idx="651">
                  <c:v>18.475000000000001</c:v>
                </c:pt>
                <c:pt idx="652">
                  <c:v>18.649999999999999</c:v>
                </c:pt>
                <c:pt idx="653">
                  <c:v>18.850000000000001</c:v>
                </c:pt>
                <c:pt idx="654">
                  <c:v>18.975000000000001</c:v>
                </c:pt>
                <c:pt idx="655">
                  <c:v>19.149999999999999</c:v>
                </c:pt>
                <c:pt idx="656">
                  <c:v>22.274999999999999</c:v>
                </c:pt>
                <c:pt idx="657">
                  <c:v>26.45</c:v>
                </c:pt>
                <c:pt idx="658">
                  <c:v>30.574999999999999</c:v>
                </c:pt>
                <c:pt idx="659">
                  <c:v>32.274999999999999</c:v>
                </c:pt>
                <c:pt idx="660">
                  <c:v>33.25</c:v>
                </c:pt>
                <c:pt idx="661">
                  <c:v>34.174999999999997</c:v>
                </c:pt>
                <c:pt idx="662">
                  <c:v>33.274999999999999</c:v>
                </c:pt>
                <c:pt idx="663">
                  <c:v>31.7</c:v>
                </c:pt>
                <c:pt idx="664">
                  <c:v>30.175000000000001</c:v>
                </c:pt>
                <c:pt idx="665">
                  <c:v>29.125</c:v>
                </c:pt>
                <c:pt idx="666">
                  <c:v>28.15</c:v>
                </c:pt>
                <c:pt idx="667">
                  <c:v>27.225000000000001</c:v>
                </c:pt>
                <c:pt idx="668">
                  <c:v>25.875</c:v>
                </c:pt>
                <c:pt idx="669">
                  <c:v>24.3</c:v>
                </c:pt>
                <c:pt idx="670">
                  <c:v>22.774999999999999</c:v>
                </c:pt>
                <c:pt idx="671">
                  <c:v>21.95</c:v>
                </c:pt>
                <c:pt idx="672">
                  <c:v>21.35</c:v>
                </c:pt>
                <c:pt idx="673">
                  <c:v>20.75</c:v>
                </c:pt>
                <c:pt idx="674">
                  <c:v>20.524999999999999</c:v>
                </c:pt>
                <c:pt idx="675">
                  <c:v>20.5</c:v>
                </c:pt>
                <c:pt idx="676">
                  <c:v>20.425000000000001</c:v>
                </c:pt>
                <c:pt idx="677">
                  <c:v>20.399999999999999</c:v>
                </c:pt>
                <c:pt idx="678">
                  <c:v>20.399999999999999</c:v>
                </c:pt>
                <c:pt idx="679">
                  <c:v>20.399999999999999</c:v>
                </c:pt>
                <c:pt idx="680">
                  <c:v>23.324999999999999</c:v>
                </c:pt>
                <c:pt idx="681">
                  <c:v>27.15</c:v>
                </c:pt>
                <c:pt idx="682">
                  <c:v>31.024999999999999</c:v>
                </c:pt>
                <c:pt idx="683">
                  <c:v>32.225000000000001</c:v>
                </c:pt>
                <c:pt idx="684">
                  <c:v>32.6</c:v>
                </c:pt>
                <c:pt idx="685">
                  <c:v>32.924999999999997</c:v>
                </c:pt>
                <c:pt idx="686">
                  <c:v>32.475000000000001</c:v>
                </c:pt>
                <c:pt idx="687">
                  <c:v>31.85</c:v>
                </c:pt>
                <c:pt idx="688">
                  <c:v>31.175000000000001</c:v>
                </c:pt>
                <c:pt idx="689">
                  <c:v>29.875</c:v>
                </c:pt>
                <c:pt idx="690">
                  <c:v>28.3</c:v>
                </c:pt>
                <c:pt idx="691">
                  <c:v>26.774999999999999</c:v>
                </c:pt>
                <c:pt idx="692">
                  <c:v>25.425000000000001</c:v>
                </c:pt>
                <c:pt idx="693">
                  <c:v>24.05</c:v>
                </c:pt>
                <c:pt idx="694">
                  <c:v>22.725000000000001</c:v>
                </c:pt>
                <c:pt idx="695">
                  <c:v>21.95</c:v>
                </c:pt>
                <c:pt idx="696">
                  <c:v>21.35</c:v>
                </c:pt>
                <c:pt idx="697">
                  <c:v>20.75</c:v>
                </c:pt>
                <c:pt idx="698">
                  <c:v>20.3</c:v>
                </c:pt>
                <c:pt idx="699">
                  <c:v>19.899999999999999</c:v>
                </c:pt>
                <c:pt idx="700">
                  <c:v>19.5</c:v>
                </c:pt>
                <c:pt idx="701">
                  <c:v>20.375</c:v>
                </c:pt>
                <c:pt idx="702">
                  <c:v>21.6</c:v>
                </c:pt>
                <c:pt idx="703">
                  <c:v>22.875</c:v>
                </c:pt>
                <c:pt idx="704">
                  <c:v>25.824999999999999</c:v>
                </c:pt>
                <c:pt idx="705">
                  <c:v>29.4</c:v>
                </c:pt>
                <c:pt idx="706">
                  <c:v>32.924999999999997</c:v>
                </c:pt>
                <c:pt idx="707">
                  <c:v>33.875</c:v>
                </c:pt>
                <c:pt idx="708">
                  <c:v>33.975000000000001</c:v>
                </c:pt>
                <c:pt idx="709">
                  <c:v>34.15</c:v>
                </c:pt>
                <c:pt idx="710">
                  <c:v>33.6</c:v>
                </c:pt>
                <c:pt idx="711">
                  <c:v>32.799999999999997</c:v>
                </c:pt>
                <c:pt idx="712">
                  <c:v>31.925000000000001</c:v>
                </c:pt>
                <c:pt idx="713">
                  <c:v>30.574999999999999</c:v>
                </c:pt>
                <c:pt idx="714">
                  <c:v>29.074999999999999</c:v>
                </c:pt>
                <c:pt idx="715">
                  <c:v>27.574999999999999</c:v>
                </c:pt>
                <c:pt idx="716">
                  <c:v>26.375</c:v>
                </c:pt>
                <c:pt idx="717">
                  <c:v>25.2</c:v>
                </c:pt>
                <c:pt idx="718">
                  <c:v>24.074999999999999</c:v>
                </c:pt>
                <c:pt idx="719">
                  <c:v>23.5</c:v>
                </c:pt>
                <c:pt idx="720">
                  <c:v>23.1</c:v>
                </c:pt>
                <c:pt idx="721">
                  <c:v>22.7</c:v>
                </c:pt>
                <c:pt idx="722">
                  <c:v>21.85</c:v>
                </c:pt>
                <c:pt idx="723">
                  <c:v>20.85</c:v>
                </c:pt>
                <c:pt idx="724">
                  <c:v>19.850000000000001</c:v>
                </c:pt>
                <c:pt idx="725">
                  <c:v>20.425000000000001</c:v>
                </c:pt>
                <c:pt idx="726">
                  <c:v>21.45</c:v>
                </c:pt>
                <c:pt idx="727">
                  <c:v>22.524999999999999</c:v>
                </c:pt>
                <c:pt idx="728">
                  <c:v>25.125</c:v>
                </c:pt>
                <c:pt idx="729">
                  <c:v>28.15</c:v>
                </c:pt>
                <c:pt idx="730">
                  <c:v>31.225000000000001</c:v>
                </c:pt>
                <c:pt idx="731">
                  <c:v>32</c:v>
                </c:pt>
                <c:pt idx="732">
                  <c:v>32</c:v>
                </c:pt>
                <c:pt idx="733">
                  <c:v>32</c:v>
                </c:pt>
                <c:pt idx="734">
                  <c:v>31.324999999999999</c:v>
                </c:pt>
                <c:pt idx="735">
                  <c:v>30.5</c:v>
                </c:pt>
                <c:pt idx="736">
                  <c:v>29.625</c:v>
                </c:pt>
                <c:pt idx="737">
                  <c:v>28.05</c:v>
                </c:pt>
                <c:pt idx="738">
                  <c:v>26.85</c:v>
                </c:pt>
                <c:pt idx="739">
                  <c:v>25.774999999999999</c:v>
                </c:pt>
                <c:pt idx="740">
                  <c:v>24.824999999999999</c:v>
                </c:pt>
                <c:pt idx="741">
                  <c:v>24</c:v>
                </c:pt>
                <c:pt idx="742">
                  <c:v>23.274999999999999</c:v>
                </c:pt>
                <c:pt idx="743">
                  <c:v>22.65</c:v>
                </c:pt>
                <c:pt idx="744">
                  <c:v>22.125</c:v>
                </c:pt>
                <c:pt idx="745">
                  <c:v>21.55</c:v>
                </c:pt>
                <c:pt idx="746">
                  <c:v>20.875</c:v>
                </c:pt>
                <c:pt idx="747">
                  <c:v>20.25</c:v>
                </c:pt>
                <c:pt idx="748">
                  <c:v>19.574999999999999</c:v>
                </c:pt>
                <c:pt idx="749">
                  <c:v>20.3</c:v>
                </c:pt>
                <c:pt idx="750">
                  <c:v>21.35</c:v>
                </c:pt>
                <c:pt idx="751">
                  <c:v>22.35</c:v>
                </c:pt>
                <c:pt idx="752">
                  <c:v>24.925000000000001</c:v>
                </c:pt>
                <c:pt idx="753">
                  <c:v>28.1</c:v>
                </c:pt>
                <c:pt idx="754">
                  <c:v>31.225000000000001</c:v>
                </c:pt>
                <c:pt idx="755">
                  <c:v>31.7</c:v>
                </c:pt>
                <c:pt idx="756">
                  <c:v>31.3</c:v>
                </c:pt>
                <c:pt idx="757">
                  <c:v>30.9</c:v>
                </c:pt>
                <c:pt idx="758">
                  <c:v>30.574999999999999</c:v>
                </c:pt>
                <c:pt idx="759">
                  <c:v>30.35</c:v>
                </c:pt>
                <c:pt idx="760">
                  <c:v>30.074999999999999</c:v>
                </c:pt>
                <c:pt idx="761">
                  <c:v>29.25</c:v>
                </c:pt>
                <c:pt idx="762">
                  <c:v>28.25</c:v>
                </c:pt>
                <c:pt idx="763">
                  <c:v>27.25</c:v>
                </c:pt>
                <c:pt idx="764">
                  <c:v>26.324999999999999</c:v>
                </c:pt>
                <c:pt idx="765">
                  <c:v>25.5</c:v>
                </c:pt>
                <c:pt idx="766">
                  <c:v>24.625</c:v>
                </c:pt>
                <c:pt idx="767">
                  <c:v>23.875</c:v>
                </c:pt>
                <c:pt idx="768">
                  <c:v>23.1</c:v>
                </c:pt>
                <c:pt idx="769">
                  <c:v>22.375</c:v>
                </c:pt>
                <c:pt idx="770">
                  <c:v>21.824999999999999</c:v>
                </c:pt>
                <c:pt idx="771">
                  <c:v>21.25</c:v>
                </c:pt>
                <c:pt idx="772">
                  <c:v>20.725000000000001</c:v>
                </c:pt>
                <c:pt idx="773">
                  <c:v>20.975000000000001</c:v>
                </c:pt>
                <c:pt idx="774">
                  <c:v>21.4</c:v>
                </c:pt>
                <c:pt idx="775">
                  <c:v>21.875</c:v>
                </c:pt>
                <c:pt idx="776">
                  <c:v>24.024999999999999</c:v>
                </c:pt>
                <c:pt idx="777">
                  <c:v>26.65</c:v>
                </c:pt>
                <c:pt idx="778">
                  <c:v>29.324999999999999</c:v>
                </c:pt>
                <c:pt idx="779">
                  <c:v>30.225000000000001</c:v>
                </c:pt>
                <c:pt idx="780">
                  <c:v>30.6</c:v>
                </c:pt>
                <c:pt idx="781">
                  <c:v>30.925000000000001</c:v>
                </c:pt>
                <c:pt idx="782">
                  <c:v>30.625</c:v>
                </c:pt>
                <c:pt idx="783">
                  <c:v>30.2</c:v>
                </c:pt>
                <c:pt idx="784">
                  <c:v>29.725000000000001</c:v>
                </c:pt>
                <c:pt idx="785">
                  <c:v>29.6</c:v>
                </c:pt>
                <c:pt idx="786">
                  <c:v>29.6</c:v>
                </c:pt>
                <c:pt idx="787">
                  <c:v>29.6</c:v>
                </c:pt>
                <c:pt idx="788">
                  <c:v>27.875</c:v>
                </c:pt>
                <c:pt idx="789">
                  <c:v>25.5</c:v>
                </c:pt>
                <c:pt idx="790">
                  <c:v>23.175000000000001</c:v>
                </c:pt>
                <c:pt idx="791">
                  <c:v>22.074999999999999</c:v>
                </c:pt>
                <c:pt idx="792">
                  <c:v>21.45</c:v>
                </c:pt>
                <c:pt idx="793">
                  <c:v>20.774999999999999</c:v>
                </c:pt>
                <c:pt idx="794">
                  <c:v>20.225000000000001</c:v>
                </c:pt>
                <c:pt idx="795">
                  <c:v>19.8</c:v>
                </c:pt>
                <c:pt idx="796">
                  <c:v>19.324999999999999</c:v>
                </c:pt>
                <c:pt idx="797">
                  <c:v>19.425000000000001</c:v>
                </c:pt>
                <c:pt idx="798">
                  <c:v>19.649999999999999</c:v>
                </c:pt>
                <c:pt idx="799">
                  <c:v>19.925000000000001</c:v>
                </c:pt>
                <c:pt idx="800">
                  <c:v>22.324999999999999</c:v>
                </c:pt>
                <c:pt idx="801">
                  <c:v>25.5</c:v>
                </c:pt>
                <c:pt idx="802">
                  <c:v>28.625</c:v>
                </c:pt>
                <c:pt idx="803">
                  <c:v>29.324999999999999</c:v>
                </c:pt>
                <c:pt idx="804">
                  <c:v>29.15</c:v>
                </c:pt>
                <c:pt idx="805">
                  <c:v>29.024999999999999</c:v>
                </c:pt>
                <c:pt idx="806">
                  <c:v>28.925000000000001</c:v>
                </c:pt>
                <c:pt idx="807">
                  <c:v>28.75</c:v>
                </c:pt>
                <c:pt idx="808">
                  <c:v>28.625</c:v>
                </c:pt>
                <c:pt idx="809">
                  <c:v>27.324999999999999</c:v>
                </c:pt>
                <c:pt idx="810">
                  <c:v>25.55</c:v>
                </c:pt>
                <c:pt idx="811">
                  <c:v>23.824999999999999</c:v>
                </c:pt>
                <c:pt idx="812">
                  <c:v>22.725000000000001</c:v>
                </c:pt>
                <c:pt idx="813">
                  <c:v>21.9</c:v>
                </c:pt>
                <c:pt idx="814">
                  <c:v>21.024999999999999</c:v>
                </c:pt>
                <c:pt idx="815">
                  <c:v>20.425000000000001</c:v>
                </c:pt>
                <c:pt idx="816">
                  <c:v>19.850000000000001</c:v>
                </c:pt>
                <c:pt idx="817">
                  <c:v>19.324999999999999</c:v>
                </c:pt>
                <c:pt idx="818">
                  <c:v>19.350000000000001</c:v>
                </c:pt>
                <c:pt idx="819">
                  <c:v>19.55</c:v>
                </c:pt>
                <c:pt idx="820">
                  <c:v>19.75</c:v>
                </c:pt>
                <c:pt idx="821">
                  <c:v>20.25</c:v>
                </c:pt>
                <c:pt idx="822">
                  <c:v>20.85</c:v>
                </c:pt>
                <c:pt idx="823">
                  <c:v>21.45</c:v>
                </c:pt>
                <c:pt idx="824">
                  <c:v>23.024999999999999</c:v>
                </c:pt>
                <c:pt idx="825">
                  <c:v>25</c:v>
                </c:pt>
                <c:pt idx="826">
                  <c:v>26.925000000000001</c:v>
                </c:pt>
                <c:pt idx="827">
                  <c:v>27.925000000000001</c:v>
                </c:pt>
                <c:pt idx="828">
                  <c:v>28.55</c:v>
                </c:pt>
                <c:pt idx="829">
                  <c:v>29.225000000000001</c:v>
                </c:pt>
                <c:pt idx="830">
                  <c:v>29.024999999999999</c:v>
                </c:pt>
                <c:pt idx="831">
                  <c:v>28.45</c:v>
                </c:pt>
                <c:pt idx="832">
                  <c:v>27.925000000000001</c:v>
                </c:pt>
                <c:pt idx="833">
                  <c:v>27.05</c:v>
                </c:pt>
                <c:pt idx="834">
                  <c:v>26.05</c:v>
                </c:pt>
                <c:pt idx="835">
                  <c:v>25.05</c:v>
                </c:pt>
                <c:pt idx="836">
                  <c:v>23.824999999999999</c:v>
                </c:pt>
                <c:pt idx="837">
                  <c:v>22.45</c:v>
                </c:pt>
                <c:pt idx="838">
                  <c:v>21.125</c:v>
                </c:pt>
                <c:pt idx="839">
                  <c:v>20.125</c:v>
                </c:pt>
                <c:pt idx="840">
                  <c:v>19.149999999999999</c:v>
                </c:pt>
                <c:pt idx="841">
                  <c:v>18.225000000000001</c:v>
                </c:pt>
                <c:pt idx="842">
                  <c:v>17.625</c:v>
                </c:pt>
                <c:pt idx="843">
                  <c:v>17.2</c:v>
                </c:pt>
                <c:pt idx="844">
                  <c:v>16.725000000000001</c:v>
                </c:pt>
                <c:pt idx="845">
                  <c:v>17.125</c:v>
                </c:pt>
                <c:pt idx="846">
                  <c:v>17.75</c:v>
                </c:pt>
                <c:pt idx="847">
                  <c:v>18.425000000000001</c:v>
                </c:pt>
                <c:pt idx="848">
                  <c:v>21.524999999999999</c:v>
                </c:pt>
                <c:pt idx="849">
                  <c:v>25.35</c:v>
                </c:pt>
                <c:pt idx="850">
                  <c:v>29.225000000000001</c:v>
                </c:pt>
                <c:pt idx="851">
                  <c:v>31.175000000000001</c:v>
                </c:pt>
                <c:pt idx="852">
                  <c:v>32.4</c:v>
                </c:pt>
                <c:pt idx="853">
                  <c:v>33.674999999999997</c:v>
                </c:pt>
                <c:pt idx="854">
                  <c:v>33.024999999999999</c:v>
                </c:pt>
                <c:pt idx="855">
                  <c:v>31.65</c:v>
                </c:pt>
                <c:pt idx="856">
                  <c:v>30.324999999999999</c:v>
                </c:pt>
                <c:pt idx="857">
                  <c:v>29.024999999999999</c:v>
                </c:pt>
                <c:pt idx="858">
                  <c:v>27.65</c:v>
                </c:pt>
                <c:pt idx="859">
                  <c:v>26.324999999999999</c:v>
                </c:pt>
                <c:pt idx="860">
                  <c:v>25.1</c:v>
                </c:pt>
                <c:pt idx="861">
                  <c:v>23.9</c:v>
                </c:pt>
                <c:pt idx="862">
                  <c:v>22.7</c:v>
                </c:pt>
                <c:pt idx="863">
                  <c:v>22.7</c:v>
                </c:pt>
                <c:pt idx="864">
                  <c:v>23.1</c:v>
                </c:pt>
                <c:pt idx="865">
                  <c:v>23.5</c:v>
                </c:pt>
                <c:pt idx="866">
                  <c:v>24.05</c:v>
                </c:pt>
                <c:pt idx="867">
                  <c:v>24.65</c:v>
                </c:pt>
                <c:pt idx="868">
                  <c:v>25.25</c:v>
                </c:pt>
                <c:pt idx="869">
                  <c:v>25.475000000000001</c:v>
                </c:pt>
                <c:pt idx="870">
                  <c:v>25.65</c:v>
                </c:pt>
                <c:pt idx="871">
                  <c:v>25.774999999999999</c:v>
                </c:pt>
                <c:pt idx="872">
                  <c:v>27.3</c:v>
                </c:pt>
                <c:pt idx="873">
                  <c:v>29.3</c:v>
                </c:pt>
                <c:pt idx="874">
                  <c:v>31.3</c:v>
                </c:pt>
                <c:pt idx="875">
                  <c:v>29.925000000000001</c:v>
                </c:pt>
                <c:pt idx="876">
                  <c:v>27.5</c:v>
                </c:pt>
                <c:pt idx="877">
                  <c:v>25.024999999999999</c:v>
                </c:pt>
                <c:pt idx="878">
                  <c:v>25.824999999999999</c:v>
                </c:pt>
                <c:pt idx="879">
                  <c:v>27.65</c:v>
                </c:pt>
                <c:pt idx="880">
                  <c:v>29.524999999999999</c:v>
                </c:pt>
                <c:pt idx="881">
                  <c:v>29.324999999999999</c:v>
                </c:pt>
                <c:pt idx="882">
                  <c:v>28.35</c:v>
                </c:pt>
                <c:pt idx="883">
                  <c:v>27.425000000000001</c:v>
                </c:pt>
                <c:pt idx="884">
                  <c:v>26.6</c:v>
                </c:pt>
                <c:pt idx="885">
                  <c:v>25.8</c:v>
                </c:pt>
                <c:pt idx="886">
                  <c:v>25</c:v>
                </c:pt>
                <c:pt idx="887">
                  <c:v>24.8</c:v>
                </c:pt>
                <c:pt idx="888">
                  <c:v>24.8</c:v>
                </c:pt>
                <c:pt idx="889">
                  <c:v>24.8</c:v>
                </c:pt>
                <c:pt idx="890">
                  <c:v>25.1</c:v>
                </c:pt>
                <c:pt idx="891">
                  <c:v>25.5</c:v>
                </c:pt>
                <c:pt idx="892">
                  <c:v>25.9</c:v>
                </c:pt>
                <c:pt idx="893">
                  <c:v>26.074999999999999</c:v>
                </c:pt>
                <c:pt idx="894">
                  <c:v>26.25</c:v>
                </c:pt>
                <c:pt idx="895">
                  <c:v>26.375</c:v>
                </c:pt>
                <c:pt idx="896">
                  <c:v>28.05</c:v>
                </c:pt>
                <c:pt idx="897">
                  <c:v>30.25</c:v>
                </c:pt>
                <c:pt idx="898">
                  <c:v>32.450000000000003</c:v>
                </c:pt>
                <c:pt idx="899">
                  <c:v>33.299999999999997</c:v>
                </c:pt>
                <c:pt idx="900">
                  <c:v>33.700000000000003</c:v>
                </c:pt>
                <c:pt idx="901">
                  <c:v>34.1</c:v>
                </c:pt>
                <c:pt idx="902">
                  <c:v>33.375</c:v>
                </c:pt>
                <c:pt idx="903">
                  <c:v>32.35</c:v>
                </c:pt>
                <c:pt idx="904">
                  <c:v>31.274999999999999</c:v>
                </c:pt>
                <c:pt idx="905">
                  <c:v>30.324999999999999</c:v>
                </c:pt>
                <c:pt idx="906">
                  <c:v>29.5</c:v>
                </c:pt>
                <c:pt idx="907">
                  <c:v>28.625</c:v>
                </c:pt>
                <c:pt idx="908">
                  <c:v>27.574999999999999</c:v>
                </c:pt>
                <c:pt idx="909">
                  <c:v>26.55</c:v>
                </c:pt>
                <c:pt idx="910">
                  <c:v>25.475000000000001</c:v>
                </c:pt>
                <c:pt idx="911">
                  <c:v>24.75</c:v>
                </c:pt>
                <c:pt idx="912">
                  <c:v>24.15</c:v>
                </c:pt>
                <c:pt idx="913">
                  <c:v>23.55</c:v>
                </c:pt>
                <c:pt idx="914">
                  <c:v>23.25</c:v>
                </c:pt>
                <c:pt idx="915">
                  <c:v>23.05</c:v>
                </c:pt>
                <c:pt idx="916">
                  <c:v>22.85</c:v>
                </c:pt>
                <c:pt idx="917">
                  <c:v>23.175000000000001</c:v>
                </c:pt>
                <c:pt idx="918">
                  <c:v>23.75</c:v>
                </c:pt>
                <c:pt idx="919">
                  <c:v>24.274999999999999</c:v>
                </c:pt>
                <c:pt idx="920">
                  <c:v>26.65</c:v>
                </c:pt>
                <c:pt idx="921">
                  <c:v>29.65</c:v>
                </c:pt>
                <c:pt idx="922">
                  <c:v>32.65</c:v>
                </c:pt>
                <c:pt idx="923">
                  <c:v>33.024999999999999</c:v>
                </c:pt>
                <c:pt idx="924">
                  <c:v>32.6</c:v>
                </c:pt>
                <c:pt idx="925">
                  <c:v>32.125</c:v>
                </c:pt>
                <c:pt idx="926">
                  <c:v>31.774999999999999</c:v>
                </c:pt>
                <c:pt idx="927">
                  <c:v>31.4</c:v>
                </c:pt>
                <c:pt idx="928">
                  <c:v>31.074999999999999</c:v>
                </c:pt>
                <c:pt idx="929">
                  <c:v>30.024999999999999</c:v>
                </c:pt>
                <c:pt idx="930">
                  <c:v>28.8</c:v>
                </c:pt>
                <c:pt idx="931">
                  <c:v>27.524999999999999</c:v>
                </c:pt>
                <c:pt idx="932">
                  <c:v>26.524999999999999</c:v>
                </c:pt>
                <c:pt idx="933">
                  <c:v>25.55</c:v>
                </c:pt>
                <c:pt idx="934">
                  <c:v>24.625</c:v>
                </c:pt>
                <c:pt idx="935">
                  <c:v>23.875</c:v>
                </c:pt>
                <c:pt idx="936">
                  <c:v>23.25</c:v>
                </c:pt>
                <c:pt idx="937">
                  <c:v>22.574999999999999</c:v>
                </c:pt>
                <c:pt idx="938">
                  <c:v>22.024999999999999</c:v>
                </c:pt>
                <c:pt idx="939">
                  <c:v>21.6</c:v>
                </c:pt>
                <c:pt idx="940">
                  <c:v>21.125</c:v>
                </c:pt>
                <c:pt idx="941">
                  <c:v>21.375</c:v>
                </c:pt>
                <c:pt idx="942">
                  <c:v>21.8</c:v>
                </c:pt>
                <c:pt idx="943">
                  <c:v>22.274999999999999</c:v>
                </c:pt>
                <c:pt idx="944">
                  <c:v>24.425000000000001</c:v>
                </c:pt>
                <c:pt idx="945">
                  <c:v>27.2</c:v>
                </c:pt>
                <c:pt idx="946">
                  <c:v>29.925000000000001</c:v>
                </c:pt>
                <c:pt idx="947">
                  <c:v>30.75</c:v>
                </c:pt>
                <c:pt idx="948">
                  <c:v>30.95</c:v>
                </c:pt>
                <c:pt idx="949">
                  <c:v>31.15</c:v>
                </c:pt>
                <c:pt idx="950">
                  <c:v>30.9</c:v>
                </c:pt>
                <c:pt idx="951">
                  <c:v>30.5</c:v>
                </c:pt>
                <c:pt idx="952">
                  <c:v>30.1</c:v>
                </c:pt>
                <c:pt idx="953">
                  <c:v>28.95</c:v>
                </c:pt>
                <c:pt idx="954">
                  <c:v>27.55</c:v>
                </c:pt>
                <c:pt idx="955">
                  <c:v>26.15</c:v>
                </c:pt>
                <c:pt idx="956">
                  <c:v>25.425000000000001</c:v>
                </c:pt>
                <c:pt idx="957">
                  <c:v>25</c:v>
                </c:pt>
                <c:pt idx="958">
                  <c:v>24.524999999999999</c:v>
                </c:pt>
                <c:pt idx="959">
                  <c:v>23.875</c:v>
                </c:pt>
                <c:pt idx="960">
                  <c:v>23.25</c:v>
                </c:pt>
                <c:pt idx="961">
                  <c:v>22.574999999999999</c:v>
                </c:pt>
                <c:pt idx="962">
                  <c:v>22.024999999999999</c:v>
                </c:pt>
                <c:pt idx="963">
                  <c:v>21.6</c:v>
                </c:pt>
                <c:pt idx="964">
                  <c:v>21.125</c:v>
                </c:pt>
                <c:pt idx="965">
                  <c:v>21</c:v>
                </c:pt>
                <c:pt idx="966">
                  <c:v>21</c:v>
                </c:pt>
                <c:pt idx="967">
                  <c:v>21</c:v>
                </c:pt>
                <c:pt idx="968">
                  <c:v>23.25</c:v>
                </c:pt>
                <c:pt idx="969">
                  <c:v>26.25</c:v>
                </c:pt>
                <c:pt idx="970">
                  <c:v>29.25</c:v>
                </c:pt>
                <c:pt idx="971">
                  <c:v>30.225000000000001</c:v>
                </c:pt>
                <c:pt idx="972">
                  <c:v>30.6</c:v>
                </c:pt>
                <c:pt idx="973">
                  <c:v>30.925000000000001</c:v>
                </c:pt>
                <c:pt idx="974">
                  <c:v>30.7</c:v>
                </c:pt>
                <c:pt idx="975">
                  <c:v>30.3</c:v>
                </c:pt>
                <c:pt idx="976">
                  <c:v>29.9</c:v>
                </c:pt>
                <c:pt idx="977">
                  <c:v>28.824999999999999</c:v>
                </c:pt>
                <c:pt idx="978">
                  <c:v>27.6</c:v>
                </c:pt>
                <c:pt idx="979">
                  <c:v>26.324999999999999</c:v>
                </c:pt>
                <c:pt idx="980">
                  <c:v>25.25</c:v>
                </c:pt>
                <c:pt idx="981">
                  <c:v>24.25</c:v>
                </c:pt>
                <c:pt idx="982">
                  <c:v>23.25</c:v>
                </c:pt>
                <c:pt idx="983">
                  <c:v>22.625</c:v>
                </c:pt>
                <c:pt idx="984">
                  <c:v>22.2</c:v>
                </c:pt>
                <c:pt idx="985">
                  <c:v>21.725000000000001</c:v>
                </c:pt>
                <c:pt idx="986">
                  <c:v>21.3</c:v>
                </c:pt>
                <c:pt idx="987">
                  <c:v>20.9</c:v>
                </c:pt>
                <c:pt idx="988">
                  <c:v>20.5</c:v>
                </c:pt>
                <c:pt idx="989">
                  <c:v>20.7</c:v>
                </c:pt>
                <c:pt idx="990">
                  <c:v>21.1</c:v>
                </c:pt>
                <c:pt idx="991">
                  <c:v>21.5</c:v>
                </c:pt>
                <c:pt idx="992">
                  <c:v>23.925000000000001</c:v>
                </c:pt>
                <c:pt idx="993">
                  <c:v>27.1</c:v>
                </c:pt>
                <c:pt idx="994">
                  <c:v>30.225000000000001</c:v>
                </c:pt>
                <c:pt idx="995">
                  <c:v>30.85</c:v>
                </c:pt>
                <c:pt idx="996">
                  <c:v>30.65</c:v>
                </c:pt>
                <c:pt idx="997">
                  <c:v>30.45</c:v>
                </c:pt>
                <c:pt idx="998">
                  <c:v>29.725000000000001</c:v>
                </c:pt>
                <c:pt idx="999">
                  <c:v>28.9</c:v>
                </c:pt>
                <c:pt idx="1000">
                  <c:v>28.024999999999999</c:v>
                </c:pt>
                <c:pt idx="1001">
                  <c:v>27.05</c:v>
                </c:pt>
                <c:pt idx="1002">
                  <c:v>26.05</c:v>
                </c:pt>
                <c:pt idx="1003">
                  <c:v>25.05</c:v>
                </c:pt>
                <c:pt idx="1004">
                  <c:v>24.35</c:v>
                </c:pt>
                <c:pt idx="1005">
                  <c:v>23.75</c:v>
                </c:pt>
                <c:pt idx="1006">
                  <c:v>23.15</c:v>
                </c:pt>
                <c:pt idx="1007">
                  <c:v>22.25</c:v>
                </c:pt>
                <c:pt idx="1008">
                  <c:v>21.25</c:v>
                </c:pt>
                <c:pt idx="1009">
                  <c:v>20.25</c:v>
                </c:pt>
                <c:pt idx="1010">
                  <c:v>20.3</c:v>
                </c:pt>
                <c:pt idx="1011">
                  <c:v>20.7</c:v>
                </c:pt>
                <c:pt idx="1012">
                  <c:v>21.1</c:v>
                </c:pt>
                <c:pt idx="1013">
                  <c:v>21.425000000000001</c:v>
                </c:pt>
                <c:pt idx="1014">
                  <c:v>21.8</c:v>
                </c:pt>
                <c:pt idx="1015">
                  <c:v>22.125</c:v>
                </c:pt>
                <c:pt idx="1016">
                  <c:v>23.774999999999999</c:v>
                </c:pt>
                <c:pt idx="1017">
                  <c:v>25.8</c:v>
                </c:pt>
                <c:pt idx="1018">
                  <c:v>27.875</c:v>
                </c:pt>
                <c:pt idx="1019">
                  <c:v>28.55</c:v>
                </c:pt>
                <c:pt idx="1020">
                  <c:v>28.75</c:v>
                </c:pt>
                <c:pt idx="1021">
                  <c:v>28.95</c:v>
                </c:pt>
                <c:pt idx="1022">
                  <c:v>28.475000000000001</c:v>
                </c:pt>
                <c:pt idx="1023">
                  <c:v>27.7</c:v>
                </c:pt>
                <c:pt idx="1024">
                  <c:v>26.975000000000001</c:v>
                </c:pt>
                <c:pt idx="1025">
                  <c:v>26.125</c:v>
                </c:pt>
                <c:pt idx="1026">
                  <c:v>25.15</c:v>
                </c:pt>
                <c:pt idx="1027">
                  <c:v>24.225000000000001</c:v>
                </c:pt>
                <c:pt idx="1028">
                  <c:v>23.774999999999999</c:v>
                </c:pt>
                <c:pt idx="1029">
                  <c:v>23.4</c:v>
                </c:pt>
                <c:pt idx="1030">
                  <c:v>23.074999999999999</c:v>
                </c:pt>
                <c:pt idx="1031">
                  <c:v>22.4</c:v>
                </c:pt>
                <c:pt idx="1032">
                  <c:v>21.6</c:v>
                </c:pt>
                <c:pt idx="1033">
                  <c:v>20.8</c:v>
                </c:pt>
                <c:pt idx="1034">
                  <c:v>20.524999999999999</c:v>
                </c:pt>
                <c:pt idx="1035">
                  <c:v>20.5</c:v>
                </c:pt>
                <c:pt idx="1036">
                  <c:v>20.425000000000001</c:v>
                </c:pt>
                <c:pt idx="1037">
                  <c:v>21.074999999999999</c:v>
                </c:pt>
                <c:pt idx="1038">
                  <c:v>22.05</c:v>
                </c:pt>
                <c:pt idx="1039">
                  <c:v>22.975000000000001</c:v>
                </c:pt>
                <c:pt idx="1040">
                  <c:v>24.175000000000001</c:v>
                </c:pt>
                <c:pt idx="1041">
                  <c:v>25.4</c:v>
                </c:pt>
                <c:pt idx="1042">
                  <c:v>26.675000000000001</c:v>
                </c:pt>
                <c:pt idx="1043">
                  <c:v>27.225000000000001</c:v>
                </c:pt>
                <c:pt idx="1044">
                  <c:v>27.6</c:v>
                </c:pt>
                <c:pt idx="1045">
                  <c:v>27.925000000000001</c:v>
                </c:pt>
                <c:pt idx="1046">
                  <c:v>27.85</c:v>
                </c:pt>
                <c:pt idx="1047">
                  <c:v>27.65</c:v>
                </c:pt>
                <c:pt idx="1048">
                  <c:v>27.45</c:v>
                </c:pt>
                <c:pt idx="1049">
                  <c:v>26.725000000000001</c:v>
                </c:pt>
                <c:pt idx="1050">
                  <c:v>25.75</c:v>
                </c:pt>
                <c:pt idx="1051">
                  <c:v>24.824999999999999</c:v>
                </c:pt>
                <c:pt idx="1052">
                  <c:v>24.15</c:v>
                </c:pt>
                <c:pt idx="1053">
                  <c:v>23.55</c:v>
                </c:pt>
                <c:pt idx="1054">
                  <c:v>22.95</c:v>
                </c:pt>
                <c:pt idx="1055">
                  <c:v>22.274999999999999</c:v>
                </c:pt>
                <c:pt idx="1056">
                  <c:v>21.5</c:v>
                </c:pt>
                <c:pt idx="1057">
                  <c:v>20.774999999999999</c:v>
                </c:pt>
                <c:pt idx="1058">
                  <c:v>20.45</c:v>
                </c:pt>
                <c:pt idx="1059">
                  <c:v>20.25</c:v>
                </c:pt>
                <c:pt idx="1060">
                  <c:v>20.05</c:v>
                </c:pt>
                <c:pt idx="1061">
                  <c:v>20.524999999999999</c:v>
                </c:pt>
                <c:pt idx="1062">
                  <c:v>21.3</c:v>
                </c:pt>
                <c:pt idx="1063">
                  <c:v>22.024999999999999</c:v>
                </c:pt>
                <c:pt idx="1064">
                  <c:v>23.1</c:v>
                </c:pt>
                <c:pt idx="1065">
                  <c:v>24.3</c:v>
                </c:pt>
                <c:pt idx="1066">
                  <c:v>25.5</c:v>
                </c:pt>
                <c:pt idx="1067">
                  <c:v>26.475000000000001</c:v>
                </c:pt>
                <c:pt idx="1068">
                  <c:v>27.45</c:v>
                </c:pt>
                <c:pt idx="1069">
                  <c:v>28.375</c:v>
                </c:pt>
                <c:pt idx="1070">
                  <c:v>28.074999999999999</c:v>
                </c:pt>
                <c:pt idx="1071">
                  <c:v>27.45</c:v>
                </c:pt>
                <c:pt idx="1072">
                  <c:v>26.774999999999999</c:v>
                </c:pt>
                <c:pt idx="1073">
                  <c:v>25.774999999999999</c:v>
                </c:pt>
                <c:pt idx="1074">
                  <c:v>24.6</c:v>
                </c:pt>
                <c:pt idx="1075">
                  <c:v>23.475000000000001</c:v>
                </c:pt>
                <c:pt idx="1076">
                  <c:v>22.675000000000001</c:v>
                </c:pt>
                <c:pt idx="1077">
                  <c:v>21.9</c:v>
                </c:pt>
                <c:pt idx="1078">
                  <c:v>21.175000000000001</c:v>
                </c:pt>
                <c:pt idx="1079">
                  <c:v>20.625</c:v>
                </c:pt>
                <c:pt idx="1080">
                  <c:v>20.2</c:v>
                </c:pt>
                <c:pt idx="1081">
                  <c:v>19.725000000000001</c:v>
                </c:pt>
                <c:pt idx="1082">
                  <c:v>19.074999999999999</c:v>
                </c:pt>
                <c:pt idx="1083">
                  <c:v>18.45</c:v>
                </c:pt>
                <c:pt idx="1084">
                  <c:v>17.774999999999999</c:v>
                </c:pt>
                <c:pt idx="1085">
                  <c:v>18.425000000000001</c:v>
                </c:pt>
                <c:pt idx="1086">
                  <c:v>19.600000000000001</c:v>
                </c:pt>
                <c:pt idx="1087">
                  <c:v>20.725000000000001</c:v>
                </c:pt>
                <c:pt idx="1088">
                  <c:v>22.35</c:v>
                </c:pt>
                <c:pt idx="1089">
                  <c:v>24.15</c:v>
                </c:pt>
                <c:pt idx="1090">
                  <c:v>25.95</c:v>
                </c:pt>
                <c:pt idx="1091">
                  <c:v>26.625</c:v>
                </c:pt>
                <c:pt idx="1092">
                  <c:v>27</c:v>
                </c:pt>
                <c:pt idx="1093">
                  <c:v>27.324999999999999</c:v>
                </c:pt>
                <c:pt idx="1094">
                  <c:v>27.024999999999999</c:v>
                </c:pt>
                <c:pt idx="1095">
                  <c:v>26.6</c:v>
                </c:pt>
                <c:pt idx="1096">
                  <c:v>26.125</c:v>
                </c:pt>
                <c:pt idx="1097">
                  <c:v>25.324999999999999</c:v>
                </c:pt>
                <c:pt idx="1098">
                  <c:v>24.5</c:v>
                </c:pt>
                <c:pt idx="1099">
                  <c:v>23.625</c:v>
                </c:pt>
                <c:pt idx="1100">
                  <c:v>23.1</c:v>
                </c:pt>
                <c:pt idx="1101">
                  <c:v>22.7</c:v>
                </c:pt>
                <c:pt idx="1102">
                  <c:v>22.3</c:v>
                </c:pt>
                <c:pt idx="1103">
                  <c:v>21.675000000000001</c:v>
                </c:pt>
                <c:pt idx="1104">
                  <c:v>20.9</c:v>
                </c:pt>
                <c:pt idx="1105">
                  <c:v>20.175000000000001</c:v>
                </c:pt>
                <c:pt idx="1106">
                  <c:v>19.850000000000001</c:v>
                </c:pt>
                <c:pt idx="1107">
                  <c:v>19.649999999999999</c:v>
                </c:pt>
                <c:pt idx="1108">
                  <c:v>19.45</c:v>
                </c:pt>
                <c:pt idx="1109">
                  <c:v>19.399999999999999</c:v>
                </c:pt>
                <c:pt idx="1110">
                  <c:v>19.399999999999999</c:v>
                </c:pt>
                <c:pt idx="1111">
                  <c:v>19.399999999999999</c:v>
                </c:pt>
                <c:pt idx="1112">
                  <c:v>21.725000000000001</c:v>
                </c:pt>
                <c:pt idx="1113">
                  <c:v>24.9</c:v>
                </c:pt>
                <c:pt idx="1114">
                  <c:v>28.024999999999999</c:v>
                </c:pt>
                <c:pt idx="1115">
                  <c:v>28.95</c:v>
                </c:pt>
                <c:pt idx="1116">
                  <c:v>29.15</c:v>
                </c:pt>
                <c:pt idx="1117">
                  <c:v>29.35</c:v>
                </c:pt>
                <c:pt idx="1118">
                  <c:v>28.875</c:v>
                </c:pt>
                <c:pt idx="1119">
                  <c:v>28.25</c:v>
                </c:pt>
                <c:pt idx="1120">
                  <c:v>27.574999999999999</c:v>
                </c:pt>
                <c:pt idx="1121">
                  <c:v>26.574999999999999</c:v>
                </c:pt>
                <c:pt idx="1122">
                  <c:v>25.4</c:v>
                </c:pt>
                <c:pt idx="1123">
                  <c:v>24.274999999999999</c:v>
                </c:pt>
                <c:pt idx="1124">
                  <c:v>23.475000000000001</c:v>
                </c:pt>
                <c:pt idx="1125">
                  <c:v>22.7</c:v>
                </c:pt>
                <c:pt idx="1126">
                  <c:v>21.975000000000001</c:v>
                </c:pt>
                <c:pt idx="1127">
                  <c:v>21.05</c:v>
                </c:pt>
                <c:pt idx="1128">
                  <c:v>20.05</c:v>
                </c:pt>
                <c:pt idx="1129">
                  <c:v>19.05</c:v>
                </c:pt>
                <c:pt idx="1130">
                  <c:v>18.875</c:v>
                </c:pt>
                <c:pt idx="1131">
                  <c:v>18.899999999999999</c:v>
                </c:pt>
                <c:pt idx="1132">
                  <c:v>18.975000000000001</c:v>
                </c:pt>
                <c:pt idx="1133">
                  <c:v>19.975000000000001</c:v>
                </c:pt>
                <c:pt idx="1134">
                  <c:v>21.35</c:v>
                </c:pt>
                <c:pt idx="1135">
                  <c:v>22.675000000000001</c:v>
                </c:pt>
                <c:pt idx="1136">
                  <c:v>23.975000000000001</c:v>
                </c:pt>
                <c:pt idx="1137">
                  <c:v>25.35</c:v>
                </c:pt>
                <c:pt idx="1138">
                  <c:v>26.675000000000001</c:v>
                </c:pt>
                <c:pt idx="1139">
                  <c:v>27.225000000000001</c:v>
                </c:pt>
                <c:pt idx="1140">
                  <c:v>27.6</c:v>
                </c:pt>
                <c:pt idx="1141">
                  <c:v>27.925000000000001</c:v>
                </c:pt>
                <c:pt idx="1142">
                  <c:v>27.625</c:v>
                </c:pt>
                <c:pt idx="1143">
                  <c:v>27.05</c:v>
                </c:pt>
                <c:pt idx="1144">
                  <c:v>26.524999999999999</c:v>
                </c:pt>
                <c:pt idx="1145">
                  <c:v>25.65</c:v>
                </c:pt>
                <c:pt idx="1146">
                  <c:v>24.65</c:v>
                </c:pt>
                <c:pt idx="1147">
                  <c:v>23.65</c:v>
                </c:pt>
                <c:pt idx="1148">
                  <c:v>22.65</c:v>
                </c:pt>
                <c:pt idx="1149">
                  <c:v>21.65</c:v>
                </c:pt>
                <c:pt idx="1150">
                  <c:v>20.65</c:v>
                </c:pt>
                <c:pt idx="1151">
                  <c:v>19.95</c:v>
                </c:pt>
                <c:pt idx="1152">
                  <c:v>19.425000000000001</c:v>
                </c:pt>
                <c:pt idx="1153">
                  <c:v>18.850000000000001</c:v>
                </c:pt>
                <c:pt idx="1154">
                  <c:v>18.25</c:v>
                </c:pt>
                <c:pt idx="1155">
                  <c:v>17.725000000000001</c:v>
                </c:pt>
                <c:pt idx="1156">
                  <c:v>17.149999999999999</c:v>
                </c:pt>
                <c:pt idx="1157">
                  <c:v>17.675000000000001</c:v>
                </c:pt>
                <c:pt idx="1158">
                  <c:v>18.649999999999999</c:v>
                </c:pt>
                <c:pt idx="1159">
                  <c:v>19.574999999999999</c:v>
                </c:pt>
                <c:pt idx="1160">
                  <c:v>21.375</c:v>
                </c:pt>
                <c:pt idx="1161">
                  <c:v>23.4</c:v>
                </c:pt>
                <c:pt idx="1162">
                  <c:v>25.475000000000001</c:v>
                </c:pt>
                <c:pt idx="1163">
                  <c:v>26.375</c:v>
                </c:pt>
                <c:pt idx="1164">
                  <c:v>26.8</c:v>
                </c:pt>
                <c:pt idx="1165">
                  <c:v>27.274999999999999</c:v>
                </c:pt>
                <c:pt idx="1166">
                  <c:v>27.024999999999999</c:v>
                </c:pt>
                <c:pt idx="1167">
                  <c:v>26.6</c:v>
                </c:pt>
                <c:pt idx="1168">
                  <c:v>26.125</c:v>
                </c:pt>
                <c:pt idx="1169">
                  <c:v>25.324999999999999</c:v>
                </c:pt>
                <c:pt idx="1170">
                  <c:v>24.35</c:v>
                </c:pt>
                <c:pt idx="1171">
                  <c:v>23.425000000000001</c:v>
                </c:pt>
                <c:pt idx="1172">
                  <c:v>22.75</c:v>
                </c:pt>
                <c:pt idx="1173">
                  <c:v>22.15</c:v>
                </c:pt>
                <c:pt idx="1174">
                  <c:v>21.55</c:v>
                </c:pt>
                <c:pt idx="1175">
                  <c:v>20.65</c:v>
                </c:pt>
                <c:pt idx="1176">
                  <c:v>19.649999999999999</c:v>
                </c:pt>
                <c:pt idx="1177">
                  <c:v>18.649999999999999</c:v>
                </c:pt>
                <c:pt idx="1178">
                  <c:v>18.324999999999999</c:v>
                </c:pt>
                <c:pt idx="1179">
                  <c:v>18.149999999999999</c:v>
                </c:pt>
                <c:pt idx="1180">
                  <c:v>18.024999999999999</c:v>
                </c:pt>
                <c:pt idx="1181">
                  <c:v>18.45</c:v>
                </c:pt>
                <c:pt idx="1182">
                  <c:v>19.05</c:v>
                </c:pt>
                <c:pt idx="1183">
                  <c:v>19.649999999999999</c:v>
                </c:pt>
                <c:pt idx="1184">
                  <c:v>21.6</c:v>
                </c:pt>
                <c:pt idx="1185">
                  <c:v>24</c:v>
                </c:pt>
                <c:pt idx="1186">
                  <c:v>26.4</c:v>
                </c:pt>
                <c:pt idx="1187">
                  <c:v>27.15</c:v>
                </c:pt>
                <c:pt idx="1188">
                  <c:v>27.35</c:v>
                </c:pt>
                <c:pt idx="1189">
                  <c:v>27.55</c:v>
                </c:pt>
                <c:pt idx="1190">
                  <c:v>27.45</c:v>
                </c:pt>
                <c:pt idx="1191">
                  <c:v>27.25</c:v>
                </c:pt>
                <c:pt idx="1192">
                  <c:v>27.05</c:v>
                </c:pt>
                <c:pt idx="1193">
                  <c:v>26.175000000000001</c:v>
                </c:pt>
                <c:pt idx="1194">
                  <c:v>25</c:v>
                </c:pt>
                <c:pt idx="1195">
                  <c:v>23.875</c:v>
                </c:pt>
                <c:pt idx="1196">
                  <c:v>22.925000000000001</c:v>
                </c:pt>
                <c:pt idx="1197">
                  <c:v>22.1</c:v>
                </c:pt>
                <c:pt idx="1198">
                  <c:v>21.225000000000001</c:v>
                </c:pt>
                <c:pt idx="1199">
                  <c:v>20.475000000000001</c:v>
                </c:pt>
                <c:pt idx="1200">
                  <c:v>19.7</c:v>
                </c:pt>
                <c:pt idx="1201">
                  <c:v>18.975000000000001</c:v>
                </c:pt>
                <c:pt idx="1202">
                  <c:v>19.100000000000001</c:v>
                </c:pt>
                <c:pt idx="1203">
                  <c:v>19.5</c:v>
                </c:pt>
                <c:pt idx="1204">
                  <c:v>19.899999999999999</c:v>
                </c:pt>
                <c:pt idx="1205">
                  <c:v>20</c:v>
                </c:pt>
                <c:pt idx="1206">
                  <c:v>20</c:v>
                </c:pt>
                <c:pt idx="1207">
                  <c:v>20</c:v>
                </c:pt>
                <c:pt idx="1208">
                  <c:v>22.475000000000001</c:v>
                </c:pt>
                <c:pt idx="1209">
                  <c:v>25.85</c:v>
                </c:pt>
                <c:pt idx="1210">
                  <c:v>29.175000000000001</c:v>
                </c:pt>
                <c:pt idx="1211">
                  <c:v>30.225000000000001</c:v>
                </c:pt>
                <c:pt idx="1212">
                  <c:v>30.45</c:v>
                </c:pt>
                <c:pt idx="1213">
                  <c:v>30.725000000000001</c:v>
                </c:pt>
                <c:pt idx="1214">
                  <c:v>30.425000000000001</c:v>
                </c:pt>
                <c:pt idx="1215">
                  <c:v>30</c:v>
                </c:pt>
                <c:pt idx="1216">
                  <c:v>29.524999999999999</c:v>
                </c:pt>
                <c:pt idx="1217">
                  <c:v>28.574999999999999</c:v>
                </c:pt>
                <c:pt idx="1218">
                  <c:v>27.55</c:v>
                </c:pt>
                <c:pt idx="1219">
                  <c:v>26.475000000000001</c:v>
                </c:pt>
                <c:pt idx="1220">
                  <c:v>25.6</c:v>
                </c:pt>
                <c:pt idx="1221">
                  <c:v>24.8</c:v>
                </c:pt>
                <c:pt idx="1222">
                  <c:v>24</c:v>
                </c:pt>
                <c:pt idx="1223">
                  <c:v>22.675000000000001</c:v>
                </c:pt>
                <c:pt idx="1224">
                  <c:v>21.1</c:v>
                </c:pt>
                <c:pt idx="1225">
                  <c:v>19.574999999999999</c:v>
                </c:pt>
                <c:pt idx="1226">
                  <c:v>19.725000000000001</c:v>
                </c:pt>
                <c:pt idx="1227">
                  <c:v>20.5</c:v>
                </c:pt>
                <c:pt idx="1228">
                  <c:v>21.225000000000001</c:v>
                </c:pt>
                <c:pt idx="1229">
                  <c:v>21.55</c:v>
                </c:pt>
                <c:pt idx="1230">
                  <c:v>21.75</c:v>
                </c:pt>
                <c:pt idx="1231">
                  <c:v>21.95</c:v>
                </c:pt>
                <c:pt idx="1232">
                  <c:v>24.475000000000001</c:v>
                </c:pt>
                <c:pt idx="1233">
                  <c:v>27.85</c:v>
                </c:pt>
                <c:pt idx="1234">
                  <c:v>31.175000000000001</c:v>
                </c:pt>
                <c:pt idx="1235">
                  <c:v>31.925000000000001</c:v>
                </c:pt>
                <c:pt idx="1236">
                  <c:v>31.75</c:v>
                </c:pt>
                <c:pt idx="1237">
                  <c:v>31.625</c:v>
                </c:pt>
                <c:pt idx="1238">
                  <c:v>30.85</c:v>
                </c:pt>
                <c:pt idx="1239">
                  <c:v>29.85</c:v>
                </c:pt>
                <c:pt idx="1240">
                  <c:v>28.85</c:v>
                </c:pt>
                <c:pt idx="1241">
                  <c:v>27.85</c:v>
                </c:pt>
                <c:pt idx="1242">
                  <c:v>26.85</c:v>
                </c:pt>
                <c:pt idx="1243">
                  <c:v>25.85</c:v>
                </c:pt>
                <c:pt idx="1244">
                  <c:v>24.85</c:v>
                </c:pt>
                <c:pt idx="1245">
                  <c:v>23.85</c:v>
                </c:pt>
                <c:pt idx="1246">
                  <c:v>22.85</c:v>
                </c:pt>
                <c:pt idx="1247">
                  <c:v>22.074999999999999</c:v>
                </c:pt>
                <c:pt idx="1248">
                  <c:v>21.3</c:v>
                </c:pt>
                <c:pt idx="1249">
                  <c:v>20.574999999999999</c:v>
                </c:pt>
                <c:pt idx="1250">
                  <c:v>20.175000000000001</c:v>
                </c:pt>
                <c:pt idx="1251">
                  <c:v>19.95</c:v>
                </c:pt>
                <c:pt idx="1252">
                  <c:v>19.675000000000001</c:v>
                </c:pt>
                <c:pt idx="1253">
                  <c:v>20.274999999999999</c:v>
                </c:pt>
                <c:pt idx="1254">
                  <c:v>21.25</c:v>
                </c:pt>
                <c:pt idx="1255">
                  <c:v>22.175000000000001</c:v>
                </c:pt>
                <c:pt idx="1256">
                  <c:v>23.975000000000001</c:v>
                </c:pt>
                <c:pt idx="1257">
                  <c:v>26</c:v>
                </c:pt>
                <c:pt idx="1258">
                  <c:v>28.074999999999999</c:v>
                </c:pt>
                <c:pt idx="1259">
                  <c:v>28.45</c:v>
                </c:pt>
                <c:pt idx="1260">
                  <c:v>28.25</c:v>
                </c:pt>
                <c:pt idx="1261">
                  <c:v>28.05</c:v>
                </c:pt>
                <c:pt idx="1262">
                  <c:v>27.85</c:v>
                </c:pt>
                <c:pt idx="1263">
                  <c:v>27.65</c:v>
                </c:pt>
                <c:pt idx="1264">
                  <c:v>27.45</c:v>
                </c:pt>
                <c:pt idx="1265">
                  <c:v>26.8</c:v>
                </c:pt>
                <c:pt idx="1266">
                  <c:v>26</c:v>
                </c:pt>
                <c:pt idx="1267">
                  <c:v>25.2</c:v>
                </c:pt>
                <c:pt idx="1268">
                  <c:v>23.95</c:v>
                </c:pt>
                <c:pt idx="1269">
                  <c:v>22.55</c:v>
                </c:pt>
                <c:pt idx="1270">
                  <c:v>21.15</c:v>
                </c:pt>
                <c:pt idx="1271">
                  <c:v>21.1</c:v>
                </c:pt>
                <c:pt idx="1272">
                  <c:v>21.5</c:v>
                </c:pt>
                <c:pt idx="1273">
                  <c:v>21.9</c:v>
                </c:pt>
                <c:pt idx="1274">
                  <c:v>21.774999999999999</c:v>
                </c:pt>
                <c:pt idx="1275">
                  <c:v>21.4</c:v>
                </c:pt>
                <c:pt idx="1276">
                  <c:v>21.074999999999999</c:v>
                </c:pt>
                <c:pt idx="1277">
                  <c:v>21.975000000000001</c:v>
                </c:pt>
                <c:pt idx="1278">
                  <c:v>23.274999999999999</c:v>
                </c:pt>
                <c:pt idx="1279">
                  <c:v>24.574999999999999</c:v>
                </c:pt>
                <c:pt idx="1280">
                  <c:v>25.875</c:v>
                </c:pt>
                <c:pt idx="1281">
                  <c:v>27.175000000000001</c:v>
                </c:pt>
                <c:pt idx="1282">
                  <c:v>28.475000000000001</c:v>
                </c:pt>
                <c:pt idx="1283">
                  <c:v>29.024999999999999</c:v>
                </c:pt>
                <c:pt idx="1284">
                  <c:v>29.25</c:v>
                </c:pt>
                <c:pt idx="1285">
                  <c:v>29.524999999999999</c:v>
                </c:pt>
                <c:pt idx="1286">
                  <c:v>28.925000000000001</c:v>
                </c:pt>
                <c:pt idx="1287">
                  <c:v>28.1</c:v>
                </c:pt>
                <c:pt idx="1288">
                  <c:v>27.225000000000001</c:v>
                </c:pt>
                <c:pt idx="1289">
                  <c:v>26.25</c:v>
                </c:pt>
                <c:pt idx="1290">
                  <c:v>25.25</c:v>
                </c:pt>
                <c:pt idx="1291">
                  <c:v>24.25</c:v>
                </c:pt>
                <c:pt idx="1292">
                  <c:v>23.324999999999999</c:v>
                </c:pt>
                <c:pt idx="1293">
                  <c:v>22.5</c:v>
                </c:pt>
                <c:pt idx="1294">
                  <c:v>21.625</c:v>
                </c:pt>
                <c:pt idx="1295">
                  <c:v>21.1</c:v>
                </c:pt>
                <c:pt idx="1296">
                  <c:v>20.7</c:v>
                </c:pt>
                <c:pt idx="1297">
                  <c:v>20.3</c:v>
                </c:pt>
                <c:pt idx="1298">
                  <c:v>19.074999999999999</c:v>
                </c:pt>
                <c:pt idx="1299">
                  <c:v>17.5</c:v>
                </c:pt>
                <c:pt idx="1300">
                  <c:v>15.975</c:v>
                </c:pt>
                <c:pt idx="1301">
                  <c:v>15.6</c:v>
                </c:pt>
                <c:pt idx="1302">
                  <c:v>16.95</c:v>
                </c:pt>
                <c:pt idx="1303">
                  <c:v>18.75</c:v>
                </c:pt>
                <c:pt idx="1304">
                  <c:v>21.75</c:v>
                </c:pt>
                <c:pt idx="1305">
                  <c:v>25.15</c:v>
                </c:pt>
                <c:pt idx="1306">
                  <c:v>28.55</c:v>
                </c:pt>
                <c:pt idx="1307">
                  <c:v>29.55</c:v>
                </c:pt>
                <c:pt idx="1308">
                  <c:v>29.75</c:v>
                </c:pt>
                <c:pt idx="1309">
                  <c:v>29.95</c:v>
                </c:pt>
                <c:pt idx="1310">
                  <c:v>29.475000000000001</c:v>
                </c:pt>
                <c:pt idx="1311">
                  <c:v>28.85</c:v>
                </c:pt>
                <c:pt idx="1312">
                  <c:v>28.175000000000001</c:v>
                </c:pt>
                <c:pt idx="1313">
                  <c:v>27.1</c:v>
                </c:pt>
                <c:pt idx="1314">
                  <c:v>25.9</c:v>
                </c:pt>
                <c:pt idx="1315">
                  <c:v>24.7</c:v>
                </c:pt>
                <c:pt idx="1316">
                  <c:v>23.574999999999999</c:v>
                </c:pt>
                <c:pt idx="1317">
                  <c:v>22.4</c:v>
                </c:pt>
                <c:pt idx="1318">
                  <c:v>21.274999999999999</c:v>
                </c:pt>
                <c:pt idx="1319">
                  <c:v>20.324999999999999</c:v>
                </c:pt>
                <c:pt idx="1320">
                  <c:v>19.5</c:v>
                </c:pt>
                <c:pt idx="1321">
                  <c:v>18.625</c:v>
                </c:pt>
                <c:pt idx="1322">
                  <c:v>18.324999999999999</c:v>
                </c:pt>
                <c:pt idx="1323">
                  <c:v>18.149999999999999</c:v>
                </c:pt>
                <c:pt idx="1324">
                  <c:v>18.024999999999999</c:v>
                </c:pt>
                <c:pt idx="1325">
                  <c:v>18.524999999999999</c:v>
                </c:pt>
                <c:pt idx="1326">
                  <c:v>19.149999999999999</c:v>
                </c:pt>
                <c:pt idx="1327">
                  <c:v>19.824999999999999</c:v>
                </c:pt>
                <c:pt idx="1328">
                  <c:v>22.85</c:v>
                </c:pt>
                <c:pt idx="1329">
                  <c:v>26.65</c:v>
                </c:pt>
                <c:pt idx="1330">
                  <c:v>30.45</c:v>
                </c:pt>
                <c:pt idx="1331">
                  <c:v>31.024999999999999</c:v>
                </c:pt>
                <c:pt idx="1332">
                  <c:v>30.6</c:v>
                </c:pt>
                <c:pt idx="1333">
                  <c:v>30.125</c:v>
                </c:pt>
                <c:pt idx="1334">
                  <c:v>29.85</c:v>
                </c:pt>
                <c:pt idx="1335">
                  <c:v>29.65</c:v>
                </c:pt>
                <c:pt idx="1336">
                  <c:v>29.45</c:v>
                </c:pt>
                <c:pt idx="1337">
                  <c:v>28.2</c:v>
                </c:pt>
                <c:pt idx="1338">
                  <c:v>26.6</c:v>
                </c:pt>
                <c:pt idx="1339">
                  <c:v>25</c:v>
                </c:pt>
                <c:pt idx="1340">
                  <c:v>23.925000000000001</c:v>
                </c:pt>
                <c:pt idx="1341">
                  <c:v>23.1</c:v>
                </c:pt>
                <c:pt idx="1342">
                  <c:v>22.225000000000001</c:v>
                </c:pt>
                <c:pt idx="1343">
                  <c:v>21.7</c:v>
                </c:pt>
                <c:pt idx="1344">
                  <c:v>21.3</c:v>
                </c:pt>
                <c:pt idx="1345">
                  <c:v>20.9</c:v>
                </c:pt>
                <c:pt idx="1346">
                  <c:v>20.875</c:v>
                </c:pt>
                <c:pt idx="1347">
                  <c:v>20.9</c:v>
                </c:pt>
                <c:pt idx="1348">
                  <c:v>20.975000000000001</c:v>
                </c:pt>
                <c:pt idx="1349">
                  <c:v>21.15</c:v>
                </c:pt>
                <c:pt idx="1350">
                  <c:v>21.35</c:v>
                </c:pt>
                <c:pt idx="1351">
                  <c:v>21.55</c:v>
                </c:pt>
                <c:pt idx="1352">
                  <c:v>23.1</c:v>
                </c:pt>
                <c:pt idx="1353">
                  <c:v>25.1</c:v>
                </c:pt>
                <c:pt idx="1354">
                  <c:v>27.1</c:v>
                </c:pt>
                <c:pt idx="1355">
                  <c:v>27.9</c:v>
                </c:pt>
                <c:pt idx="1356">
                  <c:v>28.3</c:v>
                </c:pt>
                <c:pt idx="1357">
                  <c:v>28.7</c:v>
                </c:pt>
                <c:pt idx="1358">
                  <c:v>28.35</c:v>
                </c:pt>
                <c:pt idx="1359">
                  <c:v>27.75</c:v>
                </c:pt>
                <c:pt idx="1360">
                  <c:v>27.15</c:v>
                </c:pt>
                <c:pt idx="1361">
                  <c:v>26.324999999999999</c:v>
                </c:pt>
                <c:pt idx="1362">
                  <c:v>25.5</c:v>
                </c:pt>
                <c:pt idx="1363">
                  <c:v>24.625</c:v>
                </c:pt>
                <c:pt idx="1364">
                  <c:v>24.175000000000001</c:v>
                </c:pt>
                <c:pt idx="1365">
                  <c:v>23.95</c:v>
                </c:pt>
                <c:pt idx="1366">
                  <c:v>23.675000000000001</c:v>
                </c:pt>
                <c:pt idx="1367">
                  <c:v>23.375</c:v>
                </c:pt>
                <c:pt idx="1368">
                  <c:v>23</c:v>
                </c:pt>
                <c:pt idx="1369">
                  <c:v>22.675000000000001</c:v>
                </c:pt>
                <c:pt idx="1370">
                  <c:v>22.225000000000001</c:v>
                </c:pt>
                <c:pt idx="1371">
                  <c:v>21.65</c:v>
                </c:pt>
                <c:pt idx="1372">
                  <c:v>21.125</c:v>
                </c:pt>
                <c:pt idx="1373">
                  <c:v>21.225000000000001</c:v>
                </c:pt>
                <c:pt idx="1374">
                  <c:v>21.6</c:v>
                </c:pt>
                <c:pt idx="1375">
                  <c:v>21.925000000000001</c:v>
                </c:pt>
                <c:pt idx="1376">
                  <c:v>22.824999999999999</c:v>
                </c:pt>
                <c:pt idx="1377">
                  <c:v>23.925000000000001</c:v>
                </c:pt>
                <c:pt idx="1378">
                  <c:v>25.024999999999999</c:v>
                </c:pt>
                <c:pt idx="1379">
                  <c:v>26.125</c:v>
                </c:pt>
                <c:pt idx="1380">
                  <c:v>27.225000000000001</c:v>
                </c:pt>
                <c:pt idx="1381">
                  <c:v>28.324999999999999</c:v>
                </c:pt>
                <c:pt idx="1382">
                  <c:v>28.3</c:v>
                </c:pt>
                <c:pt idx="1383">
                  <c:v>27.9</c:v>
                </c:pt>
                <c:pt idx="1384">
                  <c:v>27.5</c:v>
                </c:pt>
                <c:pt idx="1385">
                  <c:v>26.725000000000001</c:v>
                </c:pt>
                <c:pt idx="1386">
                  <c:v>25.9</c:v>
                </c:pt>
                <c:pt idx="1387">
                  <c:v>25.024999999999999</c:v>
                </c:pt>
                <c:pt idx="1388">
                  <c:v>24.35</c:v>
                </c:pt>
                <c:pt idx="1389">
                  <c:v>23.75</c:v>
                </c:pt>
                <c:pt idx="1390">
                  <c:v>23.15</c:v>
                </c:pt>
                <c:pt idx="1391">
                  <c:v>22.625</c:v>
                </c:pt>
                <c:pt idx="1392">
                  <c:v>22.05</c:v>
                </c:pt>
                <c:pt idx="1393">
                  <c:v>21.524999999999999</c:v>
                </c:pt>
                <c:pt idx="1394">
                  <c:v>20.8</c:v>
                </c:pt>
                <c:pt idx="1395">
                  <c:v>20</c:v>
                </c:pt>
                <c:pt idx="1396">
                  <c:v>19.2</c:v>
                </c:pt>
                <c:pt idx="1397">
                  <c:v>19.975000000000001</c:v>
                </c:pt>
                <c:pt idx="1398">
                  <c:v>21.2</c:v>
                </c:pt>
                <c:pt idx="1399">
                  <c:v>22.475000000000001</c:v>
                </c:pt>
                <c:pt idx="1400">
                  <c:v>23.774999999999999</c:v>
                </c:pt>
                <c:pt idx="1401">
                  <c:v>25</c:v>
                </c:pt>
                <c:pt idx="1402">
                  <c:v>26.274999999999999</c:v>
                </c:pt>
                <c:pt idx="1403">
                  <c:v>26.975000000000001</c:v>
                </c:pt>
                <c:pt idx="1404">
                  <c:v>27.4</c:v>
                </c:pt>
                <c:pt idx="1405">
                  <c:v>27.875</c:v>
                </c:pt>
                <c:pt idx="1406">
                  <c:v>27.475000000000001</c:v>
                </c:pt>
                <c:pt idx="1407">
                  <c:v>26.85</c:v>
                </c:pt>
                <c:pt idx="1408">
                  <c:v>26.175000000000001</c:v>
                </c:pt>
                <c:pt idx="1409">
                  <c:v>25.25</c:v>
                </c:pt>
                <c:pt idx="1410">
                  <c:v>24.475000000000001</c:v>
                </c:pt>
                <c:pt idx="1411">
                  <c:v>23.774999999999999</c:v>
                </c:pt>
                <c:pt idx="1412">
                  <c:v>23.15</c:v>
                </c:pt>
                <c:pt idx="1413">
                  <c:v>22.625</c:v>
                </c:pt>
                <c:pt idx="1414">
                  <c:v>22.125</c:v>
                </c:pt>
                <c:pt idx="1415">
                  <c:v>21.774999999999999</c:v>
                </c:pt>
                <c:pt idx="1416">
                  <c:v>21.4</c:v>
                </c:pt>
                <c:pt idx="1417">
                  <c:v>21</c:v>
                </c:pt>
                <c:pt idx="1418">
                  <c:v>20.6</c:v>
                </c:pt>
                <c:pt idx="1419">
                  <c:v>20.125</c:v>
                </c:pt>
                <c:pt idx="1420">
                  <c:v>19.625</c:v>
                </c:pt>
                <c:pt idx="1421">
                  <c:v>20.024999999999999</c:v>
                </c:pt>
                <c:pt idx="1422">
                  <c:v>20.65</c:v>
                </c:pt>
                <c:pt idx="1423">
                  <c:v>21.25</c:v>
                </c:pt>
                <c:pt idx="1424">
                  <c:v>23.574999999999999</c:v>
                </c:pt>
                <c:pt idx="1425">
                  <c:v>26.4</c:v>
                </c:pt>
                <c:pt idx="1426">
                  <c:v>29.274999999999999</c:v>
                </c:pt>
                <c:pt idx="1427">
                  <c:v>30.15</c:v>
                </c:pt>
                <c:pt idx="1428">
                  <c:v>30.35</c:v>
                </c:pt>
                <c:pt idx="1429">
                  <c:v>30.55</c:v>
                </c:pt>
                <c:pt idx="1430">
                  <c:v>30.375</c:v>
                </c:pt>
                <c:pt idx="1431">
                  <c:v>30</c:v>
                </c:pt>
                <c:pt idx="1432">
                  <c:v>29.675000000000001</c:v>
                </c:pt>
                <c:pt idx="1433">
                  <c:v>28.625</c:v>
                </c:pt>
                <c:pt idx="1434">
                  <c:v>27.4</c:v>
                </c:pt>
                <c:pt idx="1435">
                  <c:v>26.125</c:v>
                </c:pt>
                <c:pt idx="1436">
                  <c:v>25.125</c:v>
                </c:pt>
                <c:pt idx="1437">
                  <c:v>24.15</c:v>
                </c:pt>
                <c:pt idx="1438">
                  <c:v>23.225000000000001</c:v>
                </c:pt>
                <c:pt idx="1439">
                  <c:v>22.85</c:v>
                </c:pt>
                <c:pt idx="1440">
                  <c:v>22.65</c:v>
                </c:pt>
                <c:pt idx="1441">
                  <c:v>22.45</c:v>
                </c:pt>
                <c:pt idx="1442">
                  <c:v>22.1</c:v>
                </c:pt>
                <c:pt idx="1443">
                  <c:v>21.7</c:v>
                </c:pt>
                <c:pt idx="1444">
                  <c:v>21.3</c:v>
                </c:pt>
                <c:pt idx="1445">
                  <c:v>21.574999999999999</c:v>
                </c:pt>
                <c:pt idx="1446">
                  <c:v>22.15</c:v>
                </c:pt>
                <c:pt idx="1447">
                  <c:v>22.675000000000001</c:v>
                </c:pt>
                <c:pt idx="1448">
                  <c:v>24.824999999999999</c:v>
                </c:pt>
                <c:pt idx="1449">
                  <c:v>27.6</c:v>
                </c:pt>
                <c:pt idx="1450">
                  <c:v>30.324999999999999</c:v>
                </c:pt>
                <c:pt idx="1451">
                  <c:v>31.225000000000001</c:v>
                </c:pt>
                <c:pt idx="1452">
                  <c:v>31.45</c:v>
                </c:pt>
                <c:pt idx="1453">
                  <c:v>31.725000000000001</c:v>
                </c:pt>
                <c:pt idx="1454">
                  <c:v>31.35</c:v>
                </c:pt>
                <c:pt idx="1455">
                  <c:v>30.75</c:v>
                </c:pt>
                <c:pt idx="1456">
                  <c:v>30.15</c:v>
                </c:pt>
                <c:pt idx="1457">
                  <c:v>29.024999999999999</c:v>
                </c:pt>
                <c:pt idx="1458">
                  <c:v>27.65</c:v>
                </c:pt>
                <c:pt idx="1459">
                  <c:v>26.324999999999999</c:v>
                </c:pt>
                <c:pt idx="1460">
                  <c:v>25.625</c:v>
                </c:pt>
                <c:pt idx="1461">
                  <c:v>25.2</c:v>
                </c:pt>
                <c:pt idx="1462">
                  <c:v>24.725000000000001</c:v>
                </c:pt>
                <c:pt idx="1463">
                  <c:v>24.375</c:v>
                </c:pt>
                <c:pt idx="1464">
                  <c:v>24</c:v>
                </c:pt>
                <c:pt idx="1465">
                  <c:v>23.675000000000001</c:v>
                </c:pt>
                <c:pt idx="1466">
                  <c:v>23.225000000000001</c:v>
                </c:pt>
                <c:pt idx="1467">
                  <c:v>22.65</c:v>
                </c:pt>
                <c:pt idx="1468">
                  <c:v>22.125</c:v>
                </c:pt>
                <c:pt idx="1469">
                  <c:v>22.675000000000001</c:v>
                </c:pt>
                <c:pt idx="1470">
                  <c:v>23.5</c:v>
                </c:pt>
                <c:pt idx="1471">
                  <c:v>24.375</c:v>
                </c:pt>
                <c:pt idx="1472">
                  <c:v>27</c:v>
                </c:pt>
                <c:pt idx="1473">
                  <c:v>30.125</c:v>
                </c:pt>
                <c:pt idx="1474">
                  <c:v>33.299999999999997</c:v>
                </c:pt>
                <c:pt idx="1475">
                  <c:v>33.799999999999997</c:v>
                </c:pt>
                <c:pt idx="1476">
                  <c:v>33.475000000000001</c:v>
                </c:pt>
                <c:pt idx="1477">
                  <c:v>33.1</c:v>
                </c:pt>
                <c:pt idx="1478">
                  <c:v>32.625</c:v>
                </c:pt>
                <c:pt idx="1479">
                  <c:v>32.200000000000003</c:v>
                </c:pt>
                <c:pt idx="1480">
                  <c:v>31.725000000000001</c:v>
                </c:pt>
                <c:pt idx="1481">
                  <c:v>30.475000000000001</c:v>
                </c:pt>
                <c:pt idx="1482">
                  <c:v>28.9</c:v>
                </c:pt>
                <c:pt idx="1483">
                  <c:v>27.375</c:v>
                </c:pt>
                <c:pt idx="1484">
                  <c:v>26.25</c:v>
                </c:pt>
                <c:pt idx="1485">
                  <c:v>25.25</c:v>
                </c:pt>
                <c:pt idx="1486">
                  <c:v>24.25</c:v>
                </c:pt>
                <c:pt idx="1487">
                  <c:v>23.625</c:v>
                </c:pt>
                <c:pt idx="1488">
                  <c:v>23.2</c:v>
                </c:pt>
                <c:pt idx="1489">
                  <c:v>22.725000000000001</c:v>
                </c:pt>
                <c:pt idx="1490">
                  <c:v>22.6</c:v>
                </c:pt>
                <c:pt idx="1491">
                  <c:v>22.6</c:v>
                </c:pt>
                <c:pt idx="1492">
                  <c:v>22.6</c:v>
                </c:pt>
                <c:pt idx="1493">
                  <c:v>22.675000000000001</c:v>
                </c:pt>
                <c:pt idx="1494">
                  <c:v>22.7</c:v>
                </c:pt>
                <c:pt idx="1495">
                  <c:v>22.774999999999999</c:v>
                </c:pt>
                <c:pt idx="1496">
                  <c:v>24.975000000000001</c:v>
                </c:pt>
                <c:pt idx="1497">
                  <c:v>27.8</c:v>
                </c:pt>
                <c:pt idx="1498">
                  <c:v>30.675000000000001</c:v>
                </c:pt>
                <c:pt idx="1499">
                  <c:v>31.324999999999999</c:v>
                </c:pt>
                <c:pt idx="1500">
                  <c:v>31.15</c:v>
                </c:pt>
                <c:pt idx="1501">
                  <c:v>31.024999999999999</c:v>
                </c:pt>
                <c:pt idx="1502">
                  <c:v>30.774999999999999</c:v>
                </c:pt>
                <c:pt idx="1503">
                  <c:v>30.55</c:v>
                </c:pt>
                <c:pt idx="1504">
                  <c:v>30.274999999999999</c:v>
                </c:pt>
                <c:pt idx="1505">
                  <c:v>29.074999999999999</c:v>
                </c:pt>
                <c:pt idx="1506">
                  <c:v>27.5</c:v>
                </c:pt>
                <c:pt idx="1507">
                  <c:v>25.975000000000001</c:v>
                </c:pt>
                <c:pt idx="1508">
                  <c:v>25.225000000000001</c:v>
                </c:pt>
                <c:pt idx="1509">
                  <c:v>24.65</c:v>
                </c:pt>
                <c:pt idx="1510">
                  <c:v>24.125</c:v>
                </c:pt>
                <c:pt idx="1511">
                  <c:v>23.774999999999999</c:v>
                </c:pt>
                <c:pt idx="1512">
                  <c:v>23.4</c:v>
                </c:pt>
                <c:pt idx="1513">
                  <c:v>23.074999999999999</c:v>
                </c:pt>
                <c:pt idx="1514">
                  <c:v>22.4</c:v>
                </c:pt>
                <c:pt idx="1515">
                  <c:v>21.6</c:v>
                </c:pt>
                <c:pt idx="1516">
                  <c:v>20.8</c:v>
                </c:pt>
                <c:pt idx="1517">
                  <c:v>21.425000000000001</c:v>
                </c:pt>
                <c:pt idx="1518">
                  <c:v>22.45</c:v>
                </c:pt>
                <c:pt idx="1519">
                  <c:v>23.524999999999999</c:v>
                </c:pt>
                <c:pt idx="1520">
                  <c:v>25.6</c:v>
                </c:pt>
                <c:pt idx="1521">
                  <c:v>28.074999999999999</c:v>
                </c:pt>
                <c:pt idx="1522">
                  <c:v>30.5</c:v>
                </c:pt>
                <c:pt idx="1523">
                  <c:v>30.95</c:v>
                </c:pt>
                <c:pt idx="1524">
                  <c:v>30.675000000000001</c:v>
                </c:pt>
                <c:pt idx="1525">
                  <c:v>30.45</c:v>
                </c:pt>
                <c:pt idx="1526">
                  <c:v>29.8</c:v>
                </c:pt>
                <c:pt idx="1527">
                  <c:v>29</c:v>
                </c:pt>
                <c:pt idx="1528">
                  <c:v>28.2</c:v>
                </c:pt>
                <c:pt idx="1529">
                  <c:v>27.175000000000001</c:v>
                </c:pt>
                <c:pt idx="1530">
                  <c:v>26</c:v>
                </c:pt>
                <c:pt idx="1531">
                  <c:v>24.875</c:v>
                </c:pt>
                <c:pt idx="1532">
                  <c:v>24.3</c:v>
                </c:pt>
                <c:pt idx="1533">
                  <c:v>23.9</c:v>
                </c:pt>
                <c:pt idx="1534">
                  <c:v>23.5</c:v>
                </c:pt>
                <c:pt idx="1535">
                  <c:v>23.175000000000001</c:v>
                </c:pt>
                <c:pt idx="1536">
                  <c:v>22.8</c:v>
                </c:pt>
                <c:pt idx="1537">
                  <c:v>22.475000000000001</c:v>
                </c:pt>
                <c:pt idx="1538">
                  <c:v>22.175000000000001</c:v>
                </c:pt>
                <c:pt idx="1539">
                  <c:v>21.8</c:v>
                </c:pt>
                <c:pt idx="1540">
                  <c:v>21.475000000000001</c:v>
                </c:pt>
                <c:pt idx="1541">
                  <c:v>21.774999999999999</c:v>
                </c:pt>
                <c:pt idx="1542">
                  <c:v>22.35</c:v>
                </c:pt>
                <c:pt idx="1543">
                  <c:v>22.875</c:v>
                </c:pt>
                <c:pt idx="1544">
                  <c:v>24.725000000000001</c:v>
                </c:pt>
                <c:pt idx="1545">
                  <c:v>26.95</c:v>
                </c:pt>
                <c:pt idx="1546">
                  <c:v>29.225000000000001</c:v>
                </c:pt>
                <c:pt idx="1547">
                  <c:v>30.175000000000001</c:v>
                </c:pt>
                <c:pt idx="1548">
                  <c:v>30.75</c:v>
                </c:pt>
                <c:pt idx="1549">
                  <c:v>31.274999999999999</c:v>
                </c:pt>
                <c:pt idx="1550">
                  <c:v>30.8</c:v>
                </c:pt>
                <c:pt idx="1551">
                  <c:v>30</c:v>
                </c:pt>
                <c:pt idx="1552">
                  <c:v>29.2</c:v>
                </c:pt>
                <c:pt idx="1553">
                  <c:v>27.875</c:v>
                </c:pt>
                <c:pt idx="1554">
                  <c:v>26.45</c:v>
                </c:pt>
                <c:pt idx="1555">
                  <c:v>24.975000000000001</c:v>
                </c:pt>
                <c:pt idx="1556">
                  <c:v>24.375</c:v>
                </c:pt>
                <c:pt idx="1557">
                  <c:v>24</c:v>
                </c:pt>
                <c:pt idx="1558">
                  <c:v>23.675000000000001</c:v>
                </c:pt>
                <c:pt idx="1559">
                  <c:v>23.3</c:v>
                </c:pt>
                <c:pt idx="1560">
                  <c:v>22.9</c:v>
                </c:pt>
                <c:pt idx="1561">
                  <c:v>22.5</c:v>
                </c:pt>
                <c:pt idx="1562">
                  <c:v>22.175000000000001</c:v>
                </c:pt>
                <c:pt idx="1563">
                  <c:v>21.8</c:v>
                </c:pt>
                <c:pt idx="1564">
                  <c:v>21.475000000000001</c:v>
                </c:pt>
                <c:pt idx="1565">
                  <c:v>21.625</c:v>
                </c:pt>
                <c:pt idx="1566">
                  <c:v>22</c:v>
                </c:pt>
                <c:pt idx="1567">
                  <c:v>22.324999999999999</c:v>
                </c:pt>
                <c:pt idx="1568">
                  <c:v>24.274999999999999</c:v>
                </c:pt>
                <c:pt idx="1569">
                  <c:v>26.85</c:v>
                </c:pt>
                <c:pt idx="1570">
                  <c:v>29.375</c:v>
                </c:pt>
                <c:pt idx="1571">
                  <c:v>29.4</c:v>
                </c:pt>
                <c:pt idx="1572">
                  <c:v>28.6</c:v>
                </c:pt>
                <c:pt idx="1573">
                  <c:v>27.8</c:v>
                </c:pt>
                <c:pt idx="1574">
                  <c:v>26.925000000000001</c:v>
                </c:pt>
                <c:pt idx="1575">
                  <c:v>26.1</c:v>
                </c:pt>
                <c:pt idx="1576">
                  <c:v>25.225000000000001</c:v>
                </c:pt>
                <c:pt idx="1577">
                  <c:v>24.475000000000001</c:v>
                </c:pt>
                <c:pt idx="1578">
                  <c:v>23.85</c:v>
                </c:pt>
                <c:pt idx="1579">
                  <c:v>23.175000000000001</c:v>
                </c:pt>
                <c:pt idx="1580">
                  <c:v>22.774999999999999</c:v>
                </c:pt>
                <c:pt idx="1581">
                  <c:v>22.4</c:v>
                </c:pt>
                <c:pt idx="1582">
                  <c:v>22.074999999999999</c:v>
                </c:pt>
                <c:pt idx="1583">
                  <c:v>21.774999999999999</c:v>
                </c:pt>
                <c:pt idx="1584">
                  <c:v>21.4</c:v>
                </c:pt>
                <c:pt idx="1585">
                  <c:v>21.074999999999999</c:v>
                </c:pt>
                <c:pt idx="1586">
                  <c:v>20.925000000000001</c:v>
                </c:pt>
                <c:pt idx="1587">
                  <c:v>20.75</c:v>
                </c:pt>
                <c:pt idx="1588">
                  <c:v>20.625</c:v>
                </c:pt>
                <c:pt idx="1589">
                  <c:v>21.125</c:v>
                </c:pt>
                <c:pt idx="1590">
                  <c:v>21.75</c:v>
                </c:pt>
                <c:pt idx="1591">
                  <c:v>22.425000000000001</c:v>
                </c:pt>
                <c:pt idx="1592">
                  <c:v>24.1</c:v>
                </c:pt>
                <c:pt idx="1593">
                  <c:v>26.1</c:v>
                </c:pt>
                <c:pt idx="1594">
                  <c:v>28.1</c:v>
                </c:pt>
                <c:pt idx="1595">
                  <c:v>28.75</c:v>
                </c:pt>
                <c:pt idx="1596">
                  <c:v>28.95</c:v>
                </c:pt>
                <c:pt idx="1597">
                  <c:v>29.15</c:v>
                </c:pt>
                <c:pt idx="1598">
                  <c:v>28.824999999999999</c:v>
                </c:pt>
                <c:pt idx="1599">
                  <c:v>28.4</c:v>
                </c:pt>
                <c:pt idx="1600">
                  <c:v>27.925000000000001</c:v>
                </c:pt>
                <c:pt idx="1601">
                  <c:v>26.824999999999999</c:v>
                </c:pt>
                <c:pt idx="1602">
                  <c:v>25.6</c:v>
                </c:pt>
                <c:pt idx="1603">
                  <c:v>24.324999999999999</c:v>
                </c:pt>
                <c:pt idx="1604">
                  <c:v>23.4</c:v>
                </c:pt>
                <c:pt idx="1605">
                  <c:v>22.6</c:v>
                </c:pt>
                <c:pt idx="1606">
                  <c:v>21.8</c:v>
                </c:pt>
                <c:pt idx="1607">
                  <c:v>21.3</c:v>
                </c:pt>
                <c:pt idx="1608">
                  <c:v>20.9</c:v>
                </c:pt>
                <c:pt idx="1609">
                  <c:v>20.5</c:v>
                </c:pt>
                <c:pt idx="1610">
                  <c:v>20.399999999999999</c:v>
                </c:pt>
                <c:pt idx="1611">
                  <c:v>20.399999999999999</c:v>
                </c:pt>
                <c:pt idx="1612">
                  <c:v>20.399999999999999</c:v>
                </c:pt>
                <c:pt idx="1613">
                  <c:v>20.85</c:v>
                </c:pt>
                <c:pt idx="1614">
                  <c:v>21.45</c:v>
                </c:pt>
                <c:pt idx="1615">
                  <c:v>22.05</c:v>
                </c:pt>
                <c:pt idx="1616">
                  <c:v>23.475000000000001</c:v>
                </c:pt>
                <c:pt idx="1617">
                  <c:v>25.1</c:v>
                </c:pt>
                <c:pt idx="1618">
                  <c:v>26.774999999999999</c:v>
                </c:pt>
                <c:pt idx="1619">
                  <c:v>27.574999999999999</c:v>
                </c:pt>
                <c:pt idx="1620">
                  <c:v>28.15</c:v>
                </c:pt>
                <c:pt idx="1621">
                  <c:v>28.675000000000001</c:v>
                </c:pt>
                <c:pt idx="1622">
                  <c:v>28.125</c:v>
                </c:pt>
                <c:pt idx="1623">
                  <c:v>27.3</c:v>
                </c:pt>
                <c:pt idx="1624">
                  <c:v>26.425000000000001</c:v>
                </c:pt>
                <c:pt idx="1625">
                  <c:v>25.524999999999999</c:v>
                </c:pt>
                <c:pt idx="1626">
                  <c:v>24.7</c:v>
                </c:pt>
                <c:pt idx="1627">
                  <c:v>23.824999999999999</c:v>
                </c:pt>
                <c:pt idx="1628">
                  <c:v>23.074999999999999</c:v>
                </c:pt>
                <c:pt idx="1629">
                  <c:v>22.45</c:v>
                </c:pt>
                <c:pt idx="1630">
                  <c:v>21.774999999999999</c:v>
                </c:pt>
                <c:pt idx="1631">
                  <c:v>21.3</c:v>
                </c:pt>
                <c:pt idx="1632">
                  <c:v>20.9</c:v>
                </c:pt>
                <c:pt idx="1633">
                  <c:v>20.5</c:v>
                </c:pt>
                <c:pt idx="1634">
                  <c:v>20.024999999999999</c:v>
                </c:pt>
                <c:pt idx="1635">
                  <c:v>19.45</c:v>
                </c:pt>
                <c:pt idx="1636">
                  <c:v>18.925000000000001</c:v>
                </c:pt>
                <c:pt idx="1637">
                  <c:v>19.625</c:v>
                </c:pt>
                <c:pt idx="1638">
                  <c:v>20.65</c:v>
                </c:pt>
                <c:pt idx="1639">
                  <c:v>21.725000000000001</c:v>
                </c:pt>
                <c:pt idx="1640">
                  <c:v>23.65</c:v>
                </c:pt>
                <c:pt idx="1641">
                  <c:v>25.85</c:v>
                </c:pt>
                <c:pt idx="1642">
                  <c:v>28.05</c:v>
                </c:pt>
                <c:pt idx="1643">
                  <c:v>28.824999999999999</c:v>
                </c:pt>
                <c:pt idx="1644">
                  <c:v>29.05</c:v>
                </c:pt>
                <c:pt idx="1645">
                  <c:v>29.324999999999999</c:v>
                </c:pt>
                <c:pt idx="1646">
                  <c:v>28.8</c:v>
                </c:pt>
                <c:pt idx="1647">
                  <c:v>28</c:v>
                </c:pt>
                <c:pt idx="1648">
                  <c:v>27.2</c:v>
                </c:pt>
                <c:pt idx="1649">
                  <c:v>26.324999999999999</c:v>
                </c:pt>
                <c:pt idx="1650">
                  <c:v>25.5</c:v>
                </c:pt>
                <c:pt idx="1651">
                  <c:v>24.625</c:v>
                </c:pt>
                <c:pt idx="1652">
                  <c:v>23.875</c:v>
                </c:pt>
                <c:pt idx="1653">
                  <c:v>23.25</c:v>
                </c:pt>
                <c:pt idx="1654">
                  <c:v>22.574999999999999</c:v>
                </c:pt>
                <c:pt idx="1655">
                  <c:v>21.875</c:v>
                </c:pt>
                <c:pt idx="1656">
                  <c:v>21.25</c:v>
                </c:pt>
                <c:pt idx="1657">
                  <c:v>20.574999999999999</c:v>
                </c:pt>
                <c:pt idx="1658">
                  <c:v>20.399999999999999</c:v>
                </c:pt>
                <c:pt idx="1659">
                  <c:v>20.399999999999999</c:v>
                </c:pt>
                <c:pt idx="1660">
                  <c:v>20.399999999999999</c:v>
                </c:pt>
                <c:pt idx="1661">
                  <c:v>21.074999999999999</c:v>
                </c:pt>
                <c:pt idx="1662">
                  <c:v>22.05</c:v>
                </c:pt>
                <c:pt idx="1663">
                  <c:v>22.975000000000001</c:v>
                </c:pt>
                <c:pt idx="1664">
                  <c:v>24.925000000000001</c:v>
                </c:pt>
                <c:pt idx="1665">
                  <c:v>27.15</c:v>
                </c:pt>
                <c:pt idx="1666">
                  <c:v>29.425000000000001</c:v>
                </c:pt>
                <c:pt idx="1667">
                  <c:v>30.15</c:v>
                </c:pt>
                <c:pt idx="1668">
                  <c:v>30.35</c:v>
                </c:pt>
                <c:pt idx="1669">
                  <c:v>30.55</c:v>
                </c:pt>
                <c:pt idx="1670">
                  <c:v>30.3</c:v>
                </c:pt>
                <c:pt idx="1671">
                  <c:v>29.9</c:v>
                </c:pt>
                <c:pt idx="1672">
                  <c:v>29.5</c:v>
                </c:pt>
                <c:pt idx="1673">
                  <c:v>28.5</c:v>
                </c:pt>
                <c:pt idx="1674">
                  <c:v>27.3</c:v>
                </c:pt>
                <c:pt idx="1675">
                  <c:v>26.1</c:v>
                </c:pt>
                <c:pt idx="1676">
                  <c:v>25.425000000000001</c:v>
                </c:pt>
                <c:pt idx="1677">
                  <c:v>25</c:v>
                </c:pt>
                <c:pt idx="1678">
                  <c:v>24.524999999999999</c:v>
                </c:pt>
                <c:pt idx="1679">
                  <c:v>24.175000000000001</c:v>
                </c:pt>
                <c:pt idx="1680">
                  <c:v>23.95</c:v>
                </c:pt>
                <c:pt idx="1681">
                  <c:v>23.675000000000001</c:v>
                </c:pt>
                <c:pt idx="1682">
                  <c:v>22.85</c:v>
                </c:pt>
                <c:pt idx="1683">
                  <c:v>21.85</c:v>
                </c:pt>
                <c:pt idx="1684">
                  <c:v>20.85</c:v>
                </c:pt>
                <c:pt idx="1685">
                  <c:v>21.125</c:v>
                </c:pt>
                <c:pt idx="1686">
                  <c:v>21.75</c:v>
                </c:pt>
                <c:pt idx="1687">
                  <c:v>22.425000000000001</c:v>
                </c:pt>
                <c:pt idx="1688">
                  <c:v>24.85</c:v>
                </c:pt>
                <c:pt idx="1689">
                  <c:v>27.85</c:v>
                </c:pt>
                <c:pt idx="1690">
                  <c:v>30.85</c:v>
                </c:pt>
                <c:pt idx="1691">
                  <c:v>32.125</c:v>
                </c:pt>
                <c:pt idx="1692">
                  <c:v>32.9</c:v>
                </c:pt>
                <c:pt idx="1693">
                  <c:v>33.625</c:v>
                </c:pt>
                <c:pt idx="1694">
                  <c:v>33.274999999999999</c:v>
                </c:pt>
                <c:pt idx="1695">
                  <c:v>32.65</c:v>
                </c:pt>
                <c:pt idx="1696">
                  <c:v>31.975000000000001</c:v>
                </c:pt>
                <c:pt idx="1697">
                  <c:v>30.975000000000001</c:v>
                </c:pt>
                <c:pt idx="1698">
                  <c:v>29.8</c:v>
                </c:pt>
                <c:pt idx="1699">
                  <c:v>28.675000000000001</c:v>
                </c:pt>
                <c:pt idx="1700">
                  <c:v>27.875</c:v>
                </c:pt>
                <c:pt idx="1701">
                  <c:v>27.25</c:v>
                </c:pt>
                <c:pt idx="1702">
                  <c:v>26.574999999999999</c:v>
                </c:pt>
                <c:pt idx="1703">
                  <c:v>25.875</c:v>
                </c:pt>
                <c:pt idx="1704">
                  <c:v>25.175000000000001</c:v>
                </c:pt>
                <c:pt idx="1705">
                  <c:v>25</c:v>
                </c:pt>
                <c:pt idx="1706">
                  <c:v>24.85</c:v>
                </c:pt>
                <c:pt idx="1707">
                  <c:v>24.65</c:v>
                </c:pt>
                <c:pt idx="1708">
                  <c:v>24.45</c:v>
                </c:pt>
                <c:pt idx="1709">
                  <c:v>24.7</c:v>
                </c:pt>
                <c:pt idx="1710">
                  <c:v>25.1</c:v>
                </c:pt>
                <c:pt idx="1711">
                  <c:v>25.5</c:v>
                </c:pt>
                <c:pt idx="1712">
                  <c:v>28.15</c:v>
                </c:pt>
                <c:pt idx="1713">
                  <c:v>31.625</c:v>
                </c:pt>
                <c:pt idx="1714">
                  <c:v>35.049999999999997</c:v>
                </c:pt>
                <c:pt idx="1715">
                  <c:v>35.9</c:v>
                </c:pt>
                <c:pt idx="1716">
                  <c:v>35.975000000000001</c:v>
                </c:pt>
                <c:pt idx="1717">
                  <c:v>36</c:v>
                </c:pt>
                <c:pt idx="1718">
                  <c:v>35.475000000000001</c:v>
                </c:pt>
                <c:pt idx="1719">
                  <c:v>34.85</c:v>
                </c:pt>
                <c:pt idx="1720">
                  <c:v>34.174999999999997</c:v>
                </c:pt>
                <c:pt idx="1721">
                  <c:v>32.575000000000003</c:v>
                </c:pt>
                <c:pt idx="1722">
                  <c:v>30.75</c:v>
                </c:pt>
                <c:pt idx="1723">
                  <c:v>28.875</c:v>
                </c:pt>
                <c:pt idx="1724">
                  <c:v>27.875</c:v>
                </c:pt>
                <c:pt idx="1725">
                  <c:v>27.1</c:v>
                </c:pt>
                <c:pt idx="1726">
                  <c:v>26.375</c:v>
                </c:pt>
                <c:pt idx="1727">
                  <c:v>26.125</c:v>
                </c:pt>
                <c:pt idx="1728">
                  <c:v>26.1</c:v>
                </c:pt>
                <c:pt idx="1729">
                  <c:v>26.024999999999999</c:v>
                </c:pt>
                <c:pt idx="1730">
                  <c:v>25.25</c:v>
                </c:pt>
                <c:pt idx="1731">
                  <c:v>24.25</c:v>
                </c:pt>
                <c:pt idx="1732">
                  <c:v>23.25</c:v>
                </c:pt>
                <c:pt idx="1733">
                  <c:v>23.75</c:v>
                </c:pt>
                <c:pt idx="1734">
                  <c:v>24.75</c:v>
                </c:pt>
                <c:pt idx="1735">
                  <c:v>25.75</c:v>
                </c:pt>
                <c:pt idx="1736">
                  <c:v>27.725000000000001</c:v>
                </c:pt>
                <c:pt idx="1737">
                  <c:v>30.1</c:v>
                </c:pt>
                <c:pt idx="1738">
                  <c:v>32.424999999999997</c:v>
                </c:pt>
                <c:pt idx="1739">
                  <c:v>33.299999999999997</c:v>
                </c:pt>
                <c:pt idx="1740">
                  <c:v>33.700000000000003</c:v>
                </c:pt>
                <c:pt idx="1741">
                  <c:v>34.1</c:v>
                </c:pt>
                <c:pt idx="1742">
                  <c:v>33.225000000000001</c:v>
                </c:pt>
                <c:pt idx="1743">
                  <c:v>32</c:v>
                </c:pt>
                <c:pt idx="1744">
                  <c:v>30.725000000000001</c:v>
                </c:pt>
                <c:pt idx="1745">
                  <c:v>29.725000000000001</c:v>
                </c:pt>
                <c:pt idx="1746">
                  <c:v>28.75</c:v>
                </c:pt>
                <c:pt idx="1747">
                  <c:v>27.824999999999999</c:v>
                </c:pt>
                <c:pt idx="1748">
                  <c:v>27.225000000000001</c:v>
                </c:pt>
                <c:pt idx="1749">
                  <c:v>26.8</c:v>
                </c:pt>
                <c:pt idx="1750">
                  <c:v>26.324999999999999</c:v>
                </c:pt>
                <c:pt idx="1751">
                  <c:v>25.824999999999999</c:v>
                </c:pt>
                <c:pt idx="1752">
                  <c:v>25.4</c:v>
                </c:pt>
                <c:pt idx="1753">
                  <c:v>24.925000000000001</c:v>
                </c:pt>
                <c:pt idx="1754">
                  <c:v>24.8</c:v>
                </c:pt>
                <c:pt idx="1755">
                  <c:v>24.875</c:v>
                </c:pt>
                <c:pt idx="1756">
                  <c:v>24.9</c:v>
                </c:pt>
                <c:pt idx="1757">
                  <c:v>24.9</c:v>
                </c:pt>
                <c:pt idx="1758">
                  <c:v>24.975000000000001</c:v>
                </c:pt>
                <c:pt idx="1759">
                  <c:v>25</c:v>
                </c:pt>
                <c:pt idx="1760">
                  <c:v>27.024999999999999</c:v>
                </c:pt>
                <c:pt idx="1761">
                  <c:v>29.65</c:v>
                </c:pt>
                <c:pt idx="1762">
                  <c:v>32.325000000000003</c:v>
                </c:pt>
                <c:pt idx="1763">
                  <c:v>32.774999999999999</c:v>
                </c:pt>
                <c:pt idx="1764">
                  <c:v>32.4</c:v>
                </c:pt>
                <c:pt idx="1765">
                  <c:v>32.075000000000003</c:v>
                </c:pt>
                <c:pt idx="1766">
                  <c:v>31.7</c:v>
                </c:pt>
                <c:pt idx="1767">
                  <c:v>31.3</c:v>
                </c:pt>
                <c:pt idx="1768">
                  <c:v>30.9</c:v>
                </c:pt>
                <c:pt idx="1769">
                  <c:v>29.675000000000001</c:v>
                </c:pt>
                <c:pt idx="1770">
                  <c:v>28.25</c:v>
                </c:pt>
                <c:pt idx="1771">
                  <c:v>26.774999999999999</c:v>
                </c:pt>
                <c:pt idx="1772">
                  <c:v>25.875</c:v>
                </c:pt>
                <c:pt idx="1773">
                  <c:v>25.25</c:v>
                </c:pt>
                <c:pt idx="1774">
                  <c:v>24.574999999999999</c:v>
                </c:pt>
                <c:pt idx="1775">
                  <c:v>23.725000000000001</c:v>
                </c:pt>
                <c:pt idx="1776">
                  <c:v>22.9</c:v>
                </c:pt>
                <c:pt idx="1777">
                  <c:v>22.024999999999999</c:v>
                </c:pt>
                <c:pt idx="1778">
                  <c:v>21.875</c:v>
                </c:pt>
                <c:pt idx="1779">
                  <c:v>21.9</c:v>
                </c:pt>
                <c:pt idx="1780">
                  <c:v>21.975000000000001</c:v>
                </c:pt>
                <c:pt idx="1781">
                  <c:v>22.6</c:v>
                </c:pt>
                <c:pt idx="1782">
                  <c:v>23.4</c:v>
                </c:pt>
                <c:pt idx="1783">
                  <c:v>24.2</c:v>
                </c:pt>
                <c:pt idx="1784">
                  <c:v>26.05</c:v>
                </c:pt>
                <c:pt idx="1785">
                  <c:v>28.25</c:v>
                </c:pt>
                <c:pt idx="1786">
                  <c:v>30.45</c:v>
                </c:pt>
                <c:pt idx="1787">
                  <c:v>31.225000000000001</c:v>
                </c:pt>
                <c:pt idx="1788">
                  <c:v>31.45</c:v>
                </c:pt>
                <c:pt idx="1789">
                  <c:v>31.725000000000001</c:v>
                </c:pt>
                <c:pt idx="1790">
                  <c:v>31.35</c:v>
                </c:pt>
                <c:pt idx="1791">
                  <c:v>30.75</c:v>
                </c:pt>
                <c:pt idx="1792">
                  <c:v>30.15</c:v>
                </c:pt>
                <c:pt idx="1793">
                  <c:v>29.024999999999999</c:v>
                </c:pt>
                <c:pt idx="1794">
                  <c:v>27.65</c:v>
                </c:pt>
                <c:pt idx="1795">
                  <c:v>26.324999999999999</c:v>
                </c:pt>
                <c:pt idx="1796">
                  <c:v>25.024999999999999</c:v>
                </c:pt>
                <c:pt idx="1797">
                  <c:v>23.65</c:v>
                </c:pt>
                <c:pt idx="1798">
                  <c:v>22.324999999999999</c:v>
                </c:pt>
                <c:pt idx="1799">
                  <c:v>21.774999999999999</c:v>
                </c:pt>
                <c:pt idx="1800">
                  <c:v>21.4</c:v>
                </c:pt>
                <c:pt idx="1801">
                  <c:v>21.074999999999999</c:v>
                </c:pt>
                <c:pt idx="1802">
                  <c:v>20.774999999999999</c:v>
                </c:pt>
                <c:pt idx="1803">
                  <c:v>20.399999999999999</c:v>
                </c:pt>
                <c:pt idx="1804">
                  <c:v>20.074999999999999</c:v>
                </c:pt>
                <c:pt idx="1805">
                  <c:v>20.824999999999999</c:v>
                </c:pt>
                <c:pt idx="1806">
                  <c:v>22</c:v>
                </c:pt>
                <c:pt idx="1807">
                  <c:v>23.125</c:v>
                </c:pt>
                <c:pt idx="1808">
                  <c:v>25.274999999999999</c:v>
                </c:pt>
                <c:pt idx="1809">
                  <c:v>27.85</c:v>
                </c:pt>
                <c:pt idx="1810">
                  <c:v>30.375</c:v>
                </c:pt>
                <c:pt idx="1811">
                  <c:v>30.7</c:v>
                </c:pt>
                <c:pt idx="1812">
                  <c:v>30.3</c:v>
                </c:pt>
                <c:pt idx="1813">
                  <c:v>29.9</c:v>
                </c:pt>
                <c:pt idx="1814">
                  <c:v>29.5</c:v>
                </c:pt>
                <c:pt idx="1815">
                  <c:v>29.1</c:v>
                </c:pt>
                <c:pt idx="1816">
                  <c:v>28.7</c:v>
                </c:pt>
                <c:pt idx="1817">
                  <c:v>28</c:v>
                </c:pt>
                <c:pt idx="1818">
                  <c:v>27.274999999999999</c:v>
                </c:pt>
                <c:pt idx="1819">
                  <c:v>26.5</c:v>
                </c:pt>
                <c:pt idx="1820">
                  <c:v>25.7</c:v>
                </c:pt>
                <c:pt idx="1821">
                  <c:v>24.975000000000001</c:v>
                </c:pt>
                <c:pt idx="1822">
                  <c:v>24.2</c:v>
                </c:pt>
                <c:pt idx="1823">
                  <c:v>23.4</c:v>
                </c:pt>
                <c:pt idx="1824">
                  <c:v>22.675000000000001</c:v>
                </c:pt>
                <c:pt idx="1825">
                  <c:v>21.9</c:v>
                </c:pt>
                <c:pt idx="1826">
                  <c:v>21.1</c:v>
                </c:pt>
                <c:pt idx="1827">
                  <c:v>20.375</c:v>
                </c:pt>
                <c:pt idx="1828">
                  <c:v>19.600000000000001</c:v>
                </c:pt>
                <c:pt idx="1829">
                  <c:v>20.149999999999999</c:v>
                </c:pt>
                <c:pt idx="1830">
                  <c:v>21.15</c:v>
                </c:pt>
                <c:pt idx="1831">
                  <c:v>22.15</c:v>
                </c:pt>
                <c:pt idx="1832">
                  <c:v>24.5</c:v>
                </c:pt>
                <c:pt idx="1833">
                  <c:v>27.3</c:v>
                </c:pt>
                <c:pt idx="1834">
                  <c:v>30.1</c:v>
                </c:pt>
                <c:pt idx="1835">
                  <c:v>30.8</c:v>
                </c:pt>
                <c:pt idx="1836">
                  <c:v>30.875</c:v>
                </c:pt>
                <c:pt idx="1837">
                  <c:v>30.9</c:v>
                </c:pt>
                <c:pt idx="1838">
                  <c:v>30.6</c:v>
                </c:pt>
                <c:pt idx="1839">
                  <c:v>30.125</c:v>
                </c:pt>
                <c:pt idx="1840">
                  <c:v>29.7</c:v>
                </c:pt>
                <c:pt idx="1841">
                  <c:v>28.925000000000001</c:v>
                </c:pt>
                <c:pt idx="1842">
                  <c:v>28.1</c:v>
                </c:pt>
                <c:pt idx="1843">
                  <c:v>27.225000000000001</c:v>
                </c:pt>
                <c:pt idx="1844">
                  <c:v>26.324999999999999</c:v>
                </c:pt>
                <c:pt idx="1845">
                  <c:v>25.5</c:v>
                </c:pt>
                <c:pt idx="1846">
                  <c:v>24.625</c:v>
                </c:pt>
                <c:pt idx="1847">
                  <c:v>23.8</c:v>
                </c:pt>
                <c:pt idx="1848">
                  <c:v>23</c:v>
                </c:pt>
                <c:pt idx="1849">
                  <c:v>22.125</c:v>
                </c:pt>
                <c:pt idx="1850">
                  <c:v>21.3</c:v>
                </c:pt>
                <c:pt idx="1851">
                  <c:v>20.5</c:v>
                </c:pt>
                <c:pt idx="1852">
                  <c:v>19.7</c:v>
                </c:pt>
                <c:pt idx="1853">
                  <c:v>20.475000000000001</c:v>
                </c:pt>
                <c:pt idx="1854">
                  <c:v>21.774999999999999</c:v>
                </c:pt>
                <c:pt idx="1855">
                  <c:v>23.074999999999999</c:v>
                </c:pt>
                <c:pt idx="1856">
                  <c:v>25.05</c:v>
                </c:pt>
                <c:pt idx="1857">
                  <c:v>27.25</c:v>
                </c:pt>
                <c:pt idx="1858">
                  <c:v>29.45</c:v>
                </c:pt>
                <c:pt idx="1859">
                  <c:v>30.45</c:v>
                </c:pt>
                <c:pt idx="1860">
                  <c:v>31.05</c:v>
                </c:pt>
                <c:pt idx="1861">
                  <c:v>31.65</c:v>
                </c:pt>
                <c:pt idx="1862">
                  <c:v>31.125</c:v>
                </c:pt>
                <c:pt idx="1863">
                  <c:v>30.3</c:v>
                </c:pt>
                <c:pt idx="1864">
                  <c:v>29.425000000000001</c:v>
                </c:pt>
                <c:pt idx="1865">
                  <c:v>28.524999999999999</c:v>
                </c:pt>
                <c:pt idx="1866">
                  <c:v>27.625</c:v>
                </c:pt>
                <c:pt idx="1867">
                  <c:v>26.725000000000001</c:v>
                </c:pt>
                <c:pt idx="1868">
                  <c:v>25.824999999999999</c:v>
                </c:pt>
                <c:pt idx="1869">
                  <c:v>24.925000000000001</c:v>
                </c:pt>
                <c:pt idx="1870">
                  <c:v>24.024999999999999</c:v>
                </c:pt>
                <c:pt idx="1871">
                  <c:v>23.35</c:v>
                </c:pt>
                <c:pt idx="1872">
                  <c:v>22.675000000000001</c:v>
                </c:pt>
                <c:pt idx="1873">
                  <c:v>22.05</c:v>
                </c:pt>
                <c:pt idx="1874">
                  <c:v>21.45</c:v>
                </c:pt>
                <c:pt idx="1875">
                  <c:v>20.774999999999999</c:v>
                </c:pt>
                <c:pt idx="1876">
                  <c:v>20.149999999999999</c:v>
                </c:pt>
                <c:pt idx="1877">
                  <c:v>20.975000000000001</c:v>
                </c:pt>
                <c:pt idx="1878">
                  <c:v>22.35</c:v>
                </c:pt>
                <c:pt idx="1879">
                  <c:v>23.675000000000001</c:v>
                </c:pt>
                <c:pt idx="1880">
                  <c:v>26.25</c:v>
                </c:pt>
                <c:pt idx="1881">
                  <c:v>29.25</c:v>
                </c:pt>
                <c:pt idx="1882">
                  <c:v>32.25</c:v>
                </c:pt>
                <c:pt idx="1883">
                  <c:v>32.774999999999999</c:v>
                </c:pt>
                <c:pt idx="1884">
                  <c:v>32.4</c:v>
                </c:pt>
                <c:pt idx="1885">
                  <c:v>32.075000000000003</c:v>
                </c:pt>
                <c:pt idx="1886">
                  <c:v>31.625</c:v>
                </c:pt>
                <c:pt idx="1887">
                  <c:v>31.05</c:v>
                </c:pt>
                <c:pt idx="1888">
                  <c:v>30.524999999999999</c:v>
                </c:pt>
                <c:pt idx="1889">
                  <c:v>29.725000000000001</c:v>
                </c:pt>
                <c:pt idx="1890">
                  <c:v>28.824999999999999</c:v>
                </c:pt>
                <c:pt idx="1891">
                  <c:v>27.925000000000001</c:v>
                </c:pt>
                <c:pt idx="1892">
                  <c:v>27.1</c:v>
                </c:pt>
                <c:pt idx="1893">
                  <c:v>26.225000000000001</c:v>
                </c:pt>
                <c:pt idx="1894">
                  <c:v>25.324999999999999</c:v>
                </c:pt>
                <c:pt idx="1895">
                  <c:v>24.574999999999999</c:v>
                </c:pt>
                <c:pt idx="1896">
                  <c:v>23.95</c:v>
                </c:pt>
                <c:pt idx="1897">
                  <c:v>23.274999999999999</c:v>
                </c:pt>
                <c:pt idx="1898">
                  <c:v>22.65</c:v>
                </c:pt>
                <c:pt idx="1899">
                  <c:v>21.975000000000001</c:v>
                </c:pt>
                <c:pt idx="1900">
                  <c:v>21.35</c:v>
                </c:pt>
                <c:pt idx="1901">
                  <c:v>22.175000000000001</c:v>
                </c:pt>
                <c:pt idx="1902">
                  <c:v>23.4</c:v>
                </c:pt>
                <c:pt idx="1903">
                  <c:v>24.675000000000001</c:v>
                </c:pt>
                <c:pt idx="1904">
                  <c:v>25.975000000000001</c:v>
                </c:pt>
                <c:pt idx="1905">
                  <c:v>27.2</c:v>
                </c:pt>
                <c:pt idx="1906">
                  <c:v>28.475000000000001</c:v>
                </c:pt>
                <c:pt idx="1907">
                  <c:v>29.175000000000001</c:v>
                </c:pt>
                <c:pt idx="1908">
                  <c:v>29.75</c:v>
                </c:pt>
                <c:pt idx="1909">
                  <c:v>30.274999999999999</c:v>
                </c:pt>
                <c:pt idx="1910">
                  <c:v>30.324999999999999</c:v>
                </c:pt>
                <c:pt idx="1911">
                  <c:v>30.15</c:v>
                </c:pt>
                <c:pt idx="1912">
                  <c:v>30.024999999999999</c:v>
                </c:pt>
                <c:pt idx="1913">
                  <c:v>29.4</c:v>
                </c:pt>
                <c:pt idx="1914">
                  <c:v>28.675000000000001</c:v>
                </c:pt>
                <c:pt idx="1915">
                  <c:v>27.9</c:v>
                </c:pt>
                <c:pt idx="1916">
                  <c:v>27.1</c:v>
                </c:pt>
                <c:pt idx="1917">
                  <c:v>26.375</c:v>
                </c:pt>
                <c:pt idx="1918">
                  <c:v>25.6</c:v>
                </c:pt>
                <c:pt idx="1919">
                  <c:v>24.95</c:v>
                </c:pt>
                <c:pt idx="1920">
                  <c:v>24.425000000000001</c:v>
                </c:pt>
                <c:pt idx="1921">
                  <c:v>23.85</c:v>
                </c:pt>
                <c:pt idx="1922">
                  <c:v>23.25</c:v>
                </c:pt>
                <c:pt idx="1923">
                  <c:v>22.725000000000001</c:v>
                </c:pt>
                <c:pt idx="1924">
                  <c:v>22.15</c:v>
                </c:pt>
                <c:pt idx="1925">
                  <c:v>22.824999999999999</c:v>
                </c:pt>
                <c:pt idx="1926">
                  <c:v>23.85</c:v>
                </c:pt>
                <c:pt idx="1927">
                  <c:v>24.925000000000001</c:v>
                </c:pt>
                <c:pt idx="1928">
                  <c:v>26.625</c:v>
                </c:pt>
                <c:pt idx="1929">
                  <c:v>28.6</c:v>
                </c:pt>
                <c:pt idx="1930">
                  <c:v>30.524999999999999</c:v>
                </c:pt>
                <c:pt idx="1931">
                  <c:v>31.15</c:v>
                </c:pt>
                <c:pt idx="1932">
                  <c:v>31.35</c:v>
                </c:pt>
                <c:pt idx="1933">
                  <c:v>31.55</c:v>
                </c:pt>
                <c:pt idx="1934">
                  <c:v>31.225000000000001</c:v>
                </c:pt>
                <c:pt idx="1935">
                  <c:v>30.65</c:v>
                </c:pt>
                <c:pt idx="1936">
                  <c:v>30.125</c:v>
                </c:pt>
                <c:pt idx="1937">
                  <c:v>29.4</c:v>
                </c:pt>
                <c:pt idx="1938">
                  <c:v>28.524999999999999</c:v>
                </c:pt>
                <c:pt idx="1939">
                  <c:v>27.7</c:v>
                </c:pt>
                <c:pt idx="1940">
                  <c:v>26.9</c:v>
                </c:pt>
                <c:pt idx="1941">
                  <c:v>26.024999999999999</c:v>
                </c:pt>
                <c:pt idx="1942">
                  <c:v>25.2</c:v>
                </c:pt>
                <c:pt idx="1943">
                  <c:v>24.625</c:v>
                </c:pt>
                <c:pt idx="1944">
                  <c:v>24.125</c:v>
                </c:pt>
                <c:pt idx="1945">
                  <c:v>23.625</c:v>
                </c:pt>
                <c:pt idx="1946">
                  <c:v>23.125</c:v>
                </c:pt>
                <c:pt idx="1947">
                  <c:v>22.625</c:v>
                </c:pt>
                <c:pt idx="1948">
                  <c:v>22.125</c:v>
                </c:pt>
                <c:pt idx="1949">
                  <c:v>23.05</c:v>
                </c:pt>
                <c:pt idx="1950">
                  <c:v>24.45</c:v>
                </c:pt>
                <c:pt idx="1951">
                  <c:v>25.85</c:v>
                </c:pt>
                <c:pt idx="1952">
                  <c:v>27.85</c:v>
                </c:pt>
                <c:pt idx="1953">
                  <c:v>30.05</c:v>
                </c:pt>
                <c:pt idx="1954">
                  <c:v>32.25</c:v>
                </c:pt>
                <c:pt idx="1955">
                  <c:v>33.1</c:v>
                </c:pt>
                <c:pt idx="1956">
                  <c:v>33.5</c:v>
                </c:pt>
                <c:pt idx="1957">
                  <c:v>33.9</c:v>
                </c:pt>
                <c:pt idx="1958">
                  <c:v>34.075000000000003</c:v>
                </c:pt>
                <c:pt idx="1959">
                  <c:v>34.25</c:v>
                </c:pt>
                <c:pt idx="1960">
                  <c:v>34.375</c:v>
                </c:pt>
                <c:pt idx="1961">
                  <c:v>33.5</c:v>
                </c:pt>
                <c:pt idx="1962">
                  <c:v>32.299999999999997</c:v>
                </c:pt>
                <c:pt idx="1963">
                  <c:v>31.1</c:v>
                </c:pt>
                <c:pt idx="1964">
                  <c:v>29.9</c:v>
                </c:pt>
                <c:pt idx="1965">
                  <c:v>28.7</c:v>
                </c:pt>
                <c:pt idx="1966">
                  <c:v>27.5</c:v>
                </c:pt>
                <c:pt idx="1967">
                  <c:v>26.824999999999999</c:v>
                </c:pt>
                <c:pt idx="1968">
                  <c:v>26.25</c:v>
                </c:pt>
                <c:pt idx="1969">
                  <c:v>25.725000000000001</c:v>
                </c:pt>
                <c:pt idx="1970">
                  <c:v>25.225000000000001</c:v>
                </c:pt>
                <c:pt idx="1971">
                  <c:v>24.65</c:v>
                </c:pt>
                <c:pt idx="1972">
                  <c:v>24.125</c:v>
                </c:pt>
                <c:pt idx="1973">
                  <c:v>24.524999999999999</c:v>
                </c:pt>
                <c:pt idx="1974">
                  <c:v>25.15</c:v>
                </c:pt>
                <c:pt idx="1975">
                  <c:v>25.824999999999999</c:v>
                </c:pt>
                <c:pt idx="1976">
                  <c:v>27.725000000000001</c:v>
                </c:pt>
                <c:pt idx="1977">
                  <c:v>29.95</c:v>
                </c:pt>
                <c:pt idx="1978">
                  <c:v>32.225000000000001</c:v>
                </c:pt>
                <c:pt idx="1979">
                  <c:v>32.575000000000003</c:v>
                </c:pt>
                <c:pt idx="1980">
                  <c:v>32.35</c:v>
                </c:pt>
                <c:pt idx="1981">
                  <c:v>32.075000000000003</c:v>
                </c:pt>
                <c:pt idx="1982">
                  <c:v>31.85</c:v>
                </c:pt>
                <c:pt idx="1983">
                  <c:v>31.65</c:v>
                </c:pt>
                <c:pt idx="1984">
                  <c:v>31.45</c:v>
                </c:pt>
                <c:pt idx="1985">
                  <c:v>30.65</c:v>
                </c:pt>
                <c:pt idx="1986">
                  <c:v>29.65</c:v>
                </c:pt>
                <c:pt idx="1987">
                  <c:v>28.65</c:v>
                </c:pt>
                <c:pt idx="1988">
                  <c:v>27.65</c:v>
                </c:pt>
                <c:pt idx="1989">
                  <c:v>26.65</c:v>
                </c:pt>
                <c:pt idx="1990">
                  <c:v>25.65</c:v>
                </c:pt>
                <c:pt idx="1991">
                  <c:v>25.175000000000001</c:v>
                </c:pt>
                <c:pt idx="1992">
                  <c:v>24.875</c:v>
                </c:pt>
                <c:pt idx="1993">
                  <c:v>24.574999999999999</c:v>
                </c:pt>
                <c:pt idx="1994">
                  <c:v>24.274999999999999</c:v>
                </c:pt>
                <c:pt idx="1995">
                  <c:v>23.975000000000001</c:v>
                </c:pt>
                <c:pt idx="1996">
                  <c:v>23.675000000000001</c:v>
                </c:pt>
                <c:pt idx="1997">
                  <c:v>24.425000000000001</c:v>
                </c:pt>
                <c:pt idx="1998">
                  <c:v>25.45</c:v>
                </c:pt>
                <c:pt idx="1999">
                  <c:v>26.524999999999999</c:v>
                </c:pt>
                <c:pt idx="2000">
                  <c:v>27.55</c:v>
                </c:pt>
                <c:pt idx="2001">
                  <c:v>28.55</c:v>
                </c:pt>
                <c:pt idx="2002">
                  <c:v>29.55</c:v>
                </c:pt>
                <c:pt idx="2003">
                  <c:v>29.95</c:v>
                </c:pt>
                <c:pt idx="2004">
                  <c:v>30.15</c:v>
                </c:pt>
                <c:pt idx="2005">
                  <c:v>30.35</c:v>
                </c:pt>
                <c:pt idx="2006">
                  <c:v>29.95</c:v>
                </c:pt>
                <c:pt idx="2007">
                  <c:v>29.35</c:v>
                </c:pt>
                <c:pt idx="2008">
                  <c:v>28.75</c:v>
                </c:pt>
                <c:pt idx="2009">
                  <c:v>28.225000000000001</c:v>
                </c:pt>
                <c:pt idx="2010">
                  <c:v>27.65</c:v>
                </c:pt>
                <c:pt idx="2011">
                  <c:v>27.125</c:v>
                </c:pt>
                <c:pt idx="2012">
                  <c:v>26.625</c:v>
                </c:pt>
                <c:pt idx="2013">
                  <c:v>26.05</c:v>
                </c:pt>
                <c:pt idx="2014">
                  <c:v>25.524999999999999</c:v>
                </c:pt>
                <c:pt idx="2015">
                  <c:v>25.175000000000001</c:v>
                </c:pt>
                <c:pt idx="2016">
                  <c:v>24.8</c:v>
                </c:pt>
                <c:pt idx="2017">
                  <c:v>24.475000000000001</c:v>
                </c:pt>
                <c:pt idx="2018">
                  <c:v>24.175000000000001</c:v>
                </c:pt>
                <c:pt idx="2019">
                  <c:v>23.8</c:v>
                </c:pt>
                <c:pt idx="2020">
                  <c:v>23.475000000000001</c:v>
                </c:pt>
                <c:pt idx="2021">
                  <c:v>23.925000000000001</c:v>
                </c:pt>
                <c:pt idx="2022">
                  <c:v>24.7</c:v>
                </c:pt>
                <c:pt idx="2023">
                  <c:v>25.425000000000001</c:v>
                </c:pt>
                <c:pt idx="2024">
                  <c:v>27.4</c:v>
                </c:pt>
                <c:pt idx="2025">
                  <c:v>29.8</c:v>
                </c:pt>
                <c:pt idx="2026">
                  <c:v>32.200000000000003</c:v>
                </c:pt>
                <c:pt idx="2027">
                  <c:v>33.024999999999999</c:v>
                </c:pt>
                <c:pt idx="2028">
                  <c:v>33.25</c:v>
                </c:pt>
                <c:pt idx="2029">
                  <c:v>33.524999999999999</c:v>
                </c:pt>
                <c:pt idx="2030">
                  <c:v>32.924999999999997</c:v>
                </c:pt>
                <c:pt idx="2031">
                  <c:v>32.1</c:v>
                </c:pt>
                <c:pt idx="2032">
                  <c:v>31.225000000000001</c:v>
                </c:pt>
                <c:pt idx="2033">
                  <c:v>30.55</c:v>
                </c:pt>
                <c:pt idx="2034">
                  <c:v>29.875</c:v>
                </c:pt>
                <c:pt idx="2035">
                  <c:v>29.25</c:v>
                </c:pt>
                <c:pt idx="2036">
                  <c:v>28.65</c:v>
                </c:pt>
                <c:pt idx="2037">
                  <c:v>27.975000000000001</c:v>
                </c:pt>
                <c:pt idx="2038">
                  <c:v>27.35</c:v>
                </c:pt>
                <c:pt idx="2039">
                  <c:v>26.975000000000001</c:v>
                </c:pt>
                <c:pt idx="2040">
                  <c:v>26.6</c:v>
                </c:pt>
                <c:pt idx="2041">
                  <c:v>26.274999999999999</c:v>
                </c:pt>
                <c:pt idx="2042">
                  <c:v>25.975000000000001</c:v>
                </c:pt>
                <c:pt idx="2043">
                  <c:v>25.6</c:v>
                </c:pt>
                <c:pt idx="2044">
                  <c:v>25.274999999999999</c:v>
                </c:pt>
                <c:pt idx="2045">
                  <c:v>25.725000000000001</c:v>
                </c:pt>
                <c:pt idx="2046">
                  <c:v>26.5</c:v>
                </c:pt>
                <c:pt idx="2047">
                  <c:v>27.225000000000001</c:v>
                </c:pt>
                <c:pt idx="2048">
                  <c:v>29.574999999999999</c:v>
                </c:pt>
                <c:pt idx="2049">
                  <c:v>32.549999999999997</c:v>
                </c:pt>
                <c:pt idx="2050">
                  <c:v>35.475000000000001</c:v>
                </c:pt>
                <c:pt idx="2051">
                  <c:v>35.674999999999997</c:v>
                </c:pt>
                <c:pt idx="2052">
                  <c:v>34.9</c:v>
                </c:pt>
                <c:pt idx="2053">
                  <c:v>34.174999999999997</c:v>
                </c:pt>
                <c:pt idx="2054">
                  <c:v>33.475000000000001</c:v>
                </c:pt>
                <c:pt idx="2055">
                  <c:v>32.700000000000003</c:v>
                </c:pt>
                <c:pt idx="2056">
                  <c:v>31.975000000000001</c:v>
                </c:pt>
                <c:pt idx="2057">
                  <c:v>31.2</c:v>
                </c:pt>
                <c:pt idx="2058">
                  <c:v>30.324999999999999</c:v>
                </c:pt>
                <c:pt idx="2059">
                  <c:v>29.5</c:v>
                </c:pt>
                <c:pt idx="2060">
                  <c:v>28.7</c:v>
                </c:pt>
                <c:pt idx="2061">
                  <c:v>27.824999999999999</c:v>
                </c:pt>
                <c:pt idx="2062">
                  <c:v>27</c:v>
                </c:pt>
                <c:pt idx="2063">
                  <c:v>26.574999999999999</c:v>
                </c:pt>
                <c:pt idx="2064">
                  <c:v>26.274999999999999</c:v>
                </c:pt>
                <c:pt idx="2065">
                  <c:v>25.975000000000001</c:v>
                </c:pt>
                <c:pt idx="2066">
                  <c:v>25.675000000000001</c:v>
                </c:pt>
                <c:pt idx="2067">
                  <c:v>25.375</c:v>
                </c:pt>
                <c:pt idx="2068">
                  <c:v>25.074999999999999</c:v>
                </c:pt>
                <c:pt idx="2069">
                  <c:v>25.675000000000001</c:v>
                </c:pt>
                <c:pt idx="2070">
                  <c:v>26.5</c:v>
                </c:pt>
                <c:pt idx="2071">
                  <c:v>27.375</c:v>
                </c:pt>
                <c:pt idx="2072">
                  <c:v>28.574999999999999</c:v>
                </c:pt>
                <c:pt idx="2073">
                  <c:v>29.8</c:v>
                </c:pt>
                <c:pt idx="2074">
                  <c:v>31.074999999999999</c:v>
                </c:pt>
                <c:pt idx="2075">
                  <c:v>31.324999999999999</c:v>
                </c:pt>
                <c:pt idx="2076">
                  <c:v>31.15</c:v>
                </c:pt>
                <c:pt idx="2077">
                  <c:v>31.024999999999999</c:v>
                </c:pt>
                <c:pt idx="2078">
                  <c:v>30.774999999999999</c:v>
                </c:pt>
                <c:pt idx="2079">
                  <c:v>30.475000000000001</c:v>
                </c:pt>
                <c:pt idx="2080">
                  <c:v>30.175000000000001</c:v>
                </c:pt>
                <c:pt idx="2081">
                  <c:v>29.574999999999999</c:v>
                </c:pt>
                <c:pt idx="2082">
                  <c:v>28.875</c:v>
                </c:pt>
                <c:pt idx="2083">
                  <c:v>28.1</c:v>
                </c:pt>
                <c:pt idx="2084">
                  <c:v>27.375</c:v>
                </c:pt>
                <c:pt idx="2085">
                  <c:v>26.675000000000001</c:v>
                </c:pt>
                <c:pt idx="2086">
                  <c:v>25.975000000000001</c:v>
                </c:pt>
                <c:pt idx="2087">
                  <c:v>25.425000000000001</c:v>
                </c:pt>
                <c:pt idx="2088">
                  <c:v>24.85</c:v>
                </c:pt>
                <c:pt idx="2089">
                  <c:v>24.324999999999999</c:v>
                </c:pt>
                <c:pt idx="2090">
                  <c:v>23.824999999999999</c:v>
                </c:pt>
                <c:pt idx="2091">
                  <c:v>23.25</c:v>
                </c:pt>
                <c:pt idx="2092">
                  <c:v>22.725000000000001</c:v>
                </c:pt>
                <c:pt idx="2093">
                  <c:v>23.875</c:v>
                </c:pt>
                <c:pt idx="2094">
                  <c:v>25.5</c:v>
                </c:pt>
                <c:pt idx="2095">
                  <c:v>27.175000000000001</c:v>
                </c:pt>
                <c:pt idx="2096">
                  <c:v>28.875</c:v>
                </c:pt>
                <c:pt idx="2097">
                  <c:v>30.5</c:v>
                </c:pt>
                <c:pt idx="2098">
                  <c:v>32.174999999999997</c:v>
                </c:pt>
                <c:pt idx="2099">
                  <c:v>32.524999999999999</c:v>
                </c:pt>
                <c:pt idx="2100">
                  <c:v>32.5</c:v>
                </c:pt>
                <c:pt idx="2101">
                  <c:v>32.424999999999997</c:v>
                </c:pt>
                <c:pt idx="2102">
                  <c:v>32.174999999999997</c:v>
                </c:pt>
                <c:pt idx="2103">
                  <c:v>31.8</c:v>
                </c:pt>
                <c:pt idx="2104">
                  <c:v>31.475000000000001</c:v>
                </c:pt>
                <c:pt idx="2105">
                  <c:v>31.625</c:v>
                </c:pt>
                <c:pt idx="2106">
                  <c:v>32</c:v>
                </c:pt>
                <c:pt idx="2107">
                  <c:v>32.325000000000003</c:v>
                </c:pt>
                <c:pt idx="2108">
                  <c:v>30.9</c:v>
                </c:pt>
                <c:pt idx="2109">
                  <c:v>28.9</c:v>
                </c:pt>
                <c:pt idx="2110">
                  <c:v>26.9</c:v>
                </c:pt>
                <c:pt idx="2111">
                  <c:v>25.95</c:v>
                </c:pt>
                <c:pt idx="2112">
                  <c:v>25.425000000000001</c:v>
                </c:pt>
                <c:pt idx="2113">
                  <c:v>24.85</c:v>
                </c:pt>
                <c:pt idx="2114">
                  <c:v>24.25</c:v>
                </c:pt>
                <c:pt idx="2115">
                  <c:v>23.725000000000001</c:v>
                </c:pt>
                <c:pt idx="2116">
                  <c:v>23.15</c:v>
                </c:pt>
                <c:pt idx="2117">
                  <c:v>23.75</c:v>
                </c:pt>
                <c:pt idx="2118">
                  <c:v>24.75</c:v>
                </c:pt>
                <c:pt idx="2119">
                  <c:v>25.75</c:v>
                </c:pt>
                <c:pt idx="2120">
                  <c:v>27.35</c:v>
                </c:pt>
                <c:pt idx="2121">
                  <c:v>29.15</c:v>
                </c:pt>
                <c:pt idx="2122">
                  <c:v>30.95</c:v>
                </c:pt>
                <c:pt idx="2123">
                  <c:v>31.024999999999999</c:v>
                </c:pt>
                <c:pt idx="2124">
                  <c:v>30.6</c:v>
                </c:pt>
                <c:pt idx="2125">
                  <c:v>30.125</c:v>
                </c:pt>
                <c:pt idx="2126">
                  <c:v>29.475000000000001</c:v>
                </c:pt>
                <c:pt idx="2127">
                  <c:v>28.7</c:v>
                </c:pt>
                <c:pt idx="2128">
                  <c:v>27.975000000000001</c:v>
                </c:pt>
                <c:pt idx="2129">
                  <c:v>27.35</c:v>
                </c:pt>
                <c:pt idx="2130">
                  <c:v>26.824999999999999</c:v>
                </c:pt>
                <c:pt idx="2131">
                  <c:v>26.25</c:v>
                </c:pt>
                <c:pt idx="2132">
                  <c:v>25.65</c:v>
                </c:pt>
                <c:pt idx="2133">
                  <c:v>25.125</c:v>
                </c:pt>
                <c:pt idx="2134">
                  <c:v>24.55</c:v>
                </c:pt>
                <c:pt idx="2135">
                  <c:v>24.1</c:v>
                </c:pt>
                <c:pt idx="2136">
                  <c:v>23.774999999999999</c:v>
                </c:pt>
                <c:pt idx="2137">
                  <c:v>23.4</c:v>
                </c:pt>
                <c:pt idx="2138">
                  <c:v>23</c:v>
                </c:pt>
                <c:pt idx="2139">
                  <c:v>22.675000000000001</c:v>
                </c:pt>
                <c:pt idx="2140">
                  <c:v>22.3</c:v>
                </c:pt>
                <c:pt idx="2141">
                  <c:v>22.95</c:v>
                </c:pt>
                <c:pt idx="2142">
                  <c:v>23.95</c:v>
                </c:pt>
                <c:pt idx="2143">
                  <c:v>24.95</c:v>
                </c:pt>
                <c:pt idx="2144">
                  <c:v>26.625</c:v>
                </c:pt>
                <c:pt idx="2145">
                  <c:v>28.6</c:v>
                </c:pt>
                <c:pt idx="2146">
                  <c:v>30.524999999999999</c:v>
                </c:pt>
                <c:pt idx="2147">
                  <c:v>30.7</c:v>
                </c:pt>
                <c:pt idx="2148">
                  <c:v>30.3</c:v>
                </c:pt>
                <c:pt idx="2149">
                  <c:v>29.9</c:v>
                </c:pt>
                <c:pt idx="2150">
                  <c:v>29.574999999999999</c:v>
                </c:pt>
                <c:pt idx="2151">
                  <c:v>29.2</c:v>
                </c:pt>
                <c:pt idx="2152">
                  <c:v>28.875</c:v>
                </c:pt>
                <c:pt idx="2153">
                  <c:v>27.9</c:v>
                </c:pt>
                <c:pt idx="2154">
                  <c:v>27.074999999999999</c:v>
                </c:pt>
                <c:pt idx="2155">
                  <c:v>26.3</c:v>
                </c:pt>
                <c:pt idx="2156">
                  <c:v>25.65</c:v>
                </c:pt>
                <c:pt idx="2157">
                  <c:v>25.2</c:v>
                </c:pt>
                <c:pt idx="2158">
                  <c:v>25.1</c:v>
                </c:pt>
                <c:pt idx="2159">
                  <c:v>25.175000000000001</c:v>
                </c:pt>
                <c:pt idx="2160">
                  <c:v>25.274999999999999</c:v>
                </c:pt>
                <c:pt idx="2161">
                  <c:v>25.3</c:v>
                </c:pt>
                <c:pt idx="2162">
                  <c:v>25.074999999999999</c:v>
                </c:pt>
                <c:pt idx="2163">
                  <c:v>24.625</c:v>
                </c:pt>
                <c:pt idx="2164">
                  <c:v>24.125</c:v>
                </c:pt>
                <c:pt idx="2165">
                  <c:v>24.524999999999999</c:v>
                </c:pt>
                <c:pt idx="2166">
                  <c:v>25.15</c:v>
                </c:pt>
                <c:pt idx="2167">
                  <c:v>25.824999999999999</c:v>
                </c:pt>
                <c:pt idx="2168">
                  <c:v>26.975000000000001</c:v>
                </c:pt>
                <c:pt idx="2169">
                  <c:v>28.35</c:v>
                </c:pt>
                <c:pt idx="2170">
                  <c:v>29.675000000000001</c:v>
                </c:pt>
                <c:pt idx="2171">
                  <c:v>30.074999999999999</c:v>
                </c:pt>
                <c:pt idx="2172">
                  <c:v>30.25</c:v>
                </c:pt>
                <c:pt idx="2173">
                  <c:v>30.375</c:v>
                </c:pt>
                <c:pt idx="2174">
                  <c:v>30.024999999999999</c:v>
                </c:pt>
                <c:pt idx="2175">
                  <c:v>29.6</c:v>
                </c:pt>
                <c:pt idx="2176">
                  <c:v>29.125</c:v>
                </c:pt>
                <c:pt idx="2177">
                  <c:v>28.4</c:v>
                </c:pt>
                <c:pt idx="2178">
                  <c:v>27.6</c:v>
                </c:pt>
                <c:pt idx="2179">
                  <c:v>26.8</c:v>
                </c:pt>
                <c:pt idx="2180">
                  <c:v>26.524999999999999</c:v>
                </c:pt>
                <c:pt idx="2181">
                  <c:v>26.5</c:v>
                </c:pt>
                <c:pt idx="2182">
                  <c:v>26.425000000000001</c:v>
                </c:pt>
                <c:pt idx="2183">
                  <c:v>26.024999999999999</c:v>
                </c:pt>
                <c:pt idx="2184">
                  <c:v>25.6</c:v>
                </c:pt>
                <c:pt idx="2185">
                  <c:v>25.125</c:v>
                </c:pt>
                <c:pt idx="2186">
                  <c:v>24.7</c:v>
                </c:pt>
                <c:pt idx="2187">
                  <c:v>24.3</c:v>
                </c:pt>
                <c:pt idx="2188">
                  <c:v>23.9</c:v>
                </c:pt>
                <c:pt idx="2189">
                  <c:v>24.4</c:v>
                </c:pt>
                <c:pt idx="2190">
                  <c:v>25.274999999999999</c:v>
                </c:pt>
                <c:pt idx="2191">
                  <c:v>26.1</c:v>
                </c:pt>
                <c:pt idx="2192">
                  <c:v>27.125</c:v>
                </c:pt>
                <c:pt idx="2193">
                  <c:v>28.3</c:v>
                </c:pt>
                <c:pt idx="2194">
                  <c:v>29.425000000000001</c:v>
                </c:pt>
                <c:pt idx="2195">
                  <c:v>29.7</c:v>
                </c:pt>
                <c:pt idx="2196">
                  <c:v>29.774999999999999</c:v>
                </c:pt>
                <c:pt idx="2197">
                  <c:v>29.8</c:v>
                </c:pt>
                <c:pt idx="2198">
                  <c:v>29.425000000000001</c:v>
                </c:pt>
                <c:pt idx="2199">
                  <c:v>28.85</c:v>
                </c:pt>
                <c:pt idx="2200">
                  <c:v>28.324999999999999</c:v>
                </c:pt>
                <c:pt idx="2201">
                  <c:v>27.675000000000001</c:v>
                </c:pt>
                <c:pt idx="2202">
                  <c:v>26.9</c:v>
                </c:pt>
                <c:pt idx="2203">
                  <c:v>26.175000000000001</c:v>
                </c:pt>
                <c:pt idx="2204">
                  <c:v>25.774999999999999</c:v>
                </c:pt>
                <c:pt idx="2205">
                  <c:v>25.4</c:v>
                </c:pt>
                <c:pt idx="2206">
                  <c:v>25.074999999999999</c:v>
                </c:pt>
                <c:pt idx="2207">
                  <c:v>24.925000000000001</c:v>
                </c:pt>
                <c:pt idx="2208">
                  <c:v>24.9</c:v>
                </c:pt>
                <c:pt idx="2209">
                  <c:v>24.824999999999999</c:v>
                </c:pt>
                <c:pt idx="2210">
                  <c:v>24.425000000000001</c:v>
                </c:pt>
                <c:pt idx="2211">
                  <c:v>23.85</c:v>
                </c:pt>
                <c:pt idx="2212">
                  <c:v>23.324999999999999</c:v>
                </c:pt>
                <c:pt idx="2213">
                  <c:v>24.024999999999999</c:v>
                </c:pt>
                <c:pt idx="2214">
                  <c:v>25.05</c:v>
                </c:pt>
                <c:pt idx="2215">
                  <c:v>26.125</c:v>
                </c:pt>
                <c:pt idx="2216">
                  <c:v>27.15</c:v>
                </c:pt>
                <c:pt idx="2217">
                  <c:v>28.15</c:v>
                </c:pt>
                <c:pt idx="2218">
                  <c:v>29.15</c:v>
                </c:pt>
                <c:pt idx="2219">
                  <c:v>29.4</c:v>
                </c:pt>
                <c:pt idx="2220">
                  <c:v>29.4</c:v>
                </c:pt>
                <c:pt idx="2221">
                  <c:v>29.4</c:v>
                </c:pt>
                <c:pt idx="2222">
                  <c:v>29.4</c:v>
                </c:pt>
                <c:pt idx="2223">
                  <c:v>29.4</c:v>
                </c:pt>
                <c:pt idx="2224">
                  <c:v>29.4</c:v>
                </c:pt>
                <c:pt idx="2225">
                  <c:v>28.65</c:v>
                </c:pt>
                <c:pt idx="2226">
                  <c:v>27.65</c:v>
                </c:pt>
                <c:pt idx="2227">
                  <c:v>26.65</c:v>
                </c:pt>
                <c:pt idx="2228">
                  <c:v>26.024999999999999</c:v>
                </c:pt>
                <c:pt idx="2229">
                  <c:v>25.6</c:v>
                </c:pt>
                <c:pt idx="2230">
                  <c:v>25.125</c:v>
                </c:pt>
                <c:pt idx="2231">
                  <c:v>24.4</c:v>
                </c:pt>
                <c:pt idx="2232">
                  <c:v>23.6</c:v>
                </c:pt>
                <c:pt idx="2233">
                  <c:v>22.8</c:v>
                </c:pt>
                <c:pt idx="2234">
                  <c:v>22.45</c:v>
                </c:pt>
                <c:pt idx="2235">
                  <c:v>22.25</c:v>
                </c:pt>
                <c:pt idx="2236">
                  <c:v>22.05</c:v>
                </c:pt>
                <c:pt idx="2237">
                  <c:v>22.975000000000001</c:v>
                </c:pt>
                <c:pt idx="2238">
                  <c:v>24.2</c:v>
                </c:pt>
                <c:pt idx="2239">
                  <c:v>25.475000000000001</c:v>
                </c:pt>
                <c:pt idx="2240">
                  <c:v>27.225000000000001</c:v>
                </c:pt>
                <c:pt idx="2241">
                  <c:v>29.05</c:v>
                </c:pt>
                <c:pt idx="2242">
                  <c:v>30.925000000000001</c:v>
                </c:pt>
                <c:pt idx="2243">
                  <c:v>31.25</c:v>
                </c:pt>
                <c:pt idx="2244">
                  <c:v>31.05</c:v>
                </c:pt>
                <c:pt idx="2245">
                  <c:v>30.85</c:v>
                </c:pt>
                <c:pt idx="2246">
                  <c:v>30.425000000000001</c:v>
                </c:pt>
                <c:pt idx="2247">
                  <c:v>30</c:v>
                </c:pt>
                <c:pt idx="2248">
                  <c:v>29.524999999999999</c:v>
                </c:pt>
                <c:pt idx="2249">
                  <c:v>28.8</c:v>
                </c:pt>
                <c:pt idx="2250">
                  <c:v>28</c:v>
                </c:pt>
                <c:pt idx="2251">
                  <c:v>27.2</c:v>
                </c:pt>
                <c:pt idx="2252">
                  <c:v>26.7</c:v>
                </c:pt>
                <c:pt idx="2253">
                  <c:v>26.3</c:v>
                </c:pt>
                <c:pt idx="2254">
                  <c:v>25.9</c:v>
                </c:pt>
                <c:pt idx="2255">
                  <c:v>25.5</c:v>
                </c:pt>
                <c:pt idx="2256">
                  <c:v>25.1</c:v>
                </c:pt>
                <c:pt idx="2257">
                  <c:v>24.7</c:v>
                </c:pt>
                <c:pt idx="2258">
                  <c:v>24.3</c:v>
                </c:pt>
                <c:pt idx="2259">
                  <c:v>23.9</c:v>
                </c:pt>
                <c:pt idx="2260">
                  <c:v>23.5</c:v>
                </c:pt>
                <c:pt idx="2261">
                  <c:v>24.225000000000001</c:v>
                </c:pt>
                <c:pt idx="2262">
                  <c:v>25.4</c:v>
                </c:pt>
                <c:pt idx="2263">
                  <c:v>26.524999999999999</c:v>
                </c:pt>
                <c:pt idx="2264">
                  <c:v>27.85</c:v>
                </c:pt>
                <c:pt idx="2265">
                  <c:v>29.25</c:v>
                </c:pt>
                <c:pt idx="2266">
                  <c:v>30.65</c:v>
                </c:pt>
                <c:pt idx="2267">
                  <c:v>30.925000000000001</c:v>
                </c:pt>
                <c:pt idx="2268">
                  <c:v>30.75</c:v>
                </c:pt>
                <c:pt idx="2269">
                  <c:v>30.625</c:v>
                </c:pt>
                <c:pt idx="2270">
                  <c:v>30.225000000000001</c:v>
                </c:pt>
                <c:pt idx="2271">
                  <c:v>29.65</c:v>
                </c:pt>
                <c:pt idx="2272">
                  <c:v>29.125</c:v>
                </c:pt>
                <c:pt idx="2273">
                  <c:v>29</c:v>
                </c:pt>
                <c:pt idx="2274">
                  <c:v>29</c:v>
                </c:pt>
                <c:pt idx="2275">
                  <c:v>29</c:v>
                </c:pt>
                <c:pt idx="2276">
                  <c:v>28.25</c:v>
                </c:pt>
                <c:pt idx="2277">
                  <c:v>27.25</c:v>
                </c:pt>
                <c:pt idx="2278">
                  <c:v>26.25</c:v>
                </c:pt>
                <c:pt idx="2279">
                  <c:v>25.774999999999999</c:v>
                </c:pt>
                <c:pt idx="2280">
                  <c:v>25.4</c:v>
                </c:pt>
                <c:pt idx="2281">
                  <c:v>25.074999999999999</c:v>
                </c:pt>
                <c:pt idx="2282">
                  <c:v>24.625</c:v>
                </c:pt>
                <c:pt idx="2283">
                  <c:v>24.2</c:v>
                </c:pt>
                <c:pt idx="2284">
                  <c:v>23.725000000000001</c:v>
                </c:pt>
                <c:pt idx="2285">
                  <c:v>24.574999999999999</c:v>
                </c:pt>
                <c:pt idx="2286">
                  <c:v>25.8</c:v>
                </c:pt>
                <c:pt idx="2287">
                  <c:v>27.074999999999999</c:v>
                </c:pt>
                <c:pt idx="2288">
                  <c:v>28.074999999999999</c:v>
                </c:pt>
                <c:pt idx="2289">
                  <c:v>28.9</c:v>
                </c:pt>
                <c:pt idx="2290">
                  <c:v>29.774999999999999</c:v>
                </c:pt>
                <c:pt idx="2291">
                  <c:v>30.225000000000001</c:v>
                </c:pt>
                <c:pt idx="2292">
                  <c:v>30.45</c:v>
                </c:pt>
                <c:pt idx="2293">
                  <c:v>30.725000000000001</c:v>
                </c:pt>
                <c:pt idx="2294">
                  <c:v>30.425000000000001</c:v>
                </c:pt>
                <c:pt idx="2295">
                  <c:v>30</c:v>
                </c:pt>
                <c:pt idx="2296">
                  <c:v>29.524999999999999</c:v>
                </c:pt>
                <c:pt idx="2297">
                  <c:v>28.8</c:v>
                </c:pt>
                <c:pt idx="2298">
                  <c:v>28</c:v>
                </c:pt>
                <c:pt idx="2299">
                  <c:v>27.2</c:v>
                </c:pt>
                <c:pt idx="2300">
                  <c:v>26.85</c:v>
                </c:pt>
                <c:pt idx="2301">
                  <c:v>26.65</c:v>
                </c:pt>
                <c:pt idx="2302">
                  <c:v>26.45</c:v>
                </c:pt>
                <c:pt idx="2303">
                  <c:v>26.175000000000001</c:v>
                </c:pt>
                <c:pt idx="2304">
                  <c:v>25.8</c:v>
                </c:pt>
                <c:pt idx="2305">
                  <c:v>25.475000000000001</c:v>
                </c:pt>
                <c:pt idx="2306">
                  <c:v>25.024999999999999</c:v>
                </c:pt>
                <c:pt idx="2307">
                  <c:v>24.6</c:v>
                </c:pt>
                <c:pt idx="2308">
                  <c:v>24.125</c:v>
                </c:pt>
                <c:pt idx="2309">
                  <c:v>24.975000000000001</c:v>
                </c:pt>
                <c:pt idx="2310">
                  <c:v>26.35</c:v>
                </c:pt>
                <c:pt idx="2311">
                  <c:v>27.675000000000001</c:v>
                </c:pt>
                <c:pt idx="2312">
                  <c:v>28</c:v>
                </c:pt>
                <c:pt idx="2313">
                  <c:v>28</c:v>
                </c:pt>
                <c:pt idx="2314">
                  <c:v>28</c:v>
                </c:pt>
                <c:pt idx="2315">
                  <c:v>28.824999999999999</c:v>
                </c:pt>
                <c:pt idx="2316">
                  <c:v>30</c:v>
                </c:pt>
                <c:pt idx="2317">
                  <c:v>31.125</c:v>
                </c:pt>
                <c:pt idx="2318">
                  <c:v>31.175000000000001</c:v>
                </c:pt>
                <c:pt idx="2319">
                  <c:v>30.8</c:v>
                </c:pt>
                <c:pt idx="2320">
                  <c:v>30.475000000000001</c:v>
                </c:pt>
                <c:pt idx="2321">
                  <c:v>29.65</c:v>
                </c:pt>
                <c:pt idx="2322">
                  <c:v>28.65</c:v>
                </c:pt>
                <c:pt idx="2323">
                  <c:v>27.65</c:v>
                </c:pt>
                <c:pt idx="2324">
                  <c:v>27.024999999999999</c:v>
                </c:pt>
                <c:pt idx="2325">
                  <c:v>26.6</c:v>
                </c:pt>
                <c:pt idx="2326">
                  <c:v>26.125</c:v>
                </c:pt>
                <c:pt idx="2327">
                  <c:v>25.774999999999999</c:v>
                </c:pt>
                <c:pt idx="2328">
                  <c:v>25.4</c:v>
                </c:pt>
                <c:pt idx="2329">
                  <c:v>25.074999999999999</c:v>
                </c:pt>
                <c:pt idx="2330">
                  <c:v>24.925000000000001</c:v>
                </c:pt>
                <c:pt idx="2331">
                  <c:v>24.75</c:v>
                </c:pt>
                <c:pt idx="2332">
                  <c:v>24.625</c:v>
                </c:pt>
                <c:pt idx="2333">
                  <c:v>25.274999999999999</c:v>
                </c:pt>
                <c:pt idx="2334">
                  <c:v>26.25</c:v>
                </c:pt>
                <c:pt idx="2335">
                  <c:v>27.175000000000001</c:v>
                </c:pt>
                <c:pt idx="2336">
                  <c:v>28.375</c:v>
                </c:pt>
                <c:pt idx="2337">
                  <c:v>29.6</c:v>
                </c:pt>
                <c:pt idx="2338">
                  <c:v>30.875</c:v>
                </c:pt>
                <c:pt idx="2339">
                  <c:v>31.35</c:v>
                </c:pt>
                <c:pt idx="2340">
                  <c:v>31.55</c:v>
                </c:pt>
                <c:pt idx="2341">
                  <c:v>31.75</c:v>
                </c:pt>
                <c:pt idx="2342">
                  <c:v>30.9</c:v>
                </c:pt>
                <c:pt idx="2343">
                  <c:v>29.7</c:v>
                </c:pt>
                <c:pt idx="2344">
                  <c:v>28.425000000000001</c:v>
                </c:pt>
                <c:pt idx="2345">
                  <c:v>27.2</c:v>
                </c:pt>
                <c:pt idx="2346">
                  <c:v>26</c:v>
                </c:pt>
                <c:pt idx="2347">
                  <c:v>26.675000000000001</c:v>
                </c:pt>
                <c:pt idx="2348">
                  <c:v>26.7</c:v>
                </c:pt>
                <c:pt idx="2349">
                  <c:v>26.3</c:v>
                </c:pt>
                <c:pt idx="2350">
                  <c:v>25.9</c:v>
                </c:pt>
                <c:pt idx="2351">
                  <c:v>25.35</c:v>
                </c:pt>
                <c:pt idx="2352">
                  <c:v>24.75</c:v>
                </c:pt>
                <c:pt idx="2353">
                  <c:v>24.15</c:v>
                </c:pt>
                <c:pt idx="2354">
                  <c:v>23.774999999999999</c:v>
                </c:pt>
                <c:pt idx="2355">
                  <c:v>23.55</c:v>
                </c:pt>
                <c:pt idx="2356">
                  <c:v>23.274999999999999</c:v>
                </c:pt>
                <c:pt idx="2357">
                  <c:v>24.024999999999999</c:v>
                </c:pt>
                <c:pt idx="2358">
                  <c:v>25.2</c:v>
                </c:pt>
                <c:pt idx="2359">
                  <c:v>26.324999999999999</c:v>
                </c:pt>
                <c:pt idx="2360">
                  <c:v>28.475000000000001</c:v>
                </c:pt>
                <c:pt idx="2361">
                  <c:v>30.9</c:v>
                </c:pt>
                <c:pt idx="2362">
                  <c:v>33.375</c:v>
                </c:pt>
                <c:pt idx="2363">
                  <c:v>33.924999999999997</c:v>
                </c:pt>
                <c:pt idx="2364">
                  <c:v>33.75</c:v>
                </c:pt>
                <c:pt idx="2365">
                  <c:v>33.625</c:v>
                </c:pt>
                <c:pt idx="2366">
                  <c:v>33.075000000000003</c:v>
                </c:pt>
                <c:pt idx="2367">
                  <c:v>32.299999999999997</c:v>
                </c:pt>
                <c:pt idx="2368">
                  <c:v>31.574999999999999</c:v>
                </c:pt>
                <c:pt idx="2369">
                  <c:v>30.574999999999999</c:v>
                </c:pt>
                <c:pt idx="2370">
                  <c:v>29.4</c:v>
                </c:pt>
                <c:pt idx="2371">
                  <c:v>28.274999999999999</c:v>
                </c:pt>
                <c:pt idx="2372">
                  <c:v>27.55</c:v>
                </c:pt>
                <c:pt idx="2373">
                  <c:v>26.95</c:v>
                </c:pt>
                <c:pt idx="2374">
                  <c:v>26.35</c:v>
                </c:pt>
                <c:pt idx="2375">
                  <c:v>25.824999999999999</c:v>
                </c:pt>
                <c:pt idx="2376">
                  <c:v>25.25</c:v>
                </c:pt>
                <c:pt idx="2377">
                  <c:v>24.725000000000001</c:v>
                </c:pt>
                <c:pt idx="2378">
                  <c:v>24.225000000000001</c:v>
                </c:pt>
                <c:pt idx="2379">
                  <c:v>23.8</c:v>
                </c:pt>
                <c:pt idx="2380">
                  <c:v>23.324999999999999</c:v>
                </c:pt>
                <c:pt idx="2381">
                  <c:v>24.475000000000001</c:v>
                </c:pt>
                <c:pt idx="2382">
                  <c:v>26.1</c:v>
                </c:pt>
                <c:pt idx="2383">
                  <c:v>27.774999999999999</c:v>
                </c:pt>
                <c:pt idx="2384">
                  <c:v>29.625</c:v>
                </c:pt>
                <c:pt idx="2385">
                  <c:v>31.6</c:v>
                </c:pt>
                <c:pt idx="2386">
                  <c:v>33.524999999999999</c:v>
                </c:pt>
                <c:pt idx="2387">
                  <c:v>33.625</c:v>
                </c:pt>
                <c:pt idx="2388">
                  <c:v>33.049999999999997</c:v>
                </c:pt>
                <c:pt idx="2389">
                  <c:v>32.524999999999999</c:v>
                </c:pt>
                <c:pt idx="2390">
                  <c:v>31.875</c:v>
                </c:pt>
                <c:pt idx="2391">
                  <c:v>31.25</c:v>
                </c:pt>
                <c:pt idx="2392">
                  <c:v>30.574999999999999</c:v>
                </c:pt>
                <c:pt idx="2393">
                  <c:v>29.8</c:v>
                </c:pt>
                <c:pt idx="2394">
                  <c:v>29</c:v>
                </c:pt>
                <c:pt idx="2395">
                  <c:v>28.2</c:v>
                </c:pt>
                <c:pt idx="2396">
                  <c:v>27.774999999999999</c:v>
                </c:pt>
                <c:pt idx="2397">
                  <c:v>27.4</c:v>
                </c:pt>
                <c:pt idx="2398">
                  <c:v>27.074999999999999</c:v>
                </c:pt>
                <c:pt idx="2399">
                  <c:v>26.774999999999999</c:v>
                </c:pt>
                <c:pt idx="2400">
                  <c:v>26.55</c:v>
                </c:pt>
                <c:pt idx="2401">
                  <c:v>26.274999999999999</c:v>
                </c:pt>
                <c:pt idx="2402">
                  <c:v>26.125</c:v>
                </c:pt>
                <c:pt idx="2403">
                  <c:v>25.95</c:v>
                </c:pt>
                <c:pt idx="2404">
                  <c:v>25.824999999999999</c:v>
                </c:pt>
                <c:pt idx="2405">
                  <c:v>26.625</c:v>
                </c:pt>
                <c:pt idx="2406">
                  <c:v>27.8</c:v>
                </c:pt>
                <c:pt idx="2407">
                  <c:v>28.925000000000001</c:v>
                </c:pt>
                <c:pt idx="2408">
                  <c:v>29.95</c:v>
                </c:pt>
                <c:pt idx="2409">
                  <c:v>30.95</c:v>
                </c:pt>
                <c:pt idx="2410">
                  <c:v>31.95</c:v>
                </c:pt>
                <c:pt idx="2411">
                  <c:v>31.975000000000001</c:v>
                </c:pt>
                <c:pt idx="2412">
                  <c:v>31.75</c:v>
                </c:pt>
                <c:pt idx="2413">
                  <c:v>31.475000000000001</c:v>
                </c:pt>
                <c:pt idx="2414">
                  <c:v>31.024999999999999</c:v>
                </c:pt>
                <c:pt idx="2415">
                  <c:v>30.6</c:v>
                </c:pt>
                <c:pt idx="2416">
                  <c:v>30.125</c:v>
                </c:pt>
                <c:pt idx="2417">
                  <c:v>29.324999999999999</c:v>
                </c:pt>
                <c:pt idx="2418">
                  <c:v>28.5</c:v>
                </c:pt>
                <c:pt idx="2419">
                  <c:v>27.625</c:v>
                </c:pt>
                <c:pt idx="2420">
                  <c:v>27.175000000000001</c:v>
                </c:pt>
                <c:pt idx="2421">
                  <c:v>26.8</c:v>
                </c:pt>
                <c:pt idx="2422">
                  <c:v>26.475000000000001</c:v>
                </c:pt>
                <c:pt idx="2423">
                  <c:v>26.1</c:v>
                </c:pt>
                <c:pt idx="2424">
                  <c:v>25.7</c:v>
                </c:pt>
                <c:pt idx="2425">
                  <c:v>25.3</c:v>
                </c:pt>
                <c:pt idx="2426">
                  <c:v>25.05</c:v>
                </c:pt>
                <c:pt idx="2427">
                  <c:v>24.85</c:v>
                </c:pt>
                <c:pt idx="2428">
                  <c:v>24.65</c:v>
                </c:pt>
                <c:pt idx="2429">
                  <c:v>25.425000000000001</c:v>
                </c:pt>
                <c:pt idx="2430">
                  <c:v>26.6</c:v>
                </c:pt>
                <c:pt idx="2431">
                  <c:v>27.725000000000001</c:v>
                </c:pt>
                <c:pt idx="2432">
                  <c:v>28.824999999999999</c:v>
                </c:pt>
                <c:pt idx="2433">
                  <c:v>29.85</c:v>
                </c:pt>
                <c:pt idx="2434">
                  <c:v>30.925000000000001</c:v>
                </c:pt>
                <c:pt idx="2435">
                  <c:v>31.125</c:v>
                </c:pt>
                <c:pt idx="2436">
                  <c:v>30.95</c:v>
                </c:pt>
                <c:pt idx="2437">
                  <c:v>30.824999999999999</c:v>
                </c:pt>
                <c:pt idx="2438">
                  <c:v>30.65</c:v>
                </c:pt>
                <c:pt idx="2439">
                  <c:v>30.45</c:v>
                </c:pt>
                <c:pt idx="2440">
                  <c:v>30.25</c:v>
                </c:pt>
                <c:pt idx="2441">
                  <c:v>29.675000000000001</c:v>
                </c:pt>
                <c:pt idx="2442">
                  <c:v>28.9</c:v>
                </c:pt>
                <c:pt idx="2443">
                  <c:v>28.175000000000001</c:v>
                </c:pt>
                <c:pt idx="2444">
                  <c:v>27.4</c:v>
                </c:pt>
                <c:pt idx="2445">
                  <c:v>26.6</c:v>
                </c:pt>
                <c:pt idx="2446">
                  <c:v>25.8</c:v>
                </c:pt>
                <c:pt idx="2447">
                  <c:v>25.074999999999999</c:v>
                </c:pt>
                <c:pt idx="2448">
                  <c:v>24.45</c:v>
                </c:pt>
                <c:pt idx="2449">
                  <c:v>23.774999999999999</c:v>
                </c:pt>
                <c:pt idx="2450">
                  <c:v>23.675000000000001</c:v>
                </c:pt>
                <c:pt idx="2451">
                  <c:v>23.85</c:v>
                </c:pt>
                <c:pt idx="2452">
                  <c:v>23.975000000000001</c:v>
                </c:pt>
                <c:pt idx="2453">
                  <c:v>24.975000000000001</c:v>
                </c:pt>
                <c:pt idx="2454">
                  <c:v>26.35</c:v>
                </c:pt>
                <c:pt idx="2455">
                  <c:v>27.675000000000001</c:v>
                </c:pt>
                <c:pt idx="2456">
                  <c:v>29.274999999999999</c:v>
                </c:pt>
                <c:pt idx="2457">
                  <c:v>30.9</c:v>
                </c:pt>
                <c:pt idx="2458">
                  <c:v>32.575000000000003</c:v>
                </c:pt>
                <c:pt idx="2459">
                  <c:v>32.924999999999997</c:v>
                </c:pt>
                <c:pt idx="2460">
                  <c:v>32.9</c:v>
                </c:pt>
                <c:pt idx="2461">
                  <c:v>32.825000000000003</c:v>
                </c:pt>
                <c:pt idx="2462">
                  <c:v>32.424999999999997</c:v>
                </c:pt>
                <c:pt idx="2463">
                  <c:v>31.85</c:v>
                </c:pt>
                <c:pt idx="2464">
                  <c:v>31.324999999999999</c:v>
                </c:pt>
                <c:pt idx="2465">
                  <c:v>30.524999999999999</c:v>
                </c:pt>
                <c:pt idx="2466">
                  <c:v>29.7</c:v>
                </c:pt>
                <c:pt idx="2467">
                  <c:v>28.824999999999999</c:v>
                </c:pt>
                <c:pt idx="2468">
                  <c:v>28.074999999999999</c:v>
                </c:pt>
                <c:pt idx="2469">
                  <c:v>27.3</c:v>
                </c:pt>
                <c:pt idx="2470">
                  <c:v>26.574999999999999</c:v>
                </c:pt>
                <c:pt idx="2471">
                  <c:v>26.475000000000001</c:v>
                </c:pt>
                <c:pt idx="2472">
                  <c:v>26.5</c:v>
                </c:pt>
                <c:pt idx="2473">
                  <c:v>26.574999999999999</c:v>
                </c:pt>
                <c:pt idx="2474">
                  <c:v>26.524999999999999</c:v>
                </c:pt>
                <c:pt idx="2475">
                  <c:v>26.35</c:v>
                </c:pt>
                <c:pt idx="2476">
                  <c:v>26.225000000000001</c:v>
                </c:pt>
                <c:pt idx="2477">
                  <c:v>26.875</c:v>
                </c:pt>
                <c:pt idx="2478">
                  <c:v>27.85</c:v>
                </c:pt>
                <c:pt idx="2479">
                  <c:v>28.774999999999999</c:v>
                </c:pt>
                <c:pt idx="2480">
                  <c:v>30.5</c:v>
                </c:pt>
                <c:pt idx="2481">
                  <c:v>32.5</c:v>
                </c:pt>
                <c:pt idx="2482">
                  <c:v>34.5</c:v>
                </c:pt>
                <c:pt idx="2483">
                  <c:v>34.774999999999999</c:v>
                </c:pt>
                <c:pt idx="2484">
                  <c:v>34.4</c:v>
                </c:pt>
                <c:pt idx="2485">
                  <c:v>34.075000000000003</c:v>
                </c:pt>
                <c:pt idx="2486">
                  <c:v>33.774999999999999</c:v>
                </c:pt>
                <c:pt idx="2487">
                  <c:v>33.549999999999997</c:v>
                </c:pt>
                <c:pt idx="2488">
                  <c:v>33.274999999999999</c:v>
                </c:pt>
                <c:pt idx="2489">
                  <c:v>32.299999999999997</c:v>
                </c:pt>
                <c:pt idx="2490">
                  <c:v>31.1</c:v>
                </c:pt>
                <c:pt idx="2491">
                  <c:v>29.9</c:v>
                </c:pt>
                <c:pt idx="2492">
                  <c:v>29.375</c:v>
                </c:pt>
                <c:pt idx="2493">
                  <c:v>29</c:v>
                </c:pt>
                <c:pt idx="2494">
                  <c:v>28.675000000000001</c:v>
                </c:pt>
                <c:pt idx="2495">
                  <c:v>28.45</c:v>
                </c:pt>
                <c:pt idx="2496">
                  <c:v>28.25</c:v>
                </c:pt>
                <c:pt idx="2497">
                  <c:v>28.05</c:v>
                </c:pt>
                <c:pt idx="2498">
                  <c:v>27.85</c:v>
                </c:pt>
                <c:pt idx="2499">
                  <c:v>27.65</c:v>
                </c:pt>
                <c:pt idx="2500">
                  <c:v>27.45</c:v>
                </c:pt>
                <c:pt idx="2501">
                  <c:v>27.475000000000001</c:v>
                </c:pt>
                <c:pt idx="2502">
                  <c:v>27.5</c:v>
                </c:pt>
                <c:pt idx="2503">
                  <c:v>27.574999999999999</c:v>
                </c:pt>
                <c:pt idx="2504">
                  <c:v>29.175000000000001</c:v>
                </c:pt>
                <c:pt idx="2505">
                  <c:v>31.35</c:v>
                </c:pt>
                <c:pt idx="2506">
                  <c:v>33.475000000000001</c:v>
                </c:pt>
                <c:pt idx="2507">
                  <c:v>34</c:v>
                </c:pt>
                <c:pt idx="2508">
                  <c:v>34</c:v>
                </c:pt>
                <c:pt idx="2509">
                  <c:v>34</c:v>
                </c:pt>
                <c:pt idx="2510">
                  <c:v>33.549999999999997</c:v>
                </c:pt>
                <c:pt idx="2511">
                  <c:v>32.950000000000003</c:v>
                </c:pt>
                <c:pt idx="2512">
                  <c:v>32.35</c:v>
                </c:pt>
                <c:pt idx="2513">
                  <c:v>32.200000000000003</c:v>
                </c:pt>
                <c:pt idx="2514">
                  <c:v>32.200000000000003</c:v>
                </c:pt>
                <c:pt idx="2515">
                  <c:v>32.200000000000003</c:v>
                </c:pt>
                <c:pt idx="2516">
                  <c:v>31.375</c:v>
                </c:pt>
                <c:pt idx="2517">
                  <c:v>30.35</c:v>
                </c:pt>
                <c:pt idx="2518">
                  <c:v>29.274999999999999</c:v>
                </c:pt>
                <c:pt idx="2519">
                  <c:v>28.774999999999999</c:v>
                </c:pt>
                <c:pt idx="2520">
                  <c:v>28.475000000000001</c:v>
                </c:pt>
                <c:pt idx="2521">
                  <c:v>28.175000000000001</c:v>
                </c:pt>
                <c:pt idx="2522">
                  <c:v>27.875</c:v>
                </c:pt>
                <c:pt idx="2523">
                  <c:v>27.574999999999999</c:v>
                </c:pt>
                <c:pt idx="2524">
                  <c:v>27.274999999999999</c:v>
                </c:pt>
                <c:pt idx="2525">
                  <c:v>27.875</c:v>
                </c:pt>
                <c:pt idx="2526">
                  <c:v>28.85</c:v>
                </c:pt>
                <c:pt idx="2527">
                  <c:v>29.774999999999999</c:v>
                </c:pt>
                <c:pt idx="2528">
                  <c:v>30.6</c:v>
                </c:pt>
                <c:pt idx="2529">
                  <c:v>31.475000000000001</c:v>
                </c:pt>
                <c:pt idx="2530">
                  <c:v>32.299999999999997</c:v>
                </c:pt>
                <c:pt idx="2531">
                  <c:v>33.1</c:v>
                </c:pt>
                <c:pt idx="2532">
                  <c:v>33.975000000000001</c:v>
                </c:pt>
                <c:pt idx="2533">
                  <c:v>34.799999999999997</c:v>
                </c:pt>
                <c:pt idx="2534">
                  <c:v>34.549999999999997</c:v>
                </c:pt>
                <c:pt idx="2535">
                  <c:v>33.950000000000003</c:v>
                </c:pt>
                <c:pt idx="2536">
                  <c:v>33.35</c:v>
                </c:pt>
                <c:pt idx="2537">
                  <c:v>32.375</c:v>
                </c:pt>
                <c:pt idx="2538">
                  <c:v>31.35</c:v>
                </c:pt>
                <c:pt idx="2539">
                  <c:v>30.274999999999999</c:v>
                </c:pt>
                <c:pt idx="2540">
                  <c:v>29.55</c:v>
                </c:pt>
                <c:pt idx="2541">
                  <c:v>28.95</c:v>
                </c:pt>
                <c:pt idx="2542">
                  <c:v>28.35</c:v>
                </c:pt>
                <c:pt idx="2543">
                  <c:v>27.975000000000001</c:v>
                </c:pt>
                <c:pt idx="2544">
                  <c:v>27.75</c:v>
                </c:pt>
                <c:pt idx="2545">
                  <c:v>27.475000000000001</c:v>
                </c:pt>
                <c:pt idx="2546">
                  <c:v>26.875</c:v>
                </c:pt>
                <c:pt idx="2547">
                  <c:v>26.25</c:v>
                </c:pt>
                <c:pt idx="2548">
                  <c:v>25.574999999999999</c:v>
                </c:pt>
                <c:pt idx="2549">
                  <c:v>26.375</c:v>
                </c:pt>
                <c:pt idx="2550">
                  <c:v>27.75</c:v>
                </c:pt>
                <c:pt idx="2551">
                  <c:v>29.074999999999999</c:v>
                </c:pt>
                <c:pt idx="2552">
                  <c:v>30.074999999999999</c:v>
                </c:pt>
                <c:pt idx="2553">
                  <c:v>30.9</c:v>
                </c:pt>
                <c:pt idx="2554">
                  <c:v>31.774999999999999</c:v>
                </c:pt>
                <c:pt idx="2555">
                  <c:v>31.925000000000001</c:v>
                </c:pt>
                <c:pt idx="2556">
                  <c:v>31.75</c:v>
                </c:pt>
                <c:pt idx="2557">
                  <c:v>31.625</c:v>
                </c:pt>
                <c:pt idx="2558">
                  <c:v>31.375</c:v>
                </c:pt>
                <c:pt idx="2559">
                  <c:v>31.15</c:v>
                </c:pt>
                <c:pt idx="2560">
                  <c:v>30.875</c:v>
                </c:pt>
                <c:pt idx="2561">
                  <c:v>30.05</c:v>
                </c:pt>
                <c:pt idx="2562">
                  <c:v>29.05</c:v>
                </c:pt>
                <c:pt idx="2563">
                  <c:v>28.05</c:v>
                </c:pt>
                <c:pt idx="2564">
                  <c:v>27.574999999999999</c:v>
                </c:pt>
                <c:pt idx="2565">
                  <c:v>27.35</c:v>
                </c:pt>
                <c:pt idx="2566">
                  <c:v>27.074999999999999</c:v>
                </c:pt>
                <c:pt idx="2567">
                  <c:v>27</c:v>
                </c:pt>
                <c:pt idx="2568">
                  <c:v>27</c:v>
                </c:pt>
                <c:pt idx="2569">
                  <c:v>27</c:v>
                </c:pt>
                <c:pt idx="2570">
                  <c:v>26.7</c:v>
                </c:pt>
                <c:pt idx="2571">
                  <c:v>26.3</c:v>
                </c:pt>
                <c:pt idx="2572">
                  <c:v>25.9</c:v>
                </c:pt>
                <c:pt idx="2573">
                  <c:v>26.625</c:v>
                </c:pt>
                <c:pt idx="2574">
                  <c:v>27.65</c:v>
                </c:pt>
                <c:pt idx="2575">
                  <c:v>28.725000000000001</c:v>
                </c:pt>
                <c:pt idx="2576">
                  <c:v>29.75</c:v>
                </c:pt>
                <c:pt idx="2577">
                  <c:v>30.75</c:v>
                </c:pt>
                <c:pt idx="2578">
                  <c:v>31.75</c:v>
                </c:pt>
                <c:pt idx="2579">
                  <c:v>32.15</c:v>
                </c:pt>
                <c:pt idx="2580">
                  <c:v>32.35</c:v>
                </c:pt>
                <c:pt idx="2581">
                  <c:v>32.549999999999997</c:v>
                </c:pt>
                <c:pt idx="2582">
                  <c:v>32.15</c:v>
                </c:pt>
                <c:pt idx="2583">
                  <c:v>31.55</c:v>
                </c:pt>
                <c:pt idx="2584">
                  <c:v>30.95</c:v>
                </c:pt>
                <c:pt idx="2585">
                  <c:v>30.125</c:v>
                </c:pt>
                <c:pt idx="2586">
                  <c:v>29.15</c:v>
                </c:pt>
                <c:pt idx="2587">
                  <c:v>28.225000000000001</c:v>
                </c:pt>
                <c:pt idx="2588">
                  <c:v>27.7</c:v>
                </c:pt>
                <c:pt idx="2589">
                  <c:v>27.3</c:v>
                </c:pt>
                <c:pt idx="2590">
                  <c:v>26.9</c:v>
                </c:pt>
                <c:pt idx="2591">
                  <c:v>26.274999999999999</c:v>
                </c:pt>
                <c:pt idx="2592">
                  <c:v>25.65</c:v>
                </c:pt>
                <c:pt idx="2593">
                  <c:v>24.975000000000001</c:v>
                </c:pt>
                <c:pt idx="2594">
                  <c:v>24.725000000000001</c:v>
                </c:pt>
                <c:pt idx="2595">
                  <c:v>24.55</c:v>
                </c:pt>
                <c:pt idx="2596">
                  <c:v>24.425000000000001</c:v>
                </c:pt>
                <c:pt idx="2597">
                  <c:v>25.3</c:v>
                </c:pt>
                <c:pt idx="2598">
                  <c:v>26.5</c:v>
                </c:pt>
                <c:pt idx="2599">
                  <c:v>27.7</c:v>
                </c:pt>
                <c:pt idx="2600">
                  <c:v>28.75</c:v>
                </c:pt>
                <c:pt idx="2601">
                  <c:v>29.75</c:v>
                </c:pt>
                <c:pt idx="2602">
                  <c:v>30.75</c:v>
                </c:pt>
                <c:pt idx="2603">
                  <c:v>31.074999999999999</c:v>
                </c:pt>
                <c:pt idx="2604">
                  <c:v>31.25</c:v>
                </c:pt>
                <c:pt idx="2605">
                  <c:v>31.375</c:v>
                </c:pt>
                <c:pt idx="2606">
                  <c:v>31.175000000000001</c:v>
                </c:pt>
                <c:pt idx="2607">
                  <c:v>30.95</c:v>
                </c:pt>
                <c:pt idx="2608">
                  <c:v>30.675000000000001</c:v>
                </c:pt>
                <c:pt idx="2609">
                  <c:v>29.925000000000001</c:v>
                </c:pt>
                <c:pt idx="2610">
                  <c:v>29.1</c:v>
                </c:pt>
                <c:pt idx="2611">
                  <c:v>28.225000000000001</c:v>
                </c:pt>
                <c:pt idx="2612">
                  <c:v>27.774999999999999</c:v>
                </c:pt>
                <c:pt idx="2613">
                  <c:v>27.55</c:v>
                </c:pt>
                <c:pt idx="2614">
                  <c:v>27.274999999999999</c:v>
                </c:pt>
                <c:pt idx="2615">
                  <c:v>26.824999999999999</c:v>
                </c:pt>
                <c:pt idx="2616">
                  <c:v>26.4</c:v>
                </c:pt>
                <c:pt idx="2617">
                  <c:v>25.925000000000001</c:v>
                </c:pt>
                <c:pt idx="2618">
                  <c:v>25.425000000000001</c:v>
                </c:pt>
                <c:pt idx="2619">
                  <c:v>25</c:v>
                </c:pt>
                <c:pt idx="2620">
                  <c:v>24.524999999999999</c:v>
                </c:pt>
                <c:pt idx="2621">
                  <c:v>25.675000000000001</c:v>
                </c:pt>
                <c:pt idx="2622">
                  <c:v>27.3</c:v>
                </c:pt>
                <c:pt idx="2623">
                  <c:v>28.975000000000001</c:v>
                </c:pt>
                <c:pt idx="2624">
                  <c:v>30.15</c:v>
                </c:pt>
                <c:pt idx="2625">
                  <c:v>31.15</c:v>
                </c:pt>
                <c:pt idx="2626">
                  <c:v>32.15</c:v>
                </c:pt>
                <c:pt idx="2627">
                  <c:v>32.625</c:v>
                </c:pt>
                <c:pt idx="2628">
                  <c:v>33</c:v>
                </c:pt>
                <c:pt idx="2629">
                  <c:v>33.325000000000003</c:v>
                </c:pt>
                <c:pt idx="2630">
                  <c:v>32.875</c:v>
                </c:pt>
                <c:pt idx="2631">
                  <c:v>32.25</c:v>
                </c:pt>
                <c:pt idx="2632">
                  <c:v>31.574999999999999</c:v>
                </c:pt>
                <c:pt idx="2633">
                  <c:v>30.65</c:v>
                </c:pt>
                <c:pt idx="2634">
                  <c:v>29.65</c:v>
                </c:pt>
                <c:pt idx="2635">
                  <c:v>28.65</c:v>
                </c:pt>
                <c:pt idx="2636">
                  <c:v>27.875</c:v>
                </c:pt>
                <c:pt idx="2637">
                  <c:v>27.25</c:v>
                </c:pt>
                <c:pt idx="2638">
                  <c:v>26.574999999999999</c:v>
                </c:pt>
                <c:pt idx="2639">
                  <c:v>25.875</c:v>
                </c:pt>
                <c:pt idx="2640">
                  <c:v>25.25</c:v>
                </c:pt>
                <c:pt idx="2641">
                  <c:v>24.574999999999999</c:v>
                </c:pt>
                <c:pt idx="2642">
                  <c:v>24.175000000000001</c:v>
                </c:pt>
                <c:pt idx="2643">
                  <c:v>23.95</c:v>
                </c:pt>
                <c:pt idx="2644">
                  <c:v>23.675000000000001</c:v>
                </c:pt>
                <c:pt idx="2645">
                  <c:v>24.875</c:v>
                </c:pt>
                <c:pt idx="2646">
                  <c:v>26.5</c:v>
                </c:pt>
                <c:pt idx="2647">
                  <c:v>28.175000000000001</c:v>
                </c:pt>
                <c:pt idx="2648">
                  <c:v>29.95</c:v>
                </c:pt>
                <c:pt idx="2649">
                  <c:v>31.75</c:v>
                </c:pt>
                <c:pt idx="2650">
                  <c:v>33.549999999999997</c:v>
                </c:pt>
                <c:pt idx="2651">
                  <c:v>34.075000000000003</c:v>
                </c:pt>
                <c:pt idx="2652">
                  <c:v>34.1</c:v>
                </c:pt>
                <c:pt idx="2653">
                  <c:v>34.174999999999997</c:v>
                </c:pt>
                <c:pt idx="2654">
                  <c:v>33.6</c:v>
                </c:pt>
                <c:pt idx="2655">
                  <c:v>32.799999999999997</c:v>
                </c:pt>
                <c:pt idx="2656">
                  <c:v>32</c:v>
                </c:pt>
                <c:pt idx="2657">
                  <c:v>31.125</c:v>
                </c:pt>
                <c:pt idx="2658">
                  <c:v>30.15</c:v>
                </c:pt>
                <c:pt idx="2659">
                  <c:v>29.225000000000001</c:v>
                </c:pt>
                <c:pt idx="2660">
                  <c:v>28.774999999999999</c:v>
                </c:pt>
                <c:pt idx="2661">
                  <c:v>28.4</c:v>
                </c:pt>
                <c:pt idx="2662">
                  <c:v>28.074999999999999</c:v>
                </c:pt>
                <c:pt idx="2663">
                  <c:v>27.7</c:v>
                </c:pt>
                <c:pt idx="2664">
                  <c:v>27.3</c:v>
                </c:pt>
                <c:pt idx="2665">
                  <c:v>26.9</c:v>
                </c:pt>
                <c:pt idx="2666">
                  <c:v>26.574999999999999</c:v>
                </c:pt>
                <c:pt idx="2667">
                  <c:v>26.35</c:v>
                </c:pt>
                <c:pt idx="2668">
                  <c:v>26.074999999999999</c:v>
                </c:pt>
                <c:pt idx="2669">
                  <c:v>26.675000000000001</c:v>
                </c:pt>
                <c:pt idx="2670">
                  <c:v>27.5</c:v>
                </c:pt>
                <c:pt idx="2671">
                  <c:v>28.375</c:v>
                </c:pt>
                <c:pt idx="2672">
                  <c:v>29.875</c:v>
                </c:pt>
                <c:pt idx="2673">
                  <c:v>31.574999999999999</c:v>
                </c:pt>
                <c:pt idx="2674">
                  <c:v>32</c:v>
                </c:pt>
                <c:pt idx="2675">
                  <c:v>32</c:v>
                </c:pt>
                <c:pt idx="2676">
                  <c:v>32</c:v>
                </c:pt>
                <c:pt idx="2677">
                  <c:v>32</c:v>
                </c:pt>
                <c:pt idx="2678">
                  <c:v>31.475000000000001</c:v>
                </c:pt>
                <c:pt idx="2679">
                  <c:v>30.85</c:v>
                </c:pt>
                <c:pt idx="2680">
                  <c:v>30.175000000000001</c:v>
                </c:pt>
                <c:pt idx="2681">
                  <c:v>29.475000000000001</c:v>
                </c:pt>
                <c:pt idx="2682">
                  <c:v>28.85</c:v>
                </c:pt>
                <c:pt idx="2683">
                  <c:v>28.175000000000001</c:v>
                </c:pt>
                <c:pt idx="2684">
                  <c:v>27.85</c:v>
                </c:pt>
                <c:pt idx="2685">
                  <c:v>27.65</c:v>
                </c:pt>
                <c:pt idx="2686">
                  <c:v>27.45</c:v>
                </c:pt>
                <c:pt idx="2687">
                  <c:v>27.175000000000001</c:v>
                </c:pt>
                <c:pt idx="2688">
                  <c:v>26.8</c:v>
                </c:pt>
                <c:pt idx="2689">
                  <c:v>26.475000000000001</c:v>
                </c:pt>
                <c:pt idx="2690">
                  <c:v>26.024999999999999</c:v>
                </c:pt>
                <c:pt idx="2691">
                  <c:v>25.6</c:v>
                </c:pt>
                <c:pt idx="2692">
                  <c:v>25.125</c:v>
                </c:pt>
                <c:pt idx="2693">
                  <c:v>25.975000000000001</c:v>
                </c:pt>
                <c:pt idx="2694">
                  <c:v>27.35</c:v>
                </c:pt>
                <c:pt idx="2695">
                  <c:v>28.675000000000001</c:v>
                </c:pt>
                <c:pt idx="2696">
                  <c:v>29.6</c:v>
                </c:pt>
                <c:pt idx="2697">
                  <c:v>30.4</c:v>
                </c:pt>
                <c:pt idx="2698">
                  <c:v>31.2</c:v>
                </c:pt>
                <c:pt idx="2699">
                  <c:v>31.4</c:v>
                </c:pt>
                <c:pt idx="2700">
                  <c:v>31.4</c:v>
                </c:pt>
                <c:pt idx="2701">
                  <c:v>31.4</c:v>
                </c:pt>
                <c:pt idx="2702">
                  <c:v>31.175000000000001</c:v>
                </c:pt>
                <c:pt idx="2703">
                  <c:v>30.8</c:v>
                </c:pt>
                <c:pt idx="2704">
                  <c:v>30.475000000000001</c:v>
                </c:pt>
                <c:pt idx="2705">
                  <c:v>29.8</c:v>
                </c:pt>
                <c:pt idx="2706">
                  <c:v>29</c:v>
                </c:pt>
                <c:pt idx="2707">
                  <c:v>28.2</c:v>
                </c:pt>
                <c:pt idx="2708">
                  <c:v>27.774999999999999</c:v>
                </c:pt>
                <c:pt idx="2709">
                  <c:v>27.4</c:v>
                </c:pt>
                <c:pt idx="2710">
                  <c:v>27.074999999999999</c:v>
                </c:pt>
                <c:pt idx="2711">
                  <c:v>26.925000000000001</c:v>
                </c:pt>
                <c:pt idx="2712">
                  <c:v>26.824999999999999</c:v>
                </c:pt>
                <c:pt idx="2713">
                  <c:v>26.725000000000001</c:v>
                </c:pt>
                <c:pt idx="2714">
                  <c:v>26.625</c:v>
                </c:pt>
                <c:pt idx="2715">
                  <c:v>26.524999999999999</c:v>
                </c:pt>
                <c:pt idx="2716">
                  <c:v>26.425000000000001</c:v>
                </c:pt>
                <c:pt idx="2717">
                  <c:v>26.925000000000001</c:v>
                </c:pt>
                <c:pt idx="2718">
                  <c:v>27.55</c:v>
                </c:pt>
                <c:pt idx="2719">
                  <c:v>28.225000000000001</c:v>
                </c:pt>
                <c:pt idx="2720">
                  <c:v>29.15</c:v>
                </c:pt>
                <c:pt idx="2721">
                  <c:v>30.15</c:v>
                </c:pt>
                <c:pt idx="2722">
                  <c:v>31.15</c:v>
                </c:pt>
                <c:pt idx="2723">
                  <c:v>31.324999999999999</c:v>
                </c:pt>
                <c:pt idx="2724">
                  <c:v>31.3</c:v>
                </c:pt>
                <c:pt idx="2725">
                  <c:v>31.225000000000001</c:v>
                </c:pt>
                <c:pt idx="2726">
                  <c:v>30.975000000000001</c:v>
                </c:pt>
                <c:pt idx="2727">
                  <c:v>30.6</c:v>
                </c:pt>
                <c:pt idx="2728">
                  <c:v>30.274999999999999</c:v>
                </c:pt>
                <c:pt idx="2729">
                  <c:v>29.524999999999999</c:v>
                </c:pt>
                <c:pt idx="2730">
                  <c:v>28.55</c:v>
                </c:pt>
                <c:pt idx="2731">
                  <c:v>27.625</c:v>
                </c:pt>
                <c:pt idx="2732">
                  <c:v>27.324999999999999</c:v>
                </c:pt>
                <c:pt idx="2733">
                  <c:v>27.15</c:v>
                </c:pt>
                <c:pt idx="2734">
                  <c:v>27.024999999999999</c:v>
                </c:pt>
                <c:pt idx="2735">
                  <c:v>26.475000000000001</c:v>
                </c:pt>
                <c:pt idx="2736">
                  <c:v>25.85</c:v>
                </c:pt>
                <c:pt idx="2737">
                  <c:v>25.175000000000001</c:v>
                </c:pt>
                <c:pt idx="2738">
                  <c:v>24.925000000000001</c:v>
                </c:pt>
                <c:pt idx="2739">
                  <c:v>24.75</c:v>
                </c:pt>
                <c:pt idx="2740">
                  <c:v>24.625</c:v>
                </c:pt>
                <c:pt idx="2741">
                  <c:v>25.725000000000001</c:v>
                </c:pt>
                <c:pt idx="2742">
                  <c:v>27.15</c:v>
                </c:pt>
                <c:pt idx="2743">
                  <c:v>28.625</c:v>
                </c:pt>
                <c:pt idx="2744">
                  <c:v>29.675000000000001</c:v>
                </c:pt>
                <c:pt idx="2745">
                  <c:v>30.5</c:v>
                </c:pt>
                <c:pt idx="2746">
                  <c:v>31.375</c:v>
                </c:pt>
                <c:pt idx="2747">
                  <c:v>31.45</c:v>
                </c:pt>
                <c:pt idx="2748">
                  <c:v>31.25</c:v>
                </c:pt>
                <c:pt idx="2749">
                  <c:v>31.05</c:v>
                </c:pt>
                <c:pt idx="2750">
                  <c:v>30.85</c:v>
                </c:pt>
                <c:pt idx="2751">
                  <c:v>30.65</c:v>
                </c:pt>
                <c:pt idx="2752">
                  <c:v>30.45</c:v>
                </c:pt>
                <c:pt idx="2753">
                  <c:v>29.8</c:v>
                </c:pt>
                <c:pt idx="2754">
                  <c:v>29</c:v>
                </c:pt>
                <c:pt idx="2755">
                  <c:v>28.2</c:v>
                </c:pt>
                <c:pt idx="2756">
                  <c:v>27.85</c:v>
                </c:pt>
                <c:pt idx="2757">
                  <c:v>27.65</c:v>
                </c:pt>
                <c:pt idx="2758">
                  <c:v>27.45</c:v>
                </c:pt>
                <c:pt idx="2759">
                  <c:v>27.175000000000001</c:v>
                </c:pt>
                <c:pt idx="2760">
                  <c:v>26.8</c:v>
                </c:pt>
                <c:pt idx="2761">
                  <c:v>26.475000000000001</c:v>
                </c:pt>
                <c:pt idx="2762">
                  <c:v>26.024999999999999</c:v>
                </c:pt>
                <c:pt idx="2763">
                  <c:v>25.45</c:v>
                </c:pt>
                <c:pt idx="2764">
                  <c:v>24.925000000000001</c:v>
                </c:pt>
                <c:pt idx="2765">
                  <c:v>25.85</c:v>
                </c:pt>
                <c:pt idx="2766">
                  <c:v>27.25</c:v>
                </c:pt>
                <c:pt idx="2767">
                  <c:v>28.65</c:v>
                </c:pt>
                <c:pt idx="2768">
                  <c:v>29.675000000000001</c:v>
                </c:pt>
                <c:pt idx="2769">
                  <c:v>30.65</c:v>
                </c:pt>
                <c:pt idx="2770">
                  <c:v>31.574999999999999</c:v>
                </c:pt>
                <c:pt idx="2771">
                  <c:v>31.65</c:v>
                </c:pt>
                <c:pt idx="2772">
                  <c:v>31.375</c:v>
                </c:pt>
                <c:pt idx="2773">
                  <c:v>31.15</c:v>
                </c:pt>
                <c:pt idx="2774">
                  <c:v>30.95</c:v>
                </c:pt>
                <c:pt idx="2775">
                  <c:v>30.675000000000001</c:v>
                </c:pt>
                <c:pt idx="2776">
                  <c:v>30.45</c:v>
                </c:pt>
                <c:pt idx="2777">
                  <c:v>29.8</c:v>
                </c:pt>
                <c:pt idx="2778">
                  <c:v>29</c:v>
                </c:pt>
                <c:pt idx="2779">
                  <c:v>28.2</c:v>
                </c:pt>
                <c:pt idx="2780">
                  <c:v>27.625</c:v>
                </c:pt>
                <c:pt idx="2781">
                  <c:v>27.2</c:v>
                </c:pt>
                <c:pt idx="2782">
                  <c:v>26.725000000000001</c:v>
                </c:pt>
                <c:pt idx="2783">
                  <c:v>26.375</c:v>
                </c:pt>
                <c:pt idx="2784">
                  <c:v>26</c:v>
                </c:pt>
                <c:pt idx="2785">
                  <c:v>25.675000000000001</c:v>
                </c:pt>
                <c:pt idx="2786">
                  <c:v>25.225000000000001</c:v>
                </c:pt>
                <c:pt idx="2787">
                  <c:v>24.8</c:v>
                </c:pt>
                <c:pt idx="2788">
                  <c:v>24.324999999999999</c:v>
                </c:pt>
                <c:pt idx="2789">
                  <c:v>24.2</c:v>
                </c:pt>
                <c:pt idx="2790">
                  <c:v>25.625</c:v>
                </c:pt>
                <c:pt idx="2791">
                  <c:v>27.524999999999999</c:v>
                </c:pt>
                <c:pt idx="2792">
                  <c:v>29.125</c:v>
                </c:pt>
                <c:pt idx="2793">
                  <c:v>30.7</c:v>
                </c:pt>
                <c:pt idx="2794">
                  <c:v>32.225000000000001</c:v>
                </c:pt>
                <c:pt idx="2795">
                  <c:v>32.674999999999997</c:v>
                </c:pt>
                <c:pt idx="2796">
                  <c:v>32.85</c:v>
                </c:pt>
                <c:pt idx="2797">
                  <c:v>32.975000000000001</c:v>
                </c:pt>
                <c:pt idx="2798">
                  <c:v>32.549999999999997</c:v>
                </c:pt>
                <c:pt idx="2799">
                  <c:v>31.95</c:v>
                </c:pt>
                <c:pt idx="2800">
                  <c:v>31.35</c:v>
                </c:pt>
                <c:pt idx="2801">
                  <c:v>30.524999999999999</c:v>
                </c:pt>
                <c:pt idx="2802">
                  <c:v>29.55</c:v>
                </c:pt>
                <c:pt idx="2803">
                  <c:v>28.625</c:v>
                </c:pt>
                <c:pt idx="2804">
                  <c:v>28.175000000000001</c:v>
                </c:pt>
                <c:pt idx="2805">
                  <c:v>27.8</c:v>
                </c:pt>
                <c:pt idx="2806">
                  <c:v>27.475000000000001</c:v>
                </c:pt>
                <c:pt idx="2807">
                  <c:v>26.95</c:v>
                </c:pt>
                <c:pt idx="2808">
                  <c:v>26.35</c:v>
                </c:pt>
                <c:pt idx="2809">
                  <c:v>25.75</c:v>
                </c:pt>
                <c:pt idx="2810">
                  <c:v>25.375</c:v>
                </c:pt>
                <c:pt idx="2811">
                  <c:v>25</c:v>
                </c:pt>
                <c:pt idx="2812">
                  <c:v>24.675000000000001</c:v>
                </c:pt>
                <c:pt idx="2813">
                  <c:v>25.725000000000001</c:v>
                </c:pt>
                <c:pt idx="2814">
                  <c:v>27.15</c:v>
                </c:pt>
                <c:pt idx="2815">
                  <c:v>28.625</c:v>
                </c:pt>
                <c:pt idx="2816">
                  <c:v>29.824999999999999</c:v>
                </c:pt>
                <c:pt idx="2817">
                  <c:v>31</c:v>
                </c:pt>
                <c:pt idx="2818">
                  <c:v>32.125</c:v>
                </c:pt>
                <c:pt idx="2819">
                  <c:v>32.4</c:v>
                </c:pt>
                <c:pt idx="2820">
                  <c:v>32.4</c:v>
                </c:pt>
                <c:pt idx="2821">
                  <c:v>32.4</c:v>
                </c:pt>
                <c:pt idx="2822">
                  <c:v>32.024999999999999</c:v>
                </c:pt>
                <c:pt idx="2823">
                  <c:v>31.6</c:v>
                </c:pt>
                <c:pt idx="2824">
                  <c:v>31.125</c:v>
                </c:pt>
                <c:pt idx="2825">
                  <c:v>30.475000000000001</c:v>
                </c:pt>
                <c:pt idx="2826">
                  <c:v>29.85</c:v>
                </c:pt>
                <c:pt idx="2827">
                  <c:v>29.175000000000001</c:v>
                </c:pt>
                <c:pt idx="2828">
                  <c:v>28.475000000000001</c:v>
                </c:pt>
                <c:pt idx="2829">
                  <c:v>27.85</c:v>
                </c:pt>
                <c:pt idx="2830">
                  <c:v>27.175000000000001</c:v>
                </c:pt>
                <c:pt idx="2831">
                  <c:v>26.625</c:v>
                </c:pt>
                <c:pt idx="2832">
                  <c:v>26.2</c:v>
                </c:pt>
                <c:pt idx="2833">
                  <c:v>25.725000000000001</c:v>
                </c:pt>
                <c:pt idx="2834">
                  <c:v>25.375</c:v>
                </c:pt>
                <c:pt idx="2835">
                  <c:v>25.15</c:v>
                </c:pt>
                <c:pt idx="2836">
                  <c:v>24.875</c:v>
                </c:pt>
                <c:pt idx="2837">
                  <c:v>25.625</c:v>
                </c:pt>
                <c:pt idx="2838">
                  <c:v>26.65</c:v>
                </c:pt>
                <c:pt idx="2839">
                  <c:v>27.725000000000001</c:v>
                </c:pt>
                <c:pt idx="2840">
                  <c:v>28.824999999999999</c:v>
                </c:pt>
                <c:pt idx="2841">
                  <c:v>30</c:v>
                </c:pt>
                <c:pt idx="2842">
                  <c:v>31.125</c:v>
                </c:pt>
                <c:pt idx="2843">
                  <c:v>31.475000000000001</c:v>
                </c:pt>
                <c:pt idx="2844">
                  <c:v>31.5</c:v>
                </c:pt>
                <c:pt idx="2845">
                  <c:v>31.574999999999999</c:v>
                </c:pt>
                <c:pt idx="2846">
                  <c:v>31.375</c:v>
                </c:pt>
                <c:pt idx="2847">
                  <c:v>31</c:v>
                </c:pt>
                <c:pt idx="2848">
                  <c:v>30.675000000000001</c:v>
                </c:pt>
                <c:pt idx="2849">
                  <c:v>30.074999999999999</c:v>
                </c:pt>
                <c:pt idx="2850">
                  <c:v>29.3</c:v>
                </c:pt>
                <c:pt idx="2851">
                  <c:v>28.574999999999999</c:v>
                </c:pt>
                <c:pt idx="2852">
                  <c:v>28.175000000000001</c:v>
                </c:pt>
                <c:pt idx="2853">
                  <c:v>27.8</c:v>
                </c:pt>
                <c:pt idx="2854">
                  <c:v>27.475000000000001</c:v>
                </c:pt>
                <c:pt idx="2855">
                  <c:v>27.024999999999999</c:v>
                </c:pt>
                <c:pt idx="2856">
                  <c:v>26.6</c:v>
                </c:pt>
                <c:pt idx="2857">
                  <c:v>26.125</c:v>
                </c:pt>
                <c:pt idx="2858">
                  <c:v>25.85</c:v>
                </c:pt>
                <c:pt idx="2859">
                  <c:v>25.65</c:v>
                </c:pt>
                <c:pt idx="2860">
                  <c:v>25.45</c:v>
                </c:pt>
                <c:pt idx="2861">
                  <c:v>26.375</c:v>
                </c:pt>
                <c:pt idx="2862">
                  <c:v>27.6</c:v>
                </c:pt>
                <c:pt idx="2863">
                  <c:v>28.875</c:v>
                </c:pt>
                <c:pt idx="2864">
                  <c:v>29.725000000000001</c:v>
                </c:pt>
                <c:pt idx="2865">
                  <c:v>30.5</c:v>
                </c:pt>
                <c:pt idx="2866">
                  <c:v>31.225000000000001</c:v>
                </c:pt>
                <c:pt idx="2867">
                  <c:v>31.55</c:v>
                </c:pt>
                <c:pt idx="2868">
                  <c:v>31.75</c:v>
                </c:pt>
                <c:pt idx="2869">
                  <c:v>31.95</c:v>
                </c:pt>
                <c:pt idx="2870">
                  <c:v>31.55</c:v>
                </c:pt>
                <c:pt idx="2871">
                  <c:v>30.95</c:v>
                </c:pt>
                <c:pt idx="2872">
                  <c:v>30.35</c:v>
                </c:pt>
                <c:pt idx="2873">
                  <c:v>29.75</c:v>
                </c:pt>
                <c:pt idx="2874">
                  <c:v>29.3</c:v>
                </c:pt>
                <c:pt idx="2875">
                  <c:v>28.9</c:v>
                </c:pt>
                <c:pt idx="2876">
                  <c:v>28.574999999999999</c:v>
                </c:pt>
                <c:pt idx="2877">
                  <c:v>28.2</c:v>
                </c:pt>
                <c:pt idx="2878">
                  <c:v>27.875</c:v>
                </c:pt>
                <c:pt idx="2879">
                  <c:v>27.574999999999999</c:v>
                </c:pt>
                <c:pt idx="2880">
                  <c:v>27.274999999999999</c:v>
                </c:pt>
                <c:pt idx="2881">
                  <c:v>26.975000000000001</c:v>
                </c:pt>
                <c:pt idx="2882">
                  <c:v>26.6</c:v>
                </c:pt>
                <c:pt idx="2883">
                  <c:v>26.274999999999999</c:v>
                </c:pt>
                <c:pt idx="2884">
                  <c:v>25.9</c:v>
                </c:pt>
                <c:pt idx="2885">
                  <c:v>26.85</c:v>
                </c:pt>
                <c:pt idx="2886">
                  <c:v>28.25</c:v>
                </c:pt>
                <c:pt idx="2887">
                  <c:v>29.65</c:v>
                </c:pt>
                <c:pt idx="2888">
                  <c:v>30.225000000000001</c:v>
                </c:pt>
                <c:pt idx="2889">
                  <c:v>30.45</c:v>
                </c:pt>
                <c:pt idx="2890">
                  <c:v>30.725000000000001</c:v>
                </c:pt>
                <c:pt idx="2891">
                  <c:v>31.024999999999999</c:v>
                </c:pt>
                <c:pt idx="2892">
                  <c:v>31.4</c:v>
                </c:pt>
                <c:pt idx="2893">
                  <c:v>31.725000000000001</c:v>
                </c:pt>
                <c:pt idx="2894">
                  <c:v>31.425000000000001</c:v>
                </c:pt>
                <c:pt idx="2895">
                  <c:v>30.925000000000001</c:v>
                </c:pt>
                <c:pt idx="2896">
                  <c:v>30.425000000000001</c:v>
                </c:pt>
                <c:pt idx="2897">
                  <c:v>29.925000000000001</c:v>
                </c:pt>
                <c:pt idx="2898">
                  <c:v>29.5</c:v>
                </c:pt>
                <c:pt idx="2899">
                  <c:v>29.024999999999999</c:v>
                </c:pt>
                <c:pt idx="2900">
                  <c:v>28.6</c:v>
                </c:pt>
                <c:pt idx="2901">
                  <c:v>28.125</c:v>
                </c:pt>
                <c:pt idx="2902">
                  <c:v>27.7</c:v>
                </c:pt>
                <c:pt idx="2903">
                  <c:v>27.375</c:v>
                </c:pt>
                <c:pt idx="2904">
                  <c:v>27.15</c:v>
                </c:pt>
                <c:pt idx="2905">
                  <c:v>26.875</c:v>
                </c:pt>
                <c:pt idx="2906">
                  <c:v>26.725000000000001</c:v>
                </c:pt>
                <c:pt idx="2907">
                  <c:v>26.55</c:v>
                </c:pt>
                <c:pt idx="2908">
                  <c:v>26.425000000000001</c:v>
                </c:pt>
                <c:pt idx="2909">
                  <c:v>27.074999999999999</c:v>
                </c:pt>
                <c:pt idx="2910">
                  <c:v>28.05</c:v>
                </c:pt>
                <c:pt idx="2911">
                  <c:v>28.975000000000001</c:v>
                </c:pt>
                <c:pt idx="2912">
                  <c:v>29.875</c:v>
                </c:pt>
                <c:pt idx="2913">
                  <c:v>30.85</c:v>
                </c:pt>
                <c:pt idx="2914">
                  <c:v>31.774999999999999</c:v>
                </c:pt>
                <c:pt idx="2915">
                  <c:v>31.85</c:v>
                </c:pt>
                <c:pt idx="2916">
                  <c:v>31.65</c:v>
                </c:pt>
                <c:pt idx="2917">
                  <c:v>31.45</c:v>
                </c:pt>
                <c:pt idx="2918">
                  <c:v>31.1</c:v>
                </c:pt>
                <c:pt idx="2919">
                  <c:v>30.7</c:v>
                </c:pt>
                <c:pt idx="2920">
                  <c:v>30.3</c:v>
                </c:pt>
                <c:pt idx="2921">
                  <c:v>29.675000000000001</c:v>
                </c:pt>
                <c:pt idx="2922">
                  <c:v>29.05</c:v>
                </c:pt>
                <c:pt idx="2923">
                  <c:v>28.375</c:v>
                </c:pt>
                <c:pt idx="2924">
                  <c:v>27.975000000000001</c:v>
                </c:pt>
                <c:pt idx="2925">
                  <c:v>27.75</c:v>
                </c:pt>
                <c:pt idx="2926">
                  <c:v>27.475000000000001</c:v>
                </c:pt>
                <c:pt idx="2927">
                  <c:v>27.324999999999999</c:v>
                </c:pt>
                <c:pt idx="2928">
                  <c:v>27.3</c:v>
                </c:pt>
                <c:pt idx="2929">
                  <c:v>27.225000000000001</c:v>
                </c:pt>
                <c:pt idx="2930">
                  <c:v>26.975000000000001</c:v>
                </c:pt>
                <c:pt idx="2931">
                  <c:v>26.75</c:v>
                </c:pt>
                <c:pt idx="2932">
                  <c:v>26.475000000000001</c:v>
                </c:pt>
                <c:pt idx="2933">
                  <c:v>26.85</c:v>
                </c:pt>
                <c:pt idx="2934">
                  <c:v>27.45</c:v>
                </c:pt>
                <c:pt idx="2935">
                  <c:v>28.05</c:v>
                </c:pt>
                <c:pt idx="2936">
                  <c:v>28.95</c:v>
                </c:pt>
                <c:pt idx="2937">
                  <c:v>29.95</c:v>
                </c:pt>
                <c:pt idx="2938">
                  <c:v>30.95</c:v>
                </c:pt>
                <c:pt idx="2939">
                  <c:v>31.2</c:v>
                </c:pt>
                <c:pt idx="2940">
                  <c:v>31.2</c:v>
                </c:pt>
                <c:pt idx="2941">
                  <c:v>31.2</c:v>
                </c:pt>
                <c:pt idx="2942">
                  <c:v>30.975000000000001</c:v>
                </c:pt>
                <c:pt idx="2943">
                  <c:v>30.6</c:v>
                </c:pt>
                <c:pt idx="2944">
                  <c:v>30.274999999999999</c:v>
                </c:pt>
                <c:pt idx="2945">
                  <c:v>29.9</c:v>
                </c:pt>
                <c:pt idx="2946">
                  <c:v>29.574999999999999</c:v>
                </c:pt>
                <c:pt idx="2947">
                  <c:v>29.2</c:v>
                </c:pt>
                <c:pt idx="2948">
                  <c:v>28.8</c:v>
                </c:pt>
                <c:pt idx="2949">
                  <c:v>28.475000000000001</c:v>
                </c:pt>
                <c:pt idx="2950">
                  <c:v>28.1</c:v>
                </c:pt>
                <c:pt idx="2951">
                  <c:v>27.85</c:v>
                </c:pt>
                <c:pt idx="2952">
                  <c:v>27.65</c:v>
                </c:pt>
                <c:pt idx="2953">
                  <c:v>27.45</c:v>
                </c:pt>
                <c:pt idx="2954">
                  <c:v>27.25</c:v>
                </c:pt>
                <c:pt idx="2955">
                  <c:v>27.05</c:v>
                </c:pt>
                <c:pt idx="2956">
                  <c:v>26.85</c:v>
                </c:pt>
                <c:pt idx="2957">
                  <c:v>27.324999999999999</c:v>
                </c:pt>
                <c:pt idx="2958">
                  <c:v>27.95</c:v>
                </c:pt>
                <c:pt idx="2959">
                  <c:v>28.625</c:v>
                </c:pt>
                <c:pt idx="2960">
                  <c:v>29.55</c:v>
                </c:pt>
                <c:pt idx="2961">
                  <c:v>30.55</c:v>
                </c:pt>
                <c:pt idx="2962">
                  <c:v>31.55</c:v>
                </c:pt>
                <c:pt idx="2963">
                  <c:v>31.8</c:v>
                </c:pt>
                <c:pt idx="2964">
                  <c:v>31.8</c:v>
                </c:pt>
                <c:pt idx="2965">
                  <c:v>31.8</c:v>
                </c:pt>
                <c:pt idx="2966">
                  <c:v>31.35</c:v>
                </c:pt>
                <c:pt idx="2967">
                  <c:v>30.75</c:v>
                </c:pt>
                <c:pt idx="2968">
                  <c:v>30.15</c:v>
                </c:pt>
                <c:pt idx="2969">
                  <c:v>29.55</c:v>
                </c:pt>
                <c:pt idx="2970">
                  <c:v>28.875</c:v>
                </c:pt>
                <c:pt idx="2971">
                  <c:v>28.25</c:v>
                </c:pt>
                <c:pt idx="2972">
                  <c:v>28.024999999999999</c:v>
                </c:pt>
                <c:pt idx="2973">
                  <c:v>27.925000000000001</c:v>
                </c:pt>
                <c:pt idx="2974">
                  <c:v>27.824999999999999</c:v>
                </c:pt>
                <c:pt idx="2975">
                  <c:v>27.8</c:v>
                </c:pt>
                <c:pt idx="2976">
                  <c:v>27.8</c:v>
                </c:pt>
                <c:pt idx="2977">
                  <c:v>27.8</c:v>
                </c:pt>
                <c:pt idx="2978">
                  <c:v>27.35</c:v>
                </c:pt>
                <c:pt idx="2979">
                  <c:v>26.75</c:v>
                </c:pt>
                <c:pt idx="2980">
                  <c:v>26.15</c:v>
                </c:pt>
                <c:pt idx="2981">
                  <c:v>26.824999999999999</c:v>
                </c:pt>
                <c:pt idx="2982">
                  <c:v>28</c:v>
                </c:pt>
                <c:pt idx="2983">
                  <c:v>29.125</c:v>
                </c:pt>
                <c:pt idx="2984">
                  <c:v>29.85</c:v>
                </c:pt>
                <c:pt idx="2985">
                  <c:v>30.45</c:v>
                </c:pt>
                <c:pt idx="2986">
                  <c:v>31.05</c:v>
                </c:pt>
                <c:pt idx="2987">
                  <c:v>31.125</c:v>
                </c:pt>
                <c:pt idx="2988">
                  <c:v>31.1</c:v>
                </c:pt>
                <c:pt idx="2989">
                  <c:v>31.024999999999999</c:v>
                </c:pt>
                <c:pt idx="2990">
                  <c:v>30.774999999999999</c:v>
                </c:pt>
                <c:pt idx="2991">
                  <c:v>30.55</c:v>
                </c:pt>
                <c:pt idx="2992">
                  <c:v>30.274999999999999</c:v>
                </c:pt>
                <c:pt idx="2993">
                  <c:v>29.675000000000001</c:v>
                </c:pt>
                <c:pt idx="2994">
                  <c:v>28.9</c:v>
                </c:pt>
                <c:pt idx="2995">
                  <c:v>28.175000000000001</c:v>
                </c:pt>
                <c:pt idx="2996">
                  <c:v>27.85</c:v>
                </c:pt>
                <c:pt idx="2997">
                  <c:v>27.65</c:v>
                </c:pt>
                <c:pt idx="2998">
                  <c:v>27.45</c:v>
                </c:pt>
                <c:pt idx="2999">
                  <c:v>27.175000000000001</c:v>
                </c:pt>
                <c:pt idx="3000">
                  <c:v>26.95</c:v>
                </c:pt>
                <c:pt idx="3001">
                  <c:v>26.675000000000001</c:v>
                </c:pt>
                <c:pt idx="3002">
                  <c:v>26.375</c:v>
                </c:pt>
                <c:pt idx="3003">
                  <c:v>26.15</c:v>
                </c:pt>
                <c:pt idx="3004">
                  <c:v>25.875</c:v>
                </c:pt>
                <c:pt idx="3005">
                  <c:v>26.7</c:v>
                </c:pt>
                <c:pt idx="3006">
                  <c:v>27.9</c:v>
                </c:pt>
                <c:pt idx="3007">
                  <c:v>29.1</c:v>
                </c:pt>
                <c:pt idx="3008">
                  <c:v>29.925000000000001</c:v>
                </c:pt>
                <c:pt idx="3009">
                  <c:v>30.55</c:v>
                </c:pt>
                <c:pt idx="3010">
                  <c:v>31.225000000000001</c:v>
                </c:pt>
                <c:pt idx="3011">
                  <c:v>31.4</c:v>
                </c:pt>
                <c:pt idx="3012">
                  <c:v>31.4</c:v>
                </c:pt>
                <c:pt idx="3013">
                  <c:v>31.4</c:v>
                </c:pt>
                <c:pt idx="3014">
                  <c:v>31.024999999999999</c:v>
                </c:pt>
                <c:pt idx="3015">
                  <c:v>30.6</c:v>
                </c:pt>
                <c:pt idx="3016">
                  <c:v>30.125</c:v>
                </c:pt>
                <c:pt idx="3017">
                  <c:v>29.55</c:v>
                </c:pt>
                <c:pt idx="3018">
                  <c:v>28.875</c:v>
                </c:pt>
                <c:pt idx="3019">
                  <c:v>28.25</c:v>
                </c:pt>
                <c:pt idx="3020">
                  <c:v>28.175000000000001</c:v>
                </c:pt>
                <c:pt idx="3021">
                  <c:v>28.2</c:v>
                </c:pt>
                <c:pt idx="3022">
                  <c:v>28.274999999999999</c:v>
                </c:pt>
                <c:pt idx="3023">
                  <c:v>28.225000000000001</c:v>
                </c:pt>
                <c:pt idx="3024">
                  <c:v>28.125</c:v>
                </c:pt>
                <c:pt idx="3025">
                  <c:v>28.024999999999999</c:v>
                </c:pt>
                <c:pt idx="3026">
                  <c:v>28</c:v>
                </c:pt>
                <c:pt idx="3027">
                  <c:v>27.925000000000001</c:v>
                </c:pt>
                <c:pt idx="3028">
                  <c:v>27.824999999999999</c:v>
                </c:pt>
                <c:pt idx="3029">
                  <c:v>28.25</c:v>
                </c:pt>
                <c:pt idx="3030">
                  <c:v>28.85</c:v>
                </c:pt>
                <c:pt idx="3031">
                  <c:v>29.45</c:v>
                </c:pt>
                <c:pt idx="3032">
                  <c:v>30.125</c:v>
                </c:pt>
                <c:pt idx="3033">
                  <c:v>30.75</c:v>
                </c:pt>
                <c:pt idx="3034">
                  <c:v>31.425000000000001</c:v>
                </c:pt>
                <c:pt idx="3035">
                  <c:v>31.375</c:v>
                </c:pt>
                <c:pt idx="3036">
                  <c:v>31.074999999999999</c:v>
                </c:pt>
                <c:pt idx="3037">
                  <c:v>30.7</c:v>
                </c:pt>
                <c:pt idx="3038">
                  <c:v>30.375</c:v>
                </c:pt>
                <c:pt idx="3039">
                  <c:v>30.074999999999999</c:v>
                </c:pt>
                <c:pt idx="3040">
                  <c:v>29.774999999999999</c:v>
                </c:pt>
                <c:pt idx="3041">
                  <c:v>29.4</c:v>
                </c:pt>
                <c:pt idx="3042">
                  <c:v>28.925000000000001</c:v>
                </c:pt>
                <c:pt idx="3043">
                  <c:v>28.5</c:v>
                </c:pt>
                <c:pt idx="3044">
                  <c:v>28.4</c:v>
                </c:pt>
                <c:pt idx="3045">
                  <c:v>28.4</c:v>
                </c:pt>
                <c:pt idx="3046">
                  <c:v>28.4</c:v>
                </c:pt>
                <c:pt idx="3047">
                  <c:v>28.25</c:v>
                </c:pt>
                <c:pt idx="3048">
                  <c:v>27.975000000000001</c:v>
                </c:pt>
                <c:pt idx="3049">
                  <c:v>27.75</c:v>
                </c:pt>
                <c:pt idx="3050">
                  <c:v>27.55</c:v>
                </c:pt>
                <c:pt idx="3051">
                  <c:v>27.274999999999999</c:v>
                </c:pt>
                <c:pt idx="3052">
                  <c:v>27.05</c:v>
                </c:pt>
                <c:pt idx="3053">
                  <c:v>27</c:v>
                </c:pt>
                <c:pt idx="3054">
                  <c:v>27.675000000000001</c:v>
                </c:pt>
                <c:pt idx="3055">
                  <c:v>28.574999999999999</c:v>
                </c:pt>
                <c:pt idx="3056">
                  <c:v>29.25</c:v>
                </c:pt>
                <c:pt idx="3057">
                  <c:v>29.85</c:v>
                </c:pt>
                <c:pt idx="3058">
                  <c:v>30.45</c:v>
                </c:pt>
                <c:pt idx="3059">
                  <c:v>31.05</c:v>
                </c:pt>
                <c:pt idx="3060">
                  <c:v>31.65</c:v>
                </c:pt>
                <c:pt idx="3061">
                  <c:v>32.25</c:v>
                </c:pt>
                <c:pt idx="3062">
                  <c:v>32.024999999999999</c:v>
                </c:pt>
                <c:pt idx="3063">
                  <c:v>31.45</c:v>
                </c:pt>
                <c:pt idx="3064">
                  <c:v>30.925000000000001</c:v>
                </c:pt>
                <c:pt idx="3065">
                  <c:v>30.425000000000001</c:v>
                </c:pt>
                <c:pt idx="3066">
                  <c:v>30</c:v>
                </c:pt>
                <c:pt idx="3067">
                  <c:v>29.524999999999999</c:v>
                </c:pt>
                <c:pt idx="3068">
                  <c:v>29.324999999999999</c:v>
                </c:pt>
                <c:pt idx="3069">
                  <c:v>29.225000000000001</c:v>
                </c:pt>
                <c:pt idx="3070">
                  <c:v>29.125</c:v>
                </c:pt>
                <c:pt idx="3071">
                  <c:v>28.95</c:v>
                </c:pt>
                <c:pt idx="3072">
                  <c:v>28.675000000000001</c:v>
                </c:pt>
                <c:pt idx="3073">
                  <c:v>28.45</c:v>
                </c:pt>
                <c:pt idx="3074">
                  <c:v>28.25</c:v>
                </c:pt>
                <c:pt idx="3075">
                  <c:v>28.05</c:v>
                </c:pt>
                <c:pt idx="3076">
                  <c:v>27.85</c:v>
                </c:pt>
                <c:pt idx="3077">
                  <c:v>28.324999999999999</c:v>
                </c:pt>
                <c:pt idx="3078">
                  <c:v>29.1</c:v>
                </c:pt>
                <c:pt idx="3079">
                  <c:v>29.824999999999999</c:v>
                </c:pt>
                <c:pt idx="3080">
                  <c:v>30.675000000000001</c:v>
                </c:pt>
                <c:pt idx="3081">
                  <c:v>31.5</c:v>
                </c:pt>
                <c:pt idx="3082">
                  <c:v>32.375</c:v>
                </c:pt>
                <c:pt idx="3083">
                  <c:v>32.75</c:v>
                </c:pt>
                <c:pt idx="3084">
                  <c:v>32.950000000000003</c:v>
                </c:pt>
                <c:pt idx="3085">
                  <c:v>33.15</c:v>
                </c:pt>
                <c:pt idx="3086">
                  <c:v>32.825000000000003</c:v>
                </c:pt>
                <c:pt idx="3087">
                  <c:v>32.4</c:v>
                </c:pt>
                <c:pt idx="3088">
                  <c:v>31.925000000000001</c:v>
                </c:pt>
                <c:pt idx="3089">
                  <c:v>31.125</c:v>
                </c:pt>
                <c:pt idx="3090">
                  <c:v>30.3</c:v>
                </c:pt>
                <c:pt idx="3091">
                  <c:v>29.425000000000001</c:v>
                </c:pt>
                <c:pt idx="3092">
                  <c:v>28.975000000000001</c:v>
                </c:pt>
                <c:pt idx="3093">
                  <c:v>28.75</c:v>
                </c:pt>
                <c:pt idx="3094">
                  <c:v>28.475000000000001</c:v>
                </c:pt>
                <c:pt idx="3095">
                  <c:v>28.25</c:v>
                </c:pt>
                <c:pt idx="3096">
                  <c:v>27.975000000000001</c:v>
                </c:pt>
                <c:pt idx="3097">
                  <c:v>27.75</c:v>
                </c:pt>
                <c:pt idx="3098">
                  <c:v>27.55</c:v>
                </c:pt>
                <c:pt idx="3099">
                  <c:v>27.274999999999999</c:v>
                </c:pt>
                <c:pt idx="3100">
                  <c:v>27.05</c:v>
                </c:pt>
                <c:pt idx="3101">
                  <c:v>28.8</c:v>
                </c:pt>
                <c:pt idx="3102">
                  <c:v>31.2</c:v>
                </c:pt>
                <c:pt idx="3103">
                  <c:v>33.6</c:v>
                </c:pt>
                <c:pt idx="3104">
                  <c:v>33.674999999999997</c:v>
                </c:pt>
                <c:pt idx="3105">
                  <c:v>32.9</c:v>
                </c:pt>
                <c:pt idx="3106">
                  <c:v>32.174999999999997</c:v>
                </c:pt>
                <c:pt idx="3107">
                  <c:v>31.85</c:v>
                </c:pt>
                <c:pt idx="3108">
                  <c:v>31.65</c:v>
                </c:pt>
                <c:pt idx="3109">
                  <c:v>31.45</c:v>
                </c:pt>
                <c:pt idx="3110">
                  <c:v>31.024999999999999</c:v>
                </c:pt>
                <c:pt idx="3111">
                  <c:v>30.6</c:v>
                </c:pt>
                <c:pt idx="3112">
                  <c:v>30.125</c:v>
                </c:pt>
                <c:pt idx="3113">
                  <c:v>29.625</c:v>
                </c:pt>
                <c:pt idx="3114">
                  <c:v>29.125</c:v>
                </c:pt>
                <c:pt idx="3115">
                  <c:v>28.625</c:v>
                </c:pt>
                <c:pt idx="3116">
                  <c:v>28.35</c:v>
                </c:pt>
                <c:pt idx="3117">
                  <c:v>28.225000000000001</c:v>
                </c:pt>
                <c:pt idx="3118">
                  <c:v>28.05</c:v>
                </c:pt>
                <c:pt idx="3119">
                  <c:v>27.85</c:v>
                </c:pt>
                <c:pt idx="3120">
                  <c:v>27.725000000000001</c:v>
                </c:pt>
                <c:pt idx="3121">
                  <c:v>27.55</c:v>
                </c:pt>
                <c:pt idx="3122">
                  <c:v>27.35</c:v>
                </c:pt>
                <c:pt idx="3123">
                  <c:v>27.225000000000001</c:v>
                </c:pt>
                <c:pt idx="3124">
                  <c:v>27.05</c:v>
                </c:pt>
                <c:pt idx="3125">
                  <c:v>27.524999999999999</c:v>
                </c:pt>
                <c:pt idx="3126">
                  <c:v>28.15</c:v>
                </c:pt>
                <c:pt idx="3127">
                  <c:v>28.824999999999999</c:v>
                </c:pt>
                <c:pt idx="3128">
                  <c:v>29.675000000000001</c:v>
                </c:pt>
                <c:pt idx="3129">
                  <c:v>30.65</c:v>
                </c:pt>
                <c:pt idx="3130">
                  <c:v>31.574999999999999</c:v>
                </c:pt>
                <c:pt idx="3131">
                  <c:v>31.725000000000001</c:v>
                </c:pt>
                <c:pt idx="3132">
                  <c:v>31.7</c:v>
                </c:pt>
                <c:pt idx="3133">
                  <c:v>31.625</c:v>
                </c:pt>
                <c:pt idx="3134">
                  <c:v>31.375</c:v>
                </c:pt>
                <c:pt idx="3135">
                  <c:v>31.15</c:v>
                </c:pt>
                <c:pt idx="3136">
                  <c:v>30.875</c:v>
                </c:pt>
                <c:pt idx="3137">
                  <c:v>30.274999999999999</c:v>
                </c:pt>
                <c:pt idx="3138">
                  <c:v>29.5</c:v>
                </c:pt>
                <c:pt idx="3139">
                  <c:v>28.774999999999999</c:v>
                </c:pt>
                <c:pt idx="3140">
                  <c:v>28.45</c:v>
                </c:pt>
                <c:pt idx="3141">
                  <c:v>28.25</c:v>
                </c:pt>
                <c:pt idx="3142">
                  <c:v>28.05</c:v>
                </c:pt>
                <c:pt idx="3143">
                  <c:v>27.85</c:v>
                </c:pt>
                <c:pt idx="3144">
                  <c:v>27.574999999999999</c:v>
                </c:pt>
                <c:pt idx="3145">
                  <c:v>27.35</c:v>
                </c:pt>
                <c:pt idx="3146">
                  <c:v>27.15</c:v>
                </c:pt>
                <c:pt idx="3147">
                  <c:v>26.875</c:v>
                </c:pt>
                <c:pt idx="3148">
                  <c:v>26.65</c:v>
                </c:pt>
                <c:pt idx="3149">
                  <c:v>27.5</c:v>
                </c:pt>
                <c:pt idx="3150">
                  <c:v>28.7</c:v>
                </c:pt>
                <c:pt idx="3151">
                  <c:v>29.9</c:v>
                </c:pt>
                <c:pt idx="3152">
                  <c:v>30.725000000000001</c:v>
                </c:pt>
                <c:pt idx="3153">
                  <c:v>31.35</c:v>
                </c:pt>
                <c:pt idx="3154">
                  <c:v>32.024999999999999</c:v>
                </c:pt>
                <c:pt idx="3155">
                  <c:v>32.125</c:v>
                </c:pt>
                <c:pt idx="3156">
                  <c:v>32.1</c:v>
                </c:pt>
                <c:pt idx="3157">
                  <c:v>32.024999999999999</c:v>
                </c:pt>
                <c:pt idx="3158">
                  <c:v>31.925000000000001</c:v>
                </c:pt>
                <c:pt idx="3159">
                  <c:v>31.9</c:v>
                </c:pt>
                <c:pt idx="3160">
                  <c:v>31.824999999999999</c:v>
                </c:pt>
                <c:pt idx="3161">
                  <c:v>31.05</c:v>
                </c:pt>
                <c:pt idx="3162">
                  <c:v>30.05</c:v>
                </c:pt>
                <c:pt idx="3163">
                  <c:v>29.05</c:v>
                </c:pt>
                <c:pt idx="3164">
                  <c:v>28.65</c:v>
                </c:pt>
                <c:pt idx="3165">
                  <c:v>28.45</c:v>
                </c:pt>
                <c:pt idx="3166">
                  <c:v>28.25</c:v>
                </c:pt>
                <c:pt idx="3167">
                  <c:v>28.05</c:v>
                </c:pt>
                <c:pt idx="3168">
                  <c:v>27.774999999999999</c:v>
                </c:pt>
                <c:pt idx="3169">
                  <c:v>27.55</c:v>
                </c:pt>
                <c:pt idx="3170">
                  <c:v>27.35</c:v>
                </c:pt>
                <c:pt idx="3171">
                  <c:v>27.074999999999999</c:v>
                </c:pt>
                <c:pt idx="3172">
                  <c:v>26.85</c:v>
                </c:pt>
                <c:pt idx="3173">
                  <c:v>27.625</c:v>
                </c:pt>
                <c:pt idx="3174">
                  <c:v>28.65</c:v>
                </c:pt>
                <c:pt idx="3175">
                  <c:v>29.725000000000001</c:v>
                </c:pt>
                <c:pt idx="3176">
                  <c:v>30.375</c:v>
                </c:pt>
                <c:pt idx="3177">
                  <c:v>30.95</c:v>
                </c:pt>
                <c:pt idx="3178">
                  <c:v>31.475000000000001</c:v>
                </c:pt>
                <c:pt idx="3179">
                  <c:v>31.975000000000001</c:v>
                </c:pt>
                <c:pt idx="3180">
                  <c:v>32.549999999999997</c:v>
                </c:pt>
                <c:pt idx="3181">
                  <c:v>33.075000000000003</c:v>
                </c:pt>
                <c:pt idx="3182">
                  <c:v>32.674999999999997</c:v>
                </c:pt>
                <c:pt idx="3183">
                  <c:v>31.9</c:v>
                </c:pt>
                <c:pt idx="3184">
                  <c:v>31.175000000000001</c:v>
                </c:pt>
                <c:pt idx="3185">
                  <c:v>30.475000000000001</c:v>
                </c:pt>
                <c:pt idx="3186">
                  <c:v>29.85</c:v>
                </c:pt>
                <c:pt idx="3187">
                  <c:v>29.175000000000001</c:v>
                </c:pt>
                <c:pt idx="3188">
                  <c:v>28.85</c:v>
                </c:pt>
                <c:pt idx="3189">
                  <c:v>28.65</c:v>
                </c:pt>
                <c:pt idx="3190">
                  <c:v>28.45</c:v>
                </c:pt>
                <c:pt idx="3191">
                  <c:v>28.25</c:v>
                </c:pt>
                <c:pt idx="3192">
                  <c:v>28.125</c:v>
                </c:pt>
                <c:pt idx="3193">
                  <c:v>27.95</c:v>
                </c:pt>
                <c:pt idx="3194">
                  <c:v>27.75</c:v>
                </c:pt>
                <c:pt idx="3195">
                  <c:v>27.625</c:v>
                </c:pt>
                <c:pt idx="3196">
                  <c:v>27.45</c:v>
                </c:pt>
                <c:pt idx="3197">
                  <c:v>28.225000000000001</c:v>
                </c:pt>
                <c:pt idx="3198">
                  <c:v>29.25</c:v>
                </c:pt>
                <c:pt idx="3199">
                  <c:v>30.324999999999999</c:v>
                </c:pt>
                <c:pt idx="3200">
                  <c:v>31.125</c:v>
                </c:pt>
                <c:pt idx="3201">
                  <c:v>31.75</c:v>
                </c:pt>
                <c:pt idx="3202">
                  <c:v>32.424999999999997</c:v>
                </c:pt>
                <c:pt idx="3203">
                  <c:v>32.450000000000003</c:v>
                </c:pt>
                <c:pt idx="3204">
                  <c:v>32.174999999999997</c:v>
                </c:pt>
                <c:pt idx="3205">
                  <c:v>31.95</c:v>
                </c:pt>
                <c:pt idx="3206">
                  <c:v>31.75</c:v>
                </c:pt>
                <c:pt idx="3207">
                  <c:v>31.475000000000001</c:v>
                </c:pt>
                <c:pt idx="3208">
                  <c:v>31.25</c:v>
                </c:pt>
                <c:pt idx="3209">
                  <c:v>30.524999999999999</c:v>
                </c:pt>
                <c:pt idx="3210">
                  <c:v>29.7</c:v>
                </c:pt>
                <c:pt idx="3211">
                  <c:v>28.824999999999999</c:v>
                </c:pt>
                <c:pt idx="3212">
                  <c:v>28.675000000000001</c:v>
                </c:pt>
                <c:pt idx="3213">
                  <c:v>28.7</c:v>
                </c:pt>
                <c:pt idx="3214">
                  <c:v>28.774999999999999</c:v>
                </c:pt>
                <c:pt idx="3215">
                  <c:v>28.574999999999999</c:v>
                </c:pt>
                <c:pt idx="3216">
                  <c:v>28.35</c:v>
                </c:pt>
                <c:pt idx="3217">
                  <c:v>28.074999999999999</c:v>
                </c:pt>
                <c:pt idx="3218">
                  <c:v>27.774999999999999</c:v>
                </c:pt>
                <c:pt idx="3219">
                  <c:v>27.4</c:v>
                </c:pt>
                <c:pt idx="3220">
                  <c:v>27.074999999999999</c:v>
                </c:pt>
                <c:pt idx="3221">
                  <c:v>27.675000000000001</c:v>
                </c:pt>
                <c:pt idx="3222">
                  <c:v>28.65</c:v>
                </c:pt>
                <c:pt idx="3223">
                  <c:v>29.574999999999999</c:v>
                </c:pt>
                <c:pt idx="3224">
                  <c:v>30.4</c:v>
                </c:pt>
                <c:pt idx="3225">
                  <c:v>31.2</c:v>
                </c:pt>
                <c:pt idx="3226">
                  <c:v>32</c:v>
                </c:pt>
                <c:pt idx="3227">
                  <c:v>32.200000000000003</c:v>
                </c:pt>
                <c:pt idx="3228">
                  <c:v>32.200000000000003</c:v>
                </c:pt>
                <c:pt idx="3229">
                  <c:v>32.200000000000003</c:v>
                </c:pt>
                <c:pt idx="3230">
                  <c:v>31.9</c:v>
                </c:pt>
                <c:pt idx="3231">
                  <c:v>31.5</c:v>
                </c:pt>
                <c:pt idx="3232">
                  <c:v>31.1</c:v>
                </c:pt>
                <c:pt idx="3233">
                  <c:v>31</c:v>
                </c:pt>
                <c:pt idx="3234">
                  <c:v>31</c:v>
                </c:pt>
                <c:pt idx="3235">
                  <c:v>31</c:v>
                </c:pt>
                <c:pt idx="3236">
                  <c:v>30.324999999999999</c:v>
                </c:pt>
                <c:pt idx="3237">
                  <c:v>29.5</c:v>
                </c:pt>
                <c:pt idx="3238">
                  <c:v>28.625</c:v>
                </c:pt>
                <c:pt idx="3239">
                  <c:v>28.175000000000001</c:v>
                </c:pt>
                <c:pt idx="3240">
                  <c:v>27.95</c:v>
                </c:pt>
                <c:pt idx="3241">
                  <c:v>27.675000000000001</c:v>
                </c:pt>
                <c:pt idx="3242">
                  <c:v>27.375</c:v>
                </c:pt>
                <c:pt idx="3243">
                  <c:v>27.15</c:v>
                </c:pt>
                <c:pt idx="3244">
                  <c:v>26.875</c:v>
                </c:pt>
                <c:pt idx="3245">
                  <c:v>27.324999999999999</c:v>
                </c:pt>
                <c:pt idx="3246">
                  <c:v>28.1</c:v>
                </c:pt>
                <c:pt idx="3247">
                  <c:v>28.824999999999999</c:v>
                </c:pt>
                <c:pt idx="3248">
                  <c:v>29.675000000000001</c:v>
                </c:pt>
                <c:pt idx="3249">
                  <c:v>30.65</c:v>
                </c:pt>
                <c:pt idx="3250">
                  <c:v>31.574999999999999</c:v>
                </c:pt>
                <c:pt idx="3251">
                  <c:v>31.875</c:v>
                </c:pt>
                <c:pt idx="3252">
                  <c:v>32.049999999999997</c:v>
                </c:pt>
                <c:pt idx="3253">
                  <c:v>32.174999999999997</c:v>
                </c:pt>
                <c:pt idx="3254">
                  <c:v>31.975000000000001</c:v>
                </c:pt>
                <c:pt idx="3255">
                  <c:v>31.6</c:v>
                </c:pt>
                <c:pt idx="3256">
                  <c:v>31.274999999999999</c:v>
                </c:pt>
                <c:pt idx="3257">
                  <c:v>30.975000000000001</c:v>
                </c:pt>
                <c:pt idx="3258">
                  <c:v>30.675000000000001</c:v>
                </c:pt>
                <c:pt idx="3259">
                  <c:v>30.375</c:v>
                </c:pt>
                <c:pt idx="3260">
                  <c:v>30.074999999999999</c:v>
                </c:pt>
                <c:pt idx="3261">
                  <c:v>29.774999999999999</c:v>
                </c:pt>
                <c:pt idx="3262">
                  <c:v>29.475000000000001</c:v>
                </c:pt>
                <c:pt idx="3263">
                  <c:v>29.175000000000001</c:v>
                </c:pt>
                <c:pt idx="3264">
                  <c:v>28.875</c:v>
                </c:pt>
                <c:pt idx="3265">
                  <c:v>28.574999999999999</c:v>
                </c:pt>
                <c:pt idx="3266">
                  <c:v>28.274999999999999</c:v>
                </c:pt>
                <c:pt idx="3267">
                  <c:v>27.975000000000001</c:v>
                </c:pt>
                <c:pt idx="3268">
                  <c:v>27.675000000000001</c:v>
                </c:pt>
                <c:pt idx="3269">
                  <c:v>28.274999999999999</c:v>
                </c:pt>
                <c:pt idx="3270">
                  <c:v>29.25</c:v>
                </c:pt>
                <c:pt idx="3271">
                  <c:v>30.175000000000001</c:v>
                </c:pt>
                <c:pt idx="3272">
                  <c:v>30.925000000000001</c:v>
                </c:pt>
                <c:pt idx="3273">
                  <c:v>31.55</c:v>
                </c:pt>
                <c:pt idx="3274">
                  <c:v>32.225000000000001</c:v>
                </c:pt>
                <c:pt idx="3275">
                  <c:v>31.8</c:v>
                </c:pt>
                <c:pt idx="3276">
                  <c:v>31</c:v>
                </c:pt>
                <c:pt idx="3277">
                  <c:v>30.2</c:v>
                </c:pt>
                <c:pt idx="3278">
                  <c:v>30.524999999999999</c:v>
                </c:pt>
                <c:pt idx="3279">
                  <c:v>31.15</c:v>
                </c:pt>
                <c:pt idx="3280">
                  <c:v>31.824999999999999</c:v>
                </c:pt>
                <c:pt idx="3281">
                  <c:v>31.7</c:v>
                </c:pt>
                <c:pt idx="3282">
                  <c:v>31.225000000000001</c:v>
                </c:pt>
                <c:pt idx="3283">
                  <c:v>30.8</c:v>
                </c:pt>
                <c:pt idx="3284">
                  <c:v>30.4</c:v>
                </c:pt>
                <c:pt idx="3285">
                  <c:v>29.925000000000001</c:v>
                </c:pt>
                <c:pt idx="3286">
                  <c:v>29.5</c:v>
                </c:pt>
                <c:pt idx="3287">
                  <c:v>29.175000000000001</c:v>
                </c:pt>
                <c:pt idx="3288">
                  <c:v>28.8</c:v>
                </c:pt>
                <c:pt idx="3289">
                  <c:v>28.475000000000001</c:v>
                </c:pt>
                <c:pt idx="3290">
                  <c:v>28.175000000000001</c:v>
                </c:pt>
                <c:pt idx="3291">
                  <c:v>27.8</c:v>
                </c:pt>
                <c:pt idx="3292">
                  <c:v>27.475000000000001</c:v>
                </c:pt>
                <c:pt idx="3293">
                  <c:v>28.15</c:v>
                </c:pt>
                <c:pt idx="3294">
                  <c:v>29.15</c:v>
                </c:pt>
                <c:pt idx="3295">
                  <c:v>30.15</c:v>
                </c:pt>
                <c:pt idx="3296">
                  <c:v>31</c:v>
                </c:pt>
                <c:pt idx="3297">
                  <c:v>31.8</c:v>
                </c:pt>
                <c:pt idx="3298">
                  <c:v>32.6</c:v>
                </c:pt>
                <c:pt idx="3299">
                  <c:v>32.725000000000001</c:v>
                </c:pt>
                <c:pt idx="3300">
                  <c:v>32.549999999999997</c:v>
                </c:pt>
                <c:pt idx="3301">
                  <c:v>32.424999999999997</c:v>
                </c:pt>
                <c:pt idx="3302">
                  <c:v>32.325000000000003</c:v>
                </c:pt>
                <c:pt idx="3303">
                  <c:v>32.15</c:v>
                </c:pt>
                <c:pt idx="3304">
                  <c:v>32.024999999999999</c:v>
                </c:pt>
                <c:pt idx="3305">
                  <c:v>34.024999999999999</c:v>
                </c:pt>
                <c:pt idx="3306">
                  <c:v>36.65</c:v>
                </c:pt>
                <c:pt idx="3307">
                  <c:v>39.325000000000003</c:v>
                </c:pt>
                <c:pt idx="3308">
                  <c:v>37.225000000000001</c:v>
                </c:pt>
                <c:pt idx="3309">
                  <c:v>33.6</c:v>
                </c:pt>
                <c:pt idx="3310">
                  <c:v>29.925000000000001</c:v>
                </c:pt>
                <c:pt idx="3311">
                  <c:v>29</c:v>
                </c:pt>
                <c:pt idx="3312">
                  <c:v>28.925000000000001</c:v>
                </c:pt>
                <c:pt idx="3313">
                  <c:v>28.9</c:v>
                </c:pt>
                <c:pt idx="3314">
                  <c:v>28.9</c:v>
                </c:pt>
                <c:pt idx="3315">
                  <c:v>28.824999999999999</c:v>
                </c:pt>
                <c:pt idx="3316">
                  <c:v>28.8</c:v>
                </c:pt>
                <c:pt idx="3317">
                  <c:v>29.324999999999999</c:v>
                </c:pt>
                <c:pt idx="3318">
                  <c:v>29.95</c:v>
                </c:pt>
                <c:pt idx="3319">
                  <c:v>30.625</c:v>
                </c:pt>
                <c:pt idx="3320">
                  <c:v>31.324999999999999</c:v>
                </c:pt>
                <c:pt idx="3321">
                  <c:v>31.95</c:v>
                </c:pt>
                <c:pt idx="3322">
                  <c:v>32.625</c:v>
                </c:pt>
                <c:pt idx="3323">
                  <c:v>32.575000000000003</c:v>
                </c:pt>
                <c:pt idx="3324">
                  <c:v>32.35</c:v>
                </c:pt>
                <c:pt idx="3325">
                  <c:v>32.075000000000003</c:v>
                </c:pt>
                <c:pt idx="3326">
                  <c:v>31.774999999999999</c:v>
                </c:pt>
                <c:pt idx="3327">
                  <c:v>31.55</c:v>
                </c:pt>
                <c:pt idx="3328">
                  <c:v>31.274999999999999</c:v>
                </c:pt>
                <c:pt idx="3329">
                  <c:v>30.9</c:v>
                </c:pt>
                <c:pt idx="3330">
                  <c:v>30.5</c:v>
                </c:pt>
                <c:pt idx="3331">
                  <c:v>30.1</c:v>
                </c:pt>
                <c:pt idx="3332">
                  <c:v>29.7</c:v>
                </c:pt>
                <c:pt idx="3333">
                  <c:v>29.3</c:v>
                </c:pt>
                <c:pt idx="3334">
                  <c:v>28.9</c:v>
                </c:pt>
                <c:pt idx="3335">
                  <c:v>28.8</c:v>
                </c:pt>
                <c:pt idx="3336">
                  <c:v>28.725000000000001</c:v>
                </c:pt>
                <c:pt idx="3337">
                  <c:v>28.7</c:v>
                </c:pt>
                <c:pt idx="3338">
                  <c:v>28.7</c:v>
                </c:pt>
                <c:pt idx="3339">
                  <c:v>28.625</c:v>
                </c:pt>
                <c:pt idx="3340">
                  <c:v>28.6</c:v>
                </c:pt>
                <c:pt idx="3341">
                  <c:v>28.975000000000001</c:v>
                </c:pt>
                <c:pt idx="3342">
                  <c:v>29.55</c:v>
                </c:pt>
                <c:pt idx="3343">
                  <c:v>30.074999999999999</c:v>
                </c:pt>
                <c:pt idx="3344">
                  <c:v>30.725000000000001</c:v>
                </c:pt>
                <c:pt idx="3345">
                  <c:v>31.5</c:v>
                </c:pt>
                <c:pt idx="3346">
                  <c:v>32.225000000000001</c:v>
                </c:pt>
                <c:pt idx="3347">
                  <c:v>32.4</c:v>
                </c:pt>
                <c:pt idx="3348">
                  <c:v>32.4</c:v>
                </c:pt>
                <c:pt idx="3349">
                  <c:v>32.4</c:v>
                </c:pt>
                <c:pt idx="3350">
                  <c:v>32.174999999999997</c:v>
                </c:pt>
                <c:pt idx="3351">
                  <c:v>31.8</c:v>
                </c:pt>
                <c:pt idx="3352">
                  <c:v>31.475000000000001</c:v>
                </c:pt>
                <c:pt idx="3353">
                  <c:v>31.175000000000001</c:v>
                </c:pt>
                <c:pt idx="3354">
                  <c:v>30.8</c:v>
                </c:pt>
                <c:pt idx="3355">
                  <c:v>30.475000000000001</c:v>
                </c:pt>
                <c:pt idx="3356">
                  <c:v>30.175000000000001</c:v>
                </c:pt>
                <c:pt idx="3357">
                  <c:v>29.8</c:v>
                </c:pt>
                <c:pt idx="3358">
                  <c:v>29.475000000000001</c:v>
                </c:pt>
                <c:pt idx="3359">
                  <c:v>29.25</c:v>
                </c:pt>
                <c:pt idx="3360">
                  <c:v>28.975000000000001</c:v>
                </c:pt>
                <c:pt idx="3361">
                  <c:v>28.75</c:v>
                </c:pt>
                <c:pt idx="3362">
                  <c:v>28.55</c:v>
                </c:pt>
                <c:pt idx="3363">
                  <c:v>28.274999999999999</c:v>
                </c:pt>
                <c:pt idx="3364">
                  <c:v>28.05</c:v>
                </c:pt>
                <c:pt idx="3365">
                  <c:v>28.524999999999999</c:v>
                </c:pt>
                <c:pt idx="3366">
                  <c:v>29.15</c:v>
                </c:pt>
                <c:pt idx="3367">
                  <c:v>29.824999999999999</c:v>
                </c:pt>
                <c:pt idx="3368">
                  <c:v>30.524999999999999</c:v>
                </c:pt>
                <c:pt idx="3369">
                  <c:v>31.15</c:v>
                </c:pt>
                <c:pt idx="3370">
                  <c:v>31.824999999999999</c:v>
                </c:pt>
                <c:pt idx="3371">
                  <c:v>32.225000000000001</c:v>
                </c:pt>
                <c:pt idx="3372">
                  <c:v>32.6</c:v>
                </c:pt>
                <c:pt idx="3373">
                  <c:v>32.924999999999997</c:v>
                </c:pt>
                <c:pt idx="3374">
                  <c:v>32.475000000000001</c:v>
                </c:pt>
                <c:pt idx="3375">
                  <c:v>31.7</c:v>
                </c:pt>
                <c:pt idx="3376">
                  <c:v>30.975000000000001</c:v>
                </c:pt>
                <c:pt idx="3377">
                  <c:v>30.5</c:v>
                </c:pt>
                <c:pt idx="3378">
                  <c:v>30.1</c:v>
                </c:pt>
                <c:pt idx="3379">
                  <c:v>29.7</c:v>
                </c:pt>
                <c:pt idx="3380">
                  <c:v>29.524999999999999</c:v>
                </c:pt>
                <c:pt idx="3381">
                  <c:v>29.5</c:v>
                </c:pt>
                <c:pt idx="3382">
                  <c:v>29.425000000000001</c:v>
                </c:pt>
                <c:pt idx="3383">
                  <c:v>29.25</c:v>
                </c:pt>
                <c:pt idx="3384">
                  <c:v>28.975000000000001</c:v>
                </c:pt>
                <c:pt idx="3385">
                  <c:v>28.75</c:v>
                </c:pt>
                <c:pt idx="3386">
                  <c:v>28.55</c:v>
                </c:pt>
                <c:pt idx="3387">
                  <c:v>28.274999999999999</c:v>
                </c:pt>
                <c:pt idx="3388">
                  <c:v>28.05</c:v>
                </c:pt>
                <c:pt idx="3389">
                  <c:v>29.5</c:v>
                </c:pt>
                <c:pt idx="3390">
                  <c:v>30</c:v>
                </c:pt>
                <c:pt idx="3391">
                  <c:v>30</c:v>
                </c:pt>
                <c:pt idx="3392">
                  <c:v>30.524999999999999</c:v>
                </c:pt>
                <c:pt idx="3393">
                  <c:v>31.3</c:v>
                </c:pt>
                <c:pt idx="3394">
                  <c:v>32.024999999999999</c:v>
                </c:pt>
                <c:pt idx="3395">
                  <c:v>32.274999999999999</c:v>
                </c:pt>
                <c:pt idx="3396">
                  <c:v>32.450000000000003</c:v>
                </c:pt>
                <c:pt idx="3397">
                  <c:v>32.575000000000003</c:v>
                </c:pt>
                <c:pt idx="3398">
                  <c:v>32.299999999999997</c:v>
                </c:pt>
                <c:pt idx="3399">
                  <c:v>31.9</c:v>
                </c:pt>
                <c:pt idx="3400">
                  <c:v>31.5</c:v>
                </c:pt>
                <c:pt idx="3401">
                  <c:v>30.5</c:v>
                </c:pt>
                <c:pt idx="3402">
                  <c:v>29.3</c:v>
                </c:pt>
                <c:pt idx="3403">
                  <c:v>29.45</c:v>
                </c:pt>
                <c:pt idx="3404">
                  <c:v>29.524999999999999</c:v>
                </c:pt>
                <c:pt idx="3405">
                  <c:v>29.5</c:v>
                </c:pt>
                <c:pt idx="3406">
                  <c:v>29.425000000000001</c:v>
                </c:pt>
                <c:pt idx="3407">
                  <c:v>29.324999999999999</c:v>
                </c:pt>
                <c:pt idx="3408">
                  <c:v>29.15</c:v>
                </c:pt>
                <c:pt idx="3409">
                  <c:v>29.024999999999999</c:v>
                </c:pt>
                <c:pt idx="3410">
                  <c:v>28.925000000000001</c:v>
                </c:pt>
                <c:pt idx="3411">
                  <c:v>28.9</c:v>
                </c:pt>
                <c:pt idx="3412">
                  <c:v>28.824999999999999</c:v>
                </c:pt>
                <c:pt idx="3413">
                  <c:v>29.175000000000001</c:v>
                </c:pt>
                <c:pt idx="3414">
                  <c:v>29.6</c:v>
                </c:pt>
                <c:pt idx="3415">
                  <c:v>30.074999999999999</c:v>
                </c:pt>
                <c:pt idx="3416">
                  <c:v>30.875</c:v>
                </c:pt>
                <c:pt idx="3417">
                  <c:v>31.85</c:v>
                </c:pt>
                <c:pt idx="3418">
                  <c:v>32.774999999999999</c:v>
                </c:pt>
                <c:pt idx="3419">
                  <c:v>33</c:v>
                </c:pt>
                <c:pt idx="3420">
                  <c:v>33</c:v>
                </c:pt>
                <c:pt idx="3421">
                  <c:v>33</c:v>
                </c:pt>
                <c:pt idx="3422">
                  <c:v>32.625</c:v>
                </c:pt>
                <c:pt idx="3423">
                  <c:v>32.200000000000003</c:v>
                </c:pt>
                <c:pt idx="3424">
                  <c:v>31.725000000000001</c:v>
                </c:pt>
                <c:pt idx="3425">
                  <c:v>31.15</c:v>
                </c:pt>
                <c:pt idx="3426">
                  <c:v>30.55</c:v>
                </c:pt>
                <c:pt idx="3427">
                  <c:v>29.95</c:v>
                </c:pt>
                <c:pt idx="3428">
                  <c:v>29.725000000000001</c:v>
                </c:pt>
                <c:pt idx="3429">
                  <c:v>29.7</c:v>
                </c:pt>
                <c:pt idx="3430">
                  <c:v>29.625</c:v>
                </c:pt>
                <c:pt idx="3431">
                  <c:v>29.45</c:v>
                </c:pt>
                <c:pt idx="3432">
                  <c:v>29.25</c:v>
                </c:pt>
                <c:pt idx="3433">
                  <c:v>29.05</c:v>
                </c:pt>
                <c:pt idx="3434">
                  <c:v>29</c:v>
                </c:pt>
                <c:pt idx="3435">
                  <c:v>29</c:v>
                </c:pt>
                <c:pt idx="3436">
                  <c:v>29</c:v>
                </c:pt>
                <c:pt idx="3437">
                  <c:v>29.375</c:v>
                </c:pt>
                <c:pt idx="3438">
                  <c:v>29.8</c:v>
                </c:pt>
                <c:pt idx="3439">
                  <c:v>30.274999999999999</c:v>
                </c:pt>
                <c:pt idx="3440">
                  <c:v>31</c:v>
                </c:pt>
                <c:pt idx="3441">
                  <c:v>31.8</c:v>
                </c:pt>
                <c:pt idx="3442">
                  <c:v>32.6</c:v>
                </c:pt>
                <c:pt idx="3443">
                  <c:v>32.875</c:v>
                </c:pt>
                <c:pt idx="3444">
                  <c:v>32.9</c:v>
                </c:pt>
                <c:pt idx="3445">
                  <c:v>32.975000000000001</c:v>
                </c:pt>
                <c:pt idx="3446">
                  <c:v>32.700000000000003</c:v>
                </c:pt>
                <c:pt idx="3447">
                  <c:v>32.299999999999997</c:v>
                </c:pt>
                <c:pt idx="3448">
                  <c:v>31.9</c:v>
                </c:pt>
                <c:pt idx="3449">
                  <c:v>31.574999999999999</c:v>
                </c:pt>
                <c:pt idx="3450">
                  <c:v>31.2</c:v>
                </c:pt>
                <c:pt idx="3451">
                  <c:v>30.875</c:v>
                </c:pt>
                <c:pt idx="3452">
                  <c:v>30.574999999999999</c:v>
                </c:pt>
                <c:pt idx="3453">
                  <c:v>30.2</c:v>
                </c:pt>
                <c:pt idx="3454">
                  <c:v>29.875</c:v>
                </c:pt>
                <c:pt idx="3455">
                  <c:v>29.725000000000001</c:v>
                </c:pt>
                <c:pt idx="3456">
                  <c:v>29.55</c:v>
                </c:pt>
                <c:pt idx="3457">
                  <c:v>29.425000000000001</c:v>
                </c:pt>
                <c:pt idx="3458">
                  <c:v>29.625</c:v>
                </c:pt>
                <c:pt idx="3459">
                  <c:v>29.925000000000001</c:v>
                </c:pt>
                <c:pt idx="3460">
                  <c:v>30.225000000000001</c:v>
                </c:pt>
                <c:pt idx="3461">
                  <c:v>30.524999999999999</c:v>
                </c:pt>
                <c:pt idx="3462">
                  <c:v>30.824999999999999</c:v>
                </c:pt>
                <c:pt idx="3463">
                  <c:v>31.125</c:v>
                </c:pt>
                <c:pt idx="3464">
                  <c:v>31.725000000000001</c:v>
                </c:pt>
                <c:pt idx="3465">
                  <c:v>32.5</c:v>
                </c:pt>
                <c:pt idx="3466">
                  <c:v>33.225000000000001</c:v>
                </c:pt>
                <c:pt idx="3467">
                  <c:v>33.549999999999997</c:v>
                </c:pt>
                <c:pt idx="3468">
                  <c:v>33.75</c:v>
                </c:pt>
                <c:pt idx="3469">
                  <c:v>33.950000000000003</c:v>
                </c:pt>
                <c:pt idx="3470">
                  <c:v>33.4</c:v>
                </c:pt>
                <c:pt idx="3471">
                  <c:v>32.6</c:v>
                </c:pt>
                <c:pt idx="3472">
                  <c:v>31.8</c:v>
                </c:pt>
                <c:pt idx="3473">
                  <c:v>31.225000000000001</c:v>
                </c:pt>
                <c:pt idx="3474">
                  <c:v>30.65</c:v>
                </c:pt>
                <c:pt idx="3475">
                  <c:v>30.125</c:v>
                </c:pt>
                <c:pt idx="3476">
                  <c:v>29.925000000000001</c:v>
                </c:pt>
                <c:pt idx="3477">
                  <c:v>29.75</c:v>
                </c:pt>
                <c:pt idx="3478">
                  <c:v>29.625</c:v>
                </c:pt>
                <c:pt idx="3479">
                  <c:v>29.6</c:v>
                </c:pt>
                <c:pt idx="3480">
                  <c:v>29.6</c:v>
                </c:pt>
                <c:pt idx="3481">
                  <c:v>29.6</c:v>
                </c:pt>
                <c:pt idx="3482">
                  <c:v>29.524999999999999</c:v>
                </c:pt>
                <c:pt idx="3483">
                  <c:v>29.5</c:v>
                </c:pt>
                <c:pt idx="3484">
                  <c:v>29.425000000000001</c:v>
                </c:pt>
                <c:pt idx="3485">
                  <c:v>29.774999999999999</c:v>
                </c:pt>
                <c:pt idx="3486">
                  <c:v>30.35</c:v>
                </c:pt>
                <c:pt idx="3487">
                  <c:v>30.875</c:v>
                </c:pt>
                <c:pt idx="3488">
                  <c:v>31.524999999999999</c:v>
                </c:pt>
                <c:pt idx="3489">
                  <c:v>32.15</c:v>
                </c:pt>
                <c:pt idx="3490">
                  <c:v>32.825000000000003</c:v>
                </c:pt>
                <c:pt idx="3491">
                  <c:v>33.075000000000003</c:v>
                </c:pt>
                <c:pt idx="3492">
                  <c:v>33.25</c:v>
                </c:pt>
                <c:pt idx="3493">
                  <c:v>33.375</c:v>
                </c:pt>
                <c:pt idx="3494">
                  <c:v>33.024999999999999</c:v>
                </c:pt>
                <c:pt idx="3495">
                  <c:v>32.450000000000003</c:v>
                </c:pt>
                <c:pt idx="3496">
                  <c:v>31.925000000000001</c:v>
                </c:pt>
                <c:pt idx="3497">
                  <c:v>31.274999999999999</c:v>
                </c:pt>
                <c:pt idx="3498">
                  <c:v>30.65</c:v>
                </c:pt>
                <c:pt idx="3499">
                  <c:v>29.975000000000001</c:v>
                </c:pt>
                <c:pt idx="3500">
                  <c:v>29.725000000000001</c:v>
                </c:pt>
                <c:pt idx="3501">
                  <c:v>29.55</c:v>
                </c:pt>
                <c:pt idx="3502">
                  <c:v>29.425000000000001</c:v>
                </c:pt>
                <c:pt idx="3503">
                  <c:v>29.324999999999999</c:v>
                </c:pt>
                <c:pt idx="3504">
                  <c:v>29.3</c:v>
                </c:pt>
                <c:pt idx="3505">
                  <c:v>29.225000000000001</c:v>
                </c:pt>
                <c:pt idx="3506">
                  <c:v>29.125</c:v>
                </c:pt>
                <c:pt idx="3507">
                  <c:v>28.95</c:v>
                </c:pt>
                <c:pt idx="3508">
                  <c:v>28.824999999999999</c:v>
                </c:pt>
                <c:pt idx="3509">
                  <c:v>29.324999999999999</c:v>
                </c:pt>
                <c:pt idx="3510">
                  <c:v>30.024999999999999</c:v>
                </c:pt>
                <c:pt idx="3511">
                  <c:v>30.725000000000001</c:v>
                </c:pt>
                <c:pt idx="3512">
                  <c:v>31.425000000000001</c:v>
                </c:pt>
                <c:pt idx="3513">
                  <c:v>32.125</c:v>
                </c:pt>
                <c:pt idx="3514">
                  <c:v>32.825000000000003</c:v>
                </c:pt>
                <c:pt idx="3515">
                  <c:v>32.924999999999997</c:v>
                </c:pt>
                <c:pt idx="3516">
                  <c:v>32.9</c:v>
                </c:pt>
                <c:pt idx="3517">
                  <c:v>32.825000000000003</c:v>
                </c:pt>
                <c:pt idx="3518">
                  <c:v>32.424999999999997</c:v>
                </c:pt>
                <c:pt idx="3519">
                  <c:v>32</c:v>
                </c:pt>
                <c:pt idx="3520">
                  <c:v>31.524999999999999</c:v>
                </c:pt>
                <c:pt idx="3521">
                  <c:v>31.024999999999999</c:v>
                </c:pt>
                <c:pt idx="3522">
                  <c:v>30.45</c:v>
                </c:pt>
                <c:pt idx="3523">
                  <c:v>29.925000000000001</c:v>
                </c:pt>
                <c:pt idx="3524">
                  <c:v>29.65</c:v>
                </c:pt>
                <c:pt idx="3525">
                  <c:v>29.45</c:v>
                </c:pt>
                <c:pt idx="3526">
                  <c:v>29.25</c:v>
                </c:pt>
                <c:pt idx="3527">
                  <c:v>29.274999999999999</c:v>
                </c:pt>
                <c:pt idx="3528">
                  <c:v>29.45</c:v>
                </c:pt>
                <c:pt idx="3529">
                  <c:v>29.574999999999999</c:v>
                </c:pt>
                <c:pt idx="3530">
                  <c:v>29.375</c:v>
                </c:pt>
                <c:pt idx="3531">
                  <c:v>29.15</c:v>
                </c:pt>
                <c:pt idx="3532">
                  <c:v>28.875</c:v>
                </c:pt>
                <c:pt idx="3533">
                  <c:v>29.25</c:v>
                </c:pt>
                <c:pt idx="3534">
                  <c:v>29.85</c:v>
                </c:pt>
                <c:pt idx="3535">
                  <c:v>30.45</c:v>
                </c:pt>
                <c:pt idx="3536">
                  <c:v>31.574999999999999</c:v>
                </c:pt>
                <c:pt idx="3537">
                  <c:v>32.950000000000003</c:v>
                </c:pt>
                <c:pt idx="3538">
                  <c:v>34.274999999999999</c:v>
                </c:pt>
                <c:pt idx="3539">
                  <c:v>34.524999999999999</c:v>
                </c:pt>
                <c:pt idx="3540">
                  <c:v>34.5</c:v>
                </c:pt>
                <c:pt idx="3541">
                  <c:v>34.424999999999997</c:v>
                </c:pt>
                <c:pt idx="3542">
                  <c:v>33.950000000000003</c:v>
                </c:pt>
                <c:pt idx="3543">
                  <c:v>33.35</c:v>
                </c:pt>
                <c:pt idx="3544">
                  <c:v>32.75</c:v>
                </c:pt>
                <c:pt idx="3545">
                  <c:v>32.075000000000003</c:v>
                </c:pt>
                <c:pt idx="3546">
                  <c:v>31.45</c:v>
                </c:pt>
                <c:pt idx="3547">
                  <c:v>30.774999999999999</c:v>
                </c:pt>
                <c:pt idx="3548">
                  <c:v>30.6</c:v>
                </c:pt>
                <c:pt idx="3549">
                  <c:v>30.6</c:v>
                </c:pt>
                <c:pt idx="3550">
                  <c:v>30.6</c:v>
                </c:pt>
                <c:pt idx="3551">
                  <c:v>30.524999999999999</c:v>
                </c:pt>
                <c:pt idx="3552">
                  <c:v>30.35</c:v>
                </c:pt>
                <c:pt idx="3553">
                  <c:v>30.225000000000001</c:v>
                </c:pt>
                <c:pt idx="3554">
                  <c:v>29.824999999999999</c:v>
                </c:pt>
                <c:pt idx="3555">
                  <c:v>29.25</c:v>
                </c:pt>
                <c:pt idx="3556">
                  <c:v>28.725000000000001</c:v>
                </c:pt>
                <c:pt idx="3557">
                  <c:v>28.6</c:v>
                </c:pt>
                <c:pt idx="3558">
                  <c:v>28.6</c:v>
                </c:pt>
                <c:pt idx="3559">
                  <c:v>28.6</c:v>
                </c:pt>
                <c:pt idx="3560">
                  <c:v>29.574999999999999</c:v>
                </c:pt>
                <c:pt idx="3561">
                  <c:v>30.95</c:v>
                </c:pt>
                <c:pt idx="3562">
                  <c:v>32.274999999999999</c:v>
                </c:pt>
                <c:pt idx="3563">
                  <c:v>31.774999999999999</c:v>
                </c:pt>
                <c:pt idx="3564">
                  <c:v>30.75</c:v>
                </c:pt>
                <c:pt idx="3565">
                  <c:v>29.675000000000001</c:v>
                </c:pt>
                <c:pt idx="3566">
                  <c:v>30</c:v>
                </c:pt>
                <c:pt idx="3567">
                  <c:v>30.8</c:v>
                </c:pt>
                <c:pt idx="3568">
                  <c:v>31.6</c:v>
                </c:pt>
                <c:pt idx="3569">
                  <c:v>31.574999999999999</c:v>
                </c:pt>
                <c:pt idx="3570">
                  <c:v>31.35</c:v>
                </c:pt>
                <c:pt idx="3571">
                  <c:v>31.074999999999999</c:v>
                </c:pt>
                <c:pt idx="3572">
                  <c:v>30.774999999999999</c:v>
                </c:pt>
                <c:pt idx="3573">
                  <c:v>30.55</c:v>
                </c:pt>
                <c:pt idx="3574">
                  <c:v>30.274999999999999</c:v>
                </c:pt>
                <c:pt idx="3575">
                  <c:v>29.375</c:v>
                </c:pt>
                <c:pt idx="3576">
                  <c:v>28.35</c:v>
                </c:pt>
                <c:pt idx="3577">
                  <c:v>27.274999999999999</c:v>
                </c:pt>
                <c:pt idx="3578">
                  <c:v>26.925000000000001</c:v>
                </c:pt>
                <c:pt idx="3579">
                  <c:v>26.75</c:v>
                </c:pt>
                <c:pt idx="3580">
                  <c:v>26.625</c:v>
                </c:pt>
                <c:pt idx="3581">
                  <c:v>27.125</c:v>
                </c:pt>
                <c:pt idx="3582">
                  <c:v>27.9</c:v>
                </c:pt>
                <c:pt idx="3583">
                  <c:v>28.625</c:v>
                </c:pt>
                <c:pt idx="3584">
                  <c:v>29.625</c:v>
                </c:pt>
                <c:pt idx="3585">
                  <c:v>30.65</c:v>
                </c:pt>
                <c:pt idx="3586">
                  <c:v>31.725000000000001</c:v>
                </c:pt>
                <c:pt idx="3587">
                  <c:v>32.225000000000001</c:v>
                </c:pt>
                <c:pt idx="3588">
                  <c:v>32.6</c:v>
                </c:pt>
                <c:pt idx="3589">
                  <c:v>32.924999999999997</c:v>
                </c:pt>
                <c:pt idx="3590">
                  <c:v>32.625</c:v>
                </c:pt>
                <c:pt idx="3591">
                  <c:v>32.049999999999997</c:v>
                </c:pt>
                <c:pt idx="3592">
                  <c:v>31.524999999999999</c:v>
                </c:pt>
                <c:pt idx="3593">
                  <c:v>31.024999999999999</c:v>
                </c:pt>
                <c:pt idx="3594">
                  <c:v>30.45</c:v>
                </c:pt>
                <c:pt idx="3595">
                  <c:v>29.925000000000001</c:v>
                </c:pt>
                <c:pt idx="3596">
                  <c:v>29.65</c:v>
                </c:pt>
                <c:pt idx="3597">
                  <c:v>29.45</c:v>
                </c:pt>
                <c:pt idx="3598">
                  <c:v>29.25</c:v>
                </c:pt>
                <c:pt idx="3599">
                  <c:v>28.975000000000001</c:v>
                </c:pt>
                <c:pt idx="3600">
                  <c:v>28.6</c:v>
                </c:pt>
                <c:pt idx="3601">
                  <c:v>28.274999999999999</c:v>
                </c:pt>
                <c:pt idx="3602">
                  <c:v>28.05</c:v>
                </c:pt>
                <c:pt idx="3603">
                  <c:v>27.85</c:v>
                </c:pt>
                <c:pt idx="3604">
                  <c:v>27.65</c:v>
                </c:pt>
                <c:pt idx="3605">
                  <c:v>28.2</c:v>
                </c:pt>
                <c:pt idx="3606">
                  <c:v>29</c:v>
                </c:pt>
                <c:pt idx="3607">
                  <c:v>29.8</c:v>
                </c:pt>
                <c:pt idx="3608">
                  <c:v>30.824999999999999</c:v>
                </c:pt>
                <c:pt idx="3609">
                  <c:v>32</c:v>
                </c:pt>
                <c:pt idx="3610">
                  <c:v>33.125</c:v>
                </c:pt>
                <c:pt idx="3611">
                  <c:v>33.25</c:v>
                </c:pt>
                <c:pt idx="3612">
                  <c:v>33.125</c:v>
                </c:pt>
                <c:pt idx="3613">
                  <c:v>32.950000000000003</c:v>
                </c:pt>
                <c:pt idx="3614">
                  <c:v>32.75</c:v>
                </c:pt>
                <c:pt idx="3615">
                  <c:v>32.625</c:v>
                </c:pt>
                <c:pt idx="3616">
                  <c:v>32.450000000000003</c:v>
                </c:pt>
                <c:pt idx="3617">
                  <c:v>31.425000000000001</c:v>
                </c:pt>
                <c:pt idx="3618">
                  <c:v>30.725000000000001</c:v>
                </c:pt>
                <c:pt idx="3619">
                  <c:v>30.15</c:v>
                </c:pt>
                <c:pt idx="3620">
                  <c:v>29.625</c:v>
                </c:pt>
                <c:pt idx="3621">
                  <c:v>29.2</c:v>
                </c:pt>
                <c:pt idx="3622">
                  <c:v>29.024999999999999</c:v>
                </c:pt>
                <c:pt idx="3623">
                  <c:v>29.074999999999999</c:v>
                </c:pt>
                <c:pt idx="3624">
                  <c:v>29.25</c:v>
                </c:pt>
                <c:pt idx="3625">
                  <c:v>29.524999999999999</c:v>
                </c:pt>
                <c:pt idx="3626">
                  <c:v>29.75</c:v>
                </c:pt>
                <c:pt idx="3627">
                  <c:v>29.875</c:v>
                </c:pt>
                <c:pt idx="3628">
                  <c:v>29.975000000000001</c:v>
                </c:pt>
                <c:pt idx="3629">
                  <c:v>30.45</c:v>
                </c:pt>
                <c:pt idx="3630">
                  <c:v>30.824999999999999</c:v>
                </c:pt>
                <c:pt idx="3631">
                  <c:v>31.125</c:v>
                </c:pt>
                <c:pt idx="3632">
                  <c:v>31.65</c:v>
                </c:pt>
                <c:pt idx="3633">
                  <c:v>32.25</c:v>
                </c:pt>
                <c:pt idx="3634">
                  <c:v>32.85</c:v>
                </c:pt>
                <c:pt idx="3635">
                  <c:v>33.15</c:v>
                </c:pt>
                <c:pt idx="3636">
                  <c:v>33.35</c:v>
                </c:pt>
                <c:pt idx="3637">
                  <c:v>33.549999999999997</c:v>
                </c:pt>
                <c:pt idx="3638">
                  <c:v>33.299999999999997</c:v>
                </c:pt>
                <c:pt idx="3639">
                  <c:v>32.9</c:v>
                </c:pt>
                <c:pt idx="3640">
                  <c:v>32.5</c:v>
                </c:pt>
                <c:pt idx="3641">
                  <c:v>31.8</c:v>
                </c:pt>
                <c:pt idx="3642">
                  <c:v>31</c:v>
                </c:pt>
                <c:pt idx="3643">
                  <c:v>30.2</c:v>
                </c:pt>
                <c:pt idx="3644">
                  <c:v>29.925000000000001</c:v>
                </c:pt>
                <c:pt idx="3645">
                  <c:v>29.9</c:v>
                </c:pt>
                <c:pt idx="3646">
                  <c:v>29.824999999999999</c:v>
                </c:pt>
                <c:pt idx="3647">
                  <c:v>29.725000000000001</c:v>
                </c:pt>
                <c:pt idx="3648">
                  <c:v>29.55</c:v>
                </c:pt>
                <c:pt idx="3649">
                  <c:v>29.425000000000001</c:v>
                </c:pt>
                <c:pt idx="3650">
                  <c:v>29.175000000000001</c:v>
                </c:pt>
                <c:pt idx="3651">
                  <c:v>28.95</c:v>
                </c:pt>
                <c:pt idx="3652">
                  <c:v>28.675000000000001</c:v>
                </c:pt>
                <c:pt idx="3653">
                  <c:v>29.05</c:v>
                </c:pt>
                <c:pt idx="3654">
                  <c:v>29.65</c:v>
                </c:pt>
                <c:pt idx="3655">
                  <c:v>30.25</c:v>
                </c:pt>
                <c:pt idx="3656">
                  <c:v>30.774999999999999</c:v>
                </c:pt>
                <c:pt idx="3657">
                  <c:v>31.35</c:v>
                </c:pt>
                <c:pt idx="3658">
                  <c:v>31.875</c:v>
                </c:pt>
                <c:pt idx="3659">
                  <c:v>32.15</c:v>
                </c:pt>
                <c:pt idx="3660">
                  <c:v>32.35</c:v>
                </c:pt>
                <c:pt idx="3661">
                  <c:v>32.549999999999997</c:v>
                </c:pt>
                <c:pt idx="3662">
                  <c:v>32.450000000000003</c:v>
                </c:pt>
                <c:pt idx="3663">
                  <c:v>32.25</c:v>
                </c:pt>
                <c:pt idx="3664">
                  <c:v>32.049999999999997</c:v>
                </c:pt>
                <c:pt idx="3665">
                  <c:v>31.475000000000001</c:v>
                </c:pt>
                <c:pt idx="3666">
                  <c:v>30.85</c:v>
                </c:pt>
                <c:pt idx="3667">
                  <c:v>30.175000000000001</c:v>
                </c:pt>
                <c:pt idx="3668">
                  <c:v>29.774999999999999</c:v>
                </c:pt>
                <c:pt idx="3669">
                  <c:v>29.55</c:v>
                </c:pt>
                <c:pt idx="3670">
                  <c:v>29.274999999999999</c:v>
                </c:pt>
                <c:pt idx="3671">
                  <c:v>29.05</c:v>
                </c:pt>
                <c:pt idx="3672">
                  <c:v>28.85</c:v>
                </c:pt>
                <c:pt idx="3673">
                  <c:v>28.65</c:v>
                </c:pt>
                <c:pt idx="3674">
                  <c:v>28.45</c:v>
                </c:pt>
                <c:pt idx="3675">
                  <c:v>28.25</c:v>
                </c:pt>
                <c:pt idx="3676">
                  <c:v>28.05</c:v>
                </c:pt>
                <c:pt idx="3677">
                  <c:v>28.524999999999999</c:v>
                </c:pt>
                <c:pt idx="3678">
                  <c:v>29.3</c:v>
                </c:pt>
                <c:pt idx="3679">
                  <c:v>30.024999999999999</c:v>
                </c:pt>
                <c:pt idx="3680">
                  <c:v>30.725000000000001</c:v>
                </c:pt>
                <c:pt idx="3681">
                  <c:v>31.5</c:v>
                </c:pt>
                <c:pt idx="3682">
                  <c:v>32.225000000000001</c:v>
                </c:pt>
                <c:pt idx="3683">
                  <c:v>32.325000000000003</c:v>
                </c:pt>
                <c:pt idx="3684">
                  <c:v>32.15</c:v>
                </c:pt>
                <c:pt idx="3685">
                  <c:v>32.024999999999999</c:v>
                </c:pt>
                <c:pt idx="3686">
                  <c:v>31.925000000000001</c:v>
                </c:pt>
                <c:pt idx="3687">
                  <c:v>31.75</c:v>
                </c:pt>
                <c:pt idx="3688">
                  <c:v>31.625</c:v>
                </c:pt>
                <c:pt idx="3689">
                  <c:v>31.074999999999999</c:v>
                </c:pt>
                <c:pt idx="3690">
                  <c:v>30.3</c:v>
                </c:pt>
                <c:pt idx="3691">
                  <c:v>29.574999999999999</c:v>
                </c:pt>
                <c:pt idx="3692">
                  <c:v>29.4</c:v>
                </c:pt>
                <c:pt idx="3693">
                  <c:v>29.4</c:v>
                </c:pt>
                <c:pt idx="3694">
                  <c:v>29.4</c:v>
                </c:pt>
                <c:pt idx="3695">
                  <c:v>29.324999999999999</c:v>
                </c:pt>
                <c:pt idx="3696">
                  <c:v>29.15</c:v>
                </c:pt>
                <c:pt idx="3697">
                  <c:v>29.024999999999999</c:v>
                </c:pt>
                <c:pt idx="3698">
                  <c:v>28.774999999999999</c:v>
                </c:pt>
                <c:pt idx="3699">
                  <c:v>28.4</c:v>
                </c:pt>
                <c:pt idx="3700">
                  <c:v>28.074999999999999</c:v>
                </c:pt>
                <c:pt idx="3701">
                  <c:v>28</c:v>
                </c:pt>
                <c:pt idx="3702">
                  <c:v>28.975000000000001</c:v>
                </c:pt>
                <c:pt idx="3703">
                  <c:v>30.274999999999999</c:v>
                </c:pt>
                <c:pt idx="3704">
                  <c:v>31.125</c:v>
                </c:pt>
                <c:pt idx="3705">
                  <c:v>31.9</c:v>
                </c:pt>
                <c:pt idx="3706">
                  <c:v>32.625</c:v>
                </c:pt>
                <c:pt idx="3707">
                  <c:v>32.799999999999997</c:v>
                </c:pt>
                <c:pt idx="3708">
                  <c:v>32.799999999999997</c:v>
                </c:pt>
                <c:pt idx="3709">
                  <c:v>32.799999999999997</c:v>
                </c:pt>
                <c:pt idx="3710">
                  <c:v>32.5</c:v>
                </c:pt>
                <c:pt idx="3711">
                  <c:v>32.1</c:v>
                </c:pt>
                <c:pt idx="3712">
                  <c:v>31.7</c:v>
                </c:pt>
                <c:pt idx="3713">
                  <c:v>31.225000000000001</c:v>
                </c:pt>
                <c:pt idx="3714">
                  <c:v>30.65</c:v>
                </c:pt>
                <c:pt idx="3715">
                  <c:v>30.125</c:v>
                </c:pt>
                <c:pt idx="3716">
                  <c:v>29.85</c:v>
                </c:pt>
                <c:pt idx="3717">
                  <c:v>29.65</c:v>
                </c:pt>
                <c:pt idx="3718">
                  <c:v>29.45</c:v>
                </c:pt>
                <c:pt idx="3719">
                  <c:v>29.324999999999999</c:v>
                </c:pt>
                <c:pt idx="3720">
                  <c:v>29.225000000000001</c:v>
                </c:pt>
                <c:pt idx="3721">
                  <c:v>29.125</c:v>
                </c:pt>
                <c:pt idx="3722">
                  <c:v>29.024999999999999</c:v>
                </c:pt>
                <c:pt idx="3723">
                  <c:v>28.925000000000001</c:v>
                </c:pt>
                <c:pt idx="3724">
                  <c:v>28.824999999999999</c:v>
                </c:pt>
                <c:pt idx="3725">
                  <c:v>29.175000000000001</c:v>
                </c:pt>
                <c:pt idx="3726">
                  <c:v>29.6</c:v>
                </c:pt>
                <c:pt idx="3727">
                  <c:v>30.074999999999999</c:v>
                </c:pt>
                <c:pt idx="3728">
                  <c:v>30.65</c:v>
                </c:pt>
                <c:pt idx="3729">
                  <c:v>31.25</c:v>
                </c:pt>
                <c:pt idx="3730">
                  <c:v>31.85</c:v>
                </c:pt>
                <c:pt idx="3731">
                  <c:v>32.225000000000001</c:v>
                </c:pt>
                <c:pt idx="3732">
                  <c:v>32.450000000000003</c:v>
                </c:pt>
                <c:pt idx="3733">
                  <c:v>32.725000000000001</c:v>
                </c:pt>
                <c:pt idx="3734">
                  <c:v>32.575000000000003</c:v>
                </c:pt>
                <c:pt idx="3735">
                  <c:v>32.35</c:v>
                </c:pt>
                <c:pt idx="3736">
                  <c:v>32.075000000000003</c:v>
                </c:pt>
                <c:pt idx="3737">
                  <c:v>31.475000000000001</c:v>
                </c:pt>
                <c:pt idx="3738">
                  <c:v>30.85</c:v>
                </c:pt>
                <c:pt idx="3739">
                  <c:v>30.175000000000001</c:v>
                </c:pt>
                <c:pt idx="3740">
                  <c:v>29.925000000000001</c:v>
                </c:pt>
                <c:pt idx="3741">
                  <c:v>29.75</c:v>
                </c:pt>
                <c:pt idx="3742">
                  <c:v>29.625</c:v>
                </c:pt>
                <c:pt idx="3743">
                  <c:v>29.6</c:v>
                </c:pt>
                <c:pt idx="3744">
                  <c:v>29.6</c:v>
                </c:pt>
                <c:pt idx="3745">
                  <c:v>29.6</c:v>
                </c:pt>
                <c:pt idx="3746">
                  <c:v>29.45</c:v>
                </c:pt>
                <c:pt idx="3747">
                  <c:v>29.25</c:v>
                </c:pt>
                <c:pt idx="3748">
                  <c:v>29.05</c:v>
                </c:pt>
                <c:pt idx="3749">
                  <c:v>29.524999999999999</c:v>
                </c:pt>
                <c:pt idx="3750">
                  <c:v>30.15</c:v>
                </c:pt>
                <c:pt idx="3751">
                  <c:v>30.824999999999999</c:v>
                </c:pt>
                <c:pt idx="3752">
                  <c:v>31.45</c:v>
                </c:pt>
                <c:pt idx="3753">
                  <c:v>32.049999999999997</c:v>
                </c:pt>
                <c:pt idx="3754">
                  <c:v>32.65</c:v>
                </c:pt>
                <c:pt idx="3755">
                  <c:v>32.875</c:v>
                </c:pt>
                <c:pt idx="3756">
                  <c:v>32.9</c:v>
                </c:pt>
                <c:pt idx="3757">
                  <c:v>32.975000000000001</c:v>
                </c:pt>
                <c:pt idx="3758">
                  <c:v>32.774999999999999</c:v>
                </c:pt>
                <c:pt idx="3759">
                  <c:v>32.549999999999997</c:v>
                </c:pt>
                <c:pt idx="3760">
                  <c:v>32.274999999999999</c:v>
                </c:pt>
                <c:pt idx="3761">
                  <c:v>31.824999999999999</c:v>
                </c:pt>
                <c:pt idx="3762">
                  <c:v>31.25</c:v>
                </c:pt>
                <c:pt idx="3763">
                  <c:v>30.725000000000001</c:v>
                </c:pt>
                <c:pt idx="3764">
                  <c:v>30.524999999999999</c:v>
                </c:pt>
                <c:pt idx="3765">
                  <c:v>30.35</c:v>
                </c:pt>
                <c:pt idx="3766">
                  <c:v>30.225000000000001</c:v>
                </c:pt>
                <c:pt idx="3767">
                  <c:v>30.05</c:v>
                </c:pt>
                <c:pt idx="3768">
                  <c:v>29.925000000000001</c:v>
                </c:pt>
                <c:pt idx="3769">
                  <c:v>29.75</c:v>
                </c:pt>
                <c:pt idx="3770">
                  <c:v>29.55</c:v>
                </c:pt>
                <c:pt idx="3771">
                  <c:v>29.425000000000001</c:v>
                </c:pt>
                <c:pt idx="3772">
                  <c:v>29.25</c:v>
                </c:pt>
                <c:pt idx="3773">
                  <c:v>29.574999999999999</c:v>
                </c:pt>
                <c:pt idx="3774">
                  <c:v>30</c:v>
                </c:pt>
                <c:pt idx="3775">
                  <c:v>30.475000000000001</c:v>
                </c:pt>
                <c:pt idx="3776">
                  <c:v>31.125</c:v>
                </c:pt>
                <c:pt idx="3777">
                  <c:v>31.9</c:v>
                </c:pt>
                <c:pt idx="3778">
                  <c:v>32.625</c:v>
                </c:pt>
                <c:pt idx="3779">
                  <c:v>32.875</c:v>
                </c:pt>
                <c:pt idx="3780">
                  <c:v>32.975000000000001</c:v>
                </c:pt>
                <c:pt idx="3781">
                  <c:v>33.075000000000003</c:v>
                </c:pt>
                <c:pt idx="3782">
                  <c:v>32.799999999999997</c:v>
                </c:pt>
                <c:pt idx="3783">
                  <c:v>32.325000000000003</c:v>
                </c:pt>
                <c:pt idx="3784">
                  <c:v>31.9</c:v>
                </c:pt>
                <c:pt idx="3785">
                  <c:v>31.5</c:v>
                </c:pt>
                <c:pt idx="3786">
                  <c:v>31.1</c:v>
                </c:pt>
                <c:pt idx="3787">
                  <c:v>30.7</c:v>
                </c:pt>
                <c:pt idx="3788">
                  <c:v>30.524999999999999</c:v>
                </c:pt>
                <c:pt idx="3789">
                  <c:v>30.5</c:v>
                </c:pt>
                <c:pt idx="3790">
                  <c:v>30.425000000000001</c:v>
                </c:pt>
                <c:pt idx="3791">
                  <c:v>30.175000000000001</c:v>
                </c:pt>
                <c:pt idx="3792">
                  <c:v>29.95</c:v>
                </c:pt>
                <c:pt idx="3793">
                  <c:v>29.675000000000001</c:v>
                </c:pt>
                <c:pt idx="3794">
                  <c:v>29.225000000000001</c:v>
                </c:pt>
                <c:pt idx="3795">
                  <c:v>28.65</c:v>
                </c:pt>
                <c:pt idx="3796">
                  <c:v>28.125</c:v>
                </c:pt>
                <c:pt idx="3797">
                  <c:v>28.6</c:v>
                </c:pt>
                <c:pt idx="3798">
                  <c:v>29.4</c:v>
                </c:pt>
                <c:pt idx="3799">
                  <c:v>30.2</c:v>
                </c:pt>
                <c:pt idx="3800">
                  <c:v>31.074999999999999</c:v>
                </c:pt>
                <c:pt idx="3801">
                  <c:v>31.9</c:v>
                </c:pt>
                <c:pt idx="3802">
                  <c:v>32.774999999999999</c:v>
                </c:pt>
                <c:pt idx="3803">
                  <c:v>33.075000000000003</c:v>
                </c:pt>
                <c:pt idx="3804">
                  <c:v>33.1</c:v>
                </c:pt>
                <c:pt idx="3805">
                  <c:v>33.174999999999997</c:v>
                </c:pt>
                <c:pt idx="3806">
                  <c:v>32.674999999999997</c:v>
                </c:pt>
                <c:pt idx="3807">
                  <c:v>31.9</c:v>
                </c:pt>
                <c:pt idx="3808">
                  <c:v>31.175000000000001</c:v>
                </c:pt>
                <c:pt idx="3809">
                  <c:v>30.774999999999999</c:v>
                </c:pt>
                <c:pt idx="3810">
                  <c:v>30.4</c:v>
                </c:pt>
                <c:pt idx="3811">
                  <c:v>30.074999999999999</c:v>
                </c:pt>
                <c:pt idx="3812">
                  <c:v>29.475000000000001</c:v>
                </c:pt>
                <c:pt idx="3813">
                  <c:v>28.85</c:v>
                </c:pt>
                <c:pt idx="3814">
                  <c:v>28.175000000000001</c:v>
                </c:pt>
                <c:pt idx="3815">
                  <c:v>27.85</c:v>
                </c:pt>
                <c:pt idx="3816">
                  <c:v>27.65</c:v>
                </c:pt>
                <c:pt idx="3817">
                  <c:v>27.45</c:v>
                </c:pt>
                <c:pt idx="3818">
                  <c:v>27.4</c:v>
                </c:pt>
                <c:pt idx="3819">
                  <c:v>27.4</c:v>
                </c:pt>
                <c:pt idx="3820">
                  <c:v>27.4</c:v>
                </c:pt>
                <c:pt idx="3821">
                  <c:v>28.15</c:v>
                </c:pt>
                <c:pt idx="3822">
                  <c:v>29.15</c:v>
                </c:pt>
                <c:pt idx="3823">
                  <c:v>30.15</c:v>
                </c:pt>
                <c:pt idx="3824">
                  <c:v>31.3</c:v>
                </c:pt>
                <c:pt idx="3825">
                  <c:v>32.5</c:v>
                </c:pt>
                <c:pt idx="3826">
                  <c:v>33.700000000000003</c:v>
                </c:pt>
                <c:pt idx="3827">
                  <c:v>34</c:v>
                </c:pt>
                <c:pt idx="3828">
                  <c:v>34</c:v>
                </c:pt>
                <c:pt idx="3829">
                  <c:v>34</c:v>
                </c:pt>
                <c:pt idx="3830">
                  <c:v>33.625</c:v>
                </c:pt>
                <c:pt idx="3831">
                  <c:v>33.200000000000003</c:v>
                </c:pt>
                <c:pt idx="3832">
                  <c:v>32.725000000000001</c:v>
                </c:pt>
                <c:pt idx="3833">
                  <c:v>32.225000000000001</c:v>
                </c:pt>
                <c:pt idx="3834">
                  <c:v>31.65</c:v>
                </c:pt>
                <c:pt idx="3835">
                  <c:v>31.125</c:v>
                </c:pt>
                <c:pt idx="3836">
                  <c:v>30.7</c:v>
                </c:pt>
                <c:pt idx="3837">
                  <c:v>30.225000000000001</c:v>
                </c:pt>
                <c:pt idx="3838">
                  <c:v>29.8</c:v>
                </c:pt>
                <c:pt idx="3839">
                  <c:v>29.4</c:v>
                </c:pt>
                <c:pt idx="3840">
                  <c:v>28.925000000000001</c:v>
                </c:pt>
                <c:pt idx="3841">
                  <c:v>28.5</c:v>
                </c:pt>
                <c:pt idx="3842">
                  <c:v>28.324999999999999</c:v>
                </c:pt>
                <c:pt idx="3843">
                  <c:v>28.15</c:v>
                </c:pt>
                <c:pt idx="3844">
                  <c:v>28.024999999999999</c:v>
                </c:pt>
                <c:pt idx="3845">
                  <c:v>28.824999999999999</c:v>
                </c:pt>
                <c:pt idx="3846">
                  <c:v>29.85</c:v>
                </c:pt>
                <c:pt idx="3847">
                  <c:v>30.925000000000001</c:v>
                </c:pt>
                <c:pt idx="3848">
                  <c:v>31.65</c:v>
                </c:pt>
                <c:pt idx="3849">
                  <c:v>32.25</c:v>
                </c:pt>
                <c:pt idx="3850">
                  <c:v>32.85</c:v>
                </c:pt>
                <c:pt idx="3851">
                  <c:v>33.225000000000001</c:v>
                </c:pt>
                <c:pt idx="3852">
                  <c:v>33.6</c:v>
                </c:pt>
                <c:pt idx="3853">
                  <c:v>33.924999999999997</c:v>
                </c:pt>
                <c:pt idx="3854">
                  <c:v>32.35</c:v>
                </c:pt>
                <c:pt idx="3855">
                  <c:v>30.15</c:v>
                </c:pt>
                <c:pt idx="3856">
                  <c:v>27.95</c:v>
                </c:pt>
                <c:pt idx="3857">
                  <c:v>27.625</c:v>
                </c:pt>
                <c:pt idx="3858">
                  <c:v>27.85</c:v>
                </c:pt>
                <c:pt idx="3859">
                  <c:v>28.125</c:v>
                </c:pt>
                <c:pt idx="3860">
                  <c:v>28.425000000000001</c:v>
                </c:pt>
                <c:pt idx="3861">
                  <c:v>28.65</c:v>
                </c:pt>
                <c:pt idx="3862">
                  <c:v>28.925000000000001</c:v>
                </c:pt>
                <c:pt idx="3863">
                  <c:v>28.85</c:v>
                </c:pt>
                <c:pt idx="3864">
                  <c:v>28.65</c:v>
                </c:pt>
                <c:pt idx="3865">
                  <c:v>28.45</c:v>
                </c:pt>
                <c:pt idx="3866">
                  <c:v>28.175000000000001</c:v>
                </c:pt>
                <c:pt idx="3867">
                  <c:v>27.95</c:v>
                </c:pt>
                <c:pt idx="3868">
                  <c:v>27.675000000000001</c:v>
                </c:pt>
                <c:pt idx="3869">
                  <c:v>28.05</c:v>
                </c:pt>
                <c:pt idx="3870">
                  <c:v>28.65</c:v>
                </c:pt>
                <c:pt idx="3871">
                  <c:v>29.25</c:v>
                </c:pt>
                <c:pt idx="3872">
                  <c:v>29.85</c:v>
                </c:pt>
                <c:pt idx="3873">
                  <c:v>30.45</c:v>
                </c:pt>
                <c:pt idx="3874">
                  <c:v>31.05</c:v>
                </c:pt>
                <c:pt idx="3875">
                  <c:v>31.274999999999999</c:v>
                </c:pt>
                <c:pt idx="3876">
                  <c:v>31.3</c:v>
                </c:pt>
                <c:pt idx="3877">
                  <c:v>31.375</c:v>
                </c:pt>
                <c:pt idx="3878">
                  <c:v>31.024999999999999</c:v>
                </c:pt>
                <c:pt idx="3879">
                  <c:v>30.45</c:v>
                </c:pt>
                <c:pt idx="3880">
                  <c:v>29.925000000000001</c:v>
                </c:pt>
                <c:pt idx="3881">
                  <c:v>29.425000000000001</c:v>
                </c:pt>
                <c:pt idx="3882">
                  <c:v>28.85</c:v>
                </c:pt>
                <c:pt idx="3883">
                  <c:v>28.324999999999999</c:v>
                </c:pt>
                <c:pt idx="3884">
                  <c:v>28.425000000000001</c:v>
                </c:pt>
                <c:pt idx="3885">
                  <c:v>28.65</c:v>
                </c:pt>
                <c:pt idx="3886">
                  <c:v>28.925000000000001</c:v>
                </c:pt>
                <c:pt idx="3887">
                  <c:v>28.925000000000001</c:v>
                </c:pt>
                <c:pt idx="3888">
                  <c:v>28.9</c:v>
                </c:pt>
                <c:pt idx="3889">
                  <c:v>28.824999999999999</c:v>
                </c:pt>
                <c:pt idx="3890">
                  <c:v>28.725000000000001</c:v>
                </c:pt>
                <c:pt idx="3891">
                  <c:v>28.7</c:v>
                </c:pt>
                <c:pt idx="3892">
                  <c:v>28.625</c:v>
                </c:pt>
                <c:pt idx="3893">
                  <c:v>28.675000000000001</c:v>
                </c:pt>
                <c:pt idx="3894">
                  <c:v>28.7</c:v>
                </c:pt>
                <c:pt idx="3895">
                  <c:v>28.774999999999999</c:v>
                </c:pt>
                <c:pt idx="3896">
                  <c:v>29.55</c:v>
                </c:pt>
                <c:pt idx="3897">
                  <c:v>30.55</c:v>
                </c:pt>
                <c:pt idx="3898">
                  <c:v>31.55</c:v>
                </c:pt>
                <c:pt idx="3899">
                  <c:v>31.725000000000001</c:v>
                </c:pt>
                <c:pt idx="3900">
                  <c:v>31.7</c:v>
                </c:pt>
                <c:pt idx="3901">
                  <c:v>31.625</c:v>
                </c:pt>
                <c:pt idx="3902">
                  <c:v>31.3</c:v>
                </c:pt>
                <c:pt idx="3903">
                  <c:v>30.9</c:v>
                </c:pt>
                <c:pt idx="3904">
                  <c:v>30.5</c:v>
                </c:pt>
                <c:pt idx="3905">
                  <c:v>30.175000000000001</c:v>
                </c:pt>
                <c:pt idx="3906">
                  <c:v>29.95</c:v>
                </c:pt>
                <c:pt idx="3907">
                  <c:v>29.675000000000001</c:v>
                </c:pt>
                <c:pt idx="3908">
                  <c:v>29.225000000000001</c:v>
                </c:pt>
                <c:pt idx="3909">
                  <c:v>28.8</c:v>
                </c:pt>
                <c:pt idx="3910">
                  <c:v>28.324999999999999</c:v>
                </c:pt>
                <c:pt idx="3911">
                  <c:v>27.975000000000001</c:v>
                </c:pt>
                <c:pt idx="3912">
                  <c:v>27.6</c:v>
                </c:pt>
                <c:pt idx="3913">
                  <c:v>27.274999999999999</c:v>
                </c:pt>
                <c:pt idx="3914">
                  <c:v>27.425000000000001</c:v>
                </c:pt>
                <c:pt idx="3915">
                  <c:v>27.65</c:v>
                </c:pt>
                <c:pt idx="3916">
                  <c:v>27.925000000000001</c:v>
                </c:pt>
                <c:pt idx="3917">
                  <c:v>28.225000000000001</c:v>
                </c:pt>
                <c:pt idx="3918">
                  <c:v>28.45</c:v>
                </c:pt>
                <c:pt idx="3919">
                  <c:v>28.725000000000001</c:v>
                </c:pt>
                <c:pt idx="3920">
                  <c:v>28.274999999999999</c:v>
                </c:pt>
                <c:pt idx="3921">
                  <c:v>27.65</c:v>
                </c:pt>
                <c:pt idx="3922">
                  <c:v>26.975000000000001</c:v>
                </c:pt>
                <c:pt idx="3923">
                  <c:v>26.35</c:v>
                </c:pt>
                <c:pt idx="3924">
                  <c:v>25.75</c:v>
                </c:pt>
                <c:pt idx="3925">
                  <c:v>25.15</c:v>
                </c:pt>
                <c:pt idx="3926">
                  <c:v>25.225000000000001</c:v>
                </c:pt>
                <c:pt idx="3927">
                  <c:v>25.6</c:v>
                </c:pt>
                <c:pt idx="3928">
                  <c:v>25.925000000000001</c:v>
                </c:pt>
                <c:pt idx="3929">
                  <c:v>26</c:v>
                </c:pt>
                <c:pt idx="3930">
                  <c:v>26</c:v>
                </c:pt>
                <c:pt idx="3931">
                  <c:v>26</c:v>
                </c:pt>
                <c:pt idx="3932">
                  <c:v>25.774999999999999</c:v>
                </c:pt>
                <c:pt idx="3933">
                  <c:v>25.55</c:v>
                </c:pt>
                <c:pt idx="3934">
                  <c:v>25.274999999999999</c:v>
                </c:pt>
                <c:pt idx="3935">
                  <c:v>24.975000000000001</c:v>
                </c:pt>
                <c:pt idx="3936">
                  <c:v>24.75</c:v>
                </c:pt>
                <c:pt idx="3937">
                  <c:v>24.475000000000001</c:v>
                </c:pt>
                <c:pt idx="3938">
                  <c:v>24.55</c:v>
                </c:pt>
                <c:pt idx="3939">
                  <c:v>24.75</c:v>
                </c:pt>
                <c:pt idx="3940">
                  <c:v>24.95</c:v>
                </c:pt>
                <c:pt idx="3941">
                  <c:v>25.3</c:v>
                </c:pt>
                <c:pt idx="3942">
                  <c:v>25.7</c:v>
                </c:pt>
                <c:pt idx="3943">
                  <c:v>26.1</c:v>
                </c:pt>
                <c:pt idx="3944">
                  <c:v>26.425000000000001</c:v>
                </c:pt>
                <c:pt idx="3945">
                  <c:v>26.725000000000001</c:v>
                </c:pt>
                <c:pt idx="3946">
                  <c:v>27.25</c:v>
                </c:pt>
                <c:pt idx="3947">
                  <c:v>27.25</c:v>
                </c:pt>
                <c:pt idx="3948">
                  <c:v>27.05</c:v>
                </c:pt>
                <c:pt idx="3949">
                  <c:v>26.85</c:v>
                </c:pt>
                <c:pt idx="3950">
                  <c:v>26.65</c:v>
                </c:pt>
                <c:pt idx="3951">
                  <c:v>26.45</c:v>
                </c:pt>
                <c:pt idx="3952">
                  <c:v>26.25</c:v>
                </c:pt>
                <c:pt idx="3953">
                  <c:v>26.125</c:v>
                </c:pt>
                <c:pt idx="3954">
                  <c:v>25.95</c:v>
                </c:pt>
                <c:pt idx="3955">
                  <c:v>25.824999999999999</c:v>
                </c:pt>
                <c:pt idx="3956">
                  <c:v>25.875</c:v>
                </c:pt>
                <c:pt idx="3957">
                  <c:v>25.9</c:v>
                </c:pt>
                <c:pt idx="3958">
                  <c:v>25.975000000000001</c:v>
                </c:pt>
                <c:pt idx="3959">
                  <c:v>25.625</c:v>
                </c:pt>
                <c:pt idx="3960">
                  <c:v>25.05</c:v>
                </c:pt>
                <c:pt idx="3961">
                  <c:v>24.524999999999999</c:v>
                </c:pt>
                <c:pt idx="3962">
                  <c:v>24.475000000000001</c:v>
                </c:pt>
                <c:pt idx="3963">
                  <c:v>24.574999999999999</c:v>
                </c:pt>
                <c:pt idx="3964">
                  <c:v>24.675000000000001</c:v>
                </c:pt>
                <c:pt idx="3965">
                  <c:v>24.774999999999999</c:v>
                </c:pt>
                <c:pt idx="3966">
                  <c:v>24.875</c:v>
                </c:pt>
                <c:pt idx="3967">
                  <c:v>24.975000000000001</c:v>
                </c:pt>
                <c:pt idx="3968">
                  <c:v>25.15</c:v>
                </c:pt>
                <c:pt idx="3969">
                  <c:v>25.35</c:v>
                </c:pt>
                <c:pt idx="3970">
                  <c:v>25.55</c:v>
                </c:pt>
                <c:pt idx="3971">
                  <c:v>25.524999999999999</c:v>
                </c:pt>
                <c:pt idx="3972">
                  <c:v>25.35</c:v>
                </c:pt>
                <c:pt idx="3973">
                  <c:v>25.225000000000001</c:v>
                </c:pt>
                <c:pt idx="3974">
                  <c:v>25.125</c:v>
                </c:pt>
                <c:pt idx="3975">
                  <c:v>24.95</c:v>
                </c:pt>
                <c:pt idx="3976">
                  <c:v>24.824999999999999</c:v>
                </c:pt>
                <c:pt idx="3977">
                  <c:v>24.875</c:v>
                </c:pt>
                <c:pt idx="3978">
                  <c:v>24.9</c:v>
                </c:pt>
                <c:pt idx="3979">
                  <c:v>24.975000000000001</c:v>
                </c:pt>
                <c:pt idx="3980">
                  <c:v>25.074999999999999</c:v>
                </c:pt>
                <c:pt idx="3981">
                  <c:v>25.1</c:v>
                </c:pt>
                <c:pt idx="3982">
                  <c:v>25.175000000000001</c:v>
                </c:pt>
                <c:pt idx="3983">
                  <c:v>25.274999999999999</c:v>
                </c:pt>
                <c:pt idx="3984">
                  <c:v>25.45</c:v>
                </c:pt>
                <c:pt idx="3985">
                  <c:v>25.574999999999999</c:v>
                </c:pt>
                <c:pt idx="3986">
                  <c:v>25.675000000000001</c:v>
                </c:pt>
                <c:pt idx="3987">
                  <c:v>25.85</c:v>
                </c:pt>
                <c:pt idx="3988">
                  <c:v>25.975000000000001</c:v>
                </c:pt>
                <c:pt idx="3989">
                  <c:v>25.925000000000001</c:v>
                </c:pt>
                <c:pt idx="3990">
                  <c:v>25.9</c:v>
                </c:pt>
                <c:pt idx="3991">
                  <c:v>25.824999999999999</c:v>
                </c:pt>
                <c:pt idx="3992">
                  <c:v>26.175000000000001</c:v>
                </c:pt>
                <c:pt idx="3993">
                  <c:v>26.75</c:v>
                </c:pt>
                <c:pt idx="3994">
                  <c:v>27.274999999999999</c:v>
                </c:pt>
                <c:pt idx="3995">
                  <c:v>27.55</c:v>
                </c:pt>
                <c:pt idx="3996">
                  <c:v>27.75</c:v>
                </c:pt>
                <c:pt idx="3997">
                  <c:v>27.95</c:v>
                </c:pt>
                <c:pt idx="3998">
                  <c:v>27.625</c:v>
                </c:pt>
                <c:pt idx="3999">
                  <c:v>27.05</c:v>
                </c:pt>
                <c:pt idx="4000">
                  <c:v>26.524999999999999</c:v>
                </c:pt>
                <c:pt idx="4001">
                  <c:v>26.625</c:v>
                </c:pt>
                <c:pt idx="4002">
                  <c:v>26.85</c:v>
                </c:pt>
                <c:pt idx="4003">
                  <c:v>27.125</c:v>
                </c:pt>
                <c:pt idx="4004">
                  <c:v>26.975000000000001</c:v>
                </c:pt>
                <c:pt idx="4005">
                  <c:v>26.75</c:v>
                </c:pt>
                <c:pt idx="4006">
                  <c:v>26.475000000000001</c:v>
                </c:pt>
                <c:pt idx="4007">
                  <c:v>26.774999999999999</c:v>
                </c:pt>
                <c:pt idx="4008">
                  <c:v>27.35</c:v>
                </c:pt>
                <c:pt idx="4009">
                  <c:v>27.875</c:v>
                </c:pt>
                <c:pt idx="4010">
                  <c:v>27.925000000000001</c:v>
                </c:pt>
                <c:pt idx="4011">
                  <c:v>27.75</c:v>
                </c:pt>
                <c:pt idx="4012">
                  <c:v>27.625</c:v>
                </c:pt>
                <c:pt idx="4013">
                  <c:v>27.524999999999999</c:v>
                </c:pt>
                <c:pt idx="4014">
                  <c:v>27.35</c:v>
                </c:pt>
                <c:pt idx="4015">
                  <c:v>27.225000000000001</c:v>
                </c:pt>
                <c:pt idx="4016">
                  <c:v>27.574999999999999</c:v>
                </c:pt>
                <c:pt idx="4017">
                  <c:v>28</c:v>
                </c:pt>
                <c:pt idx="4018">
                  <c:v>28.475000000000001</c:v>
                </c:pt>
                <c:pt idx="4019">
                  <c:v>28.6</c:v>
                </c:pt>
                <c:pt idx="4020">
                  <c:v>28.6</c:v>
                </c:pt>
                <c:pt idx="4021">
                  <c:v>28.6</c:v>
                </c:pt>
                <c:pt idx="4022">
                  <c:v>28.074999999999999</c:v>
                </c:pt>
                <c:pt idx="4023">
                  <c:v>27.3</c:v>
                </c:pt>
                <c:pt idx="4024">
                  <c:v>26.574999999999999</c:v>
                </c:pt>
                <c:pt idx="4025">
                  <c:v>26.324999999999999</c:v>
                </c:pt>
                <c:pt idx="4026">
                  <c:v>26.3</c:v>
                </c:pt>
                <c:pt idx="4027">
                  <c:v>26.225000000000001</c:v>
                </c:pt>
                <c:pt idx="4028">
                  <c:v>26.125</c:v>
                </c:pt>
                <c:pt idx="4029">
                  <c:v>26.1</c:v>
                </c:pt>
                <c:pt idx="4030">
                  <c:v>26.024999999999999</c:v>
                </c:pt>
                <c:pt idx="4031">
                  <c:v>26</c:v>
                </c:pt>
                <c:pt idx="4032">
                  <c:v>26</c:v>
                </c:pt>
                <c:pt idx="4033">
                  <c:v>26</c:v>
                </c:pt>
                <c:pt idx="4034">
                  <c:v>26.074999999999999</c:v>
                </c:pt>
                <c:pt idx="4035">
                  <c:v>26.1</c:v>
                </c:pt>
                <c:pt idx="4036">
                  <c:v>26.175000000000001</c:v>
                </c:pt>
                <c:pt idx="4037">
                  <c:v>26.274999999999999</c:v>
                </c:pt>
                <c:pt idx="4038">
                  <c:v>26.3</c:v>
                </c:pt>
                <c:pt idx="4039">
                  <c:v>26.375</c:v>
                </c:pt>
                <c:pt idx="4040">
                  <c:v>26.625</c:v>
                </c:pt>
                <c:pt idx="4041">
                  <c:v>26.85</c:v>
                </c:pt>
                <c:pt idx="4042">
                  <c:v>27.125</c:v>
                </c:pt>
                <c:pt idx="4043">
                  <c:v>27.425000000000001</c:v>
                </c:pt>
                <c:pt idx="4044">
                  <c:v>27.65</c:v>
                </c:pt>
                <c:pt idx="4045">
                  <c:v>27.925000000000001</c:v>
                </c:pt>
                <c:pt idx="4046">
                  <c:v>28.225000000000001</c:v>
                </c:pt>
                <c:pt idx="4047">
                  <c:v>28.6</c:v>
                </c:pt>
                <c:pt idx="4048">
                  <c:v>28.925000000000001</c:v>
                </c:pt>
                <c:pt idx="4049">
                  <c:v>28.85</c:v>
                </c:pt>
                <c:pt idx="4050">
                  <c:v>28.65</c:v>
                </c:pt>
                <c:pt idx="4051">
                  <c:v>28.45</c:v>
                </c:pt>
                <c:pt idx="4052">
                  <c:v>28.4</c:v>
                </c:pt>
                <c:pt idx="4053">
                  <c:v>28.4</c:v>
                </c:pt>
                <c:pt idx="4054">
                  <c:v>28.4</c:v>
                </c:pt>
                <c:pt idx="4055">
                  <c:v>28.4</c:v>
                </c:pt>
                <c:pt idx="4056">
                  <c:v>28.4</c:v>
                </c:pt>
                <c:pt idx="4057">
                  <c:v>28.4</c:v>
                </c:pt>
                <c:pt idx="4058">
                  <c:v>28.4</c:v>
                </c:pt>
                <c:pt idx="4059">
                  <c:v>28.475000000000001</c:v>
                </c:pt>
                <c:pt idx="4060">
                  <c:v>28.5</c:v>
                </c:pt>
                <c:pt idx="4061">
                  <c:v>28.725000000000001</c:v>
                </c:pt>
                <c:pt idx="4062">
                  <c:v>29.024999999999999</c:v>
                </c:pt>
                <c:pt idx="4063">
                  <c:v>29.25</c:v>
                </c:pt>
                <c:pt idx="4064">
                  <c:v>29.6</c:v>
                </c:pt>
                <c:pt idx="4065">
                  <c:v>29.925000000000001</c:v>
                </c:pt>
                <c:pt idx="4066">
                  <c:v>30.3</c:v>
                </c:pt>
                <c:pt idx="4067">
                  <c:v>30.4</c:v>
                </c:pt>
                <c:pt idx="4068">
                  <c:v>30.4</c:v>
                </c:pt>
                <c:pt idx="4069">
                  <c:v>30.4</c:v>
                </c:pt>
                <c:pt idx="4070">
                  <c:v>30.4</c:v>
                </c:pt>
                <c:pt idx="4071">
                  <c:v>30.4</c:v>
                </c:pt>
                <c:pt idx="4072">
                  <c:v>30.4</c:v>
                </c:pt>
                <c:pt idx="4073">
                  <c:v>30.175000000000001</c:v>
                </c:pt>
                <c:pt idx="4074">
                  <c:v>29.8</c:v>
                </c:pt>
                <c:pt idx="4075">
                  <c:v>29.475000000000001</c:v>
                </c:pt>
                <c:pt idx="4076">
                  <c:v>29.324999999999999</c:v>
                </c:pt>
                <c:pt idx="4077">
                  <c:v>29.15</c:v>
                </c:pt>
                <c:pt idx="4078">
                  <c:v>29.024999999999999</c:v>
                </c:pt>
                <c:pt idx="4079">
                  <c:v>28.925000000000001</c:v>
                </c:pt>
                <c:pt idx="4080">
                  <c:v>28.824999999999999</c:v>
                </c:pt>
                <c:pt idx="4081">
                  <c:v>28.725000000000001</c:v>
                </c:pt>
                <c:pt idx="4082">
                  <c:v>28.625</c:v>
                </c:pt>
                <c:pt idx="4083">
                  <c:v>28.524999999999999</c:v>
                </c:pt>
                <c:pt idx="4084">
                  <c:v>28.425000000000001</c:v>
                </c:pt>
                <c:pt idx="4085">
                  <c:v>28.7</c:v>
                </c:pt>
                <c:pt idx="4086">
                  <c:v>29.1</c:v>
                </c:pt>
                <c:pt idx="4087">
                  <c:v>29.5</c:v>
                </c:pt>
                <c:pt idx="4088">
                  <c:v>29.824999999999999</c:v>
                </c:pt>
                <c:pt idx="4089">
                  <c:v>30.2</c:v>
                </c:pt>
                <c:pt idx="4090">
                  <c:v>30.524999999999999</c:v>
                </c:pt>
                <c:pt idx="4091">
                  <c:v>30.675000000000001</c:v>
                </c:pt>
                <c:pt idx="4092">
                  <c:v>30.85</c:v>
                </c:pt>
                <c:pt idx="4093">
                  <c:v>30.975000000000001</c:v>
                </c:pt>
                <c:pt idx="4094">
                  <c:v>30.85</c:v>
                </c:pt>
                <c:pt idx="4095">
                  <c:v>30.65</c:v>
                </c:pt>
                <c:pt idx="4096">
                  <c:v>30.45</c:v>
                </c:pt>
                <c:pt idx="4097">
                  <c:v>30.175000000000001</c:v>
                </c:pt>
                <c:pt idx="4098">
                  <c:v>29.8</c:v>
                </c:pt>
                <c:pt idx="4099">
                  <c:v>29.475000000000001</c:v>
                </c:pt>
                <c:pt idx="4100">
                  <c:v>29.324999999999999</c:v>
                </c:pt>
                <c:pt idx="4101">
                  <c:v>29.15</c:v>
                </c:pt>
                <c:pt idx="4102">
                  <c:v>29.024999999999999</c:v>
                </c:pt>
                <c:pt idx="4103">
                  <c:v>28.925000000000001</c:v>
                </c:pt>
                <c:pt idx="4104">
                  <c:v>28.75</c:v>
                </c:pt>
                <c:pt idx="4105">
                  <c:v>28.625</c:v>
                </c:pt>
                <c:pt idx="4106">
                  <c:v>28.75</c:v>
                </c:pt>
                <c:pt idx="4107">
                  <c:v>28.875</c:v>
                </c:pt>
                <c:pt idx="4108">
                  <c:v>29.05</c:v>
                </c:pt>
                <c:pt idx="4109">
                  <c:v>29.25</c:v>
                </c:pt>
                <c:pt idx="4110">
                  <c:v>29.375</c:v>
                </c:pt>
                <c:pt idx="4111">
                  <c:v>29.55</c:v>
                </c:pt>
                <c:pt idx="4112">
                  <c:v>30.125</c:v>
                </c:pt>
                <c:pt idx="4113">
                  <c:v>30.75</c:v>
                </c:pt>
                <c:pt idx="4114">
                  <c:v>31.425000000000001</c:v>
                </c:pt>
                <c:pt idx="4115">
                  <c:v>31.524999999999999</c:v>
                </c:pt>
                <c:pt idx="4116">
                  <c:v>31.5</c:v>
                </c:pt>
                <c:pt idx="4117">
                  <c:v>31.425000000000001</c:v>
                </c:pt>
                <c:pt idx="4118">
                  <c:v>31.324999999999999</c:v>
                </c:pt>
                <c:pt idx="4119">
                  <c:v>31.3</c:v>
                </c:pt>
                <c:pt idx="4120">
                  <c:v>31.225000000000001</c:v>
                </c:pt>
                <c:pt idx="4121">
                  <c:v>30.675000000000001</c:v>
                </c:pt>
                <c:pt idx="4122">
                  <c:v>30.05</c:v>
                </c:pt>
                <c:pt idx="4123">
                  <c:v>29.375</c:v>
                </c:pt>
                <c:pt idx="4124">
                  <c:v>29.125</c:v>
                </c:pt>
                <c:pt idx="4125">
                  <c:v>29.1</c:v>
                </c:pt>
                <c:pt idx="4126">
                  <c:v>29.024999999999999</c:v>
                </c:pt>
                <c:pt idx="4127">
                  <c:v>28.925000000000001</c:v>
                </c:pt>
                <c:pt idx="4128">
                  <c:v>28.75</c:v>
                </c:pt>
                <c:pt idx="4129">
                  <c:v>28.625</c:v>
                </c:pt>
                <c:pt idx="4130">
                  <c:v>28.675000000000001</c:v>
                </c:pt>
                <c:pt idx="4131">
                  <c:v>28.7</c:v>
                </c:pt>
                <c:pt idx="4132">
                  <c:v>28.774999999999999</c:v>
                </c:pt>
                <c:pt idx="4133">
                  <c:v>28.95</c:v>
                </c:pt>
                <c:pt idx="4134">
                  <c:v>29.15</c:v>
                </c:pt>
                <c:pt idx="4135">
                  <c:v>29.35</c:v>
                </c:pt>
                <c:pt idx="4136">
                  <c:v>29.85</c:v>
                </c:pt>
                <c:pt idx="4137">
                  <c:v>30.45</c:v>
                </c:pt>
                <c:pt idx="4138">
                  <c:v>31.05</c:v>
                </c:pt>
                <c:pt idx="4139">
                  <c:v>31.274999999999999</c:v>
                </c:pt>
                <c:pt idx="4140">
                  <c:v>31.3</c:v>
                </c:pt>
                <c:pt idx="4141">
                  <c:v>31.375</c:v>
                </c:pt>
                <c:pt idx="4142">
                  <c:v>31.175000000000001</c:v>
                </c:pt>
                <c:pt idx="4143">
                  <c:v>30.95</c:v>
                </c:pt>
                <c:pt idx="4144">
                  <c:v>30.675000000000001</c:v>
                </c:pt>
                <c:pt idx="4145">
                  <c:v>30.375</c:v>
                </c:pt>
                <c:pt idx="4146">
                  <c:v>30</c:v>
                </c:pt>
                <c:pt idx="4147">
                  <c:v>29.675000000000001</c:v>
                </c:pt>
                <c:pt idx="4148">
                  <c:v>29.524999999999999</c:v>
                </c:pt>
                <c:pt idx="4149">
                  <c:v>29.35</c:v>
                </c:pt>
                <c:pt idx="4150">
                  <c:v>29.225000000000001</c:v>
                </c:pt>
                <c:pt idx="4151">
                  <c:v>29.125</c:v>
                </c:pt>
                <c:pt idx="4152">
                  <c:v>29.1</c:v>
                </c:pt>
                <c:pt idx="4153">
                  <c:v>29.024999999999999</c:v>
                </c:pt>
                <c:pt idx="4154">
                  <c:v>28.925000000000001</c:v>
                </c:pt>
                <c:pt idx="4155">
                  <c:v>28.9</c:v>
                </c:pt>
                <c:pt idx="4156">
                  <c:v>28.824999999999999</c:v>
                </c:pt>
                <c:pt idx="4157">
                  <c:v>28.95</c:v>
                </c:pt>
                <c:pt idx="4158">
                  <c:v>29.15</c:v>
                </c:pt>
                <c:pt idx="4159">
                  <c:v>29.35</c:v>
                </c:pt>
                <c:pt idx="4160">
                  <c:v>29.774999999999999</c:v>
                </c:pt>
                <c:pt idx="4161">
                  <c:v>30.35</c:v>
                </c:pt>
                <c:pt idx="4162">
                  <c:v>30.875</c:v>
                </c:pt>
                <c:pt idx="4163">
                  <c:v>30.774999999999999</c:v>
                </c:pt>
                <c:pt idx="4164">
                  <c:v>30.4</c:v>
                </c:pt>
                <c:pt idx="4165">
                  <c:v>30.074999999999999</c:v>
                </c:pt>
                <c:pt idx="4166">
                  <c:v>30.15</c:v>
                </c:pt>
                <c:pt idx="4167">
                  <c:v>30.35</c:v>
                </c:pt>
                <c:pt idx="4168">
                  <c:v>30.55</c:v>
                </c:pt>
                <c:pt idx="4169">
                  <c:v>30.3</c:v>
                </c:pt>
                <c:pt idx="4170">
                  <c:v>29.9</c:v>
                </c:pt>
                <c:pt idx="4171">
                  <c:v>29.5</c:v>
                </c:pt>
                <c:pt idx="4172">
                  <c:v>29.324999999999999</c:v>
                </c:pt>
                <c:pt idx="4173">
                  <c:v>29.15</c:v>
                </c:pt>
                <c:pt idx="4174">
                  <c:v>29.024999999999999</c:v>
                </c:pt>
                <c:pt idx="4175">
                  <c:v>29</c:v>
                </c:pt>
                <c:pt idx="4176">
                  <c:v>29</c:v>
                </c:pt>
                <c:pt idx="4177">
                  <c:v>29</c:v>
                </c:pt>
                <c:pt idx="4178">
                  <c:v>28.925000000000001</c:v>
                </c:pt>
                <c:pt idx="4179">
                  <c:v>28.75</c:v>
                </c:pt>
                <c:pt idx="4180">
                  <c:v>28.625</c:v>
                </c:pt>
                <c:pt idx="4181">
                  <c:v>28.824999999999999</c:v>
                </c:pt>
                <c:pt idx="4182">
                  <c:v>29.05</c:v>
                </c:pt>
                <c:pt idx="4183">
                  <c:v>29.324999999999999</c:v>
                </c:pt>
                <c:pt idx="4184">
                  <c:v>29.774999999999999</c:v>
                </c:pt>
                <c:pt idx="4185">
                  <c:v>30.35</c:v>
                </c:pt>
                <c:pt idx="4186">
                  <c:v>30.875</c:v>
                </c:pt>
                <c:pt idx="4187">
                  <c:v>30.774999999999999</c:v>
                </c:pt>
                <c:pt idx="4188">
                  <c:v>30.475000000000001</c:v>
                </c:pt>
                <c:pt idx="4189">
                  <c:v>30.25</c:v>
                </c:pt>
                <c:pt idx="4190">
                  <c:v>30.2</c:v>
                </c:pt>
                <c:pt idx="4191">
                  <c:v>30.2</c:v>
                </c:pt>
                <c:pt idx="4192">
                  <c:v>30.125</c:v>
                </c:pt>
                <c:pt idx="4193">
                  <c:v>29.8</c:v>
                </c:pt>
                <c:pt idx="4194">
                  <c:v>29.4</c:v>
                </c:pt>
                <c:pt idx="4195">
                  <c:v>29</c:v>
                </c:pt>
                <c:pt idx="4196">
                  <c:v>28.75</c:v>
                </c:pt>
                <c:pt idx="4197">
                  <c:v>28.475000000000001</c:v>
                </c:pt>
                <c:pt idx="4198">
                  <c:v>28.25</c:v>
                </c:pt>
                <c:pt idx="4199">
                  <c:v>28.125</c:v>
                </c:pt>
                <c:pt idx="4200">
                  <c:v>28.1</c:v>
                </c:pt>
                <c:pt idx="4201">
                  <c:v>28.024999999999999</c:v>
                </c:pt>
                <c:pt idx="4202">
                  <c:v>28.074999999999999</c:v>
                </c:pt>
                <c:pt idx="4203">
                  <c:v>28.1</c:v>
                </c:pt>
                <c:pt idx="4204">
                  <c:v>28.175000000000001</c:v>
                </c:pt>
                <c:pt idx="4205">
                  <c:v>28.125</c:v>
                </c:pt>
                <c:pt idx="4206">
                  <c:v>28.1</c:v>
                </c:pt>
                <c:pt idx="4207">
                  <c:v>28.024999999999999</c:v>
                </c:pt>
                <c:pt idx="4208">
                  <c:v>28.074999999999999</c:v>
                </c:pt>
                <c:pt idx="4209">
                  <c:v>28.25</c:v>
                </c:pt>
                <c:pt idx="4210">
                  <c:v>28.375</c:v>
                </c:pt>
                <c:pt idx="4211">
                  <c:v>28.475000000000001</c:v>
                </c:pt>
                <c:pt idx="4212">
                  <c:v>28.65</c:v>
                </c:pt>
                <c:pt idx="4213">
                  <c:v>28.774999999999999</c:v>
                </c:pt>
                <c:pt idx="4214">
                  <c:v>28.875</c:v>
                </c:pt>
                <c:pt idx="4215">
                  <c:v>29.05</c:v>
                </c:pt>
                <c:pt idx="4216">
                  <c:v>29.175000000000001</c:v>
                </c:pt>
                <c:pt idx="4217">
                  <c:v>29.125</c:v>
                </c:pt>
                <c:pt idx="4218">
                  <c:v>29.1</c:v>
                </c:pt>
                <c:pt idx="4219">
                  <c:v>29.024999999999999</c:v>
                </c:pt>
                <c:pt idx="4220">
                  <c:v>29</c:v>
                </c:pt>
                <c:pt idx="4221">
                  <c:v>29</c:v>
                </c:pt>
                <c:pt idx="4222">
                  <c:v>29</c:v>
                </c:pt>
                <c:pt idx="4223">
                  <c:v>28.925000000000001</c:v>
                </c:pt>
                <c:pt idx="4224">
                  <c:v>28.75</c:v>
                </c:pt>
                <c:pt idx="4225">
                  <c:v>28.625</c:v>
                </c:pt>
                <c:pt idx="4226">
                  <c:v>28.524999999999999</c:v>
                </c:pt>
                <c:pt idx="4227">
                  <c:v>28.5</c:v>
                </c:pt>
                <c:pt idx="4228">
                  <c:v>28.425000000000001</c:v>
                </c:pt>
                <c:pt idx="4229">
                  <c:v>28.774999999999999</c:v>
                </c:pt>
                <c:pt idx="4230">
                  <c:v>29.2</c:v>
                </c:pt>
                <c:pt idx="4231">
                  <c:v>29.675000000000001</c:v>
                </c:pt>
                <c:pt idx="4232">
                  <c:v>30.1</c:v>
                </c:pt>
                <c:pt idx="4233">
                  <c:v>30.5</c:v>
                </c:pt>
                <c:pt idx="4234">
                  <c:v>30.9</c:v>
                </c:pt>
                <c:pt idx="4235">
                  <c:v>31</c:v>
                </c:pt>
                <c:pt idx="4236">
                  <c:v>31</c:v>
                </c:pt>
                <c:pt idx="4237">
                  <c:v>30.925000000000001</c:v>
                </c:pt>
                <c:pt idx="4238">
                  <c:v>30.75</c:v>
                </c:pt>
                <c:pt idx="4239">
                  <c:v>30.475000000000001</c:v>
                </c:pt>
                <c:pt idx="4240">
                  <c:v>30.25</c:v>
                </c:pt>
                <c:pt idx="4241">
                  <c:v>29.9</c:v>
                </c:pt>
                <c:pt idx="4242">
                  <c:v>29.574999999999999</c:v>
                </c:pt>
                <c:pt idx="4243">
                  <c:v>29.2</c:v>
                </c:pt>
                <c:pt idx="4244">
                  <c:v>28.8</c:v>
                </c:pt>
                <c:pt idx="4245">
                  <c:v>28.475000000000001</c:v>
                </c:pt>
                <c:pt idx="4246">
                  <c:v>28.1</c:v>
                </c:pt>
                <c:pt idx="4247">
                  <c:v>28.15</c:v>
                </c:pt>
                <c:pt idx="4248">
                  <c:v>28.35</c:v>
                </c:pt>
                <c:pt idx="4249">
                  <c:v>28.55</c:v>
                </c:pt>
                <c:pt idx="4250">
                  <c:v>28.524999999999999</c:v>
                </c:pt>
                <c:pt idx="4251">
                  <c:v>28.5</c:v>
                </c:pt>
                <c:pt idx="4252">
                  <c:v>28.425000000000001</c:v>
                </c:pt>
                <c:pt idx="4253">
                  <c:v>28.7</c:v>
                </c:pt>
                <c:pt idx="4254">
                  <c:v>29.1</c:v>
                </c:pt>
                <c:pt idx="4255">
                  <c:v>29.5</c:v>
                </c:pt>
                <c:pt idx="4256">
                  <c:v>29.824999999999999</c:v>
                </c:pt>
                <c:pt idx="4257">
                  <c:v>30.2</c:v>
                </c:pt>
                <c:pt idx="4258">
                  <c:v>30.524999999999999</c:v>
                </c:pt>
                <c:pt idx="4259">
                  <c:v>30.675000000000001</c:v>
                </c:pt>
                <c:pt idx="4260">
                  <c:v>30.85</c:v>
                </c:pt>
                <c:pt idx="4261">
                  <c:v>30.975000000000001</c:v>
                </c:pt>
                <c:pt idx="4262">
                  <c:v>30.774999999999999</c:v>
                </c:pt>
                <c:pt idx="4263">
                  <c:v>30.4</c:v>
                </c:pt>
                <c:pt idx="4264">
                  <c:v>30.074999999999999</c:v>
                </c:pt>
                <c:pt idx="4265">
                  <c:v>29.774999999999999</c:v>
                </c:pt>
                <c:pt idx="4266">
                  <c:v>29.4</c:v>
                </c:pt>
                <c:pt idx="4267">
                  <c:v>29.074999999999999</c:v>
                </c:pt>
                <c:pt idx="4268">
                  <c:v>28.85</c:v>
                </c:pt>
                <c:pt idx="4269">
                  <c:v>28.65</c:v>
                </c:pt>
                <c:pt idx="4270">
                  <c:v>28.45</c:v>
                </c:pt>
                <c:pt idx="4271">
                  <c:v>28.175000000000001</c:v>
                </c:pt>
                <c:pt idx="4272">
                  <c:v>27.8</c:v>
                </c:pt>
                <c:pt idx="4273">
                  <c:v>27.475000000000001</c:v>
                </c:pt>
                <c:pt idx="4274">
                  <c:v>27.324999999999999</c:v>
                </c:pt>
                <c:pt idx="4275">
                  <c:v>27.15</c:v>
                </c:pt>
                <c:pt idx="4276">
                  <c:v>27.024999999999999</c:v>
                </c:pt>
                <c:pt idx="4277">
                  <c:v>27.375</c:v>
                </c:pt>
                <c:pt idx="4278">
                  <c:v>27.8</c:v>
                </c:pt>
                <c:pt idx="4279">
                  <c:v>28.274999999999999</c:v>
                </c:pt>
                <c:pt idx="4280">
                  <c:v>28.925000000000001</c:v>
                </c:pt>
                <c:pt idx="4281">
                  <c:v>29.55</c:v>
                </c:pt>
                <c:pt idx="4282">
                  <c:v>30.225000000000001</c:v>
                </c:pt>
                <c:pt idx="4283">
                  <c:v>30.324999999999999</c:v>
                </c:pt>
                <c:pt idx="4284">
                  <c:v>30.15</c:v>
                </c:pt>
                <c:pt idx="4285">
                  <c:v>30.024999999999999</c:v>
                </c:pt>
                <c:pt idx="4286">
                  <c:v>29.925000000000001</c:v>
                </c:pt>
                <c:pt idx="4287">
                  <c:v>29.75</c:v>
                </c:pt>
                <c:pt idx="4288">
                  <c:v>29.625</c:v>
                </c:pt>
                <c:pt idx="4289">
                  <c:v>29.375</c:v>
                </c:pt>
                <c:pt idx="4290">
                  <c:v>29.074999999999999</c:v>
                </c:pt>
                <c:pt idx="4291">
                  <c:v>28.774999999999999</c:v>
                </c:pt>
                <c:pt idx="4292">
                  <c:v>28.475000000000001</c:v>
                </c:pt>
                <c:pt idx="4293">
                  <c:v>28.175000000000001</c:v>
                </c:pt>
                <c:pt idx="4294">
                  <c:v>27.875</c:v>
                </c:pt>
                <c:pt idx="4295">
                  <c:v>27.725000000000001</c:v>
                </c:pt>
                <c:pt idx="4296">
                  <c:v>27.625</c:v>
                </c:pt>
                <c:pt idx="4297">
                  <c:v>27.45</c:v>
                </c:pt>
                <c:pt idx="4298">
                  <c:v>27.475000000000001</c:v>
                </c:pt>
                <c:pt idx="4299">
                  <c:v>27.574999999999999</c:v>
                </c:pt>
                <c:pt idx="4300">
                  <c:v>27.675000000000001</c:v>
                </c:pt>
                <c:pt idx="4301">
                  <c:v>27.925000000000001</c:v>
                </c:pt>
                <c:pt idx="4302">
                  <c:v>28.3</c:v>
                </c:pt>
                <c:pt idx="4303">
                  <c:v>28.7</c:v>
                </c:pt>
                <c:pt idx="4304">
                  <c:v>29.475000000000001</c:v>
                </c:pt>
                <c:pt idx="4305">
                  <c:v>30.3</c:v>
                </c:pt>
                <c:pt idx="4306">
                  <c:v>31.175000000000001</c:v>
                </c:pt>
                <c:pt idx="4307">
                  <c:v>31.324999999999999</c:v>
                </c:pt>
                <c:pt idx="4308">
                  <c:v>31.3</c:v>
                </c:pt>
                <c:pt idx="4309">
                  <c:v>31.225000000000001</c:v>
                </c:pt>
                <c:pt idx="4310">
                  <c:v>31.05</c:v>
                </c:pt>
                <c:pt idx="4311">
                  <c:v>30.85</c:v>
                </c:pt>
                <c:pt idx="4312">
                  <c:v>30.65</c:v>
                </c:pt>
                <c:pt idx="4313">
                  <c:v>30.375</c:v>
                </c:pt>
                <c:pt idx="4314">
                  <c:v>30.15</c:v>
                </c:pt>
                <c:pt idx="4315">
                  <c:v>29.875</c:v>
                </c:pt>
                <c:pt idx="4316">
                  <c:v>29.574999999999999</c:v>
                </c:pt>
                <c:pt idx="4317">
                  <c:v>29.35</c:v>
                </c:pt>
                <c:pt idx="4318">
                  <c:v>29.074999999999999</c:v>
                </c:pt>
                <c:pt idx="4319">
                  <c:v>28.85</c:v>
                </c:pt>
                <c:pt idx="4320">
                  <c:v>28.65</c:v>
                </c:pt>
                <c:pt idx="4321">
                  <c:v>28.45</c:v>
                </c:pt>
                <c:pt idx="4322">
                  <c:v>28.4</c:v>
                </c:pt>
                <c:pt idx="4323">
                  <c:v>28.4</c:v>
                </c:pt>
                <c:pt idx="4324">
                  <c:v>28.4</c:v>
                </c:pt>
                <c:pt idx="4325">
                  <c:v>28.4</c:v>
                </c:pt>
                <c:pt idx="4326">
                  <c:v>28.4</c:v>
                </c:pt>
                <c:pt idx="4327">
                  <c:v>28.4</c:v>
                </c:pt>
                <c:pt idx="4328">
                  <c:v>28.85</c:v>
                </c:pt>
                <c:pt idx="4329">
                  <c:v>29.45</c:v>
                </c:pt>
                <c:pt idx="4330">
                  <c:v>30.05</c:v>
                </c:pt>
                <c:pt idx="4331">
                  <c:v>30.425000000000001</c:v>
                </c:pt>
                <c:pt idx="4332">
                  <c:v>30.8</c:v>
                </c:pt>
                <c:pt idx="4333">
                  <c:v>31.125</c:v>
                </c:pt>
                <c:pt idx="4334">
                  <c:v>31.125</c:v>
                </c:pt>
                <c:pt idx="4335">
                  <c:v>30.95</c:v>
                </c:pt>
                <c:pt idx="4336">
                  <c:v>30.824999999999999</c:v>
                </c:pt>
                <c:pt idx="4337">
                  <c:v>30.2</c:v>
                </c:pt>
                <c:pt idx="4338">
                  <c:v>29.7</c:v>
                </c:pt>
                <c:pt idx="4339">
                  <c:v>29.3</c:v>
                </c:pt>
                <c:pt idx="4340">
                  <c:v>28.9</c:v>
                </c:pt>
                <c:pt idx="4341">
                  <c:v>28.574999999999999</c:v>
                </c:pt>
                <c:pt idx="4342">
                  <c:v>28.274999999999999</c:v>
                </c:pt>
                <c:pt idx="4343">
                  <c:v>28.05</c:v>
                </c:pt>
                <c:pt idx="4344">
                  <c:v>27.85</c:v>
                </c:pt>
                <c:pt idx="4345">
                  <c:v>27.725000000000001</c:v>
                </c:pt>
                <c:pt idx="4346">
                  <c:v>27.625</c:v>
                </c:pt>
                <c:pt idx="4347">
                  <c:v>27.524999999999999</c:v>
                </c:pt>
                <c:pt idx="4348">
                  <c:v>27.425000000000001</c:v>
                </c:pt>
                <c:pt idx="4349">
                  <c:v>27.925000000000001</c:v>
                </c:pt>
                <c:pt idx="4350">
                  <c:v>28.4</c:v>
                </c:pt>
                <c:pt idx="4351">
                  <c:v>28.875</c:v>
                </c:pt>
                <c:pt idx="4352">
                  <c:v>29.3</c:v>
                </c:pt>
                <c:pt idx="4353">
                  <c:v>29.625</c:v>
                </c:pt>
                <c:pt idx="4354">
                  <c:v>30</c:v>
                </c:pt>
                <c:pt idx="4355">
                  <c:v>30.4</c:v>
                </c:pt>
                <c:pt idx="4356">
                  <c:v>30.725000000000001</c:v>
                </c:pt>
                <c:pt idx="4357">
                  <c:v>31.1</c:v>
                </c:pt>
                <c:pt idx="4358">
                  <c:v>30.9</c:v>
                </c:pt>
                <c:pt idx="4359">
                  <c:v>30.5</c:v>
                </c:pt>
                <c:pt idx="4360">
                  <c:v>30.1</c:v>
                </c:pt>
                <c:pt idx="4361">
                  <c:v>29.1</c:v>
                </c:pt>
                <c:pt idx="4362">
                  <c:v>27.9</c:v>
                </c:pt>
                <c:pt idx="4363">
                  <c:v>26.7</c:v>
                </c:pt>
                <c:pt idx="4364">
                  <c:v>26.774999999999999</c:v>
                </c:pt>
                <c:pt idx="4365">
                  <c:v>27.35</c:v>
                </c:pt>
                <c:pt idx="4366">
                  <c:v>27.875</c:v>
                </c:pt>
                <c:pt idx="4367">
                  <c:v>28</c:v>
                </c:pt>
                <c:pt idx="4368">
                  <c:v>28</c:v>
                </c:pt>
                <c:pt idx="4369">
                  <c:v>28</c:v>
                </c:pt>
                <c:pt idx="4370">
                  <c:v>28</c:v>
                </c:pt>
                <c:pt idx="4371">
                  <c:v>28</c:v>
                </c:pt>
                <c:pt idx="4372">
                  <c:v>28</c:v>
                </c:pt>
                <c:pt idx="4373">
                  <c:v>28.225000000000001</c:v>
                </c:pt>
                <c:pt idx="4374">
                  <c:v>28.6</c:v>
                </c:pt>
                <c:pt idx="4375">
                  <c:v>28.925000000000001</c:v>
                </c:pt>
                <c:pt idx="4376">
                  <c:v>29.375</c:v>
                </c:pt>
                <c:pt idx="4377">
                  <c:v>29.8</c:v>
                </c:pt>
                <c:pt idx="4378">
                  <c:v>30.274999999999999</c:v>
                </c:pt>
                <c:pt idx="4379">
                  <c:v>30.175000000000001</c:v>
                </c:pt>
                <c:pt idx="4380">
                  <c:v>29.95</c:v>
                </c:pt>
                <c:pt idx="4381">
                  <c:v>29.675000000000001</c:v>
                </c:pt>
                <c:pt idx="4382">
                  <c:v>29.375</c:v>
                </c:pt>
                <c:pt idx="4383">
                  <c:v>29.15</c:v>
                </c:pt>
                <c:pt idx="4384">
                  <c:v>28.875</c:v>
                </c:pt>
                <c:pt idx="4385">
                  <c:v>28.574999999999999</c:v>
                </c:pt>
                <c:pt idx="4386">
                  <c:v>28.2</c:v>
                </c:pt>
                <c:pt idx="4387">
                  <c:v>27.875</c:v>
                </c:pt>
                <c:pt idx="4388">
                  <c:v>27.875</c:v>
                </c:pt>
                <c:pt idx="4389">
                  <c:v>28.05</c:v>
                </c:pt>
                <c:pt idx="4390">
                  <c:v>28.175000000000001</c:v>
                </c:pt>
                <c:pt idx="4391">
                  <c:v>28.125</c:v>
                </c:pt>
                <c:pt idx="4392">
                  <c:v>28.024999999999999</c:v>
                </c:pt>
                <c:pt idx="4393">
                  <c:v>27.925000000000001</c:v>
                </c:pt>
                <c:pt idx="4394">
                  <c:v>27.824999999999999</c:v>
                </c:pt>
                <c:pt idx="4395">
                  <c:v>27.725000000000001</c:v>
                </c:pt>
                <c:pt idx="4396">
                  <c:v>27.625</c:v>
                </c:pt>
                <c:pt idx="4397">
                  <c:v>27.824999999999999</c:v>
                </c:pt>
                <c:pt idx="4398">
                  <c:v>28.05</c:v>
                </c:pt>
                <c:pt idx="4399">
                  <c:v>28.324999999999999</c:v>
                </c:pt>
                <c:pt idx="4400">
                  <c:v>28.774999999999999</c:v>
                </c:pt>
                <c:pt idx="4401">
                  <c:v>29.35</c:v>
                </c:pt>
                <c:pt idx="4402">
                  <c:v>29.875</c:v>
                </c:pt>
                <c:pt idx="4403">
                  <c:v>29.774999999999999</c:v>
                </c:pt>
                <c:pt idx="4404">
                  <c:v>29.55</c:v>
                </c:pt>
                <c:pt idx="4405">
                  <c:v>29.274999999999999</c:v>
                </c:pt>
                <c:pt idx="4406">
                  <c:v>29.35</c:v>
                </c:pt>
                <c:pt idx="4407">
                  <c:v>29.55</c:v>
                </c:pt>
                <c:pt idx="4408">
                  <c:v>29.75</c:v>
                </c:pt>
                <c:pt idx="4409">
                  <c:v>29.425000000000001</c:v>
                </c:pt>
                <c:pt idx="4410">
                  <c:v>29</c:v>
                </c:pt>
                <c:pt idx="4411">
                  <c:v>28.524999999999999</c:v>
                </c:pt>
                <c:pt idx="4412">
                  <c:v>28.324999999999999</c:v>
                </c:pt>
                <c:pt idx="4413">
                  <c:v>28.3</c:v>
                </c:pt>
                <c:pt idx="4414">
                  <c:v>28.225000000000001</c:v>
                </c:pt>
                <c:pt idx="4415">
                  <c:v>28.125</c:v>
                </c:pt>
                <c:pt idx="4416">
                  <c:v>28.1</c:v>
                </c:pt>
                <c:pt idx="4417">
                  <c:v>28.024999999999999</c:v>
                </c:pt>
                <c:pt idx="4418">
                  <c:v>27.925000000000001</c:v>
                </c:pt>
                <c:pt idx="4419">
                  <c:v>27.9</c:v>
                </c:pt>
                <c:pt idx="4420">
                  <c:v>27.824999999999999</c:v>
                </c:pt>
                <c:pt idx="4421">
                  <c:v>28.024999999999999</c:v>
                </c:pt>
                <c:pt idx="4422">
                  <c:v>28.25</c:v>
                </c:pt>
                <c:pt idx="4423">
                  <c:v>28.524999999999999</c:v>
                </c:pt>
                <c:pt idx="4424">
                  <c:v>28.824999999999999</c:v>
                </c:pt>
                <c:pt idx="4425">
                  <c:v>29.2</c:v>
                </c:pt>
                <c:pt idx="4426">
                  <c:v>29.524999999999999</c:v>
                </c:pt>
                <c:pt idx="4427">
                  <c:v>29.824999999999999</c:v>
                </c:pt>
                <c:pt idx="4428">
                  <c:v>30.2</c:v>
                </c:pt>
                <c:pt idx="4429">
                  <c:v>30.524999999999999</c:v>
                </c:pt>
                <c:pt idx="4430">
                  <c:v>30.225000000000001</c:v>
                </c:pt>
                <c:pt idx="4431">
                  <c:v>29.65</c:v>
                </c:pt>
                <c:pt idx="4432">
                  <c:v>29.125</c:v>
                </c:pt>
                <c:pt idx="4433">
                  <c:v>28.925000000000001</c:v>
                </c:pt>
                <c:pt idx="4434">
                  <c:v>28.75</c:v>
                </c:pt>
                <c:pt idx="4435">
                  <c:v>28.625</c:v>
                </c:pt>
                <c:pt idx="4436">
                  <c:v>28.524999999999999</c:v>
                </c:pt>
                <c:pt idx="4437">
                  <c:v>28.35</c:v>
                </c:pt>
                <c:pt idx="4438">
                  <c:v>28.225000000000001</c:v>
                </c:pt>
                <c:pt idx="4439">
                  <c:v>28.125</c:v>
                </c:pt>
                <c:pt idx="4440">
                  <c:v>28.1</c:v>
                </c:pt>
                <c:pt idx="4441">
                  <c:v>28.024999999999999</c:v>
                </c:pt>
                <c:pt idx="4442">
                  <c:v>27.925000000000001</c:v>
                </c:pt>
                <c:pt idx="4443">
                  <c:v>27.9</c:v>
                </c:pt>
                <c:pt idx="4444">
                  <c:v>27.824999999999999</c:v>
                </c:pt>
                <c:pt idx="4445">
                  <c:v>27.95</c:v>
                </c:pt>
                <c:pt idx="4446">
                  <c:v>28.15</c:v>
                </c:pt>
                <c:pt idx="4447">
                  <c:v>28.35</c:v>
                </c:pt>
                <c:pt idx="4448">
                  <c:v>28.625</c:v>
                </c:pt>
                <c:pt idx="4449">
                  <c:v>29</c:v>
                </c:pt>
                <c:pt idx="4450">
                  <c:v>29.324999999999999</c:v>
                </c:pt>
                <c:pt idx="4451">
                  <c:v>29.475000000000001</c:v>
                </c:pt>
                <c:pt idx="4452">
                  <c:v>29.65</c:v>
                </c:pt>
                <c:pt idx="4453">
                  <c:v>29.774999999999999</c:v>
                </c:pt>
                <c:pt idx="4454">
                  <c:v>29.65</c:v>
                </c:pt>
                <c:pt idx="4455">
                  <c:v>29.45</c:v>
                </c:pt>
                <c:pt idx="4456">
                  <c:v>29.25</c:v>
                </c:pt>
                <c:pt idx="4457">
                  <c:v>29.05</c:v>
                </c:pt>
                <c:pt idx="4458">
                  <c:v>28.774999999999999</c:v>
                </c:pt>
                <c:pt idx="4459">
                  <c:v>28.55</c:v>
                </c:pt>
                <c:pt idx="4460">
                  <c:v>28.5</c:v>
                </c:pt>
                <c:pt idx="4461">
                  <c:v>28.425000000000001</c:v>
                </c:pt>
                <c:pt idx="4462">
                  <c:v>28.4</c:v>
                </c:pt>
                <c:pt idx="4463">
                  <c:v>28.324999999999999</c:v>
                </c:pt>
                <c:pt idx="4464">
                  <c:v>28.15</c:v>
                </c:pt>
                <c:pt idx="4465">
                  <c:v>28.024999999999999</c:v>
                </c:pt>
                <c:pt idx="4466">
                  <c:v>27.774999999999999</c:v>
                </c:pt>
                <c:pt idx="4467">
                  <c:v>27.4</c:v>
                </c:pt>
                <c:pt idx="4468">
                  <c:v>27.074999999999999</c:v>
                </c:pt>
                <c:pt idx="4469">
                  <c:v>26.925000000000001</c:v>
                </c:pt>
                <c:pt idx="4470">
                  <c:v>26.9</c:v>
                </c:pt>
                <c:pt idx="4471">
                  <c:v>26.824999999999999</c:v>
                </c:pt>
                <c:pt idx="4472">
                  <c:v>27.475000000000001</c:v>
                </c:pt>
                <c:pt idx="4473">
                  <c:v>28.45</c:v>
                </c:pt>
                <c:pt idx="4474">
                  <c:v>29.375</c:v>
                </c:pt>
                <c:pt idx="4475">
                  <c:v>29.675000000000001</c:v>
                </c:pt>
                <c:pt idx="4476">
                  <c:v>29.85</c:v>
                </c:pt>
                <c:pt idx="4477">
                  <c:v>29.975000000000001</c:v>
                </c:pt>
                <c:pt idx="4478">
                  <c:v>29.7</c:v>
                </c:pt>
                <c:pt idx="4479">
                  <c:v>29.3</c:v>
                </c:pt>
                <c:pt idx="4480">
                  <c:v>28.9</c:v>
                </c:pt>
                <c:pt idx="4481">
                  <c:v>28.725000000000001</c:v>
                </c:pt>
                <c:pt idx="4482">
                  <c:v>28.55</c:v>
                </c:pt>
                <c:pt idx="4483">
                  <c:v>28.425000000000001</c:v>
                </c:pt>
                <c:pt idx="4484">
                  <c:v>28.324999999999999</c:v>
                </c:pt>
                <c:pt idx="4485">
                  <c:v>28.225000000000001</c:v>
                </c:pt>
                <c:pt idx="4486">
                  <c:v>28.2</c:v>
                </c:pt>
                <c:pt idx="4487">
                  <c:v>28.05</c:v>
                </c:pt>
                <c:pt idx="4488">
                  <c:v>27.85</c:v>
                </c:pt>
                <c:pt idx="4489">
                  <c:v>27.65</c:v>
                </c:pt>
                <c:pt idx="4490">
                  <c:v>27.6</c:v>
                </c:pt>
                <c:pt idx="4491">
                  <c:v>27.6</c:v>
                </c:pt>
                <c:pt idx="4492">
                  <c:v>27.6</c:v>
                </c:pt>
                <c:pt idx="4493">
                  <c:v>27.824999999999999</c:v>
                </c:pt>
                <c:pt idx="4494">
                  <c:v>28.2</c:v>
                </c:pt>
                <c:pt idx="4495">
                  <c:v>28.524999999999999</c:v>
                </c:pt>
                <c:pt idx="4496">
                  <c:v>28.975000000000001</c:v>
                </c:pt>
                <c:pt idx="4497">
                  <c:v>29.55</c:v>
                </c:pt>
                <c:pt idx="4498">
                  <c:v>30.074999999999999</c:v>
                </c:pt>
                <c:pt idx="4499">
                  <c:v>30.125</c:v>
                </c:pt>
                <c:pt idx="4500">
                  <c:v>30.1</c:v>
                </c:pt>
                <c:pt idx="4501">
                  <c:v>30.024999999999999</c:v>
                </c:pt>
                <c:pt idx="4502">
                  <c:v>29.774999999999999</c:v>
                </c:pt>
                <c:pt idx="4503">
                  <c:v>29.4</c:v>
                </c:pt>
                <c:pt idx="4504">
                  <c:v>29.074999999999999</c:v>
                </c:pt>
                <c:pt idx="4505">
                  <c:v>28.85</c:v>
                </c:pt>
                <c:pt idx="4506">
                  <c:v>28.574999999999999</c:v>
                </c:pt>
                <c:pt idx="4507">
                  <c:v>28.35</c:v>
                </c:pt>
                <c:pt idx="4508">
                  <c:v>28.15</c:v>
                </c:pt>
                <c:pt idx="4509">
                  <c:v>27.875</c:v>
                </c:pt>
                <c:pt idx="4510">
                  <c:v>27.65</c:v>
                </c:pt>
                <c:pt idx="4511">
                  <c:v>27.675000000000001</c:v>
                </c:pt>
                <c:pt idx="4512">
                  <c:v>27.7</c:v>
                </c:pt>
                <c:pt idx="4513">
                  <c:v>27.774999999999999</c:v>
                </c:pt>
                <c:pt idx="4514">
                  <c:v>27.875</c:v>
                </c:pt>
                <c:pt idx="4515">
                  <c:v>27.9</c:v>
                </c:pt>
                <c:pt idx="4516">
                  <c:v>27.975000000000001</c:v>
                </c:pt>
                <c:pt idx="4517">
                  <c:v>28.074999999999999</c:v>
                </c:pt>
                <c:pt idx="4518">
                  <c:v>28.25</c:v>
                </c:pt>
                <c:pt idx="4519">
                  <c:v>28.375</c:v>
                </c:pt>
                <c:pt idx="4520">
                  <c:v>28.7</c:v>
                </c:pt>
                <c:pt idx="4521">
                  <c:v>29.1</c:v>
                </c:pt>
                <c:pt idx="4522">
                  <c:v>29.5</c:v>
                </c:pt>
                <c:pt idx="4523">
                  <c:v>29.675000000000001</c:v>
                </c:pt>
                <c:pt idx="4524">
                  <c:v>29.7</c:v>
                </c:pt>
                <c:pt idx="4525">
                  <c:v>29.774999999999999</c:v>
                </c:pt>
                <c:pt idx="4526">
                  <c:v>29.725000000000001</c:v>
                </c:pt>
                <c:pt idx="4527">
                  <c:v>29.55</c:v>
                </c:pt>
                <c:pt idx="4528">
                  <c:v>29.425000000000001</c:v>
                </c:pt>
                <c:pt idx="4529">
                  <c:v>29.175000000000001</c:v>
                </c:pt>
                <c:pt idx="4530">
                  <c:v>28.95</c:v>
                </c:pt>
                <c:pt idx="4531">
                  <c:v>28.675000000000001</c:v>
                </c:pt>
                <c:pt idx="4532">
                  <c:v>28.524999999999999</c:v>
                </c:pt>
                <c:pt idx="4533">
                  <c:v>28.5</c:v>
                </c:pt>
                <c:pt idx="4534">
                  <c:v>28.425000000000001</c:v>
                </c:pt>
                <c:pt idx="4535">
                  <c:v>28.324999999999999</c:v>
                </c:pt>
                <c:pt idx="4536">
                  <c:v>28.15</c:v>
                </c:pt>
                <c:pt idx="4537">
                  <c:v>28.024999999999999</c:v>
                </c:pt>
                <c:pt idx="4538">
                  <c:v>27.925000000000001</c:v>
                </c:pt>
                <c:pt idx="4539">
                  <c:v>27.75</c:v>
                </c:pt>
                <c:pt idx="4540">
                  <c:v>27.625</c:v>
                </c:pt>
                <c:pt idx="4541">
                  <c:v>27.824999999999999</c:v>
                </c:pt>
                <c:pt idx="4542">
                  <c:v>28.2</c:v>
                </c:pt>
                <c:pt idx="4543">
                  <c:v>28.524999999999999</c:v>
                </c:pt>
                <c:pt idx="4544">
                  <c:v>28.824999999999999</c:v>
                </c:pt>
                <c:pt idx="4545">
                  <c:v>29.2</c:v>
                </c:pt>
                <c:pt idx="4546">
                  <c:v>29.524999999999999</c:v>
                </c:pt>
                <c:pt idx="4547">
                  <c:v>29.824999999999999</c:v>
                </c:pt>
                <c:pt idx="4548">
                  <c:v>30.05</c:v>
                </c:pt>
                <c:pt idx="4549">
                  <c:v>30.324999999999999</c:v>
                </c:pt>
                <c:pt idx="4550">
                  <c:v>30.1</c:v>
                </c:pt>
                <c:pt idx="4551">
                  <c:v>29.7</c:v>
                </c:pt>
                <c:pt idx="4552">
                  <c:v>29.3</c:v>
                </c:pt>
                <c:pt idx="4553">
                  <c:v>29.05</c:v>
                </c:pt>
                <c:pt idx="4554">
                  <c:v>28.85</c:v>
                </c:pt>
                <c:pt idx="4555">
                  <c:v>28.65</c:v>
                </c:pt>
                <c:pt idx="4556">
                  <c:v>28.524999999999999</c:v>
                </c:pt>
                <c:pt idx="4557">
                  <c:v>28.35</c:v>
                </c:pt>
                <c:pt idx="4558">
                  <c:v>28.225000000000001</c:v>
                </c:pt>
                <c:pt idx="4559">
                  <c:v>28.125</c:v>
                </c:pt>
                <c:pt idx="4560">
                  <c:v>28.1</c:v>
                </c:pt>
                <c:pt idx="4561">
                  <c:v>28.024999999999999</c:v>
                </c:pt>
                <c:pt idx="4562">
                  <c:v>28</c:v>
                </c:pt>
                <c:pt idx="4563">
                  <c:v>28</c:v>
                </c:pt>
                <c:pt idx="4564">
                  <c:v>28</c:v>
                </c:pt>
                <c:pt idx="4565">
                  <c:v>27.925000000000001</c:v>
                </c:pt>
                <c:pt idx="4566">
                  <c:v>27.9</c:v>
                </c:pt>
                <c:pt idx="4567">
                  <c:v>27.824999999999999</c:v>
                </c:pt>
                <c:pt idx="4568">
                  <c:v>28.25</c:v>
                </c:pt>
                <c:pt idx="4569">
                  <c:v>28.85</c:v>
                </c:pt>
                <c:pt idx="4570">
                  <c:v>29.45</c:v>
                </c:pt>
                <c:pt idx="4571">
                  <c:v>29.675000000000001</c:v>
                </c:pt>
                <c:pt idx="4572">
                  <c:v>29.85</c:v>
                </c:pt>
                <c:pt idx="4573">
                  <c:v>29.975000000000001</c:v>
                </c:pt>
                <c:pt idx="4574">
                  <c:v>29.85</c:v>
                </c:pt>
                <c:pt idx="4575">
                  <c:v>29.65</c:v>
                </c:pt>
                <c:pt idx="4576">
                  <c:v>29.45</c:v>
                </c:pt>
                <c:pt idx="4577">
                  <c:v>29.175000000000001</c:v>
                </c:pt>
                <c:pt idx="4578">
                  <c:v>28.8</c:v>
                </c:pt>
                <c:pt idx="4579">
                  <c:v>28.475000000000001</c:v>
                </c:pt>
                <c:pt idx="4580">
                  <c:v>28.324999999999999</c:v>
                </c:pt>
                <c:pt idx="4581">
                  <c:v>28.15</c:v>
                </c:pt>
                <c:pt idx="4582">
                  <c:v>28.024999999999999</c:v>
                </c:pt>
                <c:pt idx="4583">
                  <c:v>27.925000000000001</c:v>
                </c:pt>
                <c:pt idx="4584">
                  <c:v>27.824999999999999</c:v>
                </c:pt>
                <c:pt idx="4585">
                  <c:v>27.725000000000001</c:v>
                </c:pt>
                <c:pt idx="4586">
                  <c:v>27.625</c:v>
                </c:pt>
                <c:pt idx="4587">
                  <c:v>27.524999999999999</c:v>
                </c:pt>
                <c:pt idx="4588">
                  <c:v>27.425000000000001</c:v>
                </c:pt>
                <c:pt idx="4589">
                  <c:v>27.7</c:v>
                </c:pt>
                <c:pt idx="4590">
                  <c:v>28.1</c:v>
                </c:pt>
                <c:pt idx="4591">
                  <c:v>28.5</c:v>
                </c:pt>
                <c:pt idx="4592">
                  <c:v>28.9</c:v>
                </c:pt>
                <c:pt idx="4593">
                  <c:v>29.3</c:v>
                </c:pt>
                <c:pt idx="4594">
                  <c:v>29.7</c:v>
                </c:pt>
                <c:pt idx="4595">
                  <c:v>29.875</c:v>
                </c:pt>
                <c:pt idx="4596">
                  <c:v>30.05</c:v>
                </c:pt>
                <c:pt idx="4597">
                  <c:v>30.175000000000001</c:v>
                </c:pt>
                <c:pt idx="4598">
                  <c:v>29.975000000000001</c:v>
                </c:pt>
                <c:pt idx="4599">
                  <c:v>29.75</c:v>
                </c:pt>
                <c:pt idx="4600">
                  <c:v>29.475000000000001</c:v>
                </c:pt>
                <c:pt idx="4601">
                  <c:v>29.175000000000001</c:v>
                </c:pt>
                <c:pt idx="4602">
                  <c:v>28.8</c:v>
                </c:pt>
                <c:pt idx="4603">
                  <c:v>28.475000000000001</c:v>
                </c:pt>
                <c:pt idx="4604">
                  <c:v>28.25</c:v>
                </c:pt>
                <c:pt idx="4605">
                  <c:v>28.05</c:v>
                </c:pt>
                <c:pt idx="4606">
                  <c:v>27.85</c:v>
                </c:pt>
                <c:pt idx="4607">
                  <c:v>27.8</c:v>
                </c:pt>
                <c:pt idx="4608">
                  <c:v>27.8</c:v>
                </c:pt>
                <c:pt idx="4609">
                  <c:v>27.8</c:v>
                </c:pt>
                <c:pt idx="4610">
                  <c:v>27.725000000000001</c:v>
                </c:pt>
                <c:pt idx="4611">
                  <c:v>27.7</c:v>
                </c:pt>
                <c:pt idx="4612">
                  <c:v>27.625</c:v>
                </c:pt>
                <c:pt idx="4613">
                  <c:v>27.824999999999999</c:v>
                </c:pt>
                <c:pt idx="4614">
                  <c:v>28.05</c:v>
                </c:pt>
                <c:pt idx="4615">
                  <c:v>28.324999999999999</c:v>
                </c:pt>
                <c:pt idx="4616">
                  <c:v>28.625</c:v>
                </c:pt>
                <c:pt idx="4617">
                  <c:v>29</c:v>
                </c:pt>
                <c:pt idx="4618">
                  <c:v>29.324999999999999</c:v>
                </c:pt>
                <c:pt idx="4619">
                  <c:v>29.55</c:v>
                </c:pt>
                <c:pt idx="4620">
                  <c:v>29.75</c:v>
                </c:pt>
                <c:pt idx="4621">
                  <c:v>29.95</c:v>
                </c:pt>
                <c:pt idx="4622">
                  <c:v>29.175000000000001</c:v>
                </c:pt>
                <c:pt idx="4623">
                  <c:v>28</c:v>
                </c:pt>
                <c:pt idx="4624">
                  <c:v>26.875</c:v>
                </c:pt>
                <c:pt idx="4625">
                  <c:v>26.824999999999999</c:v>
                </c:pt>
                <c:pt idx="4626">
                  <c:v>27.2</c:v>
                </c:pt>
                <c:pt idx="4627">
                  <c:v>27.524999999999999</c:v>
                </c:pt>
                <c:pt idx="4628">
                  <c:v>27.45</c:v>
                </c:pt>
                <c:pt idx="4629">
                  <c:v>27.25</c:v>
                </c:pt>
                <c:pt idx="4630">
                  <c:v>27.05</c:v>
                </c:pt>
                <c:pt idx="4631">
                  <c:v>27</c:v>
                </c:pt>
                <c:pt idx="4632">
                  <c:v>27.074999999999999</c:v>
                </c:pt>
                <c:pt idx="4633">
                  <c:v>27.1</c:v>
                </c:pt>
                <c:pt idx="4634">
                  <c:v>27.1</c:v>
                </c:pt>
                <c:pt idx="4635">
                  <c:v>27.1</c:v>
                </c:pt>
                <c:pt idx="4636">
                  <c:v>27.1</c:v>
                </c:pt>
                <c:pt idx="4637">
                  <c:v>27.324999999999999</c:v>
                </c:pt>
                <c:pt idx="4638">
                  <c:v>27.625</c:v>
                </c:pt>
                <c:pt idx="4639">
                  <c:v>27.925000000000001</c:v>
                </c:pt>
                <c:pt idx="4640">
                  <c:v>28.225000000000001</c:v>
                </c:pt>
                <c:pt idx="4641">
                  <c:v>28.45</c:v>
                </c:pt>
                <c:pt idx="4642">
                  <c:v>28.725000000000001</c:v>
                </c:pt>
                <c:pt idx="4643">
                  <c:v>28.725000000000001</c:v>
                </c:pt>
                <c:pt idx="4644">
                  <c:v>28.55</c:v>
                </c:pt>
                <c:pt idx="4645">
                  <c:v>28.425000000000001</c:v>
                </c:pt>
                <c:pt idx="4646">
                  <c:v>28.324999999999999</c:v>
                </c:pt>
                <c:pt idx="4647">
                  <c:v>28.15</c:v>
                </c:pt>
                <c:pt idx="4648">
                  <c:v>28.024999999999999</c:v>
                </c:pt>
                <c:pt idx="4649">
                  <c:v>27.774999999999999</c:v>
                </c:pt>
                <c:pt idx="4650">
                  <c:v>27.55</c:v>
                </c:pt>
                <c:pt idx="4651">
                  <c:v>27.274999999999999</c:v>
                </c:pt>
                <c:pt idx="4652">
                  <c:v>27.425000000000001</c:v>
                </c:pt>
                <c:pt idx="4653">
                  <c:v>27.65</c:v>
                </c:pt>
                <c:pt idx="4654">
                  <c:v>27.925000000000001</c:v>
                </c:pt>
                <c:pt idx="4655">
                  <c:v>27.925000000000001</c:v>
                </c:pt>
                <c:pt idx="4656">
                  <c:v>27.9</c:v>
                </c:pt>
                <c:pt idx="4657">
                  <c:v>27.824999999999999</c:v>
                </c:pt>
                <c:pt idx="4658">
                  <c:v>27.725000000000001</c:v>
                </c:pt>
                <c:pt idx="4659">
                  <c:v>27.7</c:v>
                </c:pt>
                <c:pt idx="4660">
                  <c:v>27.625</c:v>
                </c:pt>
                <c:pt idx="4661">
                  <c:v>27.75</c:v>
                </c:pt>
                <c:pt idx="4662">
                  <c:v>27.95</c:v>
                </c:pt>
                <c:pt idx="4663">
                  <c:v>28.15</c:v>
                </c:pt>
                <c:pt idx="4664">
                  <c:v>28.425000000000001</c:v>
                </c:pt>
                <c:pt idx="4665">
                  <c:v>28.725000000000001</c:v>
                </c:pt>
                <c:pt idx="4666">
                  <c:v>29.024999999999999</c:v>
                </c:pt>
                <c:pt idx="4667">
                  <c:v>29.324999999999999</c:v>
                </c:pt>
                <c:pt idx="4668">
                  <c:v>29.625</c:v>
                </c:pt>
                <c:pt idx="4669">
                  <c:v>29.925000000000001</c:v>
                </c:pt>
                <c:pt idx="4670">
                  <c:v>29.774999999999999</c:v>
                </c:pt>
                <c:pt idx="4671">
                  <c:v>29.55</c:v>
                </c:pt>
                <c:pt idx="4672">
                  <c:v>29.274999999999999</c:v>
                </c:pt>
                <c:pt idx="4673">
                  <c:v>28.975000000000001</c:v>
                </c:pt>
                <c:pt idx="4674">
                  <c:v>28.75</c:v>
                </c:pt>
                <c:pt idx="4675">
                  <c:v>28.475000000000001</c:v>
                </c:pt>
                <c:pt idx="4676">
                  <c:v>28.4</c:v>
                </c:pt>
                <c:pt idx="4677">
                  <c:v>28.4</c:v>
                </c:pt>
                <c:pt idx="4678">
                  <c:v>28.4</c:v>
                </c:pt>
                <c:pt idx="4679">
                  <c:v>28.324999999999999</c:v>
                </c:pt>
                <c:pt idx="4680">
                  <c:v>28.225000000000001</c:v>
                </c:pt>
                <c:pt idx="4681">
                  <c:v>28.125</c:v>
                </c:pt>
                <c:pt idx="4682">
                  <c:v>27.725000000000001</c:v>
                </c:pt>
                <c:pt idx="4683">
                  <c:v>27.15</c:v>
                </c:pt>
                <c:pt idx="4684">
                  <c:v>26.55</c:v>
                </c:pt>
                <c:pt idx="4685">
                  <c:v>26.85</c:v>
                </c:pt>
                <c:pt idx="4686">
                  <c:v>27.45</c:v>
                </c:pt>
                <c:pt idx="4687">
                  <c:v>28.05</c:v>
                </c:pt>
                <c:pt idx="4688">
                  <c:v>28.425000000000001</c:v>
                </c:pt>
                <c:pt idx="4689">
                  <c:v>28.65</c:v>
                </c:pt>
                <c:pt idx="4690">
                  <c:v>28.925000000000001</c:v>
                </c:pt>
                <c:pt idx="4691">
                  <c:v>28.7</c:v>
                </c:pt>
                <c:pt idx="4692">
                  <c:v>28.3</c:v>
                </c:pt>
                <c:pt idx="4693">
                  <c:v>27.9</c:v>
                </c:pt>
                <c:pt idx="4694">
                  <c:v>27.5</c:v>
                </c:pt>
                <c:pt idx="4695">
                  <c:v>27.1</c:v>
                </c:pt>
                <c:pt idx="4696">
                  <c:v>26.7</c:v>
                </c:pt>
                <c:pt idx="4697">
                  <c:v>26.225000000000001</c:v>
                </c:pt>
                <c:pt idx="4698">
                  <c:v>25.65</c:v>
                </c:pt>
                <c:pt idx="4699">
                  <c:v>25.125</c:v>
                </c:pt>
                <c:pt idx="4700">
                  <c:v>25.15</c:v>
                </c:pt>
                <c:pt idx="4701">
                  <c:v>25.35</c:v>
                </c:pt>
                <c:pt idx="4702">
                  <c:v>25.55</c:v>
                </c:pt>
                <c:pt idx="4703">
                  <c:v>25.9</c:v>
                </c:pt>
                <c:pt idx="4704">
                  <c:v>26.3</c:v>
                </c:pt>
                <c:pt idx="4705">
                  <c:v>26.7</c:v>
                </c:pt>
                <c:pt idx="4706">
                  <c:v>26.35</c:v>
                </c:pt>
                <c:pt idx="4707">
                  <c:v>25.75</c:v>
                </c:pt>
                <c:pt idx="4708">
                  <c:v>25.15</c:v>
                </c:pt>
                <c:pt idx="4709">
                  <c:v>25.15</c:v>
                </c:pt>
                <c:pt idx="4710">
                  <c:v>25.35</c:v>
                </c:pt>
                <c:pt idx="4711">
                  <c:v>25.55</c:v>
                </c:pt>
                <c:pt idx="4712">
                  <c:v>25.675000000000001</c:v>
                </c:pt>
                <c:pt idx="4713">
                  <c:v>25.7</c:v>
                </c:pt>
                <c:pt idx="4714">
                  <c:v>25.774999999999999</c:v>
                </c:pt>
                <c:pt idx="4715">
                  <c:v>25.5</c:v>
                </c:pt>
                <c:pt idx="4716">
                  <c:v>25.1</c:v>
                </c:pt>
                <c:pt idx="4717">
                  <c:v>24.7</c:v>
                </c:pt>
                <c:pt idx="4718">
                  <c:v>25.05</c:v>
                </c:pt>
                <c:pt idx="4719">
                  <c:v>25.65</c:v>
                </c:pt>
                <c:pt idx="4720">
                  <c:v>26.25</c:v>
                </c:pt>
                <c:pt idx="4721">
                  <c:v>26.625</c:v>
                </c:pt>
                <c:pt idx="4722">
                  <c:v>26.925000000000001</c:v>
                </c:pt>
                <c:pt idx="4723">
                  <c:v>27.225000000000001</c:v>
                </c:pt>
                <c:pt idx="4724">
                  <c:v>27</c:v>
                </c:pt>
                <c:pt idx="4725">
                  <c:v>26.524999999999999</c:v>
                </c:pt>
                <c:pt idx="4726">
                  <c:v>26.1</c:v>
                </c:pt>
                <c:pt idx="4727">
                  <c:v>25.55</c:v>
                </c:pt>
                <c:pt idx="4728">
                  <c:v>24.95</c:v>
                </c:pt>
                <c:pt idx="4729">
                  <c:v>24.35</c:v>
                </c:pt>
                <c:pt idx="4730">
                  <c:v>24.425000000000001</c:v>
                </c:pt>
                <c:pt idx="4731">
                  <c:v>24.65</c:v>
                </c:pt>
                <c:pt idx="4732">
                  <c:v>24.925000000000001</c:v>
                </c:pt>
                <c:pt idx="4733">
                  <c:v>24.774999999999999</c:v>
                </c:pt>
                <c:pt idx="4734">
                  <c:v>24.4</c:v>
                </c:pt>
                <c:pt idx="4735">
                  <c:v>24.074999999999999</c:v>
                </c:pt>
                <c:pt idx="4736">
                  <c:v>24.225000000000001</c:v>
                </c:pt>
                <c:pt idx="4737">
                  <c:v>24.6</c:v>
                </c:pt>
                <c:pt idx="4738">
                  <c:v>24.925000000000001</c:v>
                </c:pt>
                <c:pt idx="4739">
                  <c:v>25.074999999999999</c:v>
                </c:pt>
                <c:pt idx="4740">
                  <c:v>25.1</c:v>
                </c:pt>
                <c:pt idx="4741">
                  <c:v>25.175000000000001</c:v>
                </c:pt>
                <c:pt idx="4742">
                  <c:v>25.125</c:v>
                </c:pt>
                <c:pt idx="4743">
                  <c:v>25.1</c:v>
                </c:pt>
                <c:pt idx="4744">
                  <c:v>25.024999999999999</c:v>
                </c:pt>
                <c:pt idx="4745">
                  <c:v>25.074999999999999</c:v>
                </c:pt>
                <c:pt idx="4746">
                  <c:v>25.1</c:v>
                </c:pt>
                <c:pt idx="4747">
                  <c:v>25.175000000000001</c:v>
                </c:pt>
                <c:pt idx="4748">
                  <c:v>25.2</c:v>
                </c:pt>
                <c:pt idx="4749">
                  <c:v>25.2</c:v>
                </c:pt>
                <c:pt idx="4750">
                  <c:v>25.2</c:v>
                </c:pt>
                <c:pt idx="4751">
                  <c:v>25.125</c:v>
                </c:pt>
                <c:pt idx="4752">
                  <c:v>25.024999999999999</c:v>
                </c:pt>
                <c:pt idx="4753">
                  <c:v>24.925000000000001</c:v>
                </c:pt>
                <c:pt idx="4754">
                  <c:v>24.824999999999999</c:v>
                </c:pt>
                <c:pt idx="4755">
                  <c:v>24.725000000000001</c:v>
                </c:pt>
                <c:pt idx="4756">
                  <c:v>24.625</c:v>
                </c:pt>
                <c:pt idx="4757">
                  <c:v>24.9</c:v>
                </c:pt>
                <c:pt idx="4758">
                  <c:v>25.3</c:v>
                </c:pt>
                <c:pt idx="4759">
                  <c:v>25.7</c:v>
                </c:pt>
                <c:pt idx="4760">
                  <c:v>26.024999999999999</c:v>
                </c:pt>
                <c:pt idx="4761">
                  <c:v>26.4</c:v>
                </c:pt>
                <c:pt idx="4762">
                  <c:v>26.725000000000001</c:v>
                </c:pt>
                <c:pt idx="4763">
                  <c:v>26.8</c:v>
                </c:pt>
                <c:pt idx="4764">
                  <c:v>26.8</c:v>
                </c:pt>
                <c:pt idx="4765">
                  <c:v>26.8</c:v>
                </c:pt>
                <c:pt idx="4766">
                  <c:v>26.574999999999999</c:v>
                </c:pt>
                <c:pt idx="4767">
                  <c:v>26.35</c:v>
                </c:pt>
                <c:pt idx="4768">
                  <c:v>26.074999999999999</c:v>
                </c:pt>
                <c:pt idx="4769">
                  <c:v>26.15</c:v>
                </c:pt>
                <c:pt idx="4770">
                  <c:v>26.35</c:v>
                </c:pt>
                <c:pt idx="4771">
                  <c:v>26.55</c:v>
                </c:pt>
                <c:pt idx="4772">
                  <c:v>26.6</c:v>
                </c:pt>
                <c:pt idx="4773">
                  <c:v>26.6</c:v>
                </c:pt>
                <c:pt idx="4774">
                  <c:v>26.6</c:v>
                </c:pt>
                <c:pt idx="4775">
                  <c:v>26.6</c:v>
                </c:pt>
                <c:pt idx="4776">
                  <c:v>26.6</c:v>
                </c:pt>
                <c:pt idx="4777">
                  <c:v>26.6</c:v>
                </c:pt>
                <c:pt idx="4778">
                  <c:v>26.6</c:v>
                </c:pt>
                <c:pt idx="4779">
                  <c:v>26.6</c:v>
                </c:pt>
                <c:pt idx="4780">
                  <c:v>26.6</c:v>
                </c:pt>
                <c:pt idx="4781">
                  <c:v>26.824999999999999</c:v>
                </c:pt>
                <c:pt idx="4782">
                  <c:v>27.05</c:v>
                </c:pt>
                <c:pt idx="4783">
                  <c:v>27.324999999999999</c:v>
                </c:pt>
                <c:pt idx="4784">
                  <c:v>27.85</c:v>
                </c:pt>
                <c:pt idx="4785">
                  <c:v>28.45</c:v>
                </c:pt>
                <c:pt idx="4786">
                  <c:v>29.05</c:v>
                </c:pt>
                <c:pt idx="4787">
                  <c:v>28.524999999999999</c:v>
                </c:pt>
                <c:pt idx="4788">
                  <c:v>27.55</c:v>
                </c:pt>
                <c:pt idx="4789">
                  <c:v>26.625</c:v>
                </c:pt>
                <c:pt idx="4790">
                  <c:v>26.475000000000001</c:v>
                </c:pt>
                <c:pt idx="4791">
                  <c:v>26.5</c:v>
                </c:pt>
                <c:pt idx="4792">
                  <c:v>26.574999999999999</c:v>
                </c:pt>
                <c:pt idx="4793">
                  <c:v>26.524999999999999</c:v>
                </c:pt>
                <c:pt idx="4794">
                  <c:v>26.35</c:v>
                </c:pt>
                <c:pt idx="4795">
                  <c:v>26.225000000000001</c:v>
                </c:pt>
                <c:pt idx="4796">
                  <c:v>25.9</c:v>
                </c:pt>
                <c:pt idx="4797">
                  <c:v>25.5</c:v>
                </c:pt>
                <c:pt idx="4798">
                  <c:v>25.1</c:v>
                </c:pt>
                <c:pt idx="4799">
                  <c:v>25.074999999999999</c:v>
                </c:pt>
                <c:pt idx="4800">
                  <c:v>25.25</c:v>
                </c:pt>
                <c:pt idx="4801">
                  <c:v>25.375</c:v>
                </c:pt>
                <c:pt idx="4802">
                  <c:v>25.4</c:v>
                </c:pt>
                <c:pt idx="4803">
                  <c:v>25.4</c:v>
                </c:pt>
                <c:pt idx="4804">
                  <c:v>25.4</c:v>
                </c:pt>
                <c:pt idx="4805">
                  <c:v>25.55</c:v>
                </c:pt>
                <c:pt idx="4806">
                  <c:v>25.75</c:v>
                </c:pt>
                <c:pt idx="4807">
                  <c:v>25.95</c:v>
                </c:pt>
                <c:pt idx="4808">
                  <c:v>26.75</c:v>
                </c:pt>
                <c:pt idx="4809">
                  <c:v>27.75</c:v>
                </c:pt>
                <c:pt idx="4810">
                  <c:v>28.75</c:v>
                </c:pt>
                <c:pt idx="4811">
                  <c:v>29.15</c:v>
                </c:pt>
                <c:pt idx="4812">
                  <c:v>29.35</c:v>
                </c:pt>
                <c:pt idx="4813">
                  <c:v>29.55</c:v>
                </c:pt>
                <c:pt idx="4814">
                  <c:v>29.375</c:v>
                </c:pt>
                <c:pt idx="4815">
                  <c:v>29.15</c:v>
                </c:pt>
                <c:pt idx="4816">
                  <c:v>28.875</c:v>
                </c:pt>
                <c:pt idx="4817">
                  <c:v>28.5</c:v>
                </c:pt>
                <c:pt idx="4818">
                  <c:v>28.1</c:v>
                </c:pt>
                <c:pt idx="4819">
                  <c:v>27.7</c:v>
                </c:pt>
                <c:pt idx="4820">
                  <c:v>27.375</c:v>
                </c:pt>
                <c:pt idx="4821">
                  <c:v>27</c:v>
                </c:pt>
                <c:pt idx="4822">
                  <c:v>26.675000000000001</c:v>
                </c:pt>
                <c:pt idx="4823">
                  <c:v>26.45</c:v>
                </c:pt>
                <c:pt idx="4824">
                  <c:v>26.175000000000001</c:v>
                </c:pt>
                <c:pt idx="4825">
                  <c:v>25.95</c:v>
                </c:pt>
                <c:pt idx="4826">
                  <c:v>25.75</c:v>
                </c:pt>
                <c:pt idx="4827">
                  <c:v>25.475000000000001</c:v>
                </c:pt>
                <c:pt idx="4828">
                  <c:v>25.25</c:v>
                </c:pt>
                <c:pt idx="4829">
                  <c:v>25.725000000000001</c:v>
                </c:pt>
                <c:pt idx="4830">
                  <c:v>26.5</c:v>
                </c:pt>
                <c:pt idx="4831">
                  <c:v>27.225000000000001</c:v>
                </c:pt>
                <c:pt idx="4832">
                  <c:v>27.925000000000001</c:v>
                </c:pt>
                <c:pt idx="4833">
                  <c:v>28.55</c:v>
                </c:pt>
                <c:pt idx="4834">
                  <c:v>29.225000000000001</c:v>
                </c:pt>
                <c:pt idx="4835">
                  <c:v>29.175000000000001</c:v>
                </c:pt>
                <c:pt idx="4836">
                  <c:v>28.8</c:v>
                </c:pt>
                <c:pt idx="4837">
                  <c:v>28.475000000000001</c:v>
                </c:pt>
                <c:pt idx="4838">
                  <c:v>28.25</c:v>
                </c:pt>
                <c:pt idx="4839">
                  <c:v>28.05</c:v>
                </c:pt>
                <c:pt idx="4840">
                  <c:v>27.85</c:v>
                </c:pt>
                <c:pt idx="4841">
                  <c:v>27.725000000000001</c:v>
                </c:pt>
                <c:pt idx="4842">
                  <c:v>27.55</c:v>
                </c:pt>
                <c:pt idx="4843">
                  <c:v>27.425000000000001</c:v>
                </c:pt>
                <c:pt idx="4844">
                  <c:v>27.024999999999999</c:v>
                </c:pt>
                <c:pt idx="4845">
                  <c:v>26.45</c:v>
                </c:pt>
                <c:pt idx="4846">
                  <c:v>25.925000000000001</c:v>
                </c:pt>
                <c:pt idx="4847">
                  <c:v>25.425000000000001</c:v>
                </c:pt>
                <c:pt idx="4848">
                  <c:v>24.85</c:v>
                </c:pt>
                <c:pt idx="4849">
                  <c:v>24.324999999999999</c:v>
                </c:pt>
                <c:pt idx="4850">
                  <c:v>24.274999999999999</c:v>
                </c:pt>
                <c:pt idx="4851">
                  <c:v>24.3</c:v>
                </c:pt>
                <c:pt idx="4852">
                  <c:v>24.375</c:v>
                </c:pt>
                <c:pt idx="4853">
                  <c:v>24.625</c:v>
                </c:pt>
                <c:pt idx="4854">
                  <c:v>24.85</c:v>
                </c:pt>
                <c:pt idx="4855">
                  <c:v>25.125</c:v>
                </c:pt>
                <c:pt idx="4856">
                  <c:v>26.1</c:v>
                </c:pt>
                <c:pt idx="4857">
                  <c:v>27.3</c:v>
                </c:pt>
                <c:pt idx="4858">
                  <c:v>28.5</c:v>
                </c:pt>
                <c:pt idx="4859">
                  <c:v>28.875</c:v>
                </c:pt>
                <c:pt idx="4860">
                  <c:v>29.05</c:v>
                </c:pt>
                <c:pt idx="4861">
                  <c:v>29.175000000000001</c:v>
                </c:pt>
                <c:pt idx="4862">
                  <c:v>28.975000000000001</c:v>
                </c:pt>
                <c:pt idx="4863">
                  <c:v>28.75</c:v>
                </c:pt>
                <c:pt idx="4864">
                  <c:v>28.475000000000001</c:v>
                </c:pt>
                <c:pt idx="4865">
                  <c:v>28.25</c:v>
                </c:pt>
                <c:pt idx="4866">
                  <c:v>28.05</c:v>
                </c:pt>
                <c:pt idx="4867">
                  <c:v>27.85</c:v>
                </c:pt>
                <c:pt idx="4868">
                  <c:v>27.725000000000001</c:v>
                </c:pt>
                <c:pt idx="4869">
                  <c:v>27.7</c:v>
                </c:pt>
                <c:pt idx="4870">
                  <c:v>27.625</c:v>
                </c:pt>
                <c:pt idx="4871">
                  <c:v>27.3</c:v>
                </c:pt>
                <c:pt idx="4872">
                  <c:v>26.9</c:v>
                </c:pt>
                <c:pt idx="4873">
                  <c:v>26.5</c:v>
                </c:pt>
                <c:pt idx="4874">
                  <c:v>26.024999999999999</c:v>
                </c:pt>
                <c:pt idx="4875">
                  <c:v>25.45</c:v>
                </c:pt>
                <c:pt idx="4876">
                  <c:v>24.925000000000001</c:v>
                </c:pt>
                <c:pt idx="4877">
                  <c:v>25.25</c:v>
                </c:pt>
                <c:pt idx="4878">
                  <c:v>25.85</c:v>
                </c:pt>
                <c:pt idx="4879">
                  <c:v>26.45</c:v>
                </c:pt>
                <c:pt idx="4880">
                  <c:v>27.2</c:v>
                </c:pt>
                <c:pt idx="4881">
                  <c:v>28</c:v>
                </c:pt>
                <c:pt idx="4882">
                  <c:v>28.8</c:v>
                </c:pt>
                <c:pt idx="4883">
                  <c:v>28.85</c:v>
                </c:pt>
                <c:pt idx="4884">
                  <c:v>28.725000000000001</c:v>
                </c:pt>
                <c:pt idx="4885">
                  <c:v>28.55</c:v>
                </c:pt>
                <c:pt idx="4886">
                  <c:v>28.35</c:v>
                </c:pt>
                <c:pt idx="4887">
                  <c:v>28.225000000000001</c:v>
                </c:pt>
                <c:pt idx="4888">
                  <c:v>28.05</c:v>
                </c:pt>
                <c:pt idx="4889">
                  <c:v>27.85</c:v>
                </c:pt>
                <c:pt idx="4890">
                  <c:v>27.65</c:v>
                </c:pt>
                <c:pt idx="4891">
                  <c:v>27.45</c:v>
                </c:pt>
                <c:pt idx="4892">
                  <c:v>26.875</c:v>
                </c:pt>
                <c:pt idx="4893">
                  <c:v>26.1</c:v>
                </c:pt>
                <c:pt idx="4894">
                  <c:v>25.375</c:v>
                </c:pt>
                <c:pt idx="4895">
                  <c:v>25.125</c:v>
                </c:pt>
                <c:pt idx="4896">
                  <c:v>25.024999999999999</c:v>
                </c:pt>
                <c:pt idx="4897">
                  <c:v>25</c:v>
                </c:pt>
                <c:pt idx="4898">
                  <c:v>24.774999999999999</c:v>
                </c:pt>
                <c:pt idx="4899">
                  <c:v>24.475000000000001</c:v>
                </c:pt>
                <c:pt idx="4900">
                  <c:v>24.175000000000001</c:v>
                </c:pt>
                <c:pt idx="4901">
                  <c:v>24.475000000000001</c:v>
                </c:pt>
                <c:pt idx="4902">
                  <c:v>24.9</c:v>
                </c:pt>
                <c:pt idx="4903">
                  <c:v>25.3</c:v>
                </c:pt>
                <c:pt idx="4904">
                  <c:v>26.225000000000001</c:v>
                </c:pt>
                <c:pt idx="4905">
                  <c:v>27.4</c:v>
                </c:pt>
                <c:pt idx="4906">
                  <c:v>28.524999999999999</c:v>
                </c:pt>
                <c:pt idx="4907">
                  <c:v>28.875</c:v>
                </c:pt>
                <c:pt idx="4908">
                  <c:v>28.9</c:v>
                </c:pt>
                <c:pt idx="4909">
                  <c:v>28.975000000000001</c:v>
                </c:pt>
                <c:pt idx="4910">
                  <c:v>28.774999999999999</c:v>
                </c:pt>
                <c:pt idx="4911">
                  <c:v>28.4</c:v>
                </c:pt>
                <c:pt idx="4912">
                  <c:v>28.074999999999999</c:v>
                </c:pt>
                <c:pt idx="4913">
                  <c:v>27.625</c:v>
                </c:pt>
                <c:pt idx="4914">
                  <c:v>27.05</c:v>
                </c:pt>
                <c:pt idx="4915">
                  <c:v>26.524999999999999</c:v>
                </c:pt>
                <c:pt idx="4916">
                  <c:v>26.475000000000001</c:v>
                </c:pt>
                <c:pt idx="4917">
                  <c:v>26.5</c:v>
                </c:pt>
                <c:pt idx="4918">
                  <c:v>26.574999999999999</c:v>
                </c:pt>
                <c:pt idx="4919">
                  <c:v>26.675000000000001</c:v>
                </c:pt>
                <c:pt idx="4920">
                  <c:v>26.7</c:v>
                </c:pt>
                <c:pt idx="4921">
                  <c:v>26.774999999999999</c:v>
                </c:pt>
                <c:pt idx="4922">
                  <c:v>26.65</c:v>
                </c:pt>
                <c:pt idx="4923">
                  <c:v>26.45</c:v>
                </c:pt>
                <c:pt idx="4924">
                  <c:v>26.25</c:v>
                </c:pt>
                <c:pt idx="4925">
                  <c:v>26.274999999999999</c:v>
                </c:pt>
                <c:pt idx="4926">
                  <c:v>26.3</c:v>
                </c:pt>
                <c:pt idx="4927">
                  <c:v>26.375</c:v>
                </c:pt>
                <c:pt idx="4928">
                  <c:v>26.175000000000001</c:v>
                </c:pt>
                <c:pt idx="4929">
                  <c:v>25.8</c:v>
                </c:pt>
                <c:pt idx="4930">
                  <c:v>25.475000000000001</c:v>
                </c:pt>
                <c:pt idx="4931">
                  <c:v>25.4</c:v>
                </c:pt>
                <c:pt idx="4932">
                  <c:v>25.475000000000001</c:v>
                </c:pt>
                <c:pt idx="4933">
                  <c:v>25.5</c:v>
                </c:pt>
                <c:pt idx="4934">
                  <c:v>25.5</c:v>
                </c:pt>
                <c:pt idx="4935">
                  <c:v>25.574999999999999</c:v>
                </c:pt>
                <c:pt idx="4936">
                  <c:v>25.6</c:v>
                </c:pt>
                <c:pt idx="4937">
                  <c:v>25.375</c:v>
                </c:pt>
                <c:pt idx="4938">
                  <c:v>25.15</c:v>
                </c:pt>
                <c:pt idx="4939">
                  <c:v>24.875</c:v>
                </c:pt>
                <c:pt idx="4940">
                  <c:v>24.8</c:v>
                </c:pt>
                <c:pt idx="4941">
                  <c:v>24.8</c:v>
                </c:pt>
                <c:pt idx="4942">
                  <c:v>24.8</c:v>
                </c:pt>
                <c:pt idx="4943">
                  <c:v>25.175000000000001</c:v>
                </c:pt>
                <c:pt idx="4944">
                  <c:v>25.75</c:v>
                </c:pt>
                <c:pt idx="4945">
                  <c:v>26.274999999999999</c:v>
                </c:pt>
                <c:pt idx="4946">
                  <c:v>26.175000000000001</c:v>
                </c:pt>
                <c:pt idx="4947">
                  <c:v>25.95</c:v>
                </c:pt>
                <c:pt idx="4948">
                  <c:v>25.675000000000001</c:v>
                </c:pt>
                <c:pt idx="4949">
                  <c:v>25.824999999999999</c:v>
                </c:pt>
                <c:pt idx="4950">
                  <c:v>26.2</c:v>
                </c:pt>
                <c:pt idx="4951">
                  <c:v>26.524999999999999</c:v>
                </c:pt>
                <c:pt idx="4952">
                  <c:v>27.125</c:v>
                </c:pt>
                <c:pt idx="4953">
                  <c:v>27.9</c:v>
                </c:pt>
                <c:pt idx="4954">
                  <c:v>28.625</c:v>
                </c:pt>
                <c:pt idx="4955">
                  <c:v>28.725000000000001</c:v>
                </c:pt>
                <c:pt idx="4956">
                  <c:v>28.625</c:v>
                </c:pt>
                <c:pt idx="4957">
                  <c:v>28.524999999999999</c:v>
                </c:pt>
                <c:pt idx="4958">
                  <c:v>28.425000000000001</c:v>
                </c:pt>
                <c:pt idx="4959">
                  <c:v>28.324999999999999</c:v>
                </c:pt>
                <c:pt idx="4960">
                  <c:v>28.225000000000001</c:v>
                </c:pt>
                <c:pt idx="4961">
                  <c:v>27.824999999999999</c:v>
                </c:pt>
                <c:pt idx="4962">
                  <c:v>27.4</c:v>
                </c:pt>
                <c:pt idx="4963">
                  <c:v>26.925000000000001</c:v>
                </c:pt>
                <c:pt idx="4964">
                  <c:v>26.8</c:v>
                </c:pt>
                <c:pt idx="4965">
                  <c:v>26.725000000000001</c:v>
                </c:pt>
                <c:pt idx="4966">
                  <c:v>26.7</c:v>
                </c:pt>
                <c:pt idx="4967">
                  <c:v>26.7</c:v>
                </c:pt>
                <c:pt idx="4968">
                  <c:v>26.625</c:v>
                </c:pt>
                <c:pt idx="4969">
                  <c:v>26.6</c:v>
                </c:pt>
                <c:pt idx="4970">
                  <c:v>26.225000000000001</c:v>
                </c:pt>
                <c:pt idx="4971">
                  <c:v>25.8</c:v>
                </c:pt>
                <c:pt idx="4972">
                  <c:v>25.324999999999999</c:v>
                </c:pt>
                <c:pt idx="4973">
                  <c:v>25.725000000000001</c:v>
                </c:pt>
                <c:pt idx="4974">
                  <c:v>26.5</c:v>
                </c:pt>
                <c:pt idx="4975">
                  <c:v>27.225000000000001</c:v>
                </c:pt>
                <c:pt idx="4976">
                  <c:v>27.925000000000001</c:v>
                </c:pt>
                <c:pt idx="4977">
                  <c:v>28.7</c:v>
                </c:pt>
                <c:pt idx="4978">
                  <c:v>29.425000000000001</c:v>
                </c:pt>
                <c:pt idx="4979">
                  <c:v>29.524999999999999</c:v>
                </c:pt>
                <c:pt idx="4980">
                  <c:v>29.5</c:v>
                </c:pt>
                <c:pt idx="4981">
                  <c:v>29.425000000000001</c:v>
                </c:pt>
                <c:pt idx="4982">
                  <c:v>29.324999999999999</c:v>
                </c:pt>
                <c:pt idx="4983">
                  <c:v>29.15</c:v>
                </c:pt>
                <c:pt idx="4984">
                  <c:v>29.024999999999999</c:v>
                </c:pt>
                <c:pt idx="4985">
                  <c:v>28.774999999999999</c:v>
                </c:pt>
                <c:pt idx="4986">
                  <c:v>28.4</c:v>
                </c:pt>
                <c:pt idx="4987">
                  <c:v>28.074999999999999</c:v>
                </c:pt>
                <c:pt idx="4988">
                  <c:v>28</c:v>
                </c:pt>
                <c:pt idx="4989">
                  <c:v>28</c:v>
                </c:pt>
                <c:pt idx="4990">
                  <c:v>27.925000000000001</c:v>
                </c:pt>
                <c:pt idx="4991">
                  <c:v>27.824999999999999</c:v>
                </c:pt>
                <c:pt idx="4992">
                  <c:v>27.725000000000001</c:v>
                </c:pt>
                <c:pt idx="4993">
                  <c:v>27.625</c:v>
                </c:pt>
                <c:pt idx="4994">
                  <c:v>27.225000000000001</c:v>
                </c:pt>
                <c:pt idx="4995">
                  <c:v>26.8</c:v>
                </c:pt>
                <c:pt idx="4996">
                  <c:v>26.324999999999999</c:v>
                </c:pt>
                <c:pt idx="4997">
                  <c:v>26.274999999999999</c:v>
                </c:pt>
                <c:pt idx="4998">
                  <c:v>26.3</c:v>
                </c:pt>
                <c:pt idx="4999">
                  <c:v>26.375</c:v>
                </c:pt>
                <c:pt idx="5000">
                  <c:v>27.074999999999999</c:v>
                </c:pt>
                <c:pt idx="5001">
                  <c:v>27.9</c:v>
                </c:pt>
                <c:pt idx="5002">
                  <c:v>28.774999999999999</c:v>
                </c:pt>
                <c:pt idx="5003">
                  <c:v>28.625</c:v>
                </c:pt>
                <c:pt idx="5004">
                  <c:v>28.05</c:v>
                </c:pt>
                <c:pt idx="5005">
                  <c:v>27.524999999999999</c:v>
                </c:pt>
                <c:pt idx="5006">
                  <c:v>27.324999999999999</c:v>
                </c:pt>
                <c:pt idx="5007">
                  <c:v>27.3</c:v>
                </c:pt>
                <c:pt idx="5008">
                  <c:v>27.225000000000001</c:v>
                </c:pt>
                <c:pt idx="5009">
                  <c:v>27.05</c:v>
                </c:pt>
                <c:pt idx="5010">
                  <c:v>26.85</c:v>
                </c:pt>
                <c:pt idx="5011">
                  <c:v>26.65</c:v>
                </c:pt>
                <c:pt idx="5012">
                  <c:v>26.824999999999999</c:v>
                </c:pt>
                <c:pt idx="5013">
                  <c:v>27.05</c:v>
                </c:pt>
                <c:pt idx="5014">
                  <c:v>27.324999999999999</c:v>
                </c:pt>
                <c:pt idx="5015">
                  <c:v>27.25</c:v>
                </c:pt>
                <c:pt idx="5016">
                  <c:v>27.05</c:v>
                </c:pt>
                <c:pt idx="5017">
                  <c:v>26.85</c:v>
                </c:pt>
                <c:pt idx="5018">
                  <c:v>26.725000000000001</c:v>
                </c:pt>
                <c:pt idx="5019">
                  <c:v>26.55</c:v>
                </c:pt>
                <c:pt idx="5020">
                  <c:v>26.35</c:v>
                </c:pt>
                <c:pt idx="5021">
                  <c:v>26.675000000000001</c:v>
                </c:pt>
                <c:pt idx="5022">
                  <c:v>27.25</c:v>
                </c:pt>
                <c:pt idx="5023">
                  <c:v>27.774999999999999</c:v>
                </c:pt>
                <c:pt idx="5024">
                  <c:v>28.35</c:v>
                </c:pt>
                <c:pt idx="5025">
                  <c:v>28.875</c:v>
                </c:pt>
                <c:pt idx="5026">
                  <c:v>29.45</c:v>
                </c:pt>
                <c:pt idx="5027">
                  <c:v>29.675000000000001</c:v>
                </c:pt>
                <c:pt idx="5028">
                  <c:v>29.7</c:v>
                </c:pt>
                <c:pt idx="5029">
                  <c:v>29.774999999999999</c:v>
                </c:pt>
                <c:pt idx="5030">
                  <c:v>29.5</c:v>
                </c:pt>
                <c:pt idx="5031">
                  <c:v>29.1</c:v>
                </c:pt>
                <c:pt idx="5032">
                  <c:v>28.7</c:v>
                </c:pt>
                <c:pt idx="5033">
                  <c:v>28.3</c:v>
                </c:pt>
                <c:pt idx="5034">
                  <c:v>27.824999999999999</c:v>
                </c:pt>
                <c:pt idx="5035">
                  <c:v>27.4</c:v>
                </c:pt>
                <c:pt idx="5036">
                  <c:v>27.3</c:v>
                </c:pt>
                <c:pt idx="5037">
                  <c:v>27.375</c:v>
                </c:pt>
                <c:pt idx="5038">
                  <c:v>27.4</c:v>
                </c:pt>
                <c:pt idx="5039">
                  <c:v>27.324999999999999</c:v>
                </c:pt>
                <c:pt idx="5040">
                  <c:v>27.3</c:v>
                </c:pt>
                <c:pt idx="5041">
                  <c:v>27.225000000000001</c:v>
                </c:pt>
                <c:pt idx="5042">
                  <c:v>27.05</c:v>
                </c:pt>
                <c:pt idx="5043">
                  <c:v>26.85</c:v>
                </c:pt>
                <c:pt idx="5044">
                  <c:v>26.574999999999999</c:v>
                </c:pt>
                <c:pt idx="5045">
                  <c:v>26.95</c:v>
                </c:pt>
                <c:pt idx="5046">
                  <c:v>27.55</c:v>
                </c:pt>
                <c:pt idx="5047">
                  <c:v>28.15</c:v>
                </c:pt>
                <c:pt idx="5048">
                  <c:v>28.524999999999999</c:v>
                </c:pt>
                <c:pt idx="5049">
                  <c:v>28.9</c:v>
                </c:pt>
                <c:pt idx="5050">
                  <c:v>29.3</c:v>
                </c:pt>
                <c:pt idx="5051">
                  <c:v>29.475000000000001</c:v>
                </c:pt>
                <c:pt idx="5052">
                  <c:v>29.5</c:v>
                </c:pt>
                <c:pt idx="5053">
                  <c:v>29.574999999999999</c:v>
                </c:pt>
                <c:pt idx="5054">
                  <c:v>29.3</c:v>
                </c:pt>
                <c:pt idx="5055">
                  <c:v>28.9</c:v>
                </c:pt>
                <c:pt idx="5056">
                  <c:v>28.5</c:v>
                </c:pt>
                <c:pt idx="5057">
                  <c:v>28.175000000000001</c:v>
                </c:pt>
                <c:pt idx="5058">
                  <c:v>27.8</c:v>
                </c:pt>
                <c:pt idx="5059">
                  <c:v>27.475000000000001</c:v>
                </c:pt>
                <c:pt idx="5060">
                  <c:v>27.55</c:v>
                </c:pt>
                <c:pt idx="5061">
                  <c:v>27.675000000000001</c:v>
                </c:pt>
                <c:pt idx="5062">
                  <c:v>27.85</c:v>
                </c:pt>
                <c:pt idx="5063">
                  <c:v>27.75</c:v>
                </c:pt>
                <c:pt idx="5064">
                  <c:v>27.625</c:v>
                </c:pt>
                <c:pt idx="5065">
                  <c:v>27.45</c:v>
                </c:pt>
                <c:pt idx="5066">
                  <c:v>27.175000000000001</c:v>
                </c:pt>
                <c:pt idx="5067">
                  <c:v>26.8</c:v>
                </c:pt>
                <c:pt idx="5068">
                  <c:v>26.475000000000001</c:v>
                </c:pt>
                <c:pt idx="5069">
                  <c:v>26.774999999999999</c:v>
                </c:pt>
                <c:pt idx="5070">
                  <c:v>27.35</c:v>
                </c:pt>
                <c:pt idx="5071">
                  <c:v>27.875</c:v>
                </c:pt>
                <c:pt idx="5072">
                  <c:v>28.074999999999999</c:v>
                </c:pt>
                <c:pt idx="5073">
                  <c:v>28.25</c:v>
                </c:pt>
                <c:pt idx="5074">
                  <c:v>28.375</c:v>
                </c:pt>
                <c:pt idx="5075">
                  <c:v>28.4</c:v>
                </c:pt>
                <c:pt idx="5076">
                  <c:v>28.4</c:v>
                </c:pt>
                <c:pt idx="5077">
                  <c:v>28.4</c:v>
                </c:pt>
                <c:pt idx="5078">
                  <c:v>27.8</c:v>
                </c:pt>
                <c:pt idx="5079">
                  <c:v>27</c:v>
                </c:pt>
                <c:pt idx="5080">
                  <c:v>26.2</c:v>
                </c:pt>
                <c:pt idx="5081">
                  <c:v>26.6</c:v>
                </c:pt>
                <c:pt idx="5082">
                  <c:v>26.95</c:v>
                </c:pt>
                <c:pt idx="5083">
                  <c:v>27.15</c:v>
                </c:pt>
                <c:pt idx="5084">
                  <c:v>27.35</c:v>
                </c:pt>
                <c:pt idx="5085">
                  <c:v>27.475000000000001</c:v>
                </c:pt>
                <c:pt idx="5086">
                  <c:v>27.5</c:v>
                </c:pt>
                <c:pt idx="5087">
                  <c:v>27.574999999999999</c:v>
                </c:pt>
                <c:pt idx="5088">
                  <c:v>27.6</c:v>
                </c:pt>
                <c:pt idx="5089">
                  <c:v>27.6</c:v>
                </c:pt>
                <c:pt idx="5090">
                  <c:v>27.675000000000001</c:v>
                </c:pt>
                <c:pt idx="5091">
                  <c:v>27.7</c:v>
                </c:pt>
                <c:pt idx="5092">
                  <c:v>27.7</c:v>
                </c:pt>
                <c:pt idx="5093">
                  <c:v>27.85</c:v>
                </c:pt>
                <c:pt idx="5094">
                  <c:v>28.2</c:v>
                </c:pt>
                <c:pt idx="5095">
                  <c:v>28.524999999999999</c:v>
                </c:pt>
                <c:pt idx="5096">
                  <c:v>29.125</c:v>
                </c:pt>
                <c:pt idx="5097">
                  <c:v>29.9</c:v>
                </c:pt>
                <c:pt idx="5098">
                  <c:v>30.625</c:v>
                </c:pt>
                <c:pt idx="5099">
                  <c:v>30.574999999999999</c:v>
                </c:pt>
                <c:pt idx="5100">
                  <c:v>30.35</c:v>
                </c:pt>
                <c:pt idx="5101">
                  <c:v>30.074999999999999</c:v>
                </c:pt>
                <c:pt idx="5102">
                  <c:v>29.774999999999999</c:v>
                </c:pt>
                <c:pt idx="5103">
                  <c:v>29.4</c:v>
                </c:pt>
                <c:pt idx="5104">
                  <c:v>29.074999999999999</c:v>
                </c:pt>
                <c:pt idx="5105">
                  <c:v>28.925000000000001</c:v>
                </c:pt>
                <c:pt idx="5106">
                  <c:v>28.75</c:v>
                </c:pt>
                <c:pt idx="5107">
                  <c:v>28.625</c:v>
                </c:pt>
                <c:pt idx="5108">
                  <c:v>28.524999999999999</c:v>
                </c:pt>
                <c:pt idx="5109">
                  <c:v>28.35</c:v>
                </c:pt>
                <c:pt idx="5110">
                  <c:v>28.225000000000001</c:v>
                </c:pt>
                <c:pt idx="5111">
                  <c:v>28.125</c:v>
                </c:pt>
                <c:pt idx="5112">
                  <c:v>27.95</c:v>
                </c:pt>
                <c:pt idx="5113">
                  <c:v>27.824999999999999</c:v>
                </c:pt>
                <c:pt idx="5114">
                  <c:v>27.8</c:v>
                </c:pt>
                <c:pt idx="5115">
                  <c:v>27.8</c:v>
                </c:pt>
                <c:pt idx="5116">
                  <c:v>27.8</c:v>
                </c:pt>
                <c:pt idx="5117">
                  <c:v>27.95</c:v>
                </c:pt>
                <c:pt idx="5118">
                  <c:v>28.15</c:v>
                </c:pt>
                <c:pt idx="5119">
                  <c:v>28.35</c:v>
                </c:pt>
                <c:pt idx="5120">
                  <c:v>28.7</c:v>
                </c:pt>
                <c:pt idx="5121">
                  <c:v>29.1</c:v>
                </c:pt>
                <c:pt idx="5122">
                  <c:v>29.5</c:v>
                </c:pt>
                <c:pt idx="5123">
                  <c:v>29.6</c:v>
                </c:pt>
                <c:pt idx="5124">
                  <c:v>29.524999999999999</c:v>
                </c:pt>
                <c:pt idx="5125">
                  <c:v>29.5</c:v>
                </c:pt>
                <c:pt idx="5126">
                  <c:v>29.5</c:v>
                </c:pt>
                <c:pt idx="5127">
                  <c:v>29.425000000000001</c:v>
                </c:pt>
                <c:pt idx="5128">
                  <c:v>29.4</c:v>
                </c:pt>
                <c:pt idx="5129">
                  <c:v>29.25</c:v>
                </c:pt>
                <c:pt idx="5130">
                  <c:v>28.975000000000001</c:v>
                </c:pt>
                <c:pt idx="5131">
                  <c:v>28.75</c:v>
                </c:pt>
                <c:pt idx="5132">
                  <c:v>28.55</c:v>
                </c:pt>
                <c:pt idx="5133">
                  <c:v>28.274999999999999</c:v>
                </c:pt>
                <c:pt idx="5134">
                  <c:v>28.05</c:v>
                </c:pt>
                <c:pt idx="5135">
                  <c:v>27.85</c:v>
                </c:pt>
                <c:pt idx="5136">
                  <c:v>27.65</c:v>
                </c:pt>
                <c:pt idx="5137">
                  <c:v>27.45</c:v>
                </c:pt>
                <c:pt idx="5138">
                  <c:v>27.25</c:v>
                </c:pt>
                <c:pt idx="5139">
                  <c:v>27.05</c:v>
                </c:pt>
                <c:pt idx="5140">
                  <c:v>26.85</c:v>
                </c:pt>
                <c:pt idx="5141">
                  <c:v>27.1</c:v>
                </c:pt>
                <c:pt idx="5142">
                  <c:v>27.5</c:v>
                </c:pt>
                <c:pt idx="5143">
                  <c:v>27.9</c:v>
                </c:pt>
                <c:pt idx="5144">
                  <c:v>27.7</c:v>
                </c:pt>
                <c:pt idx="5145">
                  <c:v>27.3</c:v>
                </c:pt>
                <c:pt idx="5146">
                  <c:v>26.9</c:v>
                </c:pt>
                <c:pt idx="5147">
                  <c:v>27.475000000000001</c:v>
                </c:pt>
                <c:pt idx="5148">
                  <c:v>28.45</c:v>
                </c:pt>
                <c:pt idx="5149">
                  <c:v>29.375</c:v>
                </c:pt>
                <c:pt idx="5150">
                  <c:v>29.6</c:v>
                </c:pt>
                <c:pt idx="5151">
                  <c:v>29.6</c:v>
                </c:pt>
                <c:pt idx="5152">
                  <c:v>29.6</c:v>
                </c:pt>
                <c:pt idx="5153">
                  <c:v>29.074999999999999</c:v>
                </c:pt>
                <c:pt idx="5154">
                  <c:v>28.3</c:v>
                </c:pt>
                <c:pt idx="5155">
                  <c:v>27.574999999999999</c:v>
                </c:pt>
                <c:pt idx="5156">
                  <c:v>27.475000000000001</c:v>
                </c:pt>
                <c:pt idx="5157">
                  <c:v>27.5</c:v>
                </c:pt>
                <c:pt idx="5158">
                  <c:v>27.574999999999999</c:v>
                </c:pt>
                <c:pt idx="5159">
                  <c:v>27.524999999999999</c:v>
                </c:pt>
                <c:pt idx="5160">
                  <c:v>27.5</c:v>
                </c:pt>
                <c:pt idx="5161">
                  <c:v>27.425000000000001</c:v>
                </c:pt>
                <c:pt idx="5162">
                  <c:v>27.324999999999999</c:v>
                </c:pt>
                <c:pt idx="5163">
                  <c:v>27.3</c:v>
                </c:pt>
                <c:pt idx="5164">
                  <c:v>27.225000000000001</c:v>
                </c:pt>
                <c:pt idx="5165">
                  <c:v>27.574999999999999</c:v>
                </c:pt>
                <c:pt idx="5166">
                  <c:v>28</c:v>
                </c:pt>
                <c:pt idx="5167">
                  <c:v>28.475000000000001</c:v>
                </c:pt>
                <c:pt idx="5168">
                  <c:v>28.975000000000001</c:v>
                </c:pt>
                <c:pt idx="5169">
                  <c:v>29.4</c:v>
                </c:pt>
                <c:pt idx="5170">
                  <c:v>29.875</c:v>
                </c:pt>
                <c:pt idx="5171">
                  <c:v>30.074999999999999</c:v>
                </c:pt>
                <c:pt idx="5172">
                  <c:v>30.1</c:v>
                </c:pt>
                <c:pt idx="5173">
                  <c:v>30.175000000000001</c:v>
                </c:pt>
                <c:pt idx="5174">
                  <c:v>29.9</c:v>
                </c:pt>
                <c:pt idx="5175">
                  <c:v>29.574999999999999</c:v>
                </c:pt>
                <c:pt idx="5176">
                  <c:v>29.2</c:v>
                </c:pt>
                <c:pt idx="5177">
                  <c:v>28.8</c:v>
                </c:pt>
                <c:pt idx="5178">
                  <c:v>28.475000000000001</c:v>
                </c:pt>
                <c:pt idx="5179">
                  <c:v>28.1</c:v>
                </c:pt>
                <c:pt idx="5180">
                  <c:v>28</c:v>
                </c:pt>
                <c:pt idx="5181">
                  <c:v>28</c:v>
                </c:pt>
                <c:pt idx="5182">
                  <c:v>28</c:v>
                </c:pt>
                <c:pt idx="5183">
                  <c:v>28</c:v>
                </c:pt>
                <c:pt idx="5184">
                  <c:v>28</c:v>
                </c:pt>
                <c:pt idx="5185">
                  <c:v>27.925000000000001</c:v>
                </c:pt>
                <c:pt idx="5186">
                  <c:v>27.9</c:v>
                </c:pt>
                <c:pt idx="5187">
                  <c:v>27.9</c:v>
                </c:pt>
                <c:pt idx="5188">
                  <c:v>27.9</c:v>
                </c:pt>
                <c:pt idx="5189">
                  <c:v>27.975000000000001</c:v>
                </c:pt>
                <c:pt idx="5190">
                  <c:v>28.15</c:v>
                </c:pt>
                <c:pt idx="5191">
                  <c:v>28.35</c:v>
                </c:pt>
                <c:pt idx="5192">
                  <c:v>28.85</c:v>
                </c:pt>
                <c:pt idx="5193">
                  <c:v>29.45</c:v>
                </c:pt>
                <c:pt idx="5194">
                  <c:v>30.05</c:v>
                </c:pt>
                <c:pt idx="5195">
                  <c:v>30.35</c:v>
                </c:pt>
                <c:pt idx="5196">
                  <c:v>30.55</c:v>
                </c:pt>
                <c:pt idx="5197">
                  <c:v>30.75</c:v>
                </c:pt>
                <c:pt idx="5198">
                  <c:v>30.425000000000001</c:v>
                </c:pt>
                <c:pt idx="5199">
                  <c:v>30</c:v>
                </c:pt>
                <c:pt idx="5200">
                  <c:v>29.524999999999999</c:v>
                </c:pt>
                <c:pt idx="5201">
                  <c:v>29.024999999999999</c:v>
                </c:pt>
                <c:pt idx="5202">
                  <c:v>28.45</c:v>
                </c:pt>
                <c:pt idx="5203">
                  <c:v>27.925000000000001</c:v>
                </c:pt>
                <c:pt idx="5204">
                  <c:v>27.725000000000001</c:v>
                </c:pt>
                <c:pt idx="5205">
                  <c:v>27.55</c:v>
                </c:pt>
                <c:pt idx="5206">
                  <c:v>27.425000000000001</c:v>
                </c:pt>
                <c:pt idx="5207">
                  <c:v>27.4</c:v>
                </c:pt>
                <c:pt idx="5208">
                  <c:v>27.4</c:v>
                </c:pt>
                <c:pt idx="5209">
                  <c:v>27.4</c:v>
                </c:pt>
                <c:pt idx="5210">
                  <c:v>27.4</c:v>
                </c:pt>
                <c:pt idx="5211">
                  <c:v>27.4</c:v>
                </c:pt>
                <c:pt idx="5212">
                  <c:v>27.4</c:v>
                </c:pt>
                <c:pt idx="5213">
                  <c:v>27.324999999999999</c:v>
                </c:pt>
                <c:pt idx="5214">
                  <c:v>27.15</c:v>
                </c:pt>
                <c:pt idx="5215">
                  <c:v>27.024999999999999</c:v>
                </c:pt>
                <c:pt idx="5216">
                  <c:v>29.55</c:v>
                </c:pt>
                <c:pt idx="5217">
                  <c:v>30.024999999999999</c:v>
                </c:pt>
                <c:pt idx="5218">
                  <c:v>29.524999999999999</c:v>
                </c:pt>
                <c:pt idx="5219">
                  <c:v>29.625</c:v>
                </c:pt>
                <c:pt idx="5220">
                  <c:v>30</c:v>
                </c:pt>
                <c:pt idx="5221">
                  <c:v>30.324999999999999</c:v>
                </c:pt>
                <c:pt idx="5222">
                  <c:v>30.024999999999999</c:v>
                </c:pt>
                <c:pt idx="5223">
                  <c:v>29.45</c:v>
                </c:pt>
                <c:pt idx="5224">
                  <c:v>28.925000000000001</c:v>
                </c:pt>
                <c:pt idx="5225">
                  <c:v>28.65</c:v>
                </c:pt>
                <c:pt idx="5226">
                  <c:v>28.45</c:v>
                </c:pt>
                <c:pt idx="5227">
                  <c:v>28.25</c:v>
                </c:pt>
                <c:pt idx="5228">
                  <c:v>28.125</c:v>
                </c:pt>
                <c:pt idx="5229">
                  <c:v>27.95</c:v>
                </c:pt>
                <c:pt idx="5230">
                  <c:v>27.824999999999999</c:v>
                </c:pt>
                <c:pt idx="5231">
                  <c:v>27.8</c:v>
                </c:pt>
                <c:pt idx="5232">
                  <c:v>27.8</c:v>
                </c:pt>
                <c:pt idx="5233">
                  <c:v>27.8</c:v>
                </c:pt>
                <c:pt idx="5234">
                  <c:v>27.875</c:v>
                </c:pt>
                <c:pt idx="5235">
                  <c:v>27.9</c:v>
                </c:pt>
                <c:pt idx="5236">
                  <c:v>27.975000000000001</c:v>
                </c:pt>
                <c:pt idx="5237">
                  <c:v>28.225000000000001</c:v>
                </c:pt>
                <c:pt idx="5238">
                  <c:v>28.45</c:v>
                </c:pt>
                <c:pt idx="5239">
                  <c:v>28.725000000000001</c:v>
                </c:pt>
                <c:pt idx="5240">
                  <c:v>29.175000000000001</c:v>
                </c:pt>
                <c:pt idx="5241">
                  <c:v>29.75</c:v>
                </c:pt>
                <c:pt idx="5242">
                  <c:v>30.274999999999999</c:v>
                </c:pt>
                <c:pt idx="5243">
                  <c:v>28.824999999999999</c:v>
                </c:pt>
                <c:pt idx="5244">
                  <c:v>26.65</c:v>
                </c:pt>
                <c:pt idx="5245">
                  <c:v>24.524999999999999</c:v>
                </c:pt>
                <c:pt idx="5246">
                  <c:v>25.274999999999999</c:v>
                </c:pt>
                <c:pt idx="5247">
                  <c:v>26.975000000000001</c:v>
                </c:pt>
                <c:pt idx="5248">
                  <c:v>28.675000000000001</c:v>
                </c:pt>
                <c:pt idx="5249">
                  <c:v>28.95</c:v>
                </c:pt>
                <c:pt idx="5250">
                  <c:v>28.824999999999999</c:v>
                </c:pt>
                <c:pt idx="5251">
                  <c:v>28.65</c:v>
                </c:pt>
                <c:pt idx="5252">
                  <c:v>28.524999999999999</c:v>
                </c:pt>
                <c:pt idx="5253">
                  <c:v>28.35</c:v>
                </c:pt>
                <c:pt idx="5254">
                  <c:v>28.225000000000001</c:v>
                </c:pt>
                <c:pt idx="5255">
                  <c:v>28.125</c:v>
                </c:pt>
                <c:pt idx="5256">
                  <c:v>28.024999999999999</c:v>
                </c:pt>
                <c:pt idx="5257">
                  <c:v>27.925000000000001</c:v>
                </c:pt>
                <c:pt idx="5258">
                  <c:v>27.824999999999999</c:v>
                </c:pt>
                <c:pt idx="5259">
                  <c:v>27.725000000000001</c:v>
                </c:pt>
                <c:pt idx="5260">
                  <c:v>27.625</c:v>
                </c:pt>
                <c:pt idx="5261">
                  <c:v>27.375</c:v>
                </c:pt>
                <c:pt idx="5262">
                  <c:v>27.15</c:v>
                </c:pt>
                <c:pt idx="5263">
                  <c:v>26.875</c:v>
                </c:pt>
                <c:pt idx="5264">
                  <c:v>27.625</c:v>
                </c:pt>
                <c:pt idx="5265">
                  <c:v>28.8</c:v>
                </c:pt>
                <c:pt idx="5266">
                  <c:v>29.925000000000001</c:v>
                </c:pt>
                <c:pt idx="5267">
                  <c:v>30.274999999999999</c:v>
                </c:pt>
                <c:pt idx="5268">
                  <c:v>30.45</c:v>
                </c:pt>
                <c:pt idx="5269">
                  <c:v>30.574999999999999</c:v>
                </c:pt>
                <c:pt idx="5270">
                  <c:v>30.375</c:v>
                </c:pt>
                <c:pt idx="5271">
                  <c:v>30.15</c:v>
                </c:pt>
                <c:pt idx="5272">
                  <c:v>29.875</c:v>
                </c:pt>
                <c:pt idx="5273">
                  <c:v>28.824999999999999</c:v>
                </c:pt>
                <c:pt idx="5274">
                  <c:v>27.6</c:v>
                </c:pt>
                <c:pt idx="5275">
                  <c:v>26.324999999999999</c:v>
                </c:pt>
                <c:pt idx="5276">
                  <c:v>26.225000000000001</c:v>
                </c:pt>
                <c:pt idx="5277">
                  <c:v>26.6</c:v>
                </c:pt>
                <c:pt idx="5278">
                  <c:v>26.925000000000001</c:v>
                </c:pt>
                <c:pt idx="5279">
                  <c:v>27.074999999999999</c:v>
                </c:pt>
                <c:pt idx="5280">
                  <c:v>27.175000000000001</c:v>
                </c:pt>
                <c:pt idx="5281">
                  <c:v>27.274999999999999</c:v>
                </c:pt>
                <c:pt idx="5282">
                  <c:v>27.375</c:v>
                </c:pt>
                <c:pt idx="5283">
                  <c:v>27.475000000000001</c:v>
                </c:pt>
                <c:pt idx="5284">
                  <c:v>27.574999999999999</c:v>
                </c:pt>
                <c:pt idx="5285">
                  <c:v>26.625</c:v>
                </c:pt>
                <c:pt idx="5286">
                  <c:v>25.4</c:v>
                </c:pt>
                <c:pt idx="5287">
                  <c:v>24.125</c:v>
                </c:pt>
                <c:pt idx="5288">
                  <c:v>24.1</c:v>
                </c:pt>
                <c:pt idx="5289">
                  <c:v>24.5</c:v>
                </c:pt>
                <c:pt idx="5290">
                  <c:v>24.9</c:v>
                </c:pt>
                <c:pt idx="5291">
                  <c:v>25.524999999999999</c:v>
                </c:pt>
                <c:pt idx="5292">
                  <c:v>26.15</c:v>
                </c:pt>
                <c:pt idx="5293">
                  <c:v>26.824999999999999</c:v>
                </c:pt>
                <c:pt idx="5294">
                  <c:v>27.15</c:v>
                </c:pt>
                <c:pt idx="5295">
                  <c:v>27.35</c:v>
                </c:pt>
                <c:pt idx="5296">
                  <c:v>27.55</c:v>
                </c:pt>
                <c:pt idx="5297">
                  <c:v>27.675000000000001</c:v>
                </c:pt>
                <c:pt idx="5298">
                  <c:v>27.7</c:v>
                </c:pt>
                <c:pt idx="5299">
                  <c:v>27.774999999999999</c:v>
                </c:pt>
                <c:pt idx="5300">
                  <c:v>27.725000000000001</c:v>
                </c:pt>
                <c:pt idx="5301">
                  <c:v>27.7</c:v>
                </c:pt>
                <c:pt idx="5302">
                  <c:v>27.625</c:v>
                </c:pt>
                <c:pt idx="5303">
                  <c:v>27.6</c:v>
                </c:pt>
                <c:pt idx="5304">
                  <c:v>27.524999999999999</c:v>
                </c:pt>
                <c:pt idx="5305">
                  <c:v>27.5</c:v>
                </c:pt>
                <c:pt idx="5306">
                  <c:v>27.5</c:v>
                </c:pt>
                <c:pt idx="5307">
                  <c:v>27.425000000000001</c:v>
                </c:pt>
                <c:pt idx="5308">
                  <c:v>27.4</c:v>
                </c:pt>
                <c:pt idx="5309">
                  <c:v>27.625</c:v>
                </c:pt>
                <c:pt idx="5310">
                  <c:v>27.85</c:v>
                </c:pt>
                <c:pt idx="5311">
                  <c:v>28.125</c:v>
                </c:pt>
                <c:pt idx="5312">
                  <c:v>28.425000000000001</c:v>
                </c:pt>
                <c:pt idx="5313">
                  <c:v>28.8</c:v>
                </c:pt>
                <c:pt idx="5314">
                  <c:v>29.125</c:v>
                </c:pt>
                <c:pt idx="5315">
                  <c:v>29.425000000000001</c:v>
                </c:pt>
                <c:pt idx="5316">
                  <c:v>29.8</c:v>
                </c:pt>
                <c:pt idx="5317">
                  <c:v>30.125</c:v>
                </c:pt>
                <c:pt idx="5318">
                  <c:v>29.9</c:v>
                </c:pt>
                <c:pt idx="5319">
                  <c:v>29.5</c:v>
                </c:pt>
                <c:pt idx="5320">
                  <c:v>29.1</c:v>
                </c:pt>
                <c:pt idx="5321">
                  <c:v>28.625</c:v>
                </c:pt>
                <c:pt idx="5322">
                  <c:v>28.2</c:v>
                </c:pt>
                <c:pt idx="5323">
                  <c:v>27.725000000000001</c:v>
                </c:pt>
                <c:pt idx="5324">
                  <c:v>27.6</c:v>
                </c:pt>
                <c:pt idx="5325">
                  <c:v>27.6</c:v>
                </c:pt>
                <c:pt idx="5326">
                  <c:v>27.6</c:v>
                </c:pt>
                <c:pt idx="5327">
                  <c:v>27.524999999999999</c:v>
                </c:pt>
                <c:pt idx="5328">
                  <c:v>27.5</c:v>
                </c:pt>
                <c:pt idx="5329">
                  <c:v>27.425000000000001</c:v>
                </c:pt>
                <c:pt idx="5330">
                  <c:v>27.324999999999999</c:v>
                </c:pt>
                <c:pt idx="5331">
                  <c:v>27.3</c:v>
                </c:pt>
                <c:pt idx="5332">
                  <c:v>27.225000000000001</c:v>
                </c:pt>
                <c:pt idx="5333">
                  <c:v>27.274999999999999</c:v>
                </c:pt>
                <c:pt idx="5334">
                  <c:v>27.3</c:v>
                </c:pt>
                <c:pt idx="5335">
                  <c:v>27.375</c:v>
                </c:pt>
                <c:pt idx="5336">
                  <c:v>27.925000000000001</c:v>
                </c:pt>
                <c:pt idx="5337">
                  <c:v>28.7</c:v>
                </c:pt>
                <c:pt idx="5338">
                  <c:v>29.425000000000001</c:v>
                </c:pt>
                <c:pt idx="5339">
                  <c:v>29.75</c:v>
                </c:pt>
                <c:pt idx="5340">
                  <c:v>29.95</c:v>
                </c:pt>
                <c:pt idx="5341">
                  <c:v>30.15</c:v>
                </c:pt>
                <c:pt idx="5342">
                  <c:v>29.824999999999999</c:v>
                </c:pt>
                <c:pt idx="5343">
                  <c:v>29.4</c:v>
                </c:pt>
                <c:pt idx="5344">
                  <c:v>28.925000000000001</c:v>
                </c:pt>
                <c:pt idx="5345">
                  <c:v>28.65</c:v>
                </c:pt>
                <c:pt idx="5346">
                  <c:v>28.45</c:v>
                </c:pt>
                <c:pt idx="5347">
                  <c:v>28.25</c:v>
                </c:pt>
                <c:pt idx="5348">
                  <c:v>27.75</c:v>
                </c:pt>
                <c:pt idx="5349">
                  <c:v>27.15</c:v>
                </c:pt>
                <c:pt idx="5350">
                  <c:v>26.55</c:v>
                </c:pt>
                <c:pt idx="5351">
                  <c:v>26.475000000000001</c:v>
                </c:pt>
                <c:pt idx="5352">
                  <c:v>26.574999999999999</c:v>
                </c:pt>
                <c:pt idx="5353">
                  <c:v>26.675000000000001</c:v>
                </c:pt>
                <c:pt idx="5354">
                  <c:v>26.774999999999999</c:v>
                </c:pt>
                <c:pt idx="5355">
                  <c:v>26.875</c:v>
                </c:pt>
                <c:pt idx="5356">
                  <c:v>26.975000000000001</c:v>
                </c:pt>
                <c:pt idx="5357">
                  <c:v>26.475000000000001</c:v>
                </c:pt>
                <c:pt idx="5358">
                  <c:v>25.7</c:v>
                </c:pt>
                <c:pt idx="5359">
                  <c:v>24.975000000000001</c:v>
                </c:pt>
                <c:pt idx="5360">
                  <c:v>24.95</c:v>
                </c:pt>
                <c:pt idx="5361">
                  <c:v>25.074999999999999</c:v>
                </c:pt>
                <c:pt idx="5362">
                  <c:v>25.25</c:v>
                </c:pt>
                <c:pt idx="5363">
                  <c:v>25.45</c:v>
                </c:pt>
                <c:pt idx="5364">
                  <c:v>25.574999999999999</c:v>
                </c:pt>
                <c:pt idx="5365">
                  <c:v>25.75</c:v>
                </c:pt>
                <c:pt idx="5366">
                  <c:v>26.024999999999999</c:v>
                </c:pt>
                <c:pt idx="5367">
                  <c:v>26.25</c:v>
                </c:pt>
                <c:pt idx="5368">
                  <c:v>26.524999999999999</c:v>
                </c:pt>
                <c:pt idx="5369">
                  <c:v>26.225000000000001</c:v>
                </c:pt>
                <c:pt idx="5370">
                  <c:v>25.65</c:v>
                </c:pt>
                <c:pt idx="5371">
                  <c:v>25.125</c:v>
                </c:pt>
                <c:pt idx="5372">
                  <c:v>24.7</c:v>
                </c:pt>
                <c:pt idx="5373">
                  <c:v>24.375</c:v>
                </c:pt>
                <c:pt idx="5374">
                  <c:v>24</c:v>
                </c:pt>
                <c:pt idx="5375">
                  <c:v>24.05</c:v>
                </c:pt>
                <c:pt idx="5376">
                  <c:v>24.25</c:v>
                </c:pt>
                <c:pt idx="5377">
                  <c:v>24.45</c:v>
                </c:pt>
                <c:pt idx="5378">
                  <c:v>24.725000000000001</c:v>
                </c:pt>
                <c:pt idx="5379">
                  <c:v>24.95</c:v>
                </c:pt>
                <c:pt idx="5380">
                  <c:v>25.15</c:v>
                </c:pt>
                <c:pt idx="5381">
                  <c:v>25.35</c:v>
                </c:pt>
                <c:pt idx="5382">
                  <c:v>25.55</c:v>
                </c:pt>
                <c:pt idx="5383">
                  <c:v>25.75</c:v>
                </c:pt>
                <c:pt idx="5384">
                  <c:v>26.175000000000001</c:v>
                </c:pt>
                <c:pt idx="5385">
                  <c:v>26.75</c:v>
                </c:pt>
                <c:pt idx="5386">
                  <c:v>27.274999999999999</c:v>
                </c:pt>
                <c:pt idx="5387">
                  <c:v>26.875</c:v>
                </c:pt>
                <c:pt idx="5388">
                  <c:v>26.1</c:v>
                </c:pt>
                <c:pt idx="5389">
                  <c:v>25.375</c:v>
                </c:pt>
                <c:pt idx="5390">
                  <c:v>25.2</c:v>
                </c:pt>
                <c:pt idx="5391">
                  <c:v>25.2</c:v>
                </c:pt>
                <c:pt idx="5392">
                  <c:v>25.2</c:v>
                </c:pt>
                <c:pt idx="5393">
                  <c:v>25.2</c:v>
                </c:pt>
                <c:pt idx="5394">
                  <c:v>25.2</c:v>
                </c:pt>
                <c:pt idx="5395">
                  <c:v>25.2</c:v>
                </c:pt>
                <c:pt idx="5396">
                  <c:v>24.975000000000001</c:v>
                </c:pt>
                <c:pt idx="5397">
                  <c:v>24.675000000000001</c:v>
                </c:pt>
                <c:pt idx="5398">
                  <c:v>24.375</c:v>
                </c:pt>
                <c:pt idx="5399">
                  <c:v>24.45</c:v>
                </c:pt>
                <c:pt idx="5400">
                  <c:v>24.65</c:v>
                </c:pt>
                <c:pt idx="5401">
                  <c:v>24.85</c:v>
                </c:pt>
                <c:pt idx="5402">
                  <c:v>25.05</c:v>
                </c:pt>
                <c:pt idx="5403">
                  <c:v>25.25</c:v>
                </c:pt>
                <c:pt idx="5404">
                  <c:v>25.45</c:v>
                </c:pt>
                <c:pt idx="5405">
                  <c:v>25.425000000000001</c:v>
                </c:pt>
                <c:pt idx="5406">
                  <c:v>25.324999999999999</c:v>
                </c:pt>
                <c:pt idx="5407">
                  <c:v>25.225000000000001</c:v>
                </c:pt>
                <c:pt idx="5408">
                  <c:v>25.35</c:v>
                </c:pt>
                <c:pt idx="5409">
                  <c:v>25.475000000000001</c:v>
                </c:pt>
                <c:pt idx="5410">
                  <c:v>25.65</c:v>
                </c:pt>
                <c:pt idx="5411">
                  <c:v>25.774999999999999</c:v>
                </c:pt>
                <c:pt idx="5412">
                  <c:v>25.875</c:v>
                </c:pt>
                <c:pt idx="5413">
                  <c:v>25.975000000000001</c:v>
                </c:pt>
                <c:pt idx="5414">
                  <c:v>25.625</c:v>
                </c:pt>
                <c:pt idx="5415">
                  <c:v>25.2</c:v>
                </c:pt>
                <c:pt idx="5416">
                  <c:v>24.725000000000001</c:v>
                </c:pt>
                <c:pt idx="5417">
                  <c:v>24.524999999999999</c:v>
                </c:pt>
                <c:pt idx="5418">
                  <c:v>24.35</c:v>
                </c:pt>
                <c:pt idx="5419">
                  <c:v>24.225000000000001</c:v>
                </c:pt>
                <c:pt idx="5420">
                  <c:v>24.274999999999999</c:v>
                </c:pt>
                <c:pt idx="5421">
                  <c:v>24.3</c:v>
                </c:pt>
                <c:pt idx="5422">
                  <c:v>24.375</c:v>
                </c:pt>
                <c:pt idx="5423">
                  <c:v>24.7</c:v>
                </c:pt>
                <c:pt idx="5424">
                  <c:v>25.175000000000001</c:v>
                </c:pt>
                <c:pt idx="5425">
                  <c:v>25.6</c:v>
                </c:pt>
                <c:pt idx="5426">
                  <c:v>26</c:v>
                </c:pt>
                <c:pt idx="5427">
                  <c:v>26.475000000000001</c:v>
                </c:pt>
                <c:pt idx="5428">
                  <c:v>26.9</c:v>
                </c:pt>
                <c:pt idx="5429">
                  <c:v>27.3</c:v>
                </c:pt>
                <c:pt idx="5430">
                  <c:v>27.774999999999999</c:v>
                </c:pt>
                <c:pt idx="5431">
                  <c:v>28.2</c:v>
                </c:pt>
                <c:pt idx="5432">
                  <c:v>28.6</c:v>
                </c:pt>
                <c:pt idx="5433">
                  <c:v>29.074999999999999</c:v>
                </c:pt>
                <c:pt idx="5434">
                  <c:v>29.5</c:v>
                </c:pt>
                <c:pt idx="5435">
                  <c:v>29.675000000000001</c:v>
                </c:pt>
                <c:pt idx="5436">
                  <c:v>29.85</c:v>
                </c:pt>
                <c:pt idx="5437">
                  <c:v>29.975000000000001</c:v>
                </c:pt>
                <c:pt idx="5438">
                  <c:v>29.475000000000001</c:v>
                </c:pt>
                <c:pt idx="5439">
                  <c:v>28.7</c:v>
                </c:pt>
                <c:pt idx="5440">
                  <c:v>27.975000000000001</c:v>
                </c:pt>
                <c:pt idx="5441">
                  <c:v>27.574999999999999</c:v>
                </c:pt>
                <c:pt idx="5442">
                  <c:v>27.2</c:v>
                </c:pt>
                <c:pt idx="5443">
                  <c:v>26.875</c:v>
                </c:pt>
                <c:pt idx="5444">
                  <c:v>26.725000000000001</c:v>
                </c:pt>
                <c:pt idx="5445">
                  <c:v>26.7</c:v>
                </c:pt>
                <c:pt idx="5446">
                  <c:v>26.625</c:v>
                </c:pt>
                <c:pt idx="5447">
                  <c:v>26.675000000000001</c:v>
                </c:pt>
                <c:pt idx="5448">
                  <c:v>26.774999999999999</c:v>
                </c:pt>
                <c:pt idx="5449">
                  <c:v>26.8</c:v>
                </c:pt>
                <c:pt idx="5450">
                  <c:v>26.875</c:v>
                </c:pt>
                <c:pt idx="5451">
                  <c:v>26.9</c:v>
                </c:pt>
                <c:pt idx="5452">
                  <c:v>26.975000000000001</c:v>
                </c:pt>
                <c:pt idx="5453">
                  <c:v>27.15</c:v>
                </c:pt>
                <c:pt idx="5454">
                  <c:v>27.274999999999999</c:v>
                </c:pt>
                <c:pt idx="5455">
                  <c:v>27.45</c:v>
                </c:pt>
                <c:pt idx="5456">
                  <c:v>27.95</c:v>
                </c:pt>
                <c:pt idx="5457">
                  <c:v>28.475000000000001</c:v>
                </c:pt>
                <c:pt idx="5458">
                  <c:v>29.05</c:v>
                </c:pt>
                <c:pt idx="5459">
                  <c:v>28.975000000000001</c:v>
                </c:pt>
                <c:pt idx="5460">
                  <c:v>28.75</c:v>
                </c:pt>
                <c:pt idx="5461">
                  <c:v>28.475000000000001</c:v>
                </c:pt>
                <c:pt idx="5462">
                  <c:v>28.175000000000001</c:v>
                </c:pt>
                <c:pt idx="5463">
                  <c:v>27.95</c:v>
                </c:pt>
                <c:pt idx="5464">
                  <c:v>27.675000000000001</c:v>
                </c:pt>
                <c:pt idx="5465">
                  <c:v>27.3</c:v>
                </c:pt>
                <c:pt idx="5466">
                  <c:v>26.9</c:v>
                </c:pt>
                <c:pt idx="5467">
                  <c:v>26.5</c:v>
                </c:pt>
                <c:pt idx="5468">
                  <c:v>26.475000000000001</c:v>
                </c:pt>
                <c:pt idx="5469">
                  <c:v>26.65</c:v>
                </c:pt>
                <c:pt idx="5470">
                  <c:v>26.774999999999999</c:v>
                </c:pt>
                <c:pt idx="5471">
                  <c:v>26.8</c:v>
                </c:pt>
                <c:pt idx="5472">
                  <c:v>26.8</c:v>
                </c:pt>
                <c:pt idx="5473">
                  <c:v>26.8</c:v>
                </c:pt>
                <c:pt idx="5474">
                  <c:v>26.8</c:v>
                </c:pt>
                <c:pt idx="5475">
                  <c:v>26.8</c:v>
                </c:pt>
                <c:pt idx="5476">
                  <c:v>26.8</c:v>
                </c:pt>
                <c:pt idx="5477">
                  <c:v>26.875</c:v>
                </c:pt>
                <c:pt idx="5478">
                  <c:v>27.05</c:v>
                </c:pt>
                <c:pt idx="5479">
                  <c:v>27.175000000000001</c:v>
                </c:pt>
                <c:pt idx="5480">
                  <c:v>26.975000000000001</c:v>
                </c:pt>
                <c:pt idx="5481">
                  <c:v>26.6</c:v>
                </c:pt>
                <c:pt idx="5482">
                  <c:v>26.274999999999999</c:v>
                </c:pt>
                <c:pt idx="5483">
                  <c:v>26.574999999999999</c:v>
                </c:pt>
                <c:pt idx="5484">
                  <c:v>27.15</c:v>
                </c:pt>
                <c:pt idx="5485">
                  <c:v>27.675000000000001</c:v>
                </c:pt>
                <c:pt idx="5486">
                  <c:v>27.425000000000001</c:v>
                </c:pt>
                <c:pt idx="5487">
                  <c:v>26.85</c:v>
                </c:pt>
                <c:pt idx="5488">
                  <c:v>26.324999999999999</c:v>
                </c:pt>
                <c:pt idx="5489">
                  <c:v>25.824999999999999</c:v>
                </c:pt>
                <c:pt idx="5490">
                  <c:v>25.4</c:v>
                </c:pt>
                <c:pt idx="5491">
                  <c:v>24.925000000000001</c:v>
                </c:pt>
                <c:pt idx="5492">
                  <c:v>25.175000000000001</c:v>
                </c:pt>
                <c:pt idx="5493">
                  <c:v>25.675000000000001</c:v>
                </c:pt>
                <c:pt idx="5494">
                  <c:v>26.175000000000001</c:v>
                </c:pt>
                <c:pt idx="5495">
                  <c:v>26.375</c:v>
                </c:pt>
                <c:pt idx="5496">
                  <c:v>26.475000000000001</c:v>
                </c:pt>
                <c:pt idx="5497">
                  <c:v>26.574999999999999</c:v>
                </c:pt>
                <c:pt idx="5498">
                  <c:v>26.75</c:v>
                </c:pt>
                <c:pt idx="5499">
                  <c:v>26.875</c:v>
                </c:pt>
                <c:pt idx="5500">
                  <c:v>26.975000000000001</c:v>
                </c:pt>
                <c:pt idx="5501">
                  <c:v>26.625</c:v>
                </c:pt>
                <c:pt idx="5502">
                  <c:v>26.2</c:v>
                </c:pt>
                <c:pt idx="5503">
                  <c:v>25.725000000000001</c:v>
                </c:pt>
                <c:pt idx="5504">
                  <c:v>26.5</c:v>
                </c:pt>
                <c:pt idx="5505">
                  <c:v>27.7</c:v>
                </c:pt>
                <c:pt idx="5506">
                  <c:v>28.9</c:v>
                </c:pt>
                <c:pt idx="5507">
                  <c:v>29.2</c:v>
                </c:pt>
                <c:pt idx="5508">
                  <c:v>29.125</c:v>
                </c:pt>
                <c:pt idx="5509">
                  <c:v>29.1</c:v>
                </c:pt>
                <c:pt idx="5510">
                  <c:v>29.1</c:v>
                </c:pt>
                <c:pt idx="5511">
                  <c:v>29.024999999999999</c:v>
                </c:pt>
                <c:pt idx="5512">
                  <c:v>29</c:v>
                </c:pt>
                <c:pt idx="5513">
                  <c:v>29.074999999999999</c:v>
                </c:pt>
                <c:pt idx="5514">
                  <c:v>29.25</c:v>
                </c:pt>
                <c:pt idx="5515">
                  <c:v>29.375</c:v>
                </c:pt>
                <c:pt idx="5516">
                  <c:v>29.324999999999999</c:v>
                </c:pt>
                <c:pt idx="5517">
                  <c:v>29.225000000000001</c:v>
                </c:pt>
                <c:pt idx="5518">
                  <c:v>29.05</c:v>
                </c:pt>
                <c:pt idx="5519">
                  <c:v>28.85</c:v>
                </c:pt>
                <c:pt idx="5520">
                  <c:v>28.65</c:v>
                </c:pt>
                <c:pt idx="5521">
                  <c:v>28.45</c:v>
                </c:pt>
                <c:pt idx="5522">
                  <c:v>28.25</c:v>
                </c:pt>
                <c:pt idx="5523">
                  <c:v>28.05</c:v>
                </c:pt>
                <c:pt idx="5524">
                  <c:v>27.85</c:v>
                </c:pt>
                <c:pt idx="5525">
                  <c:v>27.5</c:v>
                </c:pt>
                <c:pt idx="5526">
                  <c:v>27.1</c:v>
                </c:pt>
                <c:pt idx="5527">
                  <c:v>26.7</c:v>
                </c:pt>
                <c:pt idx="5528">
                  <c:v>26.975000000000001</c:v>
                </c:pt>
                <c:pt idx="5529">
                  <c:v>27.55</c:v>
                </c:pt>
                <c:pt idx="5530">
                  <c:v>28.074999999999999</c:v>
                </c:pt>
                <c:pt idx="5531">
                  <c:v>27.675000000000001</c:v>
                </c:pt>
                <c:pt idx="5532">
                  <c:v>27.05</c:v>
                </c:pt>
                <c:pt idx="5533">
                  <c:v>26.375</c:v>
                </c:pt>
                <c:pt idx="5534">
                  <c:v>25.524999999999999</c:v>
                </c:pt>
                <c:pt idx="5535">
                  <c:v>24.7</c:v>
                </c:pt>
                <c:pt idx="5536">
                  <c:v>23.824999999999999</c:v>
                </c:pt>
                <c:pt idx="5537">
                  <c:v>24.5</c:v>
                </c:pt>
                <c:pt idx="5538">
                  <c:v>25.7</c:v>
                </c:pt>
                <c:pt idx="5539">
                  <c:v>26.9</c:v>
                </c:pt>
                <c:pt idx="5540">
                  <c:v>26.975000000000001</c:v>
                </c:pt>
                <c:pt idx="5541">
                  <c:v>26.75</c:v>
                </c:pt>
                <c:pt idx="5542">
                  <c:v>26.475000000000001</c:v>
                </c:pt>
                <c:pt idx="5543">
                  <c:v>26.324999999999999</c:v>
                </c:pt>
                <c:pt idx="5544">
                  <c:v>26.3</c:v>
                </c:pt>
                <c:pt idx="5545">
                  <c:v>26.225000000000001</c:v>
                </c:pt>
                <c:pt idx="5546">
                  <c:v>26.125</c:v>
                </c:pt>
                <c:pt idx="5547">
                  <c:v>26.1</c:v>
                </c:pt>
                <c:pt idx="5548">
                  <c:v>26.024999999999999</c:v>
                </c:pt>
                <c:pt idx="5549">
                  <c:v>26.074999999999999</c:v>
                </c:pt>
                <c:pt idx="5550">
                  <c:v>26.25</c:v>
                </c:pt>
                <c:pt idx="5551">
                  <c:v>26.375</c:v>
                </c:pt>
                <c:pt idx="5552">
                  <c:v>26.324999999999999</c:v>
                </c:pt>
                <c:pt idx="5553">
                  <c:v>26.3</c:v>
                </c:pt>
                <c:pt idx="5554">
                  <c:v>26.225000000000001</c:v>
                </c:pt>
                <c:pt idx="5555">
                  <c:v>26.2</c:v>
                </c:pt>
                <c:pt idx="5556">
                  <c:v>26.274999999999999</c:v>
                </c:pt>
                <c:pt idx="5557">
                  <c:v>26.3</c:v>
                </c:pt>
                <c:pt idx="5558">
                  <c:v>26.3</c:v>
                </c:pt>
                <c:pt idx="5559">
                  <c:v>26.375</c:v>
                </c:pt>
                <c:pt idx="5560">
                  <c:v>26.4</c:v>
                </c:pt>
                <c:pt idx="5561">
                  <c:v>26.175000000000001</c:v>
                </c:pt>
                <c:pt idx="5562">
                  <c:v>25.95</c:v>
                </c:pt>
                <c:pt idx="5563">
                  <c:v>25.675000000000001</c:v>
                </c:pt>
                <c:pt idx="5564">
                  <c:v>25.824999999999999</c:v>
                </c:pt>
                <c:pt idx="5565">
                  <c:v>26.2</c:v>
                </c:pt>
                <c:pt idx="5566">
                  <c:v>26.524999999999999</c:v>
                </c:pt>
                <c:pt idx="5567">
                  <c:v>26.6</c:v>
                </c:pt>
                <c:pt idx="5568">
                  <c:v>26.675000000000001</c:v>
                </c:pt>
                <c:pt idx="5569">
                  <c:v>26.7</c:v>
                </c:pt>
                <c:pt idx="5570">
                  <c:v>26.7</c:v>
                </c:pt>
                <c:pt idx="5571">
                  <c:v>26.774999999999999</c:v>
                </c:pt>
                <c:pt idx="5572">
                  <c:v>26.8</c:v>
                </c:pt>
                <c:pt idx="5573">
                  <c:v>26.35</c:v>
                </c:pt>
                <c:pt idx="5574">
                  <c:v>25.75</c:v>
                </c:pt>
                <c:pt idx="5575">
                  <c:v>25.15</c:v>
                </c:pt>
                <c:pt idx="5576">
                  <c:v>25.074999999999999</c:v>
                </c:pt>
                <c:pt idx="5577">
                  <c:v>25.25</c:v>
                </c:pt>
                <c:pt idx="5578">
                  <c:v>25.375</c:v>
                </c:pt>
                <c:pt idx="5579">
                  <c:v>25.475000000000001</c:v>
                </c:pt>
                <c:pt idx="5580">
                  <c:v>25.65</c:v>
                </c:pt>
                <c:pt idx="5581">
                  <c:v>25.774999999999999</c:v>
                </c:pt>
                <c:pt idx="5582">
                  <c:v>25.574999999999999</c:v>
                </c:pt>
                <c:pt idx="5583">
                  <c:v>25.35</c:v>
                </c:pt>
                <c:pt idx="5584">
                  <c:v>25.074999999999999</c:v>
                </c:pt>
                <c:pt idx="5585">
                  <c:v>25</c:v>
                </c:pt>
                <c:pt idx="5586">
                  <c:v>24.925000000000001</c:v>
                </c:pt>
                <c:pt idx="5587">
                  <c:v>24.9</c:v>
                </c:pt>
                <c:pt idx="5588">
                  <c:v>24.9</c:v>
                </c:pt>
                <c:pt idx="5589">
                  <c:v>24.824999999999999</c:v>
                </c:pt>
                <c:pt idx="5590">
                  <c:v>24.8</c:v>
                </c:pt>
                <c:pt idx="5591">
                  <c:v>25.024999999999999</c:v>
                </c:pt>
                <c:pt idx="5592">
                  <c:v>25.324999999999999</c:v>
                </c:pt>
                <c:pt idx="5593">
                  <c:v>25.625</c:v>
                </c:pt>
                <c:pt idx="5594">
                  <c:v>25.925000000000001</c:v>
                </c:pt>
                <c:pt idx="5595">
                  <c:v>26.15</c:v>
                </c:pt>
                <c:pt idx="5596">
                  <c:v>26.425000000000001</c:v>
                </c:pt>
                <c:pt idx="5597">
                  <c:v>26.425000000000001</c:v>
                </c:pt>
                <c:pt idx="5598">
                  <c:v>26.324999999999999</c:v>
                </c:pt>
                <c:pt idx="5599">
                  <c:v>26.225000000000001</c:v>
                </c:pt>
                <c:pt idx="5600">
                  <c:v>26.875</c:v>
                </c:pt>
                <c:pt idx="5601">
                  <c:v>27.7</c:v>
                </c:pt>
                <c:pt idx="5602">
                  <c:v>28.574999999999999</c:v>
                </c:pt>
                <c:pt idx="5603">
                  <c:v>28.875</c:v>
                </c:pt>
                <c:pt idx="5604">
                  <c:v>29.05</c:v>
                </c:pt>
                <c:pt idx="5605">
                  <c:v>29.175000000000001</c:v>
                </c:pt>
                <c:pt idx="5606">
                  <c:v>28.9</c:v>
                </c:pt>
                <c:pt idx="5607">
                  <c:v>28.574999999999999</c:v>
                </c:pt>
                <c:pt idx="5608">
                  <c:v>28.2</c:v>
                </c:pt>
                <c:pt idx="5609">
                  <c:v>27.8</c:v>
                </c:pt>
                <c:pt idx="5610">
                  <c:v>27.475000000000001</c:v>
                </c:pt>
                <c:pt idx="5611">
                  <c:v>27.1</c:v>
                </c:pt>
                <c:pt idx="5612">
                  <c:v>27.225000000000001</c:v>
                </c:pt>
                <c:pt idx="5613">
                  <c:v>27.524999999999999</c:v>
                </c:pt>
                <c:pt idx="5614">
                  <c:v>27.75</c:v>
                </c:pt>
                <c:pt idx="5615">
                  <c:v>27.725000000000001</c:v>
                </c:pt>
                <c:pt idx="5616">
                  <c:v>27.55</c:v>
                </c:pt>
                <c:pt idx="5617">
                  <c:v>27.35</c:v>
                </c:pt>
                <c:pt idx="5618">
                  <c:v>27.15</c:v>
                </c:pt>
                <c:pt idx="5619">
                  <c:v>27.024999999999999</c:v>
                </c:pt>
                <c:pt idx="5620">
                  <c:v>26.85</c:v>
                </c:pt>
                <c:pt idx="5621">
                  <c:v>26.725000000000001</c:v>
                </c:pt>
                <c:pt idx="5622">
                  <c:v>26.55</c:v>
                </c:pt>
                <c:pt idx="5623">
                  <c:v>26.425000000000001</c:v>
                </c:pt>
                <c:pt idx="5624">
                  <c:v>26.774999999999999</c:v>
                </c:pt>
                <c:pt idx="5625">
                  <c:v>27.35</c:v>
                </c:pt>
                <c:pt idx="5626">
                  <c:v>27.875</c:v>
                </c:pt>
                <c:pt idx="5627">
                  <c:v>27.85</c:v>
                </c:pt>
                <c:pt idx="5628">
                  <c:v>27.574999999999999</c:v>
                </c:pt>
                <c:pt idx="5629">
                  <c:v>27.35</c:v>
                </c:pt>
                <c:pt idx="5630">
                  <c:v>27.15</c:v>
                </c:pt>
                <c:pt idx="5631">
                  <c:v>26.875</c:v>
                </c:pt>
                <c:pt idx="5632">
                  <c:v>26.65</c:v>
                </c:pt>
                <c:pt idx="5633">
                  <c:v>26.225000000000001</c:v>
                </c:pt>
                <c:pt idx="5634">
                  <c:v>25.65</c:v>
                </c:pt>
                <c:pt idx="5635">
                  <c:v>25.125</c:v>
                </c:pt>
                <c:pt idx="5636">
                  <c:v>25.225000000000001</c:v>
                </c:pt>
                <c:pt idx="5637">
                  <c:v>25.6</c:v>
                </c:pt>
                <c:pt idx="5638">
                  <c:v>25.925000000000001</c:v>
                </c:pt>
                <c:pt idx="5639">
                  <c:v>25.85</c:v>
                </c:pt>
                <c:pt idx="5640">
                  <c:v>25.65</c:v>
                </c:pt>
                <c:pt idx="5641">
                  <c:v>25.45</c:v>
                </c:pt>
                <c:pt idx="5642">
                  <c:v>25.25</c:v>
                </c:pt>
                <c:pt idx="5643">
                  <c:v>25.05</c:v>
                </c:pt>
                <c:pt idx="5644">
                  <c:v>24.85</c:v>
                </c:pt>
                <c:pt idx="5645">
                  <c:v>24.725000000000001</c:v>
                </c:pt>
                <c:pt idx="5646">
                  <c:v>24.55</c:v>
                </c:pt>
                <c:pt idx="5647">
                  <c:v>24.425000000000001</c:v>
                </c:pt>
                <c:pt idx="5648">
                  <c:v>25.45</c:v>
                </c:pt>
                <c:pt idx="5649">
                  <c:v>26.85</c:v>
                </c:pt>
                <c:pt idx="5650">
                  <c:v>28.25</c:v>
                </c:pt>
                <c:pt idx="5651">
                  <c:v>28.75</c:v>
                </c:pt>
                <c:pt idx="5652">
                  <c:v>28.95</c:v>
                </c:pt>
                <c:pt idx="5653">
                  <c:v>29.15</c:v>
                </c:pt>
                <c:pt idx="5654">
                  <c:v>28.9</c:v>
                </c:pt>
                <c:pt idx="5655">
                  <c:v>28.5</c:v>
                </c:pt>
                <c:pt idx="5656">
                  <c:v>28.1</c:v>
                </c:pt>
                <c:pt idx="5657">
                  <c:v>27.25</c:v>
                </c:pt>
                <c:pt idx="5658">
                  <c:v>26.25</c:v>
                </c:pt>
                <c:pt idx="5659">
                  <c:v>25.25</c:v>
                </c:pt>
                <c:pt idx="5660">
                  <c:v>25.225000000000001</c:v>
                </c:pt>
                <c:pt idx="5661">
                  <c:v>25.45</c:v>
                </c:pt>
                <c:pt idx="5662">
                  <c:v>25.725000000000001</c:v>
                </c:pt>
                <c:pt idx="5663">
                  <c:v>25.875</c:v>
                </c:pt>
                <c:pt idx="5664">
                  <c:v>25.9</c:v>
                </c:pt>
                <c:pt idx="5665">
                  <c:v>25.975000000000001</c:v>
                </c:pt>
                <c:pt idx="5666">
                  <c:v>26.074999999999999</c:v>
                </c:pt>
                <c:pt idx="5667">
                  <c:v>26.1</c:v>
                </c:pt>
                <c:pt idx="5668">
                  <c:v>26.175000000000001</c:v>
                </c:pt>
                <c:pt idx="5669">
                  <c:v>26.574999999999999</c:v>
                </c:pt>
                <c:pt idx="5670">
                  <c:v>27</c:v>
                </c:pt>
                <c:pt idx="5671">
                  <c:v>27.475000000000001</c:v>
                </c:pt>
                <c:pt idx="5672">
                  <c:v>28.125</c:v>
                </c:pt>
                <c:pt idx="5673">
                  <c:v>28.9</c:v>
                </c:pt>
                <c:pt idx="5674">
                  <c:v>29.625</c:v>
                </c:pt>
                <c:pt idx="5675">
                  <c:v>29.725000000000001</c:v>
                </c:pt>
                <c:pt idx="5676">
                  <c:v>29.55</c:v>
                </c:pt>
                <c:pt idx="5677">
                  <c:v>29.425000000000001</c:v>
                </c:pt>
                <c:pt idx="5678">
                  <c:v>29.324999999999999</c:v>
                </c:pt>
                <c:pt idx="5679">
                  <c:v>29.3</c:v>
                </c:pt>
                <c:pt idx="5680">
                  <c:v>29.225000000000001</c:v>
                </c:pt>
                <c:pt idx="5681">
                  <c:v>28.75</c:v>
                </c:pt>
                <c:pt idx="5682">
                  <c:v>28.15</c:v>
                </c:pt>
                <c:pt idx="5683">
                  <c:v>27.55</c:v>
                </c:pt>
                <c:pt idx="5684">
                  <c:v>27.324999999999999</c:v>
                </c:pt>
                <c:pt idx="5685">
                  <c:v>27.3</c:v>
                </c:pt>
                <c:pt idx="5686">
                  <c:v>27.225000000000001</c:v>
                </c:pt>
                <c:pt idx="5687">
                  <c:v>27.125</c:v>
                </c:pt>
                <c:pt idx="5688">
                  <c:v>27.024999999999999</c:v>
                </c:pt>
                <c:pt idx="5689">
                  <c:v>26.925000000000001</c:v>
                </c:pt>
                <c:pt idx="5690">
                  <c:v>26.824999999999999</c:v>
                </c:pt>
                <c:pt idx="5691">
                  <c:v>26.725000000000001</c:v>
                </c:pt>
                <c:pt idx="5692">
                  <c:v>26.625</c:v>
                </c:pt>
                <c:pt idx="5693">
                  <c:v>26.824999999999999</c:v>
                </c:pt>
                <c:pt idx="5694">
                  <c:v>27.05</c:v>
                </c:pt>
                <c:pt idx="5695">
                  <c:v>27.324999999999999</c:v>
                </c:pt>
                <c:pt idx="5696">
                  <c:v>27.85</c:v>
                </c:pt>
                <c:pt idx="5697">
                  <c:v>28.45</c:v>
                </c:pt>
                <c:pt idx="5698">
                  <c:v>29.05</c:v>
                </c:pt>
                <c:pt idx="5699">
                  <c:v>29.425000000000001</c:v>
                </c:pt>
                <c:pt idx="5700">
                  <c:v>29.65</c:v>
                </c:pt>
                <c:pt idx="5701">
                  <c:v>29.925000000000001</c:v>
                </c:pt>
                <c:pt idx="5702">
                  <c:v>29.475000000000001</c:v>
                </c:pt>
                <c:pt idx="5703">
                  <c:v>28.85</c:v>
                </c:pt>
                <c:pt idx="5704">
                  <c:v>28.175000000000001</c:v>
                </c:pt>
                <c:pt idx="5705">
                  <c:v>27.85</c:v>
                </c:pt>
                <c:pt idx="5706">
                  <c:v>27.65</c:v>
                </c:pt>
                <c:pt idx="5707">
                  <c:v>27.45</c:v>
                </c:pt>
                <c:pt idx="5708">
                  <c:v>27.324999999999999</c:v>
                </c:pt>
                <c:pt idx="5709">
                  <c:v>27.3</c:v>
                </c:pt>
                <c:pt idx="5710">
                  <c:v>27.225000000000001</c:v>
                </c:pt>
                <c:pt idx="5711">
                  <c:v>27.125</c:v>
                </c:pt>
                <c:pt idx="5712">
                  <c:v>27.1</c:v>
                </c:pt>
                <c:pt idx="5713">
                  <c:v>27.024999999999999</c:v>
                </c:pt>
                <c:pt idx="5714">
                  <c:v>26.925000000000001</c:v>
                </c:pt>
                <c:pt idx="5715">
                  <c:v>26.9</c:v>
                </c:pt>
                <c:pt idx="5716">
                  <c:v>26.824999999999999</c:v>
                </c:pt>
                <c:pt idx="5717">
                  <c:v>27.1</c:v>
                </c:pt>
                <c:pt idx="5718">
                  <c:v>27.574999999999999</c:v>
                </c:pt>
                <c:pt idx="5719">
                  <c:v>28</c:v>
                </c:pt>
                <c:pt idx="5720">
                  <c:v>28.4</c:v>
                </c:pt>
                <c:pt idx="5721">
                  <c:v>28.875</c:v>
                </c:pt>
                <c:pt idx="5722">
                  <c:v>29.3</c:v>
                </c:pt>
                <c:pt idx="5723">
                  <c:v>29.324999999999999</c:v>
                </c:pt>
                <c:pt idx="5724">
                  <c:v>29.3</c:v>
                </c:pt>
                <c:pt idx="5725">
                  <c:v>29.225000000000001</c:v>
                </c:pt>
                <c:pt idx="5726">
                  <c:v>29.125</c:v>
                </c:pt>
                <c:pt idx="5727">
                  <c:v>29.1</c:v>
                </c:pt>
                <c:pt idx="5728">
                  <c:v>29.024999999999999</c:v>
                </c:pt>
                <c:pt idx="5729">
                  <c:v>28.625</c:v>
                </c:pt>
                <c:pt idx="5730">
                  <c:v>28.05</c:v>
                </c:pt>
                <c:pt idx="5731">
                  <c:v>27.524999999999999</c:v>
                </c:pt>
                <c:pt idx="5732">
                  <c:v>27.324999999999999</c:v>
                </c:pt>
                <c:pt idx="5733">
                  <c:v>27.15</c:v>
                </c:pt>
                <c:pt idx="5734">
                  <c:v>27.024999999999999</c:v>
                </c:pt>
                <c:pt idx="5735">
                  <c:v>26.925000000000001</c:v>
                </c:pt>
                <c:pt idx="5736">
                  <c:v>26.9</c:v>
                </c:pt>
                <c:pt idx="5737">
                  <c:v>26.824999999999999</c:v>
                </c:pt>
                <c:pt idx="5738">
                  <c:v>26.725000000000001</c:v>
                </c:pt>
                <c:pt idx="5739">
                  <c:v>26.7</c:v>
                </c:pt>
                <c:pt idx="5740">
                  <c:v>26.625</c:v>
                </c:pt>
                <c:pt idx="5741">
                  <c:v>26.9</c:v>
                </c:pt>
                <c:pt idx="5742">
                  <c:v>27.3</c:v>
                </c:pt>
                <c:pt idx="5743">
                  <c:v>27.7</c:v>
                </c:pt>
                <c:pt idx="5744">
                  <c:v>28.324999999999999</c:v>
                </c:pt>
                <c:pt idx="5745">
                  <c:v>28.95</c:v>
                </c:pt>
                <c:pt idx="5746">
                  <c:v>29.625</c:v>
                </c:pt>
                <c:pt idx="5747">
                  <c:v>29.875</c:v>
                </c:pt>
                <c:pt idx="5748">
                  <c:v>29.9</c:v>
                </c:pt>
                <c:pt idx="5749">
                  <c:v>29.975000000000001</c:v>
                </c:pt>
                <c:pt idx="5750">
                  <c:v>29.625</c:v>
                </c:pt>
                <c:pt idx="5751">
                  <c:v>29.2</c:v>
                </c:pt>
                <c:pt idx="5752">
                  <c:v>28.725000000000001</c:v>
                </c:pt>
                <c:pt idx="5753">
                  <c:v>27.925000000000001</c:v>
                </c:pt>
                <c:pt idx="5754">
                  <c:v>26.95</c:v>
                </c:pt>
                <c:pt idx="5755">
                  <c:v>26.024999999999999</c:v>
                </c:pt>
                <c:pt idx="5756">
                  <c:v>26.024999999999999</c:v>
                </c:pt>
                <c:pt idx="5757">
                  <c:v>26.4</c:v>
                </c:pt>
                <c:pt idx="5758">
                  <c:v>26.725000000000001</c:v>
                </c:pt>
                <c:pt idx="5759">
                  <c:v>26.725000000000001</c:v>
                </c:pt>
                <c:pt idx="5760">
                  <c:v>26.55</c:v>
                </c:pt>
                <c:pt idx="5761">
                  <c:v>26.425000000000001</c:v>
                </c:pt>
                <c:pt idx="5762">
                  <c:v>26.324999999999999</c:v>
                </c:pt>
                <c:pt idx="5763">
                  <c:v>26.15</c:v>
                </c:pt>
                <c:pt idx="5764">
                  <c:v>26.024999999999999</c:v>
                </c:pt>
                <c:pt idx="5765">
                  <c:v>26.45</c:v>
                </c:pt>
                <c:pt idx="5766">
                  <c:v>27.05</c:v>
                </c:pt>
                <c:pt idx="5767">
                  <c:v>27.65</c:v>
                </c:pt>
                <c:pt idx="5768">
                  <c:v>28.024999999999999</c:v>
                </c:pt>
                <c:pt idx="5769">
                  <c:v>28.25</c:v>
                </c:pt>
                <c:pt idx="5770">
                  <c:v>28.524999999999999</c:v>
                </c:pt>
                <c:pt idx="5771">
                  <c:v>28.9</c:v>
                </c:pt>
                <c:pt idx="5772">
                  <c:v>29.3</c:v>
                </c:pt>
                <c:pt idx="5773">
                  <c:v>29.7</c:v>
                </c:pt>
                <c:pt idx="5774">
                  <c:v>29.35</c:v>
                </c:pt>
                <c:pt idx="5775">
                  <c:v>28.75</c:v>
                </c:pt>
                <c:pt idx="5776">
                  <c:v>28.15</c:v>
                </c:pt>
                <c:pt idx="5777">
                  <c:v>27.55</c:v>
                </c:pt>
                <c:pt idx="5778">
                  <c:v>26.95</c:v>
                </c:pt>
                <c:pt idx="5779">
                  <c:v>26.35</c:v>
                </c:pt>
                <c:pt idx="5780">
                  <c:v>26.125</c:v>
                </c:pt>
                <c:pt idx="5781">
                  <c:v>26.1</c:v>
                </c:pt>
                <c:pt idx="5782">
                  <c:v>26.024999999999999</c:v>
                </c:pt>
                <c:pt idx="5783">
                  <c:v>26</c:v>
                </c:pt>
                <c:pt idx="5784">
                  <c:v>26</c:v>
                </c:pt>
                <c:pt idx="5785">
                  <c:v>26</c:v>
                </c:pt>
                <c:pt idx="5786">
                  <c:v>25.625</c:v>
                </c:pt>
                <c:pt idx="5787">
                  <c:v>25.05</c:v>
                </c:pt>
                <c:pt idx="5788">
                  <c:v>24.524999999999999</c:v>
                </c:pt>
                <c:pt idx="5789">
                  <c:v>24.625</c:v>
                </c:pt>
                <c:pt idx="5790">
                  <c:v>25</c:v>
                </c:pt>
                <c:pt idx="5791">
                  <c:v>25.324999999999999</c:v>
                </c:pt>
                <c:pt idx="5792">
                  <c:v>26.074999999999999</c:v>
                </c:pt>
                <c:pt idx="5793">
                  <c:v>27.05</c:v>
                </c:pt>
                <c:pt idx="5794">
                  <c:v>27.975000000000001</c:v>
                </c:pt>
                <c:pt idx="5795">
                  <c:v>27.975000000000001</c:v>
                </c:pt>
                <c:pt idx="5796">
                  <c:v>27.75</c:v>
                </c:pt>
                <c:pt idx="5797">
                  <c:v>27.475000000000001</c:v>
                </c:pt>
                <c:pt idx="5798">
                  <c:v>27.175000000000001</c:v>
                </c:pt>
                <c:pt idx="5799">
                  <c:v>26.95</c:v>
                </c:pt>
                <c:pt idx="5800">
                  <c:v>26.675000000000001</c:v>
                </c:pt>
                <c:pt idx="5801">
                  <c:v>26.45</c:v>
                </c:pt>
                <c:pt idx="5802">
                  <c:v>26.25</c:v>
                </c:pt>
                <c:pt idx="5803">
                  <c:v>26.05</c:v>
                </c:pt>
                <c:pt idx="5804">
                  <c:v>26</c:v>
                </c:pt>
                <c:pt idx="5805">
                  <c:v>26</c:v>
                </c:pt>
                <c:pt idx="5806">
                  <c:v>26</c:v>
                </c:pt>
                <c:pt idx="5807">
                  <c:v>25.774999999999999</c:v>
                </c:pt>
                <c:pt idx="5808">
                  <c:v>25.55</c:v>
                </c:pt>
                <c:pt idx="5809">
                  <c:v>25.274999999999999</c:v>
                </c:pt>
                <c:pt idx="5810">
                  <c:v>24.975000000000001</c:v>
                </c:pt>
                <c:pt idx="5811">
                  <c:v>24.75</c:v>
                </c:pt>
                <c:pt idx="5812">
                  <c:v>24.475000000000001</c:v>
                </c:pt>
                <c:pt idx="5813">
                  <c:v>24.324999999999999</c:v>
                </c:pt>
                <c:pt idx="5814">
                  <c:v>24.15</c:v>
                </c:pt>
                <c:pt idx="5815">
                  <c:v>24.024999999999999</c:v>
                </c:pt>
                <c:pt idx="5816">
                  <c:v>24.3</c:v>
                </c:pt>
                <c:pt idx="5817">
                  <c:v>24.7</c:v>
                </c:pt>
                <c:pt idx="5818">
                  <c:v>25.1</c:v>
                </c:pt>
                <c:pt idx="5819">
                  <c:v>26.25</c:v>
                </c:pt>
                <c:pt idx="5820">
                  <c:v>27.65</c:v>
                </c:pt>
                <c:pt idx="5821">
                  <c:v>29.05</c:v>
                </c:pt>
                <c:pt idx="5822">
                  <c:v>29.324999999999999</c:v>
                </c:pt>
                <c:pt idx="5823">
                  <c:v>29.15</c:v>
                </c:pt>
                <c:pt idx="5824">
                  <c:v>29.024999999999999</c:v>
                </c:pt>
                <c:pt idx="5825">
                  <c:v>28.1</c:v>
                </c:pt>
                <c:pt idx="5826">
                  <c:v>27.5</c:v>
                </c:pt>
                <c:pt idx="5827">
                  <c:v>27.024999999999999</c:v>
                </c:pt>
                <c:pt idx="5828">
                  <c:v>26.6</c:v>
                </c:pt>
                <c:pt idx="5829">
                  <c:v>26.35</c:v>
                </c:pt>
                <c:pt idx="5830">
                  <c:v>26.3</c:v>
                </c:pt>
                <c:pt idx="5831">
                  <c:v>26.375</c:v>
                </c:pt>
                <c:pt idx="5832">
                  <c:v>26.475000000000001</c:v>
                </c:pt>
                <c:pt idx="5833">
                  <c:v>26.574999999999999</c:v>
                </c:pt>
                <c:pt idx="5834">
                  <c:v>26.524999999999999</c:v>
                </c:pt>
                <c:pt idx="5835">
                  <c:v>26.425000000000001</c:v>
                </c:pt>
                <c:pt idx="5836">
                  <c:v>26.324999999999999</c:v>
                </c:pt>
                <c:pt idx="5837">
                  <c:v>26.75</c:v>
                </c:pt>
                <c:pt idx="5838">
                  <c:v>27.2</c:v>
                </c:pt>
                <c:pt idx="5839">
                  <c:v>27.675000000000001</c:v>
                </c:pt>
                <c:pt idx="5840">
                  <c:v>28.1</c:v>
                </c:pt>
                <c:pt idx="5841">
                  <c:v>28.5</c:v>
                </c:pt>
                <c:pt idx="5842">
                  <c:v>28.9</c:v>
                </c:pt>
                <c:pt idx="5843">
                  <c:v>29.15</c:v>
                </c:pt>
                <c:pt idx="5844">
                  <c:v>29.35</c:v>
                </c:pt>
                <c:pt idx="5845">
                  <c:v>29.55</c:v>
                </c:pt>
                <c:pt idx="5846">
                  <c:v>29</c:v>
                </c:pt>
                <c:pt idx="5847">
                  <c:v>28.2</c:v>
                </c:pt>
                <c:pt idx="5848">
                  <c:v>27.4</c:v>
                </c:pt>
                <c:pt idx="5849">
                  <c:v>26.975000000000001</c:v>
                </c:pt>
                <c:pt idx="5850">
                  <c:v>26.75</c:v>
                </c:pt>
                <c:pt idx="5851">
                  <c:v>26.475000000000001</c:v>
                </c:pt>
                <c:pt idx="5852">
                  <c:v>26.175000000000001</c:v>
                </c:pt>
                <c:pt idx="5853">
                  <c:v>25.8</c:v>
                </c:pt>
                <c:pt idx="5854">
                  <c:v>25.475000000000001</c:v>
                </c:pt>
                <c:pt idx="5855">
                  <c:v>25.175000000000001</c:v>
                </c:pt>
                <c:pt idx="5856">
                  <c:v>24.95</c:v>
                </c:pt>
                <c:pt idx="5857">
                  <c:v>24.675000000000001</c:v>
                </c:pt>
                <c:pt idx="5858">
                  <c:v>25.5</c:v>
                </c:pt>
                <c:pt idx="5859">
                  <c:v>26.625</c:v>
                </c:pt>
                <c:pt idx="5860">
                  <c:v>27.725000000000001</c:v>
                </c:pt>
                <c:pt idx="5861">
                  <c:v>28.9</c:v>
                </c:pt>
                <c:pt idx="5862">
                  <c:v>28.225000000000001</c:v>
                </c:pt>
                <c:pt idx="5863">
                  <c:v>26.925000000000001</c:v>
                </c:pt>
                <c:pt idx="5864">
                  <c:v>27.274999999999999</c:v>
                </c:pt>
                <c:pt idx="5865">
                  <c:v>28.1</c:v>
                </c:pt>
                <c:pt idx="5866">
                  <c:v>28.975000000000001</c:v>
                </c:pt>
                <c:pt idx="5867">
                  <c:v>29.2</c:v>
                </c:pt>
                <c:pt idx="5868">
                  <c:v>29.125</c:v>
                </c:pt>
                <c:pt idx="5869">
                  <c:v>29.1</c:v>
                </c:pt>
                <c:pt idx="5870">
                  <c:v>29.1</c:v>
                </c:pt>
                <c:pt idx="5871">
                  <c:v>29.024999999999999</c:v>
                </c:pt>
                <c:pt idx="5872">
                  <c:v>29</c:v>
                </c:pt>
                <c:pt idx="5873">
                  <c:v>28.7</c:v>
                </c:pt>
                <c:pt idx="5874">
                  <c:v>28.3</c:v>
                </c:pt>
                <c:pt idx="5875">
                  <c:v>27.9</c:v>
                </c:pt>
                <c:pt idx="5876">
                  <c:v>27.574999999999999</c:v>
                </c:pt>
                <c:pt idx="5877">
                  <c:v>27.2</c:v>
                </c:pt>
                <c:pt idx="5878">
                  <c:v>26.8</c:v>
                </c:pt>
                <c:pt idx="5879">
                  <c:v>26.475000000000001</c:v>
                </c:pt>
                <c:pt idx="5880">
                  <c:v>26.175000000000001</c:v>
                </c:pt>
                <c:pt idx="5881">
                  <c:v>25.8</c:v>
                </c:pt>
                <c:pt idx="5882">
                  <c:v>25.475000000000001</c:v>
                </c:pt>
                <c:pt idx="5883">
                  <c:v>25.175000000000001</c:v>
                </c:pt>
                <c:pt idx="5884">
                  <c:v>24.875</c:v>
                </c:pt>
                <c:pt idx="5885">
                  <c:v>25.25</c:v>
                </c:pt>
                <c:pt idx="5886">
                  <c:v>25.925000000000001</c:v>
                </c:pt>
                <c:pt idx="5887">
                  <c:v>26.55</c:v>
                </c:pt>
                <c:pt idx="5888">
                  <c:v>27.15</c:v>
                </c:pt>
                <c:pt idx="5889">
                  <c:v>27.824999999999999</c:v>
                </c:pt>
                <c:pt idx="5890">
                  <c:v>28.45</c:v>
                </c:pt>
                <c:pt idx="5891">
                  <c:v>29.05</c:v>
                </c:pt>
                <c:pt idx="5892">
                  <c:v>29.65</c:v>
                </c:pt>
                <c:pt idx="5893">
                  <c:v>30.25</c:v>
                </c:pt>
                <c:pt idx="5894">
                  <c:v>30.175000000000001</c:v>
                </c:pt>
                <c:pt idx="5895">
                  <c:v>29.95</c:v>
                </c:pt>
                <c:pt idx="5896">
                  <c:v>29.675000000000001</c:v>
                </c:pt>
                <c:pt idx="5897">
                  <c:v>28.925000000000001</c:v>
                </c:pt>
                <c:pt idx="5898">
                  <c:v>28.1</c:v>
                </c:pt>
                <c:pt idx="5899">
                  <c:v>27.225000000000001</c:v>
                </c:pt>
                <c:pt idx="5900">
                  <c:v>26.625</c:v>
                </c:pt>
                <c:pt idx="5901">
                  <c:v>26.2</c:v>
                </c:pt>
                <c:pt idx="5902">
                  <c:v>25.725000000000001</c:v>
                </c:pt>
                <c:pt idx="5903">
                  <c:v>25.3</c:v>
                </c:pt>
                <c:pt idx="5904">
                  <c:v>24.9</c:v>
                </c:pt>
                <c:pt idx="5905">
                  <c:v>24.5</c:v>
                </c:pt>
                <c:pt idx="5906">
                  <c:v>24.4</c:v>
                </c:pt>
                <c:pt idx="5907">
                  <c:v>24.4</c:v>
                </c:pt>
                <c:pt idx="5908">
                  <c:v>24.4</c:v>
                </c:pt>
                <c:pt idx="5909">
                  <c:v>25.074999999999999</c:v>
                </c:pt>
                <c:pt idx="5910">
                  <c:v>26.05</c:v>
                </c:pt>
                <c:pt idx="5911">
                  <c:v>26.975000000000001</c:v>
                </c:pt>
                <c:pt idx="5912">
                  <c:v>27.95</c:v>
                </c:pt>
                <c:pt idx="5913">
                  <c:v>28.95</c:v>
                </c:pt>
                <c:pt idx="5914">
                  <c:v>29.95</c:v>
                </c:pt>
                <c:pt idx="5915">
                  <c:v>30.274999999999999</c:v>
                </c:pt>
                <c:pt idx="5916">
                  <c:v>30.45</c:v>
                </c:pt>
                <c:pt idx="5917">
                  <c:v>30.574999999999999</c:v>
                </c:pt>
                <c:pt idx="5918">
                  <c:v>30.3</c:v>
                </c:pt>
                <c:pt idx="5919">
                  <c:v>29.9</c:v>
                </c:pt>
                <c:pt idx="5920">
                  <c:v>29.5</c:v>
                </c:pt>
                <c:pt idx="5921">
                  <c:v>27.975000000000001</c:v>
                </c:pt>
                <c:pt idx="5922">
                  <c:v>26.074999999999999</c:v>
                </c:pt>
                <c:pt idx="5923">
                  <c:v>26.8</c:v>
                </c:pt>
                <c:pt idx="5924">
                  <c:v>26.9</c:v>
                </c:pt>
                <c:pt idx="5925">
                  <c:v>26.5</c:v>
                </c:pt>
                <c:pt idx="5926">
                  <c:v>26.1</c:v>
                </c:pt>
                <c:pt idx="5927">
                  <c:v>26</c:v>
                </c:pt>
                <c:pt idx="5928">
                  <c:v>26</c:v>
                </c:pt>
                <c:pt idx="5929">
                  <c:v>26</c:v>
                </c:pt>
                <c:pt idx="5930">
                  <c:v>26</c:v>
                </c:pt>
                <c:pt idx="5931">
                  <c:v>26</c:v>
                </c:pt>
                <c:pt idx="5932">
                  <c:v>26</c:v>
                </c:pt>
                <c:pt idx="5933">
                  <c:v>26.375</c:v>
                </c:pt>
                <c:pt idx="5934">
                  <c:v>26.95</c:v>
                </c:pt>
                <c:pt idx="5935">
                  <c:v>27.475000000000001</c:v>
                </c:pt>
                <c:pt idx="5936">
                  <c:v>28.2</c:v>
                </c:pt>
                <c:pt idx="5937">
                  <c:v>29</c:v>
                </c:pt>
                <c:pt idx="5938">
                  <c:v>29.8</c:v>
                </c:pt>
                <c:pt idx="5939">
                  <c:v>30.074999999999999</c:v>
                </c:pt>
                <c:pt idx="5940">
                  <c:v>30.25</c:v>
                </c:pt>
                <c:pt idx="5941">
                  <c:v>30.375</c:v>
                </c:pt>
                <c:pt idx="5942">
                  <c:v>30.024999999999999</c:v>
                </c:pt>
                <c:pt idx="5943">
                  <c:v>29.45</c:v>
                </c:pt>
                <c:pt idx="5944">
                  <c:v>28.925000000000001</c:v>
                </c:pt>
                <c:pt idx="5945">
                  <c:v>28.425000000000001</c:v>
                </c:pt>
                <c:pt idx="5946">
                  <c:v>27.85</c:v>
                </c:pt>
                <c:pt idx="5947">
                  <c:v>27.324999999999999</c:v>
                </c:pt>
                <c:pt idx="5948">
                  <c:v>26.75</c:v>
                </c:pt>
                <c:pt idx="5949">
                  <c:v>26.15</c:v>
                </c:pt>
                <c:pt idx="5950">
                  <c:v>25.55</c:v>
                </c:pt>
                <c:pt idx="5951">
                  <c:v>25.475000000000001</c:v>
                </c:pt>
                <c:pt idx="5952">
                  <c:v>25.65</c:v>
                </c:pt>
                <c:pt idx="5953">
                  <c:v>25.774999999999999</c:v>
                </c:pt>
                <c:pt idx="5954">
                  <c:v>25.574999999999999</c:v>
                </c:pt>
                <c:pt idx="5955">
                  <c:v>25.35</c:v>
                </c:pt>
                <c:pt idx="5956">
                  <c:v>25.074999999999999</c:v>
                </c:pt>
                <c:pt idx="5957">
                  <c:v>24.774999999999999</c:v>
                </c:pt>
                <c:pt idx="5958">
                  <c:v>24.55</c:v>
                </c:pt>
                <c:pt idx="5959">
                  <c:v>24.274999999999999</c:v>
                </c:pt>
                <c:pt idx="5960">
                  <c:v>24.274999999999999</c:v>
                </c:pt>
                <c:pt idx="5961">
                  <c:v>24.45</c:v>
                </c:pt>
                <c:pt idx="5962">
                  <c:v>24.574999999999999</c:v>
                </c:pt>
                <c:pt idx="5963">
                  <c:v>24.675000000000001</c:v>
                </c:pt>
                <c:pt idx="5964">
                  <c:v>24.85</c:v>
                </c:pt>
                <c:pt idx="5965">
                  <c:v>24.975000000000001</c:v>
                </c:pt>
                <c:pt idx="5966">
                  <c:v>25.074999999999999</c:v>
                </c:pt>
                <c:pt idx="5967">
                  <c:v>25.25</c:v>
                </c:pt>
                <c:pt idx="5968">
                  <c:v>25.375</c:v>
                </c:pt>
                <c:pt idx="5969">
                  <c:v>25.4</c:v>
                </c:pt>
                <c:pt idx="5970">
                  <c:v>25.4</c:v>
                </c:pt>
                <c:pt idx="5971">
                  <c:v>25.4</c:v>
                </c:pt>
                <c:pt idx="5972">
                  <c:v>25.475000000000001</c:v>
                </c:pt>
                <c:pt idx="5973">
                  <c:v>25.5</c:v>
                </c:pt>
                <c:pt idx="5974">
                  <c:v>25.574999999999999</c:v>
                </c:pt>
                <c:pt idx="5975">
                  <c:v>25.375</c:v>
                </c:pt>
                <c:pt idx="5976">
                  <c:v>25.15</c:v>
                </c:pt>
                <c:pt idx="5977">
                  <c:v>24.875</c:v>
                </c:pt>
                <c:pt idx="5978">
                  <c:v>24.725000000000001</c:v>
                </c:pt>
                <c:pt idx="5979">
                  <c:v>24.55</c:v>
                </c:pt>
                <c:pt idx="5980">
                  <c:v>24.425000000000001</c:v>
                </c:pt>
                <c:pt idx="5981">
                  <c:v>24.925000000000001</c:v>
                </c:pt>
                <c:pt idx="5982">
                  <c:v>25.55</c:v>
                </c:pt>
                <c:pt idx="5983">
                  <c:v>26.225000000000001</c:v>
                </c:pt>
                <c:pt idx="5984">
                  <c:v>26.774999999999999</c:v>
                </c:pt>
                <c:pt idx="5985">
                  <c:v>27.35</c:v>
                </c:pt>
                <c:pt idx="5986">
                  <c:v>27.875</c:v>
                </c:pt>
                <c:pt idx="5987">
                  <c:v>28</c:v>
                </c:pt>
                <c:pt idx="5988">
                  <c:v>27.925000000000001</c:v>
                </c:pt>
                <c:pt idx="5989">
                  <c:v>27.9</c:v>
                </c:pt>
                <c:pt idx="5990">
                  <c:v>27.9</c:v>
                </c:pt>
                <c:pt idx="5991">
                  <c:v>27.824999999999999</c:v>
                </c:pt>
                <c:pt idx="5992">
                  <c:v>27.8</c:v>
                </c:pt>
                <c:pt idx="5993">
                  <c:v>27.725000000000001</c:v>
                </c:pt>
                <c:pt idx="5994">
                  <c:v>27.55</c:v>
                </c:pt>
                <c:pt idx="5995">
                  <c:v>27.425000000000001</c:v>
                </c:pt>
                <c:pt idx="5996">
                  <c:v>27.324999999999999</c:v>
                </c:pt>
                <c:pt idx="5997">
                  <c:v>27.3</c:v>
                </c:pt>
                <c:pt idx="5998">
                  <c:v>27.225000000000001</c:v>
                </c:pt>
                <c:pt idx="5999">
                  <c:v>27.125</c:v>
                </c:pt>
                <c:pt idx="6000">
                  <c:v>27.1</c:v>
                </c:pt>
                <c:pt idx="6001">
                  <c:v>27.024999999999999</c:v>
                </c:pt>
                <c:pt idx="6002">
                  <c:v>26.625</c:v>
                </c:pt>
                <c:pt idx="6003">
                  <c:v>26.05</c:v>
                </c:pt>
                <c:pt idx="6004">
                  <c:v>25.524999999999999</c:v>
                </c:pt>
                <c:pt idx="6005">
                  <c:v>25.324999999999999</c:v>
                </c:pt>
                <c:pt idx="6006">
                  <c:v>25.3</c:v>
                </c:pt>
                <c:pt idx="6007">
                  <c:v>25.225000000000001</c:v>
                </c:pt>
                <c:pt idx="6008">
                  <c:v>25.574999999999999</c:v>
                </c:pt>
                <c:pt idx="6009">
                  <c:v>26</c:v>
                </c:pt>
                <c:pt idx="6010">
                  <c:v>26.475000000000001</c:v>
                </c:pt>
                <c:pt idx="6011">
                  <c:v>26.975000000000001</c:v>
                </c:pt>
                <c:pt idx="6012">
                  <c:v>27.4</c:v>
                </c:pt>
                <c:pt idx="6013">
                  <c:v>27.875</c:v>
                </c:pt>
                <c:pt idx="6014">
                  <c:v>27.4</c:v>
                </c:pt>
                <c:pt idx="6015">
                  <c:v>26.6</c:v>
                </c:pt>
                <c:pt idx="6016">
                  <c:v>25.8</c:v>
                </c:pt>
                <c:pt idx="6017">
                  <c:v>25.45</c:v>
                </c:pt>
                <c:pt idx="6018">
                  <c:v>25.25</c:v>
                </c:pt>
                <c:pt idx="6019">
                  <c:v>25.05</c:v>
                </c:pt>
                <c:pt idx="6020">
                  <c:v>24.925000000000001</c:v>
                </c:pt>
                <c:pt idx="6021">
                  <c:v>24.75</c:v>
                </c:pt>
                <c:pt idx="6022">
                  <c:v>24.625</c:v>
                </c:pt>
                <c:pt idx="6023">
                  <c:v>24.524999999999999</c:v>
                </c:pt>
                <c:pt idx="6024">
                  <c:v>24.425000000000001</c:v>
                </c:pt>
                <c:pt idx="6025">
                  <c:v>24.324999999999999</c:v>
                </c:pt>
                <c:pt idx="6026">
                  <c:v>24.225000000000001</c:v>
                </c:pt>
                <c:pt idx="6027">
                  <c:v>24.125</c:v>
                </c:pt>
                <c:pt idx="6028">
                  <c:v>24.024999999999999</c:v>
                </c:pt>
                <c:pt idx="6029">
                  <c:v>24.074999999999999</c:v>
                </c:pt>
                <c:pt idx="6030">
                  <c:v>24.1</c:v>
                </c:pt>
                <c:pt idx="6031">
                  <c:v>24.175000000000001</c:v>
                </c:pt>
                <c:pt idx="6032">
                  <c:v>24.875</c:v>
                </c:pt>
                <c:pt idx="6033">
                  <c:v>25.7</c:v>
                </c:pt>
                <c:pt idx="6034">
                  <c:v>26.574999999999999</c:v>
                </c:pt>
                <c:pt idx="6035">
                  <c:v>27.175000000000001</c:v>
                </c:pt>
                <c:pt idx="6036">
                  <c:v>27.75</c:v>
                </c:pt>
                <c:pt idx="6037">
                  <c:v>28.274999999999999</c:v>
                </c:pt>
                <c:pt idx="6038">
                  <c:v>28.175000000000001</c:v>
                </c:pt>
                <c:pt idx="6039">
                  <c:v>27.95</c:v>
                </c:pt>
                <c:pt idx="6040">
                  <c:v>27.675000000000001</c:v>
                </c:pt>
                <c:pt idx="6041">
                  <c:v>27.225000000000001</c:v>
                </c:pt>
                <c:pt idx="6042">
                  <c:v>26.8</c:v>
                </c:pt>
                <c:pt idx="6043">
                  <c:v>26.324999999999999</c:v>
                </c:pt>
                <c:pt idx="6044">
                  <c:v>25.9</c:v>
                </c:pt>
                <c:pt idx="6045">
                  <c:v>25.5</c:v>
                </c:pt>
                <c:pt idx="6046">
                  <c:v>25.1</c:v>
                </c:pt>
                <c:pt idx="6047">
                  <c:v>25</c:v>
                </c:pt>
                <c:pt idx="6048">
                  <c:v>25</c:v>
                </c:pt>
                <c:pt idx="6049">
                  <c:v>25</c:v>
                </c:pt>
                <c:pt idx="6050">
                  <c:v>24.925000000000001</c:v>
                </c:pt>
                <c:pt idx="6051">
                  <c:v>24.75</c:v>
                </c:pt>
                <c:pt idx="6052">
                  <c:v>24.625</c:v>
                </c:pt>
                <c:pt idx="6053">
                  <c:v>25.05</c:v>
                </c:pt>
                <c:pt idx="6054">
                  <c:v>25.65</c:v>
                </c:pt>
                <c:pt idx="6055">
                  <c:v>26.25</c:v>
                </c:pt>
                <c:pt idx="6056">
                  <c:v>26.55</c:v>
                </c:pt>
                <c:pt idx="6057">
                  <c:v>26.75</c:v>
                </c:pt>
                <c:pt idx="6058">
                  <c:v>26.95</c:v>
                </c:pt>
                <c:pt idx="6059">
                  <c:v>27.75</c:v>
                </c:pt>
                <c:pt idx="6060">
                  <c:v>28.75</c:v>
                </c:pt>
                <c:pt idx="6061">
                  <c:v>29.75</c:v>
                </c:pt>
                <c:pt idx="6062">
                  <c:v>29.925000000000001</c:v>
                </c:pt>
                <c:pt idx="6063">
                  <c:v>29.75</c:v>
                </c:pt>
                <c:pt idx="6064">
                  <c:v>29.625</c:v>
                </c:pt>
                <c:pt idx="6065">
                  <c:v>29</c:v>
                </c:pt>
                <c:pt idx="6066">
                  <c:v>28.2</c:v>
                </c:pt>
                <c:pt idx="6067">
                  <c:v>27.4</c:v>
                </c:pt>
                <c:pt idx="6068">
                  <c:v>27.274999999999999</c:v>
                </c:pt>
                <c:pt idx="6069">
                  <c:v>27.3</c:v>
                </c:pt>
                <c:pt idx="6070">
                  <c:v>27.375</c:v>
                </c:pt>
                <c:pt idx="6071">
                  <c:v>27.324999999999999</c:v>
                </c:pt>
                <c:pt idx="6072">
                  <c:v>27.15</c:v>
                </c:pt>
                <c:pt idx="6073">
                  <c:v>27.024999999999999</c:v>
                </c:pt>
                <c:pt idx="6074">
                  <c:v>26.925000000000001</c:v>
                </c:pt>
                <c:pt idx="6075">
                  <c:v>26.75</c:v>
                </c:pt>
                <c:pt idx="6076">
                  <c:v>26.625</c:v>
                </c:pt>
                <c:pt idx="6077">
                  <c:v>26.75</c:v>
                </c:pt>
                <c:pt idx="6078">
                  <c:v>26.95</c:v>
                </c:pt>
                <c:pt idx="6079">
                  <c:v>27.15</c:v>
                </c:pt>
                <c:pt idx="6080">
                  <c:v>28.024999999999999</c:v>
                </c:pt>
                <c:pt idx="6081">
                  <c:v>29.05</c:v>
                </c:pt>
                <c:pt idx="6082">
                  <c:v>30.125</c:v>
                </c:pt>
                <c:pt idx="6083">
                  <c:v>30.4</c:v>
                </c:pt>
                <c:pt idx="6084">
                  <c:v>30.4</c:v>
                </c:pt>
                <c:pt idx="6085">
                  <c:v>30.4</c:v>
                </c:pt>
                <c:pt idx="6086">
                  <c:v>29.95</c:v>
                </c:pt>
                <c:pt idx="6087">
                  <c:v>29.35</c:v>
                </c:pt>
                <c:pt idx="6088">
                  <c:v>28.75</c:v>
                </c:pt>
                <c:pt idx="6089">
                  <c:v>28.225000000000001</c:v>
                </c:pt>
                <c:pt idx="6090">
                  <c:v>27.8</c:v>
                </c:pt>
                <c:pt idx="6091">
                  <c:v>27.324999999999999</c:v>
                </c:pt>
                <c:pt idx="6092">
                  <c:v>27.05</c:v>
                </c:pt>
                <c:pt idx="6093">
                  <c:v>26.85</c:v>
                </c:pt>
                <c:pt idx="6094">
                  <c:v>26.65</c:v>
                </c:pt>
                <c:pt idx="6095">
                  <c:v>26.6</c:v>
                </c:pt>
                <c:pt idx="6096">
                  <c:v>26.6</c:v>
                </c:pt>
                <c:pt idx="6097">
                  <c:v>26.6</c:v>
                </c:pt>
                <c:pt idx="6098">
                  <c:v>26.3</c:v>
                </c:pt>
                <c:pt idx="6099">
                  <c:v>25.9</c:v>
                </c:pt>
                <c:pt idx="6100">
                  <c:v>25.5</c:v>
                </c:pt>
                <c:pt idx="6101">
                  <c:v>25.55</c:v>
                </c:pt>
                <c:pt idx="6102">
                  <c:v>25.75</c:v>
                </c:pt>
                <c:pt idx="6103">
                  <c:v>25.95</c:v>
                </c:pt>
                <c:pt idx="6104">
                  <c:v>26.675000000000001</c:v>
                </c:pt>
                <c:pt idx="6105">
                  <c:v>27.65</c:v>
                </c:pt>
                <c:pt idx="6106">
                  <c:v>28.574999999999999</c:v>
                </c:pt>
                <c:pt idx="6107">
                  <c:v>28.65</c:v>
                </c:pt>
                <c:pt idx="6108">
                  <c:v>28.45</c:v>
                </c:pt>
                <c:pt idx="6109">
                  <c:v>28.25</c:v>
                </c:pt>
                <c:pt idx="6110">
                  <c:v>28.05</c:v>
                </c:pt>
                <c:pt idx="6111">
                  <c:v>27.85</c:v>
                </c:pt>
                <c:pt idx="6112">
                  <c:v>27.65</c:v>
                </c:pt>
                <c:pt idx="6113">
                  <c:v>27.15</c:v>
                </c:pt>
                <c:pt idx="6114">
                  <c:v>26.55</c:v>
                </c:pt>
                <c:pt idx="6115">
                  <c:v>25.95</c:v>
                </c:pt>
                <c:pt idx="6116">
                  <c:v>25.5</c:v>
                </c:pt>
                <c:pt idx="6117">
                  <c:v>25.1</c:v>
                </c:pt>
                <c:pt idx="6118">
                  <c:v>24.7</c:v>
                </c:pt>
                <c:pt idx="6119">
                  <c:v>24.524999999999999</c:v>
                </c:pt>
                <c:pt idx="6120">
                  <c:v>24.5</c:v>
                </c:pt>
                <c:pt idx="6121">
                  <c:v>24.425000000000001</c:v>
                </c:pt>
                <c:pt idx="6122">
                  <c:v>24.4</c:v>
                </c:pt>
                <c:pt idx="6123">
                  <c:v>24.4</c:v>
                </c:pt>
                <c:pt idx="6124">
                  <c:v>24.4</c:v>
                </c:pt>
                <c:pt idx="6125">
                  <c:v>25.074999999999999</c:v>
                </c:pt>
                <c:pt idx="6126">
                  <c:v>25.9</c:v>
                </c:pt>
                <c:pt idx="6127">
                  <c:v>26.774999999999999</c:v>
                </c:pt>
                <c:pt idx="6128">
                  <c:v>27.45</c:v>
                </c:pt>
                <c:pt idx="6129">
                  <c:v>28.05</c:v>
                </c:pt>
                <c:pt idx="6130">
                  <c:v>28.65</c:v>
                </c:pt>
                <c:pt idx="6131">
                  <c:v>29.475000000000001</c:v>
                </c:pt>
                <c:pt idx="6132">
                  <c:v>30.3</c:v>
                </c:pt>
                <c:pt idx="6133">
                  <c:v>31.175000000000001</c:v>
                </c:pt>
                <c:pt idx="6134">
                  <c:v>30.875</c:v>
                </c:pt>
                <c:pt idx="6135">
                  <c:v>30.25</c:v>
                </c:pt>
                <c:pt idx="6136">
                  <c:v>29.574999999999999</c:v>
                </c:pt>
                <c:pt idx="6137">
                  <c:v>28.875</c:v>
                </c:pt>
                <c:pt idx="6138">
                  <c:v>28.25</c:v>
                </c:pt>
                <c:pt idx="6139">
                  <c:v>27.574999999999999</c:v>
                </c:pt>
                <c:pt idx="6140">
                  <c:v>27.324999999999999</c:v>
                </c:pt>
                <c:pt idx="6141">
                  <c:v>27.15</c:v>
                </c:pt>
                <c:pt idx="6142">
                  <c:v>27.024999999999999</c:v>
                </c:pt>
                <c:pt idx="6143">
                  <c:v>26.85</c:v>
                </c:pt>
                <c:pt idx="6144">
                  <c:v>26.65</c:v>
                </c:pt>
                <c:pt idx="6145">
                  <c:v>26.45</c:v>
                </c:pt>
                <c:pt idx="6146">
                  <c:v>26.024999999999999</c:v>
                </c:pt>
                <c:pt idx="6147">
                  <c:v>25.6</c:v>
                </c:pt>
                <c:pt idx="6148">
                  <c:v>25.125</c:v>
                </c:pt>
                <c:pt idx="6149">
                  <c:v>25.225000000000001</c:v>
                </c:pt>
                <c:pt idx="6150">
                  <c:v>25.6</c:v>
                </c:pt>
                <c:pt idx="6151">
                  <c:v>25.925000000000001</c:v>
                </c:pt>
                <c:pt idx="6152">
                  <c:v>29.15</c:v>
                </c:pt>
                <c:pt idx="6153">
                  <c:v>30.2</c:v>
                </c:pt>
                <c:pt idx="6154">
                  <c:v>30.2</c:v>
                </c:pt>
                <c:pt idx="6155">
                  <c:v>30.125</c:v>
                </c:pt>
                <c:pt idx="6156">
                  <c:v>30.1</c:v>
                </c:pt>
                <c:pt idx="6157">
                  <c:v>30.024999999999999</c:v>
                </c:pt>
                <c:pt idx="6158">
                  <c:v>29.85</c:v>
                </c:pt>
                <c:pt idx="6159">
                  <c:v>29.65</c:v>
                </c:pt>
                <c:pt idx="6160">
                  <c:v>29.45</c:v>
                </c:pt>
                <c:pt idx="6161">
                  <c:v>28.8</c:v>
                </c:pt>
                <c:pt idx="6162">
                  <c:v>28</c:v>
                </c:pt>
                <c:pt idx="6163">
                  <c:v>27.2</c:v>
                </c:pt>
                <c:pt idx="6164">
                  <c:v>26.625</c:v>
                </c:pt>
                <c:pt idx="6165">
                  <c:v>26.05</c:v>
                </c:pt>
                <c:pt idx="6166">
                  <c:v>25.524999999999999</c:v>
                </c:pt>
                <c:pt idx="6167">
                  <c:v>25.324999999999999</c:v>
                </c:pt>
                <c:pt idx="6168">
                  <c:v>25.15</c:v>
                </c:pt>
                <c:pt idx="6169">
                  <c:v>25.024999999999999</c:v>
                </c:pt>
                <c:pt idx="6170">
                  <c:v>24.85</c:v>
                </c:pt>
                <c:pt idx="6171">
                  <c:v>24.65</c:v>
                </c:pt>
                <c:pt idx="6172">
                  <c:v>24.45</c:v>
                </c:pt>
                <c:pt idx="6173">
                  <c:v>26.2</c:v>
                </c:pt>
                <c:pt idx="6174">
                  <c:v>28.6</c:v>
                </c:pt>
                <c:pt idx="6175">
                  <c:v>27.7</c:v>
                </c:pt>
                <c:pt idx="6176">
                  <c:v>27.725000000000001</c:v>
                </c:pt>
                <c:pt idx="6177">
                  <c:v>28.35</c:v>
                </c:pt>
                <c:pt idx="6178">
                  <c:v>29.024999999999999</c:v>
                </c:pt>
                <c:pt idx="6179">
                  <c:v>29.574999999999999</c:v>
                </c:pt>
                <c:pt idx="6180">
                  <c:v>30.15</c:v>
                </c:pt>
                <c:pt idx="6181">
                  <c:v>30.675000000000001</c:v>
                </c:pt>
                <c:pt idx="6182">
                  <c:v>30.425000000000001</c:v>
                </c:pt>
                <c:pt idx="6183">
                  <c:v>30</c:v>
                </c:pt>
                <c:pt idx="6184">
                  <c:v>29.524999999999999</c:v>
                </c:pt>
                <c:pt idx="6185">
                  <c:v>29.1</c:v>
                </c:pt>
                <c:pt idx="6186">
                  <c:v>28.625</c:v>
                </c:pt>
                <c:pt idx="6187">
                  <c:v>28.2</c:v>
                </c:pt>
                <c:pt idx="6188">
                  <c:v>27.8</c:v>
                </c:pt>
                <c:pt idx="6189">
                  <c:v>27.324999999999999</c:v>
                </c:pt>
                <c:pt idx="6190">
                  <c:v>26.9</c:v>
                </c:pt>
                <c:pt idx="6191">
                  <c:v>26.725000000000001</c:v>
                </c:pt>
                <c:pt idx="6192">
                  <c:v>26.55</c:v>
                </c:pt>
                <c:pt idx="6193">
                  <c:v>26.425000000000001</c:v>
                </c:pt>
                <c:pt idx="6194">
                  <c:v>26.324999999999999</c:v>
                </c:pt>
                <c:pt idx="6195">
                  <c:v>26.15</c:v>
                </c:pt>
                <c:pt idx="6196">
                  <c:v>26.024999999999999</c:v>
                </c:pt>
                <c:pt idx="6197">
                  <c:v>26.225000000000001</c:v>
                </c:pt>
                <c:pt idx="6198">
                  <c:v>26.45</c:v>
                </c:pt>
                <c:pt idx="6199">
                  <c:v>26.725000000000001</c:v>
                </c:pt>
                <c:pt idx="6200">
                  <c:v>27.625</c:v>
                </c:pt>
                <c:pt idx="6201">
                  <c:v>28.65</c:v>
                </c:pt>
                <c:pt idx="6202">
                  <c:v>29.725000000000001</c:v>
                </c:pt>
                <c:pt idx="6203">
                  <c:v>30</c:v>
                </c:pt>
                <c:pt idx="6204">
                  <c:v>29.925000000000001</c:v>
                </c:pt>
                <c:pt idx="6205">
                  <c:v>29.9</c:v>
                </c:pt>
                <c:pt idx="6206">
                  <c:v>29.9</c:v>
                </c:pt>
                <c:pt idx="6207">
                  <c:v>29.824999999999999</c:v>
                </c:pt>
                <c:pt idx="6208">
                  <c:v>29.8</c:v>
                </c:pt>
                <c:pt idx="6209">
                  <c:v>29.274999999999999</c:v>
                </c:pt>
                <c:pt idx="6210">
                  <c:v>28.5</c:v>
                </c:pt>
                <c:pt idx="6211">
                  <c:v>27.774999999999999</c:v>
                </c:pt>
                <c:pt idx="6212">
                  <c:v>27.524999999999999</c:v>
                </c:pt>
                <c:pt idx="6213">
                  <c:v>27.5</c:v>
                </c:pt>
                <c:pt idx="6214">
                  <c:v>27.425000000000001</c:v>
                </c:pt>
                <c:pt idx="6215">
                  <c:v>27.4</c:v>
                </c:pt>
                <c:pt idx="6216">
                  <c:v>27.324999999999999</c:v>
                </c:pt>
                <c:pt idx="6217">
                  <c:v>27.3</c:v>
                </c:pt>
                <c:pt idx="6218">
                  <c:v>27.3</c:v>
                </c:pt>
                <c:pt idx="6219">
                  <c:v>27.225000000000001</c:v>
                </c:pt>
                <c:pt idx="6220">
                  <c:v>27.2</c:v>
                </c:pt>
                <c:pt idx="6221">
                  <c:v>27.425000000000001</c:v>
                </c:pt>
                <c:pt idx="6222">
                  <c:v>27.8</c:v>
                </c:pt>
                <c:pt idx="6223">
                  <c:v>28.125</c:v>
                </c:pt>
                <c:pt idx="6224">
                  <c:v>28.725000000000001</c:v>
                </c:pt>
                <c:pt idx="6225">
                  <c:v>29.35</c:v>
                </c:pt>
                <c:pt idx="6226">
                  <c:v>30.024999999999999</c:v>
                </c:pt>
                <c:pt idx="6227">
                  <c:v>29.824999999999999</c:v>
                </c:pt>
                <c:pt idx="6228">
                  <c:v>29.4</c:v>
                </c:pt>
                <c:pt idx="6229">
                  <c:v>28.925000000000001</c:v>
                </c:pt>
                <c:pt idx="6230">
                  <c:v>28.725000000000001</c:v>
                </c:pt>
                <c:pt idx="6231">
                  <c:v>28.55</c:v>
                </c:pt>
                <c:pt idx="6232">
                  <c:v>28.425000000000001</c:v>
                </c:pt>
                <c:pt idx="6233">
                  <c:v>28.25</c:v>
                </c:pt>
                <c:pt idx="6234">
                  <c:v>28.05</c:v>
                </c:pt>
                <c:pt idx="6235">
                  <c:v>27.85</c:v>
                </c:pt>
                <c:pt idx="6236">
                  <c:v>27.725000000000001</c:v>
                </c:pt>
                <c:pt idx="6237">
                  <c:v>27.55</c:v>
                </c:pt>
                <c:pt idx="6238">
                  <c:v>27.425000000000001</c:v>
                </c:pt>
                <c:pt idx="6239">
                  <c:v>27.324999999999999</c:v>
                </c:pt>
                <c:pt idx="6240">
                  <c:v>27.15</c:v>
                </c:pt>
                <c:pt idx="6241">
                  <c:v>27.024999999999999</c:v>
                </c:pt>
                <c:pt idx="6242">
                  <c:v>26.925000000000001</c:v>
                </c:pt>
                <c:pt idx="6243">
                  <c:v>26.75</c:v>
                </c:pt>
                <c:pt idx="6244">
                  <c:v>26.625</c:v>
                </c:pt>
                <c:pt idx="6245">
                  <c:v>26.074999999999999</c:v>
                </c:pt>
                <c:pt idx="6246">
                  <c:v>25.45</c:v>
                </c:pt>
                <c:pt idx="6247">
                  <c:v>24.774999999999999</c:v>
                </c:pt>
                <c:pt idx="6248">
                  <c:v>24.975000000000001</c:v>
                </c:pt>
                <c:pt idx="6249">
                  <c:v>25.55</c:v>
                </c:pt>
                <c:pt idx="6250">
                  <c:v>26.074999999999999</c:v>
                </c:pt>
                <c:pt idx="6251">
                  <c:v>27.1</c:v>
                </c:pt>
                <c:pt idx="6252">
                  <c:v>28.3</c:v>
                </c:pt>
                <c:pt idx="6253">
                  <c:v>29.5</c:v>
                </c:pt>
                <c:pt idx="6254">
                  <c:v>29.5</c:v>
                </c:pt>
                <c:pt idx="6255">
                  <c:v>29.1</c:v>
                </c:pt>
                <c:pt idx="6256">
                  <c:v>28.7</c:v>
                </c:pt>
                <c:pt idx="6257">
                  <c:v>28.225000000000001</c:v>
                </c:pt>
                <c:pt idx="6258">
                  <c:v>27.8</c:v>
                </c:pt>
                <c:pt idx="6259">
                  <c:v>27.324999999999999</c:v>
                </c:pt>
                <c:pt idx="6260">
                  <c:v>27.05</c:v>
                </c:pt>
                <c:pt idx="6261">
                  <c:v>26.85</c:v>
                </c:pt>
                <c:pt idx="6262">
                  <c:v>26.65</c:v>
                </c:pt>
                <c:pt idx="6263">
                  <c:v>26.675000000000001</c:v>
                </c:pt>
                <c:pt idx="6264">
                  <c:v>26.7</c:v>
                </c:pt>
                <c:pt idx="6265">
                  <c:v>26.774999999999999</c:v>
                </c:pt>
                <c:pt idx="6266">
                  <c:v>26.725000000000001</c:v>
                </c:pt>
                <c:pt idx="6267">
                  <c:v>26.55</c:v>
                </c:pt>
                <c:pt idx="6268">
                  <c:v>26.425000000000001</c:v>
                </c:pt>
                <c:pt idx="6269">
                  <c:v>26.774999999999999</c:v>
                </c:pt>
                <c:pt idx="6270">
                  <c:v>27.35</c:v>
                </c:pt>
                <c:pt idx="6271">
                  <c:v>27.875</c:v>
                </c:pt>
                <c:pt idx="6272">
                  <c:v>28.375</c:v>
                </c:pt>
                <c:pt idx="6273">
                  <c:v>28.95</c:v>
                </c:pt>
                <c:pt idx="6274">
                  <c:v>29.475000000000001</c:v>
                </c:pt>
                <c:pt idx="6275">
                  <c:v>29.375</c:v>
                </c:pt>
                <c:pt idx="6276">
                  <c:v>29</c:v>
                </c:pt>
                <c:pt idx="6277">
                  <c:v>28.675000000000001</c:v>
                </c:pt>
                <c:pt idx="6278">
                  <c:v>28.45</c:v>
                </c:pt>
                <c:pt idx="6279">
                  <c:v>28.25</c:v>
                </c:pt>
                <c:pt idx="6280">
                  <c:v>28.05</c:v>
                </c:pt>
                <c:pt idx="6281">
                  <c:v>27.925000000000001</c:v>
                </c:pt>
                <c:pt idx="6282">
                  <c:v>27.75</c:v>
                </c:pt>
                <c:pt idx="6283">
                  <c:v>27.625</c:v>
                </c:pt>
                <c:pt idx="6284">
                  <c:v>27.375</c:v>
                </c:pt>
                <c:pt idx="6285">
                  <c:v>27</c:v>
                </c:pt>
                <c:pt idx="6286">
                  <c:v>26.675000000000001</c:v>
                </c:pt>
                <c:pt idx="6287">
                  <c:v>26.45</c:v>
                </c:pt>
                <c:pt idx="6288">
                  <c:v>26.25</c:v>
                </c:pt>
                <c:pt idx="6289">
                  <c:v>26.05</c:v>
                </c:pt>
                <c:pt idx="6290">
                  <c:v>25.85</c:v>
                </c:pt>
                <c:pt idx="6291">
                  <c:v>25.65</c:v>
                </c:pt>
                <c:pt idx="6292">
                  <c:v>25.45</c:v>
                </c:pt>
                <c:pt idx="6293">
                  <c:v>25.774999999999999</c:v>
                </c:pt>
                <c:pt idx="6294">
                  <c:v>26.35</c:v>
                </c:pt>
                <c:pt idx="6295">
                  <c:v>26.875</c:v>
                </c:pt>
                <c:pt idx="6296">
                  <c:v>27.524999999999999</c:v>
                </c:pt>
                <c:pt idx="6297">
                  <c:v>28.15</c:v>
                </c:pt>
                <c:pt idx="6298">
                  <c:v>28.824999999999999</c:v>
                </c:pt>
                <c:pt idx="6299">
                  <c:v>29</c:v>
                </c:pt>
                <c:pt idx="6300">
                  <c:v>29</c:v>
                </c:pt>
                <c:pt idx="6301">
                  <c:v>29</c:v>
                </c:pt>
                <c:pt idx="6302">
                  <c:v>29.074999999999999</c:v>
                </c:pt>
                <c:pt idx="6303">
                  <c:v>29.1</c:v>
                </c:pt>
                <c:pt idx="6304">
                  <c:v>29.175000000000001</c:v>
                </c:pt>
                <c:pt idx="6305">
                  <c:v>28.975000000000001</c:v>
                </c:pt>
                <c:pt idx="6306">
                  <c:v>28.6</c:v>
                </c:pt>
                <c:pt idx="6307">
                  <c:v>28.274999999999999</c:v>
                </c:pt>
                <c:pt idx="6308">
                  <c:v>28.05</c:v>
                </c:pt>
                <c:pt idx="6309">
                  <c:v>27.774999999999999</c:v>
                </c:pt>
                <c:pt idx="6310">
                  <c:v>27.55</c:v>
                </c:pt>
                <c:pt idx="6311">
                  <c:v>27.35</c:v>
                </c:pt>
                <c:pt idx="6312">
                  <c:v>27.074999999999999</c:v>
                </c:pt>
                <c:pt idx="6313">
                  <c:v>26.85</c:v>
                </c:pt>
                <c:pt idx="6314">
                  <c:v>26.8</c:v>
                </c:pt>
                <c:pt idx="6315">
                  <c:v>26.8</c:v>
                </c:pt>
                <c:pt idx="6316">
                  <c:v>26.8</c:v>
                </c:pt>
                <c:pt idx="6317">
                  <c:v>27.024999999999999</c:v>
                </c:pt>
                <c:pt idx="6318">
                  <c:v>27.25</c:v>
                </c:pt>
                <c:pt idx="6319">
                  <c:v>27.524999999999999</c:v>
                </c:pt>
                <c:pt idx="6320">
                  <c:v>28.725000000000001</c:v>
                </c:pt>
                <c:pt idx="6321">
                  <c:v>30.15</c:v>
                </c:pt>
                <c:pt idx="6322">
                  <c:v>31.625</c:v>
                </c:pt>
                <c:pt idx="6323">
                  <c:v>32.225000000000001</c:v>
                </c:pt>
                <c:pt idx="6324">
                  <c:v>32.450000000000003</c:v>
                </c:pt>
                <c:pt idx="6325">
                  <c:v>32.725000000000001</c:v>
                </c:pt>
                <c:pt idx="6326">
                  <c:v>31.9</c:v>
                </c:pt>
                <c:pt idx="6327">
                  <c:v>30.7</c:v>
                </c:pt>
                <c:pt idx="6328">
                  <c:v>29.5</c:v>
                </c:pt>
                <c:pt idx="6329">
                  <c:v>28.6</c:v>
                </c:pt>
                <c:pt idx="6330">
                  <c:v>27.8</c:v>
                </c:pt>
                <c:pt idx="6331">
                  <c:v>27</c:v>
                </c:pt>
                <c:pt idx="6332">
                  <c:v>26.65</c:v>
                </c:pt>
                <c:pt idx="6333">
                  <c:v>26.375</c:v>
                </c:pt>
                <c:pt idx="6334">
                  <c:v>26.15</c:v>
                </c:pt>
                <c:pt idx="6335">
                  <c:v>25.95</c:v>
                </c:pt>
                <c:pt idx="6336">
                  <c:v>25.675000000000001</c:v>
                </c:pt>
                <c:pt idx="6337">
                  <c:v>25.45</c:v>
                </c:pt>
                <c:pt idx="6338">
                  <c:v>25.324999999999999</c:v>
                </c:pt>
                <c:pt idx="6339">
                  <c:v>25.3</c:v>
                </c:pt>
                <c:pt idx="6340">
                  <c:v>25.225000000000001</c:v>
                </c:pt>
                <c:pt idx="6341">
                  <c:v>26.625</c:v>
                </c:pt>
                <c:pt idx="6342">
                  <c:v>28.6</c:v>
                </c:pt>
                <c:pt idx="6343">
                  <c:v>30.524999999999999</c:v>
                </c:pt>
                <c:pt idx="6344">
                  <c:v>31</c:v>
                </c:pt>
                <c:pt idx="6345">
                  <c:v>31</c:v>
                </c:pt>
                <c:pt idx="6346">
                  <c:v>31</c:v>
                </c:pt>
                <c:pt idx="6347">
                  <c:v>31</c:v>
                </c:pt>
                <c:pt idx="6348">
                  <c:v>31</c:v>
                </c:pt>
                <c:pt idx="6349">
                  <c:v>31</c:v>
                </c:pt>
                <c:pt idx="6350">
                  <c:v>30.4</c:v>
                </c:pt>
                <c:pt idx="6351">
                  <c:v>29.6</c:v>
                </c:pt>
                <c:pt idx="6352">
                  <c:v>28.8</c:v>
                </c:pt>
                <c:pt idx="6353">
                  <c:v>28.524999999999999</c:v>
                </c:pt>
                <c:pt idx="6354">
                  <c:v>28.35</c:v>
                </c:pt>
                <c:pt idx="6355">
                  <c:v>28.225000000000001</c:v>
                </c:pt>
                <c:pt idx="6356">
                  <c:v>27.524999999999999</c:v>
                </c:pt>
                <c:pt idx="6357">
                  <c:v>26.625</c:v>
                </c:pt>
                <c:pt idx="6358">
                  <c:v>26.4</c:v>
                </c:pt>
                <c:pt idx="6359">
                  <c:v>26.175000000000001</c:v>
                </c:pt>
                <c:pt idx="6360">
                  <c:v>25.95</c:v>
                </c:pt>
                <c:pt idx="6361">
                  <c:v>25.675000000000001</c:v>
                </c:pt>
                <c:pt idx="6362">
                  <c:v>25.675000000000001</c:v>
                </c:pt>
                <c:pt idx="6363">
                  <c:v>25.7</c:v>
                </c:pt>
                <c:pt idx="6364">
                  <c:v>25.774999999999999</c:v>
                </c:pt>
                <c:pt idx="6365">
                  <c:v>26.324999999999999</c:v>
                </c:pt>
                <c:pt idx="6366">
                  <c:v>27.1</c:v>
                </c:pt>
                <c:pt idx="6367">
                  <c:v>27.824999999999999</c:v>
                </c:pt>
                <c:pt idx="6368">
                  <c:v>28.75</c:v>
                </c:pt>
                <c:pt idx="6369">
                  <c:v>29.75</c:v>
                </c:pt>
                <c:pt idx="6370">
                  <c:v>30.75</c:v>
                </c:pt>
                <c:pt idx="6371">
                  <c:v>31.074999999999999</c:v>
                </c:pt>
                <c:pt idx="6372">
                  <c:v>31.1</c:v>
                </c:pt>
                <c:pt idx="6373">
                  <c:v>31.175000000000001</c:v>
                </c:pt>
                <c:pt idx="6374">
                  <c:v>30.975000000000001</c:v>
                </c:pt>
                <c:pt idx="6375">
                  <c:v>30.75</c:v>
                </c:pt>
                <c:pt idx="6376">
                  <c:v>30.475000000000001</c:v>
                </c:pt>
                <c:pt idx="6377">
                  <c:v>29.875</c:v>
                </c:pt>
                <c:pt idx="6378">
                  <c:v>29.25</c:v>
                </c:pt>
                <c:pt idx="6379">
                  <c:v>28.574999999999999</c:v>
                </c:pt>
                <c:pt idx="6380">
                  <c:v>28.25</c:v>
                </c:pt>
                <c:pt idx="6381">
                  <c:v>28.05</c:v>
                </c:pt>
                <c:pt idx="6382">
                  <c:v>27.85</c:v>
                </c:pt>
                <c:pt idx="6383">
                  <c:v>27.725000000000001</c:v>
                </c:pt>
                <c:pt idx="6384">
                  <c:v>27.7</c:v>
                </c:pt>
                <c:pt idx="6385">
                  <c:v>27.625</c:v>
                </c:pt>
                <c:pt idx="6386">
                  <c:v>27.45</c:v>
                </c:pt>
                <c:pt idx="6387">
                  <c:v>27.25</c:v>
                </c:pt>
                <c:pt idx="6388">
                  <c:v>27.05</c:v>
                </c:pt>
                <c:pt idx="6389">
                  <c:v>27.375</c:v>
                </c:pt>
                <c:pt idx="6390">
                  <c:v>27.95</c:v>
                </c:pt>
                <c:pt idx="6391">
                  <c:v>28.475000000000001</c:v>
                </c:pt>
                <c:pt idx="6392">
                  <c:v>29.05</c:v>
                </c:pt>
                <c:pt idx="6393">
                  <c:v>29.574999999999999</c:v>
                </c:pt>
                <c:pt idx="6394">
                  <c:v>30.15</c:v>
                </c:pt>
                <c:pt idx="6395">
                  <c:v>30.75</c:v>
                </c:pt>
                <c:pt idx="6396">
                  <c:v>31.274999999999999</c:v>
                </c:pt>
                <c:pt idx="6397">
                  <c:v>31.85</c:v>
                </c:pt>
                <c:pt idx="6398">
                  <c:v>31.625</c:v>
                </c:pt>
                <c:pt idx="6399">
                  <c:v>31.05</c:v>
                </c:pt>
                <c:pt idx="6400">
                  <c:v>30.524999999999999</c:v>
                </c:pt>
                <c:pt idx="6401">
                  <c:v>30.1</c:v>
                </c:pt>
                <c:pt idx="6402">
                  <c:v>29.625</c:v>
                </c:pt>
                <c:pt idx="6403">
                  <c:v>29.2</c:v>
                </c:pt>
                <c:pt idx="6404">
                  <c:v>28.8</c:v>
                </c:pt>
                <c:pt idx="6405">
                  <c:v>28.324999999999999</c:v>
                </c:pt>
                <c:pt idx="6406">
                  <c:v>27.9</c:v>
                </c:pt>
                <c:pt idx="6407">
                  <c:v>27.725000000000001</c:v>
                </c:pt>
                <c:pt idx="6408">
                  <c:v>27.7</c:v>
                </c:pt>
                <c:pt idx="6409">
                  <c:v>27.625</c:v>
                </c:pt>
                <c:pt idx="6410">
                  <c:v>27.524999999999999</c:v>
                </c:pt>
                <c:pt idx="6411">
                  <c:v>27.35</c:v>
                </c:pt>
                <c:pt idx="6412">
                  <c:v>27.225000000000001</c:v>
                </c:pt>
                <c:pt idx="6413">
                  <c:v>27.425000000000001</c:v>
                </c:pt>
                <c:pt idx="6414">
                  <c:v>27.65</c:v>
                </c:pt>
                <c:pt idx="6415">
                  <c:v>27.925000000000001</c:v>
                </c:pt>
                <c:pt idx="6416">
                  <c:v>28.75</c:v>
                </c:pt>
                <c:pt idx="6417">
                  <c:v>29.75</c:v>
                </c:pt>
                <c:pt idx="6418">
                  <c:v>30.75</c:v>
                </c:pt>
                <c:pt idx="6419">
                  <c:v>31.074999999999999</c:v>
                </c:pt>
                <c:pt idx="6420">
                  <c:v>31.25</c:v>
                </c:pt>
                <c:pt idx="6421">
                  <c:v>31.375</c:v>
                </c:pt>
                <c:pt idx="6422">
                  <c:v>31.175000000000001</c:v>
                </c:pt>
                <c:pt idx="6423">
                  <c:v>30.95</c:v>
                </c:pt>
                <c:pt idx="6424">
                  <c:v>30.675000000000001</c:v>
                </c:pt>
                <c:pt idx="6425">
                  <c:v>30.375</c:v>
                </c:pt>
                <c:pt idx="6426">
                  <c:v>30</c:v>
                </c:pt>
                <c:pt idx="6427">
                  <c:v>29.675000000000001</c:v>
                </c:pt>
                <c:pt idx="6428">
                  <c:v>29.375</c:v>
                </c:pt>
                <c:pt idx="6429">
                  <c:v>29</c:v>
                </c:pt>
                <c:pt idx="6430">
                  <c:v>28.675000000000001</c:v>
                </c:pt>
                <c:pt idx="6431">
                  <c:v>27.925000000000001</c:v>
                </c:pt>
                <c:pt idx="6432">
                  <c:v>27.1</c:v>
                </c:pt>
                <c:pt idx="6433">
                  <c:v>26.225000000000001</c:v>
                </c:pt>
                <c:pt idx="6434">
                  <c:v>26</c:v>
                </c:pt>
                <c:pt idx="6435">
                  <c:v>26</c:v>
                </c:pt>
                <c:pt idx="6436">
                  <c:v>26</c:v>
                </c:pt>
                <c:pt idx="6437">
                  <c:v>26</c:v>
                </c:pt>
                <c:pt idx="6438">
                  <c:v>26</c:v>
                </c:pt>
                <c:pt idx="6439">
                  <c:v>26</c:v>
                </c:pt>
                <c:pt idx="6440">
                  <c:v>26.9</c:v>
                </c:pt>
                <c:pt idx="6441">
                  <c:v>28.1</c:v>
                </c:pt>
                <c:pt idx="6442">
                  <c:v>29.3</c:v>
                </c:pt>
                <c:pt idx="6443">
                  <c:v>29.975000000000001</c:v>
                </c:pt>
                <c:pt idx="6444">
                  <c:v>30.55</c:v>
                </c:pt>
                <c:pt idx="6445">
                  <c:v>31.074999999999999</c:v>
                </c:pt>
                <c:pt idx="6446">
                  <c:v>30.975000000000001</c:v>
                </c:pt>
                <c:pt idx="6447">
                  <c:v>30.6</c:v>
                </c:pt>
                <c:pt idx="6448">
                  <c:v>30.274999999999999</c:v>
                </c:pt>
                <c:pt idx="6449">
                  <c:v>29.675000000000001</c:v>
                </c:pt>
                <c:pt idx="6450">
                  <c:v>28.9</c:v>
                </c:pt>
                <c:pt idx="6451">
                  <c:v>28.175000000000001</c:v>
                </c:pt>
                <c:pt idx="6452">
                  <c:v>27.475000000000001</c:v>
                </c:pt>
                <c:pt idx="6453">
                  <c:v>26.7</c:v>
                </c:pt>
                <c:pt idx="6454">
                  <c:v>25.975000000000001</c:v>
                </c:pt>
                <c:pt idx="6455">
                  <c:v>25.5</c:v>
                </c:pt>
                <c:pt idx="6456">
                  <c:v>25.1</c:v>
                </c:pt>
                <c:pt idx="6457">
                  <c:v>24.7</c:v>
                </c:pt>
                <c:pt idx="6458">
                  <c:v>24.6</c:v>
                </c:pt>
                <c:pt idx="6459">
                  <c:v>24.6</c:v>
                </c:pt>
                <c:pt idx="6460">
                  <c:v>24.6</c:v>
                </c:pt>
                <c:pt idx="6461">
                  <c:v>24.975000000000001</c:v>
                </c:pt>
                <c:pt idx="6462">
                  <c:v>25.4</c:v>
                </c:pt>
                <c:pt idx="6463">
                  <c:v>25.875</c:v>
                </c:pt>
                <c:pt idx="6464">
                  <c:v>26.75</c:v>
                </c:pt>
                <c:pt idx="6465">
                  <c:v>27.75</c:v>
                </c:pt>
                <c:pt idx="6466">
                  <c:v>28.75</c:v>
                </c:pt>
                <c:pt idx="6467">
                  <c:v>29.3</c:v>
                </c:pt>
                <c:pt idx="6468">
                  <c:v>29.7</c:v>
                </c:pt>
                <c:pt idx="6469">
                  <c:v>30.1</c:v>
                </c:pt>
                <c:pt idx="6470">
                  <c:v>29.675000000000001</c:v>
                </c:pt>
                <c:pt idx="6471">
                  <c:v>29.05</c:v>
                </c:pt>
                <c:pt idx="6472">
                  <c:v>28.375</c:v>
                </c:pt>
                <c:pt idx="6473">
                  <c:v>28.05</c:v>
                </c:pt>
                <c:pt idx="6474">
                  <c:v>27.85</c:v>
                </c:pt>
                <c:pt idx="6475">
                  <c:v>27.65</c:v>
                </c:pt>
                <c:pt idx="6476">
                  <c:v>27.375</c:v>
                </c:pt>
                <c:pt idx="6477">
                  <c:v>27.15</c:v>
                </c:pt>
                <c:pt idx="6478">
                  <c:v>26.875</c:v>
                </c:pt>
                <c:pt idx="6479">
                  <c:v>26.5</c:v>
                </c:pt>
                <c:pt idx="6480">
                  <c:v>26.1</c:v>
                </c:pt>
                <c:pt idx="6481">
                  <c:v>25.7</c:v>
                </c:pt>
                <c:pt idx="6482">
                  <c:v>25.45</c:v>
                </c:pt>
                <c:pt idx="6483">
                  <c:v>25.25</c:v>
                </c:pt>
                <c:pt idx="6484">
                  <c:v>25.05</c:v>
                </c:pt>
                <c:pt idx="6485">
                  <c:v>25</c:v>
                </c:pt>
                <c:pt idx="6486">
                  <c:v>25</c:v>
                </c:pt>
                <c:pt idx="6487">
                  <c:v>26.95</c:v>
                </c:pt>
                <c:pt idx="6488">
                  <c:v>27.975000000000001</c:v>
                </c:pt>
                <c:pt idx="6489">
                  <c:v>28.4</c:v>
                </c:pt>
                <c:pt idx="6490">
                  <c:v>28.875</c:v>
                </c:pt>
                <c:pt idx="6491">
                  <c:v>29.524999999999999</c:v>
                </c:pt>
                <c:pt idx="6492">
                  <c:v>30.3</c:v>
                </c:pt>
                <c:pt idx="6493">
                  <c:v>31.024999999999999</c:v>
                </c:pt>
                <c:pt idx="6494">
                  <c:v>30.75</c:v>
                </c:pt>
                <c:pt idx="6495">
                  <c:v>30.225000000000001</c:v>
                </c:pt>
                <c:pt idx="6496">
                  <c:v>29.65</c:v>
                </c:pt>
                <c:pt idx="6497">
                  <c:v>29.05</c:v>
                </c:pt>
                <c:pt idx="6498">
                  <c:v>28.375</c:v>
                </c:pt>
                <c:pt idx="6499">
                  <c:v>27.75</c:v>
                </c:pt>
                <c:pt idx="6500">
                  <c:v>27.074999999999999</c:v>
                </c:pt>
                <c:pt idx="6501">
                  <c:v>26.45</c:v>
                </c:pt>
                <c:pt idx="6502">
                  <c:v>25.774999999999999</c:v>
                </c:pt>
                <c:pt idx="6503">
                  <c:v>25.675000000000001</c:v>
                </c:pt>
                <c:pt idx="6504">
                  <c:v>25.85</c:v>
                </c:pt>
                <c:pt idx="6505">
                  <c:v>25.975000000000001</c:v>
                </c:pt>
                <c:pt idx="6506">
                  <c:v>25.925000000000001</c:v>
                </c:pt>
                <c:pt idx="6507">
                  <c:v>25.75</c:v>
                </c:pt>
                <c:pt idx="6508">
                  <c:v>25.625</c:v>
                </c:pt>
                <c:pt idx="6509">
                  <c:v>25.824999999999999</c:v>
                </c:pt>
                <c:pt idx="6510">
                  <c:v>26.2</c:v>
                </c:pt>
                <c:pt idx="6511">
                  <c:v>26.524999999999999</c:v>
                </c:pt>
                <c:pt idx="6512">
                  <c:v>27.425000000000001</c:v>
                </c:pt>
                <c:pt idx="6513">
                  <c:v>28.6</c:v>
                </c:pt>
                <c:pt idx="6514">
                  <c:v>29.725000000000001</c:v>
                </c:pt>
                <c:pt idx="6515">
                  <c:v>30.225000000000001</c:v>
                </c:pt>
                <c:pt idx="6516">
                  <c:v>30.45</c:v>
                </c:pt>
                <c:pt idx="6517">
                  <c:v>30.725000000000001</c:v>
                </c:pt>
                <c:pt idx="6518">
                  <c:v>29.375</c:v>
                </c:pt>
                <c:pt idx="6519">
                  <c:v>27.4</c:v>
                </c:pt>
                <c:pt idx="6520">
                  <c:v>25.475000000000001</c:v>
                </c:pt>
                <c:pt idx="6521">
                  <c:v>25</c:v>
                </c:pt>
                <c:pt idx="6522">
                  <c:v>25</c:v>
                </c:pt>
                <c:pt idx="6523">
                  <c:v>25</c:v>
                </c:pt>
                <c:pt idx="6524">
                  <c:v>24.925000000000001</c:v>
                </c:pt>
                <c:pt idx="6525">
                  <c:v>24.9</c:v>
                </c:pt>
                <c:pt idx="6526">
                  <c:v>24.824999999999999</c:v>
                </c:pt>
                <c:pt idx="6527">
                  <c:v>24.875</c:v>
                </c:pt>
                <c:pt idx="6528">
                  <c:v>24.9</c:v>
                </c:pt>
                <c:pt idx="6529">
                  <c:v>24.975000000000001</c:v>
                </c:pt>
                <c:pt idx="6530">
                  <c:v>24.925000000000001</c:v>
                </c:pt>
                <c:pt idx="6531">
                  <c:v>24.75</c:v>
                </c:pt>
                <c:pt idx="6532">
                  <c:v>24.625</c:v>
                </c:pt>
                <c:pt idx="6533">
                  <c:v>24.975000000000001</c:v>
                </c:pt>
                <c:pt idx="6534">
                  <c:v>25.55</c:v>
                </c:pt>
                <c:pt idx="6535">
                  <c:v>26.074999999999999</c:v>
                </c:pt>
                <c:pt idx="6536">
                  <c:v>27.024999999999999</c:v>
                </c:pt>
                <c:pt idx="6537">
                  <c:v>28.05</c:v>
                </c:pt>
                <c:pt idx="6538">
                  <c:v>29.125</c:v>
                </c:pt>
                <c:pt idx="6539">
                  <c:v>29.175000000000001</c:v>
                </c:pt>
                <c:pt idx="6540">
                  <c:v>28.875</c:v>
                </c:pt>
                <c:pt idx="6541">
                  <c:v>28.574999999999999</c:v>
                </c:pt>
                <c:pt idx="6542">
                  <c:v>28.274999999999999</c:v>
                </c:pt>
                <c:pt idx="6543">
                  <c:v>27.975000000000001</c:v>
                </c:pt>
                <c:pt idx="6544">
                  <c:v>27.675000000000001</c:v>
                </c:pt>
                <c:pt idx="6545">
                  <c:v>26.024999999999999</c:v>
                </c:pt>
                <c:pt idx="6546">
                  <c:v>25.05</c:v>
                </c:pt>
                <c:pt idx="6547">
                  <c:v>24.524999999999999</c:v>
                </c:pt>
                <c:pt idx="6548">
                  <c:v>24.175000000000001</c:v>
                </c:pt>
                <c:pt idx="6549">
                  <c:v>24.175000000000001</c:v>
                </c:pt>
                <c:pt idx="6550">
                  <c:v>24.35</c:v>
                </c:pt>
                <c:pt idx="6551">
                  <c:v>24.625</c:v>
                </c:pt>
                <c:pt idx="6552">
                  <c:v>24.925000000000001</c:v>
                </c:pt>
                <c:pt idx="6553">
                  <c:v>25.074999999999999</c:v>
                </c:pt>
                <c:pt idx="6554">
                  <c:v>25.1</c:v>
                </c:pt>
                <c:pt idx="6555">
                  <c:v>25.024999999999999</c:v>
                </c:pt>
                <c:pt idx="6556">
                  <c:v>24.925000000000001</c:v>
                </c:pt>
                <c:pt idx="6557">
                  <c:v>25.425000000000001</c:v>
                </c:pt>
                <c:pt idx="6558">
                  <c:v>26.05</c:v>
                </c:pt>
                <c:pt idx="6559">
                  <c:v>26.65</c:v>
                </c:pt>
                <c:pt idx="6560">
                  <c:v>27.925000000000001</c:v>
                </c:pt>
                <c:pt idx="6561">
                  <c:v>29.5</c:v>
                </c:pt>
                <c:pt idx="6562">
                  <c:v>31.024999999999999</c:v>
                </c:pt>
                <c:pt idx="6563">
                  <c:v>31.25</c:v>
                </c:pt>
                <c:pt idx="6564">
                  <c:v>31.05</c:v>
                </c:pt>
                <c:pt idx="6565">
                  <c:v>30.85</c:v>
                </c:pt>
                <c:pt idx="6566">
                  <c:v>30.274999999999999</c:v>
                </c:pt>
                <c:pt idx="6567">
                  <c:v>29.65</c:v>
                </c:pt>
                <c:pt idx="6568">
                  <c:v>28.975000000000001</c:v>
                </c:pt>
                <c:pt idx="6569">
                  <c:v>28.574999999999999</c:v>
                </c:pt>
                <c:pt idx="6570">
                  <c:v>28.35</c:v>
                </c:pt>
                <c:pt idx="6571">
                  <c:v>28.074999999999999</c:v>
                </c:pt>
                <c:pt idx="6572">
                  <c:v>27.925000000000001</c:v>
                </c:pt>
                <c:pt idx="6573">
                  <c:v>27.9</c:v>
                </c:pt>
                <c:pt idx="6574">
                  <c:v>27.824999999999999</c:v>
                </c:pt>
                <c:pt idx="6575">
                  <c:v>26.9</c:v>
                </c:pt>
                <c:pt idx="6576">
                  <c:v>25.7</c:v>
                </c:pt>
                <c:pt idx="6577">
                  <c:v>24.5</c:v>
                </c:pt>
                <c:pt idx="6578">
                  <c:v>24.2</c:v>
                </c:pt>
                <c:pt idx="6579">
                  <c:v>24.2</c:v>
                </c:pt>
                <c:pt idx="6580">
                  <c:v>24.2</c:v>
                </c:pt>
                <c:pt idx="6581">
                  <c:v>24.725000000000001</c:v>
                </c:pt>
                <c:pt idx="6582">
                  <c:v>25.425000000000001</c:v>
                </c:pt>
                <c:pt idx="6583">
                  <c:v>26.125</c:v>
                </c:pt>
                <c:pt idx="6584">
                  <c:v>26.824999999999999</c:v>
                </c:pt>
                <c:pt idx="6585">
                  <c:v>27.524999999999999</c:v>
                </c:pt>
                <c:pt idx="6586">
                  <c:v>28.225000000000001</c:v>
                </c:pt>
                <c:pt idx="6587">
                  <c:v>29.15</c:v>
                </c:pt>
                <c:pt idx="6588">
                  <c:v>30.15</c:v>
                </c:pt>
                <c:pt idx="6589">
                  <c:v>31.15</c:v>
                </c:pt>
                <c:pt idx="6590">
                  <c:v>31.024999999999999</c:v>
                </c:pt>
                <c:pt idx="6591">
                  <c:v>30.45</c:v>
                </c:pt>
                <c:pt idx="6592">
                  <c:v>29.925000000000001</c:v>
                </c:pt>
                <c:pt idx="6593">
                  <c:v>29.35</c:v>
                </c:pt>
                <c:pt idx="6594">
                  <c:v>28.75</c:v>
                </c:pt>
                <c:pt idx="6595">
                  <c:v>28.15</c:v>
                </c:pt>
                <c:pt idx="6596">
                  <c:v>27.774999999999999</c:v>
                </c:pt>
                <c:pt idx="6597">
                  <c:v>27.4</c:v>
                </c:pt>
                <c:pt idx="6598">
                  <c:v>27.074999999999999</c:v>
                </c:pt>
                <c:pt idx="6599">
                  <c:v>26.85</c:v>
                </c:pt>
                <c:pt idx="6600">
                  <c:v>26.65</c:v>
                </c:pt>
                <c:pt idx="6601">
                  <c:v>26.45</c:v>
                </c:pt>
                <c:pt idx="6602">
                  <c:v>26.175000000000001</c:v>
                </c:pt>
                <c:pt idx="6603">
                  <c:v>25.8</c:v>
                </c:pt>
                <c:pt idx="6604">
                  <c:v>25.475000000000001</c:v>
                </c:pt>
                <c:pt idx="6605">
                  <c:v>25.774999999999999</c:v>
                </c:pt>
                <c:pt idx="6606">
                  <c:v>26.35</c:v>
                </c:pt>
                <c:pt idx="6607">
                  <c:v>26.875</c:v>
                </c:pt>
                <c:pt idx="6608">
                  <c:v>28.05</c:v>
                </c:pt>
                <c:pt idx="6609">
                  <c:v>29.45</c:v>
                </c:pt>
                <c:pt idx="6610">
                  <c:v>30.85</c:v>
                </c:pt>
                <c:pt idx="6611">
                  <c:v>31.125</c:v>
                </c:pt>
                <c:pt idx="6612">
                  <c:v>30.95</c:v>
                </c:pt>
                <c:pt idx="6613">
                  <c:v>30.824999999999999</c:v>
                </c:pt>
                <c:pt idx="6614">
                  <c:v>30.425000000000001</c:v>
                </c:pt>
                <c:pt idx="6615">
                  <c:v>30</c:v>
                </c:pt>
                <c:pt idx="6616">
                  <c:v>29.524999999999999</c:v>
                </c:pt>
                <c:pt idx="6617">
                  <c:v>29.175000000000001</c:v>
                </c:pt>
                <c:pt idx="6618">
                  <c:v>28.8</c:v>
                </c:pt>
                <c:pt idx="6619">
                  <c:v>28.475000000000001</c:v>
                </c:pt>
                <c:pt idx="6620">
                  <c:v>28.175000000000001</c:v>
                </c:pt>
                <c:pt idx="6621">
                  <c:v>27.95</c:v>
                </c:pt>
                <c:pt idx="6622">
                  <c:v>27.675000000000001</c:v>
                </c:pt>
                <c:pt idx="6623">
                  <c:v>27.45</c:v>
                </c:pt>
                <c:pt idx="6624">
                  <c:v>27.175000000000001</c:v>
                </c:pt>
                <c:pt idx="6625">
                  <c:v>26.95</c:v>
                </c:pt>
                <c:pt idx="6626">
                  <c:v>26.75</c:v>
                </c:pt>
                <c:pt idx="6627">
                  <c:v>26.475000000000001</c:v>
                </c:pt>
                <c:pt idx="6628">
                  <c:v>26.25</c:v>
                </c:pt>
                <c:pt idx="6629">
                  <c:v>26.65</c:v>
                </c:pt>
                <c:pt idx="6630">
                  <c:v>27.25</c:v>
                </c:pt>
                <c:pt idx="6631">
                  <c:v>27.85</c:v>
                </c:pt>
                <c:pt idx="6632">
                  <c:v>28.524999999999999</c:v>
                </c:pt>
                <c:pt idx="6633">
                  <c:v>29.3</c:v>
                </c:pt>
                <c:pt idx="6634">
                  <c:v>30.024999999999999</c:v>
                </c:pt>
                <c:pt idx="6635">
                  <c:v>30.05</c:v>
                </c:pt>
                <c:pt idx="6636">
                  <c:v>29.85</c:v>
                </c:pt>
                <c:pt idx="6637">
                  <c:v>29.65</c:v>
                </c:pt>
                <c:pt idx="6638">
                  <c:v>29.45</c:v>
                </c:pt>
                <c:pt idx="6639">
                  <c:v>29.25</c:v>
                </c:pt>
                <c:pt idx="6640">
                  <c:v>29.05</c:v>
                </c:pt>
                <c:pt idx="6641">
                  <c:v>28.85</c:v>
                </c:pt>
                <c:pt idx="6642">
                  <c:v>28.65</c:v>
                </c:pt>
                <c:pt idx="6643">
                  <c:v>28.45</c:v>
                </c:pt>
                <c:pt idx="6644">
                  <c:v>28.1</c:v>
                </c:pt>
                <c:pt idx="6645">
                  <c:v>27.7</c:v>
                </c:pt>
                <c:pt idx="6646">
                  <c:v>27.3</c:v>
                </c:pt>
                <c:pt idx="6647">
                  <c:v>26.975000000000001</c:v>
                </c:pt>
                <c:pt idx="6648">
                  <c:v>26.75</c:v>
                </c:pt>
                <c:pt idx="6649">
                  <c:v>26.475000000000001</c:v>
                </c:pt>
                <c:pt idx="6650">
                  <c:v>26.175000000000001</c:v>
                </c:pt>
                <c:pt idx="6651">
                  <c:v>25.8</c:v>
                </c:pt>
                <c:pt idx="6652">
                  <c:v>25.475000000000001</c:v>
                </c:pt>
                <c:pt idx="6653">
                  <c:v>26.3</c:v>
                </c:pt>
                <c:pt idx="6654">
                  <c:v>27.5</c:v>
                </c:pt>
                <c:pt idx="6655">
                  <c:v>28.7</c:v>
                </c:pt>
                <c:pt idx="6656">
                  <c:v>29.975000000000001</c:v>
                </c:pt>
                <c:pt idx="6657">
                  <c:v>31.2</c:v>
                </c:pt>
                <c:pt idx="6658">
                  <c:v>32.475000000000001</c:v>
                </c:pt>
                <c:pt idx="6659">
                  <c:v>32.875</c:v>
                </c:pt>
                <c:pt idx="6660">
                  <c:v>32.9</c:v>
                </c:pt>
                <c:pt idx="6661">
                  <c:v>32.975000000000001</c:v>
                </c:pt>
                <c:pt idx="6662">
                  <c:v>32.325000000000003</c:v>
                </c:pt>
                <c:pt idx="6663">
                  <c:v>31.35</c:v>
                </c:pt>
                <c:pt idx="6664">
                  <c:v>30.425000000000001</c:v>
                </c:pt>
                <c:pt idx="6665">
                  <c:v>29.15</c:v>
                </c:pt>
                <c:pt idx="6666">
                  <c:v>27.75</c:v>
                </c:pt>
                <c:pt idx="6667">
                  <c:v>26.35</c:v>
                </c:pt>
                <c:pt idx="6668">
                  <c:v>26</c:v>
                </c:pt>
                <c:pt idx="6669">
                  <c:v>26</c:v>
                </c:pt>
                <c:pt idx="6670">
                  <c:v>26</c:v>
                </c:pt>
                <c:pt idx="6671">
                  <c:v>25.925000000000001</c:v>
                </c:pt>
                <c:pt idx="6672">
                  <c:v>25.9</c:v>
                </c:pt>
                <c:pt idx="6673">
                  <c:v>25.824999999999999</c:v>
                </c:pt>
                <c:pt idx="6674">
                  <c:v>25.574999999999999</c:v>
                </c:pt>
                <c:pt idx="6675">
                  <c:v>25.35</c:v>
                </c:pt>
                <c:pt idx="6676">
                  <c:v>25.074999999999999</c:v>
                </c:pt>
                <c:pt idx="6677">
                  <c:v>26.125</c:v>
                </c:pt>
                <c:pt idx="6678">
                  <c:v>27.55</c:v>
                </c:pt>
                <c:pt idx="6679">
                  <c:v>29.024999999999999</c:v>
                </c:pt>
                <c:pt idx="6680">
                  <c:v>30.375</c:v>
                </c:pt>
                <c:pt idx="6681">
                  <c:v>31.6</c:v>
                </c:pt>
                <c:pt idx="6682">
                  <c:v>32.875</c:v>
                </c:pt>
                <c:pt idx="6683">
                  <c:v>32.825000000000003</c:v>
                </c:pt>
                <c:pt idx="6684">
                  <c:v>32.25</c:v>
                </c:pt>
                <c:pt idx="6685">
                  <c:v>31.725000000000001</c:v>
                </c:pt>
                <c:pt idx="6686">
                  <c:v>31.074999999999999</c:v>
                </c:pt>
                <c:pt idx="6687">
                  <c:v>30.45</c:v>
                </c:pt>
                <c:pt idx="6688">
                  <c:v>29.774999999999999</c:v>
                </c:pt>
                <c:pt idx="6689">
                  <c:v>29.074999999999999</c:v>
                </c:pt>
                <c:pt idx="6690">
                  <c:v>28.45</c:v>
                </c:pt>
                <c:pt idx="6691">
                  <c:v>27.774999999999999</c:v>
                </c:pt>
                <c:pt idx="6692">
                  <c:v>27.3</c:v>
                </c:pt>
                <c:pt idx="6693">
                  <c:v>26.9</c:v>
                </c:pt>
                <c:pt idx="6694">
                  <c:v>26.5</c:v>
                </c:pt>
                <c:pt idx="6695">
                  <c:v>26.324999999999999</c:v>
                </c:pt>
                <c:pt idx="6696">
                  <c:v>26.15</c:v>
                </c:pt>
                <c:pt idx="6697">
                  <c:v>26.024999999999999</c:v>
                </c:pt>
                <c:pt idx="6698">
                  <c:v>26</c:v>
                </c:pt>
                <c:pt idx="6699">
                  <c:v>26</c:v>
                </c:pt>
                <c:pt idx="6700">
                  <c:v>26</c:v>
                </c:pt>
                <c:pt idx="6701">
                  <c:v>26.75</c:v>
                </c:pt>
                <c:pt idx="6702">
                  <c:v>27.75</c:v>
                </c:pt>
                <c:pt idx="6703">
                  <c:v>28.75</c:v>
                </c:pt>
                <c:pt idx="6704">
                  <c:v>29.824999999999999</c:v>
                </c:pt>
                <c:pt idx="6705">
                  <c:v>30.85</c:v>
                </c:pt>
                <c:pt idx="6706">
                  <c:v>31.925000000000001</c:v>
                </c:pt>
                <c:pt idx="6707">
                  <c:v>32.575000000000003</c:v>
                </c:pt>
                <c:pt idx="6708">
                  <c:v>33.15</c:v>
                </c:pt>
                <c:pt idx="6709">
                  <c:v>33.674999999999997</c:v>
                </c:pt>
                <c:pt idx="6710">
                  <c:v>33.35</c:v>
                </c:pt>
                <c:pt idx="6711">
                  <c:v>32.75</c:v>
                </c:pt>
                <c:pt idx="6712">
                  <c:v>32.15</c:v>
                </c:pt>
                <c:pt idx="6713">
                  <c:v>31.024999999999999</c:v>
                </c:pt>
                <c:pt idx="6714">
                  <c:v>29.8</c:v>
                </c:pt>
                <c:pt idx="6715">
                  <c:v>28.524999999999999</c:v>
                </c:pt>
                <c:pt idx="6716">
                  <c:v>27.375</c:v>
                </c:pt>
                <c:pt idx="6717">
                  <c:v>26.2</c:v>
                </c:pt>
                <c:pt idx="6718">
                  <c:v>25.074999999999999</c:v>
                </c:pt>
                <c:pt idx="6719">
                  <c:v>24.574999999999999</c:v>
                </c:pt>
                <c:pt idx="6720">
                  <c:v>24.35</c:v>
                </c:pt>
                <c:pt idx="6721">
                  <c:v>24.074999999999999</c:v>
                </c:pt>
                <c:pt idx="6722">
                  <c:v>24.074999999999999</c:v>
                </c:pt>
                <c:pt idx="6723">
                  <c:v>24.1</c:v>
                </c:pt>
                <c:pt idx="6724">
                  <c:v>24.175000000000001</c:v>
                </c:pt>
                <c:pt idx="6725">
                  <c:v>24.574999999999999</c:v>
                </c:pt>
                <c:pt idx="6726">
                  <c:v>25</c:v>
                </c:pt>
                <c:pt idx="6727">
                  <c:v>25.475000000000001</c:v>
                </c:pt>
                <c:pt idx="6728">
                  <c:v>27.324999999999999</c:v>
                </c:pt>
                <c:pt idx="6729">
                  <c:v>29.55</c:v>
                </c:pt>
                <c:pt idx="6730">
                  <c:v>31.824999999999999</c:v>
                </c:pt>
                <c:pt idx="6731">
                  <c:v>32.325000000000003</c:v>
                </c:pt>
                <c:pt idx="6732">
                  <c:v>32.15</c:v>
                </c:pt>
                <c:pt idx="6733">
                  <c:v>32.024999999999999</c:v>
                </c:pt>
                <c:pt idx="6734">
                  <c:v>31.324999999999999</c:v>
                </c:pt>
                <c:pt idx="6735">
                  <c:v>30.35</c:v>
                </c:pt>
                <c:pt idx="6736">
                  <c:v>29.425000000000001</c:v>
                </c:pt>
                <c:pt idx="6737">
                  <c:v>27.55</c:v>
                </c:pt>
                <c:pt idx="6738">
                  <c:v>27</c:v>
                </c:pt>
                <c:pt idx="6739">
                  <c:v>27</c:v>
                </c:pt>
                <c:pt idx="6740">
                  <c:v>26.25</c:v>
                </c:pt>
                <c:pt idx="6741">
                  <c:v>26</c:v>
                </c:pt>
                <c:pt idx="6742">
                  <c:v>26</c:v>
                </c:pt>
                <c:pt idx="6743">
                  <c:v>26</c:v>
                </c:pt>
                <c:pt idx="6744">
                  <c:v>26</c:v>
                </c:pt>
                <c:pt idx="6745">
                  <c:v>26</c:v>
                </c:pt>
                <c:pt idx="6746">
                  <c:v>26.3</c:v>
                </c:pt>
                <c:pt idx="6747">
                  <c:v>26.774999999999999</c:v>
                </c:pt>
                <c:pt idx="6748">
                  <c:v>27.2</c:v>
                </c:pt>
                <c:pt idx="6749">
                  <c:v>27.6</c:v>
                </c:pt>
                <c:pt idx="6750">
                  <c:v>28.074999999999999</c:v>
                </c:pt>
                <c:pt idx="6751">
                  <c:v>28.5</c:v>
                </c:pt>
                <c:pt idx="6752">
                  <c:v>29.725000000000001</c:v>
                </c:pt>
                <c:pt idx="6753">
                  <c:v>31.3</c:v>
                </c:pt>
                <c:pt idx="6754">
                  <c:v>32.825000000000003</c:v>
                </c:pt>
                <c:pt idx="6755">
                  <c:v>33.125</c:v>
                </c:pt>
                <c:pt idx="6756">
                  <c:v>33.1</c:v>
                </c:pt>
                <c:pt idx="6757">
                  <c:v>33.024999999999999</c:v>
                </c:pt>
                <c:pt idx="6758">
                  <c:v>32.549999999999997</c:v>
                </c:pt>
                <c:pt idx="6759">
                  <c:v>31.95</c:v>
                </c:pt>
                <c:pt idx="6760">
                  <c:v>31.35</c:v>
                </c:pt>
                <c:pt idx="6761">
                  <c:v>30.824999999999999</c:v>
                </c:pt>
                <c:pt idx="6762">
                  <c:v>30.25</c:v>
                </c:pt>
                <c:pt idx="6763">
                  <c:v>29.725000000000001</c:v>
                </c:pt>
                <c:pt idx="6764">
                  <c:v>29.375</c:v>
                </c:pt>
                <c:pt idx="6765">
                  <c:v>29</c:v>
                </c:pt>
                <c:pt idx="6766">
                  <c:v>28.675000000000001</c:v>
                </c:pt>
                <c:pt idx="6767">
                  <c:v>27.55</c:v>
                </c:pt>
                <c:pt idx="6768">
                  <c:v>26.15</c:v>
                </c:pt>
                <c:pt idx="6769">
                  <c:v>24.75</c:v>
                </c:pt>
                <c:pt idx="6770">
                  <c:v>24.475000000000001</c:v>
                </c:pt>
                <c:pt idx="6771">
                  <c:v>24.5</c:v>
                </c:pt>
                <c:pt idx="6772">
                  <c:v>24.574999999999999</c:v>
                </c:pt>
                <c:pt idx="6773">
                  <c:v>24.824999999999999</c:v>
                </c:pt>
                <c:pt idx="6774">
                  <c:v>25.05</c:v>
                </c:pt>
                <c:pt idx="6775">
                  <c:v>25.324999999999999</c:v>
                </c:pt>
                <c:pt idx="6776">
                  <c:v>25.925000000000001</c:v>
                </c:pt>
                <c:pt idx="6777">
                  <c:v>26.55</c:v>
                </c:pt>
                <c:pt idx="6778">
                  <c:v>27.225000000000001</c:v>
                </c:pt>
                <c:pt idx="6779">
                  <c:v>28.3</c:v>
                </c:pt>
                <c:pt idx="6780">
                  <c:v>29.5</c:v>
                </c:pt>
                <c:pt idx="6781">
                  <c:v>30.7</c:v>
                </c:pt>
                <c:pt idx="6782">
                  <c:v>30.774999999999999</c:v>
                </c:pt>
                <c:pt idx="6783">
                  <c:v>30.4</c:v>
                </c:pt>
                <c:pt idx="6784">
                  <c:v>30.074999999999999</c:v>
                </c:pt>
                <c:pt idx="6785">
                  <c:v>29.475000000000001</c:v>
                </c:pt>
                <c:pt idx="6786">
                  <c:v>28.85</c:v>
                </c:pt>
                <c:pt idx="6787">
                  <c:v>28.175000000000001</c:v>
                </c:pt>
                <c:pt idx="6788">
                  <c:v>28</c:v>
                </c:pt>
                <c:pt idx="6789">
                  <c:v>28</c:v>
                </c:pt>
                <c:pt idx="6790">
                  <c:v>28</c:v>
                </c:pt>
                <c:pt idx="6791">
                  <c:v>27.7</c:v>
                </c:pt>
                <c:pt idx="6792">
                  <c:v>27.3</c:v>
                </c:pt>
                <c:pt idx="6793">
                  <c:v>26.9</c:v>
                </c:pt>
                <c:pt idx="6794">
                  <c:v>26.5</c:v>
                </c:pt>
                <c:pt idx="6795">
                  <c:v>26.1</c:v>
                </c:pt>
                <c:pt idx="6796">
                  <c:v>25.7</c:v>
                </c:pt>
                <c:pt idx="6797">
                  <c:v>25.524999999999999</c:v>
                </c:pt>
                <c:pt idx="6798">
                  <c:v>25.35</c:v>
                </c:pt>
                <c:pt idx="6799">
                  <c:v>25.225000000000001</c:v>
                </c:pt>
                <c:pt idx="6800">
                  <c:v>26.475000000000001</c:v>
                </c:pt>
                <c:pt idx="6801">
                  <c:v>28.1</c:v>
                </c:pt>
                <c:pt idx="6802">
                  <c:v>29.774999999999999</c:v>
                </c:pt>
                <c:pt idx="6803">
                  <c:v>30.425000000000001</c:v>
                </c:pt>
                <c:pt idx="6804">
                  <c:v>30.65</c:v>
                </c:pt>
                <c:pt idx="6805">
                  <c:v>30.925000000000001</c:v>
                </c:pt>
                <c:pt idx="6806">
                  <c:v>30.4</c:v>
                </c:pt>
                <c:pt idx="6807">
                  <c:v>29.6</c:v>
                </c:pt>
                <c:pt idx="6808">
                  <c:v>28.8</c:v>
                </c:pt>
                <c:pt idx="6809">
                  <c:v>28.225000000000001</c:v>
                </c:pt>
                <c:pt idx="6810">
                  <c:v>27.8</c:v>
                </c:pt>
                <c:pt idx="6811">
                  <c:v>27.324999999999999</c:v>
                </c:pt>
                <c:pt idx="6812">
                  <c:v>26.975000000000001</c:v>
                </c:pt>
                <c:pt idx="6813">
                  <c:v>26.75</c:v>
                </c:pt>
                <c:pt idx="6814">
                  <c:v>26.475000000000001</c:v>
                </c:pt>
                <c:pt idx="6815">
                  <c:v>26.25</c:v>
                </c:pt>
                <c:pt idx="6816">
                  <c:v>26.125</c:v>
                </c:pt>
                <c:pt idx="6817">
                  <c:v>25.95</c:v>
                </c:pt>
                <c:pt idx="6818">
                  <c:v>25.75</c:v>
                </c:pt>
                <c:pt idx="6819">
                  <c:v>25.625</c:v>
                </c:pt>
                <c:pt idx="6820">
                  <c:v>25.45</c:v>
                </c:pt>
                <c:pt idx="6821">
                  <c:v>29.45</c:v>
                </c:pt>
                <c:pt idx="6822">
                  <c:v>29.524999999999999</c:v>
                </c:pt>
                <c:pt idx="6823">
                  <c:v>27.824999999999999</c:v>
                </c:pt>
                <c:pt idx="6824">
                  <c:v>28.225000000000001</c:v>
                </c:pt>
                <c:pt idx="6825">
                  <c:v>29.4</c:v>
                </c:pt>
                <c:pt idx="6826">
                  <c:v>30.524999999999999</c:v>
                </c:pt>
                <c:pt idx="6827">
                  <c:v>31.024999999999999</c:v>
                </c:pt>
                <c:pt idx="6828">
                  <c:v>31.4</c:v>
                </c:pt>
                <c:pt idx="6829">
                  <c:v>31.725000000000001</c:v>
                </c:pt>
                <c:pt idx="6830">
                  <c:v>31.125</c:v>
                </c:pt>
                <c:pt idx="6831">
                  <c:v>30.3</c:v>
                </c:pt>
                <c:pt idx="6832">
                  <c:v>29.425000000000001</c:v>
                </c:pt>
                <c:pt idx="6833">
                  <c:v>28.9</c:v>
                </c:pt>
                <c:pt idx="6834">
                  <c:v>28.425000000000001</c:v>
                </c:pt>
                <c:pt idx="6835">
                  <c:v>28</c:v>
                </c:pt>
                <c:pt idx="6836">
                  <c:v>27.6</c:v>
                </c:pt>
                <c:pt idx="6837">
                  <c:v>27.125</c:v>
                </c:pt>
                <c:pt idx="6838">
                  <c:v>26.7</c:v>
                </c:pt>
                <c:pt idx="6839">
                  <c:v>26.45</c:v>
                </c:pt>
                <c:pt idx="6840">
                  <c:v>26.25</c:v>
                </c:pt>
                <c:pt idx="6841">
                  <c:v>26.05</c:v>
                </c:pt>
                <c:pt idx="6842">
                  <c:v>25.774999999999999</c:v>
                </c:pt>
                <c:pt idx="6843">
                  <c:v>25.55</c:v>
                </c:pt>
                <c:pt idx="6844">
                  <c:v>25.274999999999999</c:v>
                </c:pt>
                <c:pt idx="6845">
                  <c:v>26.024999999999999</c:v>
                </c:pt>
                <c:pt idx="6846">
                  <c:v>27.05</c:v>
                </c:pt>
                <c:pt idx="6847">
                  <c:v>28.125</c:v>
                </c:pt>
                <c:pt idx="6848">
                  <c:v>29.074999999999999</c:v>
                </c:pt>
                <c:pt idx="6849">
                  <c:v>29.9</c:v>
                </c:pt>
                <c:pt idx="6850">
                  <c:v>30.774999999999999</c:v>
                </c:pt>
                <c:pt idx="6851">
                  <c:v>31.225000000000001</c:v>
                </c:pt>
                <c:pt idx="6852">
                  <c:v>31.6</c:v>
                </c:pt>
                <c:pt idx="6853">
                  <c:v>31.925000000000001</c:v>
                </c:pt>
                <c:pt idx="6854">
                  <c:v>31.475000000000001</c:v>
                </c:pt>
                <c:pt idx="6855">
                  <c:v>30.85</c:v>
                </c:pt>
                <c:pt idx="6856">
                  <c:v>30.175000000000001</c:v>
                </c:pt>
                <c:pt idx="6857">
                  <c:v>29.55</c:v>
                </c:pt>
                <c:pt idx="6858">
                  <c:v>28.95</c:v>
                </c:pt>
                <c:pt idx="6859">
                  <c:v>28.35</c:v>
                </c:pt>
                <c:pt idx="6860">
                  <c:v>27.824999999999999</c:v>
                </c:pt>
                <c:pt idx="6861">
                  <c:v>27.4</c:v>
                </c:pt>
                <c:pt idx="6862">
                  <c:v>26.925000000000001</c:v>
                </c:pt>
                <c:pt idx="6863">
                  <c:v>26.5</c:v>
                </c:pt>
                <c:pt idx="6864">
                  <c:v>26.1</c:v>
                </c:pt>
                <c:pt idx="6865">
                  <c:v>25.7</c:v>
                </c:pt>
                <c:pt idx="6866">
                  <c:v>25.524999999999999</c:v>
                </c:pt>
                <c:pt idx="6867">
                  <c:v>25.5</c:v>
                </c:pt>
                <c:pt idx="6868">
                  <c:v>25.425000000000001</c:v>
                </c:pt>
                <c:pt idx="6869">
                  <c:v>26.225000000000001</c:v>
                </c:pt>
                <c:pt idx="6870">
                  <c:v>27.4</c:v>
                </c:pt>
                <c:pt idx="6871">
                  <c:v>28.524999999999999</c:v>
                </c:pt>
                <c:pt idx="6872">
                  <c:v>28.875</c:v>
                </c:pt>
                <c:pt idx="6873">
                  <c:v>28.975000000000001</c:v>
                </c:pt>
                <c:pt idx="6874">
                  <c:v>32</c:v>
                </c:pt>
                <c:pt idx="6875">
                  <c:v>33</c:v>
                </c:pt>
                <c:pt idx="6876">
                  <c:v>33</c:v>
                </c:pt>
                <c:pt idx="6877">
                  <c:v>33</c:v>
                </c:pt>
                <c:pt idx="6878">
                  <c:v>31.125</c:v>
                </c:pt>
                <c:pt idx="6879">
                  <c:v>28.7</c:v>
                </c:pt>
                <c:pt idx="6880">
                  <c:v>26.225000000000001</c:v>
                </c:pt>
                <c:pt idx="6881">
                  <c:v>25.524999999999999</c:v>
                </c:pt>
                <c:pt idx="6882">
                  <c:v>25.425000000000001</c:v>
                </c:pt>
                <c:pt idx="6883">
                  <c:v>25.324999999999999</c:v>
                </c:pt>
                <c:pt idx="6884">
                  <c:v>25.225000000000001</c:v>
                </c:pt>
                <c:pt idx="6885">
                  <c:v>25.125</c:v>
                </c:pt>
                <c:pt idx="6886">
                  <c:v>25.024999999999999</c:v>
                </c:pt>
                <c:pt idx="6887">
                  <c:v>24.925000000000001</c:v>
                </c:pt>
                <c:pt idx="6888">
                  <c:v>24.75</c:v>
                </c:pt>
                <c:pt idx="6889">
                  <c:v>24.625</c:v>
                </c:pt>
                <c:pt idx="6890">
                  <c:v>24.45</c:v>
                </c:pt>
                <c:pt idx="6891">
                  <c:v>24.25</c:v>
                </c:pt>
                <c:pt idx="6892">
                  <c:v>24.05</c:v>
                </c:pt>
                <c:pt idx="6893">
                  <c:v>24.524999999999999</c:v>
                </c:pt>
                <c:pt idx="6894">
                  <c:v>25.15</c:v>
                </c:pt>
                <c:pt idx="6895">
                  <c:v>25.824999999999999</c:v>
                </c:pt>
                <c:pt idx="6896">
                  <c:v>27.274999999999999</c:v>
                </c:pt>
                <c:pt idx="6897">
                  <c:v>28.9</c:v>
                </c:pt>
                <c:pt idx="6898">
                  <c:v>30.574999999999999</c:v>
                </c:pt>
                <c:pt idx="6899">
                  <c:v>31.6</c:v>
                </c:pt>
                <c:pt idx="6900">
                  <c:v>32.4</c:v>
                </c:pt>
                <c:pt idx="6901">
                  <c:v>33.200000000000003</c:v>
                </c:pt>
                <c:pt idx="6902">
                  <c:v>33.024999999999999</c:v>
                </c:pt>
                <c:pt idx="6903">
                  <c:v>32.450000000000003</c:v>
                </c:pt>
                <c:pt idx="6904">
                  <c:v>31.925000000000001</c:v>
                </c:pt>
                <c:pt idx="6905">
                  <c:v>31.125</c:v>
                </c:pt>
                <c:pt idx="6906">
                  <c:v>30.3</c:v>
                </c:pt>
                <c:pt idx="6907">
                  <c:v>29.425000000000001</c:v>
                </c:pt>
                <c:pt idx="6908">
                  <c:v>28.6</c:v>
                </c:pt>
                <c:pt idx="6909">
                  <c:v>27.8</c:v>
                </c:pt>
                <c:pt idx="6910">
                  <c:v>27</c:v>
                </c:pt>
                <c:pt idx="6911">
                  <c:v>26.35</c:v>
                </c:pt>
                <c:pt idx="6912">
                  <c:v>25.75</c:v>
                </c:pt>
                <c:pt idx="6913">
                  <c:v>25.15</c:v>
                </c:pt>
                <c:pt idx="6914">
                  <c:v>24.774999999999999</c:v>
                </c:pt>
                <c:pt idx="6915">
                  <c:v>24.55</c:v>
                </c:pt>
                <c:pt idx="6916">
                  <c:v>24.274999999999999</c:v>
                </c:pt>
                <c:pt idx="6917">
                  <c:v>25.175000000000001</c:v>
                </c:pt>
                <c:pt idx="6918">
                  <c:v>26.475000000000001</c:v>
                </c:pt>
                <c:pt idx="6919">
                  <c:v>27.774999999999999</c:v>
                </c:pt>
                <c:pt idx="6920">
                  <c:v>29.3</c:v>
                </c:pt>
                <c:pt idx="6921">
                  <c:v>30.824999999999999</c:v>
                </c:pt>
                <c:pt idx="6922">
                  <c:v>32.4</c:v>
                </c:pt>
                <c:pt idx="6923">
                  <c:v>33.1</c:v>
                </c:pt>
                <c:pt idx="6924">
                  <c:v>33.5</c:v>
                </c:pt>
                <c:pt idx="6925">
                  <c:v>33.9</c:v>
                </c:pt>
                <c:pt idx="6926">
                  <c:v>33.4</c:v>
                </c:pt>
                <c:pt idx="6927">
                  <c:v>32.674999999999997</c:v>
                </c:pt>
                <c:pt idx="6928">
                  <c:v>31.9</c:v>
                </c:pt>
                <c:pt idx="6929">
                  <c:v>31.1</c:v>
                </c:pt>
                <c:pt idx="6930">
                  <c:v>30.375</c:v>
                </c:pt>
                <c:pt idx="6931">
                  <c:v>29.6</c:v>
                </c:pt>
                <c:pt idx="6932">
                  <c:v>28.875</c:v>
                </c:pt>
                <c:pt idx="6933">
                  <c:v>28.25</c:v>
                </c:pt>
                <c:pt idx="6934">
                  <c:v>27.574999999999999</c:v>
                </c:pt>
                <c:pt idx="6935">
                  <c:v>27.024999999999999</c:v>
                </c:pt>
                <c:pt idx="6936">
                  <c:v>26.6</c:v>
                </c:pt>
                <c:pt idx="6937">
                  <c:v>26.125</c:v>
                </c:pt>
                <c:pt idx="6938">
                  <c:v>25.475000000000001</c:v>
                </c:pt>
                <c:pt idx="6939">
                  <c:v>24.7</c:v>
                </c:pt>
                <c:pt idx="6940">
                  <c:v>23.975000000000001</c:v>
                </c:pt>
                <c:pt idx="6941">
                  <c:v>24.774999999999999</c:v>
                </c:pt>
                <c:pt idx="6942">
                  <c:v>26</c:v>
                </c:pt>
                <c:pt idx="6943">
                  <c:v>27.274999999999999</c:v>
                </c:pt>
                <c:pt idx="6944">
                  <c:v>28.8</c:v>
                </c:pt>
                <c:pt idx="6945">
                  <c:v>30.4</c:v>
                </c:pt>
                <c:pt idx="6946">
                  <c:v>32</c:v>
                </c:pt>
                <c:pt idx="6947">
                  <c:v>32.924999999999997</c:v>
                </c:pt>
                <c:pt idx="6948">
                  <c:v>33.549999999999997</c:v>
                </c:pt>
                <c:pt idx="6949">
                  <c:v>34.225000000000001</c:v>
                </c:pt>
                <c:pt idx="6950">
                  <c:v>33.5</c:v>
                </c:pt>
                <c:pt idx="6951">
                  <c:v>32.299999999999997</c:v>
                </c:pt>
                <c:pt idx="6952">
                  <c:v>31.1</c:v>
                </c:pt>
                <c:pt idx="6953">
                  <c:v>30.125</c:v>
                </c:pt>
                <c:pt idx="6954">
                  <c:v>29.15</c:v>
                </c:pt>
                <c:pt idx="6955">
                  <c:v>28.225000000000001</c:v>
                </c:pt>
                <c:pt idx="6956">
                  <c:v>26.875</c:v>
                </c:pt>
                <c:pt idx="6957">
                  <c:v>25.45</c:v>
                </c:pt>
                <c:pt idx="6958">
                  <c:v>23.975000000000001</c:v>
                </c:pt>
                <c:pt idx="6959">
                  <c:v>23</c:v>
                </c:pt>
                <c:pt idx="6960">
                  <c:v>22.2</c:v>
                </c:pt>
                <c:pt idx="6961">
                  <c:v>21.4</c:v>
                </c:pt>
                <c:pt idx="6962">
                  <c:v>21.125</c:v>
                </c:pt>
                <c:pt idx="6963">
                  <c:v>21.1</c:v>
                </c:pt>
                <c:pt idx="6964">
                  <c:v>21.024999999999999</c:v>
                </c:pt>
                <c:pt idx="6965">
                  <c:v>21.975000000000001</c:v>
                </c:pt>
                <c:pt idx="6966">
                  <c:v>23.35</c:v>
                </c:pt>
                <c:pt idx="6967">
                  <c:v>24.675000000000001</c:v>
                </c:pt>
                <c:pt idx="6968">
                  <c:v>27.024999999999999</c:v>
                </c:pt>
                <c:pt idx="6969">
                  <c:v>29.65</c:v>
                </c:pt>
                <c:pt idx="6970">
                  <c:v>32.325000000000003</c:v>
                </c:pt>
                <c:pt idx="6971">
                  <c:v>32.85</c:v>
                </c:pt>
                <c:pt idx="6972">
                  <c:v>32.65</c:v>
                </c:pt>
                <c:pt idx="6973">
                  <c:v>32.450000000000003</c:v>
                </c:pt>
                <c:pt idx="6974">
                  <c:v>31.725000000000001</c:v>
                </c:pt>
                <c:pt idx="6975">
                  <c:v>30.75</c:v>
                </c:pt>
                <c:pt idx="6976">
                  <c:v>29.824999999999999</c:v>
                </c:pt>
                <c:pt idx="6977">
                  <c:v>28.925000000000001</c:v>
                </c:pt>
                <c:pt idx="6978">
                  <c:v>28.024999999999999</c:v>
                </c:pt>
                <c:pt idx="6979">
                  <c:v>27.125</c:v>
                </c:pt>
                <c:pt idx="6980">
                  <c:v>26.225000000000001</c:v>
                </c:pt>
                <c:pt idx="6981">
                  <c:v>25.25</c:v>
                </c:pt>
                <c:pt idx="6982">
                  <c:v>24.25</c:v>
                </c:pt>
                <c:pt idx="6983">
                  <c:v>23.625</c:v>
                </c:pt>
                <c:pt idx="6984">
                  <c:v>23.2</c:v>
                </c:pt>
                <c:pt idx="6985">
                  <c:v>22.725000000000001</c:v>
                </c:pt>
                <c:pt idx="6986">
                  <c:v>22.375</c:v>
                </c:pt>
                <c:pt idx="6987">
                  <c:v>22</c:v>
                </c:pt>
                <c:pt idx="6988">
                  <c:v>21.675000000000001</c:v>
                </c:pt>
                <c:pt idx="6989">
                  <c:v>22.65</c:v>
                </c:pt>
                <c:pt idx="6990">
                  <c:v>24.05</c:v>
                </c:pt>
                <c:pt idx="6991">
                  <c:v>25.45</c:v>
                </c:pt>
                <c:pt idx="6992">
                  <c:v>27.524999999999999</c:v>
                </c:pt>
                <c:pt idx="6993">
                  <c:v>29.75</c:v>
                </c:pt>
                <c:pt idx="6994">
                  <c:v>32.024999999999999</c:v>
                </c:pt>
                <c:pt idx="6995">
                  <c:v>32.375</c:v>
                </c:pt>
                <c:pt idx="6996">
                  <c:v>32.075000000000003</c:v>
                </c:pt>
                <c:pt idx="6997">
                  <c:v>32.299999999999997</c:v>
                </c:pt>
                <c:pt idx="6998">
                  <c:v>31.875</c:v>
                </c:pt>
                <c:pt idx="6999">
                  <c:v>31.1</c:v>
                </c:pt>
                <c:pt idx="7000">
                  <c:v>30.375</c:v>
                </c:pt>
                <c:pt idx="7001">
                  <c:v>29.524999999999999</c:v>
                </c:pt>
                <c:pt idx="7002">
                  <c:v>28.7</c:v>
                </c:pt>
                <c:pt idx="7003">
                  <c:v>27.824999999999999</c:v>
                </c:pt>
                <c:pt idx="7004">
                  <c:v>27.225000000000001</c:v>
                </c:pt>
                <c:pt idx="7005">
                  <c:v>26.65</c:v>
                </c:pt>
                <c:pt idx="7006">
                  <c:v>26.125</c:v>
                </c:pt>
                <c:pt idx="7007">
                  <c:v>25.475000000000001</c:v>
                </c:pt>
                <c:pt idx="7008">
                  <c:v>24.85</c:v>
                </c:pt>
                <c:pt idx="7009">
                  <c:v>24.175000000000001</c:v>
                </c:pt>
                <c:pt idx="7010">
                  <c:v>23.774999999999999</c:v>
                </c:pt>
                <c:pt idx="7011">
                  <c:v>23.4</c:v>
                </c:pt>
                <c:pt idx="7012">
                  <c:v>23.074999999999999</c:v>
                </c:pt>
                <c:pt idx="7013">
                  <c:v>23.75</c:v>
                </c:pt>
                <c:pt idx="7014">
                  <c:v>24.75</c:v>
                </c:pt>
                <c:pt idx="7015">
                  <c:v>25.75</c:v>
                </c:pt>
                <c:pt idx="7016">
                  <c:v>27.574999999999999</c:v>
                </c:pt>
                <c:pt idx="7017">
                  <c:v>29.75</c:v>
                </c:pt>
                <c:pt idx="7018">
                  <c:v>31.875</c:v>
                </c:pt>
                <c:pt idx="7019">
                  <c:v>32.174999999999997</c:v>
                </c:pt>
                <c:pt idx="7020">
                  <c:v>31.875</c:v>
                </c:pt>
                <c:pt idx="7021">
                  <c:v>31.574999999999999</c:v>
                </c:pt>
                <c:pt idx="7022">
                  <c:v>31.274999999999999</c:v>
                </c:pt>
                <c:pt idx="7023">
                  <c:v>30.975000000000001</c:v>
                </c:pt>
                <c:pt idx="7024">
                  <c:v>30.675000000000001</c:v>
                </c:pt>
                <c:pt idx="7025">
                  <c:v>30.074999999999999</c:v>
                </c:pt>
                <c:pt idx="7026">
                  <c:v>29.45</c:v>
                </c:pt>
                <c:pt idx="7027">
                  <c:v>28.774999999999999</c:v>
                </c:pt>
                <c:pt idx="7028">
                  <c:v>28.074999999999999</c:v>
                </c:pt>
                <c:pt idx="7029">
                  <c:v>27.45</c:v>
                </c:pt>
                <c:pt idx="7030">
                  <c:v>26.774999999999999</c:v>
                </c:pt>
                <c:pt idx="7031">
                  <c:v>26.225000000000001</c:v>
                </c:pt>
                <c:pt idx="7032">
                  <c:v>25.8</c:v>
                </c:pt>
                <c:pt idx="7033">
                  <c:v>25.324999999999999</c:v>
                </c:pt>
                <c:pt idx="7034">
                  <c:v>24.824999999999999</c:v>
                </c:pt>
                <c:pt idx="7035">
                  <c:v>24.4</c:v>
                </c:pt>
                <c:pt idx="7036">
                  <c:v>23.925000000000001</c:v>
                </c:pt>
                <c:pt idx="7037">
                  <c:v>24.625</c:v>
                </c:pt>
                <c:pt idx="7038">
                  <c:v>25.8</c:v>
                </c:pt>
                <c:pt idx="7039">
                  <c:v>26.925000000000001</c:v>
                </c:pt>
                <c:pt idx="7040">
                  <c:v>28.1</c:v>
                </c:pt>
                <c:pt idx="7041">
                  <c:v>29.3</c:v>
                </c:pt>
                <c:pt idx="7042">
                  <c:v>30.5</c:v>
                </c:pt>
                <c:pt idx="7043">
                  <c:v>31.7</c:v>
                </c:pt>
                <c:pt idx="7044">
                  <c:v>32.9</c:v>
                </c:pt>
                <c:pt idx="7045">
                  <c:v>34.1</c:v>
                </c:pt>
                <c:pt idx="7046">
                  <c:v>33.575000000000003</c:v>
                </c:pt>
                <c:pt idx="7047">
                  <c:v>32.549999999999997</c:v>
                </c:pt>
                <c:pt idx="7048">
                  <c:v>31.475000000000001</c:v>
                </c:pt>
                <c:pt idx="7049">
                  <c:v>30.675000000000001</c:v>
                </c:pt>
                <c:pt idx="7050">
                  <c:v>29.9</c:v>
                </c:pt>
                <c:pt idx="7051">
                  <c:v>29.175000000000001</c:v>
                </c:pt>
                <c:pt idx="7052">
                  <c:v>28.55</c:v>
                </c:pt>
                <c:pt idx="7053">
                  <c:v>28.024999999999999</c:v>
                </c:pt>
                <c:pt idx="7054">
                  <c:v>27.45</c:v>
                </c:pt>
                <c:pt idx="7055">
                  <c:v>26.85</c:v>
                </c:pt>
                <c:pt idx="7056">
                  <c:v>26.324999999999999</c:v>
                </c:pt>
                <c:pt idx="7057">
                  <c:v>25.75</c:v>
                </c:pt>
                <c:pt idx="7058">
                  <c:v>25.524999999999999</c:v>
                </c:pt>
                <c:pt idx="7059">
                  <c:v>25.35</c:v>
                </c:pt>
                <c:pt idx="7060">
                  <c:v>25.225000000000001</c:v>
                </c:pt>
                <c:pt idx="7061">
                  <c:v>25.875</c:v>
                </c:pt>
                <c:pt idx="7062">
                  <c:v>26.7</c:v>
                </c:pt>
                <c:pt idx="7063">
                  <c:v>27.574999999999999</c:v>
                </c:pt>
                <c:pt idx="7064">
                  <c:v>28.475000000000001</c:v>
                </c:pt>
                <c:pt idx="7065">
                  <c:v>29.45</c:v>
                </c:pt>
                <c:pt idx="7066">
                  <c:v>30.375</c:v>
                </c:pt>
                <c:pt idx="7067">
                  <c:v>31.274999999999999</c:v>
                </c:pt>
                <c:pt idx="7068">
                  <c:v>32.25</c:v>
                </c:pt>
                <c:pt idx="7069">
                  <c:v>33.174999999999997</c:v>
                </c:pt>
                <c:pt idx="7070">
                  <c:v>32.875</c:v>
                </c:pt>
                <c:pt idx="7071">
                  <c:v>32.25</c:v>
                </c:pt>
                <c:pt idx="7072">
                  <c:v>31.574999999999999</c:v>
                </c:pt>
                <c:pt idx="7073">
                  <c:v>30.725000000000001</c:v>
                </c:pt>
                <c:pt idx="7074">
                  <c:v>29.75</c:v>
                </c:pt>
                <c:pt idx="7075">
                  <c:v>28.824999999999999</c:v>
                </c:pt>
                <c:pt idx="7076">
                  <c:v>27.324999999999999</c:v>
                </c:pt>
                <c:pt idx="7077">
                  <c:v>25.7</c:v>
                </c:pt>
                <c:pt idx="7078">
                  <c:v>24.024999999999999</c:v>
                </c:pt>
                <c:pt idx="7079">
                  <c:v>23.3</c:v>
                </c:pt>
                <c:pt idx="7080">
                  <c:v>22.9</c:v>
                </c:pt>
                <c:pt idx="7081">
                  <c:v>22.5</c:v>
                </c:pt>
                <c:pt idx="7082">
                  <c:v>22.55</c:v>
                </c:pt>
                <c:pt idx="7083">
                  <c:v>22.75</c:v>
                </c:pt>
                <c:pt idx="7084">
                  <c:v>22.95</c:v>
                </c:pt>
                <c:pt idx="7085">
                  <c:v>24.125</c:v>
                </c:pt>
                <c:pt idx="7086">
                  <c:v>25.55</c:v>
                </c:pt>
                <c:pt idx="7087">
                  <c:v>27.024999999999999</c:v>
                </c:pt>
                <c:pt idx="7088">
                  <c:v>28.975000000000001</c:v>
                </c:pt>
                <c:pt idx="7089">
                  <c:v>31</c:v>
                </c:pt>
                <c:pt idx="7090">
                  <c:v>33.075000000000003</c:v>
                </c:pt>
                <c:pt idx="7091">
                  <c:v>32.4</c:v>
                </c:pt>
                <c:pt idx="7092">
                  <c:v>32</c:v>
                </c:pt>
                <c:pt idx="7093">
                  <c:v>33.950000000000003</c:v>
                </c:pt>
                <c:pt idx="7094">
                  <c:v>34.9</c:v>
                </c:pt>
                <c:pt idx="7095">
                  <c:v>33.5</c:v>
                </c:pt>
                <c:pt idx="7096">
                  <c:v>31.5</c:v>
                </c:pt>
                <c:pt idx="7097">
                  <c:v>30.25</c:v>
                </c:pt>
                <c:pt idx="7098">
                  <c:v>29.25</c:v>
                </c:pt>
                <c:pt idx="7099">
                  <c:v>28.25</c:v>
                </c:pt>
                <c:pt idx="7100">
                  <c:v>26.875</c:v>
                </c:pt>
                <c:pt idx="7101">
                  <c:v>25.3</c:v>
                </c:pt>
                <c:pt idx="7102">
                  <c:v>23.774999999999999</c:v>
                </c:pt>
                <c:pt idx="7103">
                  <c:v>23.25</c:v>
                </c:pt>
                <c:pt idx="7104">
                  <c:v>23.05</c:v>
                </c:pt>
                <c:pt idx="7105">
                  <c:v>22.85</c:v>
                </c:pt>
                <c:pt idx="7106">
                  <c:v>22.5</c:v>
                </c:pt>
                <c:pt idx="7107">
                  <c:v>22.1</c:v>
                </c:pt>
                <c:pt idx="7108">
                  <c:v>21.7</c:v>
                </c:pt>
                <c:pt idx="7109">
                  <c:v>22.875</c:v>
                </c:pt>
                <c:pt idx="7110">
                  <c:v>24.5</c:v>
                </c:pt>
                <c:pt idx="7111">
                  <c:v>26.175000000000001</c:v>
                </c:pt>
                <c:pt idx="7112">
                  <c:v>28.1</c:v>
                </c:pt>
                <c:pt idx="7113">
                  <c:v>30.1</c:v>
                </c:pt>
                <c:pt idx="7114">
                  <c:v>32.1</c:v>
                </c:pt>
                <c:pt idx="7115">
                  <c:v>32.825000000000003</c:v>
                </c:pt>
                <c:pt idx="7116">
                  <c:v>33.200000000000003</c:v>
                </c:pt>
                <c:pt idx="7117">
                  <c:v>33.524999999999999</c:v>
                </c:pt>
                <c:pt idx="7118">
                  <c:v>33.225000000000001</c:v>
                </c:pt>
                <c:pt idx="7119">
                  <c:v>32.65</c:v>
                </c:pt>
                <c:pt idx="7120">
                  <c:v>32.125</c:v>
                </c:pt>
                <c:pt idx="7121">
                  <c:v>31.024999999999999</c:v>
                </c:pt>
                <c:pt idx="7122">
                  <c:v>29.65</c:v>
                </c:pt>
                <c:pt idx="7123">
                  <c:v>28.324999999999999</c:v>
                </c:pt>
                <c:pt idx="7124">
                  <c:v>27.324999999999999</c:v>
                </c:pt>
                <c:pt idx="7125">
                  <c:v>26.35</c:v>
                </c:pt>
                <c:pt idx="7126">
                  <c:v>25.425000000000001</c:v>
                </c:pt>
                <c:pt idx="7127">
                  <c:v>24.225000000000001</c:v>
                </c:pt>
                <c:pt idx="7128">
                  <c:v>23</c:v>
                </c:pt>
                <c:pt idx="7129">
                  <c:v>21.725000000000001</c:v>
                </c:pt>
                <c:pt idx="7130">
                  <c:v>21.774999999999999</c:v>
                </c:pt>
                <c:pt idx="7131">
                  <c:v>22.2</c:v>
                </c:pt>
                <c:pt idx="7132">
                  <c:v>22.675000000000001</c:v>
                </c:pt>
                <c:pt idx="7133">
                  <c:v>23.925000000000001</c:v>
                </c:pt>
                <c:pt idx="7134">
                  <c:v>25.5</c:v>
                </c:pt>
                <c:pt idx="7135">
                  <c:v>27.024999999999999</c:v>
                </c:pt>
                <c:pt idx="7136">
                  <c:v>28.75</c:v>
                </c:pt>
                <c:pt idx="7137">
                  <c:v>30.55</c:v>
                </c:pt>
                <c:pt idx="7138">
                  <c:v>32.35</c:v>
                </c:pt>
                <c:pt idx="7139">
                  <c:v>33.174999999999997</c:v>
                </c:pt>
                <c:pt idx="7140">
                  <c:v>33.6</c:v>
                </c:pt>
                <c:pt idx="7141">
                  <c:v>34.075000000000003</c:v>
                </c:pt>
                <c:pt idx="7142">
                  <c:v>33.225000000000001</c:v>
                </c:pt>
                <c:pt idx="7143">
                  <c:v>32</c:v>
                </c:pt>
                <c:pt idx="7144">
                  <c:v>30.725000000000001</c:v>
                </c:pt>
                <c:pt idx="7145">
                  <c:v>30.024999999999999</c:v>
                </c:pt>
                <c:pt idx="7146">
                  <c:v>29.6</c:v>
                </c:pt>
                <c:pt idx="7147">
                  <c:v>29.125</c:v>
                </c:pt>
                <c:pt idx="7148">
                  <c:v>28.1</c:v>
                </c:pt>
                <c:pt idx="7149">
                  <c:v>26.9</c:v>
                </c:pt>
                <c:pt idx="7150">
                  <c:v>25.7</c:v>
                </c:pt>
                <c:pt idx="7151">
                  <c:v>25.25</c:v>
                </c:pt>
                <c:pt idx="7152">
                  <c:v>25.05</c:v>
                </c:pt>
                <c:pt idx="7153">
                  <c:v>24.85</c:v>
                </c:pt>
                <c:pt idx="7154">
                  <c:v>24.725000000000001</c:v>
                </c:pt>
                <c:pt idx="7155">
                  <c:v>24.55</c:v>
                </c:pt>
                <c:pt idx="7156">
                  <c:v>24.425000000000001</c:v>
                </c:pt>
                <c:pt idx="7157">
                  <c:v>25.3</c:v>
                </c:pt>
                <c:pt idx="7158">
                  <c:v>26.5</c:v>
                </c:pt>
                <c:pt idx="7159">
                  <c:v>27.7</c:v>
                </c:pt>
                <c:pt idx="7160">
                  <c:v>29.425000000000001</c:v>
                </c:pt>
                <c:pt idx="7161">
                  <c:v>31.25</c:v>
                </c:pt>
                <c:pt idx="7162">
                  <c:v>33.125</c:v>
                </c:pt>
                <c:pt idx="7163">
                  <c:v>33.450000000000003</c:v>
                </c:pt>
                <c:pt idx="7164">
                  <c:v>33.25</c:v>
                </c:pt>
                <c:pt idx="7165">
                  <c:v>33.049999999999997</c:v>
                </c:pt>
                <c:pt idx="7166">
                  <c:v>32.4</c:v>
                </c:pt>
                <c:pt idx="7167">
                  <c:v>31.6</c:v>
                </c:pt>
                <c:pt idx="7168">
                  <c:v>30.8</c:v>
                </c:pt>
                <c:pt idx="7169">
                  <c:v>30.3</c:v>
                </c:pt>
                <c:pt idx="7170">
                  <c:v>29.9</c:v>
                </c:pt>
                <c:pt idx="7171">
                  <c:v>29.5</c:v>
                </c:pt>
                <c:pt idx="7172">
                  <c:v>29.024999999999999</c:v>
                </c:pt>
                <c:pt idx="7173">
                  <c:v>28.6</c:v>
                </c:pt>
                <c:pt idx="7174">
                  <c:v>28.125</c:v>
                </c:pt>
                <c:pt idx="7175">
                  <c:v>27.85</c:v>
                </c:pt>
                <c:pt idx="7176">
                  <c:v>27.65</c:v>
                </c:pt>
                <c:pt idx="7177">
                  <c:v>27.45</c:v>
                </c:pt>
                <c:pt idx="7178">
                  <c:v>27.324999999999999</c:v>
                </c:pt>
                <c:pt idx="7179">
                  <c:v>27.15</c:v>
                </c:pt>
                <c:pt idx="7180">
                  <c:v>27.024999999999999</c:v>
                </c:pt>
                <c:pt idx="7181">
                  <c:v>27.3</c:v>
                </c:pt>
                <c:pt idx="7182">
                  <c:v>27.7</c:v>
                </c:pt>
                <c:pt idx="7183">
                  <c:v>28.1</c:v>
                </c:pt>
                <c:pt idx="7184">
                  <c:v>29.4</c:v>
                </c:pt>
                <c:pt idx="7185">
                  <c:v>31</c:v>
                </c:pt>
                <c:pt idx="7186">
                  <c:v>32.6</c:v>
                </c:pt>
                <c:pt idx="7187">
                  <c:v>32.774999999999999</c:v>
                </c:pt>
                <c:pt idx="7188">
                  <c:v>32.549999999999997</c:v>
                </c:pt>
                <c:pt idx="7189">
                  <c:v>32.274999999999999</c:v>
                </c:pt>
                <c:pt idx="7190">
                  <c:v>31.675000000000001</c:v>
                </c:pt>
                <c:pt idx="7191">
                  <c:v>30.9</c:v>
                </c:pt>
                <c:pt idx="7192">
                  <c:v>30.175000000000001</c:v>
                </c:pt>
                <c:pt idx="7193">
                  <c:v>29.625</c:v>
                </c:pt>
                <c:pt idx="7194">
                  <c:v>29.125</c:v>
                </c:pt>
                <c:pt idx="7195">
                  <c:v>28.625</c:v>
                </c:pt>
                <c:pt idx="7196">
                  <c:v>28.125</c:v>
                </c:pt>
                <c:pt idx="7197">
                  <c:v>27.625</c:v>
                </c:pt>
                <c:pt idx="7198">
                  <c:v>27.125</c:v>
                </c:pt>
                <c:pt idx="7199">
                  <c:v>26.925000000000001</c:v>
                </c:pt>
                <c:pt idx="7200">
                  <c:v>26.75</c:v>
                </c:pt>
                <c:pt idx="7201">
                  <c:v>26.625</c:v>
                </c:pt>
                <c:pt idx="7202">
                  <c:v>26.45</c:v>
                </c:pt>
                <c:pt idx="7203">
                  <c:v>26.25</c:v>
                </c:pt>
                <c:pt idx="7204">
                  <c:v>26.05</c:v>
                </c:pt>
                <c:pt idx="7205">
                  <c:v>26.524999999999999</c:v>
                </c:pt>
                <c:pt idx="7206">
                  <c:v>27.15</c:v>
                </c:pt>
                <c:pt idx="7207">
                  <c:v>27.824999999999999</c:v>
                </c:pt>
                <c:pt idx="7208">
                  <c:v>28.9</c:v>
                </c:pt>
                <c:pt idx="7209">
                  <c:v>30.1</c:v>
                </c:pt>
                <c:pt idx="7210">
                  <c:v>31.3</c:v>
                </c:pt>
                <c:pt idx="7211">
                  <c:v>32.5</c:v>
                </c:pt>
                <c:pt idx="7212">
                  <c:v>33.700000000000003</c:v>
                </c:pt>
                <c:pt idx="7213">
                  <c:v>34.9</c:v>
                </c:pt>
                <c:pt idx="7214">
                  <c:v>34.225000000000001</c:v>
                </c:pt>
                <c:pt idx="7215">
                  <c:v>32.85</c:v>
                </c:pt>
                <c:pt idx="7216">
                  <c:v>31.524999999999999</c:v>
                </c:pt>
                <c:pt idx="7217">
                  <c:v>30.524999999999999</c:v>
                </c:pt>
                <c:pt idx="7218">
                  <c:v>29.55</c:v>
                </c:pt>
                <c:pt idx="7219">
                  <c:v>28.625</c:v>
                </c:pt>
                <c:pt idx="7220">
                  <c:v>27.425000000000001</c:v>
                </c:pt>
                <c:pt idx="7221">
                  <c:v>26.05</c:v>
                </c:pt>
                <c:pt idx="7222">
                  <c:v>24.725000000000001</c:v>
                </c:pt>
                <c:pt idx="7223">
                  <c:v>24.024999999999999</c:v>
                </c:pt>
                <c:pt idx="7224">
                  <c:v>23.45</c:v>
                </c:pt>
                <c:pt idx="7225">
                  <c:v>22.925000000000001</c:v>
                </c:pt>
                <c:pt idx="7226">
                  <c:v>22.725000000000001</c:v>
                </c:pt>
                <c:pt idx="7227">
                  <c:v>22.55</c:v>
                </c:pt>
                <c:pt idx="7228">
                  <c:v>22.425000000000001</c:v>
                </c:pt>
                <c:pt idx="7229">
                  <c:v>23.225000000000001</c:v>
                </c:pt>
                <c:pt idx="7230">
                  <c:v>24.25</c:v>
                </c:pt>
                <c:pt idx="7231">
                  <c:v>25.324999999999999</c:v>
                </c:pt>
                <c:pt idx="7232">
                  <c:v>28.15</c:v>
                </c:pt>
                <c:pt idx="7233">
                  <c:v>30.5</c:v>
                </c:pt>
                <c:pt idx="7234">
                  <c:v>32.5</c:v>
                </c:pt>
                <c:pt idx="7235">
                  <c:v>32.700000000000003</c:v>
                </c:pt>
                <c:pt idx="7236">
                  <c:v>32.299999999999997</c:v>
                </c:pt>
                <c:pt idx="7237">
                  <c:v>31.9</c:v>
                </c:pt>
                <c:pt idx="7238">
                  <c:v>31.5</c:v>
                </c:pt>
                <c:pt idx="7239">
                  <c:v>31.1</c:v>
                </c:pt>
                <c:pt idx="7240">
                  <c:v>30.7</c:v>
                </c:pt>
                <c:pt idx="7241">
                  <c:v>29.7</c:v>
                </c:pt>
                <c:pt idx="7242">
                  <c:v>28.425000000000001</c:v>
                </c:pt>
                <c:pt idx="7243">
                  <c:v>27.2</c:v>
                </c:pt>
                <c:pt idx="7244">
                  <c:v>26</c:v>
                </c:pt>
                <c:pt idx="7245">
                  <c:v>24.725000000000001</c:v>
                </c:pt>
                <c:pt idx="7246">
                  <c:v>23.5</c:v>
                </c:pt>
                <c:pt idx="7247">
                  <c:v>23.274999999999999</c:v>
                </c:pt>
                <c:pt idx="7248">
                  <c:v>23.45</c:v>
                </c:pt>
                <c:pt idx="7249">
                  <c:v>23.574999999999999</c:v>
                </c:pt>
                <c:pt idx="7250">
                  <c:v>23.15</c:v>
                </c:pt>
                <c:pt idx="7251">
                  <c:v>22.55</c:v>
                </c:pt>
                <c:pt idx="7252">
                  <c:v>21.95</c:v>
                </c:pt>
                <c:pt idx="7253">
                  <c:v>22.774999999999999</c:v>
                </c:pt>
                <c:pt idx="7254">
                  <c:v>24</c:v>
                </c:pt>
                <c:pt idx="7255">
                  <c:v>25.274999999999999</c:v>
                </c:pt>
                <c:pt idx="7256">
                  <c:v>26.95</c:v>
                </c:pt>
                <c:pt idx="7257">
                  <c:v>28.75</c:v>
                </c:pt>
                <c:pt idx="7258">
                  <c:v>30.55</c:v>
                </c:pt>
                <c:pt idx="7259">
                  <c:v>30.925000000000001</c:v>
                </c:pt>
                <c:pt idx="7260">
                  <c:v>30.9</c:v>
                </c:pt>
                <c:pt idx="7261">
                  <c:v>30.824999999999999</c:v>
                </c:pt>
                <c:pt idx="7262">
                  <c:v>30.425000000000001</c:v>
                </c:pt>
                <c:pt idx="7263">
                  <c:v>29.85</c:v>
                </c:pt>
                <c:pt idx="7264">
                  <c:v>29.324999999999999</c:v>
                </c:pt>
                <c:pt idx="7265">
                  <c:v>28.45</c:v>
                </c:pt>
                <c:pt idx="7266">
                  <c:v>27.45</c:v>
                </c:pt>
                <c:pt idx="7267">
                  <c:v>26.45</c:v>
                </c:pt>
                <c:pt idx="7268">
                  <c:v>25.975000000000001</c:v>
                </c:pt>
                <c:pt idx="7269">
                  <c:v>25.6</c:v>
                </c:pt>
                <c:pt idx="7270">
                  <c:v>25.274999999999999</c:v>
                </c:pt>
                <c:pt idx="7271">
                  <c:v>24.824999999999999</c:v>
                </c:pt>
                <c:pt idx="7272">
                  <c:v>24.25</c:v>
                </c:pt>
                <c:pt idx="7273">
                  <c:v>23.725000000000001</c:v>
                </c:pt>
                <c:pt idx="7274">
                  <c:v>23.524999999999999</c:v>
                </c:pt>
                <c:pt idx="7275">
                  <c:v>23.5</c:v>
                </c:pt>
                <c:pt idx="7276">
                  <c:v>23.425000000000001</c:v>
                </c:pt>
                <c:pt idx="7277">
                  <c:v>24</c:v>
                </c:pt>
                <c:pt idx="7278">
                  <c:v>24.8</c:v>
                </c:pt>
                <c:pt idx="7279">
                  <c:v>25.6</c:v>
                </c:pt>
                <c:pt idx="7280">
                  <c:v>26.774999999999999</c:v>
                </c:pt>
                <c:pt idx="7281">
                  <c:v>28.15</c:v>
                </c:pt>
                <c:pt idx="7282">
                  <c:v>29.475000000000001</c:v>
                </c:pt>
                <c:pt idx="7283">
                  <c:v>30.024999999999999</c:v>
                </c:pt>
                <c:pt idx="7284">
                  <c:v>30.25</c:v>
                </c:pt>
                <c:pt idx="7285">
                  <c:v>30.524999999999999</c:v>
                </c:pt>
                <c:pt idx="7286">
                  <c:v>30</c:v>
                </c:pt>
                <c:pt idx="7287">
                  <c:v>29.2</c:v>
                </c:pt>
                <c:pt idx="7288">
                  <c:v>28.4</c:v>
                </c:pt>
                <c:pt idx="7289">
                  <c:v>27.675000000000001</c:v>
                </c:pt>
                <c:pt idx="7290">
                  <c:v>27.125</c:v>
                </c:pt>
                <c:pt idx="7291">
                  <c:v>26.55</c:v>
                </c:pt>
                <c:pt idx="7292">
                  <c:v>26.024999999999999</c:v>
                </c:pt>
                <c:pt idx="7293">
                  <c:v>25.75</c:v>
                </c:pt>
                <c:pt idx="7294">
                  <c:v>25.85</c:v>
                </c:pt>
                <c:pt idx="7295">
                  <c:v>26.2</c:v>
                </c:pt>
                <c:pt idx="7296">
                  <c:v>26.675000000000001</c:v>
                </c:pt>
                <c:pt idx="7297">
                  <c:v>27.024999999999999</c:v>
                </c:pt>
                <c:pt idx="7298">
                  <c:v>27.1</c:v>
                </c:pt>
                <c:pt idx="7299">
                  <c:v>26.875</c:v>
                </c:pt>
                <c:pt idx="7300">
                  <c:v>26.574999999999999</c:v>
                </c:pt>
                <c:pt idx="7301">
                  <c:v>27.324999999999999</c:v>
                </c:pt>
                <c:pt idx="7302">
                  <c:v>28.425000000000001</c:v>
                </c:pt>
                <c:pt idx="7303">
                  <c:v>29.6</c:v>
                </c:pt>
                <c:pt idx="7304">
                  <c:v>30.95</c:v>
                </c:pt>
                <c:pt idx="7305">
                  <c:v>32.424999999999997</c:v>
                </c:pt>
                <c:pt idx="7306">
                  <c:v>33.85</c:v>
                </c:pt>
                <c:pt idx="7307">
                  <c:v>33.450000000000003</c:v>
                </c:pt>
                <c:pt idx="7308">
                  <c:v>32.450000000000003</c:v>
                </c:pt>
                <c:pt idx="7309">
                  <c:v>31.45</c:v>
                </c:pt>
                <c:pt idx="7310">
                  <c:v>30.824999999999999</c:v>
                </c:pt>
                <c:pt idx="7311">
                  <c:v>30.4</c:v>
                </c:pt>
                <c:pt idx="7312">
                  <c:v>29.925000000000001</c:v>
                </c:pt>
                <c:pt idx="7313">
                  <c:v>29.574999999999999</c:v>
                </c:pt>
                <c:pt idx="7314">
                  <c:v>29.2</c:v>
                </c:pt>
                <c:pt idx="7315">
                  <c:v>28.875</c:v>
                </c:pt>
                <c:pt idx="7316">
                  <c:v>28.425000000000001</c:v>
                </c:pt>
                <c:pt idx="7317">
                  <c:v>27.85</c:v>
                </c:pt>
                <c:pt idx="7318">
                  <c:v>27.324999999999999</c:v>
                </c:pt>
                <c:pt idx="7319">
                  <c:v>26.975000000000001</c:v>
                </c:pt>
                <c:pt idx="7320">
                  <c:v>26.6</c:v>
                </c:pt>
                <c:pt idx="7321">
                  <c:v>26.274999999999999</c:v>
                </c:pt>
                <c:pt idx="7322">
                  <c:v>25.9</c:v>
                </c:pt>
                <c:pt idx="7323">
                  <c:v>25.5</c:v>
                </c:pt>
                <c:pt idx="7324">
                  <c:v>25.1</c:v>
                </c:pt>
                <c:pt idx="7325">
                  <c:v>25.3</c:v>
                </c:pt>
                <c:pt idx="7326">
                  <c:v>25.7</c:v>
                </c:pt>
                <c:pt idx="7327">
                  <c:v>26.1</c:v>
                </c:pt>
                <c:pt idx="7328">
                  <c:v>27.4</c:v>
                </c:pt>
                <c:pt idx="7329">
                  <c:v>29</c:v>
                </c:pt>
                <c:pt idx="7330">
                  <c:v>30.6</c:v>
                </c:pt>
                <c:pt idx="7331">
                  <c:v>31</c:v>
                </c:pt>
                <c:pt idx="7332">
                  <c:v>31</c:v>
                </c:pt>
                <c:pt idx="7333">
                  <c:v>31</c:v>
                </c:pt>
                <c:pt idx="7334">
                  <c:v>30.55</c:v>
                </c:pt>
                <c:pt idx="7335">
                  <c:v>29.95</c:v>
                </c:pt>
                <c:pt idx="7336">
                  <c:v>29.35</c:v>
                </c:pt>
                <c:pt idx="7337">
                  <c:v>28.75</c:v>
                </c:pt>
                <c:pt idx="7338">
                  <c:v>28.15</c:v>
                </c:pt>
                <c:pt idx="7339">
                  <c:v>27.55</c:v>
                </c:pt>
                <c:pt idx="7340">
                  <c:v>27.324999999999999</c:v>
                </c:pt>
                <c:pt idx="7341">
                  <c:v>27.3</c:v>
                </c:pt>
                <c:pt idx="7342">
                  <c:v>27.225000000000001</c:v>
                </c:pt>
                <c:pt idx="7343">
                  <c:v>27.125</c:v>
                </c:pt>
                <c:pt idx="7344">
                  <c:v>27.1</c:v>
                </c:pt>
                <c:pt idx="7345">
                  <c:v>27.024999999999999</c:v>
                </c:pt>
                <c:pt idx="7346">
                  <c:v>26.7</c:v>
                </c:pt>
                <c:pt idx="7347">
                  <c:v>26.3</c:v>
                </c:pt>
                <c:pt idx="7348">
                  <c:v>25.9</c:v>
                </c:pt>
                <c:pt idx="7349">
                  <c:v>26.25</c:v>
                </c:pt>
                <c:pt idx="7350">
                  <c:v>26.925000000000001</c:v>
                </c:pt>
                <c:pt idx="7351">
                  <c:v>27.55</c:v>
                </c:pt>
                <c:pt idx="7352">
                  <c:v>28.074999999999999</c:v>
                </c:pt>
                <c:pt idx="7353">
                  <c:v>28.574999999999999</c:v>
                </c:pt>
                <c:pt idx="7354">
                  <c:v>29.074999999999999</c:v>
                </c:pt>
                <c:pt idx="7355">
                  <c:v>29.65</c:v>
                </c:pt>
                <c:pt idx="7356">
                  <c:v>30.175000000000001</c:v>
                </c:pt>
                <c:pt idx="7357">
                  <c:v>30.675000000000001</c:v>
                </c:pt>
                <c:pt idx="7358">
                  <c:v>30.274999999999999</c:v>
                </c:pt>
                <c:pt idx="7359">
                  <c:v>29.65</c:v>
                </c:pt>
                <c:pt idx="7360">
                  <c:v>28.975000000000001</c:v>
                </c:pt>
                <c:pt idx="7361">
                  <c:v>28.574999999999999</c:v>
                </c:pt>
                <c:pt idx="7362">
                  <c:v>28.35</c:v>
                </c:pt>
                <c:pt idx="7363">
                  <c:v>28.074999999999999</c:v>
                </c:pt>
                <c:pt idx="7364">
                  <c:v>27.625</c:v>
                </c:pt>
                <c:pt idx="7365">
                  <c:v>27.2</c:v>
                </c:pt>
                <c:pt idx="7366">
                  <c:v>26.725000000000001</c:v>
                </c:pt>
                <c:pt idx="7367">
                  <c:v>26.45</c:v>
                </c:pt>
                <c:pt idx="7368">
                  <c:v>26.324999999999999</c:v>
                </c:pt>
                <c:pt idx="7369">
                  <c:v>26.15</c:v>
                </c:pt>
                <c:pt idx="7370">
                  <c:v>25.95</c:v>
                </c:pt>
                <c:pt idx="7371">
                  <c:v>25.824999999999999</c:v>
                </c:pt>
                <c:pt idx="7372">
                  <c:v>25.65</c:v>
                </c:pt>
                <c:pt idx="7373">
                  <c:v>26.125</c:v>
                </c:pt>
                <c:pt idx="7374">
                  <c:v>26.75</c:v>
                </c:pt>
                <c:pt idx="7375">
                  <c:v>27.425000000000001</c:v>
                </c:pt>
                <c:pt idx="7376">
                  <c:v>29.324999999999999</c:v>
                </c:pt>
                <c:pt idx="7377">
                  <c:v>31.55</c:v>
                </c:pt>
                <c:pt idx="7378">
                  <c:v>33.825000000000003</c:v>
                </c:pt>
                <c:pt idx="7379">
                  <c:v>33.950000000000003</c:v>
                </c:pt>
                <c:pt idx="7380">
                  <c:v>33.274999999999999</c:v>
                </c:pt>
                <c:pt idx="7381">
                  <c:v>32.65</c:v>
                </c:pt>
                <c:pt idx="7382">
                  <c:v>31.975000000000001</c:v>
                </c:pt>
                <c:pt idx="7383">
                  <c:v>31.35</c:v>
                </c:pt>
                <c:pt idx="7384">
                  <c:v>30.675000000000001</c:v>
                </c:pt>
                <c:pt idx="7385">
                  <c:v>29.45</c:v>
                </c:pt>
                <c:pt idx="7386">
                  <c:v>27.975000000000001</c:v>
                </c:pt>
                <c:pt idx="7387">
                  <c:v>26.55</c:v>
                </c:pt>
                <c:pt idx="7388">
                  <c:v>26.274999999999999</c:v>
                </c:pt>
                <c:pt idx="7389">
                  <c:v>26.45</c:v>
                </c:pt>
                <c:pt idx="7390">
                  <c:v>26.574999999999999</c:v>
                </c:pt>
                <c:pt idx="7391">
                  <c:v>26.524999999999999</c:v>
                </c:pt>
                <c:pt idx="7392">
                  <c:v>26.35</c:v>
                </c:pt>
                <c:pt idx="7393">
                  <c:v>26.225000000000001</c:v>
                </c:pt>
                <c:pt idx="7394">
                  <c:v>25.975000000000001</c:v>
                </c:pt>
                <c:pt idx="7395">
                  <c:v>25.6</c:v>
                </c:pt>
                <c:pt idx="7396">
                  <c:v>25.274999999999999</c:v>
                </c:pt>
                <c:pt idx="7397">
                  <c:v>25.95</c:v>
                </c:pt>
                <c:pt idx="7398">
                  <c:v>26.95</c:v>
                </c:pt>
                <c:pt idx="7399">
                  <c:v>27.95</c:v>
                </c:pt>
                <c:pt idx="7400">
                  <c:v>29.475000000000001</c:v>
                </c:pt>
                <c:pt idx="7401">
                  <c:v>31.25</c:v>
                </c:pt>
                <c:pt idx="7402">
                  <c:v>32.975000000000001</c:v>
                </c:pt>
                <c:pt idx="7403">
                  <c:v>33.85</c:v>
                </c:pt>
                <c:pt idx="7404">
                  <c:v>34.375</c:v>
                </c:pt>
                <c:pt idx="7405">
                  <c:v>34.950000000000003</c:v>
                </c:pt>
                <c:pt idx="7406">
                  <c:v>33.6</c:v>
                </c:pt>
                <c:pt idx="7407">
                  <c:v>31.6</c:v>
                </c:pt>
                <c:pt idx="7408">
                  <c:v>31.1</c:v>
                </c:pt>
                <c:pt idx="7409">
                  <c:v>29.9</c:v>
                </c:pt>
                <c:pt idx="7410">
                  <c:v>28.225000000000001</c:v>
                </c:pt>
                <c:pt idx="7411">
                  <c:v>26.6</c:v>
                </c:pt>
                <c:pt idx="7412">
                  <c:v>25.975000000000001</c:v>
                </c:pt>
                <c:pt idx="7413">
                  <c:v>25.75</c:v>
                </c:pt>
                <c:pt idx="7414">
                  <c:v>25.475000000000001</c:v>
                </c:pt>
                <c:pt idx="7415">
                  <c:v>25.4</c:v>
                </c:pt>
                <c:pt idx="7416">
                  <c:v>25.4</c:v>
                </c:pt>
                <c:pt idx="7417">
                  <c:v>25.4</c:v>
                </c:pt>
                <c:pt idx="7418">
                  <c:v>25.475000000000001</c:v>
                </c:pt>
                <c:pt idx="7419">
                  <c:v>25.5</c:v>
                </c:pt>
                <c:pt idx="7420">
                  <c:v>25.574999999999999</c:v>
                </c:pt>
                <c:pt idx="7421">
                  <c:v>25.9</c:v>
                </c:pt>
                <c:pt idx="7422">
                  <c:v>26.3</c:v>
                </c:pt>
                <c:pt idx="7423">
                  <c:v>26.7</c:v>
                </c:pt>
                <c:pt idx="7424">
                  <c:v>28.15</c:v>
                </c:pt>
                <c:pt idx="7425">
                  <c:v>30.024999999999999</c:v>
                </c:pt>
                <c:pt idx="7426">
                  <c:v>31.85</c:v>
                </c:pt>
                <c:pt idx="7427">
                  <c:v>32.375</c:v>
                </c:pt>
                <c:pt idx="7428">
                  <c:v>32.4</c:v>
                </c:pt>
                <c:pt idx="7429">
                  <c:v>32.475000000000001</c:v>
                </c:pt>
                <c:pt idx="7430">
                  <c:v>31.9</c:v>
                </c:pt>
                <c:pt idx="7431">
                  <c:v>31.1</c:v>
                </c:pt>
                <c:pt idx="7432">
                  <c:v>30.3</c:v>
                </c:pt>
                <c:pt idx="7433">
                  <c:v>29.8</c:v>
                </c:pt>
                <c:pt idx="7434">
                  <c:v>29.324999999999999</c:v>
                </c:pt>
                <c:pt idx="7435">
                  <c:v>28.9</c:v>
                </c:pt>
                <c:pt idx="7436">
                  <c:v>28.35</c:v>
                </c:pt>
                <c:pt idx="7437">
                  <c:v>27.75</c:v>
                </c:pt>
                <c:pt idx="7438">
                  <c:v>27.15</c:v>
                </c:pt>
                <c:pt idx="7439">
                  <c:v>26.925000000000001</c:v>
                </c:pt>
                <c:pt idx="7440">
                  <c:v>26.9</c:v>
                </c:pt>
                <c:pt idx="7441">
                  <c:v>26.824999999999999</c:v>
                </c:pt>
                <c:pt idx="7442">
                  <c:v>26.875</c:v>
                </c:pt>
                <c:pt idx="7443">
                  <c:v>27.05</c:v>
                </c:pt>
                <c:pt idx="7444">
                  <c:v>27.175000000000001</c:v>
                </c:pt>
                <c:pt idx="7445">
                  <c:v>27.574999999999999</c:v>
                </c:pt>
                <c:pt idx="7446">
                  <c:v>28.15</c:v>
                </c:pt>
                <c:pt idx="7447">
                  <c:v>28.675000000000001</c:v>
                </c:pt>
                <c:pt idx="7448">
                  <c:v>29.475000000000001</c:v>
                </c:pt>
                <c:pt idx="7449">
                  <c:v>30.3</c:v>
                </c:pt>
                <c:pt idx="7450">
                  <c:v>31.175000000000001</c:v>
                </c:pt>
                <c:pt idx="7451">
                  <c:v>32.075000000000003</c:v>
                </c:pt>
                <c:pt idx="7452">
                  <c:v>33.049999999999997</c:v>
                </c:pt>
                <c:pt idx="7453">
                  <c:v>33.975000000000001</c:v>
                </c:pt>
                <c:pt idx="7454">
                  <c:v>33.450000000000003</c:v>
                </c:pt>
                <c:pt idx="7455">
                  <c:v>32.450000000000003</c:v>
                </c:pt>
                <c:pt idx="7456">
                  <c:v>31.45</c:v>
                </c:pt>
                <c:pt idx="7457">
                  <c:v>30.375</c:v>
                </c:pt>
                <c:pt idx="7458">
                  <c:v>29.35</c:v>
                </c:pt>
                <c:pt idx="7459">
                  <c:v>28.274999999999999</c:v>
                </c:pt>
                <c:pt idx="7460">
                  <c:v>27.85</c:v>
                </c:pt>
                <c:pt idx="7461">
                  <c:v>27.65</c:v>
                </c:pt>
                <c:pt idx="7462">
                  <c:v>27.45</c:v>
                </c:pt>
                <c:pt idx="7463">
                  <c:v>27.324999999999999</c:v>
                </c:pt>
                <c:pt idx="7464">
                  <c:v>27.15</c:v>
                </c:pt>
                <c:pt idx="7465">
                  <c:v>27.024999999999999</c:v>
                </c:pt>
                <c:pt idx="7466">
                  <c:v>26.925000000000001</c:v>
                </c:pt>
                <c:pt idx="7467">
                  <c:v>26.75</c:v>
                </c:pt>
                <c:pt idx="7468">
                  <c:v>26.625</c:v>
                </c:pt>
                <c:pt idx="7469">
                  <c:v>27.05</c:v>
                </c:pt>
                <c:pt idx="7470">
                  <c:v>27.65</c:v>
                </c:pt>
                <c:pt idx="7471">
                  <c:v>28.25</c:v>
                </c:pt>
                <c:pt idx="7472">
                  <c:v>29.675000000000001</c:v>
                </c:pt>
                <c:pt idx="7473">
                  <c:v>31.45</c:v>
                </c:pt>
                <c:pt idx="7474">
                  <c:v>33.174999999999997</c:v>
                </c:pt>
                <c:pt idx="7475">
                  <c:v>33.299999999999997</c:v>
                </c:pt>
                <c:pt idx="7476">
                  <c:v>32.9</c:v>
                </c:pt>
                <c:pt idx="7477">
                  <c:v>32.5</c:v>
                </c:pt>
                <c:pt idx="7478">
                  <c:v>32.1</c:v>
                </c:pt>
                <c:pt idx="7479">
                  <c:v>31.7</c:v>
                </c:pt>
                <c:pt idx="7480">
                  <c:v>31.3</c:v>
                </c:pt>
                <c:pt idx="7481">
                  <c:v>30.75</c:v>
                </c:pt>
                <c:pt idx="7482">
                  <c:v>30.225000000000001</c:v>
                </c:pt>
                <c:pt idx="7483">
                  <c:v>29.65</c:v>
                </c:pt>
                <c:pt idx="7484">
                  <c:v>28.824999999999999</c:v>
                </c:pt>
                <c:pt idx="7485">
                  <c:v>27.925000000000001</c:v>
                </c:pt>
                <c:pt idx="7486">
                  <c:v>27.024999999999999</c:v>
                </c:pt>
                <c:pt idx="7487">
                  <c:v>26.425000000000001</c:v>
                </c:pt>
                <c:pt idx="7488">
                  <c:v>25.85</c:v>
                </c:pt>
                <c:pt idx="7489">
                  <c:v>25.324999999999999</c:v>
                </c:pt>
                <c:pt idx="7490">
                  <c:v>25.425000000000001</c:v>
                </c:pt>
                <c:pt idx="7491">
                  <c:v>25.8</c:v>
                </c:pt>
                <c:pt idx="7492">
                  <c:v>26.125</c:v>
                </c:pt>
                <c:pt idx="7493">
                  <c:v>31.9</c:v>
                </c:pt>
                <c:pt idx="7494">
                  <c:v>32.225000000000001</c:v>
                </c:pt>
                <c:pt idx="7495">
                  <c:v>30.125</c:v>
                </c:pt>
                <c:pt idx="7496">
                  <c:v>30.65</c:v>
                </c:pt>
                <c:pt idx="7497">
                  <c:v>32.049999999999997</c:v>
                </c:pt>
                <c:pt idx="7498">
                  <c:v>33.450000000000003</c:v>
                </c:pt>
                <c:pt idx="7499">
                  <c:v>33.65</c:v>
                </c:pt>
                <c:pt idx="7500">
                  <c:v>33.450000000000003</c:v>
                </c:pt>
                <c:pt idx="7501">
                  <c:v>33.25</c:v>
                </c:pt>
                <c:pt idx="7502">
                  <c:v>32.524999999999999</c:v>
                </c:pt>
                <c:pt idx="7503">
                  <c:v>31.625</c:v>
                </c:pt>
                <c:pt idx="7504">
                  <c:v>30.725000000000001</c:v>
                </c:pt>
                <c:pt idx="7505">
                  <c:v>29.9</c:v>
                </c:pt>
                <c:pt idx="7506">
                  <c:v>29.024999999999999</c:v>
                </c:pt>
                <c:pt idx="7507">
                  <c:v>28.2</c:v>
                </c:pt>
                <c:pt idx="7508">
                  <c:v>27.324999999999999</c:v>
                </c:pt>
                <c:pt idx="7509">
                  <c:v>26.35</c:v>
                </c:pt>
                <c:pt idx="7510">
                  <c:v>25.425000000000001</c:v>
                </c:pt>
                <c:pt idx="7511">
                  <c:v>24.524999999999999</c:v>
                </c:pt>
                <c:pt idx="7512">
                  <c:v>23.55</c:v>
                </c:pt>
                <c:pt idx="7513">
                  <c:v>22.625</c:v>
                </c:pt>
                <c:pt idx="7514">
                  <c:v>22.475000000000001</c:v>
                </c:pt>
                <c:pt idx="7515">
                  <c:v>22.5</c:v>
                </c:pt>
                <c:pt idx="7516">
                  <c:v>22.574999999999999</c:v>
                </c:pt>
                <c:pt idx="7517">
                  <c:v>23.35</c:v>
                </c:pt>
                <c:pt idx="7518">
                  <c:v>24.35</c:v>
                </c:pt>
                <c:pt idx="7519">
                  <c:v>25.35</c:v>
                </c:pt>
                <c:pt idx="7520">
                  <c:v>27.175000000000001</c:v>
                </c:pt>
                <c:pt idx="7521">
                  <c:v>29.35</c:v>
                </c:pt>
                <c:pt idx="7522">
                  <c:v>31.475000000000001</c:v>
                </c:pt>
                <c:pt idx="7523">
                  <c:v>32</c:v>
                </c:pt>
                <c:pt idx="7524">
                  <c:v>32</c:v>
                </c:pt>
                <c:pt idx="7525">
                  <c:v>32</c:v>
                </c:pt>
                <c:pt idx="7526">
                  <c:v>31.324999999999999</c:v>
                </c:pt>
                <c:pt idx="7527">
                  <c:v>30.5</c:v>
                </c:pt>
                <c:pt idx="7528">
                  <c:v>29.625</c:v>
                </c:pt>
                <c:pt idx="7529">
                  <c:v>28.725000000000001</c:v>
                </c:pt>
                <c:pt idx="7530">
                  <c:v>27.75</c:v>
                </c:pt>
                <c:pt idx="7531">
                  <c:v>26.824999999999999</c:v>
                </c:pt>
                <c:pt idx="7532">
                  <c:v>25.925000000000001</c:v>
                </c:pt>
                <c:pt idx="7533">
                  <c:v>24.95</c:v>
                </c:pt>
                <c:pt idx="7534">
                  <c:v>24.024999999999999</c:v>
                </c:pt>
                <c:pt idx="7535">
                  <c:v>23.65</c:v>
                </c:pt>
                <c:pt idx="7536">
                  <c:v>23.375</c:v>
                </c:pt>
                <c:pt idx="7537">
                  <c:v>23.15</c:v>
                </c:pt>
                <c:pt idx="7538">
                  <c:v>23.1</c:v>
                </c:pt>
                <c:pt idx="7539">
                  <c:v>23.1</c:v>
                </c:pt>
                <c:pt idx="7540">
                  <c:v>23.1</c:v>
                </c:pt>
                <c:pt idx="7541">
                  <c:v>29.1</c:v>
                </c:pt>
                <c:pt idx="7542">
                  <c:v>29.15</c:v>
                </c:pt>
                <c:pt idx="7543">
                  <c:v>26.55</c:v>
                </c:pt>
                <c:pt idx="7544">
                  <c:v>27.175000000000001</c:v>
                </c:pt>
                <c:pt idx="7545">
                  <c:v>28.95</c:v>
                </c:pt>
                <c:pt idx="7546">
                  <c:v>30.675000000000001</c:v>
                </c:pt>
                <c:pt idx="7547">
                  <c:v>31.1</c:v>
                </c:pt>
                <c:pt idx="7548">
                  <c:v>31.175000000000001</c:v>
                </c:pt>
                <c:pt idx="7549">
                  <c:v>31.2</c:v>
                </c:pt>
                <c:pt idx="7550">
                  <c:v>30.675000000000001</c:v>
                </c:pt>
                <c:pt idx="7551">
                  <c:v>30.05</c:v>
                </c:pt>
                <c:pt idx="7552">
                  <c:v>29.375</c:v>
                </c:pt>
                <c:pt idx="7553">
                  <c:v>28.524999999999999</c:v>
                </c:pt>
                <c:pt idx="7554">
                  <c:v>27.55</c:v>
                </c:pt>
                <c:pt idx="7555">
                  <c:v>26.625</c:v>
                </c:pt>
                <c:pt idx="7556">
                  <c:v>25.8</c:v>
                </c:pt>
                <c:pt idx="7557">
                  <c:v>25.074999999999999</c:v>
                </c:pt>
                <c:pt idx="7558">
                  <c:v>24.3</c:v>
                </c:pt>
                <c:pt idx="7559">
                  <c:v>23.95</c:v>
                </c:pt>
                <c:pt idx="7560">
                  <c:v>23.675000000000001</c:v>
                </c:pt>
                <c:pt idx="7561">
                  <c:v>23.45</c:v>
                </c:pt>
                <c:pt idx="7562">
                  <c:v>23.024999999999999</c:v>
                </c:pt>
                <c:pt idx="7563">
                  <c:v>22.45</c:v>
                </c:pt>
                <c:pt idx="7564">
                  <c:v>21.925000000000001</c:v>
                </c:pt>
                <c:pt idx="7565">
                  <c:v>22.324999999999999</c:v>
                </c:pt>
                <c:pt idx="7566">
                  <c:v>23.1</c:v>
                </c:pt>
                <c:pt idx="7567">
                  <c:v>23.824999999999999</c:v>
                </c:pt>
                <c:pt idx="7568">
                  <c:v>25.574999999999999</c:v>
                </c:pt>
                <c:pt idx="7569">
                  <c:v>27.75</c:v>
                </c:pt>
                <c:pt idx="7570">
                  <c:v>29.875</c:v>
                </c:pt>
                <c:pt idx="7571">
                  <c:v>30.25</c:v>
                </c:pt>
                <c:pt idx="7572">
                  <c:v>30.05</c:v>
                </c:pt>
                <c:pt idx="7573">
                  <c:v>29.85</c:v>
                </c:pt>
                <c:pt idx="7574">
                  <c:v>29.65</c:v>
                </c:pt>
                <c:pt idx="7575">
                  <c:v>29.45</c:v>
                </c:pt>
                <c:pt idx="7576">
                  <c:v>29.25</c:v>
                </c:pt>
                <c:pt idx="7577">
                  <c:v>28.3</c:v>
                </c:pt>
                <c:pt idx="7578">
                  <c:v>27.1</c:v>
                </c:pt>
                <c:pt idx="7579">
                  <c:v>25.9</c:v>
                </c:pt>
                <c:pt idx="7580">
                  <c:v>24.7</c:v>
                </c:pt>
                <c:pt idx="7581">
                  <c:v>23.574999999999999</c:v>
                </c:pt>
                <c:pt idx="7582">
                  <c:v>22.4</c:v>
                </c:pt>
                <c:pt idx="7583">
                  <c:v>21.65</c:v>
                </c:pt>
                <c:pt idx="7584">
                  <c:v>21.125</c:v>
                </c:pt>
                <c:pt idx="7585">
                  <c:v>20.55</c:v>
                </c:pt>
                <c:pt idx="7586">
                  <c:v>19.875</c:v>
                </c:pt>
                <c:pt idx="7587">
                  <c:v>19.25</c:v>
                </c:pt>
                <c:pt idx="7588">
                  <c:v>18.574999999999999</c:v>
                </c:pt>
                <c:pt idx="7589">
                  <c:v>19.675000000000001</c:v>
                </c:pt>
                <c:pt idx="7590">
                  <c:v>21.45</c:v>
                </c:pt>
                <c:pt idx="7591">
                  <c:v>23.175000000000001</c:v>
                </c:pt>
                <c:pt idx="7592">
                  <c:v>25.024999999999999</c:v>
                </c:pt>
                <c:pt idx="7593">
                  <c:v>26.85</c:v>
                </c:pt>
                <c:pt idx="7594">
                  <c:v>28.725000000000001</c:v>
                </c:pt>
                <c:pt idx="7595">
                  <c:v>29.35</c:v>
                </c:pt>
                <c:pt idx="7596">
                  <c:v>29.55</c:v>
                </c:pt>
                <c:pt idx="7597">
                  <c:v>29.75</c:v>
                </c:pt>
                <c:pt idx="7598">
                  <c:v>29.274999999999999</c:v>
                </c:pt>
                <c:pt idx="7599">
                  <c:v>28.65</c:v>
                </c:pt>
                <c:pt idx="7600">
                  <c:v>27.975000000000001</c:v>
                </c:pt>
                <c:pt idx="7601">
                  <c:v>26.824999999999999</c:v>
                </c:pt>
                <c:pt idx="7602">
                  <c:v>25.45</c:v>
                </c:pt>
                <c:pt idx="7603">
                  <c:v>24.125</c:v>
                </c:pt>
                <c:pt idx="7604">
                  <c:v>23.125</c:v>
                </c:pt>
                <c:pt idx="7605">
                  <c:v>22.15</c:v>
                </c:pt>
                <c:pt idx="7606">
                  <c:v>21.225000000000001</c:v>
                </c:pt>
                <c:pt idx="7607">
                  <c:v>21.074999999999999</c:v>
                </c:pt>
                <c:pt idx="7608">
                  <c:v>21.1</c:v>
                </c:pt>
                <c:pt idx="7609">
                  <c:v>21.175000000000001</c:v>
                </c:pt>
                <c:pt idx="7610">
                  <c:v>20.9</c:v>
                </c:pt>
                <c:pt idx="7611">
                  <c:v>20.574999999999999</c:v>
                </c:pt>
                <c:pt idx="7612">
                  <c:v>20.2</c:v>
                </c:pt>
                <c:pt idx="7613">
                  <c:v>21.074999999999999</c:v>
                </c:pt>
                <c:pt idx="7614">
                  <c:v>22.375</c:v>
                </c:pt>
                <c:pt idx="7615">
                  <c:v>23.675000000000001</c:v>
                </c:pt>
                <c:pt idx="7616">
                  <c:v>26.25</c:v>
                </c:pt>
                <c:pt idx="7617">
                  <c:v>29.25</c:v>
                </c:pt>
                <c:pt idx="7618">
                  <c:v>29.625</c:v>
                </c:pt>
                <c:pt idx="7619">
                  <c:v>29.65</c:v>
                </c:pt>
                <c:pt idx="7620">
                  <c:v>29.774999999999999</c:v>
                </c:pt>
                <c:pt idx="7621">
                  <c:v>29.95</c:v>
                </c:pt>
                <c:pt idx="7622">
                  <c:v>29.4</c:v>
                </c:pt>
                <c:pt idx="7623">
                  <c:v>28.524999999999999</c:v>
                </c:pt>
                <c:pt idx="7624">
                  <c:v>27.7</c:v>
                </c:pt>
                <c:pt idx="7625">
                  <c:v>27.05</c:v>
                </c:pt>
                <c:pt idx="7626">
                  <c:v>26.375</c:v>
                </c:pt>
                <c:pt idx="7627">
                  <c:v>25.75</c:v>
                </c:pt>
                <c:pt idx="7628">
                  <c:v>25.3</c:v>
                </c:pt>
                <c:pt idx="7629">
                  <c:v>24.9</c:v>
                </c:pt>
                <c:pt idx="7630">
                  <c:v>24.5</c:v>
                </c:pt>
                <c:pt idx="7631">
                  <c:v>24.175000000000001</c:v>
                </c:pt>
                <c:pt idx="7632">
                  <c:v>23.95</c:v>
                </c:pt>
                <c:pt idx="7633">
                  <c:v>23.675000000000001</c:v>
                </c:pt>
                <c:pt idx="7634">
                  <c:v>23.3</c:v>
                </c:pt>
                <c:pt idx="7635">
                  <c:v>22.9</c:v>
                </c:pt>
                <c:pt idx="7636">
                  <c:v>22.5</c:v>
                </c:pt>
                <c:pt idx="7637">
                  <c:v>22.925000000000001</c:v>
                </c:pt>
                <c:pt idx="7638">
                  <c:v>23.7</c:v>
                </c:pt>
                <c:pt idx="7639">
                  <c:v>24.425000000000001</c:v>
                </c:pt>
                <c:pt idx="7640">
                  <c:v>25.95</c:v>
                </c:pt>
                <c:pt idx="7641">
                  <c:v>27.675000000000001</c:v>
                </c:pt>
                <c:pt idx="7642">
                  <c:v>29.45</c:v>
                </c:pt>
                <c:pt idx="7643">
                  <c:v>30.05</c:v>
                </c:pt>
                <c:pt idx="7644">
                  <c:v>30.175000000000001</c:v>
                </c:pt>
                <c:pt idx="7645">
                  <c:v>30.35</c:v>
                </c:pt>
                <c:pt idx="7646">
                  <c:v>29.725000000000001</c:v>
                </c:pt>
                <c:pt idx="7647">
                  <c:v>28.9</c:v>
                </c:pt>
                <c:pt idx="7648">
                  <c:v>28.024999999999999</c:v>
                </c:pt>
                <c:pt idx="7649">
                  <c:v>27.274999999999999</c:v>
                </c:pt>
                <c:pt idx="7650">
                  <c:v>26.65</c:v>
                </c:pt>
                <c:pt idx="7651">
                  <c:v>25.975000000000001</c:v>
                </c:pt>
                <c:pt idx="7652">
                  <c:v>25.125</c:v>
                </c:pt>
                <c:pt idx="7653">
                  <c:v>24.3</c:v>
                </c:pt>
                <c:pt idx="7654">
                  <c:v>23.425000000000001</c:v>
                </c:pt>
                <c:pt idx="7655">
                  <c:v>22.975000000000001</c:v>
                </c:pt>
                <c:pt idx="7656">
                  <c:v>22.675000000000001</c:v>
                </c:pt>
                <c:pt idx="7657">
                  <c:v>22.375</c:v>
                </c:pt>
                <c:pt idx="7658">
                  <c:v>21.85</c:v>
                </c:pt>
                <c:pt idx="7659">
                  <c:v>21.324999999999999</c:v>
                </c:pt>
                <c:pt idx="7660">
                  <c:v>20.75</c:v>
                </c:pt>
                <c:pt idx="7661">
                  <c:v>21.8</c:v>
                </c:pt>
                <c:pt idx="7662">
                  <c:v>23.4</c:v>
                </c:pt>
                <c:pt idx="7663">
                  <c:v>25</c:v>
                </c:pt>
                <c:pt idx="7664">
                  <c:v>26.6</c:v>
                </c:pt>
                <c:pt idx="7665">
                  <c:v>28.2</c:v>
                </c:pt>
                <c:pt idx="7666">
                  <c:v>29.8</c:v>
                </c:pt>
                <c:pt idx="7667">
                  <c:v>30.65</c:v>
                </c:pt>
                <c:pt idx="7668">
                  <c:v>31.25</c:v>
                </c:pt>
                <c:pt idx="7669">
                  <c:v>31.85</c:v>
                </c:pt>
                <c:pt idx="7670">
                  <c:v>31.024999999999999</c:v>
                </c:pt>
                <c:pt idx="7671">
                  <c:v>29.8</c:v>
                </c:pt>
                <c:pt idx="7672">
                  <c:v>28.524999999999999</c:v>
                </c:pt>
                <c:pt idx="7673">
                  <c:v>27.524999999999999</c:v>
                </c:pt>
                <c:pt idx="7674">
                  <c:v>26.7</c:v>
                </c:pt>
                <c:pt idx="7675">
                  <c:v>25.824999999999999</c:v>
                </c:pt>
                <c:pt idx="7676">
                  <c:v>24.925000000000001</c:v>
                </c:pt>
                <c:pt idx="7677">
                  <c:v>24.1</c:v>
                </c:pt>
                <c:pt idx="7678">
                  <c:v>23.225000000000001</c:v>
                </c:pt>
                <c:pt idx="7679">
                  <c:v>22.625</c:v>
                </c:pt>
                <c:pt idx="7680">
                  <c:v>22.05</c:v>
                </c:pt>
                <c:pt idx="7681">
                  <c:v>21.524999999999999</c:v>
                </c:pt>
                <c:pt idx="7682">
                  <c:v>21.774999999999999</c:v>
                </c:pt>
                <c:pt idx="7683">
                  <c:v>22.2</c:v>
                </c:pt>
                <c:pt idx="7684">
                  <c:v>22.675000000000001</c:v>
                </c:pt>
                <c:pt idx="7685">
                  <c:v>23.4</c:v>
                </c:pt>
                <c:pt idx="7686">
                  <c:v>24.2</c:v>
                </c:pt>
                <c:pt idx="7687">
                  <c:v>25</c:v>
                </c:pt>
                <c:pt idx="7688">
                  <c:v>26.4</c:v>
                </c:pt>
                <c:pt idx="7689">
                  <c:v>28</c:v>
                </c:pt>
                <c:pt idx="7690">
                  <c:v>29.6</c:v>
                </c:pt>
                <c:pt idx="7691">
                  <c:v>30.074999999999999</c:v>
                </c:pt>
                <c:pt idx="7692">
                  <c:v>30.1</c:v>
                </c:pt>
                <c:pt idx="7693">
                  <c:v>30.175000000000001</c:v>
                </c:pt>
                <c:pt idx="7694">
                  <c:v>29.6</c:v>
                </c:pt>
                <c:pt idx="7695">
                  <c:v>28.875</c:v>
                </c:pt>
                <c:pt idx="7696">
                  <c:v>28.1</c:v>
                </c:pt>
                <c:pt idx="7697">
                  <c:v>27.45</c:v>
                </c:pt>
                <c:pt idx="7698">
                  <c:v>26.774999999999999</c:v>
                </c:pt>
                <c:pt idx="7699">
                  <c:v>26.15</c:v>
                </c:pt>
                <c:pt idx="7700">
                  <c:v>26</c:v>
                </c:pt>
                <c:pt idx="7701">
                  <c:v>26</c:v>
                </c:pt>
                <c:pt idx="7702">
                  <c:v>26</c:v>
                </c:pt>
                <c:pt idx="7703">
                  <c:v>24.725000000000001</c:v>
                </c:pt>
                <c:pt idx="7704">
                  <c:v>23.1</c:v>
                </c:pt>
                <c:pt idx="7705">
                  <c:v>21.425000000000001</c:v>
                </c:pt>
                <c:pt idx="7706">
                  <c:v>20.925000000000001</c:v>
                </c:pt>
                <c:pt idx="7707">
                  <c:v>20.75</c:v>
                </c:pt>
                <c:pt idx="7708">
                  <c:v>20.625</c:v>
                </c:pt>
                <c:pt idx="7709">
                  <c:v>21.425000000000001</c:v>
                </c:pt>
                <c:pt idx="7710">
                  <c:v>22.45</c:v>
                </c:pt>
                <c:pt idx="7711">
                  <c:v>23.524999999999999</c:v>
                </c:pt>
                <c:pt idx="7712">
                  <c:v>25.375</c:v>
                </c:pt>
                <c:pt idx="7713">
                  <c:v>27.4</c:v>
                </c:pt>
                <c:pt idx="7714">
                  <c:v>29.475000000000001</c:v>
                </c:pt>
                <c:pt idx="7715">
                  <c:v>30</c:v>
                </c:pt>
                <c:pt idx="7716">
                  <c:v>30</c:v>
                </c:pt>
                <c:pt idx="7717">
                  <c:v>30</c:v>
                </c:pt>
                <c:pt idx="7718">
                  <c:v>29.4</c:v>
                </c:pt>
                <c:pt idx="7719">
                  <c:v>28.6</c:v>
                </c:pt>
                <c:pt idx="7720">
                  <c:v>27.8</c:v>
                </c:pt>
                <c:pt idx="7721">
                  <c:v>27.225000000000001</c:v>
                </c:pt>
                <c:pt idx="7722">
                  <c:v>26.8</c:v>
                </c:pt>
                <c:pt idx="7723">
                  <c:v>26.324999999999999</c:v>
                </c:pt>
                <c:pt idx="7724">
                  <c:v>25.375</c:v>
                </c:pt>
                <c:pt idx="7725">
                  <c:v>24.2</c:v>
                </c:pt>
                <c:pt idx="7726">
                  <c:v>23.074999999999999</c:v>
                </c:pt>
                <c:pt idx="7727">
                  <c:v>22.425000000000001</c:v>
                </c:pt>
                <c:pt idx="7728">
                  <c:v>22</c:v>
                </c:pt>
                <c:pt idx="7729">
                  <c:v>21.524999999999999</c:v>
                </c:pt>
                <c:pt idx="7730">
                  <c:v>21.175000000000001</c:v>
                </c:pt>
                <c:pt idx="7731">
                  <c:v>20.8</c:v>
                </c:pt>
                <c:pt idx="7732">
                  <c:v>20.475000000000001</c:v>
                </c:pt>
                <c:pt idx="7733">
                  <c:v>21.3</c:v>
                </c:pt>
                <c:pt idx="7734">
                  <c:v>22.425000000000001</c:v>
                </c:pt>
                <c:pt idx="7735">
                  <c:v>23.6</c:v>
                </c:pt>
                <c:pt idx="7736">
                  <c:v>26.824999999999999</c:v>
                </c:pt>
                <c:pt idx="7737">
                  <c:v>30.8</c:v>
                </c:pt>
                <c:pt idx="7738">
                  <c:v>32.25</c:v>
                </c:pt>
                <c:pt idx="7739">
                  <c:v>32.85</c:v>
                </c:pt>
                <c:pt idx="7740">
                  <c:v>33.450000000000003</c:v>
                </c:pt>
                <c:pt idx="7741">
                  <c:v>34.049999999999997</c:v>
                </c:pt>
                <c:pt idx="7742">
                  <c:v>33.225000000000001</c:v>
                </c:pt>
                <c:pt idx="7743">
                  <c:v>31.85</c:v>
                </c:pt>
                <c:pt idx="7744">
                  <c:v>30.524999999999999</c:v>
                </c:pt>
                <c:pt idx="7745">
                  <c:v>29.375</c:v>
                </c:pt>
                <c:pt idx="7746">
                  <c:v>28.35</c:v>
                </c:pt>
                <c:pt idx="7747">
                  <c:v>27.274999999999999</c:v>
                </c:pt>
                <c:pt idx="7748">
                  <c:v>26.175000000000001</c:v>
                </c:pt>
                <c:pt idx="7749">
                  <c:v>25.15</c:v>
                </c:pt>
                <c:pt idx="7750">
                  <c:v>24.074999999999999</c:v>
                </c:pt>
                <c:pt idx="7751">
                  <c:v>22.975000000000001</c:v>
                </c:pt>
                <c:pt idx="7752">
                  <c:v>21.95</c:v>
                </c:pt>
                <c:pt idx="7753">
                  <c:v>20.875</c:v>
                </c:pt>
                <c:pt idx="7754">
                  <c:v>20.75</c:v>
                </c:pt>
                <c:pt idx="7755">
                  <c:v>20.95</c:v>
                </c:pt>
                <c:pt idx="7756">
                  <c:v>21.15</c:v>
                </c:pt>
                <c:pt idx="7757">
                  <c:v>22.175000000000001</c:v>
                </c:pt>
                <c:pt idx="7758">
                  <c:v>23.4</c:v>
                </c:pt>
                <c:pt idx="7759">
                  <c:v>24.675000000000001</c:v>
                </c:pt>
                <c:pt idx="7760">
                  <c:v>26.875</c:v>
                </c:pt>
                <c:pt idx="7761">
                  <c:v>29.45</c:v>
                </c:pt>
                <c:pt idx="7762">
                  <c:v>31.975000000000001</c:v>
                </c:pt>
                <c:pt idx="7763">
                  <c:v>32.75</c:v>
                </c:pt>
                <c:pt idx="7764">
                  <c:v>32.950000000000003</c:v>
                </c:pt>
                <c:pt idx="7765">
                  <c:v>33.15</c:v>
                </c:pt>
                <c:pt idx="7766">
                  <c:v>32.299999999999997</c:v>
                </c:pt>
                <c:pt idx="7767">
                  <c:v>31.1</c:v>
                </c:pt>
                <c:pt idx="7768">
                  <c:v>29.9</c:v>
                </c:pt>
                <c:pt idx="7769">
                  <c:v>28.85</c:v>
                </c:pt>
                <c:pt idx="7770">
                  <c:v>27.925000000000001</c:v>
                </c:pt>
                <c:pt idx="7771">
                  <c:v>26.95</c:v>
                </c:pt>
                <c:pt idx="7772">
                  <c:v>25.875</c:v>
                </c:pt>
                <c:pt idx="7773">
                  <c:v>24.85</c:v>
                </c:pt>
                <c:pt idx="7774">
                  <c:v>23.774999999999999</c:v>
                </c:pt>
                <c:pt idx="7775">
                  <c:v>22.75</c:v>
                </c:pt>
                <c:pt idx="7776">
                  <c:v>21.675000000000001</c:v>
                </c:pt>
                <c:pt idx="7777">
                  <c:v>20.65</c:v>
                </c:pt>
                <c:pt idx="7778">
                  <c:v>20.399999999999999</c:v>
                </c:pt>
                <c:pt idx="7779">
                  <c:v>20.399999999999999</c:v>
                </c:pt>
                <c:pt idx="7780">
                  <c:v>20.399999999999999</c:v>
                </c:pt>
                <c:pt idx="7781">
                  <c:v>21.45</c:v>
                </c:pt>
                <c:pt idx="7782">
                  <c:v>22.85</c:v>
                </c:pt>
                <c:pt idx="7783">
                  <c:v>24.25</c:v>
                </c:pt>
                <c:pt idx="7784">
                  <c:v>26.4</c:v>
                </c:pt>
                <c:pt idx="7785">
                  <c:v>28.725000000000001</c:v>
                </c:pt>
                <c:pt idx="7786">
                  <c:v>31.1</c:v>
                </c:pt>
                <c:pt idx="7787">
                  <c:v>32.075000000000003</c:v>
                </c:pt>
                <c:pt idx="7788">
                  <c:v>32.575000000000003</c:v>
                </c:pt>
                <c:pt idx="7789">
                  <c:v>33.075000000000003</c:v>
                </c:pt>
                <c:pt idx="7790">
                  <c:v>32.375</c:v>
                </c:pt>
                <c:pt idx="7791">
                  <c:v>31.2</c:v>
                </c:pt>
                <c:pt idx="7792">
                  <c:v>30.074999999999999</c:v>
                </c:pt>
                <c:pt idx="7793">
                  <c:v>28.975000000000001</c:v>
                </c:pt>
                <c:pt idx="7794">
                  <c:v>27.95</c:v>
                </c:pt>
                <c:pt idx="7795">
                  <c:v>26.875</c:v>
                </c:pt>
                <c:pt idx="7796">
                  <c:v>25.85</c:v>
                </c:pt>
                <c:pt idx="7797">
                  <c:v>24.85</c:v>
                </c:pt>
                <c:pt idx="7798">
                  <c:v>23.85</c:v>
                </c:pt>
                <c:pt idx="7799">
                  <c:v>22.85</c:v>
                </c:pt>
                <c:pt idx="7800">
                  <c:v>21.85</c:v>
                </c:pt>
                <c:pt idx="7801">
                  <c:v>20.85</c:v>
                </c:pt>
                <c:pt idx="7802">
                  <c:v>20.675000000000001</c:v>
                </c:pt>
                <c:pt idx="7803">
                  <c:v>20.7</c:v>
                </c:pt>
                <c:pt idx="7804">
                  <c:v>20.774999999999999</c:v>
                </c:pt>
                <c:pt idx="7805">
                  <c:v>21.774999999999999</c:v>
                </c:pt>
                <c:pt idx="7806">
                  <c:v>23</c:v>
                </c:pt>
                <c:pt idx="7807">
                  <c:v>24.274999999999999</c:v>
                </c:pt>
                <c:pt idx="7808">
                  <c:v>26.475000000000001</c:v>
                </c:pt>
                <c:pt idx="7809">
                  <c:v>28.975000000000001</c:v>
                </c:pt>
                <c:pt idx="7810">
                  <c:v>31.475000000000001</c:v>
                </c:pt>
                <c:pt idx="7811">
                  <c:v>32.549999999999997</c:v>
                </c:pt>
                <c:pt idx="7812">
                  <c:v>33.225000000000001</c:v>
                </c:pt>
                <c:pt idx="7813">
                  <c:v>33.85</c:v>
                </c:pt>
                <c:pt idx="7814">
                  <c:v>33.024999999999999</c:v>
                </c:pt>
                <c:pt idx="7815">
                  <c:v>31.8</c:v>
                </c:pt>
                <c:pt idx="7816">
                  <c:v>30.524999999999999</c:v>
                </c:pt>
                <c:pt idx="7817">
                  <c:v>29</c:v>
                </c:pt>
                <c:pt idx="7818">
                  <c:v>27.4</c:v>
                </c:pt>
                <c:pt idx="7819">
                  <c:v>27</c:v>
                </c:pt>
                <c:pt idx="7820">
                  <c:v>26.024999999999999</c:v>
                </c:pt>
                <c:pt idx="7821">
                  <c:v>24.65</c:v>
                </c:pt>
                <c:pt idx="7822">
                  <c:v>23.324999999999999</c:v>
                </c:pt>
                <c:pt idx="7823">
                  <c:v>22.324999999999999</c:v>
                </c:pt>
                <c:pt idx="7824">
                  <c:v>21.5</c:v>
                </c:pt>
                <c:pt idx="7825">
                  <c:v>20.625</c:v>
                </c:pt>
                <c:pt idx="7826">
                  <c:v>20.85</c:v>
                </c:pt>
                <c:pt idx="7827">
                  <c:v>21.45</c:v>
                </c:pt>
                <c:pt idx="7828">
                  <c:v>22.05</c:v>
                </c:pt>
                <c:pt idx="7829">
                  <c:v>23.024999999999999</c:v>
                </c:pt>
                <c:pt idx="7830">
                  <c:v>24.2</c:v>
                </c:pt>
                <c:pt idx="7831">
                  <c:v>25.324999999999999</c:v>
                </c:pt>
                <c:pt idx="7832">
                  <c:v>27.25</c:v>
                </c:pt>
                <c:pt idx="7833">
                  <c:v>29.375</c:v>
                </c:pt>
                <c:pt idx="7834">
                  <c:v>31.55</c:v>
                </c:pt>
                <c:pt idx="7835">
                  <c:v>32.625</c:v>
                </c:pt>
                <c:pt idx="7836">
                  <c:v>33.325000000000003</c:v>
                </c:pt>
                <c:pt idx="7837">
                  <c:v>34.024999999999999</c:v>
                </c:pt>
                <c:pt idx="7838">
                  <c:v>33.15</c:v>
                </c:pt>
                <c:pt idx="7839">
                  <c:v>31.75</c:v>
                </c:pt>
                <c:pt idx="7840">
                  <c:v>30.35</c:v>
                </c:pt>
                <c:pt idx="7841">
                  <c:v>29.175000000000001</c:v>
                </c:pt>
                <c:pt idx="7842">
                  <c:v>28</c:v>
                </c:pt>
                <c:pt idx="7843">
                  <c:v>26.875</c:v>
                </c:pt>
                <c:pt idx="7844">
                  <c:v>25.4</c:v>
                </c:pt>
                <c:pt idx="7845">
                  <c:v>23.8</c:v>
                </c:pt>
                <c:pt idx="7846">
                  <c:v>22.2</c:v>
                </c:pt>
                <c:pt idx="7847">
                  <c:v>21.425000000000001</c:v>
                </c:pt>
                <c:pt idx="7848">
                  <c:v>20.85</c:v>
                </c:pt>
                <c:pt idx="7849">
                  <c:v>20.324999999999999</c:v>
                </c:pt>
                <c:pt idx="7850">
                  <c:v>20.125</c:v>
                </c:pt>
                <c:pt idx="7851">
                  <c:v>19.95</c:v>
                </c:pt>
                <c:pt idx="7852">
                  <c:v>19.824999999999999</c:v>
                </c:pt>
                <c:pt idx="7853">
                  <c:v>20.925000000000001</c:v>
                </c:pt>
                <c:pt idx="7854">
                  <c:v>22.5</c:v>
                </c:pt>
                <c:pt idx="7855">
                  <c:v>24.024999999999999</c:v>
                </c:pt>
                <c:pt idx="7856">
                  <c:v>26.425000000000001</c:v>
                </c:pt>
                <c:pt idx="7857">
                  <c:v>29.05</c:v>
                </c:pt>
                <c:pt idx="7858">
                  <c:v>31.725000000000001</c:v>
                </c:pt>
                <c:pt idx="7859">
                  <c:v>32.924999999999997</c:v>
                </c:pt>
                <c:pt idx="7860">
                  <c:v>33.549999999999997</c:v>
                </c:pt>
                <c:pt idx="7861">
                  <c:v>34.225000000000001</c:v>
                </c:pt>
                <c:pt idx="7862">
                  <c:v>33.274999999999999</c:v>
                </c:pt>
                <c:pt idx="7863">
                  <c:v>31.7</c:v>
                </c:pt>
                <c:pt idx="7864">
                  <c:v>30.175000000000001</c:v>
                </c:pt>
                <c:pt idx="7865">
                  <c:v>28.975000000000001</c:v>
                </c:pt>
                <c:pt idx="7866">
                  <c:v>27.95</c:v>
                </c:pt>
                <c:pt idx="7867">
                  <c:v>26.875</c:v>
                </c:pt>
                <c:pt idx="7868">
                  <c:v>25.324999999999999</c:v>
                </c:pt>
                <c:pt idx="7869">
                  <c:v>23.55</c:v>
                </c:pt>
                <c:pt idx="7870">
                  <c:v>21.824999999999999</c:v>
                </c:pt>
                <c:pt idx="7871">
                  <c:v>21.25</c:v>
                </c:pt>
                <c:pt idx="7872">
                  <c:v>21.05</c:v>
                </c:pt>
                <c:pt idx="7873">
                  <c:v>20.85</c:v>
                </c:pt>
                <c:pt idx="7874">
                  <c:v>21.25</c:v>
                </c:pt>
                <c:pt idx="7875">
                  <c:v>21.774999999999999</c:v>
                </c:pt>
                <c:pt idx="7876">
                  <c:v>22.35</c:v>
                </c:pt>
                <c:pt idx="7877">
                  <c:v>22.95</c:v>
                </c:pt>
                <c:pt idx="7878">
                  <c:v>23.475000000000001</c:v>
                </c:pt>
                <c:pt idx="7879">
                  <c:v>24.05</c:v>
                </c:pt>
                <c:pt idx="7880">
                  <c:v>26.15</c:v>
                </c:pt>
                <c:pt idx="7881">
                  <c:v>28.75</c:v>
                </c:pt>
                <c:pt idx="7882">
                  <c:v>31.35</c:v>
                </c:pt>
                <c:pt idx="7883">
                  <c:v>31.7</c:v>
                </c:pt>
                <c:pt idx="7884">
                  <c:v>31.375</c:v>
                </c:pt>
                <c:pt idx="7885">
                  <c:v>31</c:v>
                </c:pt>
                <c:pt idx="7886">
                  <c:v>30.6</c:v>
                </c:pt>
                <c:pt idx="7887">
                  <c:v>30.274999999999999</c:v>
                </c:pt>
                <c:pt idx="7888">
                  <c:v>29.9</c:v>
                </c:pt>
                <c:pt idx="7889">
                  <c:v>28.975000000000001</c:v>
                </c:pt>
                <c:pt idx="7890">
                  <c:v>27.95</c:v>
                </c:pt>
                <c:pt idx="7891">
                  <c:v>26.875</c:v>
                </c:pt>
                <c:pt idx="7892">
                  <c:v>25.85</c:v>
                </c:pt>
                <c:pt idx="7893">
                  <c:v>24.85</c:v>
                </c:pt>
                <c:pt idx="7894">
                  <c:v>23.85</c:v>
                </c:pt>
                <c:pt idx="7895">
                  <c:v>22.925000000000001</c:v>
                </c:pt>
                <c:pt idx="7896">
                  <c:v>21.95</c:v>
                </c:pt>
                <c:pt idx="7897">
                  <c:v>21.024999999999999</c:v>
                </c:pt>
                <c:pt idx="7898">
                  <c:v>21.175000000000001</c:v>
                </c:pt>
                <c:pt idx="7899">
                  <c:v>21.6</c:v>
                </c:pt>
                <c:pt idx="7900">
                  <c:v>22.074999999999999</c:v>
                </c:pt>
                <c:pt idx="7901">
                  <c:v>22.725000000000001</c:v>
                </c:pt>
                <c:pt idx="7902">
                  <c:v>23.5</c:v>
                </c:pt>
                <c:pt idx="7903">
                  <c:v>24.225000000000001</c:v>
                </c:pt>
                <c:pt idx="7904">
                  <c:v>26.274999999999999</c:v>
                </c:pt>
                <c:pt idx="7905">
                  <c:v>28.7</c:v>
                </c:pt>
                <c:pt idx="7906">
                  <c:v>31.175000000000001</c:v>
                </c:pt>
                <c:pt idx="7907">
                  <c:v>31.725000000000001</c:v>
                </c:pt>
                <c:pt idx="7908">
                  <c:v>31.55</c:v>
                </c:pt>
                <c:pt idx="7909">
                  <c:v>31.425000000000001</c:v>
                </c:pt>
                <c:pt idx="7910">
                  <c:v>30.8</c:v>
                </c:pt>
                <c:pt idx="7911">
                  <c:v>30</c:v>
                </c:pt>
                <c:pt idx="7912">
                  <c:v>29.2</c:v>
                </c:pt>
                <c:pt idx="7913">
                  <c:v>28.475000000000001</c:v>
                </c:pt>
                <c:pt idx="7914">
                  <c:v>27.7</c:v>
                </c:pt>
                <c:pt idx="7915">
                  <c:v>26.975000000000001</c:v>
                </c:pt>
                <c:pt idx="7916">
                  <c:v>25.975000000000001</c:v>
                </c:pt>
                <c:pt idx="7917">
                  <c:v>24.95</c:v>
                </c:pt>
                <c:pt idx="7918">
                  <c:v>23.875</c:v>
                </c:pt>
                <c:pt idx="7919">
                  <c:v>23.225000000000001</c:v>
                </c:pt>
                <c:pt idx="7920">
                  <c:v>22.725000000000001</c:v>
                </c:pt>
                <c:pt idx="7921">
                  <c:v>22.225000000000001</c:v>
                </c:pt>
                <c:pt idx="7922">
                  <c:v>21.725000000000001</c:v>
                </c:pt>
                <c:pt idx="7923">
                  <c:v>21.225000000000001</c:v>
                </c:pt>
                <c:pt idx="7924">
                  <c:v>20.725000000000001</c:v>
                </c:pt>
                <c:pt idx="7925">
                  <c:v>21.725000000000001</c:v>
                </c:pt>
                <c:pt idx="7926">
                  <c:v>23.15</c:v>
                </c:pt>
                <c:pt idx="7927">
                  <c:v>24.625</c:v>
                </c:pt>
                <c:pt idx="7928">
                  <c:v>26.65</c:v>
                </c:pt>
                <c:pt idx="7929">
                  <c:v>28.85</c:v>
                </c:pt>
                <c:pt idx="7930">
                  <c:v>31.05</c:v>
                </c:pt>
                <c:pt idx="7931">
                  <c:v>31.75</c:v>
                </c:pt>
                <c:pt idx="7932">
                  <c:v>31.95</c:v>
                </c:pt>
                <c:pt idx="7933">
                  <c:v>32.15</c:v>
                </c:pt>
                <c:pt idx="7934">
                  <c:v>31.3</c:v>
                </c:pt>
                <c:pt idx="7935">
                  <c:v>30.1</c:v>
                </c:pt>
                <c:pt idx="7936">
                  <c:v>28.9</c:v>
                </c:pt>
                <c:pt idx="7937">
                  <c:v>28.15</c:v>
                </c:pt>
                <c:pt idx="7938">
                  <c:v>27.55</c:v>
                </c:pt>
                <c:pt idx="7939">
                  <c:v>26.95</c:v>
                </c:pt>
                <c:pt idx="7940">
                  <c:v>25.9</c:v>
                </c:pt>
                <c:pt idx="7941">
                  <c:v>24.7</c:v>
                </c:pt>
                <c:pt idx="7942">
                  <c:v>23.5</c:v>
                </c:pt>
                <c:pt idx="7943">
                  <c:v>22.824999999999999</c:v>
                </c:pt>
                <c:pt idx="7944">
                  <c:v>22.4</c:v>
                </c:pt>
                <c:pt idx="7945">
                  <c:v>21.925000000000001</c:v>
                </c:pt>
                <c:pt idx="7946">
                  <c:v>21.8</c:v>
                </c:pt>
                <c:pt idx="7947">
                  <c:v>21.8</c:v>
                </c:pt>
                <c:pt idx="7948">
                  <c:v>21.8</c:v>
                </c:pt>
                <c:pt idx="7949">
                  <c:v>22.55</c:v>
                </c:pt>
                <c:pt idx="7950">
                  <c:v>23.55</c:v>
                </c:pt>
                <c:pt idx="7951">
                  <c:v>24.55</c:v>
                </c:pt>
                <c:pt idx="7952">
                  <c:v>26.675000000000001</c:v>
                </c:pt>
                <c:pt idx="7953">
                  <c:v>29.1</c:v>
                </c:pt>
                <c:pt idx="7954">
                  <c:v>31.574999999999999</c:v>
                </c:pt>
                <c:pt idx="7955">
                  <c:v>32.049999999999997</c:v>
                </c:pt>
                <c:pt idx="7956">
                  <c:v>31.85</c:v>
                </c:pt>
                <c:pt idx="7957">
                  <c:v>31.65</c:v>
                </c:pt>
                <c:pt idx="7958">
                  <c:v>30.774999999999999</c:v>
                </c:pt>
                <c:pt idx="7959">
                  <c:v>29.675000000000001</c:v>
                </c:pt>
                <c:pt idx="7960">
                  <c:v>28.574999999999999</c:v>
                </c:pt>
                <c:pt idx="7961">
                  <c:v>27.7</c:v>
                </c:pt>
                <c:pt idx="7962">
                  <c:v>26.975000000000001</c:v>
                </c:pt>
                <c:pt idx="7963">
                  <c:v>26.2</c:v>
                </c:pt>
                <c:pt idx="7964">
                  <c:v>25.324999999999999</c:v>
                </c:pt>
                <c:pt idx="7965">
                  <c:v>24.5</c:v>
                </c:pt>
                <c:pt idx="7966">
                  <c:v>23.625</c:v>
                </c:pt>
                <c:pt idx="7967">
                  <c:v>23.024999999999999</c:v>
                </c:pt>
                <c:pt idx="7968">
                  <c:v>22.6</c:v>
                </c:pt>
                <c:pt idx="7969">
                  <c:v>22.125</c:v>
                </c:pt>
                <c:pt idx="7970">
                  <c:v>21.475000000000001</c:v>
                </c:pt>
                <c:pt idx="7971">
                  <c:v>20.85</c:v>
                </c:pt>
                <c:pt idx="7972">
                  <c:v>20.175000000000001</c:v>
                </c:pt>
                <c:pt idx="7973">
                  <c:v>20.9</c:v>
                </c:pt>
                <c:pt idx="7974">
                  <c:v>22.1</c:v>
                </c:pt>
                <c:pt idx="7975">
                  <c:v>23.3</c:v>
                </c:pt>
                <c:pt idx="7976">
                  <c:v>25.475000000000001</c:v>
                </c:pt>
                <c:pt idx="7977">
                  <c:v>27.9</c:v>
                </c:pt>
                <c:pt idx="7978">
                  <c:v>30.375</c:v>
                </c:pt>
                <c:pt idx="7979">
                  <c:v>30.7</c:v>
                </c:pt>
                <c:pt idx="7980">
                  <c:v>30.225000000000001</c:v>
                </c:pt>
                <c:pt idx="7981">
                  <c:v>29.8</c:v>
                </c:pt>
                <c:pt idx="7982">
                  <c:v>29.4</c:v>
                </c:pt>
                <c:pt idx="7983">
                  <c:v>28.925000000000001</c:v>
                </c:pt>
                <c:pt idx="7984">
                  <c:v>28.5</c:v>
                </c:pt>
                <c:pt idx="7985">
                  <c:v>27.8</c:v>
                </c:pt>
                <c:pt idx="7986">
                  <c:v>27</c:v>
                </c:pt>
                <c:pt idx="7987">
                  <c:v>26.2</c:v>
                </c:pt>
                <c:pt idx="7988">
                  <c:v>26.15</c:v>
                </c:pt>
                <c:pt idx="7989">
                  <c:v>26.35</c:v>
                </c:pt>
                <c:pt idx="7990">
                  <c:v>26.55</c:v>
                </c:pt>
                <c:pt idx="7991">
                  <c:v>25.175000000000001</c:v>
                </c:pt>
                <c:pt idx="7992">
                  <c:v>23.35</c:v>
                </c:pt>
                <c:pt idx="7993">
                  <c:v>21.475000000000001</c:v>
                </c:pt>
                <c:pt idx="7994">
                  <c:v>20.774999999999999</c:v>
                </c:pt>
                <c:pt idx="7995">
                  <c:v>20.399999999999999</c:v>
                </c:pt>
                <c:pt idx="7996">
                  <c:v>20.074999999999999</c:v>
                </c:pt>
                <c:pt idx="7997">
                  <c:v>20.824999999999999</c:v>
                </c:pt>
                <c:pt idx="7998">
                  <c:v>22</c:v>
                </c:pt>
                <c:pt idx="7999">
                  <c:v>23.125</c:v>
                </c:pt>
                <c:pt idx="8000">
                  <c:v>25.425000000000001</c:v>
                </c:pt>
                <c:pt idx="8001">
                  <c:v>28.2</c:v>
                </c:pt>
                <c:pt idx="8002">
                  <c:v>30.925000000000001</c:v>
                </c:pt>
                <c:pt idx="8003">
                  <c:v>32.274999999999999</c:v>
                </c:pt>
                <c:pt idx="8004">
                  <c:v>33.25</c:v>
                </c:pt>
                <c:pt idx="8005">
                  <c:v>34.174999999999997</c:v>
                </c:pt>
                <c:pt idx="8006">
                  <c:v>33.424999999999997</c:v>
                </c:pt>
                <c:pt idx="8007">
                  <c:v>32.200000000000003</c:v>
                </c:pt>
                <c:pt idx="8008">
                  <c:v>30.925000000000001</c:v>
                </c:pt>
                <c:pt idx="8009">
                  <c:v>29.925000000000001</c:v>
                </c:pt>
                <c:pt idx="8010">
                  <c:v>28.65</c:v>
                </c:pt>
                <c:pt idx="8011">
                  <c:v>27.25</c:v>
                </c:pt>
                <c:pt idx="8012">
                  <c:v>25.85</c:v>
                </c:pt>
                <c:pt idx="8013">
                  <c:v>24.375</c:v>
                </c:pt>
                <c:pt idx="8014">
                  <c:v>22.875</c:v>
                </c:pt>
                <c:pt idx="8015">
                  <c:v>21.3</c:v>
                </c:pt>
                <c:pt idx="8016">
                  <c:v>19.7</c:v>
                </c:pt>
                <c:pt idx="8017">
                  <c:v>18.024999999999999</c:v>
                </c:pt>
                <c:pt idx="8018">
                  <c:v>16.324999999999999</c:v>
                </c:pt>
                <c:pt idx="8019">
                  <c:v>14.625</c:v>
                </c:pt>
                <c:pt idx="8020">
                  <c:v>12.85</c:v>
                </c:pt>
                <c:pt idx="8021">
                  <c:v>13</c:v>
                </c:pt>
                <c:pt idx="8022">
                  <c:v>14.1</c:v>
                </c:pt>
                <c:pt idx="8023">
                  <c:v>15.3</c:v>
                </c:pt>
                <c:pt idx="8024">
                  <c:v>17.175000000000001</c:v>
                </c:pt>
                <c:pt idx="8025">
                  <c:v>19.274999999999999</c:v>
                </c:pt>
                <c:pt idx="8026">
                  <c:v>21.375</c:v>
                </c:pt>
                <c:pt idx="8027">
                  <c:v>22.574999999999999</c:v>
                </c:pt>
                <c:pt idx="8028">
                  <c:v>23.475000000000001</c:v>
                </c:pt>
                <c:pt idx="8029">
                  <c:v>24.45</c:v>
                </c:pt>
                <c:pt idx="8030">
                  <c:v>24.1</c:v>
                </c:pt>
                <c:pt idx="8031">
                  <c:v>23.3</c:v>
                </c:pt>
                <c:pt idx="8032">
                  <c:v>22.425000000000001</c:v>
                </c:pt>
                <c:pt idx="8033">
                  <c:v>21.75</c:v>
                </c:pt>
                <c:pt idx="8034">
                  <c:v>21.074999999999999</c:v>
                </c:pt>
                <c:pt idx="8035">
                  <c:v>20.375</c:v>
                </c:pt>
                <c:pt idx="8036">
                  <c:v>19.524999999999999</c:v>
                </c:pt>
                <c:pt idx="8037">
                  <c:v>18.625</c:v>
                </c:pt>
                <c:pt idx="8038">
                  <c:v>17.8</c:v>
                </c:pt>
                <c:pt idx="8039">
                  <c:v>17.375</c:v>
                </c:pt>
                <c:pt idx="8040">
                  <c:v>17.149999999999999</c:v>
                </c:pt>
                <c:pt idx="8041">
                  <c:v>16.875</c:v>
                </c:pt>
                <c:pt idx="8042">
                  <c:v>17.175000000000001</c:v>
                </c:pt>
                <c:pt idx="8043">
                  <c:v>17.75</c:v>
                </c:pt>
                <c:pt idx="8044">
                  <c:v>18.274999999999999</c:v>
                </c:pt>
                <c:pt idx="8045">
                  <c:v>19.149999999999999</c:v>
                </c:pt>
                <c:pt idx="8046">
                  <c:v>20.149999999999999</c:v>
                </c:pt>
                <c:pt idx="8047">
                  <c:v>21.15</c:v>
                </c:pt>
                <c:pt idx="8048">
                  <c:v>23.2</c:v>
                </c:pt>
                <c:pt idx="8049">
                  <c:v>25.524999999999999</c:v>
                </c:pt>
                <c:pt idx="8050">
                  <c:v>27.9</c:v>
                </c:pt>
                <c:pt idx="8051">
                  <c:v>29.024999999999999</c:v>
                </c:pt>
                <c:pt idx="8052">
                  <c:v>29.725000000000001</c:v>
                </c:pt>
                <c:pt idx="8053">
                  <c:v>30.425000000000001</c:v>
                </c:pt>
                <c:pt idx="8054">
                  <c:v>30.15</c:v>
                </c:pt>
                <c:pt idx="8055">
                  <c:v>29.55</c:v>
                </c:pt>
                <c:pt idx="8056">
                  <c:v>28.95</c:v>
                </c:pt>
                <c:pt idx="8057">
                  <c:v>27.824999999999999</c:v>
                </c:pt>
                <c:pt idx="8058">
                  <c:v>26.6</c:v>
                </c:pt>
                <c:pt idx="8059">
                  <c:v>25.324999999999999</c:v>
                </c:pt>
                <c:pt idx="8060">
                  <c:v>24.024999999999999</c:v>
                </c:pt>
                <c:pt idx="8061">
                  <c:v>22.8</c:v>
                </c:pt>
                <c:pt idx="8062">
                  <c:v>21.524999999999999</c:v>
                </c:pt>
                <c:pt idx="8063">
                  <c:v>20.675000000000001</c:v>
                </c:pt>
                <c:pt idx="8064">
                  <c:v>20.05</c:v>
                </c:pt>
                <c:pt idx="8065">
                  <c:v>19.375</c:v>
                </c:pt>
                <c:pt idx="8066">
                  <c:v>18.975000000000001</c:v>
                </c:pt>
                <c:pt idx="8067">
                  <c:v>18.75</c:v>
                </c:pt>
                <c:pt idx="8068">
                  <c:v>18.475000000000001</c:v>
                </c:pt>
                <c:pt idx="8069">
                  <c:v>19.824999999999999</c:v>
                </c:pt>
                <c:pt idx="8070">
                  <c:v>21.65</c:v>
                </c:pt>
                <c:pt idx="8071">
                  <c:v>23.524999999999999</c:v>
                </c:pt>
                <c:pt idx="8072">
                  <c:v>25.725000000000001</c:v>
                </c:pt>
                <c:pt idx="8073">
                  <c:v>27.95</c:v>
                </c:pt>
                <c:pt idx="8074">
                  <c:v>30.225000000000001</c:v>
                </c:pt>
                <c:pt idx="8075">
                  <c:v>30.875</c:v>
                </c:pt>
                <c:pt idx="8076">
                  <c:v>30.9</c:v>
                </c:pt>
                <c:pt idx="8077">
                  <c:v>30.975000000000001</c:v>
                </c:pt>
                <c:pt idx="8078">
                  <c:v>30.4</c:v>
                </c:pt>
                <c:pt idx="8079">
                  <c:v>29.6</c:v>
                </c:pt>
                <c:pt idx="8080">
                  <c:v>28.8</c:v>
                </c:pt>
                <c:pt idx="8081">
                  <c:v>27.774999999999999</c:v>
                </c:pt>
                <c:pt idx="8082">
                  <c:v>26.675000000000001</c:v>
                </c:pt>
                <c:pt idx="8083">
                  <c:v>25.574999999999999</c:v>
                </c:pt>
                <c:pt idx="8084">
                  <c:v>24.475000000000001</c:v>
                </c:pt>
                <c:pt idx="8085">
                  <c:v>23.375</c:v>
                </c:pt>
                <c:pt idx="8086">
                  <c:v>22.274999999999999</c:v>
                </c:pt>
                <c:pt idx="8087">
                  <c:v>21.625</c:v>
                </c:pt>
                <c:pt idx="8088">
                  <c:v>21.2</c:v>
                </c:pt>
                <c:pt idx="8089">
                  <c:v>20.725000000000001</c:v>
                </c:pt>
                <c:pt idx="8090">
                  <c:v>20.225000000000001</c:v>
                </c:pt>
                <c:pt idx="8091">
                  <c:v>19.8</c:v>
                </c:pt>
                <c:pt idx="8092">
                  <c:v>19.324999999999999</c:v>
                </c:pt>
                <c:pt idx="8093">
                  <c:v>20.399999999999999</c:v>
                </c:pt>
                <c:pt idx="8094">
                  <c:v>22</c:v>
                </c:pt>
                <c:pt idx="8095">
                  <c:v>23.6</c:v>
                </c:pt>
                <c:pt idx="8096">
                  <c:v>25.65</c:v>
                </c:pt>
                <c:pt idx="8097">
                  <c:v>27.85</c:v>
                </c:pt>
                <c:pt idx="8098">
                  <c:v>30.125</c:v>
                </c:pt>
                <c:pt idx="8099">
                  <c:v>30.85</c:v>
                </c:pt>
                <c:pt idx="8100">
                  <c:v>31.125</c:v>
                </c:pt>
                <c:pt idx="8101">
                  <c:v>31.35</c:v>
                </c:pt>
                <c:pt idx="8102">
                  <c:v>30.725000000000001</c:v>
                </c:pt>
                <c:pt idx="8103">
                  <c:v>29.75</c:v>
                </c:pt>
                <c:pt idx="8104">
                  <c:v>28.824999999999999</c:v>
                </c:pt>
                <c:pt idx="8105">
                  <c:v>27.925000000000001</c:v>
                </c:pt>
                <c:pt idx="8106">
                  <c:v>27.1</c:v>
                </c:pt>
                <c:pt idx="8107">
                  <c:v>26.225000000000001</c:v>
                </c:pt>
                <c:pt idx="8108">
                  <c:v>25.4</c:v>
                </c:pt>
                <c:pt idx="8109">
                  <c:v>24.6</c:v>
                </c:pt>
                <c:pt idx="8110">
                  <c:v>23.8</c:v>
                </c:pt>
                <c:pt idx="8111">
                  <c:v>23.15</c:v>
                </c:pt>
                <c:pt idx="8112">
                  <c:v>22.55</c:v>
                </c:pt>
                <c:pt idx="8113">
                  <c:v>21.95</c:v>
                </c:pt>
                <c:pt idx="8114">
                  <c:v>21.35</c:v>
                </c:pt>
                <c:pt idx="8115">
                  <c:v>20.75</c:v>
                </c:pt>
                <c:pt idx="8116">
                  <c:v>20.149999999999999</c:v>
                </c:pt>
                <c:pt idx="8117">
                  <c:v>21.125</c:v>
                </c:pt>
                <c:pt idx="8118">
                  <c:v>22.55</c:v>
                </c:pt>
                <c:pt idx="8119">
                  <c:v>24.024999999999999</c:v>
                </c:pt>
                <c:pt idx="8120">
                  <c:v>26.05</c:v>
                </c:pt>
                <c:pt idx="8121">
                  <c:v>28.25</c:v>
                </c:pt>
                <c:pt idx="8122">
                  <c:v>30.45</c:v>
                </c:pt>
                <c:pt idx="8123">
                  <c:v>31.375</c:v>
                </c:pt>
                <c:pt idx="8124">
                  <c:v>31.8</c:v>
                </c:pt>
                <c:pt idx="8125">
                  <c:v>32.274999999999999</c:v>
                </c:pt>
                <c:pt idx="8126">
                  <c:v>31.574999999999999</c:v>
                </c:pt>
                <c:pt idx="8127">
                  <c:v>30.55</c:v>
                </c:pt>
                <c:pt idx="8128">
                  <c:v>29.475000000000001</c:v>
                </c:pt>
                <c:pt idx="8129">
                  <c:v>28.375</c:v>
                </c:pt>
                <c:pt idx="8130">
                  <c:v>27.35</c:v>
                </c:pt>
                <c:pt idx="8131">
                  <c:v>26.274999999999999</c:v>
                </c:pt>
                <c:pt idx="8132">
                  <c:v>24.95</c:v>
                </c:pt>
                <c:pt idx="8133">
                  <c:v>23.55</c:v>
                </c:pt>
                <c:pt idx="8134">
                  <c:v>22.15</c:v>
                </c:pt>
                <c:pt idx="8135">
                  <c:v>21.35</c:v>
                </c:pt>
                <c:pt idx="8136">
                  <c:v>20.75</c:v>
                </c:pt>
                <c:pt idx="8137">
                  <c:v>20.149999999999999</c:v>
                </c:pt>
                <c:pt idx="8138">
                  <c:v>19.925000000000001</c:v>
                </c:pt>
                <c:pt idx="8139">
                  <c:v>19.75</c:v>
                </c:pt>
                <c:pt idx="8140">
                  <c:v>19.625</c:v>
                </c:pt>
                <c:pt idx="8141">
                  <c:v>21.024999999999999</c:v>
                </c:pt>
                <c:pt idx="8142">
                  <c:v>22.925000000000001</c:v>
                </c:pt>
                <c:pt idx="8143">
                  <c:v>24.824999999999999</c:v>
                </c:pt>
                <c:pt idx="8144">
                  <c:v>26.725000000000001</c:v>
                </c:pt>
                <c:pt idx="8145">
                  <c:v>28.625</c:v>
                </c:pt>
                <c:pt idx="8146">
                  <c:v>30.524999999999999</c:v>
                </c:pt>
                <c:pt idx="8147">
                  <c:v>30.475000000000001</c:v>
                </c:pt>
                <c:pt idx="8148">
                  <c:v>29.774999999999999</c:v>
                </c:pt>
                <c:pt idx="8149">
                  <c:v>29.074999999999999</c:v>
                </c:pt>
                <c:pt idx="8150">
                  <c:v>28.375</c:v>
                </c:pt>
                <c:pt idx="8151">
                  <c:v>27.675000000000001</c:v>
                </c:pt>
                <c:pt idx="8152">
                  <c:v>26.975000000000001</c:v>
                </c:pt>
                <c:pt idx="8153">
                  <c:v>26.274999999999999</c:v>
                </c:pt>
                <c:pt idx="8154">
                  <c:v>25.5</c:v>
                </c:pt>
                <c:pt idx="8155">
                  <c:v>24.774999999999999</c:v>
                </c:pt>
                <c:pt idx="8156">
                  <c:v>23.925000000000001</c:v>
                </c:pt>
                <c:pt idx="8157">
                  <c:v>22.95</c:v>
                </c:pt>
                <c:pt idx="8158">
                  <c:v>22.024999999999999</c:v>
                </c:pt>
                <c:pt idx="8159">
                  <c:v>21.2</c:v>
                </c:pt>
                <c:pt idx="8160">
                  <c:v>20.399999999999999</c:v>
                </c:pt>
                <c:pt idx="8161">
                  <c:v>19.600000000000001</c:v>
                </c:pt>
                <c:pt idx="8162">
                  <c:v>19.25</c:v>
                </c:pt>
                <c:pt idx="8163">
                  <c:v>19.05</c:v>
                </c:pt>
                <c:pt idx="8164">
                  <c:v>18.850000000000001</c:v>
                </c:pt>
                <c:pt idx="8165">
                  <c:v>19.324999999999999</c:v>
                </c:pt>
                <c:pt idx="8166">
                  <c:v>20.100000000000001</c:v>
                </c:pt>
                <c:pt idx="8167">
                  <c:v>20.824999999999999</c:v>
                </c:pt>
                <c:pt idx="8168">
                  <c:v>22.8</c:v>
                </c:pt>
                <c:pt idx="8169">
                  <c:v>25.2</c:v>
                </c:pt>
                <c:pt idx="8170">
                  <c:v>27.6</c:v>
                </c:pt>
                <c:pt idx="8171">
                  <c:v>28.274999999999999</c:v>
                </c:pt>
                <c:pt idx="8172">
                  <c:v>28.3</c:v>
                </c:pt>
                <c:pt idx="8173">
                  <c:v>28.375</c:v>
                </c:pt>
                <c:pt idx="8174">
                  <c:v>27.95</c:v>
                </c:pt>
                <c:pt idx="8175">
                  <c:v>27.35</c:v>
                </c:pt>
                <c:pt idx="8176">
                  <c:v>26.75</c:v>
                </c:pt>
                <c:pt idx="8177">
                  <c:v>25.925000000000001</c:v>
                </c:pt>
                <c:pt idx="8178">
                  <c:v>25.1</c:v>
                </c:pt>
                <c:pt idx="8179">
                  <c:v>24.225000000000001</c:v>
                </c:pt>
                <c:pt idx="8180">
                  <c:v>23.625</c:v>
                </c:pt>
                <c:pt idx="8181">
                  <c:v>23.05</c:v>
                </c:pt>
                <c:pt idx="8182">
                  <c:v>22.524999999999999</c:v>
                </c:pt>
                <c:pt idx="8183">
                  <c:v>22.1</c:v>
                </c:pt>
                <c:pt idx="8184">
                  <c:v>21.7</c:v>
                </c:pt>
                <c:pt idx="8185">
                  <c:v>21.3</c:v>
                </c:pt>
                <c:pt idx="8186">
                  <c:v>20.9</c:v>
                </c:pt>
                <c:pt idx="8187">
                  <c:v>20.5</c:v>
                </c:pt>
                <c:pt idx="8188">
                  <c:v>20.100000000000001</c:v>
                </c:pt>
                <c:pt idx="8189">
                  <c:v>20.6</c:v>
                </c:pt>
                <c:pt idx="8190">
                  <c:v>21.4</c:v>
                </c:pt>
                <c:pt idx="8191">
                  <c:v>22.2</c:v>
                </c:pt>
                <c:pt idx="8192">
                  <c:v>23.975000000000001</c:v>
                </c:pt>
                <c:pt idx="8193">
                  <c:v>26.15</c:v>
                </c:pt>
                <c:pt idx="8194">
                  <c:v>28.274999999999999</c:v>
                </c:pt>
                <c:pt idx="8195">
                  <c:v>28.5</c:v>
                </c:pt>
                <c:pt idx="8196">
                  <c:v>28.024999999999999</c:v>
                </c:pt>
                <c:pt idx="8197">
                  <c:v>27.6</c:v>
                </c:pt>
                <c:pt idx="8198">
                  <c:v>27.2</c:v>
                </c:pt>
                <c:pt idx="8199">
                  <c:v>26.725000000000001</c:v>
                </c:pt>
                <c:pt idx="8200">
                  <c:v>26.3</c:v>
                </c:pt>
                <c:pt idx="8201">
                  <c:v>25.75</c:v>
                </c:pt>
                <c:pt idx="8202">
                  <c:v>25.15</c:v>
                </c:pt>
                <c:pt idx="8203">
                  <c:v>24.55</c:v>
                </c:pt>
                <c:pt idx="8204">
                  <c:v>23.725000000000001</c:v>
                </c:pt>
                <c:pt idx="8205">
                  <c:v>22.9</c:v>
                </c:pt>
                <c:pt idx="8206">
                  <c:v>22.024999999999999</c:v>
                </c:pt>
                <c:pt idx="8207">
                  <c:v>21.425000000000001</c:v>
                </c:pt>
                <c:pt idx="8208">
                  <c:v>21</c:v>
                </c:pt>
                <c:pt idx="8209">
                  <c:v>20.524999999999999</c:v>
                </c:pt>
                <c:pt idx="8210">
                  <c:v>20.324999999999999</c:v>
                </c:pt>
                <c:pt idx="8211">
                  <c:v>20.3</c:v>
                </c:pt>
                <c:pt idx="8212">
                  <c:v>20.225000000000001</c:v>
                </c:pt>
                <c:pt idx="8213">
                  <c:v>20.725000000000001</c:v>
                </c:pt>
                <c:pt idx="8214">
                  <c:v>21.35</c:v>
                </c:pt>
                <c:pt idx="8215">
                  <c:v>22.024999999999999</c:v>
                </c:pt>
                <c:pt idx="8216">
                  <c:v>24.375</c:v>
                </c:pt>
                <c:pt idx="8217">
                  <c:v>27.35</c:v>
                </c:pt>
                <c:pt idx="8218">
                  <c:v>30.274999999999999</c:v>
                </c:pt>
                <c:pt idx="8219">
                  <c:v>31.15</c:v>
                </c:pt>
                <c:pt idx="8220">
                  <c:v>31.35</c:v>
                </c:pt>
                <c:pt idx="8221">
                  <c:v>31.55</c:v>
                </c:pt>
                <c:pt idx="8222">
                  <c:v>31.074999999999999</c:v>
                </c:pt>
                <c:pt idx="8223">
                  <c:v>30.3</c:v>
                </c:pt>
                <c:pt idx="8224">
                  <c:v>29.574999999999999</c:v>
                </c:pt>
                <c:pt idx="8225">
                  <c:v>28.65</c:v>
                </c:pt>
                <c:pt idx="8226">
                  <c:v>27.65</c:v>
                </c:pt>
                <c:pt idx="8227">
                  <c:v>26.65</c:v>
                </c:pt>
                <c:pt idx="8228">
                  <c:v>25.725000000000001</c:v>
                </c:pt>
                <c:pt idx="8229">
                  <c:v>24.75</c:v>
                </c:pt>
                <c:pt idx="8230">
                  <c:v>23.824999999999999</c:v>
                </c:pt>
                <c:pt idx="8231">
                  <c:v>23.225000000000001</c:v>
                </c:pt>
                <c:pt idx="8232">
                  <c:v>22.65</c:v>
                </c:pt>
                <c:pt idx="8233">
                  <c:v>22.125</c:v>
                </c:pt>
                <c:pt idx="8234">
                  <c:v>21.7</c:v>
                </c:pt>
                <c:pt idx="8235">
                  <c:v>21.3</c:v>
                </c:pt>
                <c:pt idx="8236">
                  <c:v>20.9</c:v>
                </c:pt>
                <c:pt idx="8237">
                  <c:v>21.55</c:v>
                </c:pt>
                <c:pt idx="8238">
                  <c:v>22.55</c:v>
                </c:pt>
                <c:pt idx="8239">
                  <c:v>23.55</c:v>
                </c:pt>
                <c:pt idx="8240">
                  <c:v>25.824999999999999</c:v>
                </c:pt>
                <c:pt idx="8241">
                  <c:v>28.6</c:v>
                </c:pt>
                <c:pt idx="8242">
                  <c:v>31.324999999999999</c:v>
                </c:pt>
                <c:pt idx="8243">
                  <c:v>32.075000000000003</c:v>
                </c:pt>
                <c:pt idx="8244">
                  <c:v>32.1</c:v>
                </c:pt>
                <c:pt idx="8245">
                  <c:v>32.174999999999997</c:v>
                </c:pt>
                <c:pt idx="8246">
                  <c:v>31.45</c:v>
                </c:pt>
                <c:pt idx="8247">
                  <c:v>30.45</c:v>
                </c:pt>
                <c:pt idx="8248">
                  <c:v>29.45</c:v>
                </c:pt>
                <c:pt idx="8249">
                  <c:v>28.375</c:v>
                </c:pt>
                <c:pt idx="8250">
                  <c:v>27.35</c:v>
                </c:pt>
                <c:pt idx="8251">
                  <c:v>26.274999999999999</c:v>
                </c:pt>
                <c:pt idx="8252">
                  <c:v>24.875</c:v>
                </c:pt>
                <c:pt idx="8253">
                  <c:v>23.45</c:v>
                </c:pt>
                <c:pt idx="8254">
                  <c:v>21.975000000000001</c:v>
                </c:pt>
                <c:pt idx="8255">
                  <c:v>21.074999999999999</c:v>
                </c:pt>
                <c:pt idx="8256">
                  <c:v>20.45</c:v>
                </c:pt>
                <c:pt idx="8257">
                  <c:v>19.774999999999999</c:v>
                </c:pt>
                <c:pt idx="8258">
                  <c:v>19.524999999999999</c:v>
                </c:pt>
                <c:pt idx="8259">
                  <c:v>19.350000000000001</c:v>
                </c:pt>
                <c:pt idx="8260">
                  <c:v>19.225000000000001</c:v>
                </c:pt>
                <c:pt idx="8261">
                  <c:v>20.25</c:v>
                </c:pt>
                <c:pt idx="8262">
                  <c:v>21.65</c:v>
                </c:pt>
                <c:pt idx="8263">
                  <c:v>23.05</c:v>
                </c:pt>
                <c:pt idx="8264">
                  <c:v>25.125</c:v>
                </c:pt>
                <c:pt idx="8265">
                  <c:v>27.5</c:v>
                </c:pt>
                <c:pt idx="8266">
                  <c:v>29.824999999999999</c:v>
                </c:pt>
                <c:pt idx="8267">
                  <c:v>30.774999999999999</c:v>
                </c:pt>
                <c:pt idx="8268">
                  <c:v>31.2</c:v>
                </c:pt>
                <c:pt idx="8269">
                  <c:v>31.675000000000001</c:v>
                </c:pt>
                <c:pt idx="8270">
                  <c:v>30.824999999999999</c:v>
                </c:pt>
                <c:pt idx="8271">
                  <c:v>29.45</c:v>
                </c:pt>
                <c:pt idx="8272">
                  <c:v>28.125</c:v>
                </c:pt>
                <c:pt idx="8273">
                  <c:v>27.125</c:v>
                </c:pt>
                <c:pt idx="8274">
                  <c:v>26.15</c:v>
                </c:pt>
                <c:pt idx="8275">
                  <c:v>25.225000000000001</c:v>
                </c:pt>
                <c:pt idx="8276">
                  <c:v>24.024999999999999</c:v>
                </c:pt>
                <c:pt idx="8277">
                  <c:v>22.65</c:v>
                </c:pt>
                <c:pt idx="8278">
                  <c:v>21.324999999999999</c:v>
                </c:pt>
                <c:pt idx="8279">
                  <c:v>21</c:v>
                </c:pt>
                <c:pt idx="8280">
                  <c:v>21</c:v>
                </c:pt>
                <c:pt idx="8281">
                  <c:v>21</c:v>
                </c:pt>
                <c:pt idx="8282">
                  <c:v>21.3</c:v>
                </c:pt>
                <c:pt idx="8283">
                  <c:v>21.774999999999999</c:v>
                </c:pt>
                <c:pt idx="8284">
                  <c:v>22.2</c:v>
                </c:pt>
                <c:pt idx="8285">
                  <c:v>22.9</c:v>
                </c:pt>
                <c:pt idx="8286">
                  <c:v>23.625</c:v>
                </c:pt>
                <c:pt idx="8287">
                  <c:v>24.4</c:v>
                </c:pt>
                <c:pt idx="8288">
                  <c:v>26.475000000000001</c:v>
                </c:pt>
                <c:pt idx="8289">
                  <c:v>28.9</c:v>
                </c:pt>
                <c:pt idx="8290">
                  <c:v>31.375</c:v>
                </c:pt>
                <c:pt idx="8291">
                  <c:v>32.375</c:v>
                </c:pt>
                <c:pt idx="8292">
                  <c:v>32.799999999999997</c:v>
                </c:pt>
                <c:pt idx="8293">
                  <c:v>33.274999999999999</c:v>
                </c:pt>
                <c:pt idx="8294">
                  <c:v>32.424999999999997</c:v>
                </c:pt>
                <c:pt idx="8295">
                  <c:v>31.2</c:v>
                </c:pt>
                <c:pt idx="8296">
                  <c:v>29.925000000000001</c:v>
                </c:pt>
                <c:pt idx="8297">
                  <c:v>29.074999999999999</c:v>
                </c:pt>
                <c:pt idx="8298">
                  <c:v>28.3</c:v>
                </c:pt>
                <c:pt idx="8299">
                  <c:v>27.574999999999999</c:v>
                </c:pt>
                <c:pt idx="8300">
                  <c:v>26.5</c:v>
                </c:pt>
                <c:pt idx="8301">
                  <c:v>25.3</c:v>
                </c:pt>
                <c:pt idx="8302">
                  <c:v>24.1</c:v>
                </c:pt>
                <c:pt idx="8303">
                  <c:v>24.1</c:v>
                </c:pt>
                <c:pt idx="8304">
                  <c:v>24.5</c:v>
                </c:pt>
                <c:pt idx="8305">
                  <c:v>24.9</c:v>
                </c:pt>
                <c:pt idx="8306">
                  <c:v>24.925000000000001</c:v>
                </c:pt>
                <c:pt idx="8307">
                  <c:v>24.9</c:v>
                </c:pt>
                <c:pt idx="8308">
                  <c:v>24.824999999999999</c:v>
                </c:pt>
                <c:pt idx="8309">
                  <c:v>24.95</c:v>
                </c:pt>
                <c:pt idx="8310">
                  <c:v>25.15</c:v>
                </c:pt>
                <c:pt idx="8311">
                  <c:v>25.35</c:v>
                </c:pt>
                <c:pt idx="8312">
                  <c:v>26.074999999999999</c:v>
                </c:pt>
                <c:pt idx="8313">
                  <c:v>26.9</c:v>
                </c:pt>
                <c:pt idx="8314">
                  <c:v>27.774999999999999</c:v>
                </c:pt>
                <c:pt idx="8315">
                  <c:v>29.125</c:v>
                </c:pt>
                <c:pt idx="8316">
                  <c:v>30.55</c:v>
                </c:pt>
                <c:pt idx="8317">
                  <c:v>32.024999999999999</c:v>
                </c:pt>
                <c:pt idx="8318">
                  <c:v>31.875</c:v>
                </c:pt>
                <c:pt idx="8319">
                  <c:v>31.25</c:v>
                </c:pt>
                <c:pt idx="8320">
                  <c:v>30.574999999999999</c:v>
                </c:pt>
                <c:pt idx="8321">
                  <c:v>28.824999999999999</c:v>
                </c:pt>
                <c:pt idx="8322">
                  <c:v>26.8</c:v>
                </c:pt>
                <c:pt idx="8323">
                  <c:v>24.725000000000001</c:v>
                </c:pt>
                <c:pt idx="8324">
                  <c:v>24.125</c:v>
                </c:pt>
                <c:pt idx="8325">
                  <c:v>24.1</c:v>
                </c:pt>
                <c:pt idx="8326">
                  <c:v>24.024999999999999</c:v>
                </c:pt>
                <c:pt idx="8327">
                  <c:v>23.475000000000001</c:v>
                </c:pt>
                <c:pt idx="8328">
                  <c:v>22.7</c:v>
                </c:pt>
                <c:pt idx="8329">
                  <c:v>21.975000000000001</c:v>
                </c:pt>
                <c:pt idx="8330">
                  <c:v>21.425000000000001</c:v>
                </c:pt>
                <c:pt idx="8331">
                  <c:v>20.85</c:v>
                </c:pt>
                <c:pt idx="8332">
                  <c:v>20.324999999999999</c:v>
                </c:pt>
                <c:pt idx="8333">
                  <c:v>21.024999999999999</c:v>
                </c:pt>
                <c:pt idx="8334">
                  <c:v>22.05</c:v>
                </c:pt>
                <c:pt idx="8335">
                  <c:v>23.125</c:v>
                </c:pt>
                <c:pt idx="8336">
                  <c:v>24.975000000000001</c:v>
                </c:pt>
                <c:pt idx="8337">
                  <c:v>27</c:v>
                </c:pt>
                <c:pt idx="8338">
                  <c:v>29.074999999999999</c:v>
                </c:pt>
                <c:pt idx="8339">
                  <c:v>29.824999999999999</c:v>
                </c:pt>
                <c:pt idx="8340">
                  <c:v>30.2</c:v>
                </c:pt>
                <c:pt idx="8341">
                  <c:v>30.524999999999999</c:v>
                </c:pt>
                <c:pt idx="8342">
                  <c:v>29.774999999999999</c:v>
                </c:pt>
                <c:pt idx="8343">
                  <c:v>28.75</c:v>
                </c:pt>
                <c:pt idx="8344">
                  <c:v>27.675000000000001</c:v>
                </c:pt>
                <c:pt idx="8345">
                  <c:v>26.8</c:v>
                </c:pt>
                <c:pt idx="8346">
                  <c:v>26</c:v>
                </c:pt>
                <c:pt idx="8347">
                  <c:v>25.2</c:v>
                </c:pt>
                <c:pt idx="8348">
                  <c:v>24.625</c:v>
                </c:pt>
                <c:pt idx="8349">
                  <c:v>24.05</c:v>
                </c:pt>
                <c:pt idx="8350">
                  <c:v>23.524999999999999</c:v>
                </c:pt>
                <c:pt idx="8351">
                  <c:v>22.574999999999999</c:v>
                </c:pt>
                <c:pt idx="8352">
                  <c:v>21.4</c:v>
                </c:pt>
                <c:pt idx="8353">
                  <c:v>20.274999999999999</c:v>
                </c:pt>
                <c:pt idx="8354">
                  <c:v>20.3</c:v>
                </c:pt>
                <c:pt idx="8355">
                  <c:v>20.7</c:v>
                </c:pt>
                <c:pt idx="8356">
                  <c:v>21.1</c:v>
                </c:pt>
                <c:pt idx="8357">
                  <c:v>22.175000000000001</c:v>
                </c:pt>
                <c:pt idx="8358">
                  <c:v>23.4</c:v>
                </c:pt>
                <c:pt idx="8359">
                  <c:v>24.675000000000001</c:v>
                </c:pt>
                <c:pt idx="8360">
                  <c:v>26.5</c:v>
                </c:pt>
                <c:pt idx="8361">
                  <c:v>28.5</c:v>
                </c:pt>
                <c:pt idx="8362">
                  <c:v>30.5</c:v>
                </c:pt>
                <c:pt idx="8363">
                  <c:v>31.6</c:v>
                </c:pt>
                <c:pt idx="8364">
                  <c:v>32.4</c:v>
                </c:pt>
                <c:pt idx="8365">
                  <c:v>33.200000000000003</c:v>
                </c:pt>
                <c:pt idx="8366">
                  <c:v>32.125</c:v>
                </c:pt>
                <c:pt idx="8367">
                  <c:v>30.35</c:v>
                </c:pt>
                <c:pt idx="8368">
                  <c:v>28.625</c:v>
                </c:pt>
                <c:pt idx="8369">
                  <c:v>27.6</c:v>
                </c:pt>
                <c:pt idx="8370">
                  <c:v>26.8</c:v>
                </c:pt>
                <c:pt idx="8371">
                  <c:v>26</c:v>
                </c:pt>
                <c:pt idx="8372">
                  <c:v>24.824999999999999</c:v>
                </c:pt>
                <c:pt idx="8373">
                  <c:v>23.6</c:v>
                </c:pt>
                <c:pt idx="8374">
                  <c:v>22.324999999999999</c:v>
                </c:pt>
                <c:pt idx="8375">
                  <c:v>21.625</c:v>
                </c:pt>
                <c:pt idx="8376">
                  <c:v>21.2</c:v>
                </c:pt>
                <c:pt idx="8377">
                  <c:v>20.725000000000001</c:v>
                </c:pt>
                <c:pt idx="8378">
                  <c:v>20.524999999999999</c:v>
                </c:pt>
                <c:pt idx="8379">
                  <c:v>20.5</c:v>
                </c:pt>
                <c:pt idx="8380">
                  <c:v>20.425000000000001</c:v>
                </c:pt>
                <c:pt idx="8381">
                  <c:v>21.375</c:v>
                </c:pt>
                <c:pt idx="8382">
                  <c:v>22.6</c:v>
                </c:pt>
                <c:pt idx="8383">
                  <c:v>23.875</c:v>
                </c:pt>
                <c:pt idx="8384">
                  <c:v>26.074999999999999</c:v>
                </c:pt>
                <c:pt idx="8385">
                  <c:v>28.65</c:v>
                </c:pt>
                <c:pt idx="8386">
                  <c:v>31.175000000000001</c:v>
                </c:pt>
                <c:pt idx="8387">
                  <c:v>31.425000000000001</c:v>
                </c:pt>
                <c:pt idx="8388">
                  <c:v>31</c:v>
                </c:pt>
                <c:pt idx="8389">
                  <c:v>30.524999999999999</c:v>
                </c:pt>
                <c:pt idx="8390">
                  <c:v>30.024999999999999</c:v>
                </c:pt>
                <c:pt idx="8391">
                  <c:v>29.6</c:v>
                </c:pt>
                <c:pt idx="8392">
                  <c:v>29.125</c:v>
                </c:pt>
                <c:pt idx="8393">
                  <c:v>28.25</c:v>
                </c:pt>
                <c:pt idx="8394">
                  <c:v>27.25</c:v>
                </c:pt>
                <c:pt idx="8395">
                  <c:v>26.25</c:v>
                </c:pt>
                <c:pt idx="8396">
                  <c:v>25.4</c:v>
                </c:pt>
                <c:pt idx="8397">
                  <c:v>24.6</c:v>
                </c:pt>
                <c:pt idx="8398">
                  <c:v>23.8</c:v>
                </c:pt>
                <c:pt idx="8399">
                  <c:v>23.15</c:v>
                </c:pt>
                <c:pt idx="8400">
                  <c:v>22.55</c:v>
                </c:pt>
                <c:pt idx="8401">
                  <c:v>21.95</c:v>
                </c:pt>
                <c:pt idx="8402">
                  <c:v>23.824999999999999</c:v>
                </c:pt>
                <c:pt idx="8403">
                  <c:v>26.6</c:v>
                </c:pt>
                <c:pt idx="8404">
                  <c:v>29.324999999999999</c:v>
                </c:pt>
                <c:pt idx="8405">
                  <c:v>30.074999999999999</c:v>
                </c:pt>
                <c:pt idx="8406">
                  <c:v>30.175000000000001</c:v>
                </c:pt>
                <c:pt idx="8407">
                  <c:v>30.274999999999999</c:v>
                </c:pt>
                <c:pt idx="8408">
                  <c:v>30.375</c:v>
                </c:pt>
                <c:pt idx="8409">
                  <c:v>30.475000000000001</c:v>
                </c:pt>
                <c:pt idx="8410">
                  <c:v>30.574999999999999</c:v>
                </c:pt>
                <c:pt idx="8411">
                  <c:v>31.2</c:v>
                </c:pt>
                <c:pt idx="8412">
                  <c:v>32</c:v>
                </c:pt>
                <c:pt idx="8413">
                  <c:v>32.799999999999997</c:v>
                </c:pt>
                <c:pt idx="8414">
                  <c:v>31.875</c:v>
                </c:pt>
                <c:pt idx="8415">
                  <c:v>30.3</c:v>
                </c:pt>
                <c:pt idx="8416">
                  <c:v>28.774999999999999</c:v>
                </c:pt>
                <c:pt idx="8417">
                  <c:v>27.2</c:v>
                </c:pt>
                <c:pt idx="8418">
                  <c:v>25.6</c:v>
                </c:pt>
                <c:pt idx="8419">
                  <c:v>24.074999999999999</c:v>
                </c:pt>
                <c:pt idx="8420">
                  <c:v>22.574999999999999</c:v>
                </c:pt>
                <c:pt idx="8421">
                  <c:v>21.074999999999999</c:v>
                </c:pt>
                <c:pt idx="8422">
                  <c:v>19.649999999999999</c:v>
                </c:pt>
                <c:pt idx="8423">
                  <c:v>18.55</c:v>
                </c:pt>
                <c:pt idx="8424">
                  <c:v>17.55</c:v>
                </c:pt>
                <c:pt idx="8425">
                  <c:v>16.625</c:v>
                </c:pt>
                <c:pt idx="8426">
                  <c:v>17.149999999999999</c:v>
                </c:pt>
                <c:pt idx="8427">
                  <c:v>18.225000000000001</c:v>
                </c:pt>
                <c:pt idx="8428">
                  <c:v>19.25</c:v>
                </c:pt>
                <c:pt idx="8429">
                  <c:v>20.175000000000001</c:v>
                </c:pt>
                <c:pt idx="8430">
                  <c:v>21.074999999999999</c:v>
                </c:pt>
                <c:pt idx="8431">
                  <c:v>21.975000000000001</c:v>
                </c:pt>
                <c:pt idx="8432">
                  <c:v>24.074999999999999</c:v>
                </c:pt>
                <c:pt idx="8433">
                  <c:v>26.5</c:v>
                </c:pt>
                <c:pt idx="8434">
                  <c:v>28.975000000000001</c:v>
                </c:pt>
                <c:pt idx="8435">
                  <c:v>29.975000000000001</c:v>
                </c:pt>
                <c:pt idx="8436">
                  <c:v>30.4</c:v>
                </c:pt>
                <c:pt idx="8437">
                  <c:v>30.875</c:v>
                </c:pt>
                <c:pt idx="8438">
                  <c:v>30.25</c:v>
                </c:pt>
                <c:pt idx="8439">
                  <c:v>29.25</c:v>
                </c:pt>
                <c:pt idx="8440">
                  <c:v>28.25</c:v>
                </c:pt>
                <c:pt idx="8441">
                  <c:v>27.1</c:v>
                </c:pt>
                <c:pt idx="8442">
                  <c:v>25.824999999999999</c:v>
                </c:pt>
                <c:pt idx="8443">
                  <c:v>24.6</c:v>
                </c:pt>
                <c:pt idx="8444">
                  <c:v>23.4</c:v>
                </c:pt>
                <c:pt idx="8445">
                  <c:v>22.125</c:v>
                </c:pt>
                <c:pt idx="8446">
                  <c:v>20.9</c:v>
                </c:pt>
                <c:pt idx="8447">
                  <c:v>20.3</c:v>
                </c:pt>
                <c:pt idx="8448">
                  <c:v>19.899999999999999</c:v>
                </c:pt>
                <c:pt idx="8449">
                  <c:v>19.5</c:v>
                </c:pt>
                <c:pt idx="8450">
                  <c:v>19.625</c:v>
                </c:pt>
                <c:pt idx="8451">
                  <c:v>19.850000000000001</c:v>
                </c:pt>
                <c:pt idx="8452">
                  <c:v>20.125</c:v>
                </c:pt>
                <c:pt idx="8453">
                  <c:v>20.725000000000001</c:v>
                </c:pt>
                <c:pt idx="8454">
                  <c:v>21.5</c:v>
                </c:pt>
                <c:pt idx="8455">
                  <c:v>22.225000000000001</c:v>
                </c:pt>
                <c:pt idx="8456">
                  <c:v>23.75</c:v>
                </c:pt>
                <c:pt idx="8457">
                  <c:v>25.475000000000001</c:v>
                </c:pt>
                <c:pt idx="8458">
                  <c:v>27.25</c:v>
                </c:pt>
                <c:pt idx="8459">
                  <c:v>29.05</c:v>
                </c:pt>
                <c:pt idx="8460">
                  <c:v>30.774999999999999</c:v>
                </c:pt>
                <c:pt idx="8461">
                  <c:v>32.549999999999997</c:v>
                </c:pt>
                <c:pt idx="8462">
                  <c:v>31.725000000000001</c:v>
                </c:pt>
                <c:pt idx="8463">
                  <c:v>29.95</c:v>
                </c:pt>
                <c:pt idx="8464">
                  <c:v>28.225000000000001</c:v>
                </c:pt>
                <c:pt idx="8465">
                  <c:v>27.125</c:v>
                </c:pt>
                <c:pt idx="8466">
                  <c:v>26.15</c:v>
                </c:pt>
                <c:pt idx="8467">
                  <c:v>25.225000000000001</c:v>
                </c:pt>
                <c:pt idx="8468">
                  <c:v>24.475000000000001</c:v>
                </c:pt>
                <c:pt idx="8469">
                  <c:v>23.85</c:v>
                </c:pt>
                <c:pt idx="8470">
                  <c:v>23.175000000000001</c:v>
                </c:pt>
                <c:pt idx="8471">
                  <c:v>22.475000000000001</c:v>
                </c:pt>
                <c:pt idx="8472">
                  <c:v>21.85</c:v>
                </c:pt>
                <c:pt idx="8473">
                  <c:v>21.175000000000001</c:v>
                </c:pt>
                <c:pt idx="8474">
                  <c:v>20.774999999999999</c:v>
                </c:pt>
                <c:pt idx="8475">
                  <c:v>20.399999999999999</c:v>
                </c:pt>
                <c:pt idx="8476">
                  <c:v>20.074999999999999</c:v>
                </c:pt>
                <c:pt idx="8477">
                  <c:v>20.75</c:v>
                </c:pt>
                <c:pt idx="8478">
                  <c:v>21.75</c:v>
                </c:pt>
                <c:pt idx="8479">
                  <c:v>22.75</c:v>
                </c:pt>
                <c:pt idx="8480">
                  <c:v>24.875</c:v>
                </c:pt>
                <c:pt idx="8481">
                  <c:v>27.3</c:v>
                </c:pt>
                <c:pt idx="8482">
                  <c:v>29.774999999999999</c:v>
                </c:pt>
                <c:pt idx="8483">
                  <c:v>30.925000000000001</c:v>
                </c:pt>
                <c:pt idx="8484">
                  <c:v>31.55</c:v>
                </c:pt>
                <c:pt idx="8485">
                  <c:v>32.225000000000001</c:v>
                </c:pt>
                <c:pt idx="8486">
                  <c:v>31.8</c:v>
                </c:pt>
                <c:pt idx="8487">
                  <c:v>31</c:v>
                </c:pt>
                <c:pt idx="8488">
                  <c:v>30.2</c:v>
                </c:pt>
                <c:pt idx="8489">
                  <c:v>29.175000000000001</c:v>
                </c:pt>
                <c:pt idx="8490">
                  <c:v>28</c:v>
                </c:pt>
                <c:pt idx="8491">
                  <c:v>26.875</c:v>
                </c:pt>
                <c:pt idx="8492">
                  <c:v>26.15</c:v>
                </c:pt>
                <c:pt idx="8493">
                  <c:v>25.55</c:v>
                </c:pt>
                <c:pt idx="8494">
                  <c:v>24.95</c:v>
                </c:pt>
                <c:pt idx="8495">
                  <c:v>23.824999999999999</c:v>
                </c:pt>
                <c:pt idx="8496">
                  <c:v>22.6</c:v>
                </c:pt>
                <c:pt idx="8497">
                  <c:v>21.324999999999999</c:v>
                </c:pt>
                <c:pt idx="8498">
                  <c:v>20.7</c:v>
                </c:pt>
                <c:pt idx="8499">
                  <c:v>20.3</c:v>
                </c:pt>
                <c:pt idx="8500">
                  <c:v>19.899999999999999</c:v>
                </c:pt>
                <c:pt idx="8501">
                  <c:v>20.625</c:v>
                </c:pt>
                <c:pt idx="8502">
                  <c:v>21.65</c:v>
                </c:pt>
                <c:pt idx="8503">
                  <c:v>22.725000000000001</c:v>
                </c:pt>
                <c:pt idx="8504">
                  <c:v>25.024999999999999</c:v>
                </c:pt>
                <c:pt idx="8505">
                  <c:v>27.65</c:v>
                </c:pt>
                <c:pt idx="8506">
                  <c:v>30.324999999999999</c:v>
                </c:pt>
                <c:pt idx="8507">
                  <c:v>30.7</c:v>
                </c:pt>
                <c:pt idx="8508">
                  <c:v>30.3</c:v>
                </c:pt>
                <c:pt idx="8509">
                  <c:v>29.9</c:v>
                </c:pt>
                <c:pt idx="8510">
                  <c:v>29.5</c:v>
                </c:pt>
                <c:pt idx="8511">
                  <c:v>29.1</c:v>
                </c:pt>
                <c:pt idx="8512">
                  <c:v>28.7</c:v>
                </c:pt>
                <c:pt idx="8513">
                  <c:v>27.925000000000001</c:v>
                </c:pt>
                <c:pt idx="8514">
                  <c:v>27.1</c:v>
                </c:pt>
                <c:pt idx="8515">
                  <c:v>26.225000000000001</c:v>
                </c:pt>
                <c:pt idx="8516">
                  <c:v>25.25</c:v>
                </c:pt>
                <c:pt idx="8517">
                  <c:v>24.25</c:v>
                </c:pt>
                <c:pt idx="8518">
                  <c:v>23.25</c:v>
                </c:pt>
                <c:pt idx="8519">
                  <c:v>22.25</c:v>
                </c:pt>
                <c:pt idx="8520">
                  <c:v>21.25</c:v>
                </c:pt>
                <c:pt idx="8521">
                  <c:v>20.25</c:v>
                </c:pt>
                <c:pt idx="8522">
                  <c:v>19.850000000000001</c:v>
                </c:pt>
                <c:pt idx="8523">
                  <c:v>19.649999999999999</c:v>
                </c:pt>
                <c:pt idx="8524">
                  <c:v>19.45</c:v>
                </c:pt>
                <c:pt idx="8525">
                  <c:v>20.225000000000001</c:v>
                </c:pt>
                <c:pt idx="8526">
                  <c:v>21.4</c:v>
                </c:pt>
                <c:pt idx="8527">
                  <c:v>22.524999999999999</c:v>
                </c:pt>
                <c:pt idx="8528">
                  <c:v>24.675000000000001</c:v>
                </c:pt>
                <c:pt idx="8529">
                  <c:v>27.1</c:v>
                </c:pt>
                <c:pt idx="8530">
                  <c:v>29.574999999999999</c:v>
                </c:pt>
                <c:pt idx="8531">
                  <c:v>30.125</c:v>
                </c:pt>
                <c:pt idx="8532">
                  <c:v>30.1</c:v>
                </c:pt>
                <c:pt idx="8533">
                  <c:v>30.024999999999999</c:v>
                </c:pt>
                <c:pt idx="8534">
                  <c:v>29.475000000000001</c:v>
                </c:pt>
                <c:pt idx="8535">
                  <c:v>28.85</c:v>
                </c:pt>
                <c:pt idx="8536">
                  <c:v>28.175000000000001</c:v>
                </c:pt>
                <c:pt idx="8537">
                  <c:v>27.175000000000001</c:v>
                </c:pt>
                <c:pt idx="8538">
                  <c:v>26.15</c:v>
                </c:pt>
                <c:pt idx="8539">
                  <c:v>25.074999999999999</c:v>
                </c:pt>
                <c:pt idx="8540">
                  <c:v>23.9</c:v>
                </c:pt>
                <c:pt idx="8541">
                  <c:v>22.7</c:v>
                </c:pt>
                <c:pt idx="8542">
                  <c:v>21.5</c:v>
                </c:pt>
                <c:pt idx="8543">
                  <c:v>20.675000000000001</c:v>
                </c:pt>
                <c:pt idx="8544">
                  <c:v>19.899999999999999</c:v>
                </c:pt>
                <c:pt idx="8545">
                  <c:v>19.175000000000001</c:v>
                </c:pt>
                <c:pt idx="8546">
                  <c:v>19.225000000000001</c:v>
                </c:pt>
                <c:pt idx="8547">
                  <c:v>19.600000000000001</c:v>
                </c:pt>
                <c:pt idx="8548">
                  <c:v>19.925000000000001</c:v>
                </c:pt>
                <c:pt idx="8549">
                  <c:v>20.6</c:v>
                </c:pt>
                <c:pt idx="8550">
                  <c:v>21.4</c:v>
                </c:pt>
                <c:pt idx="8551">
                  <c:v>22.2</c:v>
                </c:pt>
                <c:pt idx="8552">
                  <c:v>23.75</c:v>
                </c:pt>
                <c:pt idx="8553">
                  <c:v>25.55</c:v>
                </c:pt>
                <c:pt idx="8554">
                  <c:v>27.35</c:v>
                </c:pt>
                <c:pt idx="8555">
                  <c:v>28.1</c:v>
                </c:pt>
                <c:pt idx="8556">
                  <c:v>28.5</c:v>
                </c:pt>
                <c:pt idx="8557">
                  <c:v>28.9</c:v>
                </c:pt>
                <c:pt idx="8558">
                  <c:v>28.324999999999999</c:v>
                </c:pt>
                <c:pt idx="8559">
                  <c:v>27.5</c:v>
                </c:pt>
                <c:pt idx="8560">
                  <c:v>26.625</c:v>
                </c:pt>
                <c:pt idx="8561">
                  <c:v>25.8</c:v>
                </c:pt>
                <c:pt idx="8562">
                  <c:v>25</c:v>
                </c:pt>
                <c:pt idx="8563">
                  <c:v>24.2</c:v>
                </c:pt>
                <c:pt idx="8564">
                  <c:v>23.324999999999999</c:v>
                </c:pt>
                <c:pt idx="8565">
                  <c:v>22.425000000000001</c:v>
                </c:pt>
                <c:pt idx="8566">
                  <c:v>21.524999999999999</c:v>
                </c:pt>
                <c:pt idx="8567">
                  <c:v>20.85</c:v>
                </c:pt>
                <c:pt idx="8568">
                  <c:v>20.25</c:v>
                </c:pt>
                <c:pt idx="8569">
                  <c:v>19.649999999999999</c:v>
                </c:pt>
                <c:pt idx="8570">
                  <c:v>19.574999999999999</c:v>
                </c:pt>
                <c:pt idx="8571">
                  <c:v>19.675000000000001</c:v>
                </c:pt>
                <c:pt idx="8572">
                  <c:v>19.774999999999999</c:v>
                </c:pt>
                <c:pt idx="8573">
                  <c:v>20.324999999999999</c:v>
                </c:pt>
                <c:pt idx="8574">
                  <c:v>21.1</c:v>
                </c:pt>
                <c:pt idx="8575">
                  <c:v>21.824999999999999</c:v>
                </c:pt>
                <c:pt idx="8576">
                  <c:v>23.35</c:v>
                </c:pt>
                <c:pt idx="8577">
                  <c:v>25.15</c:v>
                </c:pt>
                <c:pt idx="8578">
                  <c:v>26.95</c:v>
                </c:pt>
                <c:pt idx="8579">
                  <c:v>27.7</c:v>
                </c:pt>
                <c:pt idx="8580">
                  <c:v>28.1</c:v>
                </c:pt>
                <c:pt idx="8581">
                  <c:v>28.5</c:v>
                </c:pt>
                <c:pt idx="8582">
                  <c:v>27.774999999999999</c:v>
                </c:pt>
                <c:pt idx="8583">
                  <c:v>26.75</c:v>
                </c:pt>
                <c:pt idx="8584">
                  <c:v>25.675000000000001</c:v>
                </c:pt>
                <c:pt idx="8585">
                  <c:v>24.875</c:v>
                </c:pt>
                <c:pt idx="8586">
                  <c:v>24.25</c:v>
                </c:pt>
                <c:pt idx="8587">
                  <c:v>23.574999999999999</c:v>
                </c:pt>
                <c:pt idx="8588">
                  <c:v>22.8</c:v>
                </c:pt>
                <c:pt idx="8589">
                  <c:v>22</c:v>
                </c:pt>
                <c:pt idx="8590">
                  <c:v>21.2</c:v>
                </c:pt>
                <c:pt idx="8591">
                  <c:v>20.475000000000001</c:v>
                </c:pt>
                <c:pt idx="8592">
                  <c:v>19.850000000000001</c:v>
                </c:pt>
                <c:pt idx="8593">
                  <c:v>19.175000000000001</c:v>
                </c:pt>
                <c:pt idx="8594">
                  <c:v>18.774999999999999</c:v>
                </c:pt>
                <c:pt idx="8595">
                  <c:v>18.55</c:v>
                </c:pt>
                <c:pt idx="8596">
                  <c:v>18.274999999999999</c:v>
                </c:pt>
                <c:pt idx="8597">
                  <c:v>18.574999999999999</c:v>
                </c:pt>
                <c:pt idx="8598">
                  <c:v>19</c:v>
                </c:pt>
                <c:pt idx="8599">
                  <c:v>19.475000000000001</c:v>
                </c:pt>
                <c:pt idx="8600">
                  <c:v>21.175000000000001</c:v>
                </c:pt>
                <c:pt idx="8601">
                  <c:v>23.35</c:v>
                </c:pt>
                <c:pt idx="8602">
                  <c:v>25.475000000000001</c:v>
                </c:pt>
                <c:pt idx="8603">
                  <c:v>26.225000000000001</c:v>
                </c:pt>
                <c:pt idx="8604">
                  <c:v>26.6</c:v>
                </c:pt>
                <c:pt idx="8605">
                  <c:v>26.925000000000001</c:v>
                </c:pt>
                <c:pt idx="8606">
                  <c:v>26.324999999999999</c:v>
                </c:pt>
                <c:pt idx="8607">
                  <c:v>25.5</c:v>
                </c:pt>
                <c:pt idx="8608">
                  <c:v>24.625</c:v>
                </c:pt>
                <c:pt idx="8609">
                  <c:v>23.725000000000001</c:v>
                </c:pt>
                <c:pt idx="8610">
                  <c:v>22.9</c:v>
                </c:pt>
                <c:pt idx="8611">
                  <c:v>22.024999999999999</c:v>
                </c:pt>
                <c:pt idx="8612">
                  <c:v>21.35</c:v>
                </c:pt>
                <c:pt idx="8613">
                  <c:v>20.75</c:v>
                </c:pt>
                <c:pt idx="8614">
                  <c:v>20.149999999999999</c:v>
                </c:pt>
                <c:pt idx="8615">
                  <c:v>19.324999999999999</c:v>
                </c:pt>
                <c:pt idx="8616">
                  <c:v>18.5</c:v>
                </c:pt>
                <c:pt idx="8617">
                  <c:v>17.625</c:v>
                </c:pt>
                <c:pt idx="8618">
                  <c:v>17.100000000000001</c:v>
                </c:pt>
                <c:pt idx="8619">
                  <c:v>16.7</c:v>
                </c:pt>
                <c:pt idx="8620">
                  <c:v>16.3</c:v>
                </c:pt>
                <c:pt idx="8621">
                  <c:v>17.175000000000001</c:v>
                </c:pt>
                <c:pt idx="8622">
                  <c:v>18.55</c:v>
                </c:pt>
                <c:pt idx="8623">
                  <c:v>19.875</c:v>
                </c:pt>
                <c:pt idx="8624">
                  <c:v>22</c:v>
                </c:pt>
                <c:pt idx="8625">
                  <c:v>24.4</c:v>
                </c:pt>
                <c:pt idx="8626">
                  <c:v>26.8</c:v>
                </c:pt>
                <c:pt idx="8627">
                  <c:v>27.774999999999999</c:v>
                </c:pt>
                <c:pt idx="8628">
                  <c:v>28.35</c:v>
                </c:pt>
                <c:pt idx="8629">
                  <c:v>28.875</c:v>
                </c:pt>
                <c:pt idx="8630">
                  <c:v>28.1</c:v>
                </c:pt>
                <c:pt idx="8631">
                  <c:v>26.9</c:v>
                </c:pt>
                <c:pt idx="8632">
                  <c:v>25.7</c:v>
                </c:pt>
                <c:pt idx="8633">
                  <c:v>24.725000000000001</c:v>
                </c:pt>
                <c:pt idx="8634">
                  <c:v>23.75</c:v>
                </c:pt>
                <c:pt idx="8635">
                  <c:v>22.824999999999999</c:v>
                </c:pt>
                <c:pt idx="8636">
                  <c:v>22.074999999999999</c:v>
                </c:pt>
                <c:pt idx="8637">
                  <c:v>21.45</c:v>
                </c:pt>
                <c:pt idx="8638">
                  <c:v>20.774999999999999</c:v>
                </c:pt>
                <c:pt idx="8639">
                  <c:v>19.7</c:v>
                </c:pt>
                <c:pt idx="8640">
                  <c:v>18.5</c:v>
                </c:pt>
                <c:pt idx="8641">
                  <c:v>17.3</c:v>
                </c:pt>
                <c:pt idx="8642">
                  <c:v>16.7</c:v>
                </c:pt>
                <c:pt idx="8643">
                  <c:v>16.3</c:v>
                </c:pt>
                <c:pt idx="8644">
                  <c:v>15.9</c:v>
                </c:pt>
                <c:pt idx="8645">
                  <c:v>17.524999999999999</c:v>
                </c:pt>
                <c:pt idx="8646">
                  <c:v>19.75</c:v>
                </c:pt>
                <c:pt idx="8647">
                  <c:v>22.024999999999999</c:v>
                </c:pt>
                <c:pt idx="8648">
                  <c:v>23.875</c:v>
                </c:pt>
                <c:pt idx="8649">
                  <c:v>25.65</c:v>
                </c:pt>
                <c:pt idx="8650">
                  <c:v>27.375</c:v>
                </c:pt>
                <c:pt idx="8651">
                  <c:v>27.8</c:v>
                </c:pt>
                <c:pt idx="8652">
                  <c:v>27.8</c:v>
                </c:pt>
                <c:pt idx="8653">
                  <c:v>27.8</c:v>
                </c:pt>
                <c:pt idx="8654">
                  <c:v>27.574999999999999</c:v>
                </c:pt>
                <c:pt idx="8655">
                  <c:v>27.35</c:v>
                </c:pt>
                <c:pt idx="8656">
                  <c:v>27.074999999999999</c:v>
                </c:pt>
                <c:pt idx="8657">
                  <c:v>26.25</c:v>
                </c:pt>
                <c:pt idx="8658">
                  <c:v>25.25</c:v>
                </c:pt>
                <c:pt idx="8659">
                  <c:v>24.25</c:v>
                </c:pt>
                <c:pt idx="8660">
                  <c:v>23.25</c:v>
                </c:pt>
                <c:pt idx="8661">
                  <c:v>22.25</c:v>
                </c:pt>
                <c:pt idx="8662">
                  <c:v>21.25</c:v>
                </c:pt>
                <c:pt idx="8663">
                  <c:v>21.75</c:v>
                </c:pt>
                <c:pt idx="8664">
                  <c:v>22.75</c:v>
                </c:pt>
                <c:pt idx="8665">
                  <c:v>23.75</c:v>
                </c:pt>
                <c:pt idx="8666">
                  <c:v>23.85</c:v>
                </c:pt>
                <c:pt idx="8667">
                  <c:v>23.65</c:v>
                </c:pt>
                <c:pt idx="8668">
                  <c:v>23.45</c:v>
                </c:pt>
                <c:pt idx="8669">
                  <c:v>23.625</c:v>
                </c:pt>
                <c:pt idx="8670">
                  <c:v>23.85</c:v>
                </c:pt>
                <c:pt idx="8671">
                  <c:v>24.125</c:v>
                </c:pt>
                <c:pt idx="8672">
                  <c:v>25.774999999999999</c:v>
                </c:pt>
                <c:pt idx="8673">
                  <c:v>27.8</c:v>
                </c:pt>
                <c:pt idx="8674">
                  <c:v>29.875</c:v>
                </c:pt>
                <c:pt idx="8675">
                  <c:v>30.024999999999999</c:v>
                </c:pt>
                <c:pt idx="8676">
                  <c:v>29.45</c:v>
                </c:pt>
                <c:pt idx="8677">
                  <c:v>28.925000000000001</c:v>
                </c:pt>
                <c:pt idx="8678">
                  <c:v>28.425000000000001</c:v>
                </c:pt>
                <c:pt idx="8679">
                  <c:v>27.85</c:v>
                </c:pt>
                <c:pt idx="8680">
                  <c:v>27.324999999999999</c:v>
                </c:pt>
                <c:pt idx="8681">
                  <c:v>26.675000000000001</c:v>
                </c:pt>
                <c:pt idx="8682">
                  <c:v>26.05</c:v>
                </c:pt>
                <c:pt idx="8683">
                  <c:v>25.375</c:v>
                </c:pt>
                <c:pt idx="8684">
                  <c:v>24.6</c:v>
                </c:pt>
                <c:pt idx="8685">
                  <c:v>23.8</c:v>
                </c:pt>
                <c:pt idx="8686">
                  <c:v>23</c:v>
                </c:pt>
                <c:pt idx="8687">
                  <c:v>22.2</c:v>
                </c:pt>
                <c:pt idx="8688">
                  <c:v>21.4</c:v>
                </c:pt>
                <c:pt idx="8689">
                  <c:v>20.6</c:v>
                </c:pt>
                <c:pt idx="8690">
                  <c:v>20.324999999999999</c:v>
                </c:pt>
                <c:pt idx="8691">
                  <c:v>20.3</c:v>
                </c:pt>
                <c:pt idx="8692">
                  <c:v>20.225000000000001</c:v>
                </c:pt>
                <c:pt idx="8693">
                  <c:v>21.175000000000001</c:v>
                </c:pt>
                <c:pt idx="8694">
                  <c:v>22.4</c:v>
                </c:pt>
                <c:pt idx="8695">
                  <c:v>23.675000000000001</c:v>
                </c:pt>
                <c:pt idx="8696">
                  <c:v>25.5</c:v>
                </c:pt>
                <c:pt idx="8697">
                  <c:v>27.5</c:v>
                </c:pt>
                <c:pt idx="8698">
                  <c:v>29.5</c:v>
                </c:pt>
                <c:pt idx="8699">
                  <c:v>30.524999999999999</c:v>
                </c:pt>
                <c:pt idx="8700">
                  <c:v>31.15</c:v>
                </c:pt>
                <c:pt idx="8701">
                  <c:v>31.824999999999999</c:v>
                </c:pt>
                <c:pt idx="8702">
                  <c:v>30.95</c:v>
                </c:pt>
                <c:pt idx="8703">
                  <c:v>29.55</c:v>
                </c:pt>
                <c:pt idx="8704">
                  <c:v>28.15</c:v>
                </c:pt>
                <c:pt idx="8705">
                  <c:v>27.2</c:v>
                </c:pt>
                <c:pt idx="8706">
                  <c:v>26.4</c:v>
                </c:pt>
                <c:pt idx="8707">
                  <c:v>25.6</c:v>
                </c:pt>
                <c:pt idx="8708">
                  <c:v>24.65</c:v>
                </c:pt>
                <c:pt idx="8709">
                  <c:v>23.65</c:v>
                </c:pt>
                <c:pt idx="8710">
                  <c:v>22.65</c:v>
                </c:pt>
                <c:pt idx="8711">
                  <c:v>21.95</c:v>
                </c:pt>
                <c:pt idx="8712">
                  <c:v>21.35</c:v>
                </c:pt>
                <c:pt idx="8713">
                  <c:v>20.75</c:v>
                </c:pt>
                <c:pt idx="8714">
                  <c:v>20.45</c:v>
                </c:pt>
                <c:pt idx="8715">
                  <c:v>20.25</c:v>
                </c:pt>
                <c:pt idx="8716">
                  <c:v>20.05</c:v>
                </c:pt>
                <c:pt idx="8717">
                  <c:v>20.6</c:v>
                </c:pt>
                <c:pt idx="8718">
                  <c:v>21.4</c:v>
                </c:pt>
                <c:pt idx="8719">
                  <c:v>22.2</c:v>
                </c:pt>
                <c:pt idx="8720">
                  <c:v>24.5</c:v>
                </c:pt>
                <c:pt idx="8721">
                  <c:v>27.3</c:v>
                </c:pt>
                <c:pt idx="8722">
                  <c:v>30.1</c:v>
                </c:pt>
                <c:pt idx="8723">
                  <c:v>30.875</c:v>
                </c:pt>
                <c:pt idx="8724">
                  <c:v>30.9</c:v>
                </c:pt>
                <c:pt idx="8725">
                  <c:v>30.975000000000001</c:v>
                </c:pt>
                <c:pt idx="8726">
                  <c:v>30.324999999999999</c:v>
                </c:pt>
                <c:pt idx="8727">
                  <c:v>29.35</c:v>
                </c:pt>
                <c:pt idx="8728">
                  <c:v>28.425000000000001</c:v>
                </c:pt>
                <c:pt idx="8729">
                  <c:v>27.375</c:v>
                </c:pt>
                <c:pt idx="8730">
                  <c:v>26.2</c:v>
                </c:pt>
                <c:pt idx="8731">
                  <c:v>25.074999999999999</c:v>
                </c:pt>
                <c:pt idx="8732">
                  <c:v>23.975000000000001</c:v>
                </c:pt>
                <c:pt idx="8733">
                  <c:v>22.8</c:v>
                </c:pt>
                <c:pt idx="8734">
                  <c:v>21.675000000000001</c:v>
                </c:pt>
                <c:pt idx="8735">
                  <c:v>20.8</c:v>
                </c:pt>
                <c:pt idx="8736">
                  <c:v>20</c:v>
                </c:pt>
                <c:pt idx="8737">
                  <c:v>19.2</c:v>
                </c:pt>
                <c:pt idx="8738">
                  <c:v>18.850000000000001</c:v>
                </c:pt>
                <c:pt idx="8739">
                  <c:v>18.649999999999999</c:v>
                </c:pt>
                <c:pt idx="8740">
                  <c:v>18.45</c:v>
                </c:pt>
                <c:pt idx="8741">
                  <c:v>19.375</c:v>
                </c:pt>
                <c:pt idx="8742">
                  <c:v>20.6</c:v>
                </c:pt>
                <c:pt idx="8743">
                  <c:v>21.875</c:v>
                </c:pt>
                <c:pt idx="8744">
                  <c:v>24.225000000000001</c:v>
                </c:pt>
                <c:pt idx="8745">
                  <c:v>27</c:v>
                </c:pt>
                <c:pt idx="8746">
                  <c:v>29.725000000000001</c:v>
                </c:pt>
                <c:pt idx="8747">
                  <c:v>30.55</c:v>
                </c:pt>
                <c:pt idx="8748">
                  <c:v>30.75</c:v>
                </c:pt>
                <c:pt idx="8749">
                  <c:v>30.95</c:v>
                </c:pt>
                <c:pt idx="8750">
                  <c:v>30.324999999999999</c:v>
                </c:pt>
                <c:pt idx="8751">
                  <c:v>29.5</c:v>
                </c:pt>
                <c:pt idx="8752">
                  <c:v>28.625</c:v>
                </c:pt>
                <c:pt idx="8753">
                  <c:v>27.35</c:v>
                </c:pt>
                <c:pt idx="8754">
                  <c:v>26.175000000000001</c:v>
                </c:pt>
                <c:pt idx="8755">
                  <c:v>25.074999999999999</c:v>
                </c:pt>
                <c:pt idx="8756">
                  <c:v>23.975000000000001</c:v>
                </c:pt>
                <c:pt idx="8757">
                  <c:v>22.875</c:v>
                </c:pt>
                <c:pt idx="8758">
                  <c:v>21.774999999999999</c:v>
                </c:pt>
              </c:numCache>
            </c:numRef>
          </c:xVal>
          <c:yVal>
            <c:numRef>
              <c:f>'FInal MM For ICARB_ MUM (2)'!$R$2:$R$8764</c:f>
              <c:numCache>
                <c:formatCode>General</c:formatCode>
                <c:ptCount val="8763"/>
                <c:pt idx="0">
                  <c:v>191.23599205760499</c:v>
                </c:pt>
                <c:pt idx="1">
                  <c:v>58.293919449794302</c:v>
                </c:pt>
                <c:pt idx="2">
                  <c:v>0</c:v>
                </c:pt>
                <c:pt idx="3">
                  <c:v>0</c:v>
                </c:pt>
                <c:pt idx="4">
                  <c:v>0</c:v>
                </c:pt>
                <c:pt idx="5">
                  <c:v>0</c:v>
                </c:pt>
                <c:pt idx="6">
                  <c:v>0</c:v>
                </c:pt>
                <c:pt idx="7">
                  <c:v>0</c:v>
                </c:pt>
                <c:pt idx="8">
                  <c:v>0</c:v>
                </c:pt>
                <c:pt idx="9">
                  <c:v>0</c:v>
                </c:pt>
                <c:pt idx="10">
                  <c:v>1140.27366704566</c:v>
                </c:pt>
                <c:pt idx="11">
                  <c:v>2255.7682384329901</c:v>
                </c:pt>
                <c:pt idx="12">
                  <c:v>1970.10849504727</c:v>
                </c:pt>
                <c:pt idx="13">
                  <c:v>1983.5077699907799</c:v>
                </c:pt>
                <c:pt idx="14">
                  <c:v>3437.2975548889699</c:v>
                </c:pt>
                <c:pt idx="15">
                  <c:v>4137.3585539696696</c:v>
                </c:pt>
                <c:pt idx="16">
                  <c:v>4114.4760845532401</c:v>
                </c:pt>
                <c:pt idx="17">
                  <c:v>3430.1532873645601</c:v>
                </c:pt>
                <c:pt idx="18">
                  <c:v>2690.1194096791901</c:v>
                </c:pt>
                <c:pt idx="19">
                  <c:v>1903.86698087794</c:v>
                </c:pt>
                <c:pt idx="20">
                  <c:v>982.61202020623705</c:v>
                </c:pt>
                <c:pt idx="21">
                  <c:v>733.67807683078297</c:v>
                </c:pt>
                <c:pt idx="22">
                  <c:v>533.20296174575003</c:v>
                </c:pt>
                <c:pt idx="23">
                  <c:v>353.99400480613502</c:v>
                </c:pt>
                <c:pt idx="24">
                  <c:v>204.47963196302999</c:v>
                </c:pt>
                <c:pt idx="25">
                  <c:v>77.147462629102606</c:v>
                </c:pt>
                <c:pt idx="26">
                  <c:v>0</c:v>
                </c:pt>
                <c:pt idx="27">
                  <c:v>0</c:v>
                </c:pt>
                <c:pt idx="28">
                  <c:v>0</c:v>
                </c:pt>
                <c:pt idx="29">
                  <c:v>0</c:v>
                </c:pt>
                <c:pt idx="30">
                  <c:v>0</c:v>
                </c:pt>
                <c:pt idx="31">
                  <c:v>0</c:v>
                </c:pt>
                <c:pt idx="32">
                  <c:v>0</c:v>
                </c:pt>
                <c:pt idx="33">
                  <c:v>455.79208109173601</c:v>
                </c:pt>
                <c:pt idx="34">
                  <c:v>1365.6069424960599</c:v>
                </c:pt>
                <c:pt idx="35">
                  <c:v>1750.1063101157099</c:v>
                </c:pt>
                <c:pt idx="36">
                  <c:v>2047.85606653028</c:v>
                </c:pt>
                <c:pt idx="37">
                  <c:v>2431.5883772072898</c:v>
                </c:pt>
                <c:pt idx="38">
                  <c:v>3222.3623996546398</c:v>
                </c:pt>
                <c:pt idx="39">
                  <c:v>4586.9855364391997</c:v>
                </c:pt>
                <c:pt idx="40">
                  <c:v>4049.6296021100202</c:v>
                </c:pt>
                <c:pt idx="41">
                  <c:v>3031.47801906524</c:v>
                </c:pt>
                <c:pt idx="42">
                  <c:v>2616.00744526883</c:v>
                </c:pt>
                <c:pt idx="43">
                  <c:v>1840.9904733132701</c:v>
                </c:pt>
                <c:pt idx="44">
                  <c:v>946.73697420360304</c:v>
                </c:pt>
                <c:pt idx="45">
                  <c:v>703.78481309010397</c:v>
                </c:pt>
                <c:pt idx="46">
                  <c:v>494.391685689886</c:v>
                </c:pt>
                <c:pt idx="47">
                  <c:v>302.35996239153002</c:v>
                </c:pt>
                <c:pt idx="48">
                  <c:v>136.863974903946</c:v>
                </c:pt>
                <c:pt idx="49">
                  <c:v>12.7980047994357</c:v>
                </c:pt>
                <c:pt idx="50">
                  <c:v>0</c:v>
                </c:pt>
                <c:pt idx="51">
                  <c:v>0</c:v>
                </c:pt>
                <c:pt idx="52">
                  <c:v>0</c:v>
                </c:pt>
                <c:pt idx="53">
                  <c:v>0</c:v>
                </c:pt>
                <c:pt idx="54">
                  <c:v>0</c:v>
                </c:pt>
                <c:pt idx="55">
                  <c:v>0</c:v>
                </c:pt>
                <c:pt idx="56">
                  <c:v>0</c:v>
                </c:pt>
                <c:pt idx="57">
                  <c:v>0</c:v>
                </c:pt>
                <c:pt idx="58">
                  <c:v>523.401448766008</c:v>
                </c:pt>
                <c:pt idx="59">
                  <c:v>1278.21730154854</c:v>
                </c:pt>
                <c:pt idx="60">
                  <c:v>1610.4915767154901</c:v>
                </c:pt>
                <c:pt idx="61">
                  <c:v>1961.2555734484599</c:v>
                </c:pt>
                <c:pt idx="62">
                  <c:v>3425.0986500087702</c:v>
                </c:pt>
                <c:pt idx="63">
                  <c:v>3477.37464076989</c:v>
                </c:pt>
                <c:pt idx="64">
                  <c:v>3297.2753195056798</c:v>
                </c:pt>
                <c:pt idx="65">
                  <c:v>2900.98266053012</c:v>
                </c:pt>
                <c:pt idx="66">
                  <c:v>2236.97580177382</c:v>
                </c:pt>
                <c:pt idx="67">
                  <c:v>1562.99123121864</c:v>
                </c:pt>
                <c:pt idx="68">
                  <c:v>726.63917260202504</c:v>
                </c:pt>
                <c:pt idx="69">
                  <c:v>528.48566153651404</c:v>
                </c:pt>
                <c:pt idx="70">
                  <c:v>353.83967243362503</c:v>
                </c:pt>
                <c:pt idx="71">
                  <c:v>199.21398333736701</c:v>
                </c:pt>
                <c:pt idx="72">
                  <c:v>71.241705770947704</c:v>
                </c:pt>
                <c:pt idx="73">
                  <c:v>0</c:v>
                </c:pt>
                <c:pt idx="74">
                  <c:v>0</c:v>
                </c:pt>
                <c:pt idx="75">
                  <c:v>0</c:v>
                </c:pt>
                <c:pt idx="76">
                  <c:v>0</c:v>
                </c:pt>
                <c:pt idx="77">
                  <c:v>0</c:v>
                </c:pt>
                <c:pt idx="78">
                  <c:v>0</c:v>
                </c:pt>
                <c:pt idx="79">
                  <c:v>0</c:v>
                </c:pt>
                <c:pt idx="80">
                  <c:v>0</c:v>
                </c:pt>
                <c:pt idx="81">
                  <c:v>0</c:v>
                </c:pt>
                <c:pt idx="82">
                  <c:v>1060.71695511043</c:v>
                </c:pt>
                <c:pt idx="83">
                  <c:v>1479.8287879106001</c:v>
                </c:pt>
                <c:pt idx="84">
                  <c:v>1755.0141843408301</c:v>
                </c:pt>
                <c:pt idx="85">
                  <c:v>2123.9632673945098</c:v>
                </c:pt>
                <c:pt idx="86">
                  <c:v>3005.5283239677901</c:v>
                </c:pt>
                <c:pt idx="87">
                  <c:v>3783.02443565865</c:v>
                </c:pt>
                <c:pt idx="88">
                  <c:v>4186.42921206552</c:v>
                </c:pt>
                <c:pt idx="89">
                  <c:v>2902.68796132016</c:v>
                </c:pt>
                <c:pt idx="90">
                  <c:v>2391.7613293833501</c:v>
                </c:pt>
                <c:pt idx="91">
                  <c:v>1661.5953638573301</c:v>
                </c:pt>
                <c:pt idx="92">
                  <c:v>780.03457154757598</c:v>
                </c:pt>
                <c:pt idx="93">
                  <c:v>544.13631865626496</c:v>
                </c:pt>
                <c:pt idx="94">
                  <c:v>338.75821920632097</c:v>
                </c:pt>
                <c:pt idx="95">
                  <c:v>160.343894704061</c:v>
                </c:pt>
                <c:pt idx="96">
                  <c:v>21.010363368301</c:v>
                </c:pt>
                <c:pt idx="97">
                  <c:v>0</c:v>
                </c:pt>
                <c:pt idx="98">
                  <c:v>0</c:v>
                </c:pt>
                <c:pt idx="99">
                  <c:v>0</c:v>
                </c:pt>
                <c:pt idx="100">
                  <c:v>0</c:v>
                </c:pt>
                <c:pt idx="101">
                  <c:v>0</c:v>
                </c:pt>
                <c:pt idx="102">
                  <c:v>0</c:v>
                </c:pt>
                <c:pt idx="103">
                  <c:v>0</c:v>
                </c:pt>
                <c:pt idx="104">
                  <c:v>0</c:v>
                </c:pt>
                <c:pt idx="105">
                  <c:v>0</c:v>
                </c:pt>
                <c:pt idx="106">
                  <c:v>427.62022544073301</c:v>
                </c:pt>
                <c:pt idx="107">
                  <c:v>413.56626631085697</c:v>
                </c:pt>
                <c:pt idx="108">
                  <c:v>681.327070626318</c:v>
                </c:pt>
                <c:pt idx="109">
                  <c:v>924.70479029718103</c:v>
                </c:pt>
                <c:pt idx="110">
                  <c:v>1556.3913245707199</c:v>
                </c:pt>
                <c:pt idx="111">
                  <c:v>2197.2607902714699</c:v>
                </c:pt>
                <c:pt idx="112">
                  <c:v>2301.4838818232301</c:v>
                </c:pt>
                <c:pt idx="113">
                  <c:v>1558.3377391145</c:v>
                </c:pt>
                <c:pt idx="114">
                  <c:v>1137.08772813477</c:v>
                </c:pt>
                <c:pt idx="115">
                  <c:v>847.99492332258797</c:v>
                </c:pt>
                <c:pt idx="116">
                  <c:v>626.83745691321894</c:v>
                </c:pt>
                <c:pt idx="117">
                  <c:v>452.03100948757901</c:v>
                </c:pt>
                <c:pt idx="118">
                  <c:v>292.438845765672</c:v>
                </c:pt>
                <c:pt idx="119">
                  <c:v>150.66044054259501</c:v>
                </c:pt>
                <c:pt idx="120">
                  <c:v>43.700546752446201</c:v>
                </c:pt>
                <c:pt idx="121">
                  <c:v>0</c:v>
                </c:pt>
                <c:pt idx="122">
                  <c:v>0</c:v>
                </c:pt>
                <c:pt idx="123">
                  <c:v>0</c:v>
                </c:pt>
                <c:pt idx="124">
                  <c:v>0</c:v>
                </c:pt>
                <c:pt idx="125">
                  <c:v>0</c:v>
                </c:pt>
                <c:pt idx="126">
                  <c:v>0</c:v>
                </c:pt>
                <c:pt idx="127">
                  <c:v>0</c:v>
                </c:pt>
                <c:pt idx="128">
                  <c:v>0</c:v>
                </c:pt>
                <c:pt idx="129">
                  <c:v>0</c:v>
                </c:pt>
                <c:pt idx="130">
                  <c:v>657.83795560526005</c:v>
                </c:pt>
                <c:pt idx="131">
                  <c:v>439.07042684427398</c:v>
                </c:pt>
                <c:pt idx="132">
                  <c:v>684.86039662981398</c:v>
                </c:pt>
                <c:pt idx="133">
                  <c:v>957.47002683176697</c:v>
                </c:pt>
                <c:pt idx="134">
                  <c:v>1632.61527111584</c:v>
                </c:pt>
                <c:pt idx="135">
                  <c:v>2311.6271645394399</c:v>
                </c:pt>
                <c:pt idx="136">
                  <c:v>2302.78900188227</c:v>
                </c:pt>
                <c:pt idx="137">
                  <c:v>1535.15661082356</c:v>
                </c:pt>
                <c:pt idx="138">
                  <c:v>1081.46673633928</c:v>
                </c:pt>
                <c:pt idx="139">
                  <c:v>775.22555728607495</c:v>
                </c:pt>
                <c:pt idx="140">
                  <c:v>551.38454047534901</c:v>
                </c:pt>
                <c:pt idx="141">
                  <c:v>379.60623193124798</c:v>
                </c:pt>
                <c:pt idx="142">
                  <c:v>244.58972628082799</c:v>
                </c:pt>
                <c:pt idx="143">
                  <c:v>137.929478087169</c:v>
                </c:pt>
                <c:pt idx="144">
                  <c:v>49.312024630972402</c:v>
                </c:pt>
                <c:pt idx="145">
                  <c:v>0</c:v>
                </c:pt>
                <c:pt idx="146">
                  <c:v>0</c:v>
                </c:pt>
                <c:pt idx="147">
                  <c:v>0</c:v>
                </c:pt>
                <c:pt idx="148">
                  <c:v>0</c:v>
                </c:pt>
                <c:pt idx="149">
                  <c:v>0</c:v>
                </c:pt>
                <c:pt idx="150">
                  <c:v>0</c:v>
                </c:pt>
                <c:pt idx="151">
                  <c:v>267.32243991685698</c:v>
                </c:pt>
                <c:pt idx="152">
                  <c:v>599.16637260398204</c:v>
                </c:pt>
                <c:pt idx="153">
                  <c:v>1092.4483273787</c:v>
                </c:pt>
                <c:pt idx="154">
                  <c:v>1328.9686626405601</c:v>
                </c:pt>
                <c:pt idx="155">
                  <c:v>1708.52669849074</c:v>
                </c:pt>
                <c:pt idx="156">
                  <c:v>1961.2900703436901</c:v>
                </c:pt>
                <c:pt idx="157">
                  <c:v>2347.5855942117801</c:v>
                </c:pt>
                <c:pt idx="158">
                  <c:v>3611.2159363811002</c:v>
                </c:pt>
                <c:pt idx="159">
                  <c:v>4063.70139100387</c:v>
                </c:pt>
                <c:pt idx="160">
                  <c:v>4563.2957278038903</c:v>
                </c:pt>
                <c:pt idx="161">
                  <c:v>3285.0630594863401</c:v>
                </c:pt>
                <c:pt idx="162">
                  <c:v>2470.3781395605602</c:v>
                </c:pt>
                <c:pt idx="163">
                  <c:v>1894.83027808526</c:v>
                </c:pt>
                <c:pt idx="164">
                  <c:v>960.41670306306401</c:v>
                </c:pt>
                <c:pt idx="165">
                  <c:v>735.63117471982503</c:v>
                </c:pt>
                <c:pt idx="166">
                  <c:v>550.19216150570503</c:v>
                </c:pt>
                <c:pt idx="167">
                  <c:v>402.61836614816502</c:v>
                </c:pt>
                <c:pt idx="168">
                  <c:v>287.12909441049698</c:v>
                </c:pt>
                <c:pt idx="169">
                  <c:v>187.70971600144301</c:v>
                </c:pt>
                <c:pt idx="170">
                  <c:v>104.829209408913</c:v>
                </c:pt>
                <c:pt idx="171">
                  <c:v>35.634584144286499</c:v>
                </c:pt>
                <c:pt idx="172">
                  <c:v>0</c:v>
                </c:pt>
                <c:pt idx="173">
                  <c:v>0</c:v>
                </c:pt>
                <c:pt idx="174">
                  <c:v>0</c:v>
                </c:pt>
                <c:pt idx="175">
                  <c:v>0</c:v>
                </c:pt>
                <c:pt idx="176">
                  <c:v>0</c:v>
                </c:pt>
                <c:pt idx="177">
                  <c:v>0</c:v>
                </c:pt>
                <c:pt idx="178">
                  <c:v>18.661378757643998</c:v>
                </c:pt>
                <c:pt idx="179">
                  <c:v>1492.50360581732</c:v>
                </c:pt>
                <c:pt idx="180">
                  <c:v>1740.4919944047999</c:v>
                </c:pt>
                <c:pt idx="181">
                  <c:v>2012.8521420721599</c:v>
                </c:pt>
                <c:pt idx="182">
                  <c:v>2522.4872609297199</c:v>
                </c:pt>
                <c:pt idx="183">
                  <c:v>2962.7906245530799</c:v>
                </c:pt>
                <c:pt idx="184">
                  <c:v>2569.38542198194</c:v>
                </c:pt>
                <c:pt idx="185">
                  <c:v>2096.9320181379599</c:v>
                </c:pt>
                <c:pt idx="186">
                  <c:v>1765.9769864679199</c:v>
                </c:pt>
                <c:pt idx="187">
                  <c:v>1223.3496842529801</c:v>
                </c:pt>
                <c:pt idx="188">
                  <c:v>450.24456681306799</c:v>
                </c:pt>
                <c:pt idx="189">
                  <c:v>281.76328837487102</c:v>
                </c:pt>
                <c:pt idx="190">
                  <c:v>135.82462199133599</c:v>
                </c:pt>
                <c:pt idx="191">
                  <c:v>20.238914045729899</c:v>
                </c:pt>
                <c:pt idx="192">
                  <c:v>0</c:v>
                </c:pt>
                <c:pt idx="193">
                  <c:v>0</c:v>
                </c:pt>
                <c:pt idx="194">
                  <c:v>0</c:v>
                </c:pt>
                <c:pt idx="195">
                  <c:v>0</c:v>
                </c:pt>
                <c:pt idx="196">
                  <c:v>0</c:v>
                </c:pt>
                <c:pt idx="197">
                  <c:v>0</c:v>
                </c:pt>
                <c:pt idx="198">
                  <c:v>0</c:v>
                </c:pt>
                <c:pt idx="199">
                  <c:v>0</c:v>
                </c:pt>
                <c:pt idx="200">
                  <c:v>0</c:v>
                </c:pt>
                <c:pt idx="201">
                  <c:v>0</c:v>
                </c:pt>
                <c:pt idx="202">
                  <c:v>0</c:v>
                </c:pt>
                <c:pt idx="203">
                  <c:v>1123.91849492338</c:v>
                </c:pt>
                <c:pt idx="204">
                  <c:v>1425.2410757974801</c:v>
                </c:pt>
                <c:pt idx="205">
                  <c:v>1765.2819801913499</c:v>
                </c:pt>
                <c:pt idx="206">
                  <c:v>2536.7222561490798</c:v>
                </c:pt>
                <c:pt idx="207">
                  <c:v>3513.80348759858</c:v>
                </c:pt>
                <c:pt idx="208">
                  <c:v>3256.9283088837201</c:v>
                </c:pt>
                <c:pt idx="209">
                  <c:v>2480.2326397530301</c:v>
                </c:pt>
                <c:pt idx="210">
                  <c:v>1540.26866878889</c:v>
                </c:pt>
                <c:pt idx="211">
                  <c:v>1391.0620695653499</c:v>
                </c:pt>
                <c:pt idx="212">
                  <c:v>628.739838537982</c:v>
                </c:pt>
                <c:pt idx="213">
                  <c:v>414.20271242725403</c:v>
                </c:pt>
                <c:pt idx="214">
                  <c:v>242.94156620554699</c:v>
                </c:pt>
                <c:pt idx="215">
                  <c:v>99.837802861881897</c:v>
                </c:pt>
                <c:pt idx="216">
                  <c:v>5.2212530084113897</c:v>
                </c:pt>
                <c:pt idx="217">
                  <c:v>0</c:v>
                </c:pt>
                <c:pt idx="218">
                  <c:v>0</c:v>
                </c:pt>
                <c:pt idx="219">
                  <c:v>0</c:v>
                </c:pt>
                <c:pt idx="220">
                  <c:v>0</c:v>
                </c:pt>
                <c:pt idx="221">
                  <c:v>0</c:v>
                </c:pt>
                <c:pt idx="222">
                  <c:v>0</c:v>
                </c:pt>
                <c:pt idx="223">
                  <c:v>0</c:v>
                </c:pt>
                <c:pt idx="224">
                  <c:v>0</c:v>
                </c:pt>
                <c:pt idx="225">
                  <c:v>470.69422315525497</c:v>
                </c:pt>
                <c:pt idx="226">
                  <c:v>1640.9466353575201</c:v>
                </c:pt>
                <c:pt idx="227">
                  <c:v>1736.2881279395201</c:v>
                </c:pt>
                <c:pt idx="228">
                  <c:v>1986.6547145718</c:v>
                </c:pt>
                <c:pt idx="229">
                  <c:v>3042.7074851267598</c:v>
                </c:pt>
                <c:pt idx="230">
                  <c:v>3087.0453777950802</c:v>
                </c:pt>
                <c:pt idx="231">
                  <c:v>3932.8970240602998</c:v>
                </c:pt>
                <c:pt idx="232">
                  <c:v>3964.9651145748699</c:v>
                </c:pt>
                <c:pt idx="233">
                  <c:v>3063.0233762298199</c:v>
                </c:pt>
                <c:pt idx="234">
                  <c:v>2497.44880919874</c:v>
                </c:pt>
                <c:pt idx="235">
                  <c:v>1803.6034747562301</c:v>
                </c:pt>
                <c:pt idx="236">
                  <c:v>927.74897288375701</c:v>
                </c:pt>
                <c:pt idx="237">
                  <c:v>698.75428865548997</c:v>
                </c:pt>
                <c:pt idx="238">
                  <c:v>515.99449401230504</c:v>
                </c:pt>
                <c:pt idx="239">
                  <c:v>353.12384907333302</c:v>
                </c:pt>
                <c:pt idx="240">
                  <c:v>208.35624445655199</c:v>
                </c:pt>
                <c:pt idx="241">
                  <c:v>80.874129014430807</c:v>
                </c:pt>
                <c:pt idx="242">
                  <c:v>0</c:v>
                </c:pt>
                <c:pt idx="243">
                  <c:v>0</c:v>
                </c:pt>
                <c:pt idx="244">
                  <c:v>0</c:v>
                </c:pt>
                <c:pt idx="245">
                  <c:v>0</c:v>
                </c:pt>
                <c:pt idx="246">
                  <c:v>0</c:v>
                </c:pt>
                <c:pt idx="247">
                  <c:v>0</c:v>
                </c:pt>
                <c:pt idx="248">
                  <c:v>0</c:v>
                </c:pt>
                <c:pt idx="249">
                  <c:v>0</c:v>
                </c:pt>
                <c:pt idx="250">
                  <c:v>1076.8594025528801</c:v>
                </c:pt>
                <c:pt idx="251">
                  <c:v>1542.0387248162999</c:v>
                </c:pt>
                <c:pt idx="252">
                  <c:v>1793.28572428863</c:v>
                </c:pt>
                <c:pt idx="253">
                  <c:v>2122.39718502907</c:v>
                </c:pt>
                <c:pt idx="254">
                  <c:v>2949.0092657065002</c:v>
                </c:pt>
                <c:pt idx="255">
                  <c:v>3689.9393185911199</c:v>
                </c:pt>
                <c:pt idx="256">
                  <c:v>3722.2005510139202</c:v>
                </c:pt>
                <c:pt idx="257">
                  <c:v>2827.26661002635</c:v>
                </c:pt>
                <c:pt idx="258">
                  <c:v>2313.8178310552898</c:v>
                </c:pt>
                <c:pt idx="259">
                  <c:v>1624.6430215016101</c:v>
                </c:pt>
                <c:pt idx="260">
                  <c:v>755.82194088728704</c:v>
                </c:pt>
                <c:pt idx="261">
                  <c:v>529.44986166953902</c:v>
                </c:pt>
                <c:pt idx="262">
                  <c:v>338.00866879018702</c:v>
                </c:pt>
                <c:pt idx="263">
                  <c:v>175.23790636369301</c:v>
                </c:pt>
                <c:pt idx="264">
                  <c:v>36.665514909473302</c:v>
                </c:pt>
                <c:pt idx="265">
                  <c:v>0</c:v>
                </c:pt>
                <c:pt idx="266">
                  <c:v>0</c:v>
                </c:pt>
                <c:pt idx="267">
                  <c:v>0</c:v>
                </c:pt>
                <c:pt idx="268">
                  <c:v>0</c:v>
                </c:pt>
                <c:pt idx="269">
                  <c:v>0</c:v>
                </c:pt>
                <c:pt idx="270">
                  <c:v>0</c:v>
                </c:pt>
                <c:pt idx="271">
                  <c:v>0</c:v>
                </c:pt>
                <c:pt idx="272">
                  <c:v>0</c:v>
                </c:pt>
                <c:pt idx="273">
                  <c:v>0</c:v>
                </c:pt>
                <c:pt idx="274">
                  <c:v>19.715642088655201</c:v>
                </c:pt>
                <c:pt idx="275">
                  <c:v>215.426790447484</c:v>
                </c:pt>
                <c:pt idx="276">
                  <c:v>515.82447916769001</c:v>
                </c:pt>
                <c:pt idx="277">
                  <c:v>832.35741364228102</c:v>
                </c:pt>
                <c:pt idx="278">
                  <c:v>1617.7609424749701</c:v>
                </c:pt>
                <c:pt idx="279">
                  <c:v>2381.3995108906001</c:v>
                </c:pt>
                <c:pt idx="280">
                  <c:v>2460.06539306171</c:v>
                </c:pt>
                <c:pt idx="281">
                  <c:v>1679.10383961619</c:v>
                </c:pt>
                <c:pt idx="282">
                  <c:v>1196.6656528942499</c:v>
                </c:pt>
                <c:pt idx="283">
                  <c:v>892.99392277987397</c:v>
                </c:pt>
                <c:pt idx="284">
                  <c:v>668.02452101390895</c:v>
                </c:pt>
                <c:pt idx="285">
                  <c:v>495.087307767082</c:v>
                </c:pt>
                <c:pt idx="286">
                  <c:v>343.05715974268298</c:v>
                </c:pt>
                <c:pt idx="287">
                  <c:v>205.43826887652401</c:v>
                </c:pt>
                <c:pt idx="288">
                  <c:v>0</c:v>
                </c:pt>
                <c:pt idx="289">
                  <c:v>0</c:v>
                </c:pt>
                <c:pt idx="290">
                  <c:v>0</c:v>
                </c:pt>
                <c:pt idx="291">
                  <c:v>0</c:v>
                </c:pt>
                <c:pt idx="292">
                  <c:v>0</c:v>
                </c:pt>
                <c:pt idx="293">
                  <c:v>0</c:v>
                </c:pt>
                <c:pt idx="294">
                  <c:v>0</c:v>
                </c:pt>
                <c:pt idx="295">
                  <c:v>0</c:v>
                </c:pt>
                <c:pt idx="296">
                  <c:v>0</c:v>
                </c:pt>
                <c:pt idx="297">
                  <c:v>0</c:v>
                </c:pt>
                <c:pt idx="298">
                  <c:v>287.15921236082602</c:v>
                </c:pt>
                <c:pt idx="299">
                  <c:v>273.79798434133897</c:v>
                </c:pt>
                <c:pt idx="300">
                  <c:v>574.19220121070498</c:v>
                </c:pt>
                <c:pt idx="301">
                  <c:v>856.14178518718302</c:v>
                </c:pt>
                <c:pt idx="302">
                  <c:v>1553.9911675298299</c:v>
                </c:pt>
                <c:pt idx="303">
                  <c:v>2231.2942946082899</c:v>
                </c:pt>
                <c:pt idx="304">
                  <c:v>2250.6127234391502</c:v>
                </c:pt>
                <c:pt idx="305">
                  <c:v>1511.5199978521</c:v>
                </c:pt>
                <c:pt idx="306">
                  <c:v>1062.40921159547</c:v>
                </c:pt>
                <c:pt idx="307">
                  <c:v>777.73656778878001</c:v>
                </c:pt>
                <c:pt idx="308">
                  <c:v>565.29604555277001</c:v>
                </c:pt>
                <c:pt idx="309">
                  <c:v>397.07417475086999</c:v>
                </c:pt>
                <c:pt idx="310">
                  <c:v>243.98087632831499</c:v>
                </c:pt>
                <c:pt idx="311">
                  <c:v>108.289147012597</c:v>
                </c:pt>
                <c:pt idx="312">
                  <c:v>12.6634798731352</c:v>
                </c:pt>
                <c:pt idx="313">
                  <c:v>0</c:v>
                </c:pt>
                <c:pt idx="314">
                  <c:v>0</c:v>
                </c:pt>
                <c:pt idx="315">
                  <c:v>0</c:v>
                </c:pt>
                <c:pt idx="316">
                  <c:v>0</c:v>
                </c:pt>
                <c:pt idx="317">
                  <c:v>0</c:v>
                </c:pt>
                <c:pt idx="318">
                  <c:v>0</c:v>
                </c:pt>
                <c:pt idx="319">
                  <c:v>223.971832603732</c:v>
                </c:pt>
                <c:pt idx="320">
                  <c:v>531.29704080783995</c:v>
                </c:pt>
                <c:pt idx="321">
                  <c:v>1043.18117942188</c:v>
                </c:pt>
                <c:pt idx="322">
                  <c:v>1351.46029741847</c:v>
                </c:pt>
                <c:pt idx="323">
                  <c:v>2203.0105154314501</c:v>
                </c:pt>
                <c:pt idx="324">
                  <c:v>1981.6193877891201</c:v>
                </c:pt>
                <c:pt idx="325">
                  <c:v>2410.6876731952002</c:v>
                </c:pt>
                <c:pt idx="326">
                  <c:v>3332.45310018076</c:v>
                </c:pt>
                <c:pt idx="327">
                  <c:v>3936.2981683756402</c:v>
                </c:pt>
                <c:pt idx="328">
                  <c:v>4266.1459888859699</c:v>
                </c:pt>
                <c:pt idx="329">
                  <c:v>3070.42886285645</c:v>
                </c:pt>
                <c:pt idx="330">
                  <c:v>2540.2988880938601</c:v>
                </c:pt>
                <c:pt idx="331">
                  <c:v>1750.6013000386999</c:v>
                </c:pt>
                <c:pt idx="332">
                  <c:v>856.33101392841502</c:v>
                </c:pt>
                <c:pt idx="333">
                  <c:v>623.95700950665196</c:v>
                </c:pt>
                <c:pt idx="334">
                  <c:v>430.82707242630403</c:v>
                </c:pt>
                <c:pt idx="335">
                  <c:v>266.94446478711501</c:v>
                </c:pt>
                <c:pt idx="336">
                  <c:v>128.77443321666601</c:v>
                </c:pt>
                <c:pt idx="337">
                  <c:v>20.117340563581401</c:v>
                </c:pt>
                <c:pt idx="338">
                  <c:v>0</c:v>
                </c:pt>
                <c:pt idx="339">
                  <c:v>0</c:v>
                </c:pt>
                <c:pt idx="340">
                  <c:v>0</c:v>
                </c:pt>
                <c:pt idx="341">
                  <c:v>0</c:v>
                </c:pt>
                <c:pt idx="342">
                  <c:v>0</c:v>
                </c:pt>
                <c:pt idx="343">
                  <c:v>217.31932633553501</c:v>
                </c:pt>
                <c:pt idx="344">
                  <c:v>355.67734056557299</c:v>
                </c:pt>
                <c:pt idx="345">
                  <c:v>1063.8213768763201</c:v>
                </c:pt>
                <c:pt idx="346">
                  <c:v>1379.6605021341099</c:v>
                </c:pt>
                <c:pt idx="347">
                  <c:v>1865.7947133319301</c:v>
                </c:pt>
                <c:pt idx="348">
                  <c:v>2070.6503645263901</c:v>
                </c:pt>
                <c:pt idx="349">
                  <c:v>2285.4518982896102</c:v>
                </c:pt>
                <c:pt idx="350">
                  <c:v>2922.81669721257</c:v>
                </c:pt>
                <c:pt idx="351">
                  <c:v>3347.3184031916599</c:v>
                </c:pt>
                <c:pt idx="352">
                  <c:v>3311.7579134360399</c:v>
                </c:pt>
                <c:pt idx="353">
                  <c:v>2623.7469266491598</c:v>
                </c:pt>
                <c:pt idx="354">
                  <c:v>2114.1256618215202</c:v>
                </c:pt>
                <c:pt idx="355">
                  <c:v>1502.22824468052</c:v>
                </c:pt>
                <c:pt idx="356">
                  <c:v>648.887179746637</c:v>
                </c:pt>
                <c:pt idx="357">
                  <c:v>429.16107999264602</c:v>
                </c:pt>
                <c:pt idx="358">
                  <c:v>253.330231961343</c:v>
                </c:pt>
                <c:pt idx="359">
                  <c:v>104.057713073584</c:v>
                </c:pt>
                <c:pt idx="360">
                  <c:v>0</c:v>
                </c:pt>
                <c:pt idx="361">
                  <c:v>0</c:v>
                </c:pt>
                <c:pt idx="362">
                  <c:v>0</c:v>
                </c:pt>
                <c:pt idx="363">
                  <c:v>0</c:v>
                </c:pt>
                <c:pt idx="364">
                  <c:v>0</c:v>
                </c:pt>
                <c:pt idx="365">
                  <c:v>0</c:v>
                </c:pt>
                <c:pt idx="366">
                  <c:v>0</c:v>
                </c:pt>
                <c:pt idx="367">
                  <c:v>0</c:v>
                </c:pt>
                <c:pt idx="368">
                  <c:v>107.805803515501</c:v>
                </c:pt>
                <c:pt idx="369">
                  <c:v>747.40608688166503</c:v>
                </c:pt>
                <c:pt idx="370">
                  <c:v>1164.9103021921001</c:v>
                </c:pt>
                <c:pt idx="371">
                  <c:v>1448.04261723017</c:v>
                </c:pt>
                <c:pt idx="372">
                  <c:v>1867.8515450315499</c:v>
                </c:pt>
                <c:pt idx="373">
                  <c:v>2063.2881543790299</c:v>
                </c:pt>
                <c:pt idx="374">
                  <c:v>2909.9560997326998</c:v>
                </c:pt>
                <c:pt idx="375">
                  <c:v>3699.21741396178</c:v>
                </c:pt>
                <c:pt idx="376">
                  <c:v>3775.401339645</c:v>
                </c:pt>
                <c:pt idx="377">
                  <c:v>2839.7370909657302</c:v>
                </c:pt>
                <c:pt idx="378">
                  <c:v>2241.7447720464902</c:v>
                </c:pt>
                <c:pt idx="379">
                  <c:v>1587.5480040406101</c:v>
                </c:pt>
                <c:pt idx="380">
                  <c:v>711.022217343129</c:v>
                </c:pt>
                <c:pt idx="381">
                  <c:v>468.20073181247699</c:v>
                </c:pt>
                <c:pt idx="382">
                  <c:v>276.56724817832003</c:v>
                </c:pt>
                <c:pt idx="383">
                  <c:v>115.306508909515</c:v>
                </c:pt>
                <c:pt idx="384">
                  <c:v>8.9688246375985301</c:v>
                </c:pt>
                <c:pt idx="385">
                  <c:v>0</c:v>
                </c:pt>
                <c:pt idx="386">
                  <c:v>0</c:v>
                </c:pt>
                <c:pt idx="387">
                  <c:v>0</c:v>
                </c:pt>
                <c:pt idx="388">
                  <c:v>0</c:v>
                </c:pt>
                <c:pt idx="389">
                  <c:v>0</c:v>
                </c:pt>
                <c:pt idx="390">
                  <c:v>0</c:v>
                </c:pt>
                <c:pt idx="391">
                  <c:v>61.404187921240201</c:v>
                </c:pt>
                <c:pt idx="392">
                  <c:v>320.14546988627302</c:v>
                </c:pt>
                <c:pt idx="393">
                  <c:v>822.07724878055001</c:v>
                </c:pt>
                <c:pt idx="394">
                  <c:v>1100.89499890205</c:v>
                </c:pt>
                <c:pt idx="395">
                  <c:v>1325.7577961987899</c:v>
                </c:pt>
                <c:pt idx="396">
                  <c:v>1521.6993949136599</c:v>
                </c:pt>
                <c:pt idx="397">
                  <c:v>1794.5796186269599</c:v>
                </c:pt>
                <c:pt idx="398">
                  <c:v>2101.2254437052802</c:v>
                </c:pt>
                <c:pt idx="399">
                  <c:v>3466.6409808157</c:v>
                </c:pt>
                <c:pt idx="400">
                  <c:v>3489.21950943401</c:v>
                </c:pt>
                <c:pt idx="401">
                  <c:v>2651.1438820773401</c:v>
                </c:pt>
                <c:pt idx="402">
                  <c:v>2119.9219191810998</c:v>
                </c:pt>
                <c:pt idx="403">
                  <c:v>1485.3017436805301</c:v>
                </c:pt>
                <c:pt idx="404">
                  <c:v>607.95376707200501</c:v>
                </c:pt>
                <c:pt idx="405">
                  <c:v>363.29156419798801</c:v>
                </c:pt>
                <c:pt idx="406">
                  <c:v>180.732299995961</c:v>
                </c:pt>
                <c:pt idx="407">
                  <c:v>33.1779488306262</c:v>
                </c:pt>
                <c:pt idx="408">
                  <c:v>0</c:v>
                </c:pt>
                <c:pt idx="409">
                  <c:v>0</c:v>
                </c:pt>
                <c:pt idx="410">
                  <c:v>0</c:v>
                </c:pt>
                <c:pt idx="411">
                  <c:v>0</c:v>
                </c:pt>
                <c:pt idx="412">
                  <c:v>0</c:v>
                </c:pt>
                <c:pt idx="413">
                  <c:v>0</c:v>
                </c:pt>
                <c:pt idx="414">
                  <c:v>0</c:v>
                </c:pt>
                <c:pt idx="415">
                  <c:v>18.458654859931599</c:v>
                </c:pt>
                <c:pt idx="416">
                  <c:v>250.69273268857901</c:v>
                </c:pt>
                <c:pt idx="417">
                  <c:v>836.96730604290701</c:v>
                </c:pt>
                <c:pt idx="418">
                  <c:v>635.45787077443299</c:v>
                </c:pt>
                <c:pt idx="419">
                  <c:v>1454.66267226897</c:v>
                </c:pt>
                <c:pt idx="420">
                  <c:v>1623.5286077232799</c:v>
                </c:pt>
                <c:pt idx="421">
                  <c:v>1935.4682060185801</c:v>
                </c:pt>
                <c:pt idx="422">
                  <c:v>2426.7710002696199</c:v>
                </c:pt>
                <c:pt idx="423">
                  <c:v>2713.7391021292601</c:v>
                </c:pt>
                <c:pt idx="424">
                  <c:v>2643.8034264584498</c:v>
                </c:pt>
                <c:pt idx="425">
                  <c:v>2059.9261657696102</c:v>
                </c:pt>
                <c:pt idx="426">
                  <c:v>1713.8656515652799</c:v>
                </c:pt>
                <c:pt idx="427">
                  <c:v>1116.5506737241899</c:v>
                </c:pt>
                <c:pt idx="428">
                  <c:v>297.32236354555101</c:v>
                </c:pt>
                <c:pt idx="429">
                  <c:v>111.095890657883</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8.7542074113506292</c:v>
                </c:pt>
                <c:pt idx="444">
                  <c:v>143.500656157132</c:v>
                </c:pt>
                <c:pt idx="445">
                  <c:v>401.62558449303901</c:v>
                </c:pt>
                <c:pt idx="446">
                  <c:v>835.08944228111397</c:v>
                </c:pt>
                <c:pt idx="447">
                  <c:v>1287.22216184337</c:v>
                </c:pt>
                <c:pt idx="448">
                  <c:v>1318.3393070261</c:v>
                </c:pt>
                <c:pt idx="449">
                  <c:v>841.03752076054798</c:v>
                </c:pt>
                <c:pt idx="450">
                  <c:v>542.37098471424304</c:v>
                </c:pt>
                <c:pt idx="451">
                  <c:v>335.07754099509998</c:v>
                </c:pt>
                <c:pt idx="452">
                  <c:v>167.40778169953401</c:v>
                </c:pt>
                <c:pt idx="453">
                  <c:v>35.711722174921199</c:v>
                </c:pt>
                <c:pt idx="454">
                  <c:v>0</c:v>
                </c:pt>
                <c:pt idx="455">
                  <c:v>0</c:v>
                </c:pt>
                <c:pt idx="456">
                  <c:v>0</c:v>
                </c:pt>
                <c:pt idx="457">
                  <c:v>0</c:v>
                </c:pt>
                <c:pt idx="458">
                  <c:v>0</c:v>
                </c:pt>
                <c:pt idx="459">
                  <c:v>0</c:v>
                </c:pt>
                <c:pt idx="460">
                  <c:v>0</c:v>
                </c:pt>
                <c:pt idx="461">
                  <c:v>0</c:v>
                </c:pt>
                <c:pt idx="462">
                  <c:v>0</c:v>
                </c:pt>
                <c:pt idx="463">
                  <c:v>0</c:v>
                </c:pt>
                <c:pt idx="464">
                  <c:v>0</c:v>
                </c:pt>
                <c:pt idx="465">
                  <c:v>0</c:v>
                </c:pt>
                <c:pt idx="466">
                  <c:v>166.85476201300301</c:v>
                </c:pt>
                <c:pt idx="467">
                  <c:v>164.552698060598</c:v>
                </c:pt>
                <c:pt idx="468">
                  <c:v>406.62786266918602</c:v>
                </c:pt>
                <c:pt idx="469">
                  <c:v>648.63560670454103</c:v>
                </c:pt>
                <c:pt idx="470">
                  <c:v>1279.04467877672</c:v>
                </c:pt>
                <c:pt idx="471">
                  <c:v>1990.5736965343301</c:v>
                </c:pt>
                <c:pt idx="472">
                  <c:v>2085.4751717918998</c:v>
                </c:pt>
                <c:pt idx="473">
                  <c:v>1416.0996102577601</c:v>
                </c:pt>
                <c:pt idx="474">
                  <c:v>965.61057961598101</c:v>
                </c:pt>
                <c:pt idx="475">
                  <c:v>678.91560988142601</c:v>
                </c:pt>
                <c:pt idx="476">
                  <c:v>467.608871308907</c:v>
                </c:pt>
                <c:pt idx="477">
                  <c:v>295.72012431419699</c:v>
                </c:pt>
                <c:pt idx="478">
                  <c:v>152.15152010226001</c:v>
                </c:pt>
                <c:pt idx="479">
                  <c:v>32.044016724835103</c:v>
                </c:pt>
                <c:pt idx="480">
                  <c:v>0</c:v>
                </c:pt>
                <c:pt idx="481">
                  <c:v>0</c:v>
                </c:pt>
                <c:pt idx="482">
                  <c:v>0</c:v>
                </c:pt>
                <c:pt idx="483">
                  <c:v>0</c:v>
                </c:pt>
                <c:pt idx="484">
                  <c:v>0</c:v>
                </c:pt>
                <c:pt idx="485">
                  <c:v>0</c:v>
                </c:pt>
                <c:pt idx="486">
                  <c:v>0</c:v>
                </c:pt>
                <c:pt idx="487">
                  <c:v>160.56377117466201</c:v>
                </c:pt>
                <c:pt idx="488">
                  <c:v>456.97642221121299</c:v>
                </c:pt>
                <c:pt idx="489">
                  <c:v>1018.38407302108</c:v>
                </c:pt>
                <c:pt idx="490">
                  <c:v>1349.4763578203199</c:v>
                </c:pt>
                <c:pt idx="491">
                  <c:v>2279.4055380843702</c:v>
                </c:pt>
                <c:pt idx="492">
                  <c:v>2025.14899111453</c:v>
                </c:pt>
                <c:pt idx="493">
                  <c:v>2404.5693225216401</c:v>
                </c:pt>
                <c:pt idx="494">
                  <c:v>3291.2584396678299</c:v>
                </c:pt>
                <c:pt idx="495">
                  <c:v>3982.6389888840599</c:v>
                </c:pt>
                <c:pt idx="496">
                  <c:v>4116.9501788173402</c:v>
                </c:pt>
                <c:pt idx="497">
                  <c:v>3242.74604182045</c:v>
                </c:pt>
                <c:pt idx="498">
                  <c:v>2596.3328456652498</c:v>
                </c:pt>
                <c:pt idx="499">
                  <c:v>1841.2917928419199</c:v>
                </c:pt>
                <c:pt idx="500">
                  <c:v>917.74338878994502</c:v>
                </c:pt>
                <c:pt idx="501">
                  <c:v>558.74701192877706</c:v>
                </c:pt>
                <c:pt idx="502">
                  <c:v>486.595104454325</c:v>
                </c:pt>
                <c:pt idx="503">
                  <c:v>272.31982054873799</c:v>
                </c:pt>
                <c:pt idx="504">
                  <c:v>95.743754547658497</c:v>
                </c:pt>
                <c:pt idx="505">
                  <c:v>23.332384693713799</c:v>
                </c:pt>
                <c:pt idx="506">
                  <c:v>0</c:v>
                </c:pt>
                <c:pt idx="507">
                  <c:v>0</c:v>
                </c:pt>
                <c:pt idx="508">
                  <c:v>0</c:v>
                </c:pt>
                <c:pt idx="509">
                  <c:v>0</c:v>
                </c:pt>
                <c:pt idx="510">
                  <c:v>0</c:v>
                </c:pt>
                <c:pt idx="511">
                  <c:v>291.53623763816501</c:v>
                </c:pt>
                <c:pt idx="512">
                  <c:v>624.63824308978599</c:v>
                </c:pt>
                <c:pt idx="513">
                  <c:v>1108.0233399614399</c:v>
                </c:pt>
                <c:pt idx="514">
                  <c:v>1458.38822676569</c:v>
                </c:pt>
                <c:pt idx="515">
                  <c:v>1865.9720455930401</c:v>
                </c:pt>
                <c:pt idx="516">
                  <c:v>2149.93781927899</c:v>
                </c:pt>
                <c:pt idx="517">
                  <c:v>3259.0837124904301</c:v>
                </c:pt>
                <c:pt idx="518">
                  <c:v>3047.5347572532401</c:v>
                </c:pt>
                <c:pt idx="519">
                  <c:v>3933.7226740764299</c:v>
                </c:pt>
                <c:pt idx="520">
                  <c:v>3564.6437969279</c:v>
                </c:pt>
                <c:pt idx="521">
                  <c:v>2824.4769515284001</c:v>
                </c:pt>
                <c:pt idx="522">
                  <c:v>2321.0175377935402</c:v>
                </c:pt>
                <c:pt idx="523">
                  <c:v>1687.64405235502</c:v>
                </c:pt>
                <c:pt idx="524">
                  <c:v>804.37393970558901</c:v>
                </c:pt>
                <c:pt idx="525">
                  <c:v>576.32856787875403</c:v>
                </c:pt>
                <c:pt idx="526">
                  <c:v>388.33068641744097</c:v>
                </c:pt>
                <c:pt idx="527">
                  <c:v>228.18039854229599</c:v>
                </c:pt>
                <c:pt idx="528">
                  <c:v>101.708443117502</c:v>
                </c:pt>
                <c:pt idx="529">
                  <c:v>8.1208987878909706</c:v>
                </c:pt>
                <c:pt idx="530">
                  <c:v>0</c:v>
                </c:pt>
                <c:pt idx="531">
                  <c:v>0</c:v>
                </c:pt>
                <c:pt idx="532">
                  <c:v>0</c:v>
                </c:pt>
                <c:pt idx="533">
                  <c:v>0</c:v>
                </c:pt>
                <c:pt idx="534">
                  <c:v>0</c:v>
                </c:pt>
                <c:pt idx="535">
                  <c:v>0</c:v>
                </c:pt>
                <c:pt idx="536">
                  <c:v>0</c:v>
                </c:pt>
                <c:pt idx="537">
                  <c:v>0</c:v>
                </c:pt>
                <c:pt idx="538">
                  <c:v>877.038253571273</c:v>
                </c:pt>
                <c:pt idx="539">
                  <c:v>1491.43329336223</c:v>
                </c:pt>
                <c:pt idx="540">
                  <c:v>1784.28688784876</c:v>
                </c:pt>
                <c:pt idx="541">
                  <c:v>2152.0089888809498</c:v>
                </c:pt>
                <c:pt idx="542">
                  <c:v>2852.5068551612198</c:v>
                </c:pt>
                <c:pt idx="543">
                  <c:v>3539.2429132908001</c:v>
                </c:pt>
                <c:pt idx="544">
                  <c:v>3932.55451341767</c:v>
                </c:pt>
                <c:pt idx="545">
                  <c:v>2807.1329095035298</c:v>
                </c:pt>
                <c:pt idx="546">
                  <c:v>2273.92990457617</c:v>
                </c:pt>
                <c:pt idx="547">
                  <c:v>1604.9517432160601</c:v>
                </c:pt>
                <c:pt idx="548">
                  <c:v>748.46742714716004</c:v>
                </c:pt>
                <c:pt idx="549">
                  <c:v>541.98181671059001</c:v>
                </c:pt>
                <c:pt idx="550">
                  <c:v>376.166605084389</c:v>
                </c:pt>
                <c:pt idx="551">
                  <c:v>236.67471333834601</c:v>
                </c:pt>
                <c:pt idx="552">
                  <c:v>104.521089731049</c:v>
                </c:pt>
                <c:pt idx="553">
                  <c:v>26.728438864204701</c:v>
                </c:pt>
                <c:pt idx="554">
                  <c:v>0</c:v>
                </c:pt>
                <c:pt idx="555">
                  <c:v>0</c:v>
                </c:pt>
                <c:pt idx="556">
                  <c:v>0</c:v>
                </c:pt>
                <c:pt idx="557">
                  <c:v>0</c:v>
                </c:pt>
                <c:pt idx="558">
                  <c:v>0</c:v>
                </c:pt>
                <c:pt idx="559">
                  <c:v>0</c:v>
                </c:pt>
                <c:pt idx="560">
                  <c:v>0</c:v>
                </c:pt>
                <c:pt idx="561">
                  <c:v>0</c:v>
                </c:pt>
                <c:pt idx="562">
                  <c:v>1016.5887808811</c:v>
                </c:pt>
                <c:pt idx="563">
                  <c:v>1525.7241115433401</c:v>
                </c:pt>
                <c:pt idx="564">
                  <c:v>1811.35184430548</c:v>
                </c:pt>
                <c:pt idx="565">
                  <c:v>2093.63435824625</c:v>
                </c:pt>
                <c:pt idx="566">
                  <c:v>2933.5358157230398</c:v>
                </c:pt>
                <c:pt idx="567">
                  <c:v>3814.3368198917501</c:v>
                </c:pt>
                <c:pt idx="568">
                  <c:v>3699.0721627442899</c:v>
                </c:pt>
                <c:pt idx="569">
                  <c:v>2919.8413077665</c:v>
                </c:pt>
                <c:pt idx="570">
                  <c:v>2448.80462343615</c:v>
                </c:pt>
                <c:pt idx="571">
                  <c:v>1963.5377273715701</c:v>
                </c:pt>
                <c:pt idx="572">
                  <c:v>788.063992802332</c:v>
                </c:pt>
                <c:pt idx="573">
                  <c:v>555.58216260069003</c:v>
                </c:pt>
                <c:pt idx="574">
                  <c:v>360.164481889917</c:v>
                </c:pt>
                <c:pt idx="575">
                  <c:v>193.619135905566</c:v>
                </c:pt>
                <c:pt idx="576">
                  <c:v>64.045263663397407</c:v>
                </c:pt>
                <c:pt idx="577">
                  <c:v>0</c:v>
                </c:pt>
                <c:pt idx="578">
                  <c:v>0</c:v>
                </c:pt>
                <c:pt idx="579">
                  <c:v>0</c:v>
                </c:pt>
                <c:pt idx="580">
                  <c:v>0</c:v>
                </c:pt>
                <c:pt idx="581">
                  <c:v>0</c:v>
                </c:pt>
                <c:pt idx="582">
                  <c:v>0</c:v>
                </c:pt>
                <c:pt idx="583">
                  <c:v>0</c:v>
                </c:pt>
                <c:pt idx="584">
                  <c:v>0</c:v>
                </c:pt>
                <c:pt idx="585">
                  <c:v>0</c:v>
                </c:pt>
                <c:pt idx="586">
                  <c:v>400.047238306255</c:v>
                </c:pt>
                <c:pt idx="587">
                  <c:v>1352.7610792471501</c:v>
                </c:pt>
                <c:pt idx="588">
                  <c:v>1582.43747181564</c:v>
                </c:pt>
                <c:pt idx="589">
                  <c:v>2040.78012870762</c:v>
                </c:pt>
                <c:pt idx="590">
                  <c:v>2689.9330077590098</c:v>
                </c:pt>
                <c:pt idx="591">
                  <c:v>3757.6677320241101</c:v>
                </c:pt>
                <c:pt idx="592">
                  <c:v>3634.50504784025</c:v>
                </c:pt>
                <c:pt idx="593">
                  <c:v>2881.0625796147701</c:v>
                </c:pt>
                <c:pt idx="594">
                  <c:v>2295.1280738891601</c:v>
                </c:pt>
                <c:pt idx="595">
                  <c:v>1705.34717463519</c:v>
                </c:pt>
                <c:pt idx="596">
                  <c:v>725.49463753630403</c:v>
                </c:pt>
                <c:pt idx="597">
                  <c:v>543.18111698185601</c:v>
                </c:pt>
                <c:pt idx="598">
                  <c:v>438.69628999583699</c:v>
                </c:pt>
                <c:pt idx="599">
                  <c:v>386.21278280215103</c:v>
                </c:pt>
                <c:pt idx="600">
                  <c:v>305.592276213655</c:v>
                </c:pt>
                <c:pt idx="601">
                  <c:v>151.70917921161401</c:v>
                </c:pt>
                <c:pt idx="602">
                  <c:v>92.4776322309108</c:v>
                </c:pt>
                <c:pt idx="603">
                  <c:v>1.03116737722485</c:v>
                </c:pt>
                <c:pt idx="604">
                  <c:v>0</c:v>
                </c:pt>
                <c:pt idx="605">
                  <c:v>0</c:v>
                </c:pt>
                <c:pt idx="606">
                  <c:v>0</c:v>
                </c:pt>
                <c:pt idx="607">
                  <c:v>0</c:v>
                </c:pt>
                <c:pt idx="608">
                  <c:v>0</c:v>
                </c:pt>
                <c:pt idx="609">
                  <c:v>0</c:v>
                </c:pt>
                <c:pt idx="610">
                  <c:v>0</c:v>
                </c:pt>
                <c:pt idx="611">
                  <c:v>258.92135121363998</c:v>
                </c:pt>
                <c:pt idx="612">
                  <c:v>556.05536552061301</c:v>
                </c:pt>
                <c:pt idx="613">
                  <c:v>822.31539803906503</c:v>
                </c:pt>
                <c:pt idx="614">
                  <c:v>1438.17995617458</c:v>
                </c:pt>
                <c:pt idx="615">
                  <c:v>2182.5457882399901</c:v>
                </c:pt>
                <c:pt idx="616">
                  <c:v>2344.6510877813898</c:v>
                </c:pt>
                <c:pt idx="617">
                  <c:v>1663.0485157354501</c:v>
                </c:pt>
                <c:pt idx="618">
                  <c:v>1144.27107592267</c:v>
                </c:pt>
                <c:pt idx="619">
                  <c:v>818.94084749664796</c:v>
                </c:pt>
                <c:pt idx="620">
                  <c:v>582.81945176686804</c:v>
                </c:pt>
                <c:pt idx="621">
                  <c:v>381.51167167659997</c:v>
                </c:pt>
                <c:pt idx="622">
                  <c:v>163.70338967980101</c:v>
                </c:pt>
                <c:pt idx="623">
                  <c:v>81.038282563521804</c:v>
                </c:pt>
                <c:pt idx="624">
                  <c:v>0</c:v>
                </c:pt>
                <c:pt idx="625">
                  <c:v>0</c:v>
                </c:pt>
                <c:pt idx="626">
                  <c:v>0</c:v>
                </c:pt>
                <c:pt idx="627">
                  <c:v>0</c:v>
                </c:pt>
                <c:pt idx="628">
                  <c:v>0</c:v>
                </c:pt>
                <c:pt idx="629">
                  <c:v>0</c:v>
                </c:pt>
                <c:pt idx="630">
                  <c:v>0</c:v>
                </c:pt>
                <c:pt idx="631">
                  <c:v>0</c:v>
                </c:pt>
                <c:pt idx="632">
                  <c:v>0</c:v>
                </c:pt>
                <c:pt idx="633">
                  <c:v>0</c:v>
                </c:pt>
                <c:pt idx="634">
                  <c:v>147.88715932321699</c:v>
                </c:pt>
                <c:pt idx="635">
                  <c:v>274.65883408059602</c:v>
                </c:pt>
                <c:pt idx="636">
                  <c:v>601.01299427393997</c:v>
                </c:pt>
                <c:pt idx="637">
                  <c:v>884.92181135769204</c:v>
                </c:pt>
                <c:pt idx="638">
                  <c:v>1563.7727423357001</c:v>
                </c:pt>
                <c:pt idx="639">
                  <c:v>2303.7248014126799</c:v>
                </c:pt>
                <c:pt idx="640">
                  <c:v>2485.3789076623998</c:v>
                </c:pt>
                <c:pt idx="641">
                  <c:v>1816.6721449598699</c:v>
                </c:pt>
                <c:pt idx="642">
                  <c:v>1244.3270587915499</c:v>
                </c:pt>
                <c:pt idx="643">
                  <c:v>902.720537871484</c:v>
                </c:pt>
                <c:pt idx="644">
                  <c:v>655.37368376684799</c:v>
                </c:pt>
                <c:pt idx="645">
                  <c:v>456.41524197579702</c:v>
                </c:pt>
                <c:pt idx="646">
                  <c:v>275.32192068272201</c:v>
                </c:pt>
                <c:pt idx="647">
                  <c:v>115.17955143235901</c:v>
                </c:pt>
                <c:pt idx="648">
                  <c:v>10.8324870918372</c:v>
                </c:pt>
                <c:pt idx="649">
                  <c:v>0</c:v>
                </c:pt>
                <c:pt idx="650">
                  <c:v>0</c:v>
                </c:pt>
                <c:pt idx="651">
                  <c:v>0</c:v>
                </c:pt>
                <c:pt idx="652">
                  <c:v>0</c:v>
                </c:pt>
                <c:pt idx="653">
                  <c:v>0</c:v>
                </c:pt>
                <c:pt idx="654">
                  <c:v>0</c:v>
                </c:pt>
                <c:pt idx="655">
                  <c:v>212.61159182019901</c:v>
                </c:pt>
                <c:pt idx="656">
                  <c:v>450.57820547307398</c:v>
                </c:pt>
                <c:pt idx="657">
                  <c:v>1064.10864269118</c:v>
                </c:pt>
                <c:pt idx="658">
                  <c:v>1430.4989171479599</c:v>
                </c:pt>
                <c:pt idx="659">
                  <c:v>1929.1865966396599</c:v>
                </c:pt>
                <c:pt idx="660">
                  <c:v>3369.5077707185401</c:v>
                </c:pt>
                <c:pt idx="661">
                  <c:v>2738.66140436049</c:v>
                </c:pt>
                <c:pt idx="662">
                  <c:v>3723.2040692143801</c:v>
                </c:pt>
                <c:pt idx="663">
                  <c:v>4521.9510830044201</c:v>
                </c:pt>
                <c:pt idx="664">
                  <c:v>4836.4909025107499</c:v>
                </c:pt>
                <c:pt idx="665">
                  <c:v>3726.3164605901002</c:v>
                </c:pt>
                <c:pt idx="666">
                  <c:v>2992.6614372017898</c:v>
                </c:pt>
                <c:pt idx="667">
                  <c:v>2223.6317463852401</c:v>
                </c:pt>
                <c:pt idx="668">
                  <c:v>1302.0792153564</c:v>
                </c:pt>
                <c:pt idx="669">
                  <c:v>1011.14371069175</c:v>
                </c:pt>
                <c:pt idx="670">
                  <c:v>762.13611707953203</c:v>
                </c:pt>
                <c:pt idx="671">
                  <c:v>549.61662480590803</c:v>
                </c:pt>
                <c:pt idx="672">
                  <c:v>317.79695063327</c:v>
                </c:pt>
                <c:pt idx="673">
                  <c:v>252.24343073547499</c:v>
                </c:pt>
                <c:pt idx="674">
                  <c:v>115.81061958290999</c:v>
                </c:pt>
                <c:pt idx="675">
                  <c:v>16.3810804563226</c:v>
                </c:pt>
                <c:pt idx="676">
                  <c:v>0</c:v>
                </c:pt>
                <c:pt idx="677">
                  <c:v>0</c:v>
                </c:pt>
                <c:pt idx="678">
                  <c:v>0</c:v>
                </c:pt>
                <c:pt idx="679">
                  <c:v>0</c:v>
                </c:pt>
                <c:pt idx="680">
                  <c:v>0</c:v>
                </c:pt>
                <c:pt idx="681">
                  <c:v>483.12203397543698</c:v>
                </c:pt>
                <c:pt idx="682">
                  <c:v>1651.61075396002</c:v>
                </c:pt>
                <c:pt idx="683">
                  <c:v>2055.6196696644001</c:v>
                </c:pt>
                <c:pt idx="684">
                  <c:v>2459.7929202723699</c:v>
                </c:pt>
                <c:pt idx="685">
                  <c:v>2855.2703941141099</c:v>
                </c:pt>
                <c:pt idx="686">
                  <c:v>3744.5252509857801</c:v>
                </c:pt>
                <c:pt idx="687">
                  <c:v>4847.6421450854295</c:v>
                </c:pt>
                <c:pt idx="688">
                  <c:v>5133.8994487051395</c:v>
                </c:pt>
                <c:pt idx="689">
                  <c:v>4053.6786681788799</c:v>
                </c:pt>
                <c:pt idx="690">
                  <c:v>3214.2460499625399</c:v>
                </c:pt>
                <c:pt idx="691">
                  <c:v>2374.0991696085098</c:v>
                </c:pt>
                <c:pt idx="692">
                  <c:v>1374.96976631955</c:v>
                </c:pt>
                <c:pt idx="693">
                  <c:v>1055.2958307402801</c:v>
                </c:pt>
                <c:pt idx="694">
                  <c:v>801.02896634447302</c:v>
                </c:pt>
                <c:pt idx="695">
                  <c:v>586.55582846188099</c:v>
                </c:pt>
                <c:pt idx="696">
                  <c:v>408.39755976710302</c:v>
                </c:pt>
                <c:pt idx="697">
                  <c:v>263.46913347109</c:v>
                </c:pt>
                <c:pt idx="698">
                  <c:v>141.73065200515401</c:v>
                </c:pt>
                <c:pt idx="699">
                  <c:v>30.017991134512201</c:v>
                </c:pt>
                <c:pt idx="700">
                  <c:v>0</c:v>
                </c:pt>
                <c:pt idx="701">
                  <c:v>0</c:v>
                </c:pt>
                <c:pt idx="702">
                  <c:v>0</c:v>
                </c:pt>
                <c:pt idx="703">
                  <c:v>0</c:v>
                </c:pt>
                <c:pt idx="704">
                  <c:v>368.153412802893</c:v>
                </c:pt>
                <c:pt idx="705">
                  <c:v>1366.5457803071499</c:v>
                </c:pt>
                <c:pt idx="706">
                  <c:v>2564.6053595016001</c:v>
                </c:pt>
                <c:pt idx="707">
                  <c:v>2478.8537050551699</c:v>
                </c:pt>
                <c:pt idx="708">
                  <c:v>2775.7514071611399</c:v>
                </c:pt>
                <c:pt idx="709">
                  <c:v>4056.76905211449</c:v>
                </c:pt>
                <c:pt idx="710">
                  <c:v>4320.7648946913196</c:v>
                </c:pt>
                <c:pt idx="711">
                  <c:v>4844.1893645083601</c:v>
                </c:pt>
                <c:pt idx="712">
                  <c:v>5199.2329250433904</c:v>
                </c:pt>
                <c:pt idx="713">
                  <c:v>4203.5255649514402</c:v>
                </c:pt>
                <c:pt idx="714">
                  <c:v>3371.56078338218</c:v>
                </c:pt>
                <c:pt idx="715">
                  <c:v>2518.6379196826701</c:v>
                </c:pt>
                <c:pt idx="716">
                  <c:v>1523.4267266495301</c:v>
                </c:pt>
                <c:pt idx="717">
                  <c:v>1200.22320620146</c:v>
                </c:pt>
                <c:pt idx="718">
                  <c:v>939.40610645139395</c:v>
                </c:pt>
                <c:pt idx="719">
                  <c:v>724.36804534960095</c:v>
                </c:pt>
                <c:pt idx="720">
                  <c:v>554.75970498239599</c:v>
                </c:pt>
                <c:pt idx="721">
                  <c:v>413.85008550934299</c:v>
                </c:pt>
                <c:pt idx="722">
                  <c:v>294.54917121340401</c:v>
                </c:pt>
                <c:pt idx="723">
                  <c:v>155.597968167202</c:v>
                </c:pt>
                <c:pt idx="724">
                  <c:v>75.696417696773096</c:v>
                </c:pt>
                <c:pt idx="725">
                  <c:v>0</c:v>
                </c:pt>
                <c:pt idx="726">
                  <c:v>0</c:v>
                </c:pt>
                <c:pt idx="727">
                  <c:v>0</c:v>
                </c:pt>
                <c:pt idx="728">
                  <c:v>333.79672479802201</c:v>
                </c:pt>
                <c:pt idx="729">
                  <c:v>1371.3575177509399</c:v>
                </c:pt>
                <c:pt idx="730">
                  <c:v>1800.4909604189299</c:v>
                </c:pt>
                <c:pt idx="731">
                  <c:v>2375.1089769754499</c:v>
                </c:pt>
                <c:pt idx="732">
                  <c:v>2690.0763727769199</c:v>
                </c:pt>
                <c:pt idx="733">
                  <c:v>4014.0961015277198</c:v>
                </c:pt>
                <c:pt idx="734">
                  <c:v>3864.9698590732701</c:v>
                </c:pt>
                <c:pt idx="735">
                  <c:v>5590.2605034710296</c:v>
                </c:pt>
                <c:pt idx="736">
                  <c:v>4872.1952857733004</c:v>
                </c:pt>
                <c:pt idx="737">
                  <c:v>4125.2614357080802</c:v>
                </c:pt>
                <c:pt idx="738">
                  <c:v>3142.3684229535202</c:v>
                </c:pt>
                <c:pt idx="739">
                  <c:v>2306.7514258842498</c:v>
                </c:pt>
                <c:pt idx="740">
                  <c:v>1340.01435868965</c:v>
                </c:pt>
                <c:pt idx="741">
                  <c:v>1039.3911665084499</c:v>
                </c:pt>
                <c:pt idx="742">
                  <c:v>805.95839024003203</c:v>
                </c:pt>
                <c:pt idx="743">
                  <c:v>616.73952152365996</c:v>
                </c:pt>
                <c:pt idx="744">
                  <c:v>455.598305045985</c:v>
                </c:pt>
                <c:pt idx="745">
                  <c:v>318.281619827312</c:v>
                </c:pt>
                <c:pt idx="746">
                  <c:v>196.10383782952599</c:v>
                </c:pt>
                <c:pt idx="747">
                  <c:v>86.526306041302007</c:v>
                </c:pt>
                <c:pt idx="748">
                  <c:v>1.4588024504683601</c:v>
                </c:pt>
                <c:pt idx="749">
                  <c:v>0</c:v>
                </c:pt>
                <c:pt idx="750">
                  <c:v>0</c:v>
                </c:pt>
                <c:pt idx="751">
                  <c:v>0</c:v>
                </c:pt>
                <c:pt idx="752">
                  <c:v>0</c:v>
                </c:pt>
                <c:pt idx="753">
                  <c:v>1178.75527974591</c:v>
                </c:pt>
                <c:pt idx="754">
                  <c:v>2278.7170572394898</c:v>
                </c:pt>
                <c:pt idx="755">
                  <c:v>2350.6271471681698</c:v>
                </c:pt>
                <c:pt idx="756">
                  <c:v>2634.8575130383501</c:v>
                </c:pt>
                <c:pt idx="757">
                  <c:v>3758.6684953925701</c:v>
                </c:pt>
                <c:pt idx="758">
                  <c:v>3555.3113426035602</c:v>
                </c:pt>
                <c:pt idx="759">
                  <c:v>4005.0894252179501</c:v>
                </c:pt>
                <c:pt idx="760">
                  <c:v>4066.5073227215098</c:v>
                </c:pt>
                <c:pt idx="761">
                  <c:v>3338.7367797683601</c:v>
                </c:pt>
                <c:pt idx="762">
                  <c:v>2822.7079992366698</c:v>
                </c:pt>
                <c:pt idx="763">
                  <c:v>2125.2835142362101</c:v>
                </c:pt>
                <c:pt idx="764">
                  <c:v>1224.55647634311</c:v>
                </c:pt>
                <c:pt idx="765">
                  <c:v>978.22636645342095</c:v>
                </c:pt>
                <c:pt idx="766">
                  <c:v>786.59345626454501</c:v>
                </c:pt>
                <c:pt idx="767">
                  <c:v>628.26092954017599</c:v>
                </c:pt>
                <c:pt idx="768">
                  <c:v>496.730162984522</c:v>
                </c:pt>
                <c:pt idx="769">
                  <c:v>367.258156797732</c:v>
                </c:pt>
                <c:pt idx="770">
                  <c:v>245.588711842321</c:v>
                </c:pt>
                <c:pt idx="771">
                  <c:v>141.37699231027301</c:v>
                </c:pt>
                <c:pt idx="772">
                  <c:v>46.101868731284704</c:v>
                </c:pt>
                <c:pt idx="773">
                  <c:v>0</c:v>
                </c:pt>
                <c:pt idx="774">
                  <c:v>0</c:v>
                </c:pt>
                <c:pt idx="775">
                  <c:v>0</c:v>
                </c:pt>
                <c:pt idx="776">
                  <c:v>0</c:v>
                </c:pt>
                <c:pt idx="777">
                  <c:v>139.092030822368</c:v>
                </c:pt>
                <c:pt idx="778">
                  <c:v>423.41945178184699</c:v>
                </c:pt>
                <c:pt idx="779">
                  <c:v>853.75636904139401</c:v>
                </c:pt>
                <c:pt idx="780">
                  <c:v>938.30061842913403</c:v>
                </c:pt>
                <c:pt idx="781">
                  <c:v>1627.9464264625699</c:v>
                </c:pt>
                <c:pt idx="782">
                  <c:v>2247.7840677018698</c:v>
                </c:pt>
                <c:pt idx="783">
                  <c:v>3719.7516115232902</c:v>
                </c:pt>
                <c:pt idx="784">
                  <c:v>3251.72661435804</c:v>
                </c:pt>
                <c:pt idx="785">
                  <c:v>2498.1361029882801</c:v>
                </c:pt>
                <c:pt idx="786">
                  <c:v>1874.0732328055999</c:v>
                </c:pt>
                <c:pt idx="787">
                  <c:v>1548.0980494248299</c:v>
                </c:pt>
                <c:pt idx="788">
                  <c:v>1327.45616408207</c:v>
                </c:pt>
                <c:pt idx="789">
                  <c:v>1076.5454814582799</c:v>
                </c:pt>
                <c:pt idx="790">
                  <c:v>817.90152198856401</c:v>
                </c:pt>
                <c:pt idx="791">
                  <c:v>595.64298635791204</c:v>
                </c:pt>
                <c:pt idx="792">
                  <c:v>352.04178328040399</c:v>
                </c:pt>
                <c:pt idx="793">
                  <c:v>291.93759061360902</c:v>
                </c:pt>
                <c:pt idx="794">
                  <c:v>145.730253367958</c:v>
                </c:pt>
                <c:pt idx="795">
                  <c:v>34.746487134689097</c:v>
                </c:pt>
                <c:pt idx="796">
                  <c:v>0</c:v>
                </c:pt>
                <c:pt idx="797">
                  <c:v>0</c:v>
                </c:pt>
                <c:pt idx="798">
                  <c:v>0</c:v>
                </c:pt>
                <c:pt idx="799">
                  <c:v>0</c:v>
                </c:pt>
                <c:pt idx="800">
                  <c:v>0</c:v>
                </c:pt>
                <c:pt idx="801">
                  <c:v>25.8010455516952</c:v>
                </c:pt>
                <c:pt idx="802">
                  <c:v>237.38385738829001</c:v>
                </c:pt>
                <c:pt idx="803">
                  <c:v>672.56291404040905</c:v>
                </c:pt>
                <c:pt idx="804">
                  <c:v>974.85516408656599</c:v>
                </c:pt>
                <c:pt idx="805">
                  <c:v>1213.0282680861101</c:v>
                </c:pt>
                <c:pt idx="806">
                  <c:v>1965.59331758445</c:v>
                </c:pt>
                <c:pt idx="807">
                  <c:v>2736.2325819359799</c:v>
                </c:pt>
                <c:pt idx="808">
                  <c:v>3298.9604445148402</c:v>
                </c:pt>
                <c:pt idx="809">
                  <c:v>2308.2569362351801</c:v>
                </c:pt>
                <c:pt idx="810">
                  <c:v>1629.3870592175899</c:v>
                </c:pt>
                <c:pt idx="811">
                  <c:v>1193.5564199257699</c:v>
                </c:pt>
                <c:pt idx="812">
                  <c:v>868.42824807554905</c:v>
                </c:pt>
                <c:pt idx="813">
                  <c:v>530.22375144275395</c:v>
                </c:pt>
                <c:pt idx="814">
                  <c:v>473.37327532159202</c:v>
                </c:pt>
                <c:pt idx="815">
                  <c:v>276.60250979166898</c:v>
                </c:pt>
                <c:pt idx="816">
                  <c:v>135.683261360312</c:v>
                </c:pt>
                <c:pt idx="817">
                  <c:v>24.2220944977363</c:v>
                </c:pt>
                <c:pt idx="818">
                  <c:v>0</c:v>
                </c:pt>
                <c:pt idx="819">
                  <c:v>0</c:v>
                </c:pt>
                <c:pt idx="820">
                  <c:v>0</c:v>
                </c:pt>
                <c:pt idx="821">
                  <c:v>0</c:v>
                </c:pt>
                <c:pt idx="822">
                  <c:v>0</c:v>
                </c:pt>
                <c:pt idx="823">
                  <c:v>358.22253363280697</c:v>
                </c:pt>
                <c:pt idx="824">
                  <c:v>903.44903399008399</c:v>
                </c:pt>
                <c:pt idx="825">
                  <c:v>1258.7113693977201</c:v>
                </c:pt>
                <c:pt idx="826">
                  <c:v>1598.5354234832801</c:v>
                </c:pt>
                <c:pt idx="827">
                  <c:v>2370.0544559981199</c:v>
                </c:pt>
                <c:pt idx="828">
                  <c:v>2283.9634996730701</c:v>
                </c:pt>
                <c:pt idx="829">
                  <c:v>2549.4256784917802</c:v>
                </c:pt>
                <c:pt idx="830">
                  <c:v>3827.6597347993302</c:v>
                </c:pt>
                <c:pt idx="831">
                  <c:v>4451.6413853509302</c:v>
                </c:pt>
                <c:pt idx="832">
                  <c:v>4451.9852084526901</c:v>
                </c:pt>
                <c:pt idx="833">
                  <c:v>3762.03334271822</c:v>
                </c:pt>
                <c:pt idx="834">
                  <c:v>2833.5930683256302</c:v>
                </c:pt>
                <c:pt idx="835">
                  <c:v>1460.9859995362201</c:v>
                </c:pt>
                <c:pt idx="836">
                  <c:v>1225.88262095664</c:v>
                </c:pt>
                <c:pt idx="837">
                  <c:v>881.70672076064398</c:v>
                </c:pt>
                <c:pt idx="838">
                  <c:v>632.56505346678796</c:v>
                </c:pt>
                <c:pt idx="839">
                  <c:v>410.47384519758702</c:v>
                </c:pt>
                <c:pt idx="840">
                  <c:v>193.51329727189099</c:v>
                </c:pt>
                <c:pt idx="841">
                  <c:v>83.731966461081996</c:v>
                </c:pt>
                <c:pt idx="842">
                  <c:v>0</c:v>
                </c:pt>
                <c:pt idx="843">
                  <c:v>0</c:v>
                </c:pt>
                <c:pt idx="844">
                  <c:v>0</c:v>
                </c:pt>
                <c:pt idx="845">
                  <c:v>0</c:v>
                </c:pt>
                <c:pt idx="846">
                  <c:v>0</c:v>
                </c:pt>
                <c:pt idx="847">
                  <c:v>0</c:v>
                </c:pt>
                <c:pt idx="848">
                  <c:v>0</c:v>
                </c:pt>
                <c:pt idx="849">
                  <c:v>0</c:v>
                </c:pt>
                <c:pt idx="850">
                  <c:v>1218.71146719679</c:v>
                </c:pt>
                <c:pt idx="851">
                  <c:v>1631.5760624280999</c:v>
                </c:pt>
                <c:pt idx="852">
                  <c:v>1967.0870187840601</c:v>
                </c:pt>
                <c:pt idx="853">
                  <c:v>2465.9116883540501</c:v>
                </c:pt>
                <c:pt idx="854">
                  <c:v>4482.0076186987799</c:v>
                </c:pt>
                <c:pt idx="855">
                  <c:v>4858.8178785521804</c:v>
                </c:pt>
                <c:pt idx="856">
                  <c:v>5543.7060963602398</c:v>
                </c:pt>
                <c:pt idx="857">
                  <c:v>4043.41284441465</c:v>
                </c:pt>
                <c:pt idx="858">
                  <c:v>3061.5837609258201</c:v>
                </c:pt>
                <c:pt idx="859">
                  <c:v>2231.0114289763001</c:v>
                </c:pt>
                <c:pt idx="860">
                  <c:v>1248.0180905326199</c:v>
                </c:pt>
                <c:pt idx="861">
                  <c:v>937.36354143623203</c:v>
                </c:pt>
                <c:pt idx="862">
                  <c:v>537.89101214730795</c:v>
                </c:pt>
                <c:pt idx="863">
                  <c:v>599.01967093778705</c:v>
                </c:pt>
                <c:pt idx="864">
                  <c:v>381.41344181308801</c:v>
                </c:pt>
                <c:pt idx="865">
                  <c:v>288.32367092444298</c:v>
                </c:pt>
                <c:pt idx="866">
                  <c:v>227.93092426752901</c:v>
                </c:pt>
                <c:pt idx="867">
                  <c:v>192.54713733008199</c:v>
                </c:pt>
                <c:pt idx="868">
                  <c:v>173.95593662544999</c:v>
                </c:pt>
                <c:pt idx="869">
                  <c:v>166.89016557858901</c:v>
                </c:pt>
                <c:pt idx="870">
                  <c:v>155.90659374298301</c:v>
                </c:pt>
                <c:pt idx="871">
                  <c:v>1156.2332265008899</c:v>
                </c:pt>
                <c:pt idx="872">
                  <c:v>1338.05296599147</c:v>
                </c:pt>
                <c:pt idx="873">
                  <c:v>1785.31719172778</c:v>
                </c:pt>
                <c:pt idx="874">
                  <c:v>2231.93008861819</c:v>
                </c:pt>
                <c:pt idx="875">
                  <c:v>2642.99325485805</c:v>
                </c:pt>
                <c:pt idx="876">
                  <c:v>2907.1558395124098</c:v>
                </c:pt>
                <c:pt idx="877">
                  <c:v>2937.0600952219402</c:v>
                </c:pt>
                <c:pt idx="878">
                  <c:v>3738.55371419515</c:v>
                </c:pt>
                <c:pt idx="879">
                  <c:v>4640.7852654632698</c:v>
                </c:pt>
                <c:pt idx="880">
                  <c:v>4314.2244212465403</c:v>
                </c:pt>
                <c:pt idx="881">
                  <c:v>4337.9911096979104</c:v>
                </c:pt>
                <c:pt idx="882">
                  <c:v>3274.5043877817998</c:v>
                </c:pt>
                <c:pt idx="883">
                  <c:v>2520.3288893946501</c:v>
                </c:pt>
                <c:pt idx="884">
                  <c:v>1482.49732258944</c:v>
                </c:pt>
                <c:pt idx="885">
                  <c:v>1194.4708631247399</c:v>
                </c:pt>
                <c:pt idx="886">
                  <c:v>960.89665882869099</c:v>
                </c:pt>
                <c:pt idx="887">
                  <c:v>764.64415705239298</c:v>
                </c:pt>
                <c:pt idx="888">
                  <c:v>615.18676475417396</c:v>
                </c:pt>
                <c:pt idx="889">
                  <c:v>500.76467973112801</c:v>
                </c:pt>
                <c:pt idx="890">
                  <c:v>407.78641174307</c:v>
                </c:pt>
                <c:pt idx="891">
                  <c:v>340.37061392382998</c:v>
                </c:pt>
                <c:pt idx="892">
                  <c:v>293.16881642391297</c:v>
                </c:pt>
                <c:pt idx="893">
                  <c:v>265.14147902021199</c:v>
                </c:pt>
                <c:pt idx="894">
                  <c:v>243.39266263282201</c:v>
                </c:pt>
                <c:pt idx="895">
                  <c:v>1251.8551126873899</c:v>
                </c:pt>
                <c:pt idx="896">
                  <c:v>1451.41638166447</c:v>
                </c:pt>
                <c:pt idx="897">
                  <c:v>1986.1039509335401</c:v>
                </c:pt>
                <c:pt idx="898">
                  <c:v>2377.7039844556998</c:v>
                </c:pt>
                <c:pt idx="899">
                  <c:v>3035.8232144365602</c:v>
                </c:pt>
                <c:pt idx="900">
                  <c:v>3354.2836080519901</c:v>
                </c:pt>
                <c:pt idx="901">
                  <c:v>3399.2208858823601</c:v>
                </c:pt>
                <c:pt idx="902">
                  <c:v>5641.6793109300397</c:v>
                </c:pt>
                <c:pt idx="903">
                  <c:v>5376.5581834586701</c:v>
                </c:pt>
                <c:pt idx="904">
                  <c:v>5662.67146009931</c:v>
                </c:pt>
                <c:pt idx="905">
                  <c:v>4395.5617811196298</c:v>
                </c:pt>
                <c:pt idx="906">
                  <c:v>3529.7084477140902</c:v>
                </c:pt>
                <c:pt idx="907">
                  <c:v>2699.1576900202799</c:v>
                </c:pt>
                <c:pt idx="908">
                  <c:v>1728.1670222402299</c:v>
                </c:pt>
                <c:pt idx="909">
                  <c:v>1404.7755233471501</c:v>
                </c:pt>
                <c:pt idx="910">
                  <c:v>1142.4868335757301</c:v>
                </c:pt>
                <c:pt idx="911">
                  <c:v>916.012253609651</c:v>
                </c:pt>
                <c:pt idx="912">
                  <c:v>731.07656980765</c:v>
                </c:pt>
                <c:pt idx="913">
                  <c:v>581.812318136523</c:v>
                </c:pt>
                <c:pt idx="914">
                  <c:v>449.07104298829699</c:v>
                </c:pt>
                <c:pt idx="915">
                  <c:v>340.23866212816699</c:v>
                </c:pt>
                <c:pt idx="916">
                  <c:v>253.05094331453699</c:v>
                </c:pt>
                <c:pt idx="917">
                  <c:v>181.349279638898</c:v>
                </c:pt>
                <c:pt idx="918">
                  <c:v>139.015819638019</c:v>
                </c:pt>
                <c:pt idx="919">
                  <c:v>1093.9989468644701</c:v>
                </c:pt>
                <c:pt idx="920">
                  <c:v>1308.8422099382301</c:v>
                </c:pt>
                <c:pt idx="921">
                  <c:v>1848.6118411006801</c:v>
                </c:pt>
                <c:pt idx="922">
                  <c:v>2295.4825526361701</c:v>
                </c:pt>
                <c:pt idx="923">
                  <c:v>2957.8742546825702</c:v>
                </c:pt>
                <c:pt idx="924">
                  <c:v>3352.7008933429902</c:v>
                </c:pt>
                <c:pt idx="925">
                  <c:v>3646.0177934862299</c:v>
                </c:pt>
                <c:pt idx="926">
                  <c:v>5213.8257207443303</c:v>
                </c:pt>
                <c:pt idx="927">
                  <c:v>7128.6311732488202</c:v>
                </c:pt>
                <c:pt idx="928">
                  <c:v>5289.3148088350699</c:v>
                </c:pt>
                <c:pt idx="929">
                  <c:v>4858.2350797939298</c:v>
                </c:pt>
                <c:pt idx="930">
                  <c:v>4687.46135222267</c:v>
                </c:pt>
                <c:pt idx="931">
                  <c:v>2799.1347191792302</c:v>
                </c:pt>
                <c:pt idx="932">
                  <c:v>1700.95991594272</c:v>
                </c:pt>
                <c:pt idx="933">
                  <c:v>1354.04291639352</c:v>
                </c:pt>
                <c:pt idx="934">
                  <c:v>1078.6936295696501</c:v>
                </c:pt>
                <c:pt idx="935">
                  <c:v>852.42078467480098</c:v>
                </c:pt>
                <c:pt idx="936">
                  <c:v>672.16056276956203</c:v>
                </c:pt>
                <c:pt idx="937">
                  <c:v>516.65975965206496</c:v>
                </c:pt>
                <c:pt idx="938">
                  <c:v>376.788697664202</c:v>
                </c:pt>
                <c:pt idx="939">
                  <c:v>257.88377178802102</c:v>
                </c:pt>
                <c:pt idx="940">
                  <c:v>160.13465441262699</c:v>
                </c:pt>
                <c:pt idx="941">
                  <c:v>63.9375027542361</c:v>
                </c:pt>
                <c:pt idx="942">
                  <c:v>6.0578976716937598</c:v>
                </c:pt>
                <c:pt idx="943">
                  <c:v>2.63536481036869</c:v>
                </c:pt>
                <c:pt idx="944">
                  <c:v>79.886121412109802</c:v>
                </c:pt>
                <c:pt idx="945">
                  <c:v>256.72805582140097</c:v>
                </c:pt>
                <c:pt idx="946">
                  <c:v>567.01146744493099</c:v>
                </c:pt>
                <c:pt idx="947">
                  <c:v>1010.87914416428</c:v>
                </c:pt>
                <c:pt idx="948">
                  <c:v>1388.87506167792</c:v>
                </c:pt>
                <c:pt idx="949">
                  <c:v>1676.1018163399699</c:v>
                </c:pt>
                <c:pt idx="950">
                  <c:v>2321.8540159894901</c:v>
                </c:pt>
                <c:pt idx="951">
                  <c:v>3050.03539067171</c:v>
                </c:pt>
                <c:pt idx="952">
                  <c:v>3350.4233835443702</c:v>
                </c:pt>
                <c:pt idx="953">
                  <c:v>2703.3223664115799</c:v>
                </c:pt>
                <c:pt idx="954">
                  <c:v>1941.84993622497</c:v>
                </c:pt>
                <c:pt idx="955">
                  <c:v>1495.9690131283</c:v>
                </c:pt>
                <c:pt idx="956">
                  <c:v>1150.82147467762</c:v>
                </c:pt>
                <c:pt idx="957">
                  <c:v>901.17083274415097</c:v>
                </c:pt>
                <c:pt idx="958">
                  <c:v>718.09209410676795</c:v>
                </c:pt>
                <c:pt idx="959">
                  <c:v>577.669839866659</c:v>
                </c:pt>
                <c:pt idx="960">
                  <c:v>460.16853735256302</c:v>
                </c:pt>
                <c:pt idx="961">
                  <c:v>349.37003692914902</c:v>
                </c:pt>
                <c:pt idx="962">
                  <c:v>244.71529640007699</c:v>
                </c:pt>
                <c:pt idx="963">
                  <c:v>150.74354743331</c:v>
                </c:pt>
                <c:pt idx="964">
                  <c:v>68.453019293732794</c:v>
                </c:pt>
                <c:pt idx="965">
                  <c:v>1.31234400752124</c:v>
                </c:pt>
                <c:pt idx="966">
                  <c:v>0</c:v>
                </c:pt>
                <c:pt idx="967">
                  <c:v>0</c:v>
                </c:pt>
                <c:pt idx="968">
                  <c:v>0</c:v>
                </c:pt>
                <c:pt idx="969">
                  <c:v>131.13835660393701</c:v>
                </c:pt>
                <c:pt idx="970">
                  <c:v>431.55527210280098</c:v>
                </c:pt>
                <c:pt idx="971">
                  <c:v>849.38763943202605</c:v>
                </c:pt>
                <c:pt idx="972">
                  <c:v>887.42783616116606</c:v>
                </c:pt>
                <c:pt idx="973">
                  <c:v>1535.3035314734</c:v>
                </c:pt>
                <c:pt idx="974">
                  <c:v>2213.59842127516</c:v>
                </c:pt>
                <c:pt idx="975">
                  <c:v>3036.1135505070101</c:v>
                </c:pt>
                <c:pt idx="976">
                  <c:v>3326.6847691687499</c:v>
                </c:pt>
                <c:pt idx="977">
                  <c:v>3024.8824248375299</c:v>
                </c:pt>
                <c:pt idx="978">
                  <c:v>2001.4417837308899</c:v>
                </c:pt>
                <c:pt idx="979">
                  <c:v>1556.3639359471499</c:v>
                </c:pt>
                <c:pt idx="980">
                  <c:v>1179.5513902771499</c:v>
                </c:pt>
                <c:pt idx="981">
                  <c:v>905.02721094165497</c:v>
                </c:pt>
                <c:pt idx="982">
                  <c:v>692.55688577914498</c:v>
                </c:pt>
                <c:pt idx="983">
                  <c:v>512.95481284035895</c:v>
                </c:pt>
                <c:pt idx="984">
                  <c:v>362.74610493945698</c:v>
                </c:pt>
                <c:pt idx="985">
                  <c:v>242.03256686320699</c:v>
                </c:pt>
                <c:pt idx="986">
                  <c:v>140.42441824765001</c:v>
                </c:pt>
                <c:pt idx="987">
                  <c:v>46.899856176224702</c:v>
                </c:pt>
                <c:pt idx="988">
                  <c:v>0</c:v>
                </c:pt>
                <c:pt idx="989">
                  <c:v>0</c:v>
                </c:pt>
                <c:pt idx="990">
                  <c:v>0</c:v>
                </c:pt>
                <c:pt idx="991">
                  <c:v>0</c:v>
                </c:pt>
                <c:pt idx="992">
                  <c:v>0</c:v>
                </c:pt>
                <c:pt idx="993">
                  <c:v>619.20578825442601</c:v>
                </c:pt>
                <c:pt idx="994">
                  <c:v>1626.8841558617801</c:v>
                </c:pt>
                <c:pt idx="995">
                  <c:v>2181.9477834898598</c:v>
                </c:pt>
                <c:pt idx="996">
                  <c:v>2554.9770602235199</c:v>
                </c:pt>
                <c:pt idx="997">
                  <c:v>2826.3513739094701</c:v>
                </c:pt>
                <c:pt idx="998">
                  <c:v>3601.5195544067401</c:v>
                </c:pt>
                <c:pt idx="999">
                  <c:v>4992.3832678896797</c:v>
                </c:pt>
                <c:pt idx="1000">
                  <c:v>4924.4048292757398</c:v>
                </c:pt>
                <c:pt idx="1001">
                  <c:v>3970.75003524866</c:v>
                </c:pt>
                <c:pt idx="1002">
                  <c:v>3307.9031537585702</c:v>
                </c:pt>
                <c:pt idx="1003">
                  <c:v>2283.5242006654998</c:v>
                </c:pt>
                <c:pt idx="1004">
                  <c:v>1289.9292861383401</c:v>
                </c:pt>
                <c:pt idx="1005">
                  <c:v>994.46612826782098</c:v>
                </c:pt>
                <c:pt idx="1006">
                  <c:v>773.80006604358402</c:v>
                </c:pt>
                <c:pt idx="1007">
                  <c:v>598.55156696807603</c:v>
                </c:pt>
                <c:pt idx="1008">
                  <c:v>434.06962081259599</c:v>
                </c:pt>
                <c:pt idx="1009">
                  <c:v>280.51208181150997</c:v>
                </c:pt>
                <c:pt idx="1010">
                  <c:v>139.07230190521099</c:v>
                </c:pt>
                <c:pt idx="1011">
                  <c:v>47.628821629202598</c:v>
                </c:pt>
                <c:pt idx="1012">
                  <c:v>0</c:v>
                </c:pt>
                <c:pt idx="1013">
                  <c:v>0</c:v>
                </c:pt>
                <c:pt idx="1014">
                  <c:v>0</c:v>
                </c:pt>
                <c:pt idx="1015">
                  <c:v>864.01322133298595</c:v>
                </c:pt>
                <c:pt idx="1016">
                  <c:v>1070.8946539242299</c:v>
                </c:pt>
                <c:pt idx="1017">
                  <c:v>1457.9954291771201</c:v>
                </c:pt>
                <c:pt idx="1018">
                  <c:v>1830.9954858202</c:v>
                </c:pt>
                <c:pt idx="1019">
                  <c:v>2286.15913549996</c:v>
                </c:pt>
                <c:pt idx="1020">
                  <c:v>3786.4751455464798</c:v>
                </c:pt>
                <c:pt idx="1021">
                  <c:v>2969.4324474689101</c:v>
                </c:pt>
                <c:pt idx="1022">
                  <c:v>5700.6644389329304</c:v>
                </c:pt>
                <c:pt idx="1023">
                  <c:v>5373.0866289409196</c:v>
                </c:pt>
                <c:pt idx="1024">
                  <c:v>6530.1768602909597</c:v>
                </c:pt>
                <c:pt idx="1025">
                  <c:v>4046.5320975909099</c:v>
                </c:pt>
                <c:pt idx="1026">
                  <c:v>3175.1792693386401</c:v>
                </c:pt>
                <c:pt idx="1027">
                  <c:v>1742.6322354000399</c:v>
                </c:pt>
                <c:pt idx="1028">
                  <c:v>1314.35643335079</c:v>
                </c:pt>
                <c:pt idx="1029">
                  <c:v>1055.5720859022299</c:v>
                </c:pt>
                <c:pt idx="1030">
                  <c:v>804.33929274526304</c:v>
                </c:pt>
                <c:pt idx="1031">
                  <c:v>619.252868422235</c:v>
                </c:pt>
                <c:pt idx="1032">
                  <c:v>458.37579117074199</c:v>
                </c:pt>
                <c:pt idx="1033">
                  <c:v>311.91094453836303</c:v>
                </c:pt>
                <c:pt idx="1034">
                  <c:v>180.846165203125</c:v>
                </c:pt>
                <c:pt idx="1035">
                  <c:v>87.9037906701504</c:v>
                </c:pt>
                <c:pt idx="1036">
                  <c:v>13.5692678376447</c:v>
                </c:pt>
                <c:pt idx="1037">
                  <c:v>0</c:v>
                </c:pt>
                <c:pt idx="1038">
                  <c:v>0</c:v>
                </c:pt>
                <c:pt idx="1039">
                  <c:v>902.185703053221</c:v>
                </c:pt>
                <c:pt idx="1040">
                  <c:v>1116.47062804746</c:v>
                </c:pt>
                <c:pt idx="1041">
                  <c:v>1584.3750672961801</c:v>
                </c:pt>
                <c:pt idx="1042">
                  <c:v>1862.85811784886</c:v>
                </c:pt>
                <c:pt idx="1043">
                  <c:v>2315.6785663216501</c:v>
                </c:pt>
                <c:pt idx="1044">
                  <c:v>2437.1911858580702</c:v>
                </c:pt>
                <c:pt idx="1045">
                  <c:v>2939.52380692414</c:v>
                </c:pt>
                <c:pt idx="1046">
                  <c:v>3761.1963897780802</c:v>
                </c:pt>
                <c:pt idx="1047">
                  <c:v>4926.2664814015397</c:v>
                </c:pt>
                <c:pt idx="1048">
                  <c:v>4870.4993633002996</c:v>
                </c:pt>
                <c:pt idx="1049">
                  <c:v>4127.6985266720603</c:v>
                </c:pt>
                <c:pt idx="1050">
                  <c:v>3085.44740937711</c:v>
                </c:pt>
                <c:pt idx="1051">
                  <c:v>2250.4340454875301</c:v>
                </c:pt>
                <c:pt idx="1052">
                  <c:v>1291.6058221507201</c:v>
                </c:pt>
                <c:pt idx="1053">
                  <c:v>980.79584670031795</c:v>
                </c:pt>
                <c:pt idx="1054">
                  <c:v>760.64247091711604</c:v>
                </c:pt>
                <c:pt idx="1055">
                  <c:v>582.02910295120796</c:v>
                </c:pt>
                <c:pt idx="1056">
                  <c:v>421.72650710333198</c:v>
                </c:pt>
                <c:pt idx="1057">
                  <c:v>277.720563290158</c:v>
                </c:pt>
                <c:pt idx="1058">
                  <c:v>152.398253733773</c:v>
                </c:pt>
                <c:pt idx="1059">
                  <c:v>51.699953078743398</c:v>
                </c:pt>
                <c:pt idx="1060">
                  <c:v>0</c:v>
                </c:pt>
                <c:pt idx="1061">
                  <c:v>0</c:v>
                </c:pt>
                <c:pt idx="1062">
                  <c:v>0</c:v>
                </c:pt>
                <c:pt idx="1063">
                  <c:v>0</c:v>
                </c:pt>
                <c:pt idx="1064">
                  <c:v>0</c:v>
                </c:pt>
                <c:pt idx="1065">
                  <c:v>1103.6055896659</c:v>
                </c:pt>
                <c:pt idx="1066">
                  <c:v>1630.69667914303</c:v>
                </c:pt>
                <c:pt idx="1067">
                  <c:v>1970.6746036130601</c:v>
                </c:pt>
                <c:pt idx="1068">
                  <c:v>2310.5623815285799</c:v>
                </c:pt>
                <c:pt idx="1069">
                  <c:v>2849.3131499372198</c:v>
                </c:pt>
                <c:pt idx="1070">
                  <c:v>4170.1499001869597</c:v>
                </c:pt>
                <c:pt idx="1071">
                  <c:v>4462.7080329991604</c:v>
                </c:pt>
                <c:pt idx="1072">
                  <c:v>4846.4459220822901</c:v>
                </c:pt>
                <c:pt idx="1073">
                  <c:v>3831.77014845852</c:v>
                </c:pt>
                <c:pt idx="1074">
                  <c:v>2945.1265782628402</c:v>
                </c:pt>
                <c:pt idx="1075">
                  <c:v>1602.74316230926</c:v>
                </c:pt>
                <c:pt idx="1076">
                  <c:v>1161.0022039391199</c:v>
                </c:pt>
                <c:pt idx="1077">
                  <c:v>906.38259859885</c:v>
                </c:pt>
                <c:pt idx="1078">
                  <c:v>641.44776182706198</c:v>
                </c:pt>
                <c:pt idx="1079">
                  <c:v>433.995315133563</c:v>
                </c:pt>
                <c:pt idx="1080">
                  <c:v>271.02620089201002</c:v>
                </c:pt>
                <c:pt idx="1081">
                  <c:v>145.60715304478001</c:v>
                </c:pt>
                <c:pt idx="1082">
                  <c:v>30.232626352150401</c:v>
                </c:pt>
                <c:pt idx="1083">
                  <c:v>0</c:v>
                </c:pt>
                <c:pt idx="1084">
                  <c:v>0</c:v>
                </c:pt>
                <c:pt idx="1085">
                  <c:v>0</c:v>
                </c:pt>
                <c:pt idx="1086">
                  <c:v>0</c:v>
                </c:pt>
                <c:pt idx="1087">
                  <c:v>459.749786034794</c:v>
                </c:pt>
                <c:pt idx="1088">
                  <c:v>822.51885099301205</c:v>
                </c:pt>
                <c:pt idx="1089">
                  <c:v>1275.9217364690201</c:v>
                </c:pt>
                <c:pt idx="1090">
                  <c:v>1399.8863771067099</c:v>
                </c:pt>
                <c:pt idx="1091">
                  <c:v>1950.0808980776601</c:v>
                </c:pt>
                <c:pt idx="1092">
                  <c:v>2176.3757494114898</c:v>
                </c:pt>
                <c:pt idx="1093">
                  <c:v>2424.0944027665701</c:v>
                </c:pt>
                <c:pt idx="1094">
                  <c:v>3239.1609283032699</c:v>
                </c:pt>
                <c:pt idx="1095">
                  <c:v>3996.9412710383399</c:v>
                </c:pt>
                <c:pt idx="1096">
                  <c:v>4506.20984239477</c:v>
                </c:pt>
                <c:pt idx="1097">
                  <c:v>3577.1255424895799</c:v>
                </c:pt>
                <c:pt idx="1098">
                  <c:v>2751.3746345494801</c:v>
                </c:pt>
                <c:pt idx="1099">
                  <c:v>1960.4693303563699</c:v>
                </c:pt>
                <c:pt idx="1100">
                  <c:v>1073.92987008873</c:v>
                </c:pt>
                <c:pt idx="1101">
                  <c:v>774.67458589090495</c:v>
                </c:pt>
                <c:pt idx="1102">
                  <c:v>594.56208758460104</c:v>
                </c:pt>
                <c:pt idx="1103">
                  <c:v>429.843654708347</c:v>
                </c:pt>
                <c:pt idx="1104">
                  <c:v>285.83043415129799</c:v>
                </c:pt>
                <c:pt idx="1105">
                  <c:v>153.10350738491601</c:v>
                </c:pt>
                <c:pt idx="1106">
                  <c:v>36.6991693883514</c:v>
                </c:pt>
                <c:pt idx="1107">
                  <c:v>0</c:v>
                </c:pt>
                <c:pt idx="1108">
                  <c:v>0</c:v>
                </c:pt>
                <c:pt idx="1109">
                  <c:v>0</c:v>
                </c:pt>
                <c:pt idx="1110">
                  <c:v>0</c:v>
                </c:pt>
                <c:pt idx="1111">
                  <c:v>0</c:v>
                </c:pt>
                <c:pt idx="1112">
                  <c:v>0</c:v>
                </c:pt>
                <c:pt idx="1113">
                  <c:v>0</c:v>
                </c:pt>
                <c:pt idx="1114">
                  <c:v>208.353964790058</c:v>
                </c:pt>
                <c:pt idx="1115">
                  <c:v>597.04654614864205</c:v>
                </c:pt>
                <c:pt idx="1116">
                  <c:v>947.83739787572597</c:v>
                </c:pt>
                <c:pt idx="1117">
                  <c:v>1205.9685927759599</c:v>
                </c:pt>
                <c:pt idx="1118">
                  <c:v>1876.06559665142</c:v>
                </c:pt>
                <c:pt idx="1119">
                  <c:v>2710.2512347107199</c:v>
                </c:pt>
                <c:pt idx="1120">
                  <c:v>3013.64222434166</c:v>
                </c:pt>
                <c:pt idx="1121">
                  <c:v>2395.5536589641401</c:v>
                </c:pt>
                <c:pt idx="1122">
                  <c:v>1668.31897203107</c:v>
                </c:pt>
                <c:pt idx="1123">
                  <c:v>1229.4066988530999</c:v>
                </c:pt>
                <c:pt idx="1124">
                  <c:v>914.3349985392</c:v>
                </c:pt>
                <c:pt idx="1125">
                  <c:v>686.41557484880104</c:v>
                </c:pt>
                <c:pt idx="1126">
                  <c:v>495.26625758052899</c:v>
                </c:pt>
                <c:pt idx="1127">
                  <c:v>327.98186805175999</c:v>
                </c:pt>
                <c:pt idx="1128">
                  <c:v>178.649598851001</c:v>
                </c:pt>
                <c:pt idx="1129">
                  <c:v>44.357752757839101</c:v>
                </c:pt>
                <c:pt idx="1130">
                  <c:v>0</c:v>
                </c:pt>
                <c:pt idx="1131">
                  <c:v>0</c:v>
                </c:pt>
                <c:pt idx="1132">
                  <c:v>0</c:v>
                </c:pt>
                <c:pt idx="1133">
                  <c:v>0</c:v>
                </c:pt>
                <c:pt idx="1134">
                  <c:v>0</c:v>
                </c:pt>
                <c:pt idx="1135">
                  <c:v>0</c:v>
                </c:pt>
                <c:pt idx="1136">
                  <c:v>0</c:v>
                </c:pt>
                <c:pt idx="1137">
                  <c:v>0</c:v>
                </c:pt>
                <c:pt idx="1138">
                  <c:v>194.46322175461199</c:v>
                </c:pt>
                <c:pt idx="1139">
                  <c:v>498.89438024949101</c:v>
                </c:pt>
                <c:pt idx="1140">
                  <c:v>797.46868513839695</c:v>
                </c:pt>
                <c:pt idx="1141">
                  <c:v>1042.4016986507299</c:v>
                </c:pt>
                <c:pt idx="1142">
                  <c:v>1718.15817090009</c:v>
                </c:pt>
                <c:pt idx="1143">
                  <c:v>2569.9310778945501</c:v>
                </c:pt>
                <c:pt idx="1144">
                  <c:v>2894.29117435534</c:v>
                </c:pt>
                <c:pt idx="1145">
                  <c:v>2257.5344116677402</c:v>
                </c:pt>
                <c:pt idx="1146">
                  <c:v>1522.3363615595799</c:v>
                </c:pt>
                <c:pt idx="1147">
                  <c:v>1104.4332247141299</c:v>
                </c:pt>
                <c:pt idx="1148">
                  <c:v>811.45900466346905</c:v>
                </c:pt>
                <c:pt idx="1149">
                  <c:v>585.22778920584096</c:v>
                </c:pt>
                <c:pt idx="1150">
                  <c:v>390.02784918991301</c:v>
                </c:pt>
                <c:pt idx="1151">
                  <c:v>219.924240535238</c:v>
                </c:pt>
                <c:pt idx="1152">
                  <c:v>83.099416200380404</c:v>
                </c:pt>
                <c:pt idx="1153">
                  <c:v>0.98572419732683203</c:v>
                </c:pt>
                <c:pt idx="1154">
                  <c:v>0</c:v>
                </c:pt>
                <c:pt idx="1155">
                  <c:v>0</c:v>
                </c:pt>
                <c:pt idx="1156">
                  <c:v>0</c:v>
                </c:pt>
                <c:pt idx="1157">
                  <c:v>0</c:v>
                </c:pt>
                <c:pt idx="1158">
                  <c:v>0</c:v>
                </c:pt>
                <c:pt idx="1159">
                  <c:v>262.39509920896597</c:v>
                </c:pt>
                <c:pt idx="1160">
                  <c:v>653.39848604579299</c:v>
                </c:pt>
                <c:pt idx="1161">
                  <c:v>1132.4282160345599</c:v>
                </c:pt>
                <c:pt idx="1162">
                  <c:v>1395.7128563558999</c:v>
                </c:pt>
                <c:pt idx="1163">
                  <c:v>1780.66389296997</c:v>
                </c:pt>
                <c:pt idx="1164">
                  <c:v>2028.86317507788</c:v>
                </c:pt>
                <c:pt idx="1165">
                  <c:v>2337.3280530687198</c:v>
                </c:pt>
                <c:pt idx="1166">
                  <c:v>3275.50728872523</c:v>
                </c:pt>
                <c:pt idx="1167">
                  <c:v>4164.8093760497304</c:v>
                </c:pt>
                <c:pt idx="1168">
                  <c:v>4913.0400281148104</c:v>
                </c:pt>
                <c:pt idx="1169">
                  <c:v>3647.0710699693</c:v>
                </c:pt>
                <c:pt idx="1170">
                  <c:v>2469.59693749282</c:v>
                </c:pt>
                <c:pt idx="1171">
                  <c:v>2196.9337966818498</c:v>
                </c:pt>
                <c:pt idx="1172">
                  <c:v>1088.85284068385</c:v>
                </c:pt>
                <c:pt idx="1173">
                  <c:v>795.70851625559396</c:v>
                </c:pt>
                <c:pt idx="1174">
                  <c:v>572.072223605305</c:v>
                </c:pt>
                <c:pt idx="1175">
                  <c:v>387.62249728322598</c:v>
                </c:pt>
                <c:pt idx="1176">
                  <c:v>191.56196267682401</c:v>
                </c:pt>
                <c:pt idx="1177">
                  <c:v>93.647539111851898</c:v>
                </c:pt>
                <c:pt idx="1178">
                  <c:v>0</c:v>
                </c:pt>
                <c:pt idx="1179">
                  <c:v>0</c:v>
                </c:pt>
                <c:pt idx="1180">
                  <c:v>0</c:v>
                </c:pt>
                <c:pt idx="1181">
                  <c:v>0</c:v>
                </c:pt>
                <c:pt idx="1182">
                  <c:v>0</c:v>
                </c:pt>
                <c:pt idx="1183">
                  <c:v>0</c:v>
                </c:pt>
                <c:pt idx="1184">
                  <c:v>0</c:v>
                </c:pt>
                <c:pt idx="1185">
                  <c:v>0</c:v>
                </c:pt>
                <c:pt idx="1186">
                  <c:v>567.689041109762</c:v>
                </c:pt>
                <c:pt idx="1187">
                  <c:v>1599.3743866361201</c:v>
                </c:pt>
                <c:pt idx="1188">
                  <c:v>1974.1392325250199</c:v>
                </c:pt>
                <c:pt idx="1189">
                  <c:v>2263.8950257073998</c:v>
                </c:pt>
                <c:pt idx="1190">
                  <c:v>3270.7994695871198</c:v>
                </c:pt>
                <c:pt idx="1191">
                  <c:v>4339.3615893297301</c:v>
                </c:pt>
                <c:pt idx="1192">
                  <c:v>4197.0814749585097</c:v>
                </c:pt>
                <c:pt idx="1193">
                  <c:v>3628.27542242867</c:v>
                </c:pt>
                <c:pt idx="1194">
                  <c:v>2891.1374761268298</c:v>
                </c:pt>
                <c:pt idx="1195">
                  <c:v>2036.4721302596699</c:v>
                </c:pt>
                <c:pt idx="1196">
                  <c:v>1061.47647802804</c:v>
                </c:pt>
                <c:pt idx="1197">
                  <c:v>772.63899340014495</c:v>
                </c:pt>
                <c:pt idx="1198">
                  <c:v>542.30910703593304</c:v>
                </c:pt>
                <c:pt idx="1199">
                  <c:v>350.15986866708403</c:v>
                </c:pt>
                <c:pt idx="1200">
                  <c:v>192.836805385682</c:v>
                </c:pt>
                <c:pt idx="1201">
                  <c:v>58.7400870831638</c:v>
                </c:pt>
                <c:pt idx="1202">
                  <c:v>0</c:v>
                </c:pt>
                <c:pt idx="1203">
                  <c:v>0</c:v>
                </c:pt>
                <c:pt idx="1204">
                  <c:v>0</c:v>
                </c:pt>
                <c:pt idx="1205">
                  <c:v>0</c:v>
                </c:pt>
                <c:pt idx="1206">
                  <c:v>0</c:v>
                </c:pt>
                <c:pt idx="1207">
                  <c:v>0</c:v>
                </c:pt>
                <c:pt idx="1208">
                  <c:v>0</c:v>
                </c:pt>
                <c:pt idx="1209">
                  <c:v>0</c:v>
                </c:pt>
                <c:pt idx="1210">
                  <c:v>1301.41670828103</c:v>
                </c:pt>
                <c:pt idx="1211">
                  <c:v>1831.4092071995001</c:v>
                </c:pt>
                <c:pt idx="1212">
                  <c:v>2211.8857619007299</c:v>
                </c:pt>
                <c:pt idx="1213">
                  <c:v>2579.3928780231199</c:v>
                </c:pt>
                <c:pt idx="1214">
                  <c:v>3466.1931937036602</c:v>
                </c:pt>
                <c:pt idx="1215">
                  <c:v>4967.8899747830801</c:v>
                </c:pt>
                <c:pt idx="1216">
                  <c:v>5211.2006844831603</c:v>
                </c:pt>
                <c:pt idx="1217">
                  <c:v>4590.5083268916496</c:v>
                </c:pt>
                <c:pt idx="1218">
                  <c:v>3275.9363085751502</c:v>
                </c:pt>
                <c:pt idx="1219">
                  <c:v>2349.2896640907102</c:v>
                </c:pt>
                <c:pt idx="1220">
                  <c:v>1357.4041595261899</c:v>
                </c:pt>
                <c:pt idx="1221">
                  <c:v>1062.11181566185</c:v>
                </c:pt>
                <c:pt idx="1222">
                  <c:v>831.92502363053597</c:v>
                </c:pt>
                <c:pt idx="1223">
                  <c:v>646.55498678144295</c:v>
                </c:pt>
                <c:pt idx="1224">
                  <c:v>467.92381720683801</c:v>
                </c:pt>
                <c:pt idx="1225">
                  <c:v>286.12018801054398</c:v>
                </c:pt>
                <c:pt idx="1226">
                  <c:v>114.17488901939301</c:v>
                </c:pt>
                <c:pt idx="1227">
                  <c:v>18.260444519924899</c:v>
                </c:pt>
                <c:pt idx="1228">
                  <c:v>0</c:v>
                </c:pt>
                <c:pt idx="1229">
                  <c:v>0</c:v>
                </c:pt>
                <c:pt idx="1230">
                  <c:v>0</c:v>
                </c:pt>
                <c:pt idx="1231">
                  <c:v>0</c:v>
                </c:pt>
                <c:pt idx="1232">
                  <c:v>0</c:v>
                </c:pt>
                <c:pt idx="1233">
                  <c:v>1291.21043411396</c:v>
                </c:pt>
                <c:pt idx="1234">
                  <c:v>1814.9565008956399</c:v>
                </c:pt>
                <c:pt idx="1235">
                  <c:v>3206.56291456596</c:v>
                </c:pt>
                <c:pt idx="1236">
                  <c:v>2939.0625011734101</c:v>
                </c:pt>
                <c:pt idx="1237">
                  <c:v>3018.3931136995402</c:v>
                </c:pt>
                <c:pt idx="1238">
                  <c:v>3306.5673230482398</c:v>
                </c:pt>
                <c:pt idx="1239">
                  <c:v>3393.3531304707799</c:v>
                </c:pt>
                <c:pt idx="1240">
                  <c:v>3284.13961419416</c:v>
                </c:pt>
                <c:pt idx="1241">
                  <c:v>2776.4542442889001</c:v>
                </c:pt>
                <c:pt idx="1242">
                  <c:v>2373.1006388493201</c:v>
                </c:pt>
                <c:pt idx="1243">
                  <c:v>1753.29591816681</c:v>
                </c:pt>
                <c:pt idx="1244">
                  <c:v>920.51610054079595</c:v>
                </c:pt>
                <c:pt idx="1245">
                  <c:v>710.40197448848301</c:v>
                </c:pt>
                <c:pt idx="1246">
                  <c:v>538.58061092959997</c:v>
                </c:pt>
                <c:pt idx="1247">
                  <c:v>375.95414393951</c:v>
                </c:pt>
                <c:pt idx="1248">
                  <c:v>235.92723108095899</c:v>
                </c:pt>
                <c:pt idx="1249">
                  <c:v>115.424280614162</c:v>
                </c:pt>
                <c:pt idx="1250">
                  <c:v>15.3909818989603</c:v>
                </c:pt>
                <c:pt idx="1251">
                  <c:v>0</c:v>
                </c:pt>
                <c:pt idx="1252">
                  <c:v>0</c:v>
                </c:pt>
                <c:pt idx="1253">
                  <c:v>0</c:v>
                </c:pt>
                <c:pt idx="1254">
                  <c:v>0</c:v>
                </c:pt>
                <c:pt idx="1255">
                  <c:v>0</c:v>
                </c:pt>
                <c:pt idx="1256">
                  <c:v>0</c:v>
                </c:pt>
                <c:pt idx="1257">
                  <c:v>590.90722458400205</c:v>
                </c:pt>
                <c:pt idx="1258">
                  <c:v>1561.22041271686</c:v>
                </c:pt>
                <c:pt idx="1259">
                  <c:v>1995.19381348302</c:v>
                </c:pt>
                <c:pt idx="1260">
                  <c:v>2289.0058881231998</c:v>
                </c:pt>
                <c:pt idx="1261">
                  <c:v>2562.31912096107</c:v>
                </c:pt>
                <c:pt idx="1262">
                  <c:v>3399.5750363459101</c:v>
                </c:pt>
                <c:pt idx="1263">
                  <c:v>4247.0078372026401</c:v>
                </c:pt>
                <c:pt idx="1264">
                  <c:v>4851.5319713441804</c:v>
                </c:pt>
                <c:pt idx="1265">
                  <c:v>3920.8411940128299</c:v>
                </c:pt>
                <c:pt idx="1266">
                  <c:v>3008.4502387098901</c:v>
                </c:pt>
                <c:pt idx="1267">
                  <c:v>2182.9048699876098</c:v>
                </c:pt>
                <c:pt idx="1268">
                  <c:v>1229.6220545727499</c:v>
                </c:pt>
                <c:pt idx="1269">
                  <c:v>929.31424836201199</c:v>
                </c:pt>
                <c:pt idx="1270">
                  <c:v>681.75614069993901</c:v>
                </c:pt>
                <c:pt idx="1271">
                  <c:v>453.404517815139</c:v>
                </c:pt>
                <c:pt idx="1272">
                  <c:v>296.59958413730698</c:v>
                </c:pt>
                <c:pt idx="1273">
                  <c:v>193.80433582967601</c:v>
                </c:pt>
                <c:pt idx="1274">
                  <c:v>123.222353688626</c:v>
                </c:pt>
                <c:pt idx="1275">
                  <c:v>47.076110289538398</c:v>
                </c:pt>
                <c:pt idx="1276">
                  <c:v>0</c:v>
                </c:pt>
                <c:pt idx="1277">
                  <c:v>0</c:v>
                </c:pt>
                <c:pt idx="1278">
                  <c:v>0</c:v>
                </c:pt>
                <c:pt idx="1279">
                  <c:v>0</c:v>
                </c:pt>
                <c:pt idx="1280">
                  <c:v>38.692581599266802</c:v>
                </c:pt>
                <c:pt idx="1281">
                  <c:v>284.86205551255802</c:v>
                </c:pt>
                <c:pt idx="1282">
                  <c:v>560.50075988945798</c:v>
                </c:pt>
                <c:pt idx="1283">
                  <c:v>906.45238907671205</c:v>
                </c:pt>
                <c:pt idx="1284">
                  <c:v>1214.92313339565</c:v>
                </c:pt>
                <c:pt idx="1285">
                  <c:v>1449.89784657217</c:v>
                </c:pt>
                <c:pt idx="1286">
                  <c:v>2110.4858285012201</c:v>
                </c:pt>
                <c:pt idx="1287">
                  <c:v>2945.4815842870398</c:v>
                </c:pt>
                <c:pt idx="1288">
                  <c:v>3262.12572634345</c:v>
                </c:pt>
                <c:pt idx="1289">
                  <c:v>2578.2555676961401</c:v>
                </c:pt>
                <c:pt idx="1290">
                  <c:v>1788.50413495066</c:v>
                </c:pt>
                <c:pt idx="1291">
                  <c:v>1327.7535682073899</c:v>
                </c:pt>
                <c:pt idx="1292">
                  <c:v>996.05520927527505</c:v>
                </c:pt>
                <c:pt idx="1293">
                  <c:v>749.21244232384004</c:v>
                </c:pt>
                <c:pt idx="1294">
                  <c:v>544.83144489662902</c:v>
                </c:pt>
                <c:pt idx="1295">
                  <c:v>368.42310376142098</c:v>
                </c:pt>
                <c:pt idx="1296">
                  <c:v>0</c:v>
                </c:pt>
                <c:pt idx="1297">
                  <c:v>0</c:v>
                </c:pt>
                <c:pt idx="1298">
                  <c:v>0</c:v>
                </c:pt>
                <c:pt idx="1299">
                  <c:v>0</c:v>
                </c:pt>
                <c:pt idx="1300">
                  <c:v>0</c:v>
                </c:pt>
                <c:pt idx="1301">
                  <c:v>0</c:v>
                </c:pt>
                <c:pt idx="1302">
                  <c:v>0</c:v>
                </c:pt>
                <c:pt idx="1303">
                  <c:v>0</c:v>
                </c:pt>
                <c:pt idx="1304">
                  <c:v>0</c:v>
                </c:pt>
                <c:pt idx="1305">
                  <c:v>0</c:v>
                </c:pt>
                <c:pt idx="1306">
                  <c:v>109.141253041154</c:v>
                </c:pt>
                <c:pt idx="1307">
                  <c:v>308.38146540602901</c:v>
                </c:pt>
                <c:pt idx="1308">
                  <c:v>635.465626923179</c:v>
                </c:pt>
                <c:pt idx="1309">
                  <c:v>920.28060135861494</c:v>
                </c:pt>
                <c:pt idx="1310">
                  <c:v>1668.5044423274601</c:v>
                </c:pt>
                <c:pt idx="1311">
                  <c:v>2587.3632293283899</c:v>
                </c:pt>
                <c:pt idx="1312">
                  <c:v>2971.5089698696202</c:v>
                </c:pt>
                <c:pt idx="1313">
                  <c:v>2375.2441556891199</c:v>
                </c:pt>
                <c:pt idx="1314">
                  <c:v>1594.54950994363</c:v>
                </c:pt>
                <c:pt idx="1315">
                  <c:v>1140.7424603054301</c:v>
                </c:pt>
                <c:pt idx="1316">
                  <c:v>819.288795803933</c:v>
                </c:pt>
                <c:pt idx="1317">
                  <c:v>585.70472943581103</c:v>
                </c:pt>
                <c:pt idx="1318">
                  <c:v>381.15609966709201</c:v>
                </c:pt>
                <c:pt idx="1319">
                  <c:v>173.522629635085</c:v>
                </c:pt>
                <c:pt idx="1320">
                  <c:v>69.356160417028903</c:v>
                </c:pt>
                <c:pt idx="1321">
                  <c:v>0</c:v>
                </c:pt>
                <c:pt idx="1322">
                  <c:v>0</c:v>
                </c:pt>
                <c:pt idx="1323">
                  <c:v>0</c:v>
                </c:pt>
                <c:pt idx="1324">
                  <c:v>0</c:v>
                </c:pt>
                <c:pt idx="1325">
                  <c:v>0</c:v>
                </c:pt>
                <c:pt idx="1326">
                  <c:v>0</c:v>
                </c:pt>
                <c:pt idx="1327">
                  <c:v>228.42014562970101</c:v>
                </c:pt>
                <c:pt idx="1328">
                  <c:v>557.20692009311404</c:v>
                </c:pt>
                <c:pt idx="1329">
                  <c:v>1113.5736411284199</c:v>
                </c:pt>
                <c:pt idx="1330">
                  <c:v>1456.71793889888</c:v>
                </c:pt>
                <c:pt idx="1331">
                  <c:v>1959.9476394078999</c:v>
                </c:pt>
                <c:pt idx="1332">
                  <c:v>2258.4459488410598</c:v>
                </c:pt>
                <c:pt idx="1333">
                  <c:v>3423.0311208574699</c:v>
                </c:pt>
                <c:pt idx="1334">
                  <c:v>3313.620837638</c:v>
                </c:pt>
                <c:pt idx="1335">
                  <c:v>4221.6026573900899</c:v>
                </c:pt>
                <c:pt idx="1336">
                  <c:v>4653.1730425753904</c:v>
                </c:pt>
                <c:pt idx="1337">
                  <c:v>3903.5139428176899</c:v>
                </c:pt>
                <c:pt idx="1338">
                  <c:v>3030.2007834789902</c:v>
                </c:pt>
                <c:pt idx="1339">
                  <c:v>2107.28027277399</c:v>
                </c:pt>
                <c:pt idx="1340">
                  <c:v>1270.51083024582</c:v>
                </c:pt>
                <c:pt idx="1341">
                  <c:v>869.69154801816399</c:v>
                </c:pt>
                <c:pt idx="1342">
                  <c:v>624.07218578807601</c:v>
                </c:pt>
                <c:pt idx="1343">
                  <c:v>426.15409572562498</c:v>
                </c:pt>
                <c:pt idx="1344">
                  <c:v>270.56253437137002</c:v>
                </c:pt>
                <c:pt idx="1345">
                  <c:v>148.30747069266101</c:v>
                </c:pt>
                <c:pt idx="1346">
                  <c:v>39.109380007955203</c:v>
                </c:pt>
                <c:pt idx="1347">
                  <c:v>0</c:v>
                </c:pt>
                <c:pt idx="1348">
                  <c:v>0</c:v>
                </c:pt>
                <c:pt idx="1349">
                  <c:v>0</c:v>
                </c:pt>
                <c:pt idx="1350">
                  <c:v>0</c:v>
                </c:pt>
                <c:pt idx="1351">
                  <c:v>0</c:v>
                </c:pt>
                <c:pt idx="1352">
                  <c:v>0</c:v>
                </c:pt>
                <c:pt idx="1353">
                  <c:v>0</c:v>
                </c:pt>
                <c:pt idx="1354">
                  <c:v>1562.2637956369599</c:v>
                </c:pt>
                <c:pt idx="1355">
                  <c:v>2228.9697511481399</c:v>
                </c:pt>
                <c:pt idx="1356">
                  <c:v>2228.1709433137398</c:v>
                </c:pt>
                <c:pt idx="1357">
                  <c:v>3091.0522158948502</c:v>
                </c:pt>
                <c:pt idx="1358">
                  <c:v>3428.6125021417602</c:v>
                </c:pt>
                <c:pt idx="1359">
                  <c:v>4656.8934998882296</c:v>
                </c:pt>
                <c:pt idx="1360">
                  <c:v>4778.5021136240402</c:v>
                </c:pt>
                <c:pt idx="1361">
                  <c:v>4025.7636332544398</c:v>
                </c:pt>
                <c:pt idx="1362">
                  <c:v>2995.1417605523902</c:v>
                </c:pt>
                <c:pt idx="1363">
                  <c:v>2131.32397553072</c:v>
                </c:pt>
                <c:pt idx="1364">
                  <c:v>1153.1486021486301</c:v>
                </c:pt>
                <c:pt idx="1365">
                  <c:v>876.08794551973801</c:v>
                </c:pt>
                <c:pt idx="1366">
                  <c:v>680.61052254674405</c:v>
                </c:pt>
                <c:pt idx="1367">
                  <c:v>529.22078138412303</c:v>
                </c:pt>
                <c:pt idx="1368">
                  <c:v>407.042568519675</c:v>
                </c:pt>
                <c:pt idx="1369">
                  <c:v>302.70074603630098</c:v>
                </c:pt>
                <c:pt idx="1370">
                  <c:v>212.440814042179</c:v>
                </c:pt>
                <c:pt idx="1371">
                  <c:v>131.56959738262299</c:v>
                </c:pt>
                <c:pt idx="1372">
                  <c:v>55.640772073238097</c:v>
                </c:pt>
                <c:pt idx="1373">
                  <c:v>0</c:v>
                </c:pt>
                <c:pt idx="1374">
                  <c:v>0</c:v>
                </c:pt>
                <c:pt idx="1375">
                  <c:v>860.32166154762297</c:v>
                </c:pt>
                <c:pt idx="1376">
                  <c:v>1088.3897465569501</c:v>
                </c:pt>
                <c:pt idx="1377">
                  <c:v>826.57260513754795</c:v>
                </c:pt>
                <c:pt idx="1378">
                  <c:v>82.975285365241604</c:v>
                </c:pt>
                <c:pt idx="1379">
                  <c:v>1919.62502054572</c:v>
                </c:pt>
                <c:pt idx="1380">
                  <c:v>2260.9624504586</c:v>
                </c:pt>
                <c:pt idx="1381">
                  <c:v>2715.7664822458</c:v>
                </c:pt>
                <c:pt idx="1382">
                  <c:v>3367.2679728910398</c:v>
                </c:pt>
                <c:pt idx="1383">
                  <c:v>4221.9637158067599</c:v>
                </c:pt>
                <c:pt idx="1384">
                  <c:v>4711.4369739297299</c:v>
                </c:pt>
                <c:pt idx="1385">
                  <c:v>4052.1950436940201</c:v>
                </c:pt>
                <c:pt idx="1386">
                  <c:v>3205.3955818899199</c:v>
                </c:pt>
                <c:pt idx="1387">
                  <c:v>2445.68596087577</c:v>
                </c:pt>
                <c:pt idx="1388">
                  <c:v>1299.2864552505</c:v>
                </c:pt>
                <c:pt idx="1389">
                  <c:v>983.25692197069804</c:v>
                </c:pt>
                <c:pt idx="1390">
                  <c:v>752.21438720978995</c:v>
                </c:pt>
                <c:pt idx="1391">
                  <c:v>563.82731085483294</c:v>
                </c:pt>
                <c:pt idx="1392">
                  <c:v>405.93651937633899</c:v>
                </c:pt>
                <c:pt idx="1393">
                  <c:v>268.026832663118</c:v>
                </c:pt>
                <c:pt idx="1394">
                  <c:v>151.40005394680401</c:v>
                </c:pt>
                <c:pt idx="1395">
                  <c:v>35.125082294268701</c:v>
                </c:pt>
                <c:pt idx="1396">
                  <c:v>0</c:v>
                </c:pt>
                <c:pt idx="1397">
                  <c:v>0</c:v>
                </c:pt>
                <c:pt idx="1398">
                  <c:v>0</c:v>
                </c:pt>
                <c:pt idx="1399">
                  <c:v>0</c:v>
                </c:pt>
                <c:pt idx="1400">
                  <c:v>0</c:v>
                </c:pt>
                <c:pt idx="1401">
                  <c:v>0</c:v>
                </c:pt>
                <c:pt idx="1402">
                  <c:v>1425.74672604186</c:v>
                </c:pt>
                <c:pt idx="1403">
                  <c:v>1924.55496053826</c:v>
                </c:pt>
                <c:pt idx="1404">
                  <c:v>2279.94077196135</c:v>
                </c:pt>
                <c:pt idx="1405">
                  <c:v>2534.0343178879102</c:v>
                </c:pt>
                <c:pt idx="1406">
                  <c:v>3425.1367585570702</c:v>
                </c:pt>
                <c:pt idx="1407">
                  <c:v>5220.8295138778703</c:v>
                </c:pt>
                <c:pt idx="1408">
                  <c:v>4697.9490599634</c:v>
                </c:pt>
                <c:pt idx="1409">
                  <c:v>4044.37916642352</c:v>
                </c:pt>
                <c:pt idx="1410">
                  <c:v>2926.4374500997901</c:v>
                </c:pt>
                <c:pt idx="1411">
                  <c:v>2055.7207584063499</c:v>
                </c:pt>
                <c:pt idx="1412">
                  <c:v>1094.0538047007999</c:v>
                </c:pt>
                <c:pt idx="1413">
                  <c:v>813.94218155401097</c:v>
                </c:pt>
                <c:pt idx="1414">
                  <c:v>592.61015699330301</c:v>
                </c:pt>
                <c:pt idx="1415">
                  <c:v>412.72972205567697</c:v>
                </c:pt>
                <c:pt idx="1416">
                  <c:v>269.34042785115599</c:v>
                </c:pt>
                <c:pt idx="1417">
                  <c:v>150.60693239810999</c:v>
                </c:pt>
                <c:pt idx="1418">
                  <c:v>43.765589871618602</c:v>
                </c:pt>
                <c:pt idx="1419">
                  <c:v>0</c:v>
                </c:pt>
                <c:pt idx="1420">
                  <c:v>0</c:v>
                </c:pt>
                <c:pt idx="1421">
                  <c:v>0</c:v>
                </c:pt>
                <c:pt idx="1422">
                  <c:v>0</c:v>
                </c:pt>
                <c:pt idx="1423">
                  <c:v>0</c:v>
                </c:pt>
                <c:pt idx="1424">
                  <c:v>0</c:v>
                </c:pt>
                <c:pt idx="1425">
                  <c:v>488.00833030107202</c:v>
                </c:pt>
                <c:pt idx="1426">
                  <c:v>1444.1978411800301</c:v>
                </c:pt>
                <c:pt idx="1427">
                  <c:v>1978.9652308080299</c:v>
                </c:pt>
                <c:pt idx="1428">
                  <c:v>2269.7299891901898</c:v>
                </c:pt>
                <c:pt idx="1429">
                  <c:v>2693.4506117994301</c:v>
                </c:pt>
                <c:pt idx="1430">
                  <c:v>3812.4391648057499</c:v>
                </c:pt>
                <c:pt idx="1431">
                  <c:v>5329.9563817444196</c:v>
                </c:pt>
                <c:pt idx="1432">
                  <c:v>5116.11443403045</c:v>
                </c:pt>
                <c:pt idx="1433">
                  <c:v>4277.96402406166</c:v>
                </c:pt>
                <c:pt idx="1434">
                  <c:v>3171.09358026873</c:v>
                </c:pt>
                <c:pt idx="1435">
                  <c:v>2319.57914139073</c:v>
                </c:pt>
                <c:pt idx="1436">
                  <c:v>1336.0464935397399</c:v>
                </c:pt>
                <c:pt idx="1437">
                  <c:v>1026.85273905654</c:v>
                </c:pt>
                <c:pt idx="1438">
                  <c:v>785.80084425509199</c:v>
                </c:pt>
                <c:pt idx="1439">
                  <c:v>582.61131132312403</c:v>
                </c:pt>
                <c:pt idx="1440">
                  <c:v>419.46472037432102</c:v>
                </c:pt>
                <c:pt idx="1441">
                  <c:v>293.42925491187299</c:v>
                </c:pt>
                <c:pt idx="1442">
                  <c:v>192.17316275853901</c:v>
                </c:pt>
                <c:pt idx="1443">
                  <c:v>106.145242999601</c:v>
                </c:pt>
                <c:pt idx="1444">
                  <c:v>24.00245751121</c:v>
                </c:pt>
                <c:pt idx="1445">
                  <c:v>0</c:v>
                </c:pt>
                <c:pt idx="1446">
                  <c:v>0</c:v>
                </c:pt>
                <c:pt idx="1447">
                  <c:v>0</c:v>
                </c:pt>
                <c:pt idx="1448">
                  <c:v>37.8204217816915</c:v>
                </c:pt>
                <c:pt idx="1449">
                  <c:v>230.189104328062</c:v>
                </c:pt>
                <c:pt idx="1450">
                  <c:v>573.31166121775004</c:v>
                </c:pt>
                <c:pt idx="1451">
                  <c:v>1020.00533940977</c:v>
                </c:pt>
                <c:pt idx="1452">
                  <c:v>1075.8220786619099</c:v>
                </c:pt>
                <c:pt idx="1453">
                  <c:v>1785.18475691451</c:v>
                </c:pt>
                <c:pt idx="1454">
                  <c:v>2436.62664602213</c:v>
                </c:pt>
                <c:pt idx="1455">
                  <c:v>3275.7977852314202</c:v>
                </c:pt>
                <c:pt idx="1456">
                  <c:v>3475.6481941459001</c:v>
                </c:pt>
                <c:pt idx="1457">
                  <c:v>3034.2884569826301</c:v>
                </c:pt>
                <c:pt idx="1458">
                  <c:v>2107.0849314226598</c:v>
                </c:pt>
                <c:pt idx="1459">
                  <c:v>1599.62982395325</c:v>
                </c:pt>
                <c:pt idx="1460">
                  <c:v>1218.39630994035</c:v>
                </c:pt>
                <c:pt idx="1461">
                  <c:v>951.85689830011995</c:v>
                </c:pt>
                <c:pt idx="1462">
                  <c:v>753.34851667965097</c:v>
                </c:pt>
                <c:pt idx="1463">
                  <c:v>595.22789514841804</c:v>
                </c:pt>
                <c:pt idx="1464">
                  <c:v>468.306719832</c:v>
                </c:pt>
                <c:pt idx="1465">
                  <c:v>363.10631707602897</c:v>
                </c:pt>
                <c:pt idx="1466">
                  <c:v>274.89931082923403</c:v>
                </c:pt>
                <c:pt idx="1467">
                  <c:v>192.39230583975399</c:v>
                </c:pt>
                <c:pt idx="1468">
                  <c:v>111.62896435351099</c:v>
                </c:pt>
                <c:pt idx="1469">
                  <c:v>35.941801058230197</c:v>
                </c:pt>
                <c:pt idx="1470">
                  <c:v>1.2906905940701101</c:v>
                </c:pt>
                <c:pt idx="1471">
                  <c:v>22.8075081250044</c:v>
                </c:pt>
                <c:pt idx="1472">
                  <c:v>130.41066258701099</c:v>
                </c:pt>
                <c:pt idx="1473">
                  <c:v>375.41681030491998</c:v>
                </c:pt>
                <c:pt idx="1474">
                  <c:v>1639.92738274519</c:v>
                </c:pt>
                <c:pt idx="1475">
                  <c:v>1373.6460064666101</c:v>
                </c:pt>
                <c:pt idx="1476">
                  <c:v>1684.5162597145199</c:v>
                </c:pt>
                <c:pt idx="1477">
                  <c:v>1908.5315457305401</c:v>
                </c:pt>
                <c:pt idx="1478">
                  <c:v>1860.9528223790601</c:v>
                </c:pt>
                <c:pt idx="1479">
                  <c:v>3615.6311634936301</c:v>
                </c:pt>
                <c:pt idx="1480">
                  <c:v>3803.0978345948802</c:v>
                </c:pt>
                <c:pt idx="1481">
                  <c:v>3083.3248044586098</c:v>
                </c:pt>
                <c:pt idx="1482">
                  <c:v>2257.7586244921199</c:v>
                </c:pt>
                <c:pt idx="1483">
                  <c:v>1757.58062365569</c:v>
                </c:pt>
                <c:pt idx="1484">
                  <c:v>1382.08404529784</c:v>
                </c:pt>
                <c:pt idx="1485">
                  <c:v>1090.0779069639</c:v>
                </c:pt>
                <c:pt idx="1486">
                  <c:v>852.47742143288497</c:v>
                </c:pt>
                <c:pt idx="1487">
                  <c:v>654.51586596924597</c:v>
                </c:pt>
                <c:pt idx="1488">
                  <c:v>487.24310843166302</c:v>
                </c:pt>
                <c:pt idx="1489">
                  <c:v>349.749418370238</c:v>
                </c:pt>
                <c:pt idx="1490">
                  <c:v>232.85785737558601</c:v>
                </c:pt>
                <c:pt idx="1491">
                  <c:v>147.76439739438001</c:v>
                </c:pt>
                <c:pt idx="1492">
                  <c:v>77.955467812244393</c:v>
                </c:pt>
                <c:pt idx="1493">
                  <c:v>20.766208322173402</c:v>
                </c:pt>
                <c:pt idx="1494">
                  <c:v>0</c:v>
                </c:pt>
                <c:pt idx="1495">
                  <c:v>935.79851529141797</c:v>
                </c:pt>
                <c:pt idx="1496">
                  <c:v>1152.76405224836</c:v>
                </c:pt>
                <c:pt idx="1497">
                  <c:v>1597.07499817911</c:v>
                </c:pt>
                <c:pt idx="1498">
                  <c:v>2222.8212536001502</c:v>
                </c:pt>
                <c:pt idx="1499">
                  <c:v>2571.7056273133799</c:v>
                </c:pt>
                <c:pt idx="1500">
                  <c:v>2942.3755024033599</c:v>
                </c:pt>
                <c:pt idx="1501">
                  <c:v>3240.76615996078</c:v>
                </c:pt>
                <c:pt idx="1502">
                  <c:v>3954.6308853289502</c:v>
                </c:pt>
                <c:pt idx="1503">
                  <c:v>5757.2031955942703</c:v>
                </c:pt>
                <c:pt idx="1504">
                  <c:v>6021.7611358445201</c:v>
                </c:pt>
                <c:pt idx="1505">
                  <c:v>4230.3952915338996</c:v>
                </c:pt>
                <c:pt idx="1506">
                  <c:v>3516.11850448426</c:v>
                </c:pt>
                <c:pt idx="1507">
                  <c:v>2638.1488111546701</c:v>
                </c:pt>
                <c:pt idx="1508">
                  <c:v>1508.35827335115</c:v>
                </c:pt>
                <c:pt idx="1509">
                  <c:v>1168.86789594178</c:v>
                </c:pt>
                <c:pt idx="1510">
                  <c:v>919.01538793986697</c:v>
                </c:pt>
                <c:pt idx="1511">
                  <c:v>726.19255336097206</c:v>
                </c:pt>
                <c:pt idx="1512">
                  <c:v>569.10839800826795</c:v>
                </c:pt>
                <c:pt idx="1513">
                  <c:v>433.16977797890098</c:v>
                </c:pt>
                <c:pt idx="1514">
                  <c:v>314.85232637180798</c:v>
                </c:pt>
                <c:pt idx="1515">
                  <c:v>175.95665233934901</c:v>
                </c:pt>
                <c:pt idx="1516">
                  <c:v>109.01546043054999</c:v>
                </c:pt>
                <c:pt idx="1517">
                  <c:v>8.2565345500203193</c:v>
                </c:pt>
                <c:pt idx="1518">
                  <c:v>0</c:v>
                </c:pt>
                <c:pt idx="1519">
                  <c:v>950.18770617964606</c:v>
                </c:pt>
                <c:pt idx="1520">
                  <c:v>1173.4817213239501</c:v>
                </c:pt>
                <c:pt idx="1521">
                  <c:v>1618.47419265551</c:v>
                </c:pt>
                <c:pt idx="1522">
                  <c:v>2211.1296769113501</c:v>
                </c:pt>
                <c:pt idx="1523">
                  <c:v>2775.9876254012202</c:v>
                </c:pt>
                <c:pt idx="1524">
                  <c:v>3110.6375646298902</c:v>
                </c:pt>
                <c:pt idx="1525">
                  <c:v>3120.26434049723</c:v>
                </c:pt>
                <c:pt idx="1526">
                  <c:v>4731.4143832134896</c:v>
                </c:pt>
                <c:pt idx="1527">
                  <c:v>5700.8640901727103</c:v>
                </c:pt>
                <c:pt idx="1528">
                  <c:v>5309.7485805043098</c:v>
                </c:pt>
                <c:pt idx="1529">
                  <c:v>4222.4962589876404</c:v>
                </c:pt>
                <c:pt idx="1530">
                  <c:v>3283.6912471758901</c:v>
                </c:pt>
                <c:pt idx="1531">
                  <c:v>2387.3573741311998</c:v>
                </c:pt>
                <c:pt idx="1532">
                  <c:v>1371.39251606011</c:v>
                </c:pt>
                <c:pt idx="1533">
                  <c:v>1057.9518266554101</c:v>
                </c:pt>
                <c:pt idx="1534">
                  <c:v>830.30780488482503</c:v>
                </c:pt>
                <c:pt idx="1535">
                  <c:v>647.339064484765</c:v>
                </c:pt>
                <c:pt idx="1536">
                  <c:v>496.08431578469299</c:v>
                </c:pt>
                <c:pt idx="1537">
                  <c:v>367.19418176455599</c:v>
                </c:pt>
                <c:pt idx="1538">
                  <c:v>258.344623311997</c:v>
                </c:pt>
                <c:pt idx="1539">
                  <c:v>166.17029884323</c:v>
                </c:pt>
                <c:pt idx="1540">
                  <c:v>83.031912454525298</c:v>
                </c:pt>
                <c:pt idx="1541">
                  <c:v>11.170053770956301</c:v>
                </c:pt>
                <c:pt idx="1542">
                  <c:v>0</c:v>
                </c:pt>
                <c:pt idx="1543">
                  <c:v>930.59946996597398</c:v>
                </c:pt>
                <c:pt idx="1544">
                  <c:v>1152.81427881683</c:v>
                </c:pt>
                <c:pt idx="1545">
                  <c:v>1582.77494528015</c:v>
                </c:pt>
                <c:pt idx="1546">
                  <c:v>1977.2822907326299</c:v>
                </c:pt>
                <c:pt idx="1547">
                  <c:v>2392.7873614351902</c:v>
                </c:pt>
                <c:pt idx="1548">
                  <c:v>2971.7978606077299</c:v>
                </c:pt>
                <c:pt idx="1549">
                  <c:v>2984.7820386267799</c:v>
                </c:pt>
                <c:pt idx="1550">
                  <c:v>4660.4697860995002</c:v>
                </c:pt>
                <c:pt idx="1551">
                  <c:v>6505.4165242745103</c:v>
                </c:pt>
                <c:pt idx="1552">
                  <c:v>8765.8372407905208</c:v>
                </c:pt>
                <c:pt idx="1553">
                  <c:v>4288.11588605207</c:v>
                </c:pt>
                <c:pt idx="1554">
                  <c:v>3504.1227010255702</c:v>
                </c:pt>
                <c:pt idx="1555">
                  <c:v>2509.7319049600501</c:v>
                </c:pt>
                <c:pt idx="1556">
                  <c:v>1562.10815106532</c:v>
                </c:pt>
                <c:pt idx="1557">
                  <c:v>1148.18478826142</c:v>
                </c:pt>
                <c:pt idx="1558">
                  <c:v>886.06404889854605</c:v>
                </c:pt>
                <c:pt idx="1559">
                  <c:v>696.09224100071799</c:v>
                </c:pt>
                <c:pt idx="1560">
                  <c:v>539.27701132234995</c:v>
                </c:pt>
                <c:pt idx="1561">
                  <c:v>406.55278707820798</c:v>
                </c:pt>
                <c:pt idx="1562">
                  <c:v>293.33171939985402</c:v>
                </c:pt>
                <c:pt idx="1563">
                  <c:v>194.92308301035001</c:v>
                </c:pt>
                <c:pt idx="1564">
                  <c:v>108.628636198498</c:v>
                </c:pt>
                <c:pt idx="1565">
                  <c:v>28.286366134987102</c:v>
                </c:pt>
                <c:pt idx="1566">
                  <c:v>0</c:v>
                </c:pt>
                <c:pt idx="1567">
                  <c:v>933.98397471549401</c:v>
                </c:pt>
                <c:pt idx="1568">
                  <c:v>1156.5390397270601</c:v>
                </c:pt>
                <c:pt idx="1569">
                  <c:v>1624.26715616606</c:v>
                </c:pt>
                <c:pt idx="1570">
                  <c:v>2031.8059135103999</c:v>
                </c:pt>
                <c:pt idx="1571">
                  <c:v>3057.0327113000599</c:v>
                </c:pt>
                <c:pt idx="1572">
                  <c:v>2060.2798888438701</c:v>
                </c:pt>
                <c:pt idx="1573">
                  <c:v>2905.57980229948</c:v>
                </c:pt>
                <c:pt idx="1574">
                  <c:v>3895.1697219085499</c:v>
                </c:pt>
                <c:pt idx="1575">
                  <c:v>3917.70525902298</c:v>
                </c:pt>
                <c:pt idx="1576">
                  <c:v>5811.0796083078503</c:v>
                </c:pt>
                <c:pt idx="1577">
                  <c:v>3935.5622436323401</c:v>
                </c:pt>
                <c:pt idx="1578">
                  <c:v>3159.2548061473799</c:v>
                </c:pt>
                <c:pt idx="1579">
                  <c:v>2169.73746966921</c:v>
                </c:pt>
                <c:pt idx="1580">
                  <c:v>1180.7685659164099</c:v>
                </c:pt>
                <c:pt idx="1581">
                  <c:v>878.96405036772001</c:v>
                </c:pt>
                <c:pt idx="1582">
                  <c:v>652.18064481641295</c:v>
                </c:pt>
                <c:pt idx="1583">
                  <c:v>472.14989666056198</c:v>
                </c:pt>
                <c:pt idx="1584">
                  <c:v>326.13021208526402</c:v>
                </c:pt>
                <c:pt idx="1585">
                  <c:v>202.308975299959</c:v>
                </c:pt>
                <c:pt idx="1586">
                  <c:v>102.736264751931</c:v>
                </c:pt>
                <c:pt idx="1587">
                  <c:v>17.265387403521199</c:v>
                </c:pt>
                <c:pt idx="1588">
                  <c:v>0</c:v>
                </c:pt>
                <c:pt idx="1589">
                  <c:v>0</c:v>
                </c:pt>
                <c:pt idx="1590">
                  <c:v>0</c:v>
                </c:pt>
                <c:pt idx="1591">
                  <c:v>0</c:v>
                </c:pt>
                <c:pt idx="1592">
                  <c:v>0</c:v>
                </c:pt>
                <c:pt idx="1593">
                  <c:v>465.09695416758802</c:v>
                </c:pt>
                <c:pt idx="1594">
                  <c:v>1663.8747647007399</c:v>
                </c:pt>
                <c:pt idx="1595">
                  <c:v>2191.2606615920699</c:v>
                </c:pt>
                <c:pt idx="1596">
                  <c:v>2359.4739848254499</c:v>
                </c:pt>
                <c:pt idx="1597">
                  <c:v>2871.73748095869</c:v>
                </c:pt>
                <c:pt idx="1598">
                  <c:v>3747.6553349067999</c:v>
                </c:pt>
                <c:pt idx="1599">
                  <c:v>5382.0082738751898</c:v>
                </c:pt>
                <c:pt idx="1600">
                  <c:v>5655.9683427638702</c:v>
                </c:pt>
                <c:pt idx="1601">
                  <c:v>4130.2243154818998</c:v>
                </c:pt>
                <c:pt idx="1602">
                  <c:v>3098.5591789637101</c:v>
                </c:pt>
                <c:pt idx="1603">
                  <c:v>2209.1226463082398</c:v>
                </c:pt>
                <c:pt idx="1604">
                  <c:v>1208.0807749499199</c:v>
                </c:pt>
                <c:pt idx="1605">
                  <c:v>899.15339341367996</c:v>
                </c:pt>
                <c:pt idx="1606">
                  <c:v>652.83762684295505</c:v>
                </c:pt>
                <c:pt idx="1607">
                  <c:v>446.29841874581598</c:v>
                </c:pt>
                <c:pt idx="1608">
                  <c:v>282.098534093404</c:v>
                </c:pt>
                <c:pt idx="1609">
                  <c:v>152.375485781127</c:v>
                </c:pt>
                <c:pt idx="1610">
                  <c:v>35.936477121410498</c:v>
                </c:pt>
                <c:pt idx="1611">
                  <c:v>0</c:v>
                </c:pt>
                <c:pt idx="1612">
                  <c:v>0</c:v>
                </c:pt>
                <c:pt idx="1613">
                  <c:v>0</c:v>
                </c:pt>
                <c:pt idx="1614">
                  <c:v>0</c:v>
                </c:pt>
                <c:pt idx="1615">
                  <c:v>0</c:v>
                </c:pt>
                <c:pt idx="1616">
                  <c:v>0</c:v>
                </c:pt>
                <c:pt idx="1617">
                  <c:v>49.613194997715702</c:v>
                </c:pt>
                <c:pt idx="1618">
                  <c:v>353.96464114088798</c:v>
                </c:pt>
                <c:pt idx="1619">
                  <c:v>678.88053475386903</c:v>
                </c:pt>
                <c:pt idx="1620">
                  <c:v>975.23942947451803</c:v>
                </c:pt>
                <c:pt idx="1621">
                  <c:v>1221.9675266874301</c:v>
                </c:pt>
                <c:pt idx="1622">
                  <c:v>1870.8962038693301</c:v>
                </c:pt>
                <c:pt idx="1623">
                  <c:v>2227.8243647405402</c:v>
                </c:pt>
                <c:pt idx="1624">
                  <c:v>2836.76922231559</c:v>
                </c:pt>
                <c:pt idx="1625">
                  <c:v>3005.5630384473102</c:v>
                </c:pt>
                <c:pt idx="1626">
                  <c:v>1814.7169751430099</c:v>
                </c:pt>
                <c:pt idx="1627">
                  <c:v>1288.55214156118</c:v>
                </c:pt>
                <c:pt idx="1628">
                  <c:v>950.82076843394702</c:v>
                </c:pt>
                <c:pt idx="1629">
                  <c:v>703.49853668907303</c:v>
                </c:pt>
                <c:pt idx="1630">
                  <c:v>503.065102472918</c:v>
                </c:pt>
                <c:pt idx="1631">
                  <c:v>335.00891958259899</c:v>
                </c:pt>
                <c:pt idx="1632">
                  <c:v>194.82199498613301</c:v>
                </c:pt>
                <c:pt idx="1633">
                  <c:v>81.056529125195297</c:v>
                </c:pt>
                <c:pt idx="1634">
                  <c:v>0</c:v>
                </c:pt>
                <c:pt idx="1635">
                  <c:v>0</c:v>
                </c:pt>
                <c:pt idx="1636">
                  <c:v>0</c:v>
                </c:pt>
                <c:pt idx="1637">
                  <c:v>0</c:v>
                </c:pt>
                <c:pt idx="1638">
                  <c:v>0</c:v>
                </c:pt>
                <c:pt idx="1639">
                  <c:v>0</c:v>
                </c:pt>
                <c:pt idx="1640">
                  <c:v>0</c:v>
                </c:pt>
                <c:pt idx="1641">
                  <c:v>24.200923142879599</c:v>
                </c:pt>
                <c:pt idx="1642">
                  <c:v>253.35506973326801</c:v>
                </c:pt>
                <c:pt idx="1643">
                  <c:v>616.98541488634896</c:v>
                </c:pt>
                <c:pt idx="1644">
                  <c:v>776.14162493587298</c:v>
                </c:pt>
                <c:pt idx="1645">
                  <c:v>1206.9728452995</c:v>
                </c:pt>
                <c:pt idx="1646">
                  <c:v>2187.7441107433401</c:v>
                </c:pt>
                <c:pt idx="1647">
                  <c:v>3203.55367040582</c:v>
                </c:pt>
                <c:pt idx="1648">
                  <c:v>3449.3250903430799</c:v>
                </c:pt>
                <c:pt idx="1649">
                  <c:v>2498.96128959012</c:v>
                </c:pt>
                <c:pt idx="1650">
                  <c:v>1638.0295397974601</c:v>
                </c:pt>
                <c:pt idx="1651">
                  <c:v>1208.3028277177</c:v>
                </c:pt>
                <c:pt idx="1652">
                  <c:v>901.82079670121402</c:v>
                </c:pt>
                <c:pt idx="1653">
                  <c:v>674.61376505985595</c:v>
                </c:pt>
                <c:pt idx="1654">
                  <c:v>489.62571081849399</c:v>
                </c:pt>
                <c:pt idx="1655">
                  <c:v>330.27109950024499</c:v>
                </c:pt>
                <c:pt idx="1656">
                  <c:v>193.270322841103</c:v>
                </c:pt>
                <c:pt idx="1657">
                  <c:v>78.491442582787897</c:v>
                </c:pt>
                <c:pt idx="1658">
                  <c:v>0</c:v>
                </c:pt>
                <c:pt idx="1659">
                  <c:v>0</c:v>
                </c:pt>
                <c:pt idx="1660">
                  <c:v>0</c:v>
                </c:pt>
                <c:pt idx="1661">
                  <c:v>0</c:v>
                </c:pt>
                <c:pt idx="1662">
                  <c:v>0</c:v>
                </c:pt>
                <c:pt idx="1663">
                  <c:v>437.85221109191201</c:v>
                </c:pt>
                <c:pt idx="1664">
                  <c:v>0</c:v>
                </c:pt>
                <c:pt idx="1665">
                  <c:v>1260.56109847526</c:v>
                </c:pt>
                <c:pt idx="1666">
                  <c:v>1712.34099729529</c:v>
                </c:pt>
                <c:pt idx="1667">
                  <c:v>2192.4216218727202</c:v>
                </c:pt>
                <c:pt idx="1668">
                  <c:v>2493.1519323318598</c:v>
                </c:pt>
                <c:pt idx="1669">
                  <c:v>3087.3227832327898</c:v>
                </c:pt>
                <c:pt idx="1670">
                  <c:v>4086.6087151786801</c:v>
                </c:pt>
                <c:pt idx="1671">
                  <c:v>6089.59298318739</c:v>
                </c:pt>
                <c:pt idx="1672">
                  <c:v>5730.1891337314501</c:v>
                </c:pt>
                <c:pt idx="1673">
                  <c:v>4352.2473405936598</c:v>
                </c:pt>
                <c:pt idx="1674">
                  <c:v>3485.8067968578298</c:v>
                </c:pt>
                <c:pt idx="1675">
                  <c:v>2471.8225766219898</c:v>
                </c:pt>
                <c:pt idx="1676">
                  <c:v>1450.7513714873101</c:v>
                </c:pt>
                <c:pt idx="1677">
                  <c:v>1132.0338761056601</c:v>
                </c:pt>
                <c:pt idx="1678">
                  <c:v>897.56873824787795</c:v>
                </c:pt>
                <c:pt idx="1679">
                  <c:v>714.27845121811697</c:v>
                </c:pt>
                <c:pt idx="1680">
                  <c:v>566.79108490699696</c:v>
                </c:pt>
                <c:pt idx="1681">
                  <c:v>440.63248033644902</c:v>
                </c:pt>
                <c:pt idx="1682">
                  <c:v>329.67613318000298</c:v>
                </c:pt>
                <c:pt idx="1683">
                  <c:v>188.967174696515</c:v>
                </c:pt>
                <c:pt idx="1684">
                  <c:v>124.839183270942</c:v>
                </c:pt>
                <c:pt idx="1685">
                  <c:v>13.5241843335466</c:v>
                </c:pt>
                <c:pt idx="1686">
                  <c:v>0</c:v>
                </c:pt>
                <c:pt idx="1687">
                  <c:v>886.86621519553</c:v>
                </c:pt>
                <c:pt idx="1688">
                  <c:v>1150.9727321612199</c:v>
                </c:pt>
                <c:pt idx="1689">
                  <c:v>1627.8074812746499</c:v>
                </c:pt>
                <c:pt idx="1690">
                  <c:v>2058.65288514233</c:v>
                </c:pt>
                <c:pt idx="1691">
                  <c:v>2828.2899412670799</c:v>
                </c:pt>
                <c:pt idx="1692">
                  <c:v>2969.2854145813799</c:v>
                </c:pt>
                <c:pt idx="1693">
                  <c:v>3578.2073143269699</c:v>
                </c:pt>
                <c:pt idx="1694">
                  <c:v>5052.0636375383001</c:v>
                </c:pt>
                <c:pt idx="1695">
                  <c:v>6209.8844452708599</c:v>
                </c:pt>
                <c:pt idx="1696">
                  <c:v>5372.8579313161999</c:v>
                </c:pt>
                <c:pt idx="1697">
                  <c:v>4769.4294513811101</c:v>
                </c:pt>
                <c:pt idx="1698">
                  <c:v>4000.6524410794</c:v>
                </c:pt>
                <c:pt idx="1699">
                  <c:v>2855.83034512627</c:v>
                </c:pt>
                <c:pt idx="1700">
                  <c:v>1802.3683977829801</c:v>
                </c:pt>
                <c:pt idx="1701">
                  <c:v>1457.36786016015</c:v>
                </c:pt>
                <c:pt idx="1702">
                  <c:v>1193.1931816634501</c:v>
                </c:pt>
                <c:pt idx="1703">
                  <c:v>976.15973370086294</c:v>
                </c:pt>
                <c:pt idx="1704">
                  <c:v>789.75554289082197</c:v>
                </c:pt>
                <c:pt idx="1705">
                  <c:v>632.10919238926704</c:v>
                </c:pt>
                <c:pt idx="1706">
                  <c:v>510.11913998837503</c:v>
                </c:pt>
                <c:pt idx="1707">
                  <c:v>409.89443277582802</c:v>
                </c:pt>
                <c:pt idx="1708">
                  <c:v>327.30832359188202</c:v>
                </c:pt>
                <c:pt idx="1709">
                  <c:v>259.36050345230598</c:v>
                </c:pt>
                <c:pt idx="1710">
                  <c:v>220.199824606801</c:v>
                </c:pt>
                <c:pt idx="1711">
                  <c:v>1181.1288713592501</c:v>
                </c:pt>
                <c:pt idx="1712">
                  <c:v>1442.55365585803</c:v>
                </c:pt>
                <c:pt idx="1713">
                  <c:v>2029.88172258584</c:v>
                </c:pt>
                <c:pt idx="1714">
                  <c:v>2570.66353834139</c:v>
                </c:pt>
                <c:pt idx="1715">
                  <c:v>3176.6022601592899</c:v>
                </c:pt>
                <c:pt idx="1716">
                  <c:v>3528.9481697483202</c:v>
                </c:pt>
                <c:pt idx="1717">
                  <c:v>3838.5554191927999</c:v>
                </c:pt>
                <c:pt idx="1718">
                  <c:v>5404.9009739388503</c:v>
                </c:pt>
                <c:pt idx="1719">
                  <c:v>7146.5130151117501</c:v>
                </c:pt>
                <c:pt idx="1720">
                  <c:v>6310.4856163866798</c:v>
                </c:pt>
                <c:pt idx="1721">
                  <c:v>5094.0947008318899</c:v>
                </c:pt>
                <c:pt idx="1722">
                  <c:v>4060.1689020517001</c:v>
                </c:pt>
                <c:pt idx="1723">
                  <c:v>3076.1545105414998</c:v>
                </c:pt>
                <c:pt idx="1724">
                  <c:v>1952.7866611332199</c:v>
                </c:pt>
                <c:pt idx="1725">
                  <c:v>1562.3609245390701</c:v>
                </c:pt>
                <c:pt idx="1726">
                  <c:v>1268.87129859983</c:v>
                </c:pt>
                <c:pt idx="1727">
                  <c:v>1041.80544591486</c:v>
                </c:pt>
                <c:pt idx="1728">
                  <c:v>872.44021725463097</c:v>
                </c:pt>
                <c:pt idx="1729">
                  <c:v>739.31269158802399</c:v>
                </c:pt>
                <c:pt idx="1730">
                  <c:v>625.78154719544705</c:v>
                </c:pt>
                <c:pt idx="1731">
                  <c:v>510.273594189324</c:v>
                </c:pt>
                <c:pt idx="1732">
                  <c:v>393.17169925490401</c:v>
                </c:pt>
                <c:pt idx="1733">
                  <c:v>274.017105526058</c:v>
                </c:pt>
                <c:pt idx="1734">
                  <c:v>219.01459757954399</c:v>
                </c:pt>
                <c:pt idx="1735">
                  <c:v>1189.866743625</c:v>
                </c:pt>
                <c:pt idx="1736">
                  <c:v>1466.8840463199599</c:v>
                </c:pt>
                <c:pt idx="1737">
                  <c:v>2061.9345882730099</c:v>
                </c:pt>
                <c:pt idx="1738">
                  <c:v>3220.1210640766399</c:v>
                </c:pt>
                <c:pt idx="1739">
                  <c:v>3172.74544032825</c:v>
                </c:pt>
                <c:pt idx="1740">
                  <c:v>3350.2923807637198</c:v>
                </c:pt>
                <c:pt idx="1741">
                  <c:v>5119.8911995682802</c:v>
                </c:pt>
                <c:pt idx="1742">
                  <c:v>4509.5766385353299</c:v>
                </c:pt>
                <c:pt idx="1743">
                  <c:v>4943.1732044399696</c:v>
                </c:pt>
                <c:pt idx="1744">
                  <c:v>4769.1992952415403</c:v>
                </c:pt>
                <c:pt idx="1745">
                  <c:v>4025.8783138224899</c:v>
                </c:pt>
                <c:pt idx="1746">
                  <c:v>3373.48791397779</c:v>
                </c:pt>
                <c:pt idx="1747">
                  <c:v>2499.0645138489699</c:v>
                </c:pt>
                <c:pt idx="1748">
                  <c:v>1525.2003242509199</c:v>
                </c:pt>
                <c:pt idx="1749">
                  <c:v>1230.6605035719799</c:v>
                </c:pt>
                <c:pt idx="1750">
                  <c:v>1009.41886113767</c:v>
                </c:pt>
                <c:pt idx="1751">
                  <c:v>832.10879321479501</c:v>
                </c:pt>
                <c:pt idx="1752">
                  <c:v>685.59793127960597</c:v>
                </c:pt>
                <c:pt idx="1753">
                  <c:v>565.35715412903596</c:v>
                </c:pt>
                <c:pt idx="1754">
                  <c:v>463.69891952022999</c:v>
                </c:pt>
                <c:pt idx="1755">
                  <c:v>378.69599434174103</c:v>
                </c:pt>
                <c:pt idx="1756">
                  <c:v>311.99293386889201</c:v>
                </c:pt>
                <c:pt idx="1757">
                  <c:v>253.32473554456999</c:v>
                </c:pt>
                <c:pt idx="1758">
                  <c:v>208.78943225799901</c:v>
                </c:pt>
                <c:pt idx="1759">
                  <c:v>1164.4409984425599</c:v>
                </c:pt>
                <c:pt idx="1760">
                  <c:v>1493.4026573403</c:v>
                </c:pt>
                <c:pt idx="1761">
                  <c:v>1966.2173941686999</c:v>
                </c:pt>
                <c:pt idx="1762">
                  <c:v>3065.2745203395598</c:v>
                </c:pt>
                <c:pt idx="1763">
                  <c:v>3138.99298665488</c:v>
                </c:pt>
                <c:pt idx="1764">
                  <c:v>3283.0303315282499</c:v>
                </c:pt>
                <c:pt idx="1765">
                  <c:v>3488.16224721856</c:v>
                </c:pt>
                <c:pt idx="1766">
                  <c:v>4259.8150444794701</c:v>
                </c:pt>
                <c:pt idx="1767">
                  <c:v>5128.4791661957097</c:v>
                </c:pt>
                <c:pt idx="1768">
                  <c:v>5688.6874024210401</c:v>
                </c:pt>
                <c:pt idx="1769">
                  <c:v>5157.9404409905901</c:v>
                </c:pt>
                <c:pt idx="1770">
                  <c:v>3645.4976889295099</c:v>
                </c:pt>
                <c:pt idx="1771">
                  <c:v>2678.5239453199702</c:v>
                </c:pt>
                <c:pt idx="1772">
                  <c:v>1759.6882160949799</c:v>
                </c:pt>
                <c:pt idx="1773">
                  <c:v>1334.5879564485499</c:v>
                </c:pt>
                <c:pt idx="1774">
                  <c:v>1050.48809991807</c:v>
                </c:pt>
                <c:pt idx="1775">
                  <c:v>834.160988159721</c:v>
                </c:pt>
                <c:pt idx="1776">
                  <c:v>650.62141598382198</c:v>
                </c:pt>
                <c:pt idx="1777">
                  <c:v>483.94439194705598</c:v>
                </c:pt>
                <c:pt idx="1778">
                  <c:v>333.422729212604</c:v>
                </c:pt>
                <c:pt idx="1779">
                  <c:v>221.98514817586599</c:v>
                </c:pt>
                <c:pt idx="1780">
                  <c:v>137.972343737062</c:v>
                </c:pt>
                <c:pt idx="1781">
                  <c:v>64.933018917872104</c:v>
                </c:pt>
                <c:pt idx="1782">
                  <c:v>28.329158499786399</c:v>
                </c:pt>
                <c:pt idx="1783">
                  <c:v>67.176073329315599</c:v>
                </c:pt>
                <c:pt idx="1784">
                  <c:v>191.680103491582</c:v>
                </c:pt>
                <c:pt idx="1785">
                  <c:v>433.88144833763698</c:v>
                </c:pt>
                <c:pt idx="1786">
                  <c:v>810.07087527678402</c:v>
                </c:pt>
                <c:pt idx="1787">
                  <c:v>1242.30855089795</c:v>
                </c:pt>
                <c:pt idx="1788">
                  <c:v>1589.1380971148101</c:v>
                </c:pt>
                <c:pt idx="1789">
                  <c:v>1851.14364902445</c:v>
                </c:pt>
                <c:pt idx="1790">
                  <c:v>2489.2839063204101</c:v>
                </c:pt>
                <c:pt idx="1791">
                  <c:v>3367.2762793747502</c:v>
                </c:pt>
                <c:pt idx="1792">
                  <c:v>3633.7524440090501</c:v>
                </c:pt>
                <c:pt idx="1793">
                  <c:v>3102.03746949062</c:v>
                </c:pt>
                <c:pt idx="1794">
                  <c:v>2228.11621987844</c:v>
                </c:pt>
                <c:pt idx="1795">
                  <c:v>1696.89458523189</c:v>
                </c:pt>
                <c:pt idx="1796">
                  <c:v>1307.3379572414599</c:v>
                </c:pt>
                <c:pt idx="1797">
                  <c:v>1002.60311309914</c:v>
                </c:pt>
                <c:pt idx="1798">
                  <c:v>758.62940055580304</c:v>
                </c:pt>
                <c:pt idx="1799">
                  <c:v>541.84116493761599</c:v>
                </c:pt>
                <c:pt idx="1800">
                  <c:v>369.16358488348601</c:v>
                </c:pt>
                <c:pt idx="1801">
                  <c:v>231.56026596133</c:v>
                </c:pt>
                <c:pt idx="1802">
                  <c:v>120.43062858801299</c:v>
                </c:pt>
                <c:pt idx="1803">
                  <c:v>21.019315482236401</c:v>
                </c:pt>
                <c:pt idx="1804">
                  <c:v>0</c:v>
                </c:pt>
                <c:pt idx="1805">
                  <c:v>0</c:v>
                </c:pt>
                <c:pt idx="1806">
                  <c:v>0</c:v>
                </c:pt>
                <c:pt idx="1807">
                  <c:v>0</c:v>
                </c:pt>
                <c:pt idx="1808">
                  <c:v>3.8415808297568002</c:v>
                </c:pt>
                <c:pt idx="1809">
                  <c:v>231.73108626602499</c:v>
                </c:pt>
                <c:pt idx="1810">
                  <c:v>593.90507329315903</c:v>
                </c:pt>
                <c:pt idx="1811">
                  <c:v>1046.34187684165</c:v>
                </c:pt>
                <c:pt idx="1812">
                  <c:v>1392.2890943608199</c:v>
                </c:pt>
                <c:pt idx="1813">
                  <c:v>1629.3704985325401</c:v>
                </c:pt>
                <c:pt idx="1814">
                  <c:v>2303.9890556566702</c:v>
                </c:pt>
                <c:pt idx="1815">
                  <c:v>3202.4833754496499</c:v>
                </c:pt>
                <c:pt idx="1816">
                  <c:v>3528.9879211399598</c:v>
                </c:pt>
                <c:pt idx="1817">
                  <c:v>2863.58473834098</c:v>
                </c:pt>
                <c:pt idx="1818">
                  <c:v>2013.3591105923999</c:v>
                </c:pt>
                <c:pt idx="1819">
                  <c:v>1542.29770221846</c:v>
                </c:pt>
                <c:pt idx="1820">
                  <c:v>1204.9948901330299</c:v>
                </c:pt>
                <c:pt idx="1821">
                  <c:v>943.91199076235</c:v>
                </c:pt>
                <c:pt idx="1822">
                  <c:v>737.211646875626</c:v>
                </c:pt>
                <c:pt idx="1823">
                  <c:v>566.69397337004705</c:v>
                </c:pt>
                <c:pt idx="1824">
                  <c:v>413.56727212725502</c:v>
                </c:pt>
                <c:pt idx="1825">
                  <c:v>280.05289739000801</c:v>
                </c:pt>
                <c:pt idx="1826">
                  <c:v>160.037168566709</c:v>
                </c:pt>
                <c:pt idx="1827">
                  <c:v>49.6509416508461</c:v>
                </c:pt>
                <c:pt idx="1828">
                  <c:v>0</c:v>
                </c:pt>
                <c:pt idx="1829">
                  <c:v>0</c:v>
                </c:pt>
                <c:pt idx="1830">
                  <c:v>0</c:v>
                </c:pt>
                <c:pt idx="1831">
                  <c:v>0</c:v>
                </c:pt>
                <c:pt idx="1832">
                  <c:v>0</c:v>
                </c:pt>
                <c:pt idx="1833">
                  <c:v>1158.8422292109201</c:v>
                </c:pt>
                <c:pt idx="1834">
                  <c:v>1758.0971987210801</c:v>
                </c:pt>
                <c:pt idx="1835">
                  <c:v>2297.58083418876</c:v>
                </c:pt>
                <c:pt idx="1836">
                  <c:v>2716.2204360201399</c:v>
                </c:pt>
                <c:pt idx="1837">
                  <c:v>4019.5624106887499</c:v>
                </c:pt>
                <c:pt idx="1838">
                  <c:v>3951.0386633523799</c:v>
                </c:pt>
                <c:pt idx="1839">
                  <c:v>5198.5615139328402</c:v>
                </c:pt>
                <c:pt idx="1840">
                  <c:v>6035.3130248552498</c:v>
                </c:pt>
                <c:pt idx="1841">
                  <c:v>4751.3983433949697</c:v>
                </c:pt>
                <c:pt idx="1842">
                  <c:v>3541.7356539368402</c:v>
                </c:pt>
                <c:pt idx="1843">
                  <c:v>2653.62703644778</c:v>
                </c:pt>
                <c:pt idx="1844">
                  <c:v>1607.80956606214</c:v>
                </c:pt>
                <c:pt idx="1845">
                  <c:v>1270.1539369982299</c:v>
                </c:pt>
                <c:pt idx="1846">
                  <c:v>1008.44383766847</c:v>
                </c:pt>
                <c:pt idx="1847">
                  <c:v>796.52176722481204</c:v>
                </c:pt>
                <c:pt idx="1848">
                  <c:v>622.87992137235403</c:v>
                </c:pt>
                <c:pt idx="1849">
                  <c:v>464.17836111270998</c:v>
                </c:pt>
                <c:pt idx="1850">
                  <c:v>316.017761489934</c:v>
                </c:pt>
                <c:pt idx="1851">
                  <c:v>182.78749769607299</c:v>
                </c:pt>
                <c:pt idx="1852">
                  <c:v>63.8430483858996</c:v>
                </c:pt>
                <c:pt idx="1853">
                  <c:v>0</c:v>
                </c:pt>
                <c:pt idx="1854">
                  <c:v>0</c:v>
                </c:pt>
                <c:pt idx="1855">
                  <c:v>0</c:v>
                </c:pt>
                <c:pt idx="1856">
                  <c:v>376.50355668380098</c:v>
                </c:pt>
                <c:pt idx="1857">
                  <c:v>1567.4052586021501</c:v>
                </c:pt>
                <c:pt idx="1858">
                  <c:v>1975.21173692303</c:v>
                </c:pt>
                <c:pt idx="1859">
                  <c:v>2662.1962071329099</c:v>
                </c:pt>
                <c:pt idx="1860">
                  <c:v>3229.5579901517599</c:v>
                </c:pt>
                <c:pt idx="1861">
                  <c:v>3238.46598375945</c:v>
                </c:pt>
                <c:pt idx="1862">
                  <c:v>4926.45001119066</c:v>
                </c:pt>
                <c:pt idx="1863">
                  <c:v>5719.4768041695897</c:v>
                </c:pt>
                <c:pt idx="1864">
                  <c:v>5834.0169675358602</c:v>
                </c:pt>
                <c:pt idx="1865">
                  <c:v>4564.9869609661</c:v>
                </c:pt>
                <c:pt idx="1866">
                  <c:v>3457.7722995122299</c:v>
                </c:pt>
                <c:pt idx="1867">
                  <c:v>2554.2810934193899</c:v>
                </c:pt>
                <c:pt idx="1868">
                  <c:v>1548.4518079515101</c:v>
                </c:pt>
                <c:pt idx="1869">
                  <c:v>1223.2459004636901</c:v>
                </c:pt>
                <c:pt idx="1870">
                  <c:v>966.44447828961995</c:v>
                </c:pt>
                <c:pt idx="1871">
                  <c:v>757.86644726170198</c:v>
                </c:pt>
                <c:pt idx="1872">
                  <c:v>582.62877276217</c:v>
                </c:pt>
                <c:pt idx="1873">
                  <c:v>429.23495480854302</c:v>
                </c:pt>
                <c:pt idx="1874">
                  <c:v>292.16264435338098</c:v>
                </c:pt>
                <c:pt idx="1875">
                  <c:v>171.89307768830901</c:v>
                </c:pt>
                <c:pt idx="1876">
                  <c:v>63.041292182062001</c:v>
                </c:pt>
                <c:pt idx="1877">
                  <c:v>0</c:v>
                </c:pt>
                <c:pt idx="1878">
                  <c:v>0</c:v>
                </c:pt>
                <c:pt idx="1879">
                  <c:v>903.08455873440903</c:v>
                </c:pt>
                <c:pt idx="1880">
                  <c:v>1177.4447804876099</c:v>
                </c:pt>
                <c:pt idx="1881">
                  <c:v>1719.29063016189</c:v>
                </c:pt>
                <c:pt idx="1882">
                  <c:v>2191.0743416884202</c:v>
                </c:pt>
                <c:pt idx="1883">
                  <c:v>3819.2537398809</c:v>
                </c:pt>
                <c:pt idx="1884">
                  <c:v>3199.0822759303301</c:v>
                </c:pt>
                <c:pt idx="1885">
                  <c:v>3246.0553747603799</c:v>
                </c:pt>
                <c:pt idx="1886">
                  <c:v>4489.3227756237002</c:v>
                </c:pt>
                <c:pt idx="1887">
                  <c:v>5331.16506155764</c:v>
                </c:pt>
                <c:pt idx="1888">
                  <c:v>5852.9689344733897</c:v>
                </c:pt>
                <c:pt idx="1889">
                  <c:v>5258.8914511909998</c:v>
                </c:pt>
                <c:pt idx="1890">
                  <c:v>3701.0060174745099</c:v>
                </c:pt>
                <c:pt idx="1891">
                  <c:v>2726.74681605553</c:v>
                </c:pt>
                <c:pt idx="1892">
                  <c:v>1693.4866110559601</c:v>
                </c:pt>
                <c:pt idx="1893">
                  <c:v>1366.3752597253999</c:v>
                </c:pt>
                <c:pt idx="1894">
                  <c:v>1105.5508605152399</c:v>
                </c:pt>
                <c:pt idx="1895">
                  <c:v>888.221938162279</c:v>
                </c:pt>
                <c:pt idx="1896">
                  <c:v>710.79690463422799</c:v>
                </c:pt>
                <c:pt idx="1897">
                  <c:v>562.83698907738005</c:v>
                </c:pt>
                <c:pt idx="1898">
                  <c:v>425.418060113357</c:v>
                </c:pt>
                <c:pt idx="1899">
                  <c:v>300.73432727542598</c:v>
                </c:pt>
                <c:pt idx="1900">
                  <c:v>186.41818037493101</c:v>
                </c:pt>
                <c:pt idx="1901">
                  <c:v>85.145820638565795</c:v>
                </c:pt>
                <c:pt idx="1902">
                  <c:v>43.9636453825008</c:v>
                </c:pt>
                <c:pt idx="1903">
                  <c:v>1043.16454302487</c:v>
                </c:pt>
                <c:pt idx="1904">
                  <c:v>1307.9059861831599</c:v>
                </c:pt>
                <c:pt idx="1905">
                  <c:v>1778.8124020094699</c:v>
                </c:pt>
                <c:pt idx="1906">
                  <c:v>2309.0394896937801</c:v>
                </c:pt>
                <c:pt idx="1907">
                  <c:v>3597.7877440834</c:v>
                </c:pt>
                <c:pt idx="1908">
                  <c:v>2932.6321864996798</c:v>
                </c:pt>
                <c:pt idx="1909">
                  <c:v>4776.3300246680401</c:v>
                </c:pt>
                <c:pt idx="1910">
                  <c:v>4733.3704928155203</c:v>
                </c:pt>
                <c:pt idx="1911">
                  <c:v>5727.3325553690602</c:v>
                </c:pt>
                <c:pt idx="1912">
                  <c:v>4921.7259418447202</c:v>
                </c:pt>
                <c:pt idx="1913">
                  <c:v>5076.16873096584</c:v>
                </c:pt>
                <c:pt idx="1914">
                  <c:v>2825.30308933998</c:v>
                </c:pt>
                <c:pt idx="1915">
                  <c:v>3057.3411984029999</c:v>
                </c:pt>
                <c:pt idx="1916">
                  <c:v>1882.7802309815399</c:v>
                </c:pt>
                <c:pt idx="1917">
                  <c:v>1488.34724080614</c:v>
                </c:pt>
                <c:pt idx="1918">
                  <c:v>1204.6364420241</c:v>
                </c:pt>
                <c:pt idx="1919">
                  <c:v>977.09060859778106</c:v>
                </c:pt>
                <c:pt idx="1920">
                  <c:v>791.64122577061596</c:v>
                </c:pt>
                <c:pt idx="1921">
                  <c:v>641.10506797722098</c:v>
                </c:pt>
                <c:pt idx="1922">
                  <c:v>507.16709730890602</c:v>
                </c:pt>
                <c:pt idx="1923">
                  <c:v>381.281702444931</c:v>
                </c:pt>
                <c:pt idx="1924">
                  <c:v>266.51746410057899</c:v>
                </c:pt>
                <c:pt idx="1925">
                  <c:v>161.404954150137</c:v>
                </c:pt>
                <c:pt idx="1926">
                  <c:v>119.570706359854</c:v>
                </c:pt>
                <c:pt idx="1927">
                  <c:v>618.45711514874097</c:v>
                </c:pt>
                <c:pt idx="1928">
                  <c:v>1370.445309809</c:v>
                </c:pt>
                <c:pt idx="1929">
                  <c:v>1917.45901558286</c:v>
                </c:pt>
                <c:pt idx="1930">
                  <c:v>2295.4413173820699</c:v>
                </c:pt>
                <c:pt idx="1931">
                  <c:v>3207.21532165807</c:v>
                </c:pt>
                <c:pt idx="1932">
                  <c:v>3156.68896836969</c:v>
                </c:pt>
                <c:pt idx="1933">
                  <c:v>4882.2103324995496</c:v>
                </c:pt>
                <c:pt idx="1934">
                  <c:v>5651.6283441399701</c:v>
                </c:pt>
                <c:pt idx="1935">
                  <c:v>6303.4507413477104</c:v>
                </c:pt>
                <c:pt idx="1936">
                  <c:v>6062.80728124492</c:v>
                </c:pt>
                <c:pt idx="1937">
                  <c:v>4844.2716279787001</c:v>
                </c:pt>
                <c:pt idx="1938">
                  <c:v>3981.2683808083002</c:v>
                </c:pt>
                <c:pt idx="1939">
                  <c:v>2889.56471799169</c:v>
                </c:pt>
                <c:pt idx="1940">
                  <c:v>1778.06334184353</c:v>
                </c:pt>
                <c:pt idx="1941">
                  <c:v>1416.5904861331901</c:v>
                </c:pt>
                <c:pt idx="1942">
                  <c:v>1130.51945440758</c:v>
                </c:pt>
                <c:pt idx="1943">
                  <c:v>897.49469025871394</c:v>
                </c:pt>
                <c:pt idx="1944">
                  <c:v>714.89581908486298</c:v>
                </c:pt>
                <c:pt idx="1945">
                  <c:v>563.43347085239998</c:v>
                </c:pt>
                <c:pt idx="1946">
                  <c:v>430.85288162678</c:v>
                </c:pt>
                <c:pt idx="1947">
                  <c:v>314.31215802535502</c:v>
                </c:pt>
                <c:pt idx="1948">
                  <c:v>211.46603436960001</c:v>
                </c:pt>
                <c:pt idx="1949">
                  <c:v>119.30708394773499</c:v>
                </c:pt>
                <c:pt idx="1950">
                  <c:v>88.178926866252297</c:v>
                </c:pt>
                <c:pt idx="1951">
                  <c:v>146.75670528433801</c:v>
                </c:pt>
                <c:pt idx="1952">
                  <c:v>274.68342509566901</c:v>
                </c:pt>
                <c:pt idx="1953">
                  <c:v>618.02376576368897</c:v>
                </c:pt>
                <c:pt idx="1954">
                  <c:v>1033.24427904972</c:v>
                </c:pt>
                <c:pt idx="1955">
                  <c:v>1519.52255378428</c:v>
                </c:pt>
                <c:pt idx="1956">
                  <c:v>1405.9516635229299</c:v>
                </c:pt>
                <c:pt idx="1957">
                  <c:v>2221.7833776282</c:v>
                </c:pt>
                <c:pt idx="1958">
                  <c:v>2987.2786507942301</c:v>
                </c:pt>
                <c:pt idx="1959">
                  <c:v>4073.6497864323401</c:v>
                </c:pt>
                <c:pt idx="1960">
                  <c:v>4257.9636611954602</c:v>
                </c:pt>
                <c:pt idx="1961">
                  <c:v>3625.8237271562298</c:v>
                </c:pt>
                <c:pt idx="1962">
                  <c:v>2741.65863193209</c:v>
                </c:pt>
                <c:pt idx="1963">
                  <c:v>2230.7402231890701</c:v>
                </c:pt>
                <c:pt idx="1964">
                  <c:v>1854.5573365734799</c:v>
                </c:pt>
                <c:pt idx="1965">
                  <c:v>1552.7895644276</c:v>
                </c:pt>
                <c:pt idx="1966">
                  <c:v>1299.33770392156</c:v>
                </c:pt>
                <c:pt idx="1967">
                  <c:v>1078.8466108304301</c:v>
                </c:pt>
                <c:pt idx="1968">
                  <c:v>902.35799174267504</c:v>
                </c:pt>
                <c:pt idx="1969">
                  <c:v>754.60155991093905</c:v>
                </c:pt>
                <c:pt idx="1970">
                  <c:v>627.37202437569499</c:v>
                </c:pt>
                <c:pt idx="1971">
                  <c:v>517.43789792361304</c:v>
                </c:pt>
                <c:pt idx="1972">
                  <c:v>418.52471771312003</c:v>
                </c:pt>
                <c:pt idx="1973">
                  <c:v>323.98635492959301</c:v>
                </c:pt>
                <c:pt idx="1974">
                  <c:v>275.34993601638098</c:v>
                </c:pt>
                <c:pt idx="1975">
                  <c:v>297.25980632312201</c:v>
                </c:pt>
                <c:pt idx="1976">
                  <c:v>429.39659122194701</c:v>
                </c:pt>
                <c:pt idx="1977">
                  <c:v>712.32257705348604</c:v>
                </c:pt>
                <c:pt idx="1978">
                  <c:v>1118.57829231203</c:v>
                </c:pt>
                <c:pt idx="1979">
                  <c:v>1541.9049626071801</c:v>
                </c:pt>
                <c:pt idx="1980">
                  <c:v>1856.36529084269</c:v>
                </c:pt>
                <c:pt idx="1981">
                  <c:v>2108.1828631804001</c:v>
                </c:pt>
                <c:pt idx="1982">
                  <c:v>2838.50589918585</c:v>
                </c:pt>
                <c:pt idx="1983">
                  <c:v>3808.59548022341</c:v>
                </c:pt>
                <c:pt idx="1984">
                  <c:v>4172.5688690645702</c:v>
                </c:pt>
                <c:pt idx="1985">
                  <c:v>3462.5836244902198</c:v>
                </c:pt>
                <c:pt idx="1986">
                  <c:v>2549.3013548038598</c:v>
                </c:pt>
                <c:pt idx="1987">
                  <c:v>2004.9449907404801</c:v>
                </c:pt>
                <c:pt idx="1988">
                  <c:v>1617.77673868641</c:v>
                </c:pt>
                <c:pt idx="1989">
                  <c:v>1315.27828312879</c:v>
                </c:pt>
                <c:pt idx="1990">
                  <c:v>1068.6092877456099</c:v>
                </c:pt>
                <c:pt idx="1991">
                  <c:v>862.59945605558403</c:v>
                </c:pt>
                <c:pt idx="1992">
                  <c:v>700.74296864592998</c:v>
                </c:pt>
                <c:pt idx="1993">
                  <c:v>573.12266016815795</c:v>
                </c:pt>
                <c:pt idx="1994">
                  <c:v>466.07538204435002</c:v>
                </c:pt>
                <c:pt idx="1995">
                  <c:v>370.64231497041698</c:v>
                </c:pt>
                <c:pt idx="1996">
                  <c:v>285.75795344334699</c:v>
                </c:pt>
                <c:pt idx="1997">
                  <c:v>213.43015501597301</c:v>
                </c:pt>
                <c:pt idx="1998">
                  <c:v>199.04402300654399</c:v>
                </c:pt>
                <c:pt idx="1999">
                  <c:v>1219.0677712542299</c:v>
                </c:pt>
                <c:pt idx="2000">
                  <c:v>1569.44278864478</c:v>
                </c:pt>
                <c:pt idx="2001">
                  <c:v>2084.6159604159802</c:v>
                </c:pt>
                <c:pt idx="2002">
                  <c:v>2711.1722724292199</c:v>
                </c:pt>
                <c:pt idx="2003">
                  <c:v>3925.1854303108598</c:v>
                </c:pt>
                <c:pt idx="2004">
                  <c:v>3251.5257731258998</c:v>
                </c:pt>
                <c:pt idx="2005">
                  <c:v>3829.9414004553601</c:v>
                </c:pt>
                <c:pt idx="2006">
                  <c:v>6464.8389881990597</c:v>
                </c:pt>
                <c:pt idx="2007">
                  <c:v>6476.4590526185002</c:v>
                </c:pt>
                <c:pt idx="2008">
                  <c:v>8306.6543216338705</c:v>
                </c:pt>
                <c:pt idx="2009">
                  <c:v>5133.86813146241</c:v>
                </c:pt>
                <c:pt idx="2010">
                  <c:v>3760.6371222706298</c:v>
                </c:pt>
                <c:pt idx="2011">
                  <c:v>2980.98992480892</c:v>
                </c:pt>
                <c:pt idx="2012">
                  <c:v>1405.3822051356101</c:v>
                </c:pt>
                <c:pt idx="2013">
                  <c:v>1468.5107651928299</c:v>
                </c:pt>
                <c:pt idx="2014">
                  <c:v>1165.03269257644</c:v>
                </c:pt>
                <c:pt idx="2015">
                  <c:v>935.28986150620403</c:v>
                </c:pt>
                <c:pt idx="2016">
                  <c:v>757.20046262267704</c:v>
                </c:pt>
                <c:pt idx="2017">
                  <c:v>613.26624665249904</c:v>
                </c:pt>
                <c:pt idx="2018">
                  <c:v>492.192288775012</c:v>
                </c:pt>
                <c:pt idx="2019">
                  <c:v>386.76556847783797</c:v>
                </c:pt>
                <c:pt idx="2020">
                  <c:v>292.83192840904297</c:v>
                </c:pt>
                <c:pt idx="2021">
                  <c:v>212.15632266477201</c:v>
                </c:pt>
                <c:pt idx="2022">
                  <c:v>177.15767193810299</c:v>
                </c:pt>
                <c:pt idx="2023">
                  <c:v>1161.09304573496</c:v>
                </c:pt>
                <c:pt idx="2024">
                  <c:v>1453.0492623523901</c:v>
                </c:pt>
                <c:pt idx="2025">
                  <c:v>2015.5790435352101</c:v>
                </c:pt>
                <c:pt idx="2026">
                  <c:v>3457.7693273534401</c:v>
                </c:pt>
                <c:pt idx="2027">
                  <c:v>3117.3976245459598</c:v>
                </c:pt>
                <c:pt idx="2028">
                  <c:v>3682.8410727077598</c:v>
                </c:pt>
                <c:pt idx="2029">
                  <c:v>3920.43992296852</c:v>
                </c:pt>
                <c:pt idx="2030">
                  <c:v>5525.1864276587503</c:v>
                </c:pt>
                <c:pt idx="2031">
                  <c:v>7523.1206190175899</c:v>
                </c:pt>
                <c:pt idx="2032">
                  <c:v>6186.3813796903796</c:v>
                </c:pt>
                <c:pt idx="2033">
                  <c:v>5088.1221786816704</c:v>
                </c:pt>
                <c:pt idx="2034">
                  <c:v>4130.5157237314897</c:v>
                </c:pt>
                <c:pt idx="2035">
                  <c:v>2995.81340318915</c:v>
                </c:pt>
                <c:pt idx="2036">
                  <c:v>1963.8061375544701</c:v>
                </c:pt>
                <c:pt idx="2037">
                  <c:v>1623.2091291706399</c:v>
                </c:pt>
                <c:pt idx="2038">
                  <c:v>1350.71742562635</c:v>
                </c:pt>
                <c:pt idx="2039">
                  <c:v>1125.2359260114799</c:v>
                </c:pt>
                <c:pt idx="2040">
                  <c:v>953.25169557200002</c:v>
                </c:pt>
                <c:pt idx="2041">
                  <c:v>812.25913089773303</c:v>
                </c:pt>
                <c:pt idx="2042">
                  <c:v>698.50060135891795</c:v>
                </c:pt>
                <c:pt idx="2043">
                  <c:v>602.18581632207304</c:v>
                </c:pt>
                <c:pt idx="2044">
                  <c:v>517.75334516507098</c:v>
                </c:pt>
                <c:pt idx="2045">
                  <c:v>446.36707027406101</c:v>
                </c:pt>
                <c:pt idx="2046">
                  <c:v>413.45827405568298</c:v>
                </c:pt>
                <c:pt idx="2047">
                  <c:v>1463.39966308722</c:v>
                </c:pt>
                <c:pt idx="2048">
                  <c:v>1762.42356738431</c:v>
                </c:pt>
                <c:pt idx="2049">
                  <c:v>2382.2612407095298</c:v>
                </c:pt>
                <c:pt idx="2050">
                  <c:v>2911.27386907656</c:v>
                </c:pt>
                <c:pt idx="2051">
                  <c:v>3700.3697560012702</c:v>
                </c:pt>
                <c:pt idx="2052">
                  <c:v>3703.02135533822</c:v>
                </c:pt>
                <c:pt idx="2053">
                  <c:v>4135.1692758422996</c:v>
                </c:pt>
                <c:pt idx="2054">
                  <c:v>5169.2756417637702</c:v>
                </c:pt>
                <c:pt idx="2055">
                  <c:v>7537.6881997953196</c:v>
                </c:pt>
                <c:pt idx="2056">
                  <c:v>6264.2915110716203</c:v>
                </c:pt>
                <c:pt idx="2057">
                  <c:v>4995.9949180939002</c:v>
                </c:pt>
                <c:pt idx="2058">
                  <c:v>4108.8102754310703</c:v>
                </c:pt>
                <c:pt idx="2059">
                  <c:v>2997.89342153492</c:v>
                </c:pt>
                <c:pt idx="2060">
                  <c:v>1976.2889997796101</c:v>
                </c:pt>
                <c:pt idx="2061">
                  <c:v>1631.7289043358201</c:v>
                </c:pt>
                <c:pt idx="2062">
                  <c:v>1351.4099259704701</c:v>
                </c:pt>
                <c:pt idx="2063">
                  <c:v>1111.99159608438</c:v>
                </c:pt>
                <c:pt idx="2064">
                  <c:v>923.00508096280896</c:v>
                </c:pt>
                <c:pt idx="2065">
                  <c:v>770.803675953219</c:v>
                </c:pt>
                <c:pt idx="2066">
                  <c:v>644.04120574237697</c:v>
                </c:pt>
                <c:pt idx="2067">
                  <c:v>537.30304026193005</c:v>
                </c:pt>
                <c:pt idx="2068">
                  <c:v>447.24435520126201</c:v>
                </c:pt>
                <c:pt idx="2069">
                  <c:v>367.04620934649398</c:v>
                </c:pt>
                <c:pt idx="2070">
                  <c:v>332.956665270798</c:v>
                </c:pt>
                <c:pt idx="2071">
                  <c:v>1391.7648126828999</c:v>
                </c:pt>
                <c:pt idx="2072">
                  <c:v>1685.8088715471399</c:v>
                </c:pt>
                <c:pt idx="2073">
                  <c:v>2207.0801746062598</c:v>
                </c:pt>
                <c:pt idx="2074">
                  <c:v>2687.8516950117701</c:v>
                </c:pt>
                <c:pt idx="2075">
                  <c:v>3164.0274477036901</c:v>
                </c:pt>
                <c:pt idx="2076">
                  <c:v>3498.66134895101</c:v>
                </c:pt>
                <c:pt idx="2077">
                  <c:v>3696.3039204997899</c:v>
                </c:pt>
                <c:pt idx="2078">
                  <c:v>4188.0017077744697</c:v>
                </c:pt>
                <c:pt idx="2079">
                  <c:v>4580.3655528622003</c:v>
                </c:pt>
                <c:pt idx="2080">
                  <c:v>4640.7072283179796</c:v>
                </c:pt>
                <c:pt idx="2081">
                  <c:v>3574.6327787789</c:v>
                </c:pt>
                <c:pt idx="2082">
                  <c:v>3022.26701325149</c:v>
                </c:pt>
                <c:pt idx="2083">
                  <c:v>1759.21520066515</c:v>
                </c:pt>
                <c:pt idx="2084">
                  <c:v>1497.2507613632299</c:v>
                </c:pt>
                <c:pt idx="2085">
                  <c:v>1319.5661896159199</c:v>
                </c:pt>
                <c:pt idx="2086">
                  <c:v>1002.08779629913</c:v>
                </c:pt>
                <c:pt idx="2087">
                  <c:v>814.108194660668</c:v>
                </c:pt>
                <c:pt idx="2088">
                  <c:v>665.79082010172101</c:v>
                </c:pt>
                <c:pt idx="2089">
                  <c:v>542.70650677518495</c:v>
                </c:pt>
                <c:pt idx="2090">
                  <c:v>432.86640117457699</c:v>
                </c:pt>
                <c:pt idx="2091">
                  <c:v>329.63434831710703</c:v>
                </c:pt>
                <c:pt idx="2092">
                  <c:v>231.209463029473</c:v>
                </c:pt>
                <c:pt idx="2093">
                  <c:v>142.25795001325</c:v>
                </c:pt>
                <c:pt idx="2094">
                  <c:v>127.693357925825</c:v>
                </c:pt>
                <c:pt idx="2095">
                  <c:v>1170.1821217797101</c:v>
                </c:pt>
                <c:pt idx="2096">
                  <c:v>1562.6943916811899</c:v>
                </c:pt>
                <c:pt idx="2097">
                  <c:v>2104.9252866336901</c:v>
                </c:pt>
                <c:pt idx="2098">
                  <c:v>2550.2163639788901</c:v>
                </c:pt>
                <c:pt idx="2099">
                  <c:v>3532.2557437487199</c:v>
                </c:pt>
                <c:pt idx="2100">
                  <c:v>3256.46521888085</c:v>
                </c:pt>
                <c:pt idx="2101">
                  <c:v>4595.4234057243502</c:v>
                </c:pt>
                <c:pt idx="2102">
                  <c:v>4427.7268925051203</c:v>
                </c:pt>
                <c:pt idx="2103">
                  <c:v>5834.5907613989702</c:v>
                </c:pt>
                <c:pt idx="2104">
                  <c:v>6008.8515542188397</c:v>
                </c:pt>
                <c:pt idx="2105">
                  <c:v>5974.7215731415499</c:v>
                </c:pt>
                <c:pt idx="2106">
                  <c:v>4084.8067200411501</c:v>
                </c:pt>
                <c:pt idx="2107">
                  <c:v>3116.8344036820399</c:v>
                </c:pt>
                <c:pt idx="2108">
                  <c:v>1669.86588257733</c:v>
                </c:pt>
                <c:pt idx="2109">
                  <c:v>1919.1935462454701</c:v>
                </c:pt>
                <c:pt idx="2110">
                  <c:v>1600.06147060428</c:v>
                </c:pt>
                <c:pt idx="2111">
                  <c:v>1262.3084550153101</c:v>
                </c:pt>
                <c:pt idx="2112">
                  <c:v>1017.7952478272</c:v>
                </c:pt>
                <c:pt idx="2113">
                  <c:v>830.04202301894998</c:v>
                </c:pt>
                <c:pt idx="2114">
                  <c:v>673.92330738820499</c:v>
                </c:pt>
                <c:pt idx="2115">
                  <c:v>539.70485391996897</c:v>
                </c:pt>
                <c:pt idx="2116">
                  <c:v>418.243213198695</c:v>
                </c:pt>
                <c:pt idx="2117">
                  <c:v>307.01005348615598</c:v>
                </c:pt>
                <c:pt idx="2118">
                  <c:v>259.95849709677901</c:v>
                </c:pt>
                <c:pt idx="2119">
                  <c:v>300.90907472906599</c:v>
                </c:pt>
                <c:pt idx="2120">
                  <c:v>452.71143059487002</c:v>
                </c:pt>
                <c:pt idx="2121">
                  <c:v>714.09880058620195</c:v>
                </c:pt>
                <c:pt idx="2122">
                  <c:v>1055.3951433285899</c:v>
                </c:pt>
                <c:pt idx="2123">
                  <c:v>1442.80773382098</c:v>
                </c:pt>
                <c:pt idx="2124">
                  <c:v>1732.82112251387</c:v>
                </c:pt>
                <c:pt idx="2125">
                  <c:v>1867.7060488167499</c:v>
                </c:pt>
                <c:pt idx="2126">
                  <c:v>2508.4559936190699</c:v>
                </c:pt>
                <c:pt idx="2127">
                  <c:v>3618.4235284459801</c:v>
                </c:pt>
                <c:pt idx="2128">
                  <c:v>3707.9652026316498</c:v>
                </c:pt>
                <c:pt idx="2129">
                  <c:v>3778.9258868073998</c:v>
                </c:pt>
                <c:pt idx="2130">
                  <c:v>2276.5966249727699</c:v>
                </c:pt>
                <c:pt idx="2131">
                  <c:v>1676.38976864294</c:v>
                </c:pt>
                <c:pt idx="2132">
                  <c:v>1317.95803995804</c:v>
                </c:pt>
                <c:pt idx="2133">
                  <c:v>1049.54031382165</c:v>
                </c:pt>
                <c:pt idx="2134">
                  <c:v>839.377694880626</c:v>
                </c:pt>
                <c:pt idx="2135">
                  <c:v>670.29493255093303</c:v>
                </c:pt>
                <c:pt idx="2136">
                  <c:v>530.11188384804905</c:v>
                </c:pt>
                <c:pt idx="2137">
                  <c:v>410.766179718442</c:v>
                </c:pt>
                <c:pt idx="2138">
                  <c:v>306.72974163462698</c:v>
                </c:pt>
                <c:pt idx="2139">
                  <c:v>214.969989371324</c:v>
                </c:pt>
                <c:pt idx="2140">
                  <c:v>137.48658030527099</c:v>
                </c:pt>
                <c:pt idx="2141">
                  <c:v>65.254716873475701</c:v>
                </c:pt>
                <c:pt idx="2142">
                  <c:v>44.623389369554999</c:v>
                </c:pt>
                <c:pt idx="2143">
                  <c:v>108.177081331689</c:v>
                </c:pt>
                <c:pt idx="2144">
                  <c:v>247.075899285676</c:v>
                </c:pt>
                <c:pt idx="2145">
                  <c:v>509.91990172513403</c:v>
                </c:pt>
                <c:pt idx="2146">
                  <c:v>902.95224817039502</c:v>
                </c:pt>
                <c:pt idx="2147">
                  <c:v>1308.23612546097</c:v>
                </c:pt>
                <c:pt idx="2148">
                  <c:v>1607.05056390462</c:v>
                </c:pt>
                <c:pt idx="2149">
                  <c:v>1815.55380899227</c:v>
                </c:pt>
                <c:pt idx="2150">
                  <c:v>2477.3715025903098</c:v>
                </c:pt>
                <c:pt idx="2151">
                  <c:v>3365.3840695446502</c:v>
                </c:pt>
                <c:pt idx="2152">
                  <c:v>4087.6782852466399</c:v>
                </c:pt>
                <c:pt idx="2153">
                  <c:v>3169.0375202346499</c:v>
                </c:pt>
                <c:pt idx="2154">
                  <c:v>2190.6652295078602</c:v>
                </c:pt>
                <c:pt idx="2155">
                  <c:v>1668.03486358446</c:v>
                </c:pt>
                <c:pt idx="2156">
                  <c:v>1302.1980125284199</c:v>
                </c:pt>
                <c:pt idx="2157">
                  <c:v>1026.89599181686</c:v>
                </c:pt>
                <c:pt idx="2158">
                  <c:v>816.22546954132304</c:v>
                </c:pt>
                <c:pt idx="2159">
                  <c:v>655.939101856246</c:v>
                </c:pt>
                <c:pt idx="2160">
                  <c:v>540.85202907685004</c:v>
                </c:pt>
                <c:pt idx="2161">
                  <c:v>452.41847720343702</c:v>
                </c:pt>
                <c:pt idx="2162">
                  <c:v>380.37621951513199</c:v>
                </c:pt>
                <c:pt idx="2163">
                  <c:v>314.26713719646102</c:v>
                </c:pt>
                <c:pt idx="2164">
                  <c:v>243.80088215851401</c:v>
                </c:pt>
                <c:pt idx="2165">
                  <c:v>170.86728518525899</c:v>
                </c:pt>
                <c:pt idx="2166">
                  <c:v>151.869925838656</c:v>
                </c:pt>
                <c:pt idx="2167">
                  <c:v>1204.45747396602</c:v>
                </c:pt>
                <c:pt idx="2168">
                  <c:v>1490.4119475954101</c:v>
                </c:pt>
                <c:pt idx="2169">
                  <c:v>2033.9168616053801</c:v>
                </c:pt>
                <c:pt idx="2170">
                  <c:v>2431.7295249224699</c:v>
                </c:pt>
                <c:pt idx="2171">
                  <c:v>3223.4533306964299</c:v>
                </c:pt>
                <c:pt idx="2172">
                  <c:v>3514.20943449776</c:v>
                </c:pt>
                <c:pt idx="2173">
                  <c:v>3399.7725815527301</c:v>
                </c:pt>
                <c:pt idx="2174">
                  <c:v>5017.6356080600599</c:v>
                </c:pt>
                <c:pt idx="2175">
                  <c:v>7209.3634774565298</c:v>
                </c:pt>
                <c:pt idx="2176">
                  <c:v>8409.7659036475106</c:v>
                </c:pt>
                <c:pt idx="2177">
                  <c:v>5694.9683103397701</c:v>
                </c:pt>
                <c:pt idx="2178">
                  <c:v>4214.72992849208</c:v>
                </c:pt>
                <c:pt idx="2179">
                  <c:v>2919.2689640994299</c:v>
                </c:pt>
                <c:pt idx="2180">
                  <c:v>1850.0744400132701</c:v>
                </c:pt>
                <c:pt idx="2181">
                  <c:v>1502.14053484491</c:v>
                </c:pt>
                <c:pt idx="2182">
                  <c:v>1253.3860603609701</c:v>
                </c:pt>
                <c:pt idx="2183">
                  <c:v>1062.13215052481</c:v>
                </c:pt>
                <c:pt idx="2184">
                  <c:v>897.40203423685296</c:v>
                </c:pt>
                <c:pt idx="2185">
                  <c:v>755.25718226086894</c:v>
                </c:pt>
                <c:pt idx="2186">
                  <c:v>630.28294288843404</c:v>
                </c:pt>
                <c:pt idx="2187">
                  <c:v>523.35631909733399</c:v>
                </c:pt>
                <c:pt idx="2188">
                  <c:v>431.51114484450801</c:v>
                </c:pt>
                <c:pt idx="2189">
                  <c:v>343.93014224905198</c:v>
                </c:pt>
                <c:pt idx="2190">
                  <c:v>301.62479428501803</c:v>
                </c:pt>
                <c:pt idx="2191">
                  <c:v>1582.7965289279</c:v>
                </c:pt>
                <c:pt idx="2192">
                  <c:v>1484.80725621856</c:v>
                </c:pt>
                <c:pt idx="2193">
                  <c:v>2850.9117865194398</c:v>
                </c:pt>
                <c:pt idx="2194">
                  <c:v>3814.7389113301901</c:v>
                </c:pt>
                <c:pt idx="2195">
                  <c:v>3187.9009192428098</c:v>
                </c:pt>
                <c:pt idx="2196">
                  <c:v>3891.3338531801901</c:v>
                </c:pt>
                <c:pt idx="2197">
                  <c:v>3384.4373011766602</c:v>
                </c:pt>
                <c:pt idx="2198">
                  <c:v>6354.8087364907296</c:v>
                </c:pt>
                <c:pt idx="2199">
                  <c:v>6965.8066046242102</c:v>
                </c:pt>
                <c:pt idx="2200">
                  <c:v>7212.5149854738402</c:v>
                </c:pt>
                <c:pt idx="2201">
                  <c:v>4567.4878778519897</c:v>
                </c:pt>
                <c:pt idx="2202">
                  <c:v>3575.41909244524</c:v>
                </c:pt>
                <c:pt idx="2203">
                  <c:v>2089.3799160640201</c:v>
                </c:pt>
                <c:pt idx="2204">
                  <c:v>1871.4058282773201</c:v>
                </c:pt>
                <c:pt idx="2205">
                  <c:v>1366.5173062142001</c:v>
                </c:pt>
                <c:pt idx="2206">
                  <c:v>1091.08858532816</c:v>
                </c:pt>
                <c:pt idx="2207">
                  <c:v>882.88324018313699</c:v>
                </c:pt>
                <c:pt idx="2208">
                  <c:v>726.71756606864801</c:v>
                </c:pt>
                <c:pt idx="2209">
                  <c:v>608.24654921122396</c:v>
                </c:pt>
                <c:pt idx="2210">
                  <c:v>511.731842788412</c:v>
                </c:pt>
                <c:pt idx="2211">
                  <c:v>423.33292197415</c:v>
                </c:pt>
                <c:pt idx="2212">
                  <c:v>335.92419465131599</c:v>
                </c:pt>
                <c:pt idx="2213">
                  <c:v>254.98411890190499</c:v>
                </c:pt>
                <c:pt idx="2214">
                  <c:v>226.62822340075701</c:v>
                </c:pt>
                <c:pt idx="2215">
                  <c:v>1235.59385421247</c:v>
                </c:pt>
                <c:pt idx="2216">
                  <c:v>1626.9264240243299</c:v>
                </c:pt>
                <c:pt idx="2217">
                  <c:v>2112.71649032184</c:v>
                </c:pt>
                <c:pt idx="2218">
                  <c:v>2495.8845968179198</c:v>
                </c:pt>
                <c:pt idx="2219">
                  <c:v>3616.6529558796901</c:v>
                </c:pt>
                <c:pt idx="2220">
                  <c:v>3186.4110348178901</c:v>
                </c:pt>
                <c:pt idx="2221">
                  <c:v>3703.3537876822202</c:v>
                </c:pt>
                <c:pt idx="2222">
                  <c:v>5809.7429132111502</c:v>
                </c:pt>
                <c:pt idx="2223">
                  <c:v>6919.9009504429996</c:v>
                </c:pt>
                <c:pt idx="2224">
                  <c:v>6785.9869183190303</c:v>
                </c:pt>
                <c:pt idx="2225">
                  <c:v>5582.3684048842197</c:v>
                </c:pt>
                <c:pt idx="2226">
                  <c:v>3989.8779256058001</c:v>
                </c:pt>
                <c:pt idx="2227">
                  <c:v>2241.27783862671</c:v>
                </c:pt>
                <c:pt idx="2228">
                  <c:v>1812.7088885611099</c:v>
                </c:pt>
                <c:pt idx="2229">
                  <c:v>1521.3210215484801</c:v>
                </c:pt>
                <c:pt idx="2230">
                  <c:v>1210.7736171363599</c:v>
                </c:pt>
                <c:pt idx="2231">
                  <c:v>974.27895550768994</c:v>
                </c:pt>
                <c:pt idx="2232">
                  <c:v>779.46861367118004</c:v>
                </c:pt>
                <c:pt idx="2233">
                  <c:v>610.20449844381994</c:v>
                </c:pt>
                <c:pt idx="2234">
                  <c:v>453.84752866966397</c:v>
                </c:pt>
                <c:pt idx="2235">
                  <c:v>325.79906935703798</c:v>
                </c:pt>
                <c:pt idx="2236">
                  <c:v>221.65248562097301</c:v>
                </c:pt>
                <c:pt idx="2237">
                  <c:v>134.55207170871901</c:v>
                </c:pt>
                <c:pt idx="2238">
                  <c:v>111.89821608218701</c:v>
                </c:pt>
                <c:pt idx="2239">
                  <c:v>1136.5580960684899</c:v>
                </c:pt>
                <c:pt idx="2240">
                  <c:v>1450.9926736612799</c:v>
                </c:pt>
                <c:pt idx="2241">
                  <c:v>2006.2174314327699</c:v>
                </c:pt>
                <c:pt idx="2242">
                  <c:v>2448.3128163218298</c:v>
                </c:pt>
                <c:pt idx="2243">
                  <c:v>3830.0104088651001</c:v>
                </c:pt>
                <c:pt idx="2244">
                  <c:v>3192.00911792636</c:v>
                </c:pt>
                <c:pt idx="2245">
                  <c:v>3713.98826409201</c:v>
                </c:pt>
                <c:pt idx="2246">
                  <c:v>4756.2487514554796</c:v>
                </c:pt>
                <c:pt idx="2247">
                  <c:v>9298.6191157252797</c:v>
                </c:pt>
                <c:pt idx="2248">
                  <c:v>7450.6936100170997</c:v>
                </c:pt>
                <c:pt idx="2249">
                  <c:v>5061.1022018011099</c:v>
                </c:pt>
                <c:pt idx="2250">
                  <c:v>4115.3089649998801</c:v>
                </c:pt>
                <c:pt idx="2251">
                  <c:v>2906.8768552391198</c:v>
                </c:pt>
                <c:pt idx="2252">
                  <c:v>1808.9104076783999</c:v>
                </c:pt>
                <c:pt idx="2253">
                  <c:v>1449.4117825662099</c:v>
                </c:pt>
                <c:pt idx="2254">
                  <c:v>1177.3867661689901</c:v>
                </c:pt>
                <c:pt idx="2255">
                  <c:v>959.73391813522505</c:v>
                </c:pt>
                <c:pt idx="2256">
                  <c:v>790.08852076531696</c:v>
                </c:pt>
                <c:pt idx="2257">
                  <c:v>652.58499504938004</c:v>
                </c:pt>
                <c:pt idx="2258">
                  <c:v>540.54229842285304</c:v>
                </c:pt>
                <c:pt idx="2259">
                  <c:v>444.30033678997501</c:v>
                </c:pt>
                <c:pt idx="2260">
                  <c:v>354.13631649940402</c:v>
                </c:pt>
                <c:pt idx="2261">
                  <c:v>272.19266406501703</c:v>
                </c:pt>
                <c:pt idx="2262">
                  <c:v>245.27583284213799</c:v>
                </c:pt>
                <c:pt idx="2263">
                  <c:v>1295.95365067836</c:v>
                </c:pt>
                <c:pt idx="2264">
                  <c:v>1667.0278829101501</c:v>
                </c:pt>
                <c:pt idx="2265">
                  <c:v>2154.9788975225101</c:v>
                </c:pt>
                <c:pt idx="2266">
                  <c:v>2649.6001152503</c:v>
                </c:pt>
                <c:pt idx="2267">
                  <c:v>4392.6220132521103</c:v>
                </c:pt>
                <c:pt idx="2268">
                  <c:v>4201.9121021978099</c:v>
                </c:pt>
                <c:pt idx="2269">
                  <c:v>4292.3581882067301</c:v>
                </c:pt>
                <c:pt idx="2270">
                  <c:v>5408.1969685910099</c:v>
                </c:pt>
                <c:pt idx="2271">
                  <c:v>6585.1488554069201</c:v>
                </c:pt>
                <c:pt idx="2272">
                  <c:v>8771.9113508603896</c:v>
                </c:pt>
                <c:pt idx="2273">
                  <c:v>5219.2427076507201</c:v>
                </c:pt>
                <c:pt idx="2274">
                  <c:v>3878.8520126621502</c:v>
                </c:pt>
                <c:pt idx="2275">
                  <c:v>3137.1610844891202</c:v>
                </c:pt>
                <c:pt idx="2276">
                  <c:v>1958.0272889982</c:v>
                </c:pt>
                <c:pt idx="2277">
                  <c:v>1619.1852438235101</c:v>
                </c:pt>
                <c:pt idx="2278">
                  <c:v>1344.86136689868</c:v>
                </c:pt>
                <c:pt idx="2279">
                  <c:v>1113.1535511592599</c:v>
                </c:pt>
                <c:pt idx="2280">
                  <c:v>931.60541530887497</c:v>
                </c:pt>
                <c:pt idx="2281">
                  <c:v>783.02354326295699</c:v>
                </c:pt>
                <c:pt idx="2282">
                  <c:v>658.33694005366601</c:v>
                </c:pt>
                <c:pt idx="2283">
                  <c:v>546.95154093269605</c:v>
                </c:pt>
                <c:pt idx="2284">
                  <c:v>444.68977801381601</c:v>
                </c:pt>
                <c:pt idx="2285">
                  <c:v>343.56171943830998</c:v>
                </c:pt>
                <c:pt idx="2286">
                  <c:v>306.13592561066201</c:v>
                </c:pt>
                <c:pt idx="2287">
                  <c:v>276.75480811265902</c:v>
                </c:pt>
                <c:pt idx="2288">
                  <c:v>648.25368570199896</c:v>
                </c:pt>
                <c:pt idx="2289">
                  <c:v>880.91311417968598</c:v>
                </c:pt>
                <c:pt idx="2290">
                  <c:v>1192.2804129861699</c:v>
                </c:pt>
                <c:pt idx="2291">
                  <c:v>1545.28480079832</c:v>
                </c:pt>
                <c:pt idx="2292">
                  <c:v>1824.1840600534299</c:v>
                </c:pt>
                <c:pt idx="2293">
                  <c:v>3526.5022910160401</c:v>
                </c:pt>
                <c:pt idx="2294">
                  <c:v>3325.1175847807399</c:v>
                </c:pt>
                <c:pt idx="2295">
                  <c:v>4309.3273123776598</c:v>
                </c:pt>
                <c:pt idx="2296">
                  <c:v>4811.08475548774</c:v>
                </c:pt>
                <c:pt idx="2297">
                  <c:v>3471.5712145463699</c:v>
                </c:pt>
                <c:pt idx="2298">
                  <c:v>2526.9453824432399</c:v>
                </c:pt>
                <c:pt idx="2299">
                  <c:v>2301.0111108415799</c:v>
                </c:pt>
                <c:pt idx="2300">
                  <c:v>1629.9162284408501</c:v>
                </c:pt>
                <c:pt idx="2301">
                  <c:v>1286.3748306749201</c:v>
                </c:pt>
                <c:pt idx="2302">
                  <c:v>1073.74285906108</c:v>
                </c:pt>
                <c:pt idx="2303">
                  <c:v>905.25628419027396</c:v>
                </c:pt>
                <c:pt idx="2304">
                  <c:v>765.51219664034795</c:v>
                </c:pt>
                <c:pt idx="2305">
                  <c:v>644.26511304048404</c:v>
                </c:pt>
                <c:pt idx="2306">
                  <c:v>540.82136228603702</c:v>
                </c:pt>
                <c:pt idx="2307">
                  <c:v>450.56973732494203</c:v>
                </c:pt>
                <c:pt idx="2308">
                  <c:v>364.63387140206902</c:v>
                </c:pt>
                <c:pt idx="2309">
                  <c:v>274.27449386583498</c:v>
                </c:pt>
                <c:pt idx="2310">
                  <c:v>249.989096437477</c:v>
                </c:pt>
                <c:pt idx="2311">
                  <c:v>301.61690561130303</c:v>
                </c:pt>
                <c:pt idx="2312">
                  <c:v>587.77133464446695</c:v>
                </c:pt>
                <c:pt idx="2313">
                  <c:v>850.30148015216798</c:v>
                </c:pt>
                <c:pt idx="2314">
                  <c:v>1214.43119547164</c:v>
                </c:pt>
                <c:pt idx="2315">
                  <c:v>1644.3035980499101</c:v>
                </c:pt>
                <c:pt idx="2316">
                  <c:v>1467.9423694643499</c:v>
                </c:pt>
                <c:pt idx="2317">
                  <c:v>2115.9202766086801</c:v>
                </c:pt>
                <c:pt idx="2318">
                  <c:v>3277.2755158919099</c:v>
                </c:pt>
                <c:pt idx="2319">
                  <c:v>3993.8406874389798</c:v>
                </c:pt>
                <c:pt idx="2320">
                  <c:v>5074.8363403739304</c:v>
                </c:pt>
                <c:pt idx="2321">
                  <c:v>3687.91129626356</c:v>
                </c:pt>
                <c:pt idx="2322">
                  <c:v>3048.1520606218501</c:v>
                </c:pt>
                <c:pt idx="2323">
                  <c:v>2096.56646620224</c:v>
                </c:pt>
                <c:pt idx="2324">
                  <c:v>1607.29043374106</c:v>
                </c:pt>
                <c:pt idx="2325">
                  <c:v>1295.1883736166201</c:v>
                </c:pt>
                <c:pt idx="2326">
                  <c:v>1055.7147526229101</c:v>
                </c:pt>
                <c:pt idx="2327">
                  <c:v>860.53284850526097</c:v>
                </c:pt>
                <c:pt idx="2328">
                  <c:v>703.67576036403796</c:v>
                </c:pt>
                <c:pt idx="2329">
                  <c:v>573.76457194606701</c:v>
                </c:pt>
                <c:pt idx="2330">
                  <c:v>467.219699038388</c:v>
                </c:pt>
                <c:pt idx="2331">
                  <c:v>381.635487711981</c:v>
                </c:pt>
                <c:pt idx="2332">
                  <c:v>312.56595648318199</c:v>
                </c:pt>
                <c:pt idx="2333">
                  <c:v>257.280058258645</c:v>
                </c:pt>
                <c:pt idx="2334">
                  <c:v>243.187307149904</c:v>
                </c:pt>
                <c:pt idx="2335">
                  <c:v>1325.6449428641099</c:v>
                </c:pt>
                <c:pt idx="2336">
                  <c:v>1682.41153582675</c:v>
                </c:pt>
                <c:pt idx="2337">
                  <c:v>2306.4340893372701</c:v>
                </c:pt>
                <c:pt idx="2338">
                  <c:v>2689.3624870887602</c:v>
                </c:pt>
                <c:pt idx="2339">
                  <c:v>3242.8647523876998</c:v>
                </c:pt>
                <c:pt idx="2340">
                  <c:v>3662.2533943088602</c:v>
                </c:pt>
                <c:pt idx="2341">
                  <c:v>4962.8824596238001</c:v>
                </c:pt>
                <c:pt idx="2342">
                  <c:v>6886.4481769446602</c:v>
                </c:pt>
                <c:pt idx="2343">
                  <c:v>9153.8873624540192</c:v>
                </c:pt>
                <c:pt idx="2344">
                  <c:v>7384.8491001170596</c:v>
                </c:pt>
                <c:pt idx="2345">
                  <c:v>5181.6199531699804</c:v>
                </c:pt>
                <c:pt idx="2346">
                  <c:v>3789.4718290166602</c:v>
                </c:pt>
                <c:pt idx="2347">
                  <c:v>2764.7456665796199</c:v>
                </c:pt>
                <c:pt idx="2348">
                  <c:v>1795.2185749335099</c:v>
                </c:pt>
                <c:pt idx="2349">
                  <c:v>1438.0202501138499</c:v>
                </c:pt>
                <c:pt idx="2350">
                  <c:v>1163.8403135498399</c:v>
                </c:pt>
                <c:pt idx="2351">
                  <c:v>956.42634676996499</c:v>
                </c:pt>
                <c:pt idx="2352">
                  <c:v>780.38929662145495</c:v>
                </c:pt>
                <c:pt idx="2353">
                  <c:v>633.15420392899205</c:v>
                </c:pt>
                <c:pt idx="2354">
                  <c:v>501.99496638140101</c:v>
                </c:pt>
                <c:pt idx="2355">
                  <c:v>392.036813747591</c:v>
                </c:pt>
                <c:pt idx="2356">
                  <c:v>304.98924193348</c:v>
                </c:pt>
                <c:pt idx="2357">
                  <c:v>227.926727817498</c:v>
                </c:pt>
                <c:pt idx="2358">
                  <c:v>209.709255803394</c:v>
                </c:pt>
                <c:pt idx="2359">
                  <c:v>1235.6504087922301</c:v>
                </c:pt>
                <c:pt idx="2360">
                  <c:v>2136.2443352103201</c:v>
                </c:pt>
                <c:pt idx="2361">
                  <c:v>2720.2285991120202</c:v>
                </c:pt>
                <c:pt idx="2362">
                  <c:v>3342.7882198413599</c:v>
                </c:pt>
                <c:pt idx="2363">
                  <c:v>3779.6190312148701</c:v>
                </c:pt>
                <c:pt idx="2364">
                  <c:v>3929.8651392752199</c:v>
                </c:pt>
                <c:pt idx="2365">
                  <c:v>5739.5330715824002</c:v>
                </c:pt>
                <c:pt idx="2366">
                  <c:v>6825.3463253886002</c:v>
                </c:pt>
                <c:pt idx="2367">
                  <c:v>8588.2492679836105</c:v>
                </c:pt>
                <c:pt idx="2368">
                  <c:v>9708.9575169867694</c:v>
                </c:pt>
                <c:pt idx="2369">
                  <c:v>6278.4845548412004</c:v>
                </c:pt>
                <c:pt idx="2370">
                  <c:v>4006.60157485743</c:v>
                </c:pt>
                <c:pt idx="2371">
                  <c:v>3476.3728907140398</c:v>
                </c:pt>
                <c:pt idx="2372">
                  <c:v>2259.8127353472601</c:v>
                </c:pt>
                <c:pt idx="2373">
                  <c:v>1787.4253765686899</c:v>
                </c:pt>
                <c:pt idx="2374">
                  <c:v>1450.34644304165</c:v>
                </c:pt>
                <c:pt idx="2375">
                  <c:v>1181.4722693845899</c:v>
                </c:pt>
                <c:pt idx="2376">
                  <c:v>965.241279101808</c:v>
                </c:pt>
                <c:pt idx="2377">
                  <c:v>785.04108442718302</c:v>
                </c:pt>
                <c:pt idx="2378">
                  <c:v>636.59866265892504</c:v>
                </c:pt>
                <c:pt idx="2379">
                  <c:v>507.43115982003502</c:v>
                </c:pt>
                <c:pt idx="2380">
                  <c:v>398.05947327487502</c:v>
                </c:pt>
                <c:pt idx="2381">
                  <c:v>300.726396309547</c:v>
                </c:pt>
                <c:pt idx="2382">
                  <c:v>282.868640012951</c:v>
                </c:pt>
                <c:pt idx="2383">
                  <c:v>1442.4310308014799</c:v>
                </c:pt>
                <c:pt idx="2384">
                  <c:v>1962.82554300693</c:v>
                </c:pt>
                <c:pt idx="2385">
                  <c:v>2326.1976814314598</c:v>
                </c:pt>
                <c:pt idx="2386">
                  <c:v>3178.8466287678598</c:v>
                </c:pt>
                <c:pt idx="2387">
                  <c:v>4196.6176563891804</c:v>
                </c:pt>
                <c:pt idx="2388">
                  <c:v>3767.0444845219099</c:v>
                </c:pt>
                <c:pt idx="2389">
                  <c:v>5069.4362755911097</c:v>
                </c:pt>
                <c:pt idx="2390">
                  <c:v>7520.15012348037</c:v>
                </c:pt>
                <c:pt idx="2391">
                  <c:v>9124.4641874487806</c:v>
                </c:pt>
                <c:pt idx="2392">
                  <c:v>6014.25843103632</c:v>
                </c:pt>
                <c:pt idx="2393">
                  <c:v>5889.3540195042197</c:v>
                </c:pt>
                <c:pt idx="2394">
                  <c:v>4442.3055355002298</c:v>
                </c:pt>
                <c:pt idx="2395">
                  <c:v>3298.62607730235</c:v>
                </c:pt>
                <c:pt idx="2396">
                  <c:v>2176.31910044509</c:v>
                </c:pt>
                <c:pt idx="2397">
                  <c:v>1833.98177066108</c:v>
                </c:pt>
                <c:pt idx="2398">
                  <c:v>1499.50002598935</c:v>
                </c:pt>
                <c:pt idx="2399">
                  <c:v>1239.6550798908499</c:v>
                </c:pt>
                <c:pt idx="2400">
                  <c:v>1041.8512990485001</c:v>
                </c:pt>
                <c:pt idx="2401">
                  <c:v>884.38541922339095</c:v>
                </c:pt>
                <c:pt idx="2402">
                  <c:v>751.36743552266</c:v>
                </c:pt>
                <c:pt idx="2403">
                  <c:v>646.25007248032898</c:v>
                </c:pt>
                <c:pt idx="2404">
                  <c:v>556.16200621247799</c:v>
                </c:pt>
                <c:pt idx="2405">
                  <c:v>482.50381183856302</c:v>
                </c:pt>
                <c:pt idx="2406">
                  <c:v>470.64133813028502</c:v>
                </c:pt>
                <c:pt idx="2407">
                  <c:v>1580.4907684682501</c:v>
                </c:pt>
                <c:pt idx="2408">
                  <c:v>2016.6832942312799</c:v>
                </c:pt>
                <c:pt idx="2409">
                  <c:v>1852.9093490722501</c:v>
                </c:pt>
                <c:pt idx="2410">
                  <c:v>3064.6373663670001</c:v>
                </c:pt>
                <c:pt idx="2411">
                  <c:v>3758.6020470963999</c:v>
                </c:pt>
                <c:pt idx="2412">
                  <c:v>4593.9968855027701</c:v>
                </c:pt>
                <c:pt idx="2413">
                  <c:v>4060.7058512338799</c:v>
                </c:pt>
                <c:pt idx="2414">
                  <c:v>4992.0915355420502</c:v>
                </c:pt>
                <c:pt idx="2415">
                  <c:v>7793.5025580273596</c:v>
                </c:pt>
                <c:pt idx="2416">
                  <c:v>7386.1399281899903</c:v>
                </c:pt>
                <c:pt idx="2417">
                  <c:v>5550.35572801121</c:v>
                </c:pt>
                <c:pt idx="2418">
                  <c:v>4277.8673130205598</c:v>
                </c:pt>
                <c:pt idx="2419">
                  <c:v>3198.3132056147601</c:v>
                </c:pt>
                <c:pt idx="2420">
                  <c:v>2071.6190968515698</c:v>
                </c:pt>
                <c:pt idx="2421">
                  <c:v>1679.71110702391</c:v>
                </c:pt>
                <c:pt idx="2422">
                  <c:v>1383.5182076298399</c:v>
                </c:pt>
                <c:pt idx="2423">
                  <c:v>1149.7132403457699</c:v>
                </c:pt>
                <c:pt idx="2424">
                  <c:v>965.26695151410399</c:v>
                </c:pt>
                <c:pt idx="2425">
                  <c:v>814.88926555510795</c:v>
                </c:pt>
                <c:pt idx="2426">
                  <c:v>689.47233021902696</c:v>
                </c:pt>
                <c:pt idx="2427">
                  <c:v>583.79789526140303</c:v>
                </c:pt>
                <c:pt idx="2428">
                  <c:v>493.27508564101998</c:v>
                </c:pt>
                <c:pt idx="2429">
                  <c:v>414.16280243228903</c:v>
                </c:pt>
                <c:pt idx="2430">
                  <c:v>387.99338238421097</c:v>
                </c:pt>
                <c:pt idx="2431">
                  <c:v>1479.6488090651001</c:v>
                </c:pt>
                <c:pt idx="2432">
                  <c:v>1865.6391028564501</c:v>
                </c:pt>
                <c:pt idx="2433">
                  <c:v>2330.8630267731201</c:v>
                </c:pt>
                <c:pt idx="2434">
                  <c:v>2829.0424005495302</c:v>
                </c:pt>
                <c:pt idx="2435">
                  <c:v>3537.79705674874</c:v>
                </c:pt>
                <c:pt idx="2436">
                  <c:v>3802.7545344158898</c:v>
                </c:pt>
                <c:pt idx="2437">
                  <c:v>4247.5634382964699</c:v>
                </c:pt>
                <c:pt idx="2438">
                  <c:v>4425.8654129305096</c:v>
                </c:pt>
                <c:pt idx="2439">
                  <c:v>6196.9750305581501</c:v>
                </c:pt>
                <c:pt idx="2440">
                  <c:v>7486.7109596103801</c:v>
                </c:pt>
                <c:pt idx="2441">
                  <c:v>5812.9988995845097</c:v>
                </c:pt>
                <c:pt idx="2442">
                  <c:v>4388.0428918849202</c:v>
                </c:pt>
                <c:pt idx="2443">
                  <c:v>3125.6476849072801</c:v>
                </c:pt>
                <c:pt idx="2444">
                  <c:v>2032.6917814973999</c:v>
                </c:pt>
                <c:pt idx="2445">
                  <c:v>1643.4708484514199</c:v>
                </c:pt>
                <c:pt idx="2446">
                  <c:v>1331.9445118224601</c:v>
                </c:pt>
                <c:pt idx="2447">
                  <c:v>1073.57056737009</c:v>
                </c:pt>
                <c:pt idx="2448">
                  <c:v>861.38801505490005</c:v>
                </c:pt>
                <c:pt idx="2449">
                  <c:v>689.32042946674903</c:v>
                </c:pt>
                <c:pt idx="2450">
                  <c:v>536.63028775176303</c:v>
                </c:pt>
                <c:pt idx="2451">
                  <c:v>418.80746738392202</c:v>
                </c:pt>
                <c:pt idx="2452">
                  <c:v>334.65353346386001</c:v>
                </c:pt>
                <c:pt idx="2453">
                  <c:v>267.86067724850699</c:v>
                </c:pt>
                <c:pt idx="2454">
                  <c:v>258.40564336384398</c:v>
                </c:pt>
                <c:pt idx="2455">
                  <c:v>357.48669081784197</c:v>
                </c:pt>
                <c:pt idx="2456">
                  <c:v>590.28874245620102</c:v>
                </c:pt>
                <c:pt idx="2457">
                  <c:v>924.03913407069501</c:v>
                </c:pt>
                <c:pt idx="2458">
                  <c:v>1340.5307200237501</c:v>
                </c:pt>
                <c:pt idx="2459">
                  <c:v>1768.92259426941</c:v>
                </c:pt>
                <c:pt idx="2460">
                  <c:v>2021.5178763438801</c:v>
                </c:pt>
                <c:pt idx="2461">
                  <c:v>2237.3444451872801</c:v>
                </c:pt>
                <c:pt idx="2462">
                  <c:v>3004.0464499753102</c:v>
                </c:pt>
                <c:pt idx="2463">
                  <c:v>4076.55569549745</c:v>
                </c:pt>
                <c:pt idx="2464">
                  <c:v>4619.2353477187098</c:v>
                </c:pt>
                <c:pt idx="2465">
                  <c:v>3966.2266556519198</c:v>
                </c:pt>
                <c:pt idx="2466">
                  <c:v>2865.6564178774302</c:v>
                </c:pt>
                <c:pt idx="2467">
                  <c:v>2228.9971064137799</c:v>
                </c:pt>
                <c:pt idx="2468">
                  <c:v>1909.4667077955901</c:v>
                </c:pt>
                <c:pt idx="2469">
                  <c:v>1510.4134655363</c:v>
                </c:pt>
                <c:pt idx="2470">
                  <c:v>1239.4437189725199</c:v>
                </c:pt>
                <c:pt idx="2471">
                  <c:v>1015.9469988714</c:v>
                </c:pt>
                <c:pt idx="2472">
                  <c:v>582.14508444293097</c:v>
                </c:pt>
                <c:pt idx="2473">
                  <c:v>470.42017761029803</c:v>
                </c:pt>
                <c:pt idx="2474">
                  <c:v>434.47969742621598</c:v>
                </c:pt>
                <c:pt idx="2475">
                  <c:v>386.43182214858302</c:v>
                </c:pt>
                <c:pt idx="2476">
                  <c:v>340.91347533982901</c:v>
                </c:pt>
                <c:pt idx="2477">
                  <c:v>301.77795685524899</c:v>
                </c:pt>
                <c:pt idx="2478">
                  <c:v>307.22485516348303</c:v>
                </c:pt>
                <c:pt idx="2479">
                  <c:v>418.23582531692</c:v>
                </c:pt>
                <c:pt idx="2480">
                  <c:v>637.72214379126501</c:v>
                </c:pt>
                <c:pt idx="2481">
                  <c:v>993.64010212984999</c:v>
                </c:pt>
                <c:pt idx="2482">
                  <c:v>1382.7965207134901</c:v>
                </c:pt>
                <c:pt idx="2483">
                  <c:v>1810.8500998762399</c:v>
                </c:pt>
                <c:pt idx="2484">
                  <c:v>2119.2467790825199</c:v>
                </c:pt>
                <c:pt idx="2485">
                  <c:v>2326.6754513157598</c:v>
                </c:pt>
                <c:pt idx="2486">
                  <c:v>3027.9491439968301</c:v>
                </c:pt>
                <c:pt idx="2487">
                  <c:v>4872.2225597134302</c:v>
                </c:pt>
                <c:pt idx="2488">
                  <c:v>4640.8445196092698</c:v>
                </c:pt>
                <c:pt idx="2489">
                  <c:v>3996.4349745651798</c:v>
                </c:pt>
                <c:pt idx="2490">
                  <c:v>2979.2322982283199</c:v>
                </c:pt>
                <c:pt idx="2491">
                  <c:v>2333.3274685164602</c:v>
                </c:pt>
                <c:pt idx="2492">
                  <c:v>1883.76291673882</c:v>
                </c:pt>
                <c:pt idx="2493">
                  <c:v>1575.71304901284</c:v>
                </c:pt>
                <c:pt idx="2494">
                  <c:v>1340.76052403419</c:v>
                </c:pt>
                <c:pt idx="2495">
                  <c:v>1142.17361303456</c:v>
                </c:pt>
                <c:pt idx="2496">
                  <c:v>996.81173219428001</c:v>
                </c:pt>
                <c:pt idx="2497">
                  <c:v>879.25716621151003</c:v>
                </c:pt>
                <c:pt idx="2498">
                  <c:v>776.37170515138496</c:v>
                </c:pt>
                <c:pt idx="2499">
                  <c:v>692.21306220721203</c:v>
                </c:pt>
                <c:pt idx="2500">
                  <c:v>618.14171290634704</c:v>
                </c:pt>
                <c:pt idx="2501">
                  <c:v>362.86008379287</c:v>
                </c:pt>
                <c:pt idx="2502">
                  <c:v>344.376443111095</c:v>
                </c:pt>
                <c:pt idx="2503">
                  <c:v>1470.7300186617099</c:v>
                </c:pt>
                <c:pt idx="2504">
                  <c:v>1701.1068320638699</c:v>
                </c:pt>
                <c:pt idx="2505">
                  <c:v>2226.91406757603</c:v>
                </c:pt>
                <c:pt idx="2506">
                  <c:v>3028.5803129869801</c:v>
                </c:pt>
                <c:pt idx="2507">
                  <c:v>5178.1237875996403</c:v>
                </c:pt>
                <c:pt idx="2508">
                  <c:v>5361.4262709385002</c:v>
                </c:pt>
                <c:pt idx="2509">
                  <c:v>6785.43460242316</c:v>
                </c:pt>
                <c:pt idx="2510">
                  <c:v>5972.1314726777</c:v>
                </c:pt>
                <c:pt idx="2511">
                  <c:v>6653.5688384875903</c:v>
                </c:pt>
                <c:pt idx="2512">
                  <c:v>9313.9304667325396</c:v>
                </c:pt>
                <c:pt idx="2513">
                  <c:v>5630.7335290951296</c:v>
                </c:pt>
                <c:pt idx="2514">
                  <c:v>4297.1033829566504</c:v>
                </c:pt>
                <c:pt idx="2515">
                  <c:v>3370.42882645178</c:v>
                </c:pt>
                <c:pt idx="2516">
                  <c:v>2360.6828740963601</c:v>
                </c:pt>
                <c:pt idx="2517">
                  <c:v>1438.62990289817</c:v>
                </c:pt>
                <c:pt idx="2518">
                  <c:v>1791.1603474845399</c:v>
                </c:pt>
                <c:pt idx="2519">
                  <c:v>1477.62228352428</c:v>
                </c:pt>
                <c:pt idx="2520">
                  <c:v>1255.5826303031999</c:v>
                </c:pt>
                <c:pt idx="2521">
                  <c:v>1086.9938324321499</c:v>
                </c:pt>
                <c:pt idx="2522">
                  <c:v>945.04729166198604</c:v>
                </c:pt>
                <c:pt idx="2523">
                  <c:v>826.58049365789998</c:v>
                </c:pt>
                <c:pt idx="2524">
                  <c:v>723.71256738822501</c:v>
                </c:pt>
                <c:pt idx="2525">
                  <c:v>628.31840173676301</c:v>
                </c:pt>
                <c:pt idx="2526">
                  <c:v>640.183970345528</c:v>
                </c:pt>
                <c:pt idx="2527">
                  <c:v>1707.0548622705801</c:v>
                </c:pt>
                <c:pt idx="2528">
                  <c:v>2144.6631444135201</c:v>
                </c:pt>
                <c:pt idx="2529">
                  <c:v>2643.28147751599</c:v>
                </c:pt>
                <c:pt idx="2530">
                  <c:v>3431.02043905253</c:v>
                </c:pt>
                <c:pt idx="2531">
                  <c:v>3915.1997406628798</c:v>
                </c:pt>
                <c:pt idx="2532">
                  <c:v>3507.09050023074</c:v>
                </c:pt>
                <c:pt idx="2533">
                  <c:v>4315.2644714711596</c:v>
                </c:pt>
                <c:pt idx="2534">
                  <c:v>5700.9203418225297</c:v>
                </c:pt>
                <c:pt idx="2535">
                  <c:v>8212.07159986447</c:v>
                </c:pt>
                <c:pt idx="2536">
                  <c:v>8566.8873233470804</c:v>
                </c:pt>
                <c:pt idx="2537">
                  <c:v>6219.3241915116496</c:v>
                </c:pt>
                <c:pt idx="2538">
                  <c:v>4582.6752451738403</c:v>
                </c:pt>
                <c:pt idx="2539">
                  <c:v>3487.9332802168401</c:v>
                </c:pt>
                <c:pt idx="2540">
                  <c:v>2353.5675105605901</c:v>
                </c:pt>
                <c:pt idx="2541">
                  <c:v>1943.76553312496</c:v>
                </c:pt>
                <c:pt idx="2542">
                  <c:v>1632.5868491527499</c:v>
                </c:pt>
                <c:pt idx="2543">
                  <c:v>1370.1621786130499</c:v>
                </c:pt>
                <c:pt idx="2544">
                  <c:v>1160.0052629141701</c:v>
                </c:pt>
                <c:pt idx="2545">
                  <c:v>998.28359180863902</c:v>
                </c:pt>
                <c:pt idx="2546">
                  <c:v>866.57962146667899</c:v>
                </c:pt>
                <c:pt idx="2547">
                  <c:v>738.72024577519005</c:v>
                </c:pt>
                <c:pt idx="2548">
                  <c:v>614.82745937857499</c:v>
                </c:pt>
                <c:pt idx="2549">
                  <c:v>502.340632312764</c:v>
                </c:pt>
                <c:pt idx="2550">
                  <c:v>475.54629304608102</c:v>
                </c:pt>
                <c:pt idx="2551">
                  <c:v>1574.0918308606899</c:v>
                </c:pt>
                <c:pt idx="2552">
                  <c:v>2003.4726198686101</c:v>
                </c:pt>
                <c:pt idx="2553">
                  <c:v>2686.6412928071099</c:v>
                </c:pt>
                <c:pt idx="2554">
                  <c:v>3201.4021045753798</c:v>
                </c:pt>
                <c:pt idx="2555">
                  <c:v>3354.1116581394299</c:v>
                </c:pt>
                <c:pt idx="2556">
                  <c:v>3900.4275161198998</c:v>
                </c:pt>
                <c:pt idx="2557">
                  <c:v>7817.50666098483</c:v>
                </c:pt>
                <c:pt idx="2558">
                  <c:v>5343.4296223594001</c:v>
                </c:pt>
                <c:pt idx="2559">
                  <c:v>9300.8164742507797</c:v>
                </c:pt>
                <c:pt idx="2560">
                  <c:v>11086.7941969693</c:v>
                </c:pt>
                <c:pt idx="2561">
                  <c:v>8786.3725565364293</c:v>
                </c:pt>
                <c:pt idx="2562">
                  <c:v>5021.7595740147499</c:v>
                </c:pt>
                <c:pt idx="2563">
                  <c:v>4391.9178322329199</c:v>
                </c:pt>
                <c:pt idx="2564">
                  <c:v>2627.2638176369301</c:v>
                </c:pt>
                <c:pt idx="2565">
                  <c:v>2106.9792480872002</c:v>
                </c:pt>
                <c:pt idx="2566">
                  <c:v>1588.3794723487599</c:v>
                </c:pt>
                <c:pt idx="2567">
                  <c:v>1250.4039679160701</c:v>
                </c:pt>
                <c:pt idx="2568">
                  <c:v>1060.6162155924001</c:v>
                </c:pt>
                <c:pt idx="2569">
                  <c:v>919.47122620972596</c:v>
                </c:pt>
                <c:pt idx="2570">
                  <c:v>811.77069622349495</c:v>
                </c:pt>
                <c:pt idx="2571">
                  <c:v>703.96661559294705</c:v>
                </c:pt>
                <c:pt idx="2572">
                  <c:v>601.06884307957</c:v>
                </c:pt>
                <c:pt idx="2573">
                  <c:v>506.61803094493001</c:v>
                </c:pt>
                <c:pt idx="2574">
                  <c:v>513.32753189598805</c:v>
                </c:pt>
                <c:pt idx="2575">
                  <c:v>1650.4719691590701</c:v>
                </c:pt>
                <c:pt idx="2576">
                  <c:v>1925.8216014659999</c:v>
                </c:pt>
                <c:pt idx="2577">
                  <c:v>2485.2868242782201</c:v>
                </c:pt>
                <c:pt idx="2578">
                  <c:v>3892.6952020578701</c:v>
                </c:pt>
                <c:pt idx="2579">
                  <c:v>4118.4908257464404</c:v>
                </c:pt>
                <c:pt idx="2580">
                  <c:v>3777.0482784843498</c:v>
                </c:pt>
                <c:pt idx="2581">
                  <c:v>4051.0816341971499</c:v>
                </c:pt>
                <c:pt idx="2582">
                  <c:v>6307.5580924146798</c:v>
                </c:pt>
                <c:pt idx="2583">
                  <c:v>8979.2882059533295</c:v>
                </c:pt>
                <c:pt idx="2584">
                  <c:v>10056.075882843101</c:v>
                </c:pt>
                <c:pt idx="2585">
                  <c:v>6076.8978938972496</c:v>
                </c:pt>
                <c:pt idx="2586">
                  <c:v>4653.8762654217198</c:v>
                </c:pt>
                <c:pt idx="2587">
                  <c:v>3427.4701904548101</c:v>
                </c:pt>
                <c:pt idx="2588">
                  <c:v>2225.2006828998801</c:v>
                </c:pt>
                <c:pt idx="2589">
                  <c:v>1802.1759950481301</c:v>
                </c:pt>
                <c:pt idx="2590">
                  <c:v>1440.0949958512199</c:v>
                </c:pt>
                <c:pt idx="2591">
                  <c:v>1225.24013165771</c:v>
                </c:pt>
                <c:pt idx="2592">
                  <c:v>1008.39653085155</c:v>
                </c:pt>
                <c:pt idx="2593">
                  <c:v>824.20430688103102</c:v>
                </c:pt>
                <c:pt idx="2594">
                  <c:v>665.99256534968401</c:v>
                </c:pt>
                <c:pt idx="2595">
                  <c:v>535.83757822753603</c:v>
                </c:pt>
                <c:pt idx="2596">
                  <c:v>426.10955539557699</c:v>
                </c:pt>
                <c:pt idx="2597">
                  <c:v>334.59580832570202</c:v>
                </c:pt>
                <c:pt idx="2598">
                  <c:v>315.19326056470999</c:v>
                </c:pt>
                <c:pt idx="2599">
                  <c:v>1408.2835455823099</c:v>
                </c:pt>
                <c:pt idx="2600">
                  <c:v>1783.98461258565</c:v>
                </c:pt>
                <c:pt idx="2601">
                  <c:v>2370.4604078746602</c:v>
                </c:pt>
                <c:pt idx="2602">
                  <c:v>2775.1220963729302</c:v>
                </c:pt>
                <c:pt idx="2603">
                  <c:v>4499.5887431174197</c:v>
                </c:pt>
                <c:pt idx="2604">
                  <c:v>5062.4370000864501</c:v>
                </c:pt>
                <c:pt idx="2605">
                  <c:v>4966.8377343044704</c:v>
                </c:pt>
                <c:pt idx="2606">
                  <c:v>6396.2692709604198</c:v>
                </c:pt>
                <c:pt idx="2607">
                  <c:v>8767.1558635975907</c:v>
                </c:pt>
                <c:pt idx="2608">
                  <c:v>10667.9324207072</c:v>
                </c:pt>
                <c:pt idx="2609">
                  <c:v>9406.4684368199505</c:v>
                </c:pt>
                <c:pt idx="2610">
                  <c:v>4624.2906181283397</c:v>
                </c:pt>
                <c:pt idx="2611">
                  <c:v>3216.25278472128</c:v>
                </c:pt>
                <c:pt idx="2612">
                  <c:v>2408.0419303293002</c:v>
                </c:pt>
                <c:pt idx="2613">
                  <c:v>1809.45428379707</c:v>
                </c:pt>
                <c:pt idx="2614">
                  <c:v>1395.4175582078699</c:v>
                </c:pt>
                <c:pt idx="2615">
                  <c:v>1177.1311600864101</c:v>
                </c:pt>
                <c:pt idx="2616">
                  <c:v>989.34316126122405</c:v>
                </c:pt>
                <c:pt idx="2617">
                  <c:v>830.12629741386104</c:v>
                </c:pt>
                <c:pt idx="2618">
                  <c:v>691.32842080540695</c:v>
                </c:pt>
                <c:pt idx="2619">
                  <c:v>571.31579315889599</c:v>
                </c:pt>
                <c:pt idx="2620">
                  <c:v>466.26377823295297</c:v>
                </c:pt>
                <c:pt idx="2621">
                  <c:v>370.57890066225798</c:v>
                </c:pt>
                <c:pt idx="2622">
                  <c:v>357.59524385754202</c:v>
                </c:pt>
                <c:pt idx="2623">
                  <c:v>487.86206154331001</c:v>
                </c:pt>
                <c:pt idx="2624">
                  <c:v>729.25123838238699</c:v>
                </c:pt>
                <c:pt idx="2625">
                  <c:v>964.22583604859597</c:v>
                </c:pt>
                <c:pt idx="2626">
                  <c:v>1610.48130568753</c:v>
                </c:pt>
                <c:pt idx="2627">
                  <c:v>2030.8324331464501</c:v>
                </c:pt>
                <c:pt idx="2628">
                  <c:v>2117.9420821946801</c:v>
                </c:pt>
                <c:pt idx="2629">
                  <c:v>2353.26478380257</c:v>
                </c:pt>
                <c:pt idx="2630">
                  <c:v>3294.0982752079499</c:v>
                </c:pt>
                <c:pt idx="2631">
                  <c:v>4133.0992975475601</c:v>
                </c:pt>
                <c:pt idx="2632">
                  <c:v>5055.6464506412804</c:v>
                </c:pt>
                <c:pt idx="2633">
                  <c:v>4053.09841840831</c:v>
                </c:pt>
                <c:pt idx="2634">
                  <c:v>3204.5318120216102</c:v>
                </c:pt>
                <c:pt idx="2635">
                  <c:v>2522.1317335492399</c:v>
                </c:pt>
                <c:pt idx="2636">
                  <c:v>1826.80137081865</c:v>
                </c:pt>
                <c:pt idx="2637">
                  <c:v>1473.1817418058999</c:v>
                </c:pt>
                <c:pt idx="2638">
                  <c:v>1204.6263649764901</c:v>
                </c:pt>
                <c:pt idx="2639">
                  <c:v>980.34806297663795</c:v>
                </c:pt>
                <c:pt idx="2640">
                  <c:v>790.35002624671995</c:v>
                </c:pt>
                <c:pt idx="2641">
                  <c:v>633.11442013869998</c:v>
                </c:pt>
                <c:pt idx="2642">
                  <c:v>494.76221155334298</c:v>
                </c:pt>
                <c:pt idx="2643">
                  <c:v>377.79581343169002</c:v>
                </c:pt>
                <c:pt idx="2644">
                  <c:v>282.165636982384</c:v>
                </c:pt>
                <c:pt idx="2645">
                  <c:v>199.422911674776</c:v>
                </c:pt>
                <c:pt idx="2646">
                  <c:v>198.95374399864301</c:v>
                </c:pt>
                <c:pt idx="2647">
                  <c:v>314.79485972387198</c:v>
                </c:pt>
                <c:pt idx="2648">
                  <c:v>538.22758537406401</c:v>
                </c:pt>
                <c:pt idx="2649">
                  <c:v>879.54906122524505</c:v>
                </c:pt>
                <c:pt idx="2650">
                  <c:v>1349.2893958690399</c:v>
                </c:pt>
                <c:pt idx="2651">
                  <c:v>1799.9696402499501</c:v>
                </c:pt>
                <c:pt idx="2652">
                  <c:v>2008.4644266508001</c:v>
                </c:pt>
                <c:pt idx="2653">
                  <c:v>2231.5799959225001</c:v>
                </c:pt>
                <c:pt idx="2654">
                  <c:v>2983.16231040414</c:v>
                </c:pt>
                <c:pt idx="2655">
                  <c:v>4065.1630514823801</c:v>
                </c:pt>
                <c:pt idx="2656">
                  <c:v>5315.6503927543899</c:v>
                </c:pt>
                <c:pt idx="2657">
                  <c:v>4327.2781376085304</c:v>
                </c:pt>
                <c:pt idx="2658">
                  <c:v>3071.06218073115</c:v>
                </c:pt>
                <c:pt idx="2659">
                  <c:v>2268.9891098848302</c:v>
                </c:pt>
                <c:pt idx="2660">
                  <c:v>1798.5705583547899</c:v>
                </c:pt>
                <c:pt idx="2661">
                  <c:v>1480.94786436917</c:v>
                </c:pt>
                <c:pt idx="2662">
                  <c:v>1242.28306876651</c:v>
                </c:pt>
                <c:pt idx="2663">
                  <c:v>1056.9645440551301</c:v>
                </c:pt>
                <c:pt idx="2664">
                  <c:v>907.219048136212</c:v>
                </c:pt>
                <c:pt idx="2665">
                  <c:v>779.27325101989095</c:v>
                </c:pt>
                <c:pt idx="2666">
                  <c:v>668.79918152697701</c:v>
                </c:pt>
                <c:pt idx="2667">
                  <c:v>573.35552416928704</c:v>
                </c:pt>
                <c:pt idx="2668">
                  <c:v>492.427970447414</c:v>
                </c:pt>
                <c:pt idx="2669">
                  <c:v>419.83488966724201</c:v>
                </c:pt>
                <c:pt idx="2670">
                  <c:v>411.27989737965498</c:v>
                </c:pt>
                <c:pt idx="2671">
                  <c:v>1534.7268715629</c:v>
                </c:pt>
                <c:pt idx="2672">
                  <c:v>1897.8758172719699</c:v>
                </c:pt>
                <c:pt idx="2673">
                  <c:v>2479.7752029173398</c:v>
                </c:pt>
                <c:pt idx="2674">
                  <c:v>3144.4921399443801</c:v>
                </c:pt>
                <c:pt idx="2675">
                  <c:v>3623.7917623183398</c:v>
                </c:pt>
                <c:pt idx="2676">
                  <c:v>3814.6420903982698</c:v>
                </c:pt>
                <c:pt idx="2677">
                  <c:v>3417.5123083182998</c:v>
                </c:pt>
                <c:pt idx="2678">
                  <c:v>6056.0059719208903</c:v>
                </c:pt>
                <c:pt idx="2679">
                  <c:v>8065.6523080590896</c:v>
                </c:pt>
                <c:pt idx="2680">
                  <c:v>6258.0317360314903</c:v>
                </c:pt>
                <c:pt idx="2681">
                  <c:v>7355.6808027523402</c:v>
                </c:pt>
                <c:pt idx="2682">
                  <c:v>4969.3287081817998</c:v>
                </c:pt>
                <c:pt idx="2683">
                  <c:v>4002.4874575825902</c:v>
                </c:pt>
                <c:pt idx="2684">
                  <c:v>2422.3518322482701</c:v>
                </c:pt>
                <c:pt idx="2685">
                  <c:v>2104.55393668344</c:v>
                </c:pt>
                <c:pt idx="2686">
                  <c:v>1581.37697633522</c:v>
                </c:pt>
                <c:pt idx="2687">
                  <c:v>1320.7462363991001</c:v>
                </c:pt>
                <c:pt idx="2688">
                  <c:v>1129.14389083435</c:v>
                </c:pt>
                <c:pt idx="2689">
                  <c:v>960.86589755127397</c:v>
                </c:pt>
                <c:pt idx="2690">
                  <c:v>813.67599179189597</c:v>
                </c:pt>
                <c:pt idx="2691">
                  <c:v>685.00848605173098</c:v>
                </c:pt>
                <c:pt idx="2692">
                  <c:v>570.83789746618004</c:v>
                </c:pt>
                <c:pt idx="2693">
                  <c:v>470.84925483106502</c:v>
                </c:pt>
                <c:pt idx="2694">
                  <c:v>442.376145121582</c:v>
                </c:pt>
                <c:pt idx="2695">
                  <c:v>1611.23479441116</c:v>
                </c:pt>
                <c:pt idx="2696">
                  <c:v>2043.6858983095799</c:v>
                </c:pt>
                <c:pt idx="2697">
                  <c:v>2445.3148004464001</c:v>
                </c:pt>
                <c:pt idx="2698">
                  <c:v>3959.6534239463199</c:v>
                </c:pt>
                <c:pt idx="2699">
                  <c:v>3767.0267464916701</c:v>
                </c:pt>
                <c:pt idx="2700">
                  <c:v>3915.8274351630598</c:v>
                </c:pt>
                <c:pt idx="2701">
                  <c:v>6512.9721516588997</c:v>
                </c:pt>
                <c:pt idx="2702">
                  <c:v>6982.5281061027799</c:v>
                </c:pt>
                <c:pt idx="2703">
                  <c:v>6825.3669576178399</c:v>
                </c:pt>
                <c:pt idx="2704">
                  <c:v>8865.4472653148496</c:v>
                </c:pt>
                <c:pt idx="2705">
                  <c:v>5429.2293134267502</c:v>
                </c:pt>
                <c:pt idx="2706">
                  <c:v>4294.8010852458501</c:v>
                </c:pt>
                <c:pt idx="2707">
                  <c:v>3107.3210329705398</c:v>
                </c:pt>
                <c:pt idx="2708">
                  <c:v>2002.51762346858</c:v>
                </c:pt>
                <c:pt idx="2709">
                  <c:v>1626.04572321671</c:v>
                </c:pt>
                <c:pt idx="2710">
                  <c:v>1342.4454249677899</c:v>
                </c:pt>
                <c:pt idx="2711">
                  <c:v>1116.7920408960499</c:v>
                </c:pt>
                <c:pt idx="2712">
                  <c:v>944.75110212570405</c:v>
                </c:pt>
                <c:pt idx="2713">
                  <c:v>806.74360336582095</c:v>
                </c:pt>
                <c:pt idx="2714">
                  <c:v>693.11160553996501</c:v>
                </c:pt>
                <c:pt idx="2715">
                  <c:v>600.42646142786498</c:v>
                </c:pt>
                <c:pt idx="2716">
                  <c:v>521.65491320334104</c:v>
                </c:pt>
                <c:pt idx="2717">
                  <c:v>455.48142144016401</c:v>
                </c:pt>
                <c:pt idx="2718">
                  <c:v>446.86429659132398</c:v>
                </c:pt>
                <c:pt idx="2719">
                  <c:v>1557.42928964829</c:v>
                </c:pt>
                <c:pt idx="2720">
                  <c:v>1885.14828946837</c:v>
                </c:pt>
                <c:pt idx="2721">
                  <c:v>2373.7012003723498</c:v>
                </c:pt>
                <c:pt idx="2722">
                  <c:v>2755.0707786335201</c:v>
                </c:pt>
                <c:pt idx="2723">
                  <c:v>3430.34583240246</c:v>
                </c:pt>
                <c:pt idx="2724">
                  <c:v>3709.9099963185199</c:v>
                </c:pt>
                <c:pt idx="2725">
                  <c:v>5759.9375929968401</c:v>
                </c:pt>
                <c:pt idx="2726">
                  <c:v>7082.5073905579702</c:v>
                </c:pt>
                <c:pt idx="2727">
                  <c:v>10039.681177119101</c:v>
                </c:pt>
                <c:pt idx="2728">
                  <c:v>9400.6112487097707</c:v>
                </c:pt>
                <c:pt idx="2729">
                  <c:v>5872.21834883472</c:v>
                </c:pt>
                <c:pt idx="2730">
                  <c:v>4167.7619870524704</c:v>
                </c:pt>
                <c:pt idx="2731">
                  <c:v>3233.0101173735702</c:v>
                </c:pt>
                <c:pt idx="2732">
                  <c:v>1983.75805779855</c:v>
                </c:pt>
                <c:pt idx="2733">
                  <c:v>1604.8740819094201</c:v>
                </c:pt>
                <c:pt idx="2734">
                  <c:v>1337.48721320101</c:v>
                </c:pt>
                <c:pt idx="2735">
                  <c:v>1139.9797346139001</c:v>
                </c:pt>
                <c:pt idx="2736">
                  <c:v>961.63197598238105</c:v>
                </c:pt>
                <c:pt idx="2737">
                  <c:v>802.32754030624301</c:v>
                </c:pt>
                <c:pt idx="2738">
                  <c:v>659.011509842593</c:v>
                </c:pt>
                <c:pt idx="2739">
                  <c:v>543.9514605073</c:v>
                </c:pt>
                <c:pt idx="2740">
                  <c:v>442.93144003573298</c:v>
                </c:pt>
                <c:pt idx="2741">
                  <c:v>352.82628483706401</c:v>
                </c:pt>
                <c:pt idx="2742">
                  <c:v>350.88114833799801</c:v>
                </c:pt>
                <c:pt idx="2743">
                  <c:v>1440.5820230485599</c:v>
                </c:pt>
                <c:pt idx="2744">
                  <c:v>1853.46292590966</c:v>
                </c:pt>
                <c:pt idx="2745">
                  <c:v>2501.1366205427698</c:v>
                </c:pt>
                <c:pt idx="2746">
                  <c:v>2835.04756879161</c:v>
                </c:pt>
                <c:pt idx="2747">
                  <c:v>3544.5301518441202</c:v>
                </c:pt>
                <c:pt idx="2748">
                  <c:v>3690.0223255515798</c:v>
                </c:pt>
                <c:pt idx="2749">
                  <c:v>5230.3226884199203</c:v>
                </c:pt>
                <c:pt idx="2750">
                  <c:v>4674.0100567747204</c:v>
                </c:pt>
                <c:pt idx="2751">
                  <c:v>6561.0286230818701</c:v>
                </c:pt>
                <c:pt idx="2752">
                  <c:v>8510.5968754018504</c:v>
                </c:pt>
                <c:pt idx="2753">
                  <c:v>6144.1065487265996</c:v>
                </c:pt>
                <c:pt idx="2754">
                  <c:v>4183.4043668757604</c:v>
                </c:pt>
                <c:pt idx="2755">
                  <c:v>2385.53660306747</c:v>
                </c:pt>
                <c:pt idx="2756">
                  <c:v>2025.17528709116</c:v>
                </c:pt>
                <c:pt idx="2757">
                  <c:v>1758.7700489338699</c:v>
                </c:pt>
                <c:pt idx="2758">
                  <c:v>1440.3311653733499</c:v>
                </c:pt>
                <c:pt idx="2759">
                  <c:v>1220.36359248239</c:v>
                </c:pt>
                <c:pt idx="2760">
                  <c:v>1041.11797270588</c:v>
                </c:pt>
                <c:pt idx="2761">
                  <c:v>881.71202903465201</c:v>
                </c:pt>
                <c:pt idx="2762">
                  <c:v>740.62321800054804</c:v>
                </c:pt>
                <c:pt idx="2763">
                  <c:v>618.30757471284096</c:v>
                </c:pt>
                <c:pt idx="2764">
                  <c:v>510.293306762383</c:v>
                </c:pt>
                <c:pt idx="2765">
                  <c:v>416.52135153264902</c:v>
                </c:pt>
                <c:pt idx="2766">
                  <c:v>398.28067879090202</c:v>
                </c:pt>
                <c:pt idx="2767">
                  <c:v>1493.3676550328601</c:v>
                </c:pt>
                <c:pt idx="2768">
                  <c:v>1898.57447586802</c:v>
                </c:pt>
                <c:pt idx="2769">
                  <c:v>2509.2084125144002</c:v>
                </c:pt>
                <c:pt idx="2770">
                  <c:v>3086.6542414587998</c:v>
                </c:pt>
                <c:pt idx="2771">
                  <c:v>3615.82509858311</c:v>
                </c:pt>
                <c:pt idx="2772">
                  <c:v>3713.1295711422599</c:v>
                </c:pt>
                <c:pt idx="2773">
                  <c:v>3944.3355239339999</c:v>
                </c:pt>
                <c:pt idx="2774">
                  <c:v>5444.79868971018</c:v>
                </c:pt>
                <c:pt idx="2775">
                  <c:v>7892.0096750604798</c:v>
                </c:pt>
                <c:pt idx="2776">
                  <c:v>8013.8485940706896</c:v>
                </c:pt>
                <c:pt idx="2777">
                  <c:v>5790.0155880095599</c:v>
                </c:pt>
                <c:pt idx="2778">
                  <c:v>4367.3440112390199</c:v>
                </c:pt>
                <c:pt idx="2779">
                  <c:v>3236.2597328604702</c:v>
                </c:pt>
                <c:pt idx="2780">
                  <c:v>2173.5322497884999</c:v>
                </c:pt>
                <c:pt idx="2781">
                  <c:v>1824.0707660793</c:v>
                </c:pt>
                <c:pt idx="2782">
                  <c:v>1380.2599147615199</c:v>
                </c:pt>
                <c:pt idx="2783">
                  <c:v>1166.8849474818701</c:v>
                </c:pt>
                <c:pt idx="2784">
                  <c:v>968.45971139182404</c:v>
                </c:pt>
                <c:pt idx="2785">
                  <c:v>802.47704173051602</c:v>
                </c:pt>
                <c:pt idx="2786">
                  <c:v>660.20697723379897</c:v>
                </c:pt>
                <c:pt idx="2787">
                  <c:v>536.79945292033199</c:v>
                </c:pt>
                <c:pt idx="2788">
                  <c:v>424.85198331636701</c:v>
                </c:pt>
                <c:pt idx="2789">
                  <c:v>322.59399048287298</c:v>
                </c:pt>
                <c:pt idx="2790">
                  <c:v>271.82510365545301</c:v>
                </c:pt>
                <c:pt idx="2791">
                  <c:v>353.26033784478301</c:v>
                </c:pt>
                <c:pt idx="2792">
                  <c:v>581.58287115079895</c:v>
                </c:pt>
                <c:pt idx="2793">
                  <c:v>898.322966774723</c:v>
                </c:pt>
                <c:pt idx="2794">
                  <c:v>1268.8653008552501</c:v>
                </c:pt>
                <c:pt idx="2795">
                  <c:v>1802.6279368340199</c:v>
                </c:pt>
                <c:pt idx="2796">
                  <c:v>2148.7091335302598</c:v>
                </c:pt>
                <c:pt idx="2797">
                  <c:v>2173.3312094512398</c:v>
                </c:pt>
                <c:pt idx="2798">
                  <c:v>3105.7389489040602</c:v>
                </c:pt>
                <c:pt idx="2799">
                  <c:v>6246.9828522593898</c:v>
                </c:pt>
                <c:pt idx="2800">
                  <c:v>6745.1929233964902</c:v>
                </c:pt>
                <c:pt idx="2801">
                  <c:v>3868.5010617887901</c:v>
                </c:pt>
                <c:pt idx="2802">
                  <c:v>2956.5710423892101</c:v>
                </c:pt>
                <c:pt idx="2803">
                  <c:v>2311.1098266304298</c:v>
                </c:pt>
                <c:pt idx="2804">
                  <c:v>1988.7886783940701</c:v>
                </c:pt>
                <c:pt idx="2805">
                  <c:v>1492.5392015686</c:v>
                </c:pt>
                <c:pt idx="2806">
                  <c:v>1219.9309077527801</c:v>
                </c:pt>
                <c:pt idx="2807">
                  <c:v>1041.97707274919</c:v>
                </c:pt>
                <c:pt idx="2808">
                  <c:v>879.68193289742499</c:v>
                </c:pt>
                <c:pt idx="2809">
                  <c:v>730.08139238170202</c:v>
                </c:pt>
                <c:pt idx="2810">
                  <c:v>593.96640575331401</c:v>
                </c:pt>
                <c:pt idx="2811">
                  <c:v>481.71390798638902</c:v>
                </c:pt>
                <c:pt idx="2812">
                  <c:v>380.32664741325902</c:v>
                </c:pt>
                <c:pt idx="2813">
                  <c:v>290.66031650963299</c:v>
                </c:pt>
                <c:pt idx="2814">
                  <c:v>283.33750310671002</c:v>
                </c:pt>
                <c:pt idx="2815">
                  <c:v>407.01323495250602</c:v>
                </c:pt>
                <c:pt idx="2816">
                  <c:v>636.101366796565</c:v>
                </c:pt>
                <c:pt idx="2817">
                  <c:v>910.86169167678304</c:v>
                </c:pt>
                <c:pt idx="2818">
                  <c:v>1610.59569543008</c:v>
                </c:pt>
                <c:pt idx="2819">
                  <c:v>1808.43994220743</c:v>
                </c:pt>
                <c:pt idx="2820">
                  <c:v>1945.15241382315</c:v>
                </c:pt>
                <c:pt idx="2821">
                  <c:v>2250.1054403644798</c:v>
                </c:pt>
                <c:pt idx="2822">
                  <c:v>2931.47067696059</c:v>
                </c:pt>
                <c:pt idx="2823">
                  <c:v>4601.6071905292301</c:v>
                </c:pt>
                <c:pt idx="2824">
                  <c:v>5078.8003420044597</c:v>
                </c:pt>
                <c:pt idx="2825">
                  <c:v>3897.8362815191599</c:v>
                </c:pt>
                <c:pt idx="2826">
                  <c:v>3194.0528716446802</c:v>
                </c:pt>
                <c:pt idx="2827">
                  <c:v>2351.6440257930399</c:v>
                </c:pt>
                <c:pt idx="2828">
                  <c:v>1783.6687063551999</c:v>
                </c:pt>
                <c:pt idx="2829">
                  <c:v>1468.4820436381499</c:v>
                </c:pt>
                <c:pt idx="2830">
                  <c:v>1220.43148052272</c:v>
                </c:pt>
                <c:pt idx="2831">
                  <c:v>1016.81060067394</c:v>
                </c:pt>
                <c:pt idx="2832">
                  <c:v>846.11607182770194</c:v>
                </c:pt>
                <c:pt idx="2833">
                  <c:v>701.86961368487903</c:v>
                </c:pt>
                <c:pt idx="2834">
                  <c:v>575.33493102635703</c:v>
                </c:pt>
                <c:pt idx="2835">
                  <c:v>470.83742356878503</c:v>
                </c:pt>
                <c:pt idx="2836">
                  <c:v>381.18904363331302</c:v>
                </c:pt>
                <c:pt idx="2837">
                  <c:v>301.16927792929903</c:v>
                </c:pt>
                <c:pt idx="2838">
                  <c:v>292.61794006702797</c:v>
                </c:pt>
                <c:pt idx="2839">
                  <c:v>1387.0364443036401</c:v>
                </c:pt>
                <c:pt idx="2840">
                  <c:v>1933.39780979894</c:v>
                </c:pt>
                <c:pt idx="2841">
                  <c:v>2489.4146931342498</c:v>
                </c:pt>
                <c:pt idx="2842">
                  <c:v>3011.74163072897</c:v>
                </c:pt>
                <c:pt idx="2843">
                  <c:v>3421.8578357648798</c:v>
                </c:pt>
                <c:pt idx="2844">
                  <c:v>3809.9784908697302</c:v>
                </c:pt>
                <c:pt idx="2845">
                  <c:v>3658.3138193709601</c:v>
                </c:pt>
                <c:pt idx="2846">
                  <c:v>7216.9975880812699</c:v>
                </c:pt>
                <c:pt idx="2847">
                  <c:v>8797.7255594627204</c:v>
                </c:pt>
                <c:pt idx="2848">
                  <c:v>8895.5471780435</c:v>
                </c:pt>
                <c:pt idx="2849">
                  <c:v>5552.8515357794104</c:v>
                </c:pt>
                <c:pt idx="2850">
                  <c:v>6030.2880285367401</c:v>
                </c:pt>
                <c:pt idx="2851">
                  <c:v>3537.90014488206</c:v>
                </c:pt>
                <c:pt idx="2852">
                  <c:v>1979.2751382060701</c:v>
                </c:pt>
                <c:pt idx="2853">
                  <c:v>2297.5025274745499</c:v>
                </c:pt>
                <c:pt idx="2854">
                  <c:v>1619.31108004659</c:v>
                </c:pt>
                <c:pt idx="2855">
                  <c:v>1223.64026776898</c:v>
                </c:pt>
                <c:pt idx="2856">
                  <c:v>1017.25599206852</c:v>
                </c:pt>
                <c:pt idx="2857">
                  <c:v>848.06962636351898</c:v>
                </c:pt>
                <c:pt idx="2858">
                  <c:v>699.42627783765704</c:v>
                </c:pt>
                <c:pt idx="2859">
                  <c:v>577.78910708306398</c:v>
                </c:pt>
                <c:pt idx="2860">
                  <c:v>482.76571879666398</c:v>
                </c:pt>
                <c:pt idx="2861">
                  <c:v>401.28787908502198</c:v>
                </c:pt>
                <c:pt idx="2862">
                  <c:v>419.28816849296197</c:v>
                </c:pt>
                <c:pt idx="2863">
                  <c:v>1616.9614644570099</c:v>
                </c:pt>
                <c:pt idx="2864">
                  <c:v>1988.7115480874099</c:v>
                </c:pt>
                <c:pt idx="2865">
                  <c:v>2813.4218817148599</c:v>
                </c:pt>
                <c:pt idx="2866">
                  <c:v>3419.7709456093198</c:v>
                </c:pt>
                <c:pt idx="2867">
                  <c:v>4777.8545480589801</c:v>
                </c:pt>
                <c:pt idx="2868">
                  <c:v>3998.1839929042299</c:v>
                </c:pt>
                <c:pt idx="2869">
                  <c:v>6945.7086219769799</c:v>
                </c:pt>
                <c:pt idx="2870">
                  <c:v>5037.7301777212097</c:v>
                </c:pt>
                <c:pt idx="2871">
                  <c:v>10610.159796673801</c:v>
                </c:pt>
                <c:pt idx="2872">
                  <c:v>7632.3949651594703</c:v>
                </c:pt>
                <c:pt idx="2873">
                  <c:v>5884.5329914723397</c:v>
                </c:pt>
                <c:pt idx="2874">
                  <c:v>4443.6363021392399</c:v>
                </c:pt>
                <c:pt idx="2875">
                  <c:v>3318.23726195988</c:v>
                </c:pt>
                <c:pt idx="2876">
                  <c:v>2352.7309652599101</c:v>
                </c:pt>
                <c:pt idx="2877">
                  <c:v>1943.5531722399501</c:v>
                </c:pt>
                <c:pt idx="2878">
                  <c:v>1538.3822525738301</c:v>
                </c:pt>
                <c:pt idx="2879">
                  <c:v>1300.4033871695899</c:v>
                </c:pt>
                <c:pt idx="2880">
                  <c:v>1112.6204232492901</c:v>
                </c:pt>
                <c:pt idx="2881">
                  <c:v>964.43579534471905</c:v>
                </c:pt>
                <c:pt idx="2882">
                  <c:v>852.68992002051198</c:v>
                </c:pt>
                <c:pt idx="2883">
                  <c:v>732.93997970904604</c:v>
                </c:pt>
                <c:pt idx="2884">
                  <c:v>627.85901005127096</c:v>
                </c:pt>
                <c:pt idx="2885">
                  <c:v>533.38819428153397</c:v>
                </c:pt>
                <c:pt idx="2886">
                  <c:v>549.67574460645096</c:v>
                </c:pt>
                <c:pt idx="2887">
                  <c:v>1739.52748855</c:v>
                </c:pt>
                <c:pt idx="2888">
                  <c:v>2115.3834262835799</c:v>
                </c:pt>
                <c:pt idx="2889">
                  <c:v>2717.9060116371902</c:v>
                </c:pt>
                <c:pt idx="2890">
                  <c:v>4480.5986595528802</c:v>
                </c:pt>
                <c:pt idx="2891">
                  <c:v>4013.2965403395601</c:v>
                </c:pt>
                <c:pt idx="2892">
                  <c:v>3906.3627572036298</c:v>
                </c:pt>
                <c:pt idx="2893">
                  <c:v>5703.9321488185797</c:v>
                </c:pt>
                <c:pt idx="2894">
                  <c:v>4389.9625717639801</c:v>
                </c:pt>
                <c:pt idx="2895">
                  <c:v>7282.2685617931902</c:v>
                </c:pt>
                <c:pt idx="2896">
                  <c:v>9510.6273614450292</c:v>
                </c:pt>
                <c:pt idx="2897">
                  <c:v>6254.8540436578096</c:v>
                </c:pt>
                <c:pt idx="2898">
                  <c:v>6652.4580774861697</c:v>
                </c:pt>
                <c:pt idx="2899">
                  <c:v>3718.29034728446</c:v>
                </c:pt>
                <c:pt idx="2900">
                  <c:v>2992.5640966399801</c:v>
                </c:pt>
                <c:pt idx="2901">
                  <c:v>2301.6687541971401</c:v>
                </c:pt>
                <c:pt idx="2902">
                  <c:v>1676.8040084578699</c:v>
                </c:pt>
                <c:pt idx="2903">
                  <c:v>1336.40644943797</c:v>
                </c:pt>
                <c:pt idx="2904">
                  <c:v>1132.99193292718</c:v>
                </c:pt>
                <c:pt idx="2905">
                  <c:v>1011.36778449612</c:v>
                </c:pt>
                <c:pt idx="2906">
                  <c:v>910.81932654580896</c:v>
                </c:pt>
                <c:pt idx="2907">
                  <c:v>774.41008372301803</c:v>
                </c:pt>
                <c:pt idx="2908">
                  <c:v>668.47161309810497</c:v>
                </c:pt>
                <c:pt idx="2909">
                  <c:v>584.46912985703</c:v>
                </c:pt>
                <c:pt idx="2910">
                  <c:v>575.80303821262805</c:v>
                </c:pt>
                <c:pt idx="2911">
                  <c:v>1737.2828979666399</c:v>
                </c:pt>
                <c:pt idx="2912">
                  <c:v>2191.1604246553102</c:v>
                </c:pt>
                <c:pt idx="2913">
                  <c:v>2721.7489918526499</c:v>
                </c:pt>
                <c:pt idx="2914">
                  <c:v>3405.0126181291398</c:v>
                </c:pt>
                <c:pt idx="2915">
                  <c:v>4752.0138024825501</c:v>
                </c:pt>
                <c:pt idx="2916">
                  <c:v>4110.5046924069202</c:v>
                </c:pt>
                <c:pt idx="2917">
                  <c:v>5262.5092916316898</c:v>
                </c:pt>
                <c:pt idx="2918">
                  <c:v>5438.8980919552496</c:v>
                </c:pt>
                <c:pt idx="2919">
                  <c:v>5629.9095912000002</c:v>
                </c:pt>
                <c:pt idx="2920">
                  <c:v>7085.9495347681504</c:v>
                </c:pt>
                <c:pt idx="2921">
                  <c:v>4648.1799491175998</c:v>
                </c:pt>
                <c:pt idx="2922">
                  <c:v>3566.1656639640901</c:v>
                </c:pt>
                <c:pt idx="2923">
                  <c:v>2745.2575660765401</c:v>
                </c:pt>
                <c:pt idx="2924">
                  <c:v>1916.1076967373699</c:v>
                </c:pt>
                <c:pt idx="2925">
                  <c:v>1624.02078483318</c:v>
                </c:pt>
                <c:pt idx="2926">
                  <c:v>1315.2391586158999</c:v>
                </c:pt>
                <c:pt idx="2927">
                  <c:v>1059.3863546939299</c:v>
                </c:pt>
                <c:pt idx="2928">
                  <c:v>917.49460825130097</c:v>
                </c:pt>
                <c:pt idx="2929">
                  <c:v>811.92355039503502</c:v>
                </c:pt>
                <c:pt idx="2930">
                  <c:v>732.67356947796304</c:v>
                </c:pt>
                <c:pt idx="2931">
                  <c:v>645.68696639232098</c:v>
                </c:pt>
                <c:pt idx="2932">
                  <c:v>562.73192329729602</c:v>
                </c:pt>
                <c:pt idx="2933">
                  <c:v>483.99894954166001</c:v>
                </c:pt>
                <c:pt idx="2934">
                  <c:v>473.90168074915999</c:v>
                </c:pt>
                <c:pt idx="2935">
                  <c:v>1577.93029851548</c:v>
                </c:pt>
                <c:pt idx="2936">
                  <c:v>2215.1622402120302</c:v>
                </c:pt>
                <c:pt idx="2937">
                  <c:v>2418.8065272645299</c:v>
                </c:pt>
                <c:pt idx="2938">
                  <c:v>3072.91225897806</c:v>
                </c:pt>
                <c:pt idx="2939">
                  <c:v>3532.7710775927599</c:v>
                </c:pt>
                <c:pt idx="2940">
                  <c:v>3571.2563201593498</c:v>
                </c:pt>
                <c:pt idx="2941">
                  <c:v>4522.2476049976904</c:v>
                </c:pt>
                <c:pt idx="2942">
                  <c:v>8161.8493259500501</c:v>
                </c:pt>
                <c:pt idx="2943">
                  <c:v>5847.8504986750504</c:v>
                </c:pt>
                <c:pt idx="2944">
                  <c:v>5895.0921144701097</c:v>
                </c:pt>
                <c:pt idx="2945">
                  <c:v>5938.8804536978496</c:v>
                </c:pt>
                <c:pt idx="2946">
                  <c:v>4185.0545404313598</c:v>
                </c:pt>
                <c:pt idx="2947">
                  <c:v>3162.4896087832999</c:v>
                </c:pt>
                <c:pt idx="2948">
                  <c:v>2204.2286400022799</c:v>
                </c:pt>
                <c:pt idx="2949">
                  <c:v>1802.2376273463301</c:v>
                </c:pt>
                <c:pt idx="2950">
                  <c:v>1543.29648861331</c:v>
                </c:pt>
                <c:pt idx="2951">
                  <c:v>1317.00465665253</c:v>
                </c:pt>
                <c:pt idx="2952">
                  <c:v>1141.1989317708301</c:v>
                </c:pt>
                <c:pt idx="2953">
                  <c:v>992.05751076389197</c:v>
                </c:pt>
                <c:pt idx="2954">
                  <c:v>865.45800747592602</c:v>
                </c:pt>
                <c:pt idx="2955">
                  <c:v>755.25843045629699</c:v>
                </c:pt>
                <c:pt idx="2956">
                  <c:v>655.96018524521799</c:v>
                </c:pt>
                <c:pt idx="2957">
                  <c:v>566.616652706119</c:v>
                </c:pt>
                <c:pt idx="2958">
                  <c:v>471.63797884204803</c:v>
                </c:pt>
                <c:pt idx="2959">
                  <c:v>691.45303923955703</c:v>
                </c:pt>
                <c:pt idx="2960">
                  <c:v>906.58739115955495</c:v>
                </c:pt>
                <c:pt idx="2961">
                  <c:v>1305.7207154003399</c:v>
                </c:pt>
                <c:pt idx="2962">
                  <c:v>1975.6186389166501</c:v>
                </c:pt>
                <c:pt idx="2963">
                  <c:v>2192.1471374098801</c:v>
                </c:pt>
                <c:pt idx="2964">
                  <c:v>2517.6266204425801</c:v>
                </c:pt>
                <c:pt idx="2965">
                  <c:v>2428.10077774506</c:v>
                </c:pt>
                <c:pt idx="2966">
                  <c:v>3081.5929198224899</c:v>
                </c:pt>
                <c:pt idx="2967">
                  <c:v>3682.9601410241598</c:v>
                </c:pt>
                <c:pt idx="2968">
                  <c:v>4235.3278337805305</c:v>
                </c:pt>
                <c:pt idx="2969">
                  <c:v>3901.17822714864</c:v>
                </c:pt>
                <c:pt idx="2970">
                  <c:v>2861.9893460962398</c:v>
                </c:pt>
                <c:pt idx="2971">
                  <c:v>2110.05419898021</c:v>
                </c:pt>
                <c:pt idx="2972">
                  <c:v>1684.75352474023</c:v>
                </c:pt>
                <c:pt idx="2973">
                  <c:v>1368.05025715697</c:v>
                </c:pt>
                <c:pt idx="2974">
                  <c:v>1170.2996583771801</c:v>
                </c:pt>
                <c:pt idx="2975">
                  <c:v>1018.7861601923501</c:v>
                </c:pt>
                <c:pt idx="2976">
                  <c:v>908.33415360321703</c:v>
                </c:pt>
                <c:pt idx="2977">
                  <c:v>824.135477039541</c:v>
                </c:pt>
                <c:pt idx="2978">
                  <c:v>752.67520822975598</c:v>
                </c:pt>
                <c:pt idx="2979">
                  <c:v>655.31578114275101</c:v>
                </c:pt>
                <c:pt idx="2980">
                  <c:v>554.87316251923198</c:v>
                </c:pt>
                <c:pt idx="2981">
                  <c:v>456.07444101800098</c:v>
                </c:pt>
                <c:pt idx="2982">
                  <c:v>446.908872118435</c:v>
                </c:pt>
                <c:pt idx="2983">
                  <c:v>585.05238152935101</c:v>
                </c:pt>
                <c:pt idx="2984">
                  <c:v>834.89300042290301</c:v>
                </c:pt>
                <c:pt idx="2985">
                  <c:v>1282.59726982443</c:v>
                </c:pt>
                <c:pt idx="2986">
                  <c:v>1734.3184543099501</c:v>
                </c:pt>
                <c:pt idx="2987">
                  <c:v>1597.3050344467899</c:v>
                </c:pt>
                <c:pt idx="2988">
                  <c:v>1988.7575372171</c:v>
                </c:pt>
                <c:pt idx="2989">
                  <c:v>2350.4036849956601</c:v>
                </c:pt>
                <c:pt idx="2990">
                  <c:v>2721.21750912174</c:v>
                </c:pt>
                <c:pt idx="2991">
                  <c:v>3895.54008116659</c:v>
                </c:pt>
                <c:pt idx="2992">
                  <c:v>4697.5975655734401</c:v>
                </c:pt>
                <c:pt idx="2993">
                  <c:v>3832.4125115414199</c:v>
                </c:pt>
                <c:pt idx="2994">
                  <c:v>2425.93544331462</c:v>
                </c:pt>
                <c:pt idx="2995">
                  <c:v>2421.6377044585602</c:v>
                </c:pt>
                <c:pt idx="2996">
                  <c:v>2102.3740419898199</c:v>
                </c:pt>
                <c:pt idx="2997">
                  <c:v>1541.62447214586</c:v>
                </c:pt>
                <c:pt idx="2998">
                  <c:v>1223.1160428677299</c:v>
                </c:pt>
                <c:pt idx="2999">
                  <c:v>1041.61282941738</c:v>
                </c:pt>
                <c:pt idx="3000">
                  <c:v>897.81643627823905</c:v>
                </c:pt>
                <c:pt idx="3001">
                  <c:v>782.24188570888396</c:v>
                </c:pt>
                <c:pt idx="3002">
                  <c:v>675.08317309738197</c:v>
                </c:pt>
                <c:pt idx="3003">
                  <c:v>578.52474552250703</c:v>
                </c:pt>
                <c:pt idx="3004">
                  <c:v>492.29409716529898</c:v>
                </c:pt>
                <c:pt idx="3005">
                  <c:v>410.52151652563202</c:v>
                </c:pt>
                <c:pt idx="3006">
                  <c:v>415.83036313255599</c:v>
                </c:pt>
                <c:pt idx="3007">
                  <c:v>1564.83226562197</c:v>
                </c:pt>
                <c:pt idx="3008">
                  <c:v>1973.75049503377</c:v>
                </c:pt>
                <c:pt idx="3009">
                  <c:v>2462.4261923765898</c:v>
                </c:pt>
                <c:pt idx="3010">
                  <c:v>4919.7354421960599</c:v>
                </c:pt>
                <c:pt idx="3011">
                  <c:v>4439.3743222129297</c:v>
                </c:pt>
                <c:pt idx="3012">
                  <c:v>4560.8473360910602</c:v>
                </c:pt>
                <c:pt idx="3013">
                  <c:v>5359.8401312912301</c:v>
                </c:pt>
                <c:pt idx="3014">
                  <c:v>7663.6421646465096</c:v>
                </c:pt>
                <c:pt idx="3015">
                  <c:v>8490.6541306806394</c:v>
                </c:pt>
                <c:pt idx="3016">
                  <c:v>7854.26841440929</c:v>
                </c:pt>
                <c:pt idx="3017">
                  <c:v>4409.53148935013</c:v>
                </c:pt>
                <c:pt idx="3018">
                  <c:v>4156.0437326601404</c:v>
                </c:pt>
                <c:pt idx="3019">
                  <c:v>3420.0131265227101</c:v>
                </c:pt>
                <c:pt idx="3020">
                  <c:v>2301.8720571062699</c:v>
                </c:pt>
                <c:pt idx="3021">
                  <c:v>1751.5176918818299</c:v>
                </c:pt>
                <c:pt idx="3022">
                  <c:v>1406.10953117791</c:v>
                </c:pt>
                <c:pt idx="3023">
                  <c:v>1218.64458623729</c:v>
                </c:pt>
                <c:pt idx="3024">
                  <c:v>1072.1517621943899</c:v>
                </c:pt>
                <c:pt idx="3025">
                  <c:v>953.06807742770002</c:v>
                </c:pt>
                <c:pt idx="3026">
                  <c:v>857.88256567548103</c:v>
                </c:pt>
                <c:pt idx="3027">
                  <c:v>776.82042185260298</c:v>
                </c:pt>
                <c:pt idx="3028">
                  <c:v>704.41657441202801</c:v>
                </c:pt>
                <c:pt idx="3029">
                  <c:v>633.34168499125201</c:v>
                </c:pt>
                <c:pt idx="3030">
                  <c:v>626.17859999566804</c:v>
                </c:pt>
                <c:pt idx="3031">
                  <c:v>3374.1195063864402</c:v>
                </c:pt>
                <c:pt idx="3032">
                  <c:v>3986.7729963628799</c:v>
                </c:pt>
                <c:pt idx="3033">
                  <c:v>6901.6877959028598</c:v>
                </c:pt>
                <c:pt idx="3034">
                  <c:v>6256.7666987060902</c:v>
                </c:pt>
                <c:pt idx="3035">
                  <c:v>7111.3014435443401</c:v>
                </c:pt>
                <c:pt idx="3036">
                  <c:v>5498.1149085649304</c:v>
                </c:pt>
                <c:pt idx="3037">
                  <c:v>4377.0144764707202</c:v>
                </c:pt>
                <c:pt idx="3038">
                  <c:v>5275.6166671385399</c:v>
                </c:pt>
                <c:pt idx="3039">
                  <c:v>8208.2047827440601</c:v>
                </c:pt>
                <c:pt idx="3040">
                  <c:v>6545.3881452600599</c:v>
                </c:pt>
                <c:pt idx="3041">
                  <c:v>4564.1234166784998</c:v>
                </c:pt>
                <c:pt idx="3042">
                  <c:v>3983.3442157587101</c:v>
                </c:pt>
                <c:pt idx="3043">
                  <c:v>2769.9305521875099</c:v>
                </c:pt>
                <c:pt idx="3044">
                  <c:v>2087.31341521269</c:v>
                </c:pt>
                <c:pt idx="3045">
                  <c:v>1689.0407370763</c:v>
                </c:pt>
                <c:pt idx="3046">
                  <c:v>1392.4466215713801</c:v>
                </c:pt>
                <c:pt idx="3047">
                  <c:v>1131.2192592936401</c:v>
                </c:pt>
                <c:pt idx="3048">
                  <c:v>978.83744028268495</c:v>
                </c:pt>
                <c:pt idx="3049">
                  <c:v>863.34339676115098</c:v>
                </c:pt>
                <c:pt idx="3050">
                  <c:v>764.39427417557499</c:v>
                </c:pt>
                <c:pt idx="3051">
                  <c:v>679.34394292414004</c:v>
                </c:pt>
                <c:pt idx="3052">
                  <c:v>600.48759651872899</c:v>
                </c:pt>
                <c:pt idx="3053">
                  <c:v>528.59760616397398</c:v>
                </c:pt>
                <c:pt idx="3054">
                  <c:v>507.43820333030698</c:v>
                </c:pt>
                <c:pt idx="3055">
                  <c:v>1649.66677249391</c:v>
                </c:pt>
                <c:pt idx="3056">
                  <c:v>2088.1708870406201</c:v>
                </c:pt>
                <c:pt idx="3057">
                  <c:v>2905.90633990474</c:v>
                </c:pt>
                <c:pt idx="3058">
                  <c:v>3135.9094772170001</c:v>
                </c:pt>
                <c:pt idx="3059">
                  <c:v>3499.6806383493699</c:v>
                </c:pt>
                <c:pt idx="3060">
                  <c:v>4732.0975369879197</c:v>
                </c:pt>
                <c:pt idx="3061">
                  <c:v>7023.5402654195304</c:v>
                </c:pt>
                <c:pt idx="3062">
                  <c:v>7058.4187367519899</c:v>
                </c:pt>
                <c:pt idx="3063">
                  <c:v>6383.0868178289202</c:v>
                </c:pt>
                <c:pt idx="3064">
                  <c:v>7029.2676473309702</c:v>
                </c:pt>
                <c:pt idx="3065">
                  <c:v>5476.2261695909301</c:v>
                </c:pt>
                <c:pt idx="3066">
                  <c:v>4302.4638030738997</c:v>
                </c:pt>
                <c:pt idx="3067">
                  <c:v>3505.4776355087702</c:v>
                </c:pt>
                <c:pt idx="3068">
                  <c:v>2254.49826454704</c:v>
                </c:pt>
                <c:pt idx="3069">
                  <c:v>1875.5135775757401</c:v>
                </c:pt>
                <c:pt idx="3070">
                  <c:v>1643.1652310644199</c:v>
                </c:pt>
                <c:pt idx="3071">
                  <c:v>1408.4845895988899</c:v>
                </c:pt>
                <c:pt idx="3072">
                  <c:v>1231.9532439576601</c:v>
                </c:pt>
                <c:pt idx="3073">
                  <c:v>1088.40280486961</c:v>
                </c:pt>
                <c:pt idx="3074">
                  <c:v>967.32380675098398</c:v>
                </c:pt>
                <c:pt idx="3075">
                  <c:v>863.38395506183394</c:v>
                </c:pt>
                <c:pt idx="3076">
                  <c:v>768.04980640600297</c:v>
                </c:pt>
                <c:pt idx="3077">
                  <c:v>688.18652935529201</c:v>
                </c:pt>
                <c:pt idx="3078">
                  <c:v>577.19325724185796</c:v>
                </c:pt>
                <c:pt idx="3079">
                  <c:v>1824.1695187897701</c:v>
                </c:pt>
                <c:pt idx="3080">
                  <c:v>2181.2698797328599</c:v>
                </c:pt>
                <c:pt idx="3081">
                  <c:v>4271.0947975139397</c:v>
                </c:pt>
                <c:pt idx="3082">
                  <c:v>6307.6781394054196</c:v>
                </c:pt>
                <c:pt idx="3083">
                  <c:v>6132.0521904417901</c:v>
                </c:pt>
                <c:pt idx="3084">
                  <c:v>4658.0129906754</c:v>
                </c:pt>
                <c:pt idx="3085">
                  <c:v>4602.1255184777601</c:v>
                </c:pt>
                <c:pt idx="3086">
                  <c:v>10400.171205213701</c:v>
                </c:pt>
                <c:pt idx="3087">
                  <c:v>9548.0947131582197</c:v>
                </c:pt>
                <c:pt idx="3088">
                  <c:v>9107.2366390848201</c:v>
                </c:pt>
                <c:pt idx="3089">
                  <c:v>5256.2345952476298</c:v>
                </c:pt>
                <c:pt idx="3090">
                  <c:v>4803.3999128539899</c:v>
                </c:pt>
                <c:pt idx="3091">
                  <c:v>3640.4743752377599</c:v>
                </c:pt>
                <c:pt idx="3092">
                  <c:v>2323.1621856834699</c:v>
                </c:pt>
                <c:pt idx="3093">
                  <c:v>1911.86505615955</c:v>
                </c:pt>
                <c:pt idx="3094">
                  <c:v>1623.4760433055301</c:v>
                </c:pt>
                <c:pt idx="3095">
                  <c:v>1394.89083119006</c:v>
                </c:pt>
                <c:pt idx="3096">
                  <c:v>1211.1331778505</c:v>
                </c:pt>
                <c:pt idx="3097">
                  <c:v>1055.81600629781</c:v>
                </c:pt>
                <c:pt idx="3098">
                  <c:v>924.63430278524197</c:v>
                </c:pt>
                <c:pt idx="3099">
                  <c:v>811.51986437153801</c:v>
                </c:pt>
                <c:pt idx="3100">
                  <c:v>709.45761562883297</c:v>
                </c:pt>
                <c:pt idx="3101">
                  <c:v>618.77872602657703</c:v>
                </c:pt>
                <c:pt idx="3102">
                  <c:v>660.55482949602504</c:v>
                </c:pt>
                <c:pt idx="3103">
                  <c:v>1871.1552781011201</c:v>
                </c:pt>
                <c:pt idx="3104">
                  <c:v>2439.3596880918799</c:v>
                </c:pt>
                <c:pt idx="3105">
                  <c:v>2026.9246578694299</c:v>
                </c:pt>
                <c:pt idx="3106">
                  <c:v>5419.40272181417</c:v>
                </c:pt>
                <c:pt idx="3107">
                  <c:v>6256.7353179520696</c:v>
                </c:pt>
                <c:pt idx="3108">
                  <c:v>6378.8960084719802</c:v>
                </c:pt>
                <c:pt idx="3109">
                  <c:v>8209.6259153017909</c:v>
                </c:pt>
                <c:pt idx="3110">
                  <c:v>6016.1179855291302</c:v>
                </c:pt>
                <c:pt idx="3111">
                  <c:v>6813.9815967104196</c:v>
                </c:pt>
                <c:pt idx="3112">
                  <c:v>6782.4521363796503</c:v>
                </c:pt>
                <c:pt idx="3113">
                  <c:v>5445.0807254400897</c:v>
                </c:pt>
                <c:pt idx="3114">
                  <c:v>4376.6175943689204</c:v>
                </c:pt>
                <c:pt idx="3115">
                  <c:v>3527.4022150424698</c:v>
                </c:pt>
                <c:pt idx="3116">
                  <c:v>2205.0545729681498</c:v>
                </c:pt>
                <c:pt idx="3117">
                  <c:v>1807.6789819360499</c:v>
                </c:pt>
                <c:pt idx="3118">
                  <c:v>1527.5372975313501</c:v>
                </c:pt>
                <c:pt idx="3119">
                  <c:v>1318.5530392333301</c:v>
                </c:pt>
                <c:pt idx="3120">
                  <c:v>1153.0266724185201</c:v>
                </c:pt>
                <c:pt idx="3121">
                  <c:v>1016.31418404894</c:v>
                </c:pt>
                <c:pt idx="3122">
                  <c:v>894.58542581640904</c:v>
                </c:pt>
                <c:pt idx="3123">
                  <c:v>786.27783001221906</c:v>
                </c:pt>
                <c:pt idx="3124">
                  <c:v>690.76487545961504</c:v>
                </c:pt>
                <c:pt idx="3125">
                  <c:v>600.91665935421702</c:v>
                </c:pt>
                <c:pt idx="3126">
                  <c:v>620.95822973462396</c:v>
                </c:pt>
                <c:pt idx="3127">
                  <c:v>705.75711537155905</c:v>
                </c:pt>
                <c:pt idx="3128">
                  <c:v>940.14687828714705</c:v>
                </c:pt>
                <c:pt idx="3129">
                  <c:v>1237.36071284287</c:v>
                </c:pt>
                <c:pt idx="3130">
                  <c:v>1640.87012968725</c:v>
                </c:pt>
                <c:pt idx="3131">
                  <c:v>1416.19332205969</c:v>
                </c:pt>
                <c:pt idx="3132">
                  <c:v>2271.3194335421299</c:v>
                </c:pt>
                <c:pt idx="3133">
                  <c:v>2450.6288333703901</c:v>
                </c:pt>
                <c:pt idx="3134">
                  <c:v>3414.7858637807599</c:v>
                </c:pt>
                <c:pt idx="3135">
                  <c:v>4578.2505005315898</c:v>
                </c:pt>
                <c:pt idx="3136">
                  <c:v>4071.68348265743</c:v>
                </c:pt>
                <c:pt idx="3137">
                  <c:v>4861.6613278115801</c:v>
                </c:pt>
                <c:pt idx="3138">
                  <c:v>2810.1196177284501</c:v>
                </c:pt>
                <c:pt idx="3139">
                  <c:v>2827.6584296597698</c:v>
                </c:pt>
                <c:pt idx="3140">
                  <c:v>2188.9221262134602</c:v>
                </c:pt>
                <c:pt idx="3141">
                  <c:v>1644.0032628674701</c:v>
                </c:pt>
                <c:pt idx="3142">
                  <c:v>1323.44959492812</c:v>
                </c:pt>
                <c:pt idx="3143">
                  <c:v>1134.73778482644</c:v>
                </c:pt>
                <c:pt idx="3144">
                  <c:v>713.38515608992998</c:v>
                </c:pt>
                <c:pt idx="3145">
                  <c:v>565.27485684992098</c:v>
                </c:pt>
                <c:pt idx="3146">
                  <c:v>510.45031477673399</c:v>
                </c:pt>
                <c:pt idx="3147">
                  <c:v>438.286983037082</c:v>
                </c:pt>
                <c:pt idx="3148">
                  <c:v>369.63711524797202</c:v>
                </c:pt>
                <c:pt idx="3149">
                  <c:v>307.45744962439898</c:v>
                </c:pt>
                <c:pt idx="3150">
                  <c:v>340.34553510297502</c:v>
                </c:pt>
                <c:pt idx="3151">
                  <c:v>475.90685053539897</c:v>
                </c:pt>
                <c:pt idx="3152">
                  <c:v>741.49473866690801</c:v>
                </c:pt>
                <c:pt idx="3153">
                  <c:v>1114.74837671829</c:v>
                </c:pt>
                <c:pt idx="3154">
                  <c:v>1607.84726118661</c:v>
                </c:pt>
                <c:pt idx="3155">
                  <c:v>1961.92014261854</c:v>
                </c:pt>
                <c:pt idx="3156">
                  <c:v>1941.5707105265101</c:v>
                </c:pt>
                <c:pt idx="3157">
                  <c:v>2131.8831497436699</c:v>
                </c:pt>
                <c:pt idx="3158">
                  <c:v>3090.7162692954598</c:v>
                </c:pt>
                <c:pt idx="3159">
                  <c:v>4017.4668450082399</c:v>
                </c:pt>
                <c:pt idx="3160">
                  <c:v>5729.9389156713096</c:v>
                </c:pt>
                <c:pt idx="3161">
                  <c:v>4555.9926617853898</c:v>
                </c:pt>
                <c:pt idx="3162">
                  <c:v>3023.0209083630002</c:v>
                </c:pt>
                <c:pt idx="3163">
                  <c:v>2769.1574791243002</c:v>
                </c:pt>
                <c:pt idx="3164">
                  <c:v>1964.3150114769301</c:v>
                </c:pt>
                <c:pt idx="3165">
                  <c:v>1523.12467607748</c:v>
                </c:pt>
                <c:pt idx="3166">
                  <c:v>1289.5300900319701</c:v>
                </c:pt>
                <c:pt idx="3167">
                  <c:v>1106.1691928273499</c:v>
                </c:pt>
                <c:pt idx="3168">
                  <c:v>959.35785611553194</c:v>
                </c:pt>
                <c:pt idx="3169">
                  <c:v>832.930690647549</c:v>
                </c:pt>
                <c:pt idx="3170">
                  <c:v>727.78808952837301</c:v>
                </c:pt>
                <c:pt idx="3171">
                  <c:v>637.14311215590601</c:v>
                </c:pt>
                <c:pt idx="3172">
                  <c:v>553.40118816740403</c:v>
                </c:pt>
                <c:pt idx="3173">
                  <c:v>477.142298689737</c:v>
                </c:pt>
                <c:pt idx="3174">
                  <c:v>418.486054180037</c:v>
                </c:pt>
                <c:pt idx="3175">
                  <c:v>1769.6192838750601</c:v>
                </c:pt>
                <c:pt idx="3176">
                  <c:v>2342.97742699432</c:v>
                </c:pt>
                <c:pt idx="3177">
                  <c:v>2831.3411764960601</c:v>
                </c:pt>
                <c:pt idx="3178">
                  <c:v>5012.6333616525999</c:v>
                </c:pt>
                <c:pt idx="3179">
                  <c:v>5045.32369830263</c:v>
                </c:pt>
                <c:pt idx="3180">
                  <c:v>3888.0937530910701</c:v>
                </c:pt>
                <c:pt idx="3181">
                  <c:v>4144.4881414434103</c:v>
                </c:pt>
                <c:pt idx="3182">
                  <c:v>8979.5255714289106</c:v>
                </c:pt>
                <c:pt idx="3183">
                  <c:v>10075.3758863069</c:v>
                </c:pt>
                <c:pt idx="3184">
                  <c:v>10796.2729692055</c:v>
                </c:pt>
                <c:pt idx="3185">
                  <c:v>6482.5778107034002</c:v>
                </c:pt>
                <c:pt idx="3186">
                  <c:v>4519.9479801334601</c:v>
                </c:pt>
                <c:pt idx="3187">
                  <c:v>3404.8364633769302</c:v>
                </c:pt>
                <c:pt idx="3188">
                  <c:v>2553.3138663966602</c:v>
                </c:pt>
                <c:pt idx="3189">
                  <c:v>1989.26517022592</c:v>
                </c:pt>
                <c:pt idx="3190">
                  <c:v>1595.2062349616999</c:v>
                </c:pt>
                <c:pt idx="3191">
                  <c:v>1340.35516723416</c:v>
                </c:pt>
                <c:pt idx="3192">
                  <c:v>1157.5653426081701</c:v>
                </c:pt>
                <c:pt idx="3193">
                  <c:v>1006.7701567174699</c:v>
                </c:pt>
                <c:pt idx="3194">
                  <c:v>877.162261194032</c:v>
                </c:pt>
                <c:pt idx="3195">
                  <c:v>763.97049490836503</c:v>
                </c:pt>
                <c:pt idx="3196">
                  <c:v>665.78319435111302</c:v>
                </c:pt>
                <c:pt idx="3197">
                  <c:v>575.74170514534501</c:v>
                </c:pt>
                <c:pt idx="3198">
                  <c:v>572.82667420337395</c:v>
                </c:pt>
                <c:pt idx="3199">
                  <c:v>1698.0687960554301</c:v>
                </c:pt>
                <c:pt idx="3200">
                  <c:v>2270.5578997918401</c:v>
                </c:pt>
                <c:pt idx="3201">
                  <c:v>2803.69070592039</c:v>
                </c:pt>
                <c:pt idx="3202">
                  <c:v>2917.6296040524398</c:v>
                </c:pt>
                <c:pt idx="3203">
                  <c:v>3667.569219171</c:v>
                </c:pt>
                <c:pt idx="3204">
                  <c:v>3318.2373893567401</c:v>
                </c:pt>
                <c:pt idx="3205">
                  <c:v>4274.9720978954701</c:v>
                </c:pt>
                <c:pt idx="3206">
                  <c:v>6083.5270392885304</c:v>
                </c:pt>
                <c:pt idx="3207">
                  <c:v>9972.0011339372395</c:v>
                </c:pt>
                <c:pt idx="3208">
                  <c:v>7731.59985561132</c:v>
                </c:pt>
                <c:pt idx="3209">
                  <c:v>5521.2610999921899</c:v>
                </c:pt>
                <c:pt idx="3210">
                  <c:v>8923.7060611099405</c:v>
                </c:pt>
                <c:pt idx="3211">
                  <c:v>4590.9451885054796</c:v>
                </c:pt>
                <c:pt idx="3212">
                  <c:v>2575.09467743203</c:v>
                </c:pt>
                <c:pt idx="3213">
                  <c:v>2405.8823284084001</c:v>
                </c:pt>
                <c:pt idx="3214">
                  <c:v>1885.0054395011</c:v>
                </c:pt>
                <c:pt idx="3215">
                  <c:v>1462.4248817704499</c:v>
                </c:pt>
                <c:pt idx="3216">
                  <c:v>1181.3909370797501</c:v>
                </c:pt>
                <c:pt idx="3217">
                  <c:v>1014.38895695235</c:v>
                </c:pt>
                <c:pt idx="3218">
                  <c:v>880.33660353185996</c:v>
                </c:pt>
                <c:pt idx="3219">
                  <c:v>764.35473106201505</c:v>
                </c:pt>
                <c:pt idx="3220">
                  <c:v>662.25413322260295</c:v>
                </c:pt>
                <c:pt idx="3221">
                  <c:v>570.50706560301796</c:v>
                </c:pt>
                <c:pt idx="3222">
                  <c:v>486.77189563522802</c:v>
                </c:pt>
                <c:pt idx="3223">
                  <c:v>1856.88719067189</c:v>
                </c:pt>
                <c:pt idx="3224">
                  <c:v>2218.77896338653</c:v>
                </c:pt>
                <c:pt idx="3225">
                  <c:v>2623.70655892388</c:v>
                </c:pt>
                <c:pt idx="3226">
                  <c:v>3860.90708612972</c:v>
                </c:pt>
                <c:pt idx="3227">
                  <c:v>5551.1348017812297</c:v>
                </c:pt>
                <c:pt idx="3228">
                  <c:v>4536.5484280061501</c:v>
                </c:pt>
                <c:pt idx="3229">
                  <c:v>8006.8701643879303</c:v>
                </c:pt>
                <c:pt idx="3230">
                  <c:v>9357.8719441568592</c:v>
                </c:pt>
                <c:pt idx="3231">
                  <c:v>9340.8528801995508</c:v>
                </c:pt>
                <c:pt idx="3232">
                  <c:v>10376.1799508038</c:v>
                </c:pt>
                <c:pt idx="3233">
                  <c:v>6906.82896633783</c:v>
                </c:pt>
                <c:pt idx="3234">
                  <c:v>6436.6739694307698</c:v>
                </c:pt>
                <c:pt idx="3235">
                  <c:v>3864.31769213196</c:v>
                </c:pt>
                <c:pt idx="3236">
                  <c:v>2407.84187694908</c:v>
                </c:pt>
                <c:pt idx="3237">
                  <c:v>2578.3958125611998</c:v>
                </c:pt>
                <c:pt idx="3238">
                  <c:v>2003.2106504618901</c:v>
                </c:pt>
                <c:pt idx="3239">
                  <c:v>1511.7549481744099</c:v>
                </c:pt>
                <c:pt idx="3240">
                  <c:v>1241.1289500932301</c:v>
                </c:pt>
                <c:pt idx="3241">
                  <c:v>1059.13700916022</c:v>
                </c:pt>
                <c:pt idx="3242">
                  <c:v>905.96120516220105</c:v>
                </c:pt>
                <c:pt idx="3243">
                  <c:v>772.21209777400998</c:v>
                </c:pt>
                <c:pt idx="3244">
                  <c:v>655.41335977747497</c:v>
                </c:pt>
                <c:pt idx="3245">
                  <c:v>549.64272709407896</c:v>
                </c:pt>
                <c:pt idx="3246">
                  <c:v>523.28677348330405</c:v>
                </c:pt>
                <c:pt idx="3247">
                  <c:v>1716.9401722125101</c:v>
                </c:pt>
                <c:pt idx="3248">
                  <c:v>2186.0466974282599</c:v>
                </c:pt>
                <c:pt idx="3249">
                  <c:v>2660.5917721628098</c:v>
                </c:pt>
                <c:pt idx="3250">
                  <c:v>4597.7478390100096</c:v>
                </c:pt>
                <c:pt idx="3251">
                  <c:v>4102.9569745928102</c:v>
                </c:pt>
                <c:pt idx="3252">
                  <c:v>4854.4607897189699</c:v>
                </c:pt>
                <c:pt idx="3253">
                  <c:v>4734.3974793982297</c:v>
                </c:pt>
                <c:pt idx="3254">
                  <c:v>7956.5490637744397</c:v>
                </c:pt>
                <c:pt idx="3255">
                  <c:v>8766.9359059541293</c:v>
                </c:pt>
                <c:pt idx="3256">
                  <c:v>7154.4995407180204</c:v>
                </c:pt>
                <c:pt idx="3257">
                  <c:v>6606.8422407015196</c:v>
                </c:pt>
                <c:pt idx="3258">
                  <c:v>4752.3576460397298</c:v>
                </c:pt>
                <c:pt idx="3259">
                  <c:v>3472.96161846532</c:v>
                </c:pt>
                <c:pt idx="3260">
                  <c:v>2341.5000658005401</c:v>
                </c:pt>
                <c:pt idx="3261">
                  <c:v>1955.6095118977501</c:v>
                </c:pt>
                <c:pt idx="3262">
                  <c:v>1669.5078445255101</c:v>
                </c:pt>
                <c:pt idx="3263">
                  <c:v>1459.7120214035399</c:v>
                </c:pt>
                <c:pt idx="3264">
                  <c:v>1279.55588226285</c:v>
                </c:pt>
                <c:pt idx="3265">
                  <c:v>1119.7119551810999</c:v>
                </c:pt>
                <c:pt idx="3266">
                  <c:v>980.94255920974194</c:v>
                </c:pt>
                <c:pt idx="3267">
                  <c:v>857.90400877227898</c:v>
                </c:pt>
                <c:pt idx="3268">
                  <c:v>748.65189446284</c:v>
                </c:pt>
                <c:pt idx="3269">
                  <c:v>647.318451832032</c:v>
                </c:pt>
                <c:pt idx="3270">
                  <c:v>668.44089517635996</c:v>
                </c:pt>
                <c:pt idx="3271">
                  <c:v>1786.87701768175</c:v>
                </c:pt>
                <c:pt idx="3272">
                  <c:v>2185.2346712826802</c:v>
                </c:pt>
                <c:pt idx="3273">
                  <c:v>2680.1968451687599</c:v>
                </c:pt>
                <c:pt idx="3274">
                  <c:v>3388.2681234678898</c:v>
                </c:pt>
                <c:pt idx="3275">
                  <c:v>5941.7861338476596</c:v>
                </c:pt>
                <c:pt idx="3276">
                  <c:v>6598.89133645113</c:v>
                </c:pt>
                <c:pt idx="3277">
                  <c:v>6181.7784366342103</c:v>
                </c:pt>
                <c:pt idx="3278">
                  <c:v>8769.9601247506307</c:v>
                </c:pt>
                <c:pt idx="3279">
                  <c:v>7875.89995598929</c:v>
                </c:pt>
                <c:pt idx="3280">
                  <c:v>9295.8449128839493</c:v>
                </c:pt>
                <c:pt idx="3281">
                  <c:v>7778.8529375368098</c:v>
                </c:pt>
                <c:pt idx="3282">
                  <c:v>4167.05327371975</c:v>
                </c:pt>
                <c:pt idx="3283">
                  <c:v>4546.9001683078004</c:v>
                </c:pt>
                <c:pt idx="3284">
                  <c:v>2810.9647472155998</c:v>
                </c:pt>
                <c:pt idx="3285">
                  <c:v>2649.5204601411601</c:v>
                </c:pt>
                <c:pt idx="3286">
                  <c:v>2060.95209929354</c:v>
                </c:pt>
                <c:pt idx="3287">
                  <c:v>1646.63866506362</c:v>
                </c:pt>
                <c:pt idx="3288">
                  <c:v>1368.36084225014</c:v>
                </c:pt>
                <c:pt idx="3289">
                  <c:v>1185.7074840093901</c:v>
                </c:pt>
                <c:pt idx="3290">
                  <c:v>1029.7039279819701</c:v>
                </c:pt>
                <c:pt idx="3291">
                  <c:v>897.07949945618896</c:v>
                </c:pt>
                <c:pt idx="3292">
                  <c:v>777.90105474181803</c:v>
                </c:pt>
                <c:pt idx="3293">
                  <c:v>674.059194087111</c:v>
                </c:pt>
                <c:pt idx="3294">
                  <c:v>703.34719676686996</c:v>
                </c:pt>
                <c:pt idx="3295">
                  <c:v>797.49250256348898</c:v>
                </c:pt>
                <c:pt idx="3296">
                  <c:v>1166.4084826963499</c:v>
                </c:pt>
                <c:pt idx="3297">
                  <c:v>1697.8815517862599</c:v>
                </c:pt>
                <c:pt idx="3298">
                  <c:v>1953.0508019388201</c:v>
                </c:pt>
                <c:pt idx="3299">
                  <c:v>2431.9361593816502</c:v>
                </c:pt>
                <c:pt idx="3300">
                  <c:v>2300.02998290708</c:v>
                </c:pt>
                <c:pt idx="3301">
                  <c:v>2477.50757155161</c:v>
                </c:pt>
                <c:pt idx="3302">
                  <c:v>3130.3692407702101</c:v>
                </c:pt>
                <c:pt idx="3303">
                  <c:v>4828.6799478727698</c:v>
                </c:pt>
                <c:pt idx="3304">
                  <c:v>4921.4103755645801</c:v>
                </c:pt>
                <c:pt idx="3305">
                  <c:v>4126.5501782656502</c:v>
                </c:pt>
                <c:pt idx="3306">
                  <c:v>3551.65551662907</c:v>
                </c:pt>
                <c:pt idx="3307">
                  <c:v>2875.8806178135801</c:v>
                </c:pt>
                <c:pt idx="3308">
                  <c:v>2763.3736714193001</c:v>
                </c:pt>
                <c:pt idx="3309">
                  <c:v>2646.6349204804001</c:v>
                </c:pt>
                <c:pt idx="3310">
                  <c:v>2121.15333563985</c:v>
                </c:pt>
                <c:pt idx="3311">
                  <c:v>1764.1075139341599</c:v>
                </c:pt>
                <c:pt idx="3312">
                  <c:v>1359.95196170184</c:v>
                </c:pt>
                <c:pt idx="3313">
                  <c:v>1130.0519389173501</c:v>
                </c:pt>
                <c:pt idx="3314">
                  <c:v>996.86068295205496</c:v>
                </c:pt>
                <c:pt idx="3315">
                  <c:v>894.22699649954905</c:v>
                </c:pt>
                <c:pt idx="3316">
                  <c:v>808.33399033983801</c:v>
                </c:pt>
                <c:pt idx="3317">
                  <c:v>756.02100447398504</c:v>
                </c:pt>
                <c:pt idx="3318">
                  <c:v>765.03252108510299</c:v>
                </c:pt>
                <c:pt idx="3319">
                  <c:v>892.55002057987599</c:v>
                </c:pt>
                <c:pt idx="3320">
                  <c:v>1211.52145225457</c:v>
                </c:pt>
                <c:pt idx="3321">
                  <c:v>1154.4931829740001</c:v>
                </c:pt>
                <c:pt idx="3322">
                  <c:v>1948.0460502404101</c:v>
                </c:pt>
                <c:pt idx="3323">
                  <c:v>2218.1926031062699</c:v>
                </c:pt>
                <c:pt idx="3324">
                  <c:v>2478.9906434444702</c:v>
                </c:pt>
                <c:pt idx="3325">
                  <c:v>2452.75686006772</c:v>
                </c:pt>
                <c:pt idx="3326">
                  <c:v>3044.8544167353298</c:v>
                </c:pt>
                <c:pt idx="3327">
                  <c:v>4387.3536379472498</c:v>
                </c:pt>
                <c:pt idx="3328">
                  <c:v>4555.2154909340197</c:v>
                </c:pt>
                <c:pt idx="3329">
                  <c:v>3927.5100370013201</c:v>
                </c:pt>
                <c:pt idx="3330">
                  <c:v>3465.90155436748</c:v>
                </c:pt>
                <c:pt idx="3331">
                  <c:v>2517.4938000767502</c:v>
                </c:pt>
                <c:pt idx="3332">
                  <c:v>2036.25082808617</c:v>
                </c:pt>
                <c:pt idx="3333">
                  <c:v>1594.61152533471</c:v>
                </c:pt>
                <c:pt idx="3334">
                  <c:v>1340.08687339023</c:v>
                </c:pt>
                <c:pt idx="3335">
                  <c:v>1151.7714956304201</c:v>
                </c:pt>
                <c:pt idx="3336">
                  <c:v>1009.888463854</c:v>
                </c:pt>
                <c:pt idx="3337">
                  <c:v>895.99381898818899</c:v>
                </c:pt>
                <c:pt idx="3338">
                  <c:v>803.50134892514495</c:v>
                </c:pt>
                <c:pt idx="3339">
                  <c:v>729.25064616714894</c:v>
                </c:pt>
                <c:pt idx="3340">
                  <c:v>663.05170805840305</c:v>
                </c:pt>
                <c:pt idx="3341">
                  <c:v>608.777307681617</c:v>
                </c:pt>
                <c:pt idx="3342">
                  <c:v>617.21878916679498</c:v>
                </c:pt>
                <c:pt idx="3343">
                  <c:v>1931.00303561852</c:v>
                </c:pt>
                <c:pt idx="3344">
                  <c:v>2114.7083424447601</c:v>
                </c:pt>
                <c:pt idx="3345">
                  <c:v>2933.3606254420902</c:v>
                </c:pt>
                <c:pt idx="3346">
                  <c:v>2914.32247516296</c:v>
                </c:pt>
                <c:pt idx="3347">
                  <c:v>4329.8426993184003</c:v>
                </c:pt>
                <c:pt idx="3348">
                  <c:v>5466.0494694628096</c:v>
                </c:pt>
                <c:pt idx="3349">
                  <c:v>4626.6975973475401</c:v>
                </c:pt>
                <c:pt idx="3350">
                  <c:v>5659.83279215929</c:v>
                </c:pt>
                <c:pt idx="3351">
                  <c:v>6245.51327018965</c:v>
                </c:pt>
                <c:pt idx="3352">
                  <c:v>7107.3764608111396</c:v>
                </c:pt>
                <c:pt idx="3353">
                  <c:v>5158.6763659666203</c:v>
                </c:pt>
                <c:pt idx="3354">
                  <c:v>4184.2389619156702</c:v>
                </c:pt>
                <c:pt idx="3355">
                  <c:v>3312.0736223999102</c:v>
                </c:pt>
                <c:pt idx="3356">
                  <c:v>2297.41888207174</c:v>
                </c:pt>
                <c:pt idx="3357">
                  <c:v>1868.35958194765</c:v>
                </c:pt>
                <c:pt idx="3358">
                  <c:v>1577.6913734476</c:v>
                </c:pt>
                <c:pt idx="3359">
                  <c:v>1359.770525533</c:v>
                </c:pt>
                <c:pt idx="3360">
                  <c:v>1185.5516307272701</c:v>
                </c:pt>
                <c:pt idx="3361">
                  <c:v>1038.6496336458599</c:v>
                </c:pt>
                <c:pt idx="3362">
                  <c:v>913.60429337758399</c:v>
                </c:pt>
                <c:pt idx="3363">
                  <c:v>807.30062385065298</c:v>
                </c:pt>
                <c:pt idx="3364">
                  <c:v>710.90098326046302</c:v>
                </c:pt>
                <c:pt idx="3365">
                  <c:v>626.72333724005603</c:v>
                </c:pt>
                <c:pt idx="3366">
                  <c:v>623.09668742853898</c:v>
                </c:pt>
                <c:pt idx="3367">
                  <c:v>1759.3681703531599</c:v>
                </c:pt>
                <c:pt idx="3368">
                  <c:v>2081.8586262511199</c:v>
                </c:pt>
                <c:pt idx="3369">
                  <c:v>2592.7471251960801</c:v>
                </c:pt>
                <c:pt idx="3370">
                  <c:v>3491.3428413195002</c:v>
                </c:pt>
                <c:pt idx="3371">
                  <c:v>3358.9057227882099</c:v>
                </c:pt>
                <c:pt idx="3372">
                  <c:v>4320.33173909368</c:v>
                </c:pt>
                <c:pt idx="3373">
                  <c:v>5284.1493982514603</c:v>
                </c:pt>
                <c:pt idx="3374">
                  <c:v>5938.6561349567501</c:v>
                </c:pt>
                <c:pt idx="3375">
                  <c:v>6282.4251159019796</c:v>
                </c:pt>
                <c:pt idx="3376">
                  <c:v>7920.3544684316103</c:v>
                </c:pt>
                <c:pt idx="3377">
                  <c:v>5893.66790535154</c:v>
                </c:pt>
                <c:pt idx="3378">
                  <c:v>4759.0910349264204</c:v>
                </c:pt>
                <c:pt idx="3379">
                  <c:v>3390.4815820486101</c:v>
                </c:pt>
                <c:pt idx="3380">
                  <c:v>2375.4254200562</c:v>
                </c:pt>
                <c:pt idx="3381">
                  <c:v>1890.7449983167801</c:v>
                </c:pt>
                <c:pt idx="3382">
                  <c:v>1163.4027378528399</c:v>
                </c:pt>
                <c:pt idx="3383">
                  <c:v>1468.6406181617699</c:v>
                </c:pt>
                <c:pt idx="3384">
                  <c:v>1252.63814183619</c:v>
                </c:pt>
                <c:pt idx="3385">
                  <c:v>1092.3686172975899</c:v>
                </c:pt>
                <c:pt idx="3386">
                  <c:v>959.96994791013503</c:v>
                </c:pt>
                <c:pt idx="3387">
                  <c:v>849.71643563227406</c:v>
                </c:pt>
                <c:pt idx="3388">
                  <c:v>749.16237448664799</c:v>
                </c:pt>
                <c:pt idx="3389">
                  <c:v>662.01663620770103</c:v>
                </c:pt>
                <c:pt idx="3390">
                  <c:v>703.46543805347301</c:v>
                </c:pt>
                <c:pt idx="3391">
                  <c:v>1843.33227791334</c:v>
                </c:pt>
                <c:pt idx="3392">
                  <c:v>2171.5349087683098</c:v>
                </c:pt>
                <c:pt idx="3393">
                  <c:v>2900.4365204094302</c:v>
                </c:pt>
                <c:pt idx="3394">
                  <c:v>4485.1687319757702</c:v>
                </c:pt>
                <c:pt idx="3395">
                  <c:v>6373.4791305892904</c:v>
                </c:pt>
                <c:pt idx="3396">
                  <c:v>6152.02465448152</c:v>
                </c:pt>
                <c:pt idx="3397">
                  <c:v>5381.7758681628202</c:v>
                </c:pt>
                <c:pt idx="3398">
                  <c:v>5199.7630835720902</c:v>
                </c:pt>
                <c:pt idx="3399">
                  <c:v>8324.9776710647293</c:v>
                </c:pt>
                <c:pt idx="3400">
                  <c:v>5318.45347722717</c:v>
                </c:pt>
                <c:pt idx="3401">
                  <c:v>5709.5404772629499</c:v>
                </c:pt>
                <c:pt idx="3402">
                  <c:v>3818.8031005304401</c:v>
                </c:pt>
                <c:pt idx="3403">
                  <c:v>2976.38110877089</c:v>
                </c:pt>
                <c:pt idx="3404">
                  <c:v>2242.6031342164401</c:v>
                </c:pt>
                <c:pt idx="3405">
                  <c:v>2032.9993224751099</c:v>
                </c:pt>
                <c:pt idx="3406">
                  <c:v>1605.15542753876</c:v>
                </c:pt>
                <c:pt idx="3407">
                  <c:v>1332.8827199741499</c:v>
                </c:pt>
                <c:pt idx="3408">
                  <c:v>1152.11504625925</c:v>
                </c:pt>
                <c:pt idx="3409">
                  <c:v>1030.2171849377901</c:v>
                </c:pt>
                <c:pt idx="3410">
                  <c:v>938.18813337389304</c:v>
                </c:pt>
                <c:pt idx="3411">
                  <c:v>849.21316176792698</c:v>
                </c:pt>
                <c:pt idx="3412">
                  <c:v>771.65898661231199</c:v>
                </c:pt>
                <c:pt idx="3413">
                  <c:v>696.75650238739399</c:v>
                </c:pt>
                <c:pt idx="3414">
                  <c:v>555.68724667670699</c:v>
                </c:pt>
                <c:pt idx="3415">
                  <c:v>1935.49320713465</c:v>
                </c:pt>
                <c:pt idx="3416">
                  <c:v>2195.4015403309299</c:v>
                </c:pt>
                <c:pt idx="3417">
                  <c:v>3059.8135991306299</c:v>
                </c:pt>
                <c:pt idx="3418">
                  <c:v>3700.3202251749599</c:v>
                </c:pt>
                <c:pt idx="3419">
                  <c:v>5825.7200965300499</c:v>
                </c:pt>
                <c:pt idx="3420">
                  <c:v>5480.2489141043898</c:v>
                </c:pt>
                <c:pt idx="3421">
                  <c:v>4477.44603597682</c:v>
                </c:pt>
                <c:pt idx="3422">
                  <c:v>4946.6306241206503</c:v>
                </c:pt>
                <c:pt idx="3423">
                  <c:v>7539.7784115812801</c:v>
                </c:pt>
                <c:pt idx="3424">
                  <c:v>8694.6882212628407</c:v>
                </c:pt>
                <c:pt idx="3425">
                  <c:v>5157.8232313614499</c:v>
                </c:pt>
                <c:pt idx="3426">
                  <c:v>3869.42750299621</c:v>
                </c:pt>
                <c:pt idx="3427">
                  <c:v>2979.66719842477</c:v>
                </c:pt>
                <c:pt idx="3428">
                  <c:v>2146.2338561336301</c:v>
                </c:pt>
                <c:pt idx="3429">
                  <c:v>1744.2181508697099</c:v>
                </c:pt>
                <c:pt idx="3430">
                  <c:v>1476.33143587367</c:v>
                </c:pt>
                <c:pt idx="3431">
                  <c:v>1311.33795426136</c:v>
                </c:pt>
                <c:pt idx="3432">
                  <c:v>1166.6456092855101</c:v>
                </c:pt>
                <c:pt idx="3433">
                  <c:v>1040.4182405071899</c:v>
                </c:pt>
                <c:pt idx="3434">
                  <c:v>927.00174354263504</c:v>
                </c:pt>
                <c:pt idx="3435">
                  <c:v>838.46684134473799</c:v>
                </c:pt>
                <c:pt idx="3436">
                  <c:v>767.61876786816902</c:v>
                </c:pt>
                <c:pt idx="3437">
                  <c:v>708.24079527221602</c:v>
                </c:pt>
                <c:pt idx="3438">
                  <c:v>717.53670082330905</c:v>
                </c:pt>
                <c:pt idx="3439">
                  <c:v>3109.3321352851599</c:v>
                </c:pt>
                <c:pt idx="3440">
                  <c:v>2599.7229261176499</c:v>
                </c:pt>
                <c:pt idx="3441">
                  <c:v>4151.3689246153799</c:v>
                </c:pt>
                <c:pt idx="3442">
                  <c:v>5877.7677868733499</c:v>
                </c:pt>
                <c:pt idx="3443">
                  <c:v>4276.15774036311</c:v>
                </c:pt>
                <c:pt idx="3444">
                  <c:v>4790.3916087948101</c:v>
                </c:pt>
                <c:pt idx="3445">
                  <c:v>4386.2435126381497</c:v>
                </c:pt>
                <c:pt idx="3446">
                  <c:v>5214.1657690307202</c:v>
                </c:pt>
                <c:pt idx="3447">
                  <c:v>6196.9388081926199</c:v>
                </c:pt>
                <c:pt idx="3448">
                  <c:v>6760.6694325629796</c:v>
                </c:pt>
                <c:pt idx="3449">
                  <c:v>6614.6334620895896</c:v>
                </c:pt>
                <c:pt idx="3450">
                  <c:v>4645.01258829995</c:v>
                </c:pt>
                <c:pt idx="3451">
                  <c:v>3300.85056025414</c:v>
                </c:pt>
                <c:pt idx="3452">
                  <c:v>2556.8930800354501</c:v>
                </c:pt>
                <c:pt idx="3453">
                  <c:v>2282.5492713129402</c:v>
                </c:pt>
                <c:pt idx="3454">
                  <c:v>1889.82953588998</c:v>
                </c:pt>
                <c:pt idx="3455">
                  <c:v>1557.7343615294201</c:v>
                </c:pt>
                <c:pt idx="3456">
                  <c:v>1340.9417471796</c:v>
                </c:pt>
                <c:pt idx="3457">
                  <c:v>1189.30185151825</c:v>
                </c:pt>
                <c:pt idx="3458">
                  <c:v>1072.0282698107101</c:v>
                </c:pt>
                <c:pt idx="3459">
                  <c:v>993.63670047002404</c:v>
                </c:pt>
                <c:pt idx="3460">
                  <c:v>953.69698707334203</c:v>
                </c:pt>
                <c:pt idx="3461">
                  <c:v>928.90892807777504</c:v>
                </c:pt>
                <c:pt idx="3462">
                  <c:v>983.86866841365202</c:v>
                </c:pt>
                <c:pt idx="3463">
                  <c:v>1209.70778533215</c:v>
                </c:pt>
                <c:pt idx="3464">
                  <c:v>1565.7294673147801</c:v>
                </c:pt>
                <c:pt idx="3465">
                  <c:v>1929.31635207984</c:v>
                </c:pt>
                <c:pt idx="3466">
                  <c:v>2256.09035923076</c:v>
                </c:pt>
                <c:pt idx="3467">
                  <c:v>2648.5731294128</c:v>
                </c:pt>
                <c:pt idx="3468">
                  <c:v>2219.43657236728</c:v>
                </c:pt>
                <c:pt idx="3469">
                  <c:v>2831.4868817452998</c:v>
                </c:pt>
                <c:pt idx="3470">
                  <c:v>3313.8601406620901</c:v>
                </c:pt>
                <c:pt idx="3471">
                  <c:v>4225.7565272685497</c:v>
                </c:pt>
                <c:pt idx="3472">
                  <c:v>4024.30634174221</c:v>
                </c:pt>
                <c:pt idx="3473">
                  <c:v>3170.0794362840702</c:v>
                </c:pt>
                <c:pt idx="3474">
                  <c:v>2740.1734891311798</c:v>
                </c:pt>
                <c:pt idx="3475">
                  <c:v>2334.81992149197</c:v>
                </c:pt>
                <c:pt idx="3476">
                  <c:v>1883.64565647462</c:v>
                </c:pt>
                <c:pt idx="3477">
                  <c:v>1540.4661880881399</c:v>
                </c:pt>
                <c:pt idx="3478">
                  <c:v>1370.7335402542501</c:v>
                </c:pt>
                <c:pt idx="3479">
                  <c:v>1302.45634643329</c:v>
                </c:pt>
                <c:pt idx="3480">
                  <c:v>1179.0796773204299</c:v>
                </c:pt>
                <c:pt idx="3481">
                  <c:v>1076.9526679825301</c:v>
                </c:pt>
                <c:pt idx="3482">
                  <c:v>1048.14408083494</c:v>
                </c:pt>
                <c:pt idx="3483">
                  <c:v>971.28195344660696</c:v>
                </c:pt>
                <c:pt idx="3484">
                  <c:v>863.18536238228603</c:v>
                </c:pt>
                <c:pt idx="3485">
                  <c:v>756.24106950683404</c:v>
                </c:pt>
                <c:pt idx="3486">
                  <c:v>774.36047682874698</c:v>
                </c:pt>
                <c:pt idx="3487">
                  <c:v>996.23927756196804</c:v>
                </c:pt>
                <c:pt idx="3488">
                  <c:v>1388.5386169498099</c:v>
                </c:pt>
                <c:pt idx="3489">
                  <c:v>1293.0424876899899</c:v>
                </c:pt>
                <c:pt idx="3490">
                  <c:v>2271.4265632831698</c:v>
                </c:pt>
                <c:pt idx="3491">
                  <c:v>2640.3507125359301</c:v>
                </c:pt>
                <c:pt idx="3492">
                  <c:v>2521.8545705678298</c:v>
                </c:pt>
                <c:pt idx="3493">
                  <c:v>4619.2052275168398</c:v>
                </c:pt>
                <c:pt idx="3494">
                  <c:v>3270.3329700694699</c:v>
                </c:pt>
                <c:pt idx="3495">
                  <c:v>4192.8647410900703</c:v>
                </c:pt>
                <c:pt idx="3496">
                  <c:v>4479.2907131731299</c:v>
                </c:pt>
                <c:pt idx="3497">
                  <c:v>4362.2569008170603</c:v>
                </c:pt>
                <c:pt idx="3498">
                  <c:v>3314.06541520363</c:v>
                </c:pt>
                <c:pt idx="3499">
                  <c:v>2684.5327101391999</c:v>
                </c:pt>
                <c:pt idx="3500">
                  <c:v>2000.0907049253699</c:v>
                </c:pt>
                <c:pt idx="3501">
                  <c:v>1607.93312053663</c:v>
                </c:pt>
                <c:pt idx="3502">
                  <c:v>1380.9194467344701</c:v>
                </c:pt>
                <c:pt idx="3503">
                  <c:v>1206.9512661533599</c:v>
                </c:pt>
                <c:pt idx="3504">
                  <c:v>1068.7810428026801</c:v>
                </c:pt>
                <c:pt idx="3505">
                  <c:v>963.02117086797796</c:v>
                </c:pt>
                <c:pt idx="3506">
                  <c:v>870.52463270549299</c:v>
                </c:pt>
                <c:pt idx="3507">
                  <c:v>789.19258827538101</c:v>
                </c:pt>
                <c:pt idx="3508">
                  <c:v>714.72078456322299</c:v>
                </c:pt>
                <c:pt idx="3509">
                  <c:v>648.02899282317003</c:v>
                </c:pt>
                <c:pt idx="3510">
                  <c:v>670.252004038466</c:v>
                </c:pt>
                <c:pt idx="3511">
                  <c:v>1875.49569892609</c:v>
                </c:pt>
                <c:pt idx="3512">
                  <c:v>2435.90051708908</c:v>
                </c:pt>
                <c:pt idx="3513">
                  <c:v>3079.7532351201298</c:v>
                </c:pt>
                <c:pt idx="3514">
                  <c:v>7487.6254557878401</c:v>
                </c:pt>
                <c:pt idx="3515">
                  <c:v>7141.8735517347504</c:v>
                </c:pt>
                <c:pt idx="3516">
                  <c:v>4113.2039739414704</c:v>
                </c:pt>
                <c:pt idx="3517">
                  <c:v>9610.1302895408007</c:v>
                </c:pt>
                <c:pt idx="3518">
                  <c:v>9166.3569287594091</c:v>
                </c:pt>
                <c:pt idx="3519">
                  <c:v>8413.37665652736</c:v>
                </c:pt>
                <c:pt idx="3520">
                  <c:v>9850.9377247428292</c:v>
                </c:pt>
                <c:pt idx="3521">
                  <c:v>5542.5422243216599</c:v>
                </c:pt>
                <c:pt idx="3522">
                  <c:v>4133.4849474346202</c:v>
                </c:pt>
                <c:pt idx="3523">
                  <c:v>3144.01557538109</c:v>
                </c:pt>
                <c:pt idx="3524">
                  <c:v>2163.2094070467101</c:v>
                </c:pt>
                <c:pt idx="3525">
                  <c:v>1854.27636089157</c:v>
                </c:pt>
                <c:pt idx="3526">
                  <c:v>1507.3841326522399</c:v>
                </c:pt>
                <c:pt idx="3527">
                  <c:v>1295.8828636262699</c:v>
                </c:pt>
                <c:pt idx="3528">
                  <c:v>1149.2762974883201</c:v>
                </c:pt>
                <c:pt idx="3529">
                  <c:v>1041.8324276123401</c:v>
                </c:pt>
                <c:pt idx="3530">
                  <c:v>952.66531106433001</c:v>
                </c:pt>
                <c:pt idx="3531">
                  <c:v>863.09169069142604</c:v>
                </c:pt>
                <c:pt idx="3532">
                  <c:v>782.99017201378501</c:v>
                </c:pt>
                <c:pt idx="3533">
                  <c:v>705.76907063280601</c:v>
                </c:pt>
                <c:pt idx="3534">
                  <c:v>567.00365148651201</c:v>
                </c:pt>
                <c:pt idx="3535">
                  <c:v>1935.8898185928799</c:v>
                </c:pt>
                <c:pt idx="3536">
                  <c:v>2308.9019196750501</c:v>
                </c:pt>
                <c:pt idx="3537">
                  <c:v>3023.95165001949</c:v>
                </c:pt>
                <c:pt idx="3538">
                  <c:v>3614.0255642450102</c:v>
                </c:pt>
                <c:pt idx="3539">
                  <c:v>4245.1790303015896</c:v>
                </c:pt>
                <c:pt idx="3540">
                  <c:v>4370.5470431286603</c:v>
                </c:pt>
                <c:pt idx="3541">
                  <c:v>6095.9209037847004</c:v>
                </c:pt>
                <c:pt idx="3542">
                  <c:v>6218.9535618602304</c:v>
                </c:pt>
                <c:pt idx="3543">
                  <c:v>6743.4121030936203</c:v>
                </c:pt>
                <c:pt idx="3544">
                  <c:v>6846.8045886208001</c:v>
                </c:pt>
                <c:pt idx="3545">
                  <c:v>5115.5276139195003</c:v>
                </c:pt>
                <c:pt idx="3546">
                  <c:v>4715.8006886643598</c:v>
                </c:pt>
                <c:pt idx="3547">
                  <c:v>3521.7523072845602</c:v>
                </c:pt>
                <c:pt idx="3548">
                  <c:v>2326.4970972890401</c:v>
                </c:pt>
                <c:pt idx="3549">
                  <c:v>2364.63680600108</c:v>
                </c:pt>
                <c:pt idx="3550">
                  <c:v>1859.1802546825299</c:v>
                </c:pt>
                <c:pt idx="3551">
                  <c:v>1582.17181952176</c:v>
                </c:pt>
                <c:pt idx="3552">
                  <c:v>1367.3338241379799</c:v>
                </c:pt>
                <c:pt idx="3553">
                  <c:v>1238.7349856378601</c:v>
                </c:pt>
                <c:pt idx="3554">
                  <c:v>1130.1562582514</c:v>
                </c:pt>
                <c:pt idx="3555">
                  <c:v>1026.3673523775799</c:v>
                </c:pt>
                <c:pt idx="3556">
                  <c:v>924.59564507434004</c:v>
                </c:pt>
                <c:pt idx="3557">
                  <c:v>854.72111498620302</c:v>
                </c:pt>
                <c:pt idx="3558">
                  <c:v>816.129432874646</c:v>
                </c:pt>
                <c:pt idx="3559">
                  <c:v>1871.9789055614499</c:v>
                </c:pt>
                <c:pt idx="3560">
                  <c:v>2058.4918461740699</c:v>
                </c:pt>
                <c:pt idx="3561">
                  <c:v>2603.6176928078999</c:v>
                </c:pt>
                <c:pt idx="3562">
                  <c:v>3210.3895147438702</c:v>
                </c:pt>
                <c:pt idx="3563">
                  <c:v>3623.16119968251</c:v>
                </c:pt>
                <c:pt idx="3564">
                  <c:v>4304.2211993291803</c:v>
                </c:pt>
                <c:pt idx="3565">
                  <c:v>3726.0351580077399</c:v>
                </c:pt>
                <c:pt idx="3566">
                  <c:v>4371.1027453242395</c:v>
                </c:pt>
                <c:pt idx="3567">
                  <c:v>3797.1663481948799</c:v>
                </c:pt>
                <c:pt idx="3568">
                  <c:v>4427.2277433653599</c:v>
                </c:pt>
                <c:pt idx="3569">
                  <c:v>4475.27169841267</c:v>
                </c:pt>
                <c:pt idx="3570">
                  <c:v>3436.2889313394599</c:v>
                </c:pt>
                <c:pt idx="3571">
                  <c:v>2698.6514650555901</c:v>
                </c:pt>
                <c:pt idx="3572">
                  <c:v>1794.3849952453299</c:v>
                </c:pt>
                <c:pt idx="3573">
                  <c:v>1692.2674443129299</c:v>
                </c:pt>
                <c:pt idx="3574">
                  <c:v>1442.88533338297</c:v>
                </c:pt>
                <c:pt idx="3575">
                  <c:v>1236.3762087268699</c:v>
                </c:pt>
                <c:pt idx="3576">
                  <c:v>1076.51738794223</c:v>
                </c:pt>
                <c:pt idx="3577">
                  <c:v>924.01137057274195</c:v>
                </c:pt>
                <c:pt idx="3578">
                  <c:v>771.78718136498605</c:v>
                </c:pt>
                <c:pt idx="3579">
                  <c:v>660.05244148335498</c:v>
                </c:pt>
                <c:pt idx="3580">
                  <c:v>572.89758053827995</c:v>
                </c:pt>
                <c:pt idx="3581">
                  <c:v>502.83819219986202</c:v>
                </c:pt>
                <c:pt idx="3582">
                  <c:v>495.13783657087299</c:v>
                </c:pt>
                <c:pt idx="3583">
                  <c:v>1663.2887523161501</c:v>
                </c:pt>
                <c:pt idx="3584">
                  <c:v>1878.9887665209701</c:v>
                </c:pt>
                <c:pt idx="3585">
                  <c:v>2495.62846887349</c:v>
                </c:pt>
                <c:pt idx="3586">
                  <c:v>6390.3308204733203</c:v>
                </c:pt>
                <c:pt idx="3587">
                  <c:v>3870.26493644429</c:v>
                </c:pt>
                <c:pt idx="3588">
                  <c:v>5363.4189042852304</c:v>
                </c:pt>
                <c:pt idx="3589">
                  <c:v>3734.8195219719</c:v>
                </c:pt>
                <c:pt idx="3590">
                  <c:v>4726.3047233109501</c:v>
                </c:pt>
                <c:pt idx="3591">
                  <c:v>7760.6477741491099</c:v>
                </c:pt>
                <c:pt idx="3592">
                  <c:v>6246.3382654973802</c:v>
                </c:pt>
                <c:pt idx="3593">
                  <c:v>4029.9427869637202</c:v>
                </c:pt>
                <c:pt idx="3594">
                  <c:v>3523.3734678761002</c:v>
                </c:pt>
                <c:pt idx="3595">
                  <c:v>2634.4481248846</c:v>
                </c:pt>
                <c:pt idx="3596">
                  <c:v>1730.9361204029501</c:v>
                </c:pt>
                <c:pt idx="3597">
                  <c:v>1482.0637577801001</c:v>
                </c:pt>
                <c:pt idx="3598">
                  <c:v>1278.6716739712599</c:v>
                </c:pt>
                <c:pt idx="3599">
                  <c:v>1119.1705618001299</c:v>
                </c:pt>
                <c:pt idx="3600">
                  <c:v>987.66873090618901</c:v>
                </c:pt>
                <c:pt idx="3601">
                  <c:v>871.34453511742299</c:v>
                </c:pt>
                <c:pt idx="3602">
                  <c:v>770.37768021105205</c:v>
                </c:pt>
                <c:pt idx="3603">
                  <c:v>684.87896307059805</c:v>
                </c:pt>
                <c:pt idx="3604">
                  <c:v>610.79644051017306</c:v>
                </c:pt>
                <c:pt idx="3605">
                  <c:v>544.42875999630496</c:v>
                </c:pt>
                <c:pt idx="3606">
                  <c:v>555.76938212745097</c:v>
                </c:pt>
                <c:pt idx="3607">
                  <c:v>1684.45109842648</c:v>
                </c:pt>
                <c:pt idx="3608">
                  <c:v>2033.1571819068299</c:v>
                </c:pt>
                <c:pt idx="3609">
                  <c:v>2542.6917258990002</c:v>
                </c:pt>
                <c:pt idx="3610">
                  <c:v>5723.7399464610398</c:v>
                </c:pt>
                <c:pt idx="3611">
                  <c:v>5733.6471206619299</c:v>
                </c:pt>
                <c:pt idx="3612">
                  <c:v>4026.8585511317001</c:v>
                </c:pt>
                <c:pt idx="3613">
                  <c:v>5812.3421279774402</c:v>
                </c:pt>
                <c:pt idx="3614">
                  <c:v>8390.1611068588409</c:v>
                </c:pt>
                <c:pt idx="3615">
                  <c:v>5796.2291525670298</c:v>
                </c:pt>
                <c:pt idx="3616">
                  <c:v>8891.54599154268</c:v>
                </c:pt>
                <c:pt idx="3617">
                  <c:v>10029.0946447804</c:v>
                </c:pt>
                <c:pt idx="3618">
                  <c:v>4420.8888187940402</c:v>
                </c:pt>
                <c:pt idx="3619">
                  <c:v>3044.0592756191199</c:v>
                </c:pt>
                <c:pt idx="3620">
                  <c:v>2508.9696865698502</c:v>
                </c:pt>
                <c:pt idx="3621">
                  <c:v>2206.3595185838899</c:v>
                </c:pt>
                <c:pt idx="3622">
                  <c:v>1615.4096042568899</c:v>
                </c:pt>
                <c:pt idx="3623">
                  <c:v>1290.6045371370101</c:v>
                </c:pt>
                <c:pt idx="3624">
                  <c:v>1099.96054579017</c:v>
                </c:pt>
                <c:pt idx="3625">
                  <c:v>987.32101418006096</c:v>
                </c:pt>
                <c:pt idx="3626">
                  <c:v>929.39767037131605</c:v>
                </c:pt>
                <c:pt idx="3627">
                  <c:v>876.56133414584201</c:v>
                </c:pt>
                <c:pt idx="3628">
                  <c:v>827.37250031441204</c:v>
                </c:pt>
                <c:pt idx="3629">
                  <c:v>785.93072423443402</c:v>
                </c:pt>
                <c:pt idx="3630">
                  <c:v>833.26963050308302</c:v>
                </c:pt>
                <c:pt idx="3631">
                  <c:v>1070.5545816461299</c:v>
                </c:pt>
                <c:pt idx="3632">
                  <c:v>1434.3491918147599</c:v>
                </c:pt>
                <c:pt idx="3633">
                  <c:v>1246.6746399076201</c:v>
                </c:pt>
                <c:pt idx="3634">
                  <c:v>1838.1920103565101</c:v>
                </c:pt>
                <c:pt idx="3635">
                  <c:v>2403.6059338350701</c:v>
                </c:pt>
                <c:pt idx="3636">
                  <c:v>2756.1316379687901</c:v>
                </c:pt>
                <c:pt idx="3637">
                  <c:v>2446.13273887999</c:v>
                </c:pt>
                <c:pt idx="3638">
                  <c:v>3469.9342736694698</c:v>
                </c:pt>
                <c:pt idx="3639">
                  <c:v>6129.8886700704297</c:v>
                </c:pt>
                <c:pt idx="3640">
                  <c:v>6434.1137823057898</c:v>
                </c:pt>
                <c:pt idx="3641">
                  <c:v>6952.5172654472599</c:v>
                </c:pt>
                <c:pt idx="3642">
                  <c:v>2998.7623498401699</c:v>
                </c:pt>
                <c:pt idx="3643">
                  <c:v>3444.6047838906902</c:v>
                </c:pt>
                <c:pt idx="3644">
                  <c:v>2397.6372331830798</c:v>
                </c:pt>
                <c:pt idx="3645">
                  <c:v>1845.25134764784</c:v>
                </c:pt>
                <c:pt idx="3646">
                  <c:v>1535.20942943215</c:v>
                </c:pt>
                <c:pt idx="3647">
                  <c:v>1323.64332293031</c:v>
                </c:pt>
                <c:pt idx="3648">
                  <c:v>1174.2034953674499</c:v>
                </c:pt>
                <c:pt idx="3649">
                  <c:v>1057.1563628941501</c:v>
                </c:pt>
                <c:pt idx="3650">
                  <c:v>959.31914479281295</c:v>
                </c:pt>
                <c:pt idx="3651">
                  <c:v>863.58534030015005</c:v>
                </c:pt>
                <c:pt idx="3652">
                  <c:v>775.62804491282498</c:v>
                </c:pt>
                <c:pt idx="3653">
                  <c:v>689.98761867091298</c:v>
                </c:pt>
                <c:pt idx="3654">
                  <c:v>687.32521984865696</c:v>
                </c:pt>
                <c:pt idx="3655">
                  <c:v>814.16141266014199</c:v>
                </c:pt>
                <c:pt idx="3656">
                  <c:v>1078.5711413097999</c:v>
                </c:pt>
                <c:pt idx="3657">
                  <c:v>1527.5120883099401</c:v>
                </c:pt>
                <c:pt idx="3658">
                  <c:v>1689.47985199804</c:v>
                </c:pt>
                <c:pt idx="3659">
                  <c:v>2125.0630017933499</c:v>
                </c:pt>
                <c:pt idx="3660">
                  <c:v>2221.64790924715</c:v>
                </c:pt>
                <c:pt idx="3661">
                  <c:v>2677.0109798665098</c:v>
                </c:pt>
                <c:pt idx="3662">
                  <c:v>3507.82939675334</c:v>
                </c:pt>
                <c:pt idx="3663">
                  <c:v>4001.7851397961299</c:v>
                </c:pt>
                <c:pt idx="3664">
                  <c:v>3757.8082528344698</c:v>
                </c:pt>
                <c:pt idx="3665">
                  <c:v>4609.7061329887101</c:v>
                </c:pt>
                <c:pt idx="3666">
                  <c:v>3574.6410997623602</c:v>
                </c:pt>
                <c:pt idx="3667">
                  <c:v>2597.7421652415401</c:v>
                </c:pt>
                <c:pt idx="3668">
                  <c:v>2011.9480307603301</c:v>
                </c:pt>
                <c:pt idx="3669">
                  <c:v>1569.1837993244301</c:v>
                </c:pt>
                <c:pt idx="3670">
                  <c:v>1337.5749706851</c:v>
                </c:pt>
                <c:pt idx="3671">
                  <c:v>1157.31664732441</c:v>
                </c:pt>
                <c:pt idx="3672">
                  <c:v>1012.31846905444</c:v>
                </c:pt>
                <c:pt idx="3673">
                  <c:v>893.29950445637701</c:v>
                </c:pt>
                <c:pt idx="3674">
                  <c:v>791.30557753565904</c:v>
                </c:pt>
                <c:pt idx="3675">
                  <c:v>702.19877062061005</c:v>
                </c:pt>
                <c:pt idx="3676">
                  <c:v>621.80062886125199</c:v>
                </c:pt>
                <c:pt idx="3677">
                  <c:v>550.27814970949805</c:v>
                </c:pt>
                <c:pt idx="3678">
                  <c:v>558.48075297665002</c:v>
                </c:pt>
                <c:pt idx="3679">
                  <c:v>1795.0650647944201</c:v>
                </c:pt>
                <c:pt idx="3680">
                  <c:v>2242.8749082842301</c:v>
                </c:pt>
                <c:pt idx="3681">
                  <c:v>4752.9079577821904</c:v>
                </c:pt>
                <c:pt idx="3682">
                  <c:v>5717.9789825471798</c:v>
                </c:pt>
                <c:pt idx="3683">
                  <c:v>3770.9267268788999</c:v>
                </c:pt>
                <c:pt idx="3684">
                  <c:v>4141.0780585141501</c:v>
                </c:pt>
                <c:pt idx="3685">
                  <c:v>6710.87027388157</c:v>
                </c:pt>
                <c:pt idx="3686">
                  <c:v>5432.9972852048204</c:v>
                </c:pt>
                <c:pt idx="3687">
                  <c:v>10441.932417727099</c:v>
                </c:pt>
                <c:pt idx="3688">
                  <c:v>7264.5813521278696</c:v>
                </c:pt>
                <c:pt idx="3689">
                  <c:v>6216.6679349599899</c:v>
                </c:pt>
                <c:pt idx="3690">
                  <c:v>4648.6920202180499</c:v>
                </c:pt>
                <c:pt idx="3691">
                  <c:v>3467.2042891973701</c:v>
                </c:pt>
                <c:pt idx="3692">
                  <c:v>2324.1867562672101</c:v>
                </c:pt>
                <c:pt idx="3693">
                  <c:v>1903.4993859940801</c:v>
                </c:pt>
                <c:pt idx="3694">
                  <c:v>1616.2374640719299</c:v>
                </c:pt>
                <c:pt idx="3695">
                  <c:v>1430.43566841342</c:v>
                </c:pt>
                <c:pt idx="3696">
                  <c:v>1270.56804240056</c:v>
                </c:pt>
                <c:pt idx="3697">
                  <c:v>1127.8292305687801</c:v>
                </c:pt>
                <c:pt idx="3698">
                  <c:v>1002.68534674914</c:v>
                </c:pt>
                <c:pt idx="3699">
                  <c:v>889.75540160538503</c:v>
                </c:pt>
                <c:pt idx="3700">
                  <c:v>781.49591651301796</c:v>
                </c:pt>
                <c:pt idx="3701">
                  <c:v>683.87039494224302</c:v>
                </c:pt>
                <c:pt idx="3702">
                  <c:v>649.89828944764201</c:v>
                </c:pt>
                <c:pt idx="3703">
                  <c:v>1772.4778325623899</c:v>
                </c:pt>
                <c:pt idx="3704">
                  <c:v>2221.9251654335199</c:v>
                </c:pt>
                <c:pt idx="3705">
                  <c:v>1788.1626083266001</c:v>
                </c:pt>
                <c:pt idx="3706">
                  <c:v>4658.0637503266098</c:v>
                </c:pt>
                <c:pt idx="3707">
                  <c:v>6043.4254749309403</c:v>
                </c:pt>
                <c:pt idx="3708">
                  <c:v>4375.6075117631999</c:v>
                </c:pt>
                <c:pt idx="3709">
                  <c:v>4592.4416717048398</c:v>
                </c:pt>
                <c:pt idx="3710">
                  <c:v>5533.7876549869798</c:v>
                </c:pt>
                <c:pt idx="3711">
                  <c:v>7150.5273192863096</c:v>
                </c:pt>
                <c:pt idx="3712">
                  <c:v>9801.0694219457</c:v>
                </c:pt>
                <c:pt idx="3713">
                  <c:v>6643.8437799143603</c:v>
                </c:pt>
                <c:pt idx="3714">
                  <c:v>5153.1596302852404</c:v>
                </c:pt>
                <c:pt idx="3715">
                  <c:v>3696.0017279661802</c:v>
                </c:pt>
                <c:pt idx="3716">
                  <c:v>2464.0250535597902</c:v>
                </c:pt>
                <c:pt idx="3717">
                  <c:v>2061.6830230405399</c:v>
                </c:pt>
                <c:pt idx="3718">
                  <c:v>1763.93328219355</c:v>
                </c:pt>
                <c:pt idx="3719">
                  <c:v>1499.2786534448601</c:v>
                </c:pt>
                <c:pt idx="3720">
                  <c:v>1308.62937136141</c:v>
                </c:pt>
                <c:pt idx="3721">
                  <c:v>1161.2699905877</c:v>
                </c:pt>
                <c:pt idx="3722">
                  <c:v>1038.76318108286</c:v>
                </c:pt>
                <c:pt idx="3723">
                  <c:v>935.48749863515195</c:v>
                </c:pt>
                <c:pt idx="3724">
                  <c:v>848.01452087271605</c:v>
                </c:pt>
                <c:pt idx="3725">
                  <c:v>774.06434476837705</c:v>
                </c:pt>
                <c:pt idx="3726">
                  <c:v>612.15732758219997</c:v>
                </c:pt>
                <c:pt idx="3727">
                  <c:v>1911.8087554675301</c:v>
                </c:pt>
                <c:pt idx="3728">
                  <c:v>2361.6885504583702</c:v>
                </c:pt>
                <c:pt idx="3729">
                  <c:v>2727.5284130781802</c:v>
                </c:pt>
                <c:pt idx="3730">
                  <c:v>7008.6184106987503</c:v>
                </c:pt>
                <c:pt idx="3731">
                  <c:v>4511.2463494429703</c:v>
                </c:pt>
                <c:pt idx="3732">
                  <c:v>4324.2361032276904</c:v>
                </c:pt>
                <c:pt idx="3733">
                  <c:v>4897.9017613330898</c:v>
                </c:pt>
                <c:pt idx="3734">
                  <c:v>7425.5727313533998</c:v>
                </c:pt>
                <c:pt idx="3735">
                  <c:v>9349.0042436495805</c:v>
                </c:pt>
                <c:pt idx="3736">
                  <c:v>7715.8835397407402</c:v>
                </c:pt>
                <c:pt idx="3737">
                  <c:v>5360.7070951779497</c:v>
                </c:pt>
                <c:pt idx="3738">
                  <c:v>4195.5083004264698</c:v>
                </c:pt>
                <c:pt idx="3739">
                  <c:v>3452.3932728200598</c:v>
                </c:pt>
                <c:pt idx="3740">
                  <c:v>2188.375480019</c:v>
                </c:pt>
                <c:pt idx="3741">
                  <c:v>1834.5731590711</c:v>
                </c:pt>
                <c:pt idx="3742">
                  <c:v>1682.8344818780799</c:v>
                </c:pt>
                <c:pt idx="3743">
                  <c:v>1385.7863240177901</c:v>
                </c:pt>
                <c:pt idx="3744">
                  <c:v>1224.2156056266599</c:v>
                </c:pt>
                <c:pt idx="3745">
                  <c:v>1101.1005214348099</c:v>
                </c:pt>
                <c:pt idx="3746">
                  <c:v>993.48069104256001</c:v>
                </c:pt>
                <c:pt idx="3747">
                  <c:v>901.63474657566201</c:v>
                </c:pt>
                <c:pt idx="3748">
                  <c:v>817.43117364124498</c:v>
                </c:pt>
                <c:pt idx="3749">
                  <c:v>738.62371617357996</c:v>
                </c:pt>
                <c:pt idx="3750">
                  <c:v>738.73891212737601</c:v>
                </c:pt>
                <c:pt idx="3751">
                  <c:v>1867.47010137351</c:v>
                </c:pt>
                <c:pt idx="3752">
                  <c:v>2435.0710734867798</c:v>
                </c:pt>
                <c:pt idx="3753">
                  <c:v>3036.3395666281599</c:v>
                </c:pt>
                <c:pt idx="3754">
                  <c:v>6143.7192388876701</c:v>
                </c:pt>
                <c:pt idx="3755">
                  <c:v>5352.9732929326901</c:v>
                </c:pt>
                <c:pt idx="3756">
                  <c:v>6521.2437526046897</c:v>
                </c:pt>
                <c:pt idx="3757">
                  <c:v>7571.7858404113204</c:v>
                </c:pt>
                <c:pt idx="3758">
                  <c:v>8622.9983148353003</c:v>
                </c:pt>
                <c:pt idx="3759">
                  <c:v>10488.914758962501</c:v>
                </c:pt>
                <c:pt idx="3760">
                  <c:v>8529.4539322133496</c:v>
                </c:pt>
                <c:pt idx="3761">
                  <c:v>6781.8877909184102</c:v>
                </c:pt>
                <c:pt idx="3762">
                  <c:v>5733.3051903031601</c:v>
                </c:pt>
                <c:pt idx="3763">
                  <c:v>4129.8167096197003</c:v>
                </c:pt>
                <c:pt idx="3764">
                  <c:v>2739.3013950197001</c:v>
                </c:pt>
                <c:pt idx="3765">
                  <c:v>2507.0554056700398</c:v>
                </c:pt>
                <c:pt idx="3766">
                  <c:v>1983.4800896542399</c:v>
                </c:pt>
                <c:pt idx="3767">
                  <c:v>1735.5267831312999</c:v>
                </c:pt>
                <c:pt idx="3768">
                  <c:v>1522.4559681237999</c:v>
                </c:pt>
                <c:pt idx="3769">
                  <c:v>1341.4472647565599</c:v>
                </c:pt>
                <c:pt idx="3770">
                  <c:v>1201.8439015920101</c:v>
                </c:pt>
                <c:pt idx="3771">
                  <c:v>1076.0282561854301</c:v>
                </c:pt>
                <c:pt idx="3772">
                  <c:v>970.13869663458297</c:v>
                </c:pt>
                <c:pt idx="3773">
                  <c:v>870.927439878776</c:v>
                </c:pt>
                <c:pt idx="3774">
                  <c:v>862.57439849374498</c:v>
                </c:pt>
                <c:pt idx="3775">
                  <c:v>1974.52851649077</c:v>
                </c:pt>
                <c:pt idx="3776">
                  <c:v>2524.41456477066</c:v>
                </c:pt>
                <c:pt idx="3777">
                  <c:v>3218.7039276446299</c:v>
                </c:pt>
                <c:pt idx="3778">
                  <c:v>4943.3887675981196</c:v>
                </c:pt>
                <c:pt idx="3779">
                  <c:v>8666.7976521606597</c:v>
                </c:pt>
                <c:pt idx="3780">
                  <c:v>5808.2657119812502</c:v>
                </c:pt>
                <c:pt idx="3781">
                  <c:v>5168.3404039163197</c:v>
                </c:pt>
                <c:pt idx="3782">
                  <c:v>8743.9305674542193</c:v>
                </c:pt>
                <c:pt idx="3783">
                  <c:v>7797.2771462068304</c:v>
                </c:pt>
                <c:pt idx="3784">
                  <c:v>6283.06273365364</c:v>
                </c:pt>
                <c:pt idx="3785">
                  <c:v>5363.0593757207998</c:v>
                </c:pt>
                <c:pt idx="3786">
                  <c:v>4116.4710784872404</c:v>
                </c:pt>
                <c:pt idx="3787">
                  <c:v>3193.7947113371802</c:v>
                </c:pt>
                <c:pt idx="3788">
                  <c:v>2047.61239672645</c:v>
                </c:pt>
                <c:pt idx="3789">
                  <c:v>2342.3594395976402</c:v>
                </c:pt>
                <c:pt idx="3790">
                  <c:v>1989.29395773791</c:v>
                </c:pt>
                <c:pt idx="3791">
                  <c:v>1947.1400508921799</c:v>
                </c:pt>
                <c:pt idx="3792">
                  <c:v>1606.5123315419801</c:v>
                </c:pt>
                <c:pt idx="3793">
                  <c:v>1706.1858434763301</c:v>
                </c:pt>
                <c:pt idx="3794">
                  <c:v>1424.60322070144</c:v>
                </c:pt>
                <c:pt idx="3795">
                  <c:v>1163.20270804393</c:v>
                </c:pt>
                <c:pt idx="3796">
                  <c:v>946.01438854028504</c:v>
                </c:pt>
                <c:pt idx="3797">
                  <c:v>764.23087839401103</c:v>
                </c:pt>
                <c:pt idx="3798">
                  <c:v>848.75569629023403</c:v>
                </c:pt>
                <c:pt idx="3799">
                  <c:v>947.69597017386695</c:v>
                </c:pt>
                <c:pt idx="3800">
                  <c:v>1375.6480782997201</c:v>
                </c:pt>
                <c:pt idx="3801">
                  <c:v>1718.5266640226</c:v>
                </c:pt>
                <c:pt idx="3802">
                  <c:v>1324.39397242018</c:v>
                </c:pt>
                <c:pt idx="3803">
                  <c:v>2367.9943067115901</c:v>
                </c:pt>
                <c:pt idx="3804">
                  <c:v>2310.4198783410502</c:v>
                </c:pt>
                <c:pt idx="3805">
                  <c:v>4643.7608275613602</c:v>
                </c:pt>
                <c:pt idx="3806">
                  <c:v>3982.9579377616801</c:v>
                </c:pt>
                <c:pt idx="3807">
                  <c:v>4797.7644676079999</c:v>
                </c:pt>
                <c:pt idx="3808">
                  <c:v>4206.67572252025</c:v>
                </c:pt>
                <c:pt idx="3809">
                  <c:v>3547.9116417304199</c:v>
                </c:pt>
                <c:pt idx="3810">
                  <c:v>3001.6328649284601</c:v>
                </c:pt>
                <c:pt idx="3811">
                  <c:v>2208.9161325730101</c:v>
                </c:pt>
                <c:pt idx="3812">
                  <c:v>2031.9664018665401</c:v>
                </c:pt>
                <c:pt idx="3813">
                  <c:v>1571.4635742253799</c:v>
                </c:pt>
                <c:pt idx="3814">
                  <c:v>1249.6342764880401</c:v>
                </c:pt>
                <c:pt idx="3815">
                  <c:v>1046.87714405985</c:v>
                </c:pt>
                <c:pt idx="3816">
                  <c:v>897.79216402474299</c:v>
                </c:pt>
                <c:pt idx="3817">
                  <c:v>778.62985934599806</c:v>
                </c:pt>
                <c:pt idx="3818">
                  <c:v>676.83942363159395</c:v>
                </c:pt>
                <c:pt idx="3819">
                  <c:v>592.93704902733896</c:v>
                </c:pt>
                <c:pt idx="3820">
                  <c:v>523.83485454330798</c:v>
                </c:pt>
                <c:pt idx="3821">
                  <c:v>464.17782659751202</c:v>
                </c:pt>
                <c:pt idx="3822">
                  <c:v>405.64651714081299</c:v>
                </c:pt>
                <c:pt idx="3823">
                  <c:v>626.82487147437701</c:v>
                </c:pt>
                <c:pt idx="3824">
                  <c:v>890.95587777638502</c:v>
                </c:pt>
                <c:pt idx="3825">
                  <c:v>1531.41078570741</c:v>
                </c:pt>
                <c:pt idx="3826">
                  <c:v>1697.3907366948299</c:v>
                </c:pt>
                <c:pt idx="3827">
                  <c:v>2121.96373098802</c:v>
                </c:pt>
                <c:pt idx="3828">
                  <c:v>2252.2538519302502</c:v>
                </c:pt>
                <c:pt idx="3829">
                  <c:v>4381.9308571706097</c:v>
                </c:pt>
                <c:pt idx="3830">
                  <c:v>3749.6149458734199</c:v>
                </c:pt>
                <c:pt idx="3831">
                  <c:v>3834.1536426778498</c:v>
                </c:pt>
                <c:pt idx="3832">
                  <c:v>5099.6432657779997</c:v>
                </c:pt>
                <c:pt idx="3833">
                  <c:v>3949.23481918681</c:v>
                </c:pt>
                <c:pt idx="3834">
                  <c:v>4072.8504385879</c:v>
                </c:pt>
                <c:pt idx="3835">
                  <c:v>2818.1687425528298</c:v>
                </c:pt>
                <c:pt idx="3836">
                  <c:v>2164.5403526708001</c:v>
                </c:pt>
                <c:pt idx="3837">
                  <c:v>1698.1814032741199</c:v>
                </c:pt>
                <c:pt idx="3838">
                  <c:v>1412.60071447157</c:v>
                </c:pt>
                <c:pt idx="3839">
                  <c:v>1226.6768430234899</c:v>
                </c:pt>
                <c:pt idx="3840">
                  <c:v>1077.06386400358</c:v>
                </c:pt>
                <c:pt idx="3841">
                  <c:v>946.71302756162697</c:v>
                </c:pt>
                <c:pt idx="3842">
                  <c:v>826.50961854189597</c:v>
                </c:pt>
                <c:pt idx="3843">
                  <c:v>738.22976343329697</c:v>
                </c:pt>
                <c:pt idx="3844">
                  <c:v>658.72535728115702</c:v>
                </c:pt>
                <c:pt idx="3845">
                  <c:v>590.47274090568101</c:v>
                </c:pt>
                <c:pt idx="3846">
                  <c:v>522.49662235401001</c:v>
                </c:pt>
                <c:pt idx="3847">
                  <c:v>1921.1358472203201</c:v>
                </c:pt>
                <c:pt idx="3848">
                  <c:v>2337.2805365587201</c:v>
                </c:pt>
                <c:pt idx="3849">
                  <c:v>3076.93051202991</c:v>
                </c:pt>
                <c:pt idx="3850">
                  <c:v>3108.4927322051499</c:v>
                </c:pt>
                <c:pt idx="3851">
                  <c:v>7058.1834949351496</c:v>
                </c:pt>
                <c:pt idx="3852">
                  <c:v>3772.8166898322802</c:v>
                </c:pt>
                <c:pt idx="3853">
                  <c:v>7235.5641530267903</c:v>
                </c:pt>
                <c:pt idx="3854">
                  <c:v>6627.2474294287103</c:v>
                </c:pt>
                <c:pt idx="3855">
                  <c:v>4169.5667354007301</c:v>
                </c:pt>
                <c:pt idx="3856">
                  <c:v>5299.15001931797</c:v>
                </c:pt>
                <c:pt idx="3857">
                  <c:v>3961.5224903408798</c:v>
                </c:pt>
                <c:pt idx="3858">
                  <c:v>5100.2659707848197</c:v>
                </c:pt>
                <c:pt idx="3859">
                  <c:v>2817.54643009442</c:v>
                </c:pt>
                <c:pt idx="3860">
                  <c:v>2569.2088718636701</c:v>
                </c:pt>
                <c:pt idx="3861">
                  <c:v>1741.0707906003499</c:v>
                </c:pt>
                <c:pt idx="3862">
                  <c:v>1312.1610700507299</c:v>
                </c:pt>
                <c:pt idx="3863">
                  <c:v>1113.7709956425399</c:v>
                </c:pt>
                <c:pt idx="3864">
                  <c:v>940.944521507118</c:v>
                </c:pt>
                <c:pt idx="3865">
                  <c:v>816.41503174533398</c:v>
                </c:pt>
                <c:pt idx="3866">
                  <c:v>725.86208535714104</c:v>
                </c:pt>
                <c:pt idx="3867">
                  <c:v>644.06462514831105</c:v>
                </c:pt>
                <c:pt idx="3868">
                  <c:v>577.25205991098301</c:v>
                </c:pt>
                <c:pt idx="3869">
                  <c:v>514.13145219636795</c:v>
                </c:pt>
                <c:pt idx="3870">
                  <c:v>518.96672579715801</c:v>
                </c:pt>
                <c:pt idx="3871">
                  <c:v>2774.43606558386</c:v>
                </c:pt>
                <c:pt idx="3872">
                  <c:v>2021.50754146597</c:v>
                </c:pt>
                <c:pt idx="3873">
                  <c:v>3528.2295804416599</c:v>
                </c:pt>
                <c:pt idx="3874">
                  <c:v>3831.6546800043402</c:v>
                </c:pt>
                <c:pt idx="3875">
                  <c:v>3499.9309779806199</c:v>
                </c:pt>
                <c:pt idx="3876">
                  <c:v>3281.38552786112</c:v>
                </c:pt>
                <c:pt idx="3877">
                  <c:v>3837.9641484492699</c:v>
                </c:pt>
                <c:pt idx="3878">
                  <c:v>3623.57988037006</c:v>
                </c:pt>
                <c:pt idx="3879">
                  <c:v>5983.9249906722298</c:v>
                </c:pt>
                <c:pt idx="3880">
                  <c:v>6305.9912565676696</c:v>
                </c:pt>
                <c:pt idx="3881">
                  <c:v>4282.0176205778198</c:v>
                </c:pt>
                <c:pt idx="3882">
                  <c:v>3006.3334499570501</c:v>
                </c:pt>
                <c:pt idx="3883">
                  <c:v>2593.4697087837199</c:v>
                </c:pt>
                <c:pt idx="3884">
                  <c:v>1782.3590898202201</c:v>
                </c:pt>
                <c:pt idx="3885">
                  <c:v>1310.1424419052601</c:v>
                </c:pt>
                <c:pt idx="3886">
                  <c:v>1074.6446254452101</c:v>
                </c:pt>
                <c:pt idx="3887">
                  <c:v>943.31513605726298</c:v>
                </c:pt>
                <c:pt idx="3888">
                  <c:v>847.16610389177004</c:v>
                </c:pt>
                <c:pt idx="3889">
                  <c:v>771.26902899165395</c:v>
                </c:pt>
                <c:pt idx="3890">
                  <c:v>693.85348216314298</c:v>
                </c:pt>
                <c:pt idx="3891">
                  <c:v>631.36252105776998</c:v>
                </c:pt>
                <c:pt idx="3892">
                  <c:v>584.89820529024405</c:v>
                </c:pt>
                <c:pt idx="3893">
                  <c:v>475.32778384717102</c:v>
                </c:pt>
                <c:pt idx="3894">
                  <c:v>481.83858760266497</c:v>
                </c:pt>
                <c:pt idx="3895">
                  <c:v>1870.3433251148799</c:v>
                </c:pt>
                <c:pt idx="3896">
                  <c:v>1860.5302866715799</c:v>
                </c:pt>
                <c:pt idx="3897">
                  <c:v>2822.17528208876</c:v>
                </c:pt>
                <c:pt idx="3898">
                  <c:v>4515.5227849163903</c:v>
                </c:pt>
                <c:pt idx="3899">
                  <c:v>3994.58841290183</c:v>
                </c:pt>
                <c:pt idx="3900">
                  <c:v>4031.2991746154798</c:v>
                </c:pt>
                <c:pt idx="3901">
                  <c:v>5627.0287640931201</c:v>
                </c:pt>
                <c:pt idx="3902">
                  <c:v>5490.8838183971302</c:v>
                </c:pt>
                <c:pt idx="3903">
                  <c:v>7721.8686006260396</c:v>
                </c:pt>
                <c:pt idx="3904">
                  <c:v>5818.44566371976</c:v>
                </c:pt>
                <c:pt idx="3905">
                  <c:v>3936.41351553199</c:v>
                </c:pt>
                <c:pt idx="3906">
                  <c:v>3161.3762701738501</c:v>
                </c:pt>
                <c:pt idx="3907">
                  <c:v>2506.9213841115402</c:v>
                </c:pt>
                <c:pt idx="3908">
                  <c:v>1913.3634812661301</c:v>
                </c:pt>
                <c:pt idx="3909">
                  <c:v>1750.6213122433201</c:v>
                </c:pt>
                <c:pt idx="3910">
                  <c:v>1312.69125972438</c:v>
                </c:pt>
                <c:pt idx="3911">
                  <c:v>1009.89935425921</c:v>
                </c:pt>
                <c:pt idx="3912">
                  <c:v>840.20608533067104</c:v>
                </c:pt>
                <c:pt idx="3913">
                  <c:v>734.82612905983206</c:v>
                </c:pt>
                <c:pt idx="3914">
                  <c:v>637.48725226925797</c:v>
                </c:pt>
                <c:pt idx="3915">
                  <c:v>572.32413341414804</c:v>
                </c:pt>
                <c:pt idx="3916">
                  <c:v>529.06508416992904</c:v>
                </c:pt>
                <c:pt idx="3917">
                  <c:v>499.03839586829002</c:v>
                </c:pt>
                <c:pt idx="3918">
                  <c:v>505.86597785183301</c:v>
                </c:pt>
                <c:pt idx="3919">
                  <c:v>1814.4731218110001</c:v>
                </c:pt>
                <c:pt idx="3920">
                  <c:v>1967.43856649641</c:v>
                </c:pt>
                <c:pt idx="3921">
                  <c:v>2574.0965697400602</c:v>
                </c:pt>
                <c:pt idx="3922">
                  <c:v>4810.2798583845197</c:v>
                </c:pt>
                <c:pt idx="3923">
                  <c:v>2918.6210143025701</c:v>
                </c:pt>
                <c:pt idx="3924">
                  <c:v>2945.2945979925598</c:v>
                </c:pt>
                <c:pt idx="3925">
                  <c:v>4011.88274878119</c:v>
                </c:pt>
                <c:pt idx="3926">
                  <c:v>2758.1687074811798</c:v>
                </c:pt>
                <c:pt idx="3927">
                  <c:v>3212.0834022192898</c:v>
                </c:pt>
                <c:pt idx="3928">
                  <c:v>2433.1233402234502</c:v>
                </c:pt>
                <c:pt idx="3929">
                  <c:v>2016.7576680567499</c:v>
                </c:pt>
                <c:pt idx="3930">
                  <c:v>1991.51784717074</c:v>
                </c:pt>
                <c:pt idx="3931">
                  <c:v>1692.5937215246399</c:v>
                </c:pt>
                <c:pt idx="3932">
                  <c:v>719.64294348585099</c:v>
                </c:pt>
                <c:pt idx="3933">
                  <c:v>465.70314510370002</c:v>
                </c:pt>
                <c:pt idx="3934">
                  <c:v>384.947870475044</c:v>
                </c:pt>
                <c:pt idx="3935">
                  <c:v>312.28336170154802</c:v>
                </c:pt>
                <c:pt idx="3936">
                  <c:v>246.74792932592399</c:v>
                </c:pt>
                <c:pt idx="3937">
                  <c:v>189.68326441475301</c:v>
                </c:pt>
                <c:pt idx="3938">
                  <c:v>106.567540435173</c:v>
                </c:pt>
                <c:pt idx="3939">
                  <c:v>82.299310176400098</c:v>
                </c:pt>
                <c:pt idx="3940">
                  <c:v>73.817368520983194</c:v>
                </c:pt>
                <c:pt idx="3941">
                  <c:v>15.246959949708</c:v>
                </c:pt>
                <c:pt idx="3942">
                  <c:v>36.863481741566197</c:v>
                </c:pt>
                <c:pt idx="3943">
                  <c:v>1166.98768385167</c:v>
                </c:pt>
                <c:pt idx="3944">
                  <c:v>1237.1445913359601</c:v>
                </c:pt>
                <c:pt idx="3945">
                  <c:v>1720.1255022104499</c:v>
                </c:pt>
                <c:pt idx="3946">
                  <c:v>1791.72447443497</c:v>
                </c:pt>
                <c:pt idx="3947">
                  <c:v>2507.5200615226199</c:v>
                </c:pt>
                <c:pt idx="3948">
                  <c:v>2556.6561353923398</c:v>
                </c:pt>
                <c:pt idx="3949">
                  <c:v>4156.4838487686502</c:v>
                </c:pt>
                <c:pt idx="3950">
                  <c:v>3615.0762791485899</c:v>
                </c:pt>
                <c:pt idx="3951">
                  <c:v>2482.45538320592</c:v>
                </c:pt>
                <c:pt idx="3952">
                  <c:v>2474.0865625916299</c:v>
                </c:pt>
                <c:pt idx="3953">
                  <c:v>2149.4733605347501</c:v>
                </c:pt>
                <c:pt idx="3954">
                  <c:v>2427.6013590810999</c:v>
                </c:pt>
                <c:pt idx="3955">
                  <c:v>1574.3396384755199</c:v>
                </c:pt>
                <c:pt idx="3956">
                  <c:v>767.67432078371201</c:v>
                </c:pt>
                <c:pt idx="3957">
                  <c:v>535.36314390609698</c:v>
                </c:pt>
                <c:pt idx="3958">
                  <c:v>412.39063973248199</c:v>
                </c:pt>
                <c:pt idx="3959">
                  <c:v>347.92038228995801</c:v>
                </c:pt>
                <c:pt idx="3960">
                  <c:v>287.34728666496801</c:v>
                </c:pt>
                <c:pt idx="3961">
                  <c:v>224.316303896091</c:v>
                </c:pt>
                <c:pt idx="3962">
                  <c:v>139.940810683248</c:v>
                </c:pt>
                <c:pt idx="3963">
                  <c:v>103.53588207311201</c:v>
                </c:pt>
                <c:pt idx="3964">
                  <c:v>83.645352470008703</c:v>
                </c:pt>
                <c:pt idx="3965">
                  <c:v>59.920855045683403</c:v>
                </c:pt>
                <c:pt idx="3966">
                  <c:v>53.027263725958001</c:v>
                </c:pt>
                <c:pt idx="3967">
                  <c:v>81.015626318243505</c:v>
                </c:pt>
                <c:pt idx="3968">
                  <c:v>94.482286326252293</c:v>
                </c:pt>
                <c:pt idx="3969">
                  <c:v>176.17480360723701</c:v>
                </c:pt>
                <c:pt idx="3970">
                  <c:v>321.88248355922502</c:v>
                </c:pt>
                <c:pt idx="3971">
                  <c:v>358.40642390691499</c:v>
                </c:pt>
                <c:pt idx="3972">
                  <c:v>467.26566903249</c:v>
                </c:pt>
                <c:pt idx="3973">
                  <c:v>743.35640824783195</c:v>
                </c:pt>
                <c:pt idx="3974">
                  <c:v>753.90308791663904</c:v>
                </c:pt>
                <c:pt idx="3975">
                  <c:v>826.86930116878</c:v>
                </c:pt>
                <c:pt idx="3976">
                  <c:v>720.49419516416401</c:v>
                </c:pt>
                <c:pt idx="3977">
                  <c:v>453.64309338282698</c:v>
                </c:pt>
                <c:pt idx="3978">
                  <c:v>325.61073754642001</c:v>
                </c:pt>
                <c:pt idx="3979">
                  <c:v>247.93563939031401</c:v>
                </c:pt>
                <c:pt idx="3980">
                  <c:v>182.25781987252</c:v>
                </c:pt>
                <c:pt idx="3981">
                  <c:v>135.18384652917001</c:v>
                </c:pt>
                <c:pt idx="3982">
                  <c:v>97.603761177066204</c:v>
                </c:pt>
                <c:pt idx="3983">
                  <c:v>56.514114256959999</c:v>
                </c:pt>
                <c:pt idx="3984">
                  <c:v>46.578900538595697</c:v>
                </c:pt>
                <c:pt idx="3985">
                  <c:v>44.255963644524002</c:v>
                </c:pt>
                <c:pt idx="3986">
                  <c:v>34.103767113490598</c:v>
                </c:pt>
                <c:pt idx="3987">
                  <c:v>26.010115842364499</c:v>
                </c:pt>
                <c:pt idx="3988">
                  <c:v>21.070350464671801</c:v>
                </c:pt>
                <c:pt idx="3989">
                  <c:v>17.562054081662101</c:v>
                </c:pt>
                <c:pt idx="3990">
                  <c:v>25.512674153788499</c:v>
                </c:pt>
                <c:pt idx="3991">
                  <c:v>59.014223271016597</c:v>
                </c:pt>
                <c:pt idx="3992">
                  <c:v>84.142774454982302</c:v>
                </c:pt>
                <c:pt idx="3993">
                  <c:v>181.73032963770899</c:v>
                </c:pt>
                <c:pt idx="3994">
                  <c:v>353.310969108731</c:v>
                </c:pt>
                <c:pt idx="3995">
                  <c:v>403.51570465551401</c:v>
                </c:pt>
                <c:pt idx="3996">
                  <c:v>620.39050582323102</c:v>
                </c:pt>
                <c:pt idx="3997">
                  <c:v>888.20440308356297</c:v>
                </c:pt>
                <c:pt idx="3998">
                  <c:v>1103.4685856139799</c:v>
                </c:pt>
                <c:pt idx="3999">
                  <c:v>1144.7997856315401</c:v>
                </c:pt>
                <c:pt idx="4000">
                  <c:v>986.18541609468105</c:v>
                </c:pt>
                <c:pt idx="4001">
                  <c:v>606.42781165369399</c:v>
                </c:pt>
                <c:pt idx="4002">
                  <c:v>457.71565265962698</c:v>
                </c:pt>
                <c:pt idx="4003">
                  <c:v>385.74866427844802</c:v>
                </c:pt>
                <c:pt idx="4004">
                  <c:v>332.32659572363298</c:v>
                </c:pt>
                <c:pt idx="4005">
                  <c:v>277.60291578463898</c:v>
                </c:pt>
                <c:pt idx="4006">
                  <c:v>230.891481615061</c:v>
                </c:pt>
                <c:pt idx="4007">
                  <c:v>170.967664494736</c:v>
                </c:pt>
                <c:pt idx="4008">
                  <c:v>158.53976966478001</c:v>
                </c:pt>
                <c:pt idx="4009">
                  <c:v>173.51320317984499</c:v>
                </c:pt>
                <c:pt idx="4010">
                  <c:v>190.516113996738</c:v>
                </c:pt>
                <c:pt idx="4011">
                  <c:v>196.78671435218399</c:v>
                </c:pt>
                <c:pt idx="4012">
                  <c:v>192.90435958491099</c:v>
                </c:pt>
                <c:pt idx="4013">
                  <c:v>186.72749556649299</c:v>
                </c:pt>
                <c:pt idx="4014">
                  <c:v>190.03737182406101</c:v>
                </c:pt>
                <c:pt idx="4015">
                  <c:v>1323.3192234977701</c:v>
                </c:pt>
                <c:pt idx="4016">
                  <c:v>1294.80180914419</c:v>
                </c:pt>
                <c:pt idx="4017">
                  <c:v>2747.6872719661601</c:v>
                </c:pt>
                <c:pt idx="4018">
                  <c:v>1963.57728312771</c:v>
                </c:pt>
                <c:pt idx="4019">
                  <c:v>2302.1890117770499</c:v>
                </c:pt>
                <c:pt idx="4020">
                  <c:v>2699.0279750776299</c:v>
                </c:pt>
                <c:pt idx="4021">
                  <c:v>3277.1523557293799</c:v>
                </c:pt>
                <c:pt idx="4022">
                  <c:v>3139.1707143526201</c:v>
                </c:pt>
                <c:pt idx="4023">
                  <c:v>4348.1389890652299</c:v>
                </c:pt>
                <c:pt idx="4024">
                  <c:v>3231.3549179025399</c:v>
                </c:pt>
                <c:pt idx="4025">
                  <c:v>2087.8227716736701</c:v>
                </c:pt>
                <c:pt idx="4026">
                  <c:v>2390.2113277423</c:v>
                </c:pt>
                <c:pt idx="4027">
                  <c:v>2640.3479000863499</c:v>
                </c:pt>
                <c:pt idx="4028">
                  <c:v>872.32644993646898</c:v>
                </c:pt>
                <c:pt idx="4029">
                  <c:v>609.23046641126496</c:v>
                </c:pt>
                <c:pt idx="4030">
                  <c:v>446.22286220820303</c:v>
                </c:pt>
                <c:pt idx="4031">
                  <c:v>335.43037533442902</c:v>
                </c:pt>
                <c:pt idx="4032">
                  <c:v>283.99720029271299</c:v>
                </c:pt>
                <c:pt idx="4033">
                  <c:v>241.73637287950999</c:v>
                </c:pt>
                <c:pt idx="4034">
                  <c:v>200.418637530029</c:v>
                </c:pt>
                <c:pt idx="4035">
                  <c:v>166.31019336628</c:v>
                </c:pt>
                <c:pt idx="4036">
                  <c:v>137.861034278067</c:v>
                </c:pt>
                <c:pt idx="4037">
                  <c:v>117.629042420464</c:v>
                </c:pt>
                <c:pt idx="4038">
                  <c:v>112.41845505539401</c:v>
                </c:pt>
                <c:pt idx="4039">
                  <c:v>1198.2427203918</c:v>
                </c:pt>
                <c:pt idx="4040">
                  <c:v>1257.50409799413</c:v>
                </c:pt>
                <c:pt idx="4041">
                  <c:v>1825.77596597057</c:v>
                </c:pt>
                <c:pt idx="4042">
                  <c:v>1856.1697070641801</c:v>
                </c:pt>
                <c:pt idx="4043">
                  <c:v>2692.90152768708</c:v>
                </c:pt>
                <c:pt idx="4044">
                  <c:v>2753.3114137337002</c:v>
                </c:pt>
                <c:pt idx="4045">
                  <c:v>2827.4897419203699</c:v>
                </c:pt>
                <c:pt idx="4046">
                  <c:v>2495.0400585561802</c:v>
                </c:pt>
                <c:pt idx="4047">
                  <c:v>4985.7056111617903</c:v>
                </c:pt>
                <c:pt idx="4048">
                  <c:v>4123.0359853551199</c:v>
                </c:pt>
                <c:pt idx="4049">
                  <c:v>2312.96313215277</c:v>
                </c:pt>
                <c:pt idx="4050">
                  <c:v>2321.29778187787</c:v>
                </c:pt>
                <c:pt idx="4051">
                  <c:v>2296.84099519747</c:v>
                </c:pt>
                <c:pt idx="4052">
                  <c:v>1050.6960358510501</c:v>
                </c:pt>
                <c:pt idx="4053">
                  <c:v>836.55535077457</c:v>
                </c:pt>
                <c:pt idx="4054">
                  <c:v>713.22406370461101</c:v>
                </c:pt>
                <c:pt idx="4055">
                  <c:v>602.68294424274995</c:v>
                </c:pt>
                <c:pt idx="4056">
                  <c:v>557.77715527598104</c:v>
                </c:pt>
                <c:pt idx="4057">
                  <c:v>531.4407393857</c:v>
                </c:pt>
                <c:pt idx="4058">
                  <c:v>494.74393350204701</c:v>
                </c:pt>
                <c:pt idx="4059">
                  <c:v>470.65659205722699</c:v>
                </c:pt>
                <c:pt idx="4060">
                  <c:v>464.365960914433</c:v>
                </c:pt>
                <c:pt idx="4061">
                  <c:v>461.31120502748399</c:v>
                </c:pt>
                <c:pt idx="4062">
                  <c:v>524.15337007785695</c:v>
                </c:pt>
                <c:pt idx="4063">
                  <c:v>2154.9494389002598</c:v>
                </c:pt>
                <c:pt idx="4064">
                  <c:v>2508.4749872502598</c:v>
                </c:pt>
                <c:pt idx="4065">
                  <c:v>2701.1439867007498</c:v>
                </c:pt>
                <c:pt idx="4066">
                  <c:v>4913.3506563819401</c:v>
                </c:pt>
                <c:pt idx="4067">
                  <c:v>6389.2444072102699</c:v>
                </c:pt>
                <c:pt idx="4068">
                  <c:v>5954.8506340531603</c:v>
                </c:pt>
                <c:pt idx="4069">
                  <c:v>4364.7894134559901</c:v>
                </c:pt>
                <c:pt idx="4070">
                  <c:v>6660.7760906956601</c:v>
                </c:pt>
                <c:pt idx="4071">
                  <c:v>8687.4429811187492</c:v>
                </c:pt>
                <c:pt idx="4072">
                  <c:v>5087.5158411625598</c:v>
                </c:pt>
                <c:pt idx="4073">
                  <c:v>6719.0406407804503</c:v>
                </c:pt>
                <c:pt idx="4074">
                  <c:v>4360.9817678342697</c:v>
                </c:pt>
                <c:pt idx="4075">
                  <c:v>2846.9072124997601</c:v>
                </c:pt>
                <c:pt idx="4076">
                  <c:v>2252.7861523674001</c:v>
                </c:pt>
                <c:pt idx="4077">
                  <c:v>2080.4521619073798</c:v>
                </c:pt>
                <c:pt idx="4078">
                  <c:v>1646.9735951784101</c:v>
                </c:pt>
                <c:pt idx="4079">
                  <c:v>1287.5856567164799</c:v>
                </c:pt>
                <c:pt idx="4080">
                  <c:v>1077.4338798660699</c:v>
                </c:pt>
                <c:pt idx="4081">
                  <c:v>936.24885391317002</c:v>
                </c:pt>
                <c:pt idx="4082">
                  <c:v>827.986736791711</c:v>
                </c:pt>
                <c:pt idx="4083">
                  <c:v>741.718345623549</c:v>
                </c:pt>
                <c:pt idx="4084">
                  <c:v>673.12165340251602</c:v>
                </c:pt>
                <c:pt idx="4085">
                  <c:v>607.143204667899</c:v>
                </c:pt>
                <c:pt idx="4086">
                  <c:v>649.85417944078597</c:v>
                </c:pt>
                <c:pt idx="4087">
                  <c:v>2329.6623734035602</c:v>
                </c:pt>
                <c:pt idx="4088">
                  <c:v>2399.8647678828102</c:v>
                </c:pt>
                <c:pt idx="4089">
                  <c:v>2805.9476021374899</c:v>
                </c:pt>
                <c:pt idx="4090">
                  <c:v>3394.4772489400998</c:v>
                </c:pt>
                <c:pt idx="4091">
                  <c:v>5480.3967859733502</c:v>
                </c:pt>
                <c:pt idx="4092">
                  <c:v>3682.5911224152501</c:v>
                </c:pt>
                <c:pt idx="4093">
                  <c:v>6364.3240116840198</c:v>
                </c:pt>
                <c:pt idx="4094">
                  <c:v>8567.9156011359992</c:v>
                </c:pt>
                <c:pt idx="4095">
                  <c:v>9293.8534198126799</c:v>
                </c:pt>
                <c:pt idx="4096">
                  <c:v>5059.6010737523102</c:v>
                </c:pt>
                <c:pt idx="4097">
                  <c:v>7882.4280658938897</c:v>
                </c:pt>
                <c:pt idx="4098">
                  <c:v>5355.20766051384</c:v>
                </c:pt>
                <c:pt idx="4099">
                  <c:v>3340.88862936328</c:v>
                </c:pt>
                <c:pt idx="4100">
                  <c:v>2467.5588445438102</c:v>
                </c:pt>
                <c:pt idx="4101">
                  <c:v>1871.5787800502801</c:v>
                </c:pt>
                <c:pt idx="4102">
                  <c:v>1445.71620532833</c:v>
                </c:pt>
                <c:pt idx="4103">
                  <c:v>1085.21822335564</c:v>
                </c:pt>
                <c:pt idx="4104">
                  <c:v>952.84740307684899</c:v>
                </c:pt>
                <c:pt idx="4105">
                  <c:v>879.549292316937</c:v>
                </c:pt>
                <c:pt idx="4106">
                  <c:v>785.92773003949299</c:v>
                </c:pt>
                <c:pt idx="4107">
                  <c:v>728.89806056332804</c:v>
                </c:pt>
                <c:pt idx="4108">
                  <c:v>689.43766367714102</c:v>
                </c:pt>
                <c:pt idx="4109">
                  <c:v>660.11367832553401</c:v>
                </c:pt>
                <c:pt idx="4110">
                  <c:v>702.04972883504399</c:v>
                </c:pt>
                <c:pt idx="4111">
                  <c:v>1906.36774313254</c:v>
                </c:pt>
                <c:pt idx="4112">
                  <c:v>2024.1043293560699</c:v>
                </c:pt>
                <c:pt idx="4113">
                  <c:v>3219.1041595667498</c:v>
                </c:pt>
                <c:pt idx="4114">
                  <c:v>3513.8663460110402</c:v>
                </c:pt>
                <c:pt idx="4115">
                  <c:v>6365.6758442871096</c:v>
                </c:pt>
                <c:pt idx="4116">
                  <c:v>7030.7019515410202</c:v>
                </c:pt>
                <c:pt idx="4117">
                  <c:v>6723.4531765351103</c:v>
                </c:pt>
                <c:pt idx="4118">
                  <c:v>5937.3307357488102</c:v>
                </c:pt>
                <c:pt idx="4119">
                  <c:v>7993.0244825186801</c:v>
                </c:pt>
                <c:pt idx="4120">
                  <c:v>9022.9397944856992</c:v>
                </c:pt>
                <c:pt idx="4121">
                  <c:v>6003.1244819644899</c:v>
                </c:pt>
                <c:pt idx="4122">
                  <c:v>4319.5508289549798</c:v>
                </c:pt>
                <c:pt idx="4123">
                  <c:v>3093.7693189408401</c:v>
                </c:pt>
                <c:pt idx="4124">
                  <c:v>2190.19339747614</c:v>
                </c:pt>
                <c:pt idx="4125">
                  <c:v>1861.0665433418701</c:v>
                </c:pt>
                <c:pt idx="4126">
                  <c:v>1475.18941258418</c:v>
                </c:pt>
                <c:pt idx="4127">
                  <c:v>1250.32509778909</c:v>
                </c:pt>
                <c:pt idx="4128">
                  <c:v>1108.6264509159701</c:v>
                </c:pt>
                <c:pt idx="4129">
                  <c:v>986.02075811613702</c:v>
                </c:pt>
                <c:pt idx="4130">
                  <c:v>895.53019898817001</c:v>
                </c:pt>
                <c:pt idx="4131">
                  <c:v>820.94710330403302</c:v>
                </c:pt>
                <c:pt idx="4132">
                  <c:v>756.74527618130696</c:v>
                </c:pt>
                <c:pt idx="4133">
                  <c:v>697.84919402022797</c:v>
                </c:pt>
                <c:pt idx="4134">
                  <c:v>690.65241193497195</c:v>
                </c:pt>
                <c:pt idx="4135">
                  <c:v>834.07045922486998</c:v>
                </c:pt>
                <c:pt idx="4136">
                  <c:v>1127.39127400034</c:v>
                </c:pt>
                <c:pt idx="4137">
                  <c:v>1558.1943510215599</c:v>
                </c:pt>
                <c:pt idx="4138">
                  <c:v>2000.25309551848</c:v>
                </c:pt>
                <c:pt idx="4139">
                  <c:v>4600.8916792002901</c:v>
                </c:pt>
                <c:pt idx="4140">
                  <c:v>2486.1364322006798</c:v>
                </c:pt>
                <c:pt idx="4141">
                  <c:v>2150.4686750480801</c:v>
                </c:pt>
                <c:pt idx="4142">
                  <c:v>3161.8606756375002</c:v>
                </c:pt>
                <c:pt idx="4143">
                  <c:v>3233.0335448794699</c:v>
                </c:pt>
                <c:pt idx="4144">
                  <c:v>2658.9021926065798</c:v>
                </c:pt>
                <c:pt idx="4145">
                  <c:v>3573.7531235930101</c:v>
                </c:pt>
                <c:pt idx="4146">
                  <c:v>2617.6574349344401</c:v>
                </c:pt>
                <c:pt idx="4147">
                  <c:v>2147.7488964931999</c:v>
                </c:pt>
                <c:pt idx="4148">
                  <c:v>1674.90257531876</c:v>
                </c:pt>
                <c:pt idx="4149">
                  <c:v>1303.2488468005999</c:v>
                </c:pt>
                <c:pt idx="4150">
                  <c:v>1102.9916888667201</c:v>
                </c:pt>
                <c:pt idx="4151">
                  <c:v>1054.97516210201</c:v>
                </c:pt>
                <c:pt idx="4152">
                  <c:v>946.68867910229596</c:v>
                </c:pt>
                <c:pt idx="4153">
                  <c:v>874.75474640762798</c:v>
                </c:pt>
                <c:pt idx="4154">
                  <c:v>807.24659735223099</c:v>
                </c:pt>
                <c:pt idx="4155">
                  <c:v>769.65136426140805</c:v>
                </c:pt>
                <c:pt idx="4156">
                  <c:v>744.563988798325</c:v>
                </c:pt>
                <c:pt idx="4157">
                  <c:v>724.33601633610704</c:v>
                </c:pt>
                <c:pt idx="4158">
                  <c:v>809.95304053299799</c:v>
                </c:pt>
                <c:pt idx="4159">
                  <c:v>969.11815496363897</c:v>
                </c:pt>
                <c:pt idx="4160">
                  <c:v>1231.9807332906801</c:v>
                </c:pt>
                <c:pt idx="4161">
                  <c:v>1440.2972169679099</c:v>
                </c:pt>
                <c:pt idx="4162">
                  <c:v>2201.9389542404301</c:v>
                </c:pt>
                <c:pt idx="4163">
                  <c:v>2455.95813521333</c:v>
                </c:pt>
                <c:pt idx="4164">
                  <c:v>2123.7575515161898</c:v>
                </c:pt>
                <c:pt idx="4165">
                  <c:v>1935.45892943848</c:v>
                </c:pt>
                <c:pt idx="4166">
                  <c:v>2201.0284499904901</c:v>
                </c:pt>
                <c:pt idx="4167">
                  <c:v>2929.4671580152999</c:v>
                </c:pt>
                <c:pt idx="4168">
                  <c:v>3591.7406736705002</c:v>
                </c:pt>
                <c:pt idx="4169">
                  <c:v>2577.6231593401499</c:v>
                </c:pt>
                <c:pt idx="4170">
                  <c:v>1781.198680597</c:v>
                </c:pt>
                <c:pt idx="4171">
                  <c:v>2152.02801007987</c:v>
                </c:pt>
                <c:pt idx="4172">
                  <c:v>1706.65100185959</c:v>
                </c:pt>
                <c:pt idx="4173">
                  <c:v>1480.0929193364</c:v>
                </c:pt>
                <c:pt idx="4174">
                  <c:v>1339.0581742428001</c:v>
                </c:pt>
                <c:pt idx="4175">
                  <c:v>1221.19399994889</c:v>
                </c:pt>
                <c:pt idx="4176">
                  <c:v>1131.3181317287899</c:v>
                </c:pt>
                <c:pt idx="4177">
                  <c:v>1026.0397082725899</c:v>
                </c:pt>
                <c:pt idx="4178">
                  <c:v>939.38852048261106</c:v>
                </c:pt>
                <c:pt idx="4179">
                  <c:v>871.60017544993195</c:v>
                </c:pt>
                <c:pt idx="4180">
                  <c:v>793.51549922705897</c:v>
                </c:pt>
                <c:pt idx="4181">
                  <c:v>721.16336071368698</c:v>
                </c:pt>
                <c:pt idx="4182">
                  <c:v>752.02850373778597</c:v>
                </c:pt>
                <c:pt idx="4183">
                  <c:v>2132.1951029777101</c:v>
                </c:pt>
                <c:pt idx="4184">
                  <c:v>2332.0322596506398</c:v>
                </c:pt>
                <c:pt idx="4185">
                  <c:v>2502.1259870219701</c:v>
                </c:pt>
                <c:pt idx="4186">
                  <c:v>3642.6331630458199</c:v>
                </c:pt>
                <c:pt idx="4187">
                  <c:v>2949.1953497596301</c:v>
                </c:pt>
                <c:pt idx="4188">
                  <c:v>4328.2414620157197</c:v>
                </c:pt>
                <c:pt idx="4189">
                  <c:v>4743.96834996711</c:v>
                </c:pt>
                <c:pt idx="4190">
                  <c:v>4519.1370447501404</c:v>
                </c:pt>
                <c:pt idx="4191">
                  <c:v>5835.1323822136101</c:v>
                </c:pt>
                <c:pt idx="4192">
                  <c:v>9260.6630914855705</c:v>
                </c:pt>
                <c:pt idx="4193">
                  <c:v>4545.2799266905004</c:v>
                </c:pt>
                <c:pt idx="4194">
                  <c:v>3044.6216028027202</c:v>
                </c:pt>
                <c:pt idx="4195">
                  <c:v>2338.6571508123502</c:v>
                </c:pt>
                <c:pt idx="4196">
                  <c:v>1997.46750442538</c:v>
                </c:pt>
                <c:pt idx="4197">
                  <c:v>1579.2335430067201</c:v>
                </c:pt>
                <c:pt idx="4198">
                  <c:v>1244.10804809141</c:v>
                </c:pt>
                <c:pt idx="4199">
                  <c:v>878.76471988429103</c:v>
                </c:pt>
                <c:pt idx="4200">
                  <c:v>779.93636497992702</c:v>
                </c:pt>
                <c:pt idx="4201">
                  <c:v>771.05823467233904</c:v>
                </c:pt>
                <c:pt idx="4202">
                  <c:v>611.972204899237</c:v>
                </c:pt>
                <c:pt idx="4203">
                  <c:v>596.52735918752205</c:v>
                </c:pt>
                <c:pt idx="4204">
                  <c:v>623.82229582447496</c:v>
                </c:pt>
                <c:pt idx="4205">
                  <c:v>533.53685155575795</c:v>
                </c:pt>
                <c:pt idx="4206">
                  <c:v>567.38699769253799</c:v>
                </c:pt>
                <c:pt idx="4207">
                  <c:v>2201.4386026470802</c:v>
                </c:pt>
                <c:pt idx="4208">
                  <c:v>1636.61402070027</c:v>
                </c:pt>
                <c:pt idx="4209">
                  <c:v>3355.6837733111902</c:v>
                </c:pt>
                <c:pt idx="4210">
                  <c:v>4468.4011736045504</c:v>
                </c:pt>
                <c:pt idx="4211">
                  <c:v>3372.20235076259</c:v>
                </c:pt>
                <c:pt idx="4212">
                  <c:v>4777.5122345035898</c:v>
                </c:pt>
                <c:pt idx="4213">
                  <c:v>3997.0186151294401</c:v>
                </c:pt>
                <c:pt idx="4214">
                  <c:v>5295.7692705146501</c:v>
                </c:pt>
                <c:pt idx="4215">
                  <c:v>7166.1790625979102</c:v>
                </c:pt>
                <c:pt idx="4216">
                  <c:v>4641.222751841</c:v>
                </c:pt>
                <c:pt idx="4217">
                  <c:v>4873.7070772087</c:v>
                </c:pt>
                <c:pt idx="4218">
                  <c:v>3087.9516325069098</c:v>
                </c:pt>
                <c:pt idx="4219">
                  <c:v>2296.15539066273</c:v>
                </c:pt>
                <c:pt idx="4220">
                  <c:v>1737.91300909488</c:v>
                </c:pt>
                <c:pt idx="4221">
                  <c:v>1325.7285097941001</c:v>
                </c:pt>
                <c:pt idx="4222">
                  <c:v>1134.25852877087</c:v>
                </c:pt>
                <c:pt idx="4223">
                  <c:v>887.37485748517997</c:v>
                </c:pt>
                <c:pt idx="4224">
                  <c:v>812.87447574625503</c:v>
                </c:pt>
                <c:pt idx="4225">
                  <c:v>771.03263002283302</c:v>
                </c:pt>
                <c:pt idx="4226">
                  <c:v>684.44040788917596</c:v>
                </c:pt>
                <c:pt idx="4227">
                  <c:v>627.15009638689605</c:v>
                </c:pt>
                <c:pt idx="4228">
                  <c:v>598.53936390300396</c:v>
                </c:pt>
                <c:pt idx="4229">
                  <c:v>568.67676676572705</c:v>
                </c:pt>
                <c:pt idx="4230">
                  <c:v>616.15721676073701</c:v>
                </c:pt>
                <c:pt idx="4231">
                  <c:v>2224.70431838899</c:v>
                </c:pt>
                <c:pt idx="4232">
                  <c:v>2005.72875681038</c:v>
                </c:pt>
                <c:pt idx="4233">
                  <c:v>3167.2516407998</c:v>
                </c:pt>
                <c:pt idx="4234">
                  <c:v>5221.0762467025997</c:v>
                </c:pt>
                <c:pt idx="4235">
                  <c:v>8304.7765627799799</c:v>
                </c:pt>
                <c:pt idx="4236">
                  <c:v>5580.1795880760301</c:v>
                </c:pt>
                <c:pt idx="4237">
                  <c:v>6197.2121489269002</c:v>
                </c:pt>
                <c:pt idx="4238">
                  <c:v>5479.8697383436702</c:v>
                </c:pt>
                <c:pt idx="4239">
                  <c:v>4738.9633480258599</c:v>
                </c:pt>
                <c:pt idx="4240">
                  <c:v>5478.1845621960601</c:v>
                </c:pt>
                <c:pt idx="4241">
                  <c:v>3786.0612314981299</c:v>
                </c:pt>
                <c:pt idx="4242">
                  <c:v>7146.4130823035803</c:v>
                </c:pt>
                <c:pt idx="4243">
                  <c:v>3248.0264566423102</c:v>
                </c:pt>
                <c:pt idx="4244">
                  <c:v>2480.8467520539398</c:v>
                </c:pt>
                <c:pt idx="4245">
                  <c:v>2306.3648807882</c:v>
                </c:pt>
                <c:pt idx="4246">
                  <c:v>1820.2962751934001</c:v>
                </c:pt>
                <c:pt idx="4247">
                  <c:v>1431.0052698729601</c:v>
                </c:pt>
                <c:pt idx="4248">
                  <c:v>1199.6769105164001</c:v>
                </c:pt>
                <c:pt idx="4249">
                  <c:v>1021.38983867403</c:v>
                </c:pt>
                <c:pt idx="4250">
                  <c:v>893.580484534275</c:v>
                </c:pt>
                <c:pt idx="4251">
                  <c:v>794.638367702045</c:v>
                </c:pt>
                <c:pt idx="4252">
                  <c:v>712.20632660282399</c:v>
                </c:pt>
                <c:pt idx="4253">
                  <c:v>628.52777813862895</c:v>
                </c:pt>
                <c:pt idx="4254">
                  <c:v>640.97315376137101</c:v>
                </c:pt>
                <c:pt idx="4255">
                  <c:v>3495.3348258333599</c:v>
                </c:pt>
                <c:pt idx="4256">
                  <c:v>2179.3389129826301</c:v>
                </c:pt>
                <c:pt idx="4257">
                  <c:v>5150.94073899874</c:v>
                </c:pt>
                <c:pt idx="4258">
                  <c:v>5205.7400455343104</c:v>
                </c:pt>
                <c:pt idx="4259">
                  <c:v>4695.7554232651801</c:v>
                </c:pt>
                <c:pt idx="4260">
                  <c:v>6436.6328073496998</c:v>
                </c:pt>
                <c:pt idx="4261">
                  <c:v>7857.5328591466096</c:v>
                </c:pt>
                <c:pt idx="4262">
                  <c:v>4976.8038826644997</c:v>
                </c:pt>
                <c:pt idx="4263">
                  <c:v>7350.9482531028398</c:v>
                </c:pt>
                <c:pt idx="4264">
                  <c:v>3851.5958972417998</c:v>
                </c:pt>
                <c:pt idx="4265">
                  <c:v>8144.0418085562496</c:v>
                </c:pt>
                <c:pt idx="4266">
                  <c:v>3362.93819094637</c:v>
                </c:pt>
                <c:pt idx="4267">
                  <c:v>2441.5652943539799</c:v>
                </c:pt>
                <c:pt idx="4268">
                  <c:v>2147.1042247590999</c:v>
                </c:pt>
                <c:pt idx="4269">
                  <c:v>1534.9744094467901</c:v>
                </c:pt>
                <c:pt idx="4270">
                  <c:v>1226.1976845674801</c:v>
                </c:pt>
                <c:pt idx="4271">
                  <c:v>975.632777677425</c:v>
                </c:pt>
                <c:pt idx="4272">
                  <c:v>796.405541969767</c:v>
                </c:pt>
                <c:pt idx="4273">
                  <c:v>683.23743024351097</c:v>
                </c:pt>
                <c:pt idx="4274">
                  <c:v>586.47602087206701</c:v>
                </c:pt>
                <c:pt idx="4275">
                  <c:v>515.62499730903198</c:v>
                </c:pt>
                <c:pt idx="4276">
                  <c:v>452.96200238192898</c:v>
                </c:pt>
                <c:pt idx="4277">
                  <c:v>400.959143880417</c:v>
                </c:pt>
                <c:pt idx="4278">
                  <c:v>399.40756896619899</c:v>
                </c:pt>
                <c:pt idx="4279">
                  <c:v>1729.1469856793899</c:v>
                </c:pt>
                <c:pt idx="4280">
                  <c:v>1893.4174110076799</c:v>
                </c:pt>
                <c:pt idx="4281">
                  <c:v>2738.32457419712</c:v>
                </c:pt>
                <c:pt idx="4282">
                  <c:v>2578.95966295277</c:v>
                </c:pt>
                <c:pt idx="4283">
                  <c:v>6689.8987036098797</c:v>
                </c:pt>
                <c:pt idx="4284">
                  <c:v>3986.45692269042</c:v>
                </c:pt>
                <c:pt idx="4285">
                  <c:v>4574.6465421789499</c:v>
                </c:pt>
                <c:pt idx="4286">
                  <c:v>4220.6456373531</c:v>
                </c:pt>
                <c:pt idx="4287">
                  <c:v>4949.6363917062299</c:v>
                </c:pt>
                <c:pt idx="4288">
                  <c:v>6911.9110315533599</c:v>
                </c:pt>
                <c:pt idx="4289">
                  <c:v>5100.77426941255</c:v>
                </c:pt>
                <c:pt idx="4290">
                  <c:v>2996.20191383665</c:v>
                </c:pt>
                <c:pt idx="4291">
                  <c:v>2662.4028074437501</c:v>
                </c:pt>
                <c:pt idx="4292">
                  <c:v>1819.2783401715001</c:v>
                </c:pt>
                <c:pt idx="4293">
                  <c:v>1349.1280849828099</c:v>
                </c:pt>
                <c:pt idx="4294">
                  <c:v>1094.7809558183801</c:v>
                </c:pt>
                <c:pt idx="4295">
                  <c:v>870.74121942684803</c:v>
                </c:pt>
                <c:pt idx="4296">
                  <c:v>745.23445020825295</c:v>
                </c:pt>
                <c:pt idx="4297">
                  <c:v>650.057690012222</c:v>
                </c:pt>
                <c:pt idx="4298">
                  <c:v>568.18143949586795</c:v>
                </c:pt>
                <c:pt idx="4299">
                  <c:v>508.59004698383598</c:v>
                </c:pt>
                <c:pt idx="4300">
                  <c:v>463.34087487996402</c:v>
                </c:pt>
                <c:pt idx="4301">
                  <c:v>427.44842774239601</c:v>
                </c:pt>
                <c:pt idx="4302">
                  <c:v>437.28249114916002</c:v>
                </c:pt>
                <c:pt idx="4303">
                  <c:v>552.17724075159401</c:v>
                </c:pt>
                <c:pt idx="4304">
                  <c:v>808.57630359974496</c:v>
                </c:pt>
                <c:pt idx="4305">
                  <c:v>1093.3798723648399</c:v>
                </c:pt>
                <c:pt idx="4306">
                  <c:v>1777.5631476158401</c:v>
                </c:pt>
                <c:pt idx="4307">
                  <c:v>1970.7844992007499</c:v>
                </c:pt>
                <c:pt idx="4308">
                  <c:v>2263.2710377435101</c:v>
                </c:pt>
                <c:pt idx="4309">
                  <c:v>3921.4259650396102</c:v>
                </c:pt>
                <c:pt idx="4310">
                  <c:v>3444.1696277180899</c:v>
                </c:pt>
                <c:pt idx="4311">
                  <c:v>2804.1890833931402</c:v>
                </c:pt>
                <c:pt idx="4312">
                  <c:v>2721.35357428009</c:v>
                </c:pt>
                <c:pt idx="4313">
                  <c:v>2720.8849020193502</c:v>
                </c:pt>
                <c:pt idx="4314">
                  <c:v>2624.39850839365</c:v>
                </c:pt>
                <c:pt idx="4315">
                  <c:v>2022.20318334137</c:v>
                </c:pt>
                <c:pt idx="4316">
                  <c:v>1559.98094925392</c:v>
                </c:pt>
                <c:pt idx="4317">
                  <c:v>1251.9446182315801</c:v>
                </c:pt>
                <c:pt idx="4318">
                  <c:v>1052.2114290555101</c:v>
                </c:pt>
                <c:pt idx="4319">
                  <c:v>906.56297607801696</c:v>
                </c:pt>
                <c:pt idx="4320">
                  <c:v>799.34685028707497</c:v>
                </c:pt>
                <c:pt idx="4321">
                  <c:v>712.07912857563804</c:v>
                </c:pt>
                <c:pt idx="4322">
                  <c:v>643.58432747967095</c:v>
                </c:pt>
                <c:pt idx="4323">
                  <c:v>584.51096732933604</c:v>
                </c:pt>
                <c:pt idx="4324">
                  <c:v>538.45623381565804</c:v>
                </c:pt>
                <c:pt idx="4325">
                  <c:v>499.129784725354</c:v>
                </c:pt>
                <c:pt idx="4326">
                  <c:v>499.18736873721201</c:v>
                </c:pt>
                <c:pt idx="4327">
                  <c:v>598.42826279305098</c:v>
                </c:pt>
                <c:pt idx="4328">
                  <c:v>818.41595863137195</c:v>
                </c:pt>
                <c:pt idx="4329">
                  <c:v>1271.32528889684</c:v>
                </c:pt>
                <c:pt idx="4330">
                  <c:v>1669.75658837171</c:v>
                </c:pt>
                <c:pt idx="4331">
                  <c:v>2023.2895630095099</c:v>
                </c:pt>
                <c:pt idx="4332">
                  <c:v>2260.7013390634302</c:v>
                </c:pt>
                <c:pt idx="4333">
                  <c:v>1549.78789226766</c:v>
                </c:pt>
                <c:pt idx="4334">
                  <c:v>2301.70945248819</c:v>
                </c:pt>
                <c:pt idx="4335">
                  <c:v>2497.5443775879799</c:v>
                </c:pt>
                <c:pt idx="4336">
                  <c:v>3229.6942651333502</c:v>
                </c:pt>
                <c:pt idx="4337">
                  <c:v>3530.0735279057499</c:v>
                </c:pt>
                <c:pt idx="4338">
                  <c:v>2365.1057019198902</c:v>
                </c:pt>
                <c:pt idx="4339">
                  <c:v>1740.1484279049</c:v>
                </c:pt>
                <c:pt idx="4340">
                  <c:v>1347.3204423525001</c:v>
                </c:pt>
                <c:pt idx="4341">
                  <c:v>1122.7849693309099</c:v>
                </c:pt>
                <c:pt idx="4342">
                  <c:v>958.85629647018004</c:v>
                </c:pt>
                <c:pt idx="4343">
                  <c:v>817.43199068939305</c:v>
                </c:pt>
                <c:pt idx="4344">
                  <c:v>716.09780616395005</c:v>
                </c:pt>
                <c:pt idx="4345">
                  <c:v>638.00571482618705</c:v>
                </c:pt>
                <c:pt idx="4346">
                  <c:v>574.00161105334303</c:v>
                </c:pt>
                <c:pt idx="4347">
                  <c:v>519.10958827803802</c:v>
                </c:pt>
                <c:pt idx="4348">
                  <c:v>470.86559322607599</c:v>
                </c:pt>
                <c:pt idx="4349">
                  <c:v>458.754531887106</c:v>
                </c:pt>
                <c:pt idx="4350">
                  <c:v>477.34047967137099</c:v>
                </c:pt>
                <c:pt idx="4351">
                  <c:v>1811.65750721218</c:v>
                </c:pt>
                <c:pt idx="4352">
                  <c:v>1877.5771511970299</c:v>
                </c:pt>
                <c:pt idx="4353">
                  <c:v>2675.7762988374302</c:v>
                </c:pt>
                <c:pt idx="4354">
                  <c:v>4346.9709904322399</c:v>
                </c:pt>
                <c:pt idx="4355">
                  <c:v>3948.2478733340399</c:v>
                </c:pt>
                <c:pt idx="4356">
                  <c:v>3646.4664377875802</c:v>
                </c:pt>
                <c:pt idx="4357">
                  <c:v>8193.2314186798103</c:v>
                </c:pt>
                <c:pt idx="4358">
                  <c:v>7642.2034879027296</c:v>
                </c:pt>
                <c:pt idx="4359">
                  <c:v>8160.6624305324603</c:v>
                </c:pt>
                <c:pt idx="4360">
                  <c:v>6683.7180827666098</c:v>
                </c:pt>
                <c:pt idx="4361">
                  <c:v>5400.95387423989</c:v>
                </c:pt>
                <c:pt idx="4362">
                  <c:v>3807.3980712840098</c:v>
                </c:pt>
                <c:pt idx="4363">
                  <c:v>2947.65210397699</c:v>
                </c:pt>
                <c:pt idx="4364">
                  <c:v>1994.9482887491599</c:v>
                </c:pt>
                <c:pt idx="4365">
                  <c:v>1455.2663202001499</c:v>
                </c:pt>
                <c:pt idx="4366">
                  <c:v>1204.1073319024699</c:v>
                </c:pt>
                <c:pt idx="4367">
                  <c:v>1108.37521325378</c:v>
                </c:pt>
                <c:pt idx="4368">
                  <c:v>1047.0766145274899</c:v>
                </c:pt>
                <c:pt idx="4369">
                  <c:v>951.76176873226598</c:v>
                </c:pt>
                <c:pt idx="4370">
                  <c:v>884.92925893285803</c:v>
                </c:pt>
                <c:pt idx="4371">
                  <c:v>813.690302955736</c:v>
                </c:pt>
                <c:pt idx="4372">
                  <c:v>754.86098363495705</c:v>
                </c:pt>
                <c:pt idx="4373">
                  <c:v>699.16013466625304</c:v>
                </c:pt>
                <c:pt idx="4374">
                  <c:v>720.46375578605898</c:v>
                </c:pt>
                <c:pt idx="4375">
                  <c:v>2106.30997402814</c:v>
                </c:pt>
                <c:pt idx="4376">
                  <c:v>2173.1598354765001</c:v>
                </c:pt>
                <c:pt idx="4377">
                  <c:v>1781.1638466058</c:v>
                </c:pt>
                <c:pt idx="4378">
                  <c:v>4380.5391398207803</c:v>
                </c:pt>
                <c:pt idx="4379">
                  <c:v>4816.1470896091396</c:v>
                </c:pt>
                <c:pt idx="4380">
                  <c:v>3673.25219032222</c:v>
                </c:pt>
                <c:pt idx="4381">
                  <c:v>3890.9919896452998</c:v>
                </c:pt>
                <c:pt idx="4382">
                  <c:v>5394.13202434492</c:v>
                </c:pt>
                <c:pt idx="4383">
                  <c:v>5890.9001738034704</c:v>
                </c:pt>
                <c:pt idx="4384">
                  <c:v>5014.9764820459304</c:v>
                </c:pt>
                <c:pt idx="4385">
                  <c:v>3270.41105997259</c:v>
                </c:pt>
                <c:pt idx="4386">
                  <c:v>3128.3229917977001</c:v>
                </c:pt>
                <c:pt idx="4387">
                  <c:v>2118.2973870890701</c:v>
                </c:pt>
                <c:pt idx="4388">
                  <c:v>1518.95864311777</c:v>
                </c:pt>
                <c:pt idx="4389">
                  <c:v>1166.74403246818</c:v>
                </c:pt>
                <c:pt idx="4390">
                  <c:v>983.586718003491</c:v>
                </c:pt>
                <c:pt idx="4391">
                  <c:v>876.84314826733601</c:v>
                </c:pt>
                <c:pt idx="4392">
                  <c:v>783.13179061239896</c:v>
                </c:pt>
                <c:pt idx="4393">
                  <c:v>715.62889057895404</c:v>
                </c:pt>
                <c:pt idx="4394">
                  <c:v>657.10540872314095</c:v>
                </c:pt>
                <c:pt idx="4395">
                  <c:v>608.29271596984597</c:v>
                </c:pt>
                <c:pt idx="4396">
                  <c:v>553.35392398158695</c:v>
                </c:pt>
                <c:pt idx="4397">
                  <c:v>506.45779866209398</c:v>
                </c:pt>
                <c:pt idx="4398">
                  <c:v>538.11235603165096</c:v>
                </c:pt>
                <c:pt idx="4399">
                  <c:v>2152.2842232825001</c:v>
                </c:pt>
                <c:pt idx="4400">
                  <c:v>1745.5505996745401</c:v>
                </c:pt>
                <c:pt idx="4401">
                  <c:v>2194.1308725649501</c:v>
                </c:pt>
                <c:pt idx="4402">
                  <c:v>3140.5242375059102</c:v>
                </c:pt>
                <c:pt idx="4403">
                  <c:v>3901.6746281829701</c:v>
                </c:pt>
                <c:pt idx="4404">
                  <c:v>3491.71430179954</c:v>
                </c:pt>
                <c:pt idx="4405">
                  <c:v>5303.4128476874002</c:v>
                </c:pt>
                <c:pt idx="4406">
                  <c:v>5089.96477724136</c:v>
                </c:pt>
                <c:pt idx="4407">
                  <c:v>4602.8815634229504</c:v>
                </c:pt>
                <c:pt idx="4408">
                  <c:v>6001.2804562143101</c:v>
                </c:pt>
                <c:pt idx="4409">
                  <c:v>4198.6159038959804</c:v>
                </c:pt>
                <c:pt idx="4410">
                  <c:v>3060.5978181643</c:v>
                </c:pt>
                <c:pt idx="4411">
                  <c:v>2653.6852359812801</c:v>
                </c:pt>
                <c:pt idx="4412">
                  <c:v>1804.5515407879</c:v>
                </c:pt>
                <c:pt idx="4413">
                  <c:v>1441.57241770474</c:v>
                </c:pt>
                <c:pt idx="4414">
                  <c:v>1193.51291719805</c:v>
                </c:pt>
                <c:pt idx="4415">
                  <c:v>1046.84331487081</c:v>
                </c:pt>
                <c:pt idx="4416">
                  <c:v>927.34466301999805</c:v>
                </c:pt>
                <c:pt idx="4417">
                  <c:v>834.77147412251702</c:v>
                </c:pt>
                <c:pt idx="4418">
                  <c:v>757.391153864373</c:v>
                </c:pt>
                <c:pt idx="4419">
                  <c:v>675.99425225617097</c:v>
                </c:pt>
                <c:pt idx="4420">
                  <c:v>615.61771994733704</c:v>
                </c:pt>
                <c:pt idx="4421">
                  <c:v>536.14584295596899</c:v>
                </c:pt>
                <c:pt idx="4422">
                  <c:v>567.88203694008405</c:v>
                </c:pt>
                <c:pt idx="4423">
                  <c:v>2208.1848327044299</c:v>
                </c:pt>
                <c:pt idx="4424">
                  <c:v>2213.6402721528002</c:v>
                </c:pt>
                <c:pt idx="4425">
                  <c:v>2319.3251144785299</c:v>
                </c:pt>
                <c:pt idx="4426">
                  <c:v>3122.2833043501801</c:v>
                </c:pt>
                <c:pt idx="4427">
                  <c:v>5653.6317683773896</c:v>
                </c:pt>
                <c:pt idx="4428">
                  <c:v>6909.9357395441102</c:v>
                </c:pt>
                <c:pt idx="4429">
                  <c:v>5435.9347619527498</c:v>
                </c:pt>
                <c:pt idx="4430">
                  <c:v>4153.9564046662599</c:v>
                </c:pt>
                <c:pt idx="4431">
                  <c:v>5168.7719971306997</c:v>
                </c:pt>
                <c:pt idx="4432">
                  <c:v>4356.3165101390296</c:v>
                </c:pt>
                <c:pt idx="4433">
                  <c:v>3661.3059709393501</c:v>
                </c:pt>
                <c:pt idx="4434">
                  <c:v>3174.6438643668198</c:v>
                </c:pt>
                <c:pt idx="4435">
                  <c:v>2190.5816154725098</c:v>
                </c:pt>
                <c:pt idx="4436">
                  <c:v>1768.84195636963</c:v>
                </c:pt>
                <c:pt idx="4437">
                  <c:v>1364.69367872777</c:v>
                </c:pt>
                <c:pt idx="4438">
                  <c:v>1117.5706397638201</c:v>
                </c:pt>
                <c:pt idx="4439">
                  <c:v>967.22646882177196</c:v>
                </c:pt>
                <c:pt idx="4440">
                  <c:v>859.91241228593594</c:v>
                </c:pt>
                <c:pt idx="4441">
                  <c:v>778.58438490335698</c:v>
                </c:pt>
                <c:pt idx="4442">
                  <c:v>716.75565703019095</c:v>
                </c:pt>
                <c:pt idx="4443">
                  <c:v>642.60041249110304</c:v>
                </c:pt>
                <c:pt idx="4444">
                  <c:v>590.12273086877997</c:v>
                </c:pt>
                <c:pt idx="4445">
                  <c:v>562.03461432139102</c:v>
                </c:pt>
                <c:pt idx="4446">
                  <c:v>587.54133102943604</c:v>
                </c:pt>
                <c:pt idx="4447">
                  <c:v>1760.4625730544501</c:v>
                </c:pt>
                <c:pt idx="4448">
                  <c:v>3145.2120157795198</c:v>
                </c:pt>
                <c:pt idx="4449">
                  <c:v>3748.8965647269902</c:v>
                </c:pt>
                <c:pt idx="4450">
                  <c:v>6078.5913362697902</c:v>
                </c:pt>
                <c:pt idx="4451">
                  <c:v>6737.58403813121</c:v>
                </c:pt>
                <c:pt idx="4452">
                  <c:v>5754.4066272311302</c:v>
                </c:pt>
                <c:pt idx="4453">
                  <c:v>3795.8135905920499</c:v>
                </c:pt>
                <c:pt idx="4454">
                  <c:v>8485.4107578140301</c:v>
                </c:pt>
                <c:pt idx="4455">
                  <c:v>6555.5852959230497</c:v>
                </c:pt>
                <c:pt idx="4456">
                  <c:v>7290.0871812076903</c:v>
                </c:pt>
                <c:pt idx="4457">
                  <c:v>7208.5448720709201</c:v>
                </c:pt>
                <c:pt idx="4458">
                  <c:v>3493.9913237925002</c:v>
                </c:pt>
                <c:pt idx="4459">
                  <c:v>2267.0953969971702</c:v>
                </c:pt>
                <c:pt idx="4460">
                  <c:v>1969.7813004485199</c:v>
                </c:pt>
                <c:pt idx="4461">
                  <c:v>1730.7764178191101</c:v>
                </c:pt>
                <c:pt idx="4462">
                  <c:v>1364.6757880130201</c:v>
                </c:pt>
                <c:pt idx="4463">
                  <c:v>1133.8468002014199</c:v>
                </c:pt>
                <c:pt idx="4464">
                  <c:v>1002.42369241288</c:v>
                </c:pt>
                <c:pt idx="4465">
                  <c:v>922.47005311240002</c:v>
                </c:pt>
                <c:pt idx="4466">
                  <c:v>866.908544992202</c:v>
                </c:pt>
                <c:pt idx="4467">
                  <c:v>763.11769004627899</c:v>
                </c:pt>
                <c:pt idx="4468">
                  <c:v>621.93977594718694</c:v>
                </c:pt>
                <c:pt idx="4469">
                  <c:v>504.25445532430302</c:v>
                </c:pt>
                <c:pt idx="4470">
                  <c:v>460.173512595018</c:v>
                </c:pt>
                <c:pt idx="4471">
                  <c:v>545.43347093650698</c:v>
                </c:pt>
                <c:pt idx="4472">
                  <c:v>732.02879649839394</c:v>
                </c:pt>
                <c:pt idx="4473">
                  <c:v>1092.8772041229699</c:v>
                </c:pt>
                <c:pt idx="4474">
                  <c:v>1524.49885897025</c:v>
                </c:pt>
                <c:pt idx="4475">
                  <c:v>1900.6770179138</c:v>
                </c:pt>
                <c:pt idx="4476">
                  <c:v>1988.0243865106399</c:v>
                </c:pt>
                <c:pt idx="4477">
                  <c:v>1932.21440119094</c:v>
                </c:pt>
                <c:pt idx="4478">
                  <c:v>2200.4248450294999</c:v>
                </c:pt>
                <c:pt idx="4479">
                  <c:v>1953.0429370271399</c:v>
                </c:pt>
                <c:pt idx="4480">
                  <c:v>2396.5601114421602</c:v>
                </c:pt>
                <c:pt idx="4481">
                  <c:v>2091.9970278969599</c:v>
                </c:pt>
                <c:pt idx="4482">
                  <c:v>1706.74489107261</c:v>
                </c:pt>
                <c:pt idx="4483">
                  <c:v>1296.8430165545401</c:v>
                </c:pt>
                <c:pt idx="4484">
                  <c:v>1018.23840506385</c:v>
                </c:pt>
                <c:pt idx="4485">
                  <c:v>880.39572988017505</c:v>
                </c:pt>
                <c:pt idx="4486">
                  <c:v>810.72695596618496</c:v>
                </c:pt>
                <c:pt idx="4487">
                  <c:v>748.46444610940898</c:v>
                </c:pt>
                <c:pt idx="4488">
                  <c:v>675.07611349158196</c:v>
                </c:pt>
                <c:pt idx="4489">
                  <c:v>607.80807614918501</c:v>
                </c:pt>
                <c:pt idx="4490">
                  <c:v>556.41480117596097</c:v>
                </c:pt>
                <c:pt idx="4491">
                  <c:v>517.73458636645103</c:v>
                </c:pt>
                <c:pt idx="4492">
                  <c:v>488.23569075870699</c:v>
                </c:pt>
                <c:pt idx="4493">
                  <c:v>454.82768886343302</c:v>
                </c:pt>
                <c:pt idx="4494">
                  <c:v>486.87855136254399</c:v>
                </c:pt>
                <c:pt idx="4495">
                  <c:v>662.04777047451398</c:v>
                </c:pt>
                <c:pt idx="4496">
                  <c:v>956.84737929609696</c:v>
                </c:pt>
                <c:pt idx="4497">
                  <c:v>1332.80398471321</c:v>
                </c:pt>
                <c:pt idx="4498">
                  <c:v>1711.60124921432</c:v>
                </c:pt>
                <c:pt idx="4499">
                  <c:v>2022.50538552739</c:v>
                </c:pt>
                <c:pt idx="4500">
                  <c:v>2292.1049569318002</c:v>
                </c:pt>
                <c:pt idx="4501">
                  <c:v>1937.4955265108399</c:v>
                </c:pt>
                <c:pt idx="4502">
                  <c:v>2608.5388074902398</c:v>
                </c:pt>
                <c:pt idx="4503">
                  <c:v>2509.13536492293</c:v>
                </c:pt>
                <c:pt idx="4504">
                  <c:v>3035.7466306838901</c:v>
                </c:pt>
                <c:pt idx="4505">
                  <c:v>3416.11962051816</c:v>
                </c:pt>
                <c:pt idx="4506">
                  <c:v>2476.3183069781599</c:v>
                </c:pt>
                <c:pt idx="4507">
                  <c:v>1754.4365996408701</c:v>
                </c:pt>
                <c:pt idx="4508">
                  <c:v>1383.03943119822</c:v>
                </c:pt>
                <c:pt idx="4509">
                  <c:v>1137.5432292933499</c:v>
                </c:pt>
                <c:pt idx="4510">
                  <c:v>954.10202696336398</c:v>
                </c:pt>
                <c:pt idx="4511">
                  <c:v>813.03460045361396</c:v>
                </c:pt>
                <c:pt idx="4512">
                  <c:v>722.63844666207694</c:v>
                </c:pt>
                <c:pt idx="4513">
                  <c:v>664.43846137431206</c:v>
                </c:pt>
                <c:pt idx="4514">
                  <c:v>613.21340511787696</c:v>
                </c:pt>
                <c:pt idx="4515">
                  <c:v>582.72070874768303</c:v>
                </c:pt>
                <c:pt idx="4516">
                  <c:v>550.388908773411</c:v>
                </c:pt>
                <c:pt idx="4517">
                  <c:v>524.96740043189902</c:v>
                </c:pt>
                <c:pt idx="4518">
                  <c:v>549.81101243578496</c:v>
                </c:pt>
                <c:pt idx="4519">
                  <c:v>2349.9497248461598</c:v>
                </c:pt>
                <c:pt idx="4520">
                  <c:v>3560.77640991302</c:v>
                </c:pt>
                <c:pt idx="4521">
                  <c:v>2616.9731286721599</c:v>
                </c:pt>
                <c:pt idx="4522">
                  <c:v>5061.3288251182403</c:v>
                </c:pt>
                <c:pt idx="4523">
                  <c:v>5706.30056664122</c:v>
                </c:pt>
                <c:pt idx="4524">
                  <c:v>4692.1719475005002</c:v>
                </c:pt>
                <c:pt idx="4525">
                  <c:v>6809.8947631556402</c:v>
                </c:pt>
                <c:pt idx="4526">
                  <c:v>6414.2733835199797</c:v>
                </c:pt>
                <c:pt idx="4527">
                  <c:v>4683.6556589879501</c:v>
                </c:pt>
                <c:pt idx="4528">
                  <c:v>5140.3551589690596</c:v>
                </c:pt>
                <c:pt idx="4529">
                  <c:v>4049.1623374979899</c:v>
                </c:pt>
                <c:pt idx="4530">
                  <c:v>3141.4275754918499</c:v>
                </c:pt>
                <c:pt idx="4531">
                  <c:v>2068.3761625321899</c:v>
                </c:pt>
                <c:pt idx="4532">
                  <c:v>1831.2301118596499</c:v>
                </c:pt>
                <c:pt idx="4533">
                  <c:v>1570.20860883452</c:v>
                </c:pt>
                <c:pt idx="4534">
                  <c:v>1339.9907495436801</c:v>
                </c:pt>
                <c:pt idx="4535">
                  <c:v>1123.32910210052</c:v>
                </c:pt>
                <c:pt idx="4536">
                  <c:v>942.54711155126495</c:v>
                </c:pt>
                <c:pt idx="4537">
                  <c:v>804.48583327386405</c:v>
                </c:pt>
                <c:pt idx="4538">
                  <c:v>713.63516892569601</c:v>
                </c:pt>
                <c:pt idx="4539">
                  <c:v>634.16234017256795</c:v>
                </c:pt>
                <c:pt idx="4540">
                  <c:v>559.71604516708805</c:v>
                </c:pt>
                <c:pt idx="4541">
                  <c:v>498.30638342116998</c:v>
                </c:pt>
                <c:pt idx="4542">
                  <c:v>508.775027082961</c:v>
                </c:pt>
                <c:pt idx="4543">
                  <c:v>2071.5527280521001</c:v>
                </c:pt>
                <c:pt idx="4544">
                  <c:v>2310.4084252235002</c:v>
                </c:pt>
                <c:pt idx="4545">
                  <c:v>2303.4141115708098</c:v>
                </c:pt>
                <c:pt idx="4546">
                  <c:v>3960.3591402870002</c:v>
                </c:pt>
                <c:pt idx="4547">
                  <c:v>3862.22351181262</c:v>
                </c:pt>
                <c:pt idx="4548">
                  <c:v>3579.5580415871</c:v>
                </c:pt>
                <c:pt idx="4549">
                  <c:v>3385.0745683977502</c:v>
                </c:pt>
                <c:pt idx="4550">
                  <c:v>3530.4514122719402</c:v>
                </c:pt>
                <c:pt idx="4551">
                  <c:v>3886.1719090342399</c:v>
                </c:pt>
                <c:pt idx="4552">
                  <c:v>5026.3086045866803</c:v>
                </c:pt>
                <c:pt idx="4553">
                  <c:v>4591.7107416812596</c:v>
                </c:pt>
                <c:pt idx="4554">
                  <c:v>2461.3364865501499</c:v>
                </c:pt>
                <c:pt idx="4555">
                  <c:v>2223.8170342828698</c:v>
                </c:pt>
                <c:pt idx="4556">
                  <c:v>1462.8996192330301</c:v>
                </c:pt>
                <c:pt idx="4557">
                  <c:v>1155.1606824553601</c:v>
                </c:pt>
                <c:pt idx="4558">
                  <c:v>982.03678698191197</c:v>
                </c:pt>
                <c:pt idx="4559">
                  <c:v>876.64552370250999</c:v>
                </c:pt>
                <c:pt idx="4560">
                  <c:v>764.62119252131799</c:v>
                </c:pt>
                <c:pt idx="4561">
                  <c:v>671.15450197971904</c:v>
                </c:pt>
                <c:pt idx="4562">
                  <c:v>605.80588944494605</c:v>
                </c:pt>
                <c:pt idx="4563">
                  <c:v>587.73781837081401</c:v>
                </c:pt>
                <c:pt idx="4564">
                  <c:v>602.04602215278101</c:v>
                </c:pt>
                <c:pt idx="4565">
                  <c:v>628.41512996200595</c:v>
                </c:pt>
                <c:pt idx="4566">
                  <c:v>637.35545345526202</c:v>
                </c:pt>
                <c:pt idx="4567">
                  <c:v>2299.9312241091998</c:v>
                </c:pt>
                <c:pt idx="4568">
                  <c:v>1819.96897065909</c:v>
                </c:pt>
                <c:pt idx="4569">
                  <c:v>2507.50956369501</c:v>
                </c:pt>
                <c:pt idx="4570">
                  <c:v>3056.4547561311801</c:v>
                </c:pt>
                <c:pt idx="4571">
                  <c:v>3891.6602606438601</c:v>
                </c:pt>
                <c:pt idx="4572">
                  <c:v>5577.8986144213904</c:v>
                </c:pt>
                <c:pt idx="4573">
                  <c:v>5342.25039757168</c:v>
                </c:pt>
                <c:pt idx="4574">
                  <c:v>7377.8758698942502</c:v>
                </c:pt>
                <c:pt idx="4575">
                  <c:v>7926.7341676801998</c:v>
                </c:pt>
                <c:pt idx="4576">
                  <c:v>8432.3956613200007</c:v>
                </c:pt>
                <c:pt idx="4577">
                  <c:v>4040.4217183768501</c:v>
                </c:pt>
                <c:pt idx="4578">
                  <c:v>2494.4475529616002</c:v>
                </c:pt>
                <c:pt idx="4579">
                  <c:v>2318.77580730711</c:v>
                </c:pt>
                <c:pt idx="4580">
                  <c:v>1602.77677127992</c:v>
                </c:pt>
                <c:pt idx="4581">
                  <c:v>1212.54572629482</c:v>
                </c:pt>
                <c:pt idx="4582">
                  <c:v>988.69464562673602</c:v>
                </c:pt>
                <c:pt idx="4583">
                  <c:v>884.56495711086802</c:v>
                </c:pt>
                <c:pt idx="4584">
                  <c:v>747.18769774915904</c:v>
                </c:pt>
                <c:pt idx="4585">
                  <c:v>646.11428329613398</c:v>
                </c:pt>
                <c:pt idx="4586">
                  <c:v>586.26824221326603</c:v>
                </c:pt>
                <c:pt idx="4587">
                  <c:v>526.74439206108605</c:v>
                </c:pt>
                <c:pt idx="4588">
                  <c:v>476.20260474571398</c:v>
                </c:pt>
                <c:pt idx="4589">
                  <c:v>433.71538768301099</c:v>
                </c:pt>
                <c:pt idx="4590">
                  <c:v>463.37514805487399</c:v>
                </c:pt>
                <c:pt idx="4591">
                  <c:v>2059.86514603358</c:v>
                </c:pt>
                <c:pt idx="4592">
                  <c:v>2186.4258672394599</c:v>
                </c:pt>
                <c:pt idx="4593">
                  <c:v>2102.46997793012</c:v>
                </c:pt>
                <c:pt idx="4594">
                  <c:v>3579.4395362703699</c:v>
                </c:pt>
                <c:pt idx="4595">
                  <c:v>4850.10136250091</c:v>
                </c:pt>
                <c:pt idx="4596">
                  <c:v>5167.8278496597204</c:v>
                </c:pt>
                <c:pt idx="4597">
                  <c:v>6821.8994535399097</c:v>
                </c:pt>
                <c:pt idx="4598">
                  <c:v>5693.2298216836898</c:v>
                </c:pt>
                <c:pt idx="4599">
                  <c:v>7143.6614599750401</c:v>
                </c:pt>
                <c:pt idx="4600">
                  <c:v>3877.4253589157702</c:v>
                </c:pt>
                <c:pt idx="4601">
                  <c:v>2491.8015811227401</c:v>
                </c:pt>
                <c:pt idx="4602">
                  <c:v>3152.5908031374202</c:v>
                </c:pt>
                <c:pt idx="4603">
                  <c:v>2366.59715573941</c:v>
                </c:pt>
                <c:pt idx="4604">
                  <c:v>2117.6693311982499</c:v>
                </c:pt>
                <c:pt idx="4605">
                  <c:v>1724.8463236584</c:v>
                </c:pt>
                <c:pt idx="4606">
                  <c:v>1405.2213013855001</c:v>
                </c:pt>
                <c:pt idx="4607">
                  <c:v>1171.6088746630701</c:v>
                </c:pt>
                <c:pt idx="4608">
                  <c:v>1002.86112101324</c:v>
                </c:pt>
                <c:pt idx="4609">
                  <c:v>841.28101546503603</c:v>
                </c:pt>
                <c:pt idx="4610">
                  <c:v>727.78613865582895</c:v>
                </c:pt>
                <c:pt idx="4611">
                  <c:v>638.39030610735597</c:v>
                </c:pt>
                <c:pt idx="4612">
                  <c:v>564.34325315191802</c:v>
                </c:pt>
                <c:pt idx="4613">
                  <c:v>489.34008398512901</c:v>
                </c:pt>
                <c:pt idx="4614">
                  <c:v>509.13088112407797</c:v>
                </c:pt>
                <c:pt idx="4615">
                  <c:v>2878.9201800420601</c:v>
                </c:pt>
                <c:pt idx="4616">
                  <c:v>2617.4687004212101</c:v>
                </c:pt>
                <c:pt idx="4617">
                  <c:v>2071.8215049906498</c:v>
                </c:pt>
                <c:pt idx="4618">
                  <c:v>3413.1092562706099</c:v>
                </c:pt>
                <c:pt idx="4619">
                  <c:v>4793.5506211502798</c:v>
                </c:pt>
                <c:pt idx="4620">
                  <c:v>6502.4101920909798</c:v>
                </c:pt>
                <c:pt idx="4621">
                  <c:v>5433.7726984073997</c:v>
                </c:pt>
                <c:pt idx="4622">
                  <c:v>4006.2403912688401</c:v>
                </c:pt>
                <c:pt idx="4623">
                  <c:v>4246.0172809864698</c:v>
                </c:pt>
                <c:pt idx="4624">
                  <c:v>3391.66321137574</c:v>
                </c:pt>
                <c:pt idx="4625">
                  <c:v>2376.4841778396099</c:v>
                </c:pt>
                <c:pt idx="4626">
                  <c:v>2534.1644270936999</c:v>
                </c:pt>
                <c:pt idx="4627">
                  <c:v>2107.9899234644299</c:v>
                </c:pt>
                <c:pt idx="4628">
                  <c:v>1347.2278438795499</c:v>
                </c:pt>
                <c:pt idx="4629">
                  <c:v>959.21552014445194</c:v>
                </c:pt>
                <c:pt idx="4630">
                  <c:v>746.97481935551002</c:v>
                </c:pt>
                <c:pt idx="4631">
                  <c:v>636.95765801600999</c:v>
                </c:pt>
                <c:pt idx="4632">
                  <c:v>514.90757063421302</c:v>
                </c:pt>
                <c:pt idx="4633">
                  <c:v>431.01598021441498</c:v>
                </c:pt>
                <c:pt idx="4634">
                  <c:v>385.56365366293102</c:v>
                </c:pt>
                <c:pt idx="4635">
                  <c:v>348.22550678554097</c:v>
                </c:pt>
                <c:pt idx="4636">
                  <c:v>315.88084011827999</c:v>
                </c:pt>
                <c:pt idx="4637">
                  <c:v>289.30908802093097</c:v>
                </c:pt>
                <c:pt idx="4638">
                  <c:v>303.63479039572098</c:v>
                </c:pt>
                <c:pt idx="4639">
                  <c:v>421.23690372895499</c:v>
                </c:pt>
                <c:pt idx="4640">
                  <c:v>714.72166767629699</c:v>
                </c:pt>
                <c:pt idx="4641">
                  <c:v>1085.62968087993</c:v>
                </c:pt>
                <c:pt idx="4642">
                  <c:v>1458.88190625577</c:v>
                </c:pt>
                <c:pt idx="4643">
                  <c:v>1735.2692263701199</c:v>
                </c:pt>
                <c:pt idx="4644">
                  <c:v>2049.4894644405099</c:v>
                </c:pt>
                <c:pt idx="4645">
                  <c:v>1527.52332852925</c:v>
                </c:pt>
                <c:pt idx="4646">
                  <c:v>2412.5735145313802</c:v>
                </c:pt>
                <c:pt idx="4647">
                  <c:v>2457.8347343893702</c:v>
                </c:pt>
                <c:pt idx="4648">
                  <c:v>2237.1450666062801</c:v>
                </c:pt>
                <c:pt idx="4649">
                  <c:v>1946.67821573382</c:v>
                </c:pt>
                <c:pt idx="4650">
                  <c:v>1356.93315565032</c:v>
                </c:pt>
                <c:pt idx="4651">
                  <c:v>1013.01138287189</c:v>
                </c:pt>
                <c:pt idx="4652">
                  <c:v>826.51348733584496</c:v>
                </c:pt>
                <c:pt idx="4653">
                  <c:v>712.24417763701797</c:v>
                </c:pt>
                <c:pt idx="4654">
                  <c:v>637.55161613912105</c:v>
                </c:pt>
                <c:pt idx="4655">
                  <c:v>589.37496605255399</c:v>
                </c:pt>
                <c:pt idx="4656">
                  <c:v>1044.08974096517</c:v>
                </c:pt>
                <c:pt idx="4657">
                  <c:v>923.51950686185103</c:v>
                </c:pt>
                <c:pt idx="4658">
                  <c:v>811.27739518305498</c:v>
                </c:pt>
                <c:pt idx="4659">
                  <c:v>723.17636212372997</c:v>
                </c:pt>
                <c:pt idx="4660">
                  <c:v>662.46586189518302</c:v>
                </c:pt>
                <c:pt idx="4661">
                  <c:v>603.933105756229</c:v>
                </c:pt>
                <c:pt idx="4662">
                  <c:v>607.39830560984001</c:v>
                </c:pt>
                <c:pt idx="4663">
                  <c:v>748.71048236703996</c:v>
                </c:pt>
                <c:pt idx="4664">
                  <c:v>1013.05891835006</c:v>
                </c:pt>
                <c:pt idx="4665">
                  <c:v>1015.449695436</c:v>
                </c:pt>
                <c:pt idx="4666">
                  <c:v>1705.03660852656</c:v>
                </c:pt>
                <c:pt idx="4667">
                  <c:v>2278.6050477661602</c:v>
                </c:pt>
                <c:pt idx="4668">
                  <c:v>2375.0480814233401</c:v>
                </c:pt>
                <c:pt idx="4669">
                  <c:v>2436.97695684368</c:v>
                </c:pt>
                <c:pt idx="4670">
                  <c:v>2177.9694717197799</c:v>
                </c:pt>
                <c:pt idx="4671">
                  <c:v>2434.2124023011602</c:v>
                </c:pt>
                <c:pt idx="4672">
                  <c:v>2448.3499748386498</c:v>
                </c:pt>
                <c:pt idx="4673">
                  <c:v>2221.75056252588</c:v>
                </c:pt>
                <c:pt idx="4674">
                  <c:v>2381.7121252310999</c:v>
                </c:pt>
                <c:pt idx="4675">
                  <c:v>1696.11993909022</c:v>
                </c:pt>
                <c:pt idx="4676">
                  <c:v>1305.7849317855901</c:v>
                </c:pt>
                <c:pt idx="4677">
                  <c:v>1128.2526097909999</c:v>
                </c:pt>
                <c:pt idx="4678">
                  <c:v>1004.31577164085</c:v>
                </c:pt>
                <c:pt idx="4679">
                  <c:v>931.46580319876398</c:v>
                </c:pt>
                <c:pt idx="4680">
                  <c:v>869.89663676571297</c:v>
                </c:pt>
                <c:pt idx="4681">
                  <c:v>809.23739390430103</c:v>
                </c:pt>
                <c:pt idx="4682">
                  <c:v>760.83463559148299</c:v>
                </c:pt>
                <c:pt idx="4683">
                  <c:v>692.46233303511497</c:v>
                </c:pt>
                <c:pt idx="4684">
                  <c:v>596.33437152604097</c:v>
                </c:pt>
                <c:pt idx="4685">
                  <c:v>488.97286773550297</c:v>
                </c:pt>
                <c:pt idx="4686">
                  <c:v>513.27471302570405</c:v>
                </c:pt>
                <c:pt idx="4687">
                  <c:v>2341.0905716665502</c:v>
                </c:pt>
                <c:pt idx="4688">
                  <c:v>2244.0040404996098</c:v>
                </c:pt>
                <c:pt idx="4689">
                  <c:v>2207.4384265037802</c:v>
                </c:pt>
                <c:pt idx="4690">
                  <c:v>3354.8558374346999</c:v>
                </c:pt>
                <c:pt idx="4691">
                  <c:v>3684.3342987361102</c:v>
                </c:pt>
                <c:pt idx="4692">
                  <c:v>4604.5538722524798</c:v>
                </c:pt>
                <c:pt idx="4693">
                  <c:v>5073.5483291733799</c:v>
                </c:pt>
                <c:pt idx="4694">
                  <c:v>5312.1027824500998</c:v>
                </c:pt>
                <c:pt idx="4695">
                  <c:v>4049.8563966114998</c:v>
                </c:pt>
                <c:pt idx="4696">
                  <c:v>4366.3469805762797</c:v>
                </c:pt>
                <c:pt idx="4697">
                  <c:v>2404.4602669871801</c:v>
                </c:pt>
                <c:pt idx="4698">
                  <c:v>2225.30728740118</c:v>
                </c:pt>
                <c:pt idx="4699">
                  <c:v>2099.6247096480502</c:v>
                </c:pt>
                <c:pt idx="4700">
                  <c:v>787.52523092025501</c:v>
                </c:pt>
                <c:pt idx="4701">
                  <c:v>571.27115580230998</c:v>
                </c:pt>
                <c:pt idx="4702">
                  <c:v>492.03130105641299</c:v>
                </c:pt>
                <c:pt idx="4703">
                  <c:v>392.57289694004299</c:v>
                </c:pt>
                <c:pt idx="4704">
                  <c:v>351.87502079656599</c:v>
                </c:pt>
                <c:pt idx="4705">
                  <c:v>337.98512345465298</c:v>
                </c:pt>
                <c:pt idx="4706">
                  <c:v>325.80346538978802</c:v>
                </c:pt>
                <c:pt idx="4707">
                  <c:v>288.63118574800598</c:v>
                </c:pt>
                <c:pt idx="4708">
                  <c:v>236.87950060927099</c:v>
                </c:pt>
                <c:pt idx="4709">
                  <c:v>158.62213076325199</c:v>
                </c:pt>
                <c:pt idx="4710">
                  <c:v>145.538204250804</c:v>
                </c:pt>
                <c:pt idx="4711">
                  <c:v>1445.0577904209599</c:v>
                </c:pt>
                <c:pt idx="4712">
                  <c:v>2065.5324598071402</c:v>
                </c:pt>
                <c:pt idx="4713">
                  <c:v>1741.19696084217</c:v>
                </c:pt>
                <c:pt idx="4714">
                  <c:v>1813.7989062384399</c:v>
                </c:pt>
                <c:pt idx="4715">
                  <c:v>2212.3379628041798</c:v>
                </c:pt>
                <c:pt idx="4716">
                  <c:v>2554.8138789929899</c:v>
                </c:pt>
                <c:pt idx="4717">
                  <c:v>2581.7865036652502</c:v>
                </c:pt>
                <c:pt idx="4718">
                  <c:v>2621.32243295024</c:v>
                </c:pt>
                <c:pt idx="4719">
                  <c:v>2720.4755419964299</c:v>
                </c:pt>
                <c:pt idx="4720">
                  <c:v>3305.6896701296</c:v>
                </c:pt>
                <c:pt idx="4721">
                  <c:v>1910.07438803224</c:v>
                </c:pt>
                <c:pt idx="4722">
                  <c:v>2491.8635530622</c:v>
                </c:pt>
                <c:pt idx="4723">
                  <c:v>2774.5331889085601</c:v>
                </c:pt>
                <c:pt idx="4724">
                  <c:v>841.24510521591901</c:v>
                </c:pt>
                <c:pt idx="4725">
                  <c:v>664.50502202010102</c:v>
                </c:pt>
                <c:pt idx="4726">
                  <c:v>544.78841126561997</c:v>
                </c:pt>
                <c:pt idx="4727">
                  <c:v>393.96863776871601</c:v>
                </c:pt>
                <c:pt idx="4728">
                  <c:v>303.971406992369</c:v>
                </c:pt>
                <c:pt idx="4729">
                  <c:v>241.939104457696</c:v>
                </c:pt>
                <c:pt idx="4730">
                  <c:v>150.11390855625501</c:v>
                </c:pt>
                <c:pt idx="4731">
                  <c:v>112.663394300684</c:v>
                </c:pt>
                <c:pt idx="4732">
                  <c:v>98.261191959023805</c:v>
                </c:pt>
                <c:pt idx="4733">
                  <c:v>69.101530566980401</c:v>
                </c:pt>
                <c:pt idx="4734">
                  <c:v>63.511025432107203</c:v>
                </c:pt>
                <c:pt idx="4735">
                  <c:v>1140.1065654834599</c:v>
                </c:pt>
                <c:pt idx="4736">
                  <c:v>1153.1863988729699</c:v>
                </c:pt>
                <c:pt idx="4737">
                  <c:v>1693.36583993508</c:v>
                </c:pt>
                <c:pt idx="4738">
                  <c:v>2470.2010770656998</c:v>
                </c:pt>
                <c:pt idx="4739">
                  <c:v>1725.4735429142299</c:v>
                </c:pt>
                <c:pt idx="4740">
                  <c:v>2378.0550248401801</c:v>
                </c:pt>
                <c:pt idx="4741">
                  <c:v>2199.82700775884</c:v>
                </c:pt>
                <c:pt idx="4742">
                  <c:v>1990.69752426334</c:v>
                </c:pt>
                <c:pt idx="4743">
                  <c:v>2037.47268612787</c:v>
                </c:pt>
                <c:pt idx="4744">
                  <c:v>2119.0453869439798</c:v>
                </c:pt>
                <c:pt idx="4745">
                  <c:v>1712.99213990403</c:v>
                </c:pt>
                <c:pt idx="4746">
                  <c:v>2623.20815759269</c:v>
                </c:pt>
                <c:pt idx="4747">
                  <c:v>1626.5233344620001</c:v>
                </c:pt>
                <c:pt idx="4748">
                  <c:v>459.23383827075901</c:v>
                </c:pt>
                <c:pt idx="4749">
                  <c:v>364.870947669771</c:v>
                </c:pt>
                <c:pt idx="4750">
                  <c:v>296.08967595643003</c:v>
                </c:pt>
                <c:pt idx="4751">
                  <c:v>210.35329474934801</c:v>
                </c:pt>
                <c:pt idx="4752">
                  <c:v>172.290476536949</c:v>
                </c:pt>
                <c:pt idx="4753">
                  <c:v>146.84127811643199</c:v>
                </c:pt>
                <c:pt idx="4754">
                  <c:v>113.247329967211</c:v>
                </c:pt>
                <c:pt idx="4755">
                  <c:v>82.690777734194896</c:v>
                </c:pt>
                <c:pt idx="4756">
                  <c:v>54.826124192813602</c:v>
                </c:pt>
                <c:pt idx="4757">
                  <c:v>5.6444502629907403</c:v>
                </c:pt>
                <c:pt idx="4758">
                  <c:v>19.563320711864801</c:v>
                </c:pt>
                <c:pt idx="4759">
                  <c:v>1200.3068990577599</c:v>
                </c:pt>
                <c:pt idx="4760">
                  <c:v>1164.4145499014301</c:v>
                </c:pt>
                <c:pt idx="4761">
                  <c:v>1802.2391762250099</c:v>
                </c:pt>
                <c:pt idx="4762">
                  <c:v>2069.7324713868702</c:v>
                </c:pt>
                <c:pt idx="4763">
                  <c:v>1846.00068217886</c:v>
                </c:pt>
                <c:pt idx="4764">
                  <c:v>2276.51998432456</c:v>
                </c:pt>
                <c:pt idx="4765">
                  <c:v>1994.6155078601</c:v>
                </c:pt>
                <c:pt idx="4766">
                  <c:v>2375.9694157244699</c:v>
                </c:pt>
                <c:pt idx="4767">
                  <c:v>3055.6214216805902</c:v>
                </c:pt>
                <c:pt idx="4768">
                  <c:v>3514.3508112325599</c:v>
                </c:pt>
                <c:pt idx="4769">
                  <c:v>1954.5126362318999</c:v>
                </c:pt>
                <c:pt idx="4770">
                  <c:v>1943.7096542700001</c:v>
                </c:pt>
                <c:pt idx="4771">
                  <c:v>1620.7842262454401</c:v>
                </c:pt>
                <c:pt idx="4772">
                  <c:v>590.77278417211403</c:v>
                </c:pt>
                <c:pt idx="4773">
                  <c:v>495.50427612900103</c:v>
                </c:pt>
                <c:pt idx="4774">
                  <c:v>426.40861994487102</c:v>
                </c:pt>
                <c:pt idx="4775">
                  <c:v>370.86044856393301</c:v>
                </c:pt>
                <c:pt idx="4776">
                  <c:v>327.79812833759598</c:v>
                </c:pt>
                <c:pt idx="4777">
                  <c:v>293.34933286380999</c:v>
                </c:pt>
                <c:pt idx="4778">
                  <c:v>264.41931350738099</c:v>
                </c:pt>
                <c:pt idx="4779">
                  <c:v>240.59223132578899</c:v>
                </c:pt>
                <c:pt idx="4780">
                  <c:v>220.82220930377599</c:v>
                </c:pt>
                <c:pt idx="4781">
                  <c:v>204.02062898298499</c:v>
                </c:pt>
                <c:pt idx="4782">
                  <c:v>219.43219537789301</c:v>
                </c:pt>
                <c:pt idx="4783">
                  <c:v>1588.1214386377401</c:v>
                </c:pt>
                <c:pt idx="4784">
                  <c:v>3884.6450494681098</c:v>
                </c:pt>
                <c:pt idx="4785">
                  <c:v>2664.2759629328202</c:v>
                </c:pt>
                <c:pt idx="4786">
                  <c:v>2657.46766285069</c:v>
                </c:pt>
                <c:pt idx="4787">
                  <c:v>5248.3624870986196</c:v>
                </c:pt>
                <c:pt idx="4788">
                  <c:v>3561.9883251932802</c:v>
                </c:pt>
                <c:pt idx="4789">
                  <c:v>3475.5504976092998</c:v>
                </c:pt>
                <c:pt idx="4790">
                  <c:v>2931.08423082227</c:v>
                </c:pt>
                <c:pt idx="4791">
                  <c:v>3345.1988895524701</c:v>
                </c:pt>
                <c:pt idx="4792">
                  <c:v>3038.6448520171598</c:v>
                </c:pt>
                <c:pt idx="4793">
                  <c:v>2487.8623142654101</c:v>
                </c:pt>
                <c:pt idx="4794">
                  <c:v>2625.5988504329798</c:v>
                </c:pt>
                <c:pt idx="4795">
                  <c:v>2727.02041544247</c:v>
                </c:pt>
                <c:pt idx="4796">
                  <c:v>1152.0674180822</c:v>
                </c:pt>
                <c:pt idx="4797">
                  <c:v>807.77590361979799</c:v>
                </c:pt>
                <c:pt idx="4798">
                  <c:v>585.84938601724798</c:v>
                </c:pt>
                <c:pt idx="4799">
                  <c:v>445.197782292412</c:v>
                </c:pt>
                <c:pt idx="4800">
                  <c:v>372.67324217797602</c:v>
                </c:pt>
                <c:pt idx="4801">
                  <c:v>322.65322681673098</c:v>
                </c:pt>
                <c:pt idx="4802">
                  <c:v>268.01931383381498</c:v>
                </c:pt>
                <c:pt idx="4803">
                  <c:v>232.22280167577401</c:v>
                </c:pt>
                <c:pt idx="4804">
                  <c:v>203.66169625640899</c:v>
                </c:pt>
                <c:pt idx="4805">
                  <c:v>172.47819667992701</c:v>
                </c:pt>
                <c:pt idx="4806">
                  <c:v>164.028027951301</c:v>
                </c:pt>
                <c:pt idx="4807">
                  <c:v>224.54091667243199</c:v>
                </c:pt>
                <c:pt idx="4808">
                  <c:v>366.20210305160498</c:v>
                </c:pt>
                <c:pt idx="4809">
                  <c:v>476.34654129646702</c:v>
                </c:pt>
                <c:pt idx="4810">
                  <c:v>1285.4673649050501</c:v>
                </c:pt>
                <c:pt idx="4811">
                  <c:v>1629.26311732511</c:v>
                </c:pt>
                <c:pt idx="4812">
                  <c:v>1938.6803188947199</c:v>
                </c:pt>
                <c:pt idx="4813">
                  <c:v>1835.82743484293</c:v>
                </c:pt>
                <c:pt idx="4814">
                  <c:v>2238.07594675668</c:v>
                </c:pt>
                <c:pt idx="4815">
                  <c:v>3504.2601301626801</c:v>
                </c:pt>
                <c:pt idx="4816">
                  <c:v>3095.0711149829599</c:v>
                </c:pt>
                <c:pt idx="4817">
                  <c:v>2760.9828534046501</c:v>
                </c:pt>
                <c:pt idx="4818">
                  <c:v>1939.2744984342301</c:v>
                </c:pt>
                <c:pt idx="4819">
                  <c:v>1353.2783734965701</c:v>
                </c:pt>
                <c:pt idx="4820">
                  <c:v>1015.5088525474</c:v>
                </c:pt>
                <c:pt idx="4821">
                  <c:v>828.81672128086302</c:v>
                </c:pt>
                <c:pt idx="4822">
                  <c:v>684.27337297682095</c:v>
                </c:pt>
                <c:pt idx="4823">
                  <c:v>565.66300571168097</c:v>
                </c:pt>
                <c:pt idx="4824">
                  <c:v>472.40153450612502</c:v>
                </c:pt>
                <c:pt idx="4825">
                  <c:v>392.36507067756997</c:v>
                </c:pt>
                <c:pt idx="4826">
                  <c:v>327.840148930525</c:v>
                </c:pt>
                <c:pt idx="4827">
                  <c:v>274.55367106755801</c:v>
                </c:pt>
                <c:pt idx="4828">
                  <c:v>227.58048336413</c:v>
                </c:pt>
                <c:pt idx="4829">
                  <c:v>158.13969755130401</c:v>
                </c:pt>
                <c:pt idx="4830">
                  <c:v>165.19508957242601</c:v>
                </c:pt>
                <c:pt idx="4831">
                  <c:v>273.80429097643997</c:v>
                </c:pt>
                <c:pt idx="4832">
                  <c:v>473.38355156385899</c:v>
                </c:pt>
                <c:pt idx="4833">
                  <c:v>787.40169979139</c:v>
                </c:pt>
                <c:pt idx="4834">
                  <c:v>1267.6226559516299</c:v>
                </c:pt>
                <c:pt idx="4835">
                  <c:v>1696.33826709242</c:v>
                </c:pt>
                <c:pt idx="4836">
                  <c:v>1939.0515819106499</c:v>
                </c:pt>
                <c:pt idx="4837">
                  <c:v>1955.3486770935799</c:v>
                </c:pt>
                <c:pt idx="4838">
                  <c:v>2251.6733947197399</c:v>
                </c:pt>
                <c:pt idx="4839">
                  <c:v>4115.4485214196102</c:v>
                </c:pt>
                <c:pt idx="4840">
                  <c:v>3652.9086627400502</c:v>
                </c:pt>
                <c:pt idx="4841">
                  <c:v>2323.55133275561</c:v>
                </c:pt>
                <c:pt idx="4842">
                  <c:v>1570.7296803624199</c:v>
                </c:pt>
                <c:pt idx="4843">
                  <c:v>1118.62910737779</c:v>
                </c:pt>
                <c:pt idx="4844">
                  <c:v>864.76614510234003</c:v>
                </c:pt>
                <c:pt idx="4845">
                  <c:v>717.746972718851</c:v>
                </c:pt>
                <c:pt idx="4846">
                  <c:v>592.14100014683197</c:v>
                </c:pt>
                <c:pt idx="4847">
                  <c:v>456.345881309878</c:v>
                </c:pt>
                <c:pt idx="4848">
                  <c:v>378.46881127105598</c:v>
                </c:pt>
                <c:pt idx="4849">
                  <c:v>314.17849654504499</c:v>
                </c:pt>
                <c:pt idx="4850">
                  <c:v>215.26426231470799</c:v>
                </c:pt>
                <c:pt idx="4851">
                  <c:v>168.01751936945001</c:v>
                </c:pt>
                <c:pt idx="4852">
                  <c:v>137.94258414193601</c:v>
                </c:pt>
                <c:pt idx="4853">
                  <c:v>92.4548551548814</c:v>
                </c:pt>
                <c:pt idx="4854">
                  <c:v>94.631157914318905</c:v>
                </c:pt>
                <c:pt idx="4855">
                  <c:v>1188.8623971090501</c:v>
                </c:pt>
                <c:pt idx="4856">
                  <c:v>1513.3889159028499</c:v>
                </c:pt>
                <c:pt idx="4857">
                  <c:v>2050.12851759153</c:v>
                </c:pt>
                <c:pt idx="4858">
                  <c:v>2504.17402939266</c:v>
                </c:pt>
                <c:pt idx="4859">
                  <c:v>2842.2990278546299</c:v>
                </c:pt>
                <c:pt idx="4860">
                  <c:v>4257.5692088660899</c:v>
                </c:pt>
                <c:pt idx="4861">
                  <c:v>4290.9875611523403</c:v>
                </c:pt>
                <c:pt idx="4862">
                  <c:v>2759.5574809228301</c:v>
                </c:pt>
                <c:pt idx="4863">
                  <c:v>7068.5436407707703</c:v>
                </c:pt>
                <c:pt idx="4864">
                  <c:v>4656.2058228447204</c:v>
                </c:pt>
                <c:pt idx="4865">
                  <c:v>4769.9619665587197</c:v>
                </c:pt>
                <c:pt idx="4866">
                  <c:v>2801.3731285261802</c:v>
                </c:pt>
                <c:pt idx="4867">
                  <c:v>2478.45138051303</c:v>
                </c:pt>
                <c:pt idx="4868">
                  <c:v>1688.78896340961</c:v>
                </c:pt>
                <c:pt idx="4869">
                  <c:v>1251.0283167851701</c:v>
                </c:pt>
                <c:pt idx="4870">
                  <c:v>961.17844239741601</c:v>
                </c:pt>
                <c:pt idx="4871">
                  <c:v>768.09981692988197</c:v>
                </c:pt>
                <c:pt idx="4872">
                  <c:v>642.97846801894002</c:v>
                </c:pt>
                <c:pt idx="4873">
                  <c:v>554.39224495640201</c:v>
                </c:pt>
                <c:pt idx="4874">
                  <c:v>456.05947107941199</c:v>
                </c:pt>
                <c:pt idx="4875">
                  <c:v>392.928900162567</c:v>
                </c:pt>
                <c:pt idx="4876">
                  <c:v>335.98128274675702</c:v>
                </c:pt>
                <c:pt idx="4877">
                  <c:v>221.972849110868</c:v>
                </c:pt>
                <c:pt idx="4878">
                  <c:v>205.73096959180501</c:v>
                </c:pt>
                <c:pt idx="4879">
                  <c:v>998.099447078965</c:v>
                </c:pt>
                <c:pt idx="4880">
                  <c:v>2083.7622373411</c:v>
                </c:pt>
                <c:pt idx="4881">
                  <c:v>2327.2964365657899</c:v>
                </c:pt>
                <c:pt idx="4882">
                  <c:v>2624.12327600447</c:v>
                </c:pt>
                <c:pt idx="4883">
                  <c:v>3519.6772250020499</c:v>
                </c:pt>
                <c:pt idx="4884">
                  <c:v>2718.3695704882098</c:v>
                </c:pt>
                <c:pt idx="4885">
                  <c:v>3954.2830525731601</c:v>
                </c:pt>
                <c:pt idx="4886">
                  <c:v>6283.2649464962997</c:v>
                </c:pt>
                <c:pt idx="4887">
                  <c:v>5435.7962217840604</c:v>
                </c:pt>
                <c:pt idx="4888">
                  <c:v>5308.86062379954</c:v>
                </c:pt>
                <c:pt idx="4889">
                  <c:v>5055.2455994094998</c:v>
                </c:pt>
                <c:pt idx="4890">
                  <c:v>3481.8476629670199</c:v>
                </c:pt>
                <c:pt idx="4891">
                  <c:v>2330.5601252700599</c:v>
                </c:pt>
                <c:pt idx="4892">
                  <c:v>1271.47898163029</c:v>
                </c:pt>
                <c:pt idx="4893">
                  <c:v>1004.21252475969</c:v>
                </c:pt>
                <c:pt idx="4894">
                  <c:v>815.05185537557804</c:v>
                </c:pt>
                <c:pt idx="4895">
                  <c:v>639.00599168369797</c:v>
                </c:pt>
                <c:pt idx="4896">
                  <c:v>532.16045762554495</c:v>
                </c:pt>
                <c:pt idx="4897">
                  <c:v>452.70779027348198</c:v>
                </c:pt>
                <c:pt idx="4898">
                  <c:v>383.33088316473601</c:v>
                </c:pt>
                <c:pt idx="4899">
                  <c:v>315.42782827256099</c:v>
                </c:pt>
                <c:pt idx="4900">
                  <c:v>250.295466571351</c:v>
                </c:pt>
                <c:pt idx="4901">
                  <c:v>191.67801395553599</c:v>
                </c:pt>
                <c:pt idx="4902">
                  <c:v>173.76713213914601</c:v>
                </c:pt>
                <c:pt idx="4903">
                  <c:v>1282.1142517670201</c:v>
                </c:pt>
                <c:pt idx="4904">
                  <c:v>1868.38016223453</c:v>
                </c:pt>
                <c:pt idx="4905">
                  <c:v>2439.8046985348101</c:v>
                </c:pt>
                <c:pt idx="4906">
                  <c:v>3734.2449856329799</c:v>
                </c:pt>
                <c:pt idx="4907">
                  <c:v>3603.14244857212</c:v>
                </c:pt>
                <c:pt idx="4908">
                  <c:v>3276.93071645587</c:v>
                </c:pt>
                <c:pt idx="4909">
                  <c:v>5675.3462849817697</c:v>
                </c:pt>
                <c:pt idx="4910">
                  <c:v>5326.19569867669</c:v>
                </c:pt>
                <c:pt idx="4911">
                  <c:v>4631.03912749968</c:v>
                </c:pt>
                <c:pt idx="4912">
                  <c:v>3770.3384238256499</c:v>
                </c:pt>
                <c:pt idx="4913">
                  <c:v>2471.9069290043599</c:v>
                </c:pt>
                <c:pt idx="4914">
                  <c:v>2466.0137136629401</c:v>
                </c:pt>
                <c:pt idx="4915">
                  <c:v>2167.8033000468199</c:v>
                </c:pt>
                <c:pt idx="4916">
                  <c:v>848.81959314920698</c:v>
                </c:pt>
                <c:pt idx="4917">
                  <c:v>677.96889899846406</c:v>
                </c:pt>
                <c:pt idx="4918">
                  <c:v>599.38182308181899</c:v>
                </c:pt>
                <c:pt idx="4919">
                  <c:v>526.64839443816004</c:v>
                </c:pt>
                <c:pt idx="4920">
                  <c:v>469.55741527658802</c:v>
                </c:pt>
                <c:pt idx="4921">
                  <c:v>420.212256419661</c:v>
                </c:pt>
                <c:pt idx="4922">
                  <c:v>379.02465449685297</c:v>
                </c:pt>
                <c:pt idx="4923">
                  <c:v>332.85197206695898</c:v>
                </c:pt>
                <c:pt idx="4924">
                  <c:v>288.32623914861603</c:v>
                </c:pt>
                <c:pt idx="4925">
                  <c:v>245.3056885929</c:v>
                </c:pt>
                <c:pt idx="4926">
                  <c:v>232.18357757170699</c:v>
                </c:pt>
                <c:pt idx="4927">
                  <c:v>1290.1311798070701</c:v>
                </c:pt>
                <c:pt idx="4928">
                  <c:v>1346.4900514045401</c:v>
                </c:pt>
                <c:pt idx="4929">
                  <c:v>1849.9167417820199</c:v>
                </c:pt>
                <c:pt idx="4930">
                  <c:v>2009.17612334553</c:v>
                </c:pt>
                <c:pt idx="4931">
                  <c:v>1934.3421093514901</c:v>
                </c:pt>
                <c:pt idx="4932">
                  <c:v>2565.17112160238</c:v>
                </c:pt>
                <c:pt idx="4933">
                  <c:v>3895.1853764519601</c:v>
                </c:pt>
                <c:pt idx="4934">
                  <c:v>3240.8199996007802</c:v>
                </c:pt>
                <c:pt idx="4935">
                  <c:v>3327.7456047549099</c:v>
                </c:pt>
                <c:pt idx="4936">
                  <c:v>3602.7338361838501</c:v>
                </c:pt>
                <c:pt idx="4937">
                  <c:v>2527.2253183276998</c:v>
                </c:pt>
                <c:pt idx="4938">
                  <c:v>2004.04375184933</c:v>
                </c:pt>
                <c:pt idx="4939">
                  <c:v>1291.8156208825701</c:v>
                </c:pt>
                <c:pt idx="4940">
                  <c:v>897.49921782765603</c:v>
                </c:pt>
                <c:pt idx="4941">
                  <c:v>599.15879605475004</c:v>
                </c:pt>
                <c:pt idx="4942">
                  <c:v>435.55908003686801</c:v>
                </c:pt>
                <c:pt idx="4943">
                  <c:v>282.69993448900402</c:v>
                </c:pt>
                <c:pt idx="4944">
                  <c:v>242.129892544174</c:v>
                </c:pt>
                <c:pt idx="4945">
                  <c:v>230.44192914980999</c:v>
                </c:pt>
                <c:pt idx="4946">
                  <c:v>208.882006886103</c:v>
                </c:pt>
                <c:pt idx="4947">
                  <c:v>180.769084898644</c:v>
                </c:pt>
                <c:pt idx="4948">
                  <c:v>154.427027838014</c:v>
                </c:pt>
                <c:pt idx="4949">
                  <c:v>131.092361435268</c:v>
                </c:pt>
                <c:pt idx="4950">
                  <c:v>127.96213004592001</c:v>
                </c:pt>
                <c:pt idx="4951">
                  <c:v>1248.5733945181901</c:v>
                </c:pt>
                <c:pt idx="4952">
                  <c:v>1363.35816958026</c:v>
                </c:pt>
                <c:pt idx="4953">
                  <c:v>2101.3817042843698</c:v>
                </c:pt>
                <c:pt idx="4954">
                  <c:v>3152.5237565584798</c:v>
                </c:pt>
                <c:pt idx="4955">
                  <c:v>2908.14405051944</c:v>
                </c:pt>
                <c:pt idx="4956">
                  <c:v>3127.4406907254902</c:v>
                </c:pt>
                <c:pt idx="4957">
                  <c:v>2862.0882286937999</c:v>
                </c:pt>
                <c:pt idx="4958">
                  <c:v>5629.1564958866602</c:v>
                </c:pt>
                <c:pt idx="4959">
                  <c:v>6234.4482117348198</c:v>
                </c:pt>
                <c:pt idx="4960">
                  <c:v>4915.3996327025498</c:v>
                </c:pt>
                <c:pt idx="4961">
                  <c:v>2402.0188923347</c:v>
                </c:pt>
                <c:pt idx="4962">
                  <c:v>2492.11127361321</c:v>
                </c:pt>
                <c:pt idx="4963">
                  <c:v>1964.3681094672099</c:v>
                </c:pt>
                <c:pt idx="4964">
                  <c:v>1138.74579325083</c:v>
                </c:pt>
                <c:pt idx="4965">
                  <c:v>838.29822512237899</c:v>
                </c:pt>
                <c:pt idx="4966">
                  <c:v>689.97631692983498</c:v>
                </c:pt>
                <c:pt idx="4967">
                  <c:v>604.36398173315195</c:v>
                </c:pt>
                <c:pt idx="4968">
                  <c:v>526.33958883577202</c:v>
                </c:pt>
                <c:pt idx="4969">
                  <c:v>443.96808674377598</c:v>
                </c:pt>
                <c:pt idx="4970">
                  <c:v>373.124048446431</c:v>
                </c:pt>
                <c:pt idx="4971">
                  <c:v>308.59953707396699</c:v>
                </c:pt>
                <c:pt idx="4972">
                  <c:v>251.314843633729</c:v>
                </c:pt>
                <c:pt idx="4973">
                  <c:v>195.87416876995499</c:v>
                </c:pt>
                <c:pt idx="4974">
                  <c:v>184.811315386475</c:v>
                </c:pt>
                <c:pt idx="4975">
                  <c:v>267.29190308525199</c:v>
                </c:pt>
                <c:pt idx="4976">
                  <c:v>530.14416838639499</c:v>
                </c:pt>
                <c:pt idx="4977">
                  <c:v>934.35608669427995</c:v>
                </c:pt>
                <c:pt idx="4978">
                  <c:v>1296.2997058051999</c:v>
                </c:pt>
                <c:pt idx="4979">
                  <c:v>1470.7932169395399</c:v>
                </c:pt>
                <c:pt idx="4980">
                  <c:v>1740.7934965940599</c:v>
                </c:pt>
                <c:pt idx="4981">
                  <c:v>4396.0237392223198</c:v>
                </c:pt>
                <c:pt idx="4982">
                  <c:v>2974.0890696066399</c:v>
                </c:pt>
                <c:pt idx="4983">
                  <c:v>2057.1321188462498</c:v>
                </c:pt>
                <c:pt idx="4984">
                  <c:v>2035.77812564439</c:v>
                </c:pt>
                <c:pt idx="4985">
                  <c:v>3611.4715440884202</c:v>
                </c:pt>
                <c:pt idx="4986">
                  <c:v>3217.9563540029899</c:v>
                </c:pt>
                <c:pt idx="4987">
                  <c:v>1960.51739578361</c:v>
                </c:pt>
                <c:pt idx="4988">
                  <c:v>1367.9457134315401</c:v>
                </c:pt>
                <c:pt idx="4989">
                  <c:v>1101.1800962802999</c:v>
                </c:pt>
                <c:pt idx="4990">
                  <c:v>953.51038222886802</c:v>
                </c:pt>
                <c:pt idx="4991">
                  <c:v>850.95973893847895</c:v>
                </c:pt>
                <c:pt idx="4992">
                  <c:v>747.53738413290205</c:v>
                </c:pt>
                <c:pt idx="4993">
                  <c:v>649.289824769294</c:v>
                </c:pt>
                <c:pt idx="4994">
                  <c:v>561.96887069228296</c:v>
                </c:pt>
                <c:pt idx="4995">
                  <c:v>474.186965175826</c:v>
                </c:pt>
                <c:pt idx="4996">
                  <c:v>403.44252672162497</c:v>
                </c:pt>
                <c:pt idx="4997">
                  <c:v>307.88442441525001</c:v>
                </c:pt>
                <c:pt idx="4998">
                  <c:v>283.51131424593001</c:v>
                </c:pt>
                <c:pt idx="4999">
                  <c:v>331.20471014378398</c:v>
                </c:pt>
                <c:pt idx="5000">
                  <c:v>458.19768105755702</c:v>
                </c:pt>
                <c:pt idx="5001">
                  <c:v>732.83229762717497</c:v>
                </c:pt>
                <c:pt idx="5002">
                  <c:v>1080.8687391978101</c:v>
                </c:pt>
                <c:pt idx="5003">
                  <c:v>1435.5380242394799</c:v>
                </c:pt>
                <c:pt idx="5004">
                  <c:v>1654.7781734425801</c:v>
                </c:pt>
                <c:pt idx="5005">
                  <c:v>1779.1849170671201</c:v>
                </c:pt>
                <c:pt idx="5006">
                  <c:v>1923.30118843684</c:v>
                </c:pt>
                <c:pt idx="5007">
                  <c:v>1892.5883510470701</c:v>
                </c:pt>
                <c:pt idx="5008">
                  <c:v>1640.8619622782801</c:v>
                </c:pt>
                <c:pt idx="5009">
                  <c:v>1060.2802121678501</c:v>
                </c:pt>
                <c:pt idx="5010">
                  <c:v>835.60091051038603</c:v>
                </c:pt>
                <c:pt idx="5011">
                  <c:v>700.36031153433305</c:v>
                </c:pt>
                <c:pt idx="5012">
                  <c:v>580.96030084837901</c:v>
                </c:pt>
                <c:pt idx="5013">
                  <c:v>503.85566248393297</c:v>
                </c:pt>
                <c:pt idx="5014">
                  <c:v>451.92151985876001</c:v>
                </c:pt>
                <c:pt idx="5015">
                  <c:v>425.01174153733302</c:v>
                </c:pt>
                <c:pt idx="5016">
                  <c:v>389.75760617014902</c:v>
                </c:pt>
                <c:pt idx="5017">
                  <c:v>350.69329760961102</c:v>
                </c:pt>
                <c:pt idx="5018">
                  <c:v>314.81943106624402</c:v>
                </c:pt>
                <c:pt idx="5019">
                  <c:v>284.670479506974</c:v>
                </c:pt>
                <c:pt idx="5020">
                  <c:v>254.64717405171399</c:v>
                </c:pt>
                <c:pt idx="5021">
                  <c:v>222.10926680269901</c:v>
                </c:pt>
                <c:pt idx="5022">
                  <c:v>235.413083771007</c:v>
                </c:pt>
                <c:pt idx="5023">
                  <c:v>1337.5960873802401</c:v>
                </c:pt>
                <c:pt idx="5024">
                  <c:v>1843.8994981077301</c:v>
                </c:pt>
                <c:pt idx="5025">
                  <c:v>2712.89506800565</c:v>
                </c:pt>
                <c:pt idx="5026">
                  <c:v>2511.9373337863699</c:v>
                </c:pt>
                <c:pt idx="5027">
                  <c:v>6071.8612800688597</c:v>
                </c:pt>
                <c:pt idx="5028">
                  <c:v>6233.4854366651298</c:v>
                </c:pt>
                <c:pt idx="5029">
                  <c:v>6102.2657785278097</c:v>
                </c:pt>
                <c:pt idx="5030">
                  <c:v>4611.08227352636</c:v>
                </c:pt>
                <c:pt idx="5031">
                  <c:v>4552.7051351721302</c:v>
                </c:pt>
                <c:pt idx="5032">
                  <c:v>4559.17338124463</c:v>
                </c:pt>
                <c:pt idx="5033">
                  <c:v>5249.3079076599697</c:v>
                </c:pt>
                <c:pt idx="5034">
                  <c:v>2840.0472105579802</c:v>
                </c:pt>
                <c:pt idx="5035">
                  <c:v>2387.4738876228298</c:v>
                </c:pt>
                <c:pt idx="5036">
                  <c:v>1823.3455182027601</c:v>
                </c:pt>
                <c:pt idx="5037">
                  <c:v>1323.01787376676</c:v>
                </c:pt>
                <c:pt idx="5038">
                  <c:v>1043.6960261786701</c:v>
                </c:pt>
                <c:pt idx="5039">
                  <c:v>723.28680626471396</c:v>
                </c:pt>
                <c:pt idx="5040">
                  <c:v>631.21749995400103</c:v>
                </c:pt>
                <c:pt idx="5041">
                  <c:v>610.11171807531002</c:v>
                </c:pt>
                <c:pt idx="5042">
                  <c:v>467.15795655868999</c:v>
                </c:pt>
                <c:pt idx="5043">
                  <c:v>425.69762631452102</c:v>
                </c:pt>
                <c:pt idx="5044">
                  <c:v>409.23971789180501</c:v>
                </c:pt>
                <c:pt idx="5045">
                  <c:v>363.26425861128899</c:v>
                </c:pt>
                <c:pt idx="5046">
                  <c:v>366.54603861205197</c:v>
                </c:pt>
                <c:pt idx="5047">
                  <c:v>1785.0267810251601</c:v>
                </c:pt>
                <c:pt idx="5048">
                  <c:v>2067.32320052048</c:v>
                </c:pt>
                <c:pt idx="5049">
                  <c:v>2174.2651903440801</c:v>
                </c:pt>
                <c:pt idx="5050">
                  <c:v>4420.5016709741303</c:v>
                </c:pt>
                <c:pt idx="5051">
                  <c:v>3149.26457335844</c:v>
                </c:pt>
                <c:pt idx="5052">
                  <c:v>3293.9665387380201</c:v>
                </c:pt>
                <c:pt idx="5053">
                  <c:v>4981.0836882661097</c:v>
                </c:pt>
                <c:pt idx="5054">
                  <c:v>4528.1104843232697</c:v>
                </c:pt>
                <c:pt idx="5055">
                  <c:v>5181.8052807716804</c:v>
                </c:pt>
                <c:pt idx="5056">
                  <c:v>4962.43156716669</c:v>
                </c:pt>
                <c:pt idx="5057">
                  <c:v>3607.2411617632401</c:v>
                </c:pt>
                <c:pt idx="5058">
                  <c:v>2795.2564482867501</c:v>
                </c:pt>
                <c:pt idx="5059">
                  <c:v>1615.9584885987299</c:v>
                </c:pt>
                <c:pt idx="5060">
                  <c:v>1486.8473194716901</c:v>
                </c:pt>
                <c:pt idx="5061">
                  <c:v>1266.2526643220201</c:v>
                </c:pt>
                <c:pt idx="5062">
                  <c:v>1169.00274786562</c:v>
                </c:pt>
                <c:pt idx="5063">
                  <c:v>1082.7896019101399</c:v>
                </c:pt>
                <c:pt idx="5064">
                  <c:v>966.35968845963998</c:v>
                </c:pt>
                <c:pt idx="5065">
                  <c:v>865.71054345077505</c:v>
                </c:pt>
                <c:pt idx="5066">
                  <c:v>739.32614441470298</c:v>
                </c:pt>
                <c:pt idx="5067">
                  <c:v>640.13978563464798</c:v>
                </c:pt>
                <c:pt idx="5068">
                  <c:v>552.09823602510403</c:v>
                </c:pt>
                <c:pt idx="5069">
                  <c:v>482.11262791933098</c:v>
                </c:pt>
                <c:pt idx="5070">
                  <c:v>500.09113292404101</c:v>
                </c:pt>
                <c:pt idx="5071">
                  <c:v>2018.6359542862399</c:v>
                </c:pt>
                <c:pt idx="5072">
                  <c:v>2772.1286908021002</c:v>
                </c:pt>
                <c:pt idx="5073">
                  <c:v>2777.0330225988901</c:v>
                </c:pt>
                <c:pt idx="5074">
                  <c:v>3824.3053423781898</c:v>
                </c:pt>
                <c:pt idx="5075">
                  <c:v>5239.1255342109198</c:v>
                </c:pt>
                <c:pt idx="5076">
                  <c:v>3265.7652986867802</c:v>
                </c:pt>
                <c:pt idx="5077">
                  <c:v>3625.7117432438699</c:v>
                </c:pt>
                <c:pt idx="5078">
                  <c:v>4602.9951764356501</c:v>
                </c:pt>
                <c:pt idx="5079">
                  <c:v>5963.9868213222999</c:v>
                </c:pt>
                <c:pt idx="5080">
                  <c:v>5007.2183609553904</c:v>
                </c:pt>
                <c:pt idx="5081">
                  <c:v>2963.5390277563001</c:v>
                </c:pt>
                <c:pt idx="5082">
                  <c:v>2476.4835074110301</c:v>
                </c:pt>
                <c:pt idx="5083">
                  <c:v>2872.2260603560499</c:v>
                </c:pt>
                <c:pt idx="5084">
                  <c:v>1205.1978729467</c:v>
                </c:pt>
                <c:pt idx="5085">
                  <c:v>1048.1963743246199</c:v>
                </c:pt>
                <c:pt idx="5086">
                  <c:v>938.59493167311905</c:v>
                </c:pt>
                <c:pt idx="5087">
                  <c:v>837.78714686116598</c:v>
                </c:pt>
                <c:pt idx="5088">
                  <c:v>754.87103467295299</c:v>
                </c:pt>
                <c:pt idx="5089">
                  <c:v>704.48853390757199</c:v>
                </c:pt>
                <c:pt idx="5090">
                  <c:v>644.27837848131401</c:v>
                </c:pt>
                <c:pt idx="5091">
                  <c:v>612.68666243428595</c:v>
                </c:pt>
                <c:pt idx="5092">
                  <c:v>591.11823388790299</c:v>
                </c:pt>
                <c:pt idx="5093">
                  <c:v>575.78279095712298</c:v>
                </c:pt>
                <c:pt idx="5094">
                  <c:v>611.57688544420296</c:v>
                </c:pt>
                <c:pt idx="5095">
                  <c:v>2372.9166703482201</c:v>
                </c:pt>
                <c:pt idx="5096">
                  <c:v>4042.5532621594398</c:v>
                </c:pt>
                <c:pt idx="5097">
                  <c:v>3358.6775564768</c:v>
                </c:pt>
                <c:pt idx="5098">
                  <c:v>3849.5580105528402</c:v>
                </c:pt>
                <c:pt idx="5099">
                  <c:v>5724.1545853714797</c:v>
                </c:pt>
                <c:pt idx="5100">
                  <c:v>5863.9625446110103</c:v>
                </c:pt>
                <c:pt idx="5101">
                  <c:v>7805.3680761731603</c:v>
                </c:pt>
                <c:pt idx="5102">
                  <c:v>9340.51898468332</c:v>
                </c:pt>
                <c:pt idx="5103">
                  <c:v>7112.6318873209902</c:v>
                </c:pt>
                <c:pt idx="5104">
                  <c:v>7371.4824173429597</c:v>
                </c:pt>
                <c:pt idx="5105">
                  <c:v>3956.3920268096499</c:v>
                </c:pt>
                <c:pt idx="5106">
                  <c:v>3050.6184464038702</c:v>
                </c:pt>
                <c:pt idx="5107">
                  <c:v>2132.7355935269702</c:v>
                </c:pt>
                <c:pt idx="5108">
                  <c:v>1865.61832558427</c:v>
                </c:pt>
                <c:pt idx="5109">
                  <c:v>1508.3959118166999</c:v>
                </c:pt>
                <c:pt idx="5110">
                  <c:v>1300.00240194664</c:v>
                </c:pt>
                <c:pt idx="5111">
                  <c:v>1168.9765491129899</c:v>
                </c:pt>
                <c:pt idx="5112">
                  <c:v>1035.05131251334</c:v>
                </c:pt>
                <c:pt idx="5113">
                  <c:v>881.55707000588302</c:v>
                </c:pt>
                <c:pt idx="5114">
                  <c:v>747.02865946992597</c:v>
                </c:pt>
                <c:pt idx="5115">
                  <c:v>659.38052076611598</c:v>
                </c:pt>
                <c:pt idx="5116">
                  <c:v>601.59401481141799</c:v>
                </c:pt>
                <c:pt idx="5117">
                  <c:v>553.27338061800401</c:v>
                </c:pt>
                <c:pt idx="5118">
                  <c:v>587.49159588911004</c:v>
                </c:pt>
                <c:pt idx="5119">
                  <c:v>1747.83452581502</c:v>
                </c:pt>
                <c:pt idx="5120">
                  <c:v>3476.3112249894002</c:v>
                </c:pt>
                <c:pt idx="5121">
                  <c:v>4029.5722324151302</c:v>
                </c:pt>
                <c:pt idx="5122">
                  <c:v>5594.8295575769198</c:v>
                </c:pt>
                <c:pt idx="5123">
                  <c:v>4009.1523656764798</c:v>
                </c:pt>
                <c:pt idx="5124">
                  <c:v>3645.45628582688</c:v>
                </c:pt>
                <c:pt idx="5125">
                  <c:v>3885.3728457902298</c:v>
                </c:pt>
                <c:pt idx="5126">
                  <c:v>4302.1031675750901</c:v>
                </c:pt>
                <c:pt idx="5127">
                  <c:v>6149.30123269259</c:v>
                </c:pt>
                <c:pt idx="5128">
                  <c:v>6772.3537463992498</c:v>
                </c:pt>
                <c:pt idx="5129">
                  <c:v>5743.1431557996102</c:v>
                </c:pt>
                <c:pt idx="5130">
                  <c:v>3795.1315216789098</c:v>
                </c:pt>
                <c:pt idx="5131">
                  <c:v>2582.9053965960202</c:v>
                </c:pt>
                <c:pt idx="5132">
                  <c:v>2148.8811594850299</c:v>
                </c:pt>
                <c:pt idx="5133">
                  <c:v>1758.61289524313</c:v>
                </c:pt>
                <c:pt idx="5134">
                  <c:v>1411.83775292365</c:v>
                </c:pt>
                <c:pt idx="5135">
                  <c:v>1249.1690980670901</c:v>
                </c:pt>
                <c:pt idx="5136">
                  <c:v>1072.5861579182799</c:v>
                </c:pt>
                <c:pt idx="5137">
                  <c:v>903.45461354128702</c:v>
                </c:pt>
                <c:pt idx="5138">
                  <c:v>764.47251192195904</c:v>
                </c:pt>
                <c:pt idx="5139">
                  <c:v>660.64374930430301</c:v>
                </c:pt>
                <c:pt idx="5140">
                  <c:v>571.054197917387</c:v>
                </c:pt>
                <c:pt idx="5141">
                  <c:v>481.510920127438</c:v>
                </c:pt>
                <c:pt idx="5142">
                  <c:v>487.92624574114598</c:v>
                </c:pt>
                <c:pt idx="5143">
                  <c:v>686.05508927592996</c:v>
                </c:pt>
                <c:pt idx="5144">
                  <c:v>989.59083105216598</c:v>
                </c:pt>
                <c:pt idx="5145">
                  <c:v>1315.0644933747501</c:v>
                </c:pt>
                <c:pt idx="5146">
                  <c:v>1531.2999842505899</c:v>
                </c:pt>
                <c:pt idx="5147">
                  <c:v>1314.2544628528599</c:v>
                </c:pt>
                <c:pt idx="5148">
                  <c:v>1417.1972965150901</c:v>
                </c:pt>
                <c:pt idx="5149">
                  <c:v>1764.3857888346199</c:v>
                </c:pt>
                <c:pt idx="5150">
                  <c:v>2110.2754091967399</c:v>
                </c:pt>
                <c:pt idx="5151">
                  <c:v>2184.6762627852199</c:v>
                </c:pt>
                <c:pt idx="5152">
                  <c:v>2361.8099806741502</c:v>
                </c:pt>
                <c:pt idx="5153">
                  <c:v>3139.83416946944</c:v>
                </c:pt>
                <c:pt idx="5154">
                  <c:v>2431.3392506577102</c:v>
                </c:pt>
                <c:pt idx="5155">
                  <c:v>1765.5507163785501</c:v>
                </c:pt>
                <c:pt idx="5156">
                  <c:v>1307.0249098188201</c:v>
                </c:pt>
                <c:pt idx="5157">
                  <c:v>1111.61041176502</c:v>
                </c:pt>
                <c:pt idx="5158">
                  <c:v>964.43651355061604</c:v>
                </c:pt>
                <c:pt idx="5159">
                  <c:v>815.45273123958395</c:v>
                </c:pt>
                <c:pt idx="5160">
                  <c:v>703.51356951457603</c:v>
                </c:pt>
                <c:pt idx="5161">
                  <c:v>630.89585473178602</c:v>
                </c:pt>
                <c:pt idx="5162">
                  <c:v>566.566163286858</c:v>
                </c:pt>
                <c:pt idx="5163">
                  <c:v>508.054056041943</c:v>
                </c:pt>
                <c:pt idx="5164">
                  <c:v>464.13366998598599</c:v>
                </c:pt>
                <c:pt idx="5165">
                  <c:v>417.28974752885603</c:v>
                </c:pt>
                <c:pt idx="5166">
                  <c:v>458.77575122596102</c:v>
                </c:pt>
                <c:pt idx="5167">
                  <c:v>660.28425509471595</c:v>
                </c:pt>
                <c:pt idx="5168">
                  <c:v>1047.9529558847901</c:v>
                </c:pt>
                <c:pt idx="5169">
                  <c:v>1123.4645383505101</c:v>
                </c:pt>
                <c:pt idx="5170">
                  <c:v>1983.81326812977</c:v>
                </c:pt>
                <c:pt idx="5171">
                  <c:v>2578.4089625359602</c:v>
                </c:pt>
                <c:pt idx="5172">
                  <c:v>2658.8627293498198</c:v>
                </c:pt>
                <c:pt idx="5173">
                  <c:v>2217.1221510741302</c:v>
                </c:pt>
                <c:pt idx="5174">
                  <c:v>2209.5131265964101</c:v>
                </c:pt>
                <c:pt idx="5175">
                  <c:v>3260.49902376918</c:v>
                </c:pt>
                <c:pt idx="5176">
                  <c:v>3954.8151470112002</c:v>
                </c:pt>
                <c:pt idx="5177">
                  <c:v>2531.24225032598</c:v>
                </c:pt>
                <c:pt idx="5178">
                  <c:v>2348.68676365479</c:v>
                </c:pt>
                <c:pt idx="5179">
                  <c:v>2020.2380983969199</c:v>
                </c:pt>
                <c:pt idx="5180">
                  <c:v>1535.4367074281399</c:v>
                </c:pt>
                <c:pt idx="5181">
                  <c:v>1267.10317904198</c:v>
                </c:pt>
                <c:pt idx="5182">
                  <c:v>1111.01642916433</c:v>
                </c:pt>
                <c:pt idx="5183">
                  <c:v>993.88936373749596</c:v>
                </c:pt>
                <c:pt idx="5184">
                  <c:v>901.07482607069005</c:v>
                </c:pt>
                <c:pt idx="5185">
                  <c:v>828.34975268918595</c:v>
                </c:pt>
                <c:pt idx="5186">
                  <c:v>752.95948575227806</c:v>
                </c:pt>
                <c:pt idx="5187">
                  <c:v>688.921507068908</c:v>
                </c:pt>
                <c:pt idx="5188">
                  <c:v>631.91300263753897</c:v>
                </c:pt>
                <c:pt idx="5189">
                  <c:v>583.607552887309</c:v>
                </c:pt>
                <c:pt idx="5190">
                  <c:v>606.24308799296603</c:v>
                </c:pt>
                <c:pt idx="5191">
                  <c:v>1872.89907914626</c:v>
                </c:pt>
                <c:pt idx="5192">
                  <c:v>1840.6406556214099</c:v>
                </c:pt>
                <c:pt idx="5193">
                  <c:v>2420.5111726581799</c:v>
                </c:pt>
                <c:pt idx="5194">
                  <c:v>3678.5717015247801</c:v>
                </c:pt>
                <c:pt idx="5195">
                  <c:v>3816.6338332735299</c:v>
                </c:pt>
                <c:pt idx="5196">
                  <c:v>3786.99136027233</c:v>
                </c:pt>
                <c:pt idx="5197">
                  <c:v>4270.7174752146202</c:v>
                </c:pt>
                <c:pt idx="5198">
                  <c:v>4898.5937194696799</c:v>
                </c:pt>
                <c:pt idx="5199">
                  <c:v>10360.74650053</c:v>
                </c:pt>
                <c:pt idx="5200">
                  <c:v>6182.3585097171899</c:v>
                </c:pt>
                <c:pt idx="5201">
                  <c:v>4076.8680154766398</c:v>
                </c:pt>
                <c:pt idx="5202">
                  <c:v>3125.9319347860701</c:v>
                </c:pt>
                <c:pt idx="5203">
                  <c:v>2682.2719177736899</c:v>
                </c:pt>
                <c:pt idx="5204">
                  <c:v>1906.96637384974</c:v>
                </c:pt>
                <c:pt idx="5205">
                  <c:v>1419.1323526473</c:v>
                </c:pt>
                <c:pt idx="5206">
                  <c:v>1149.1207455599699</c:v>
                </c:pt>
                <c:pt idx="5207">
                  <c:v>980.47563993698998</c:v>
                </c:pt>
                <c:pt idx="5208">
                  <c:v>862.84298841420105</c:v>
                </c:pt>
                <c:pt idx="5209">
                  <c:v>776.13727070688901</c:v>
                </c:pt>
                <c:pt idx="5210">
                  <c:v>715.36737905070402</c:v>
                </c:pt>
                <c:pt idx="5211">
                  <c:v>648.16166149784203</c:v>
                </c:pt>
                <c:pt idx="5212">
                  <c:v>597.90336838179803</c:v>
                </c:pt>
                <c:pt idx="5213">
                  <c:v>567.04294948728705</c:v>
                </c:pt>
                <c:pt idx="5214">
                  <c:v>544.34590927586896</c:v>
                </c:pt>
                <c:pt idx="5215">
                  <c:v>2135.3418081137902</c:v>
                </c:pt>
                <c:pt idx="5216">
                  <c:v>1942.6022742555899</c:v>
                </c:pt>
                <c:pt idx="5217">
                  <c:v>2792.6817470764699</c:v>
                </c:pt>
                <c:pt idx="5218">
                  <c:v>3379.2026678634102</c:v>
                </c:pt>
                <c:pt idx="5219">
                  <c:v>3815.4307759021999</c:v>
                </c:pt>
                <c:pt idx="5220">
                  <c:v>3445.58137263457</c:v>
                </c:pt>
                <c:pt idx="5221">
                  <c:v>4042.0379093605202</c:v>
                </c:pt>
                <c:pt idx="5222">
                  <c:v>6033.1690846065203</c:v>
                </c:pt>
                <c:pt idx="5223">
                  <c:v>5729.90392364941</c:v>
                </c:pt>
                <c:pt idx="5224">
                  <c:v>4931.6933770098603</c:v>
                </c:pt>
                <c:pt idx="5225">
                  <c:v>3308.88437779378</c:v>
                </c:pt>
                <c:pt idx="5226">
                  <c:v>3258.22109076997</c:v>
                </c:pt>
                <c:pt idx="5227">
                  <c:v>2211.5868562300002</c:v>
                </c:pt>
                <c:pt idx="5228">
                  <c:v>1722.4568423271</c:v>
                </c:pt>
                <c:pt idx="5229">
                  <c:v>1363.6007695123601</c:v>
                </c:pt>
                <c:pt idx="5230">
                  <c:v>1160.7947050697801</c:v>
                </c:pt>
                <c:pt idx="5231">
                  <c:v>1018.47899880792</c:v>
                </c:pt>
                <c:pt idx="5232">
                  <c:v>934.31383455959894</c:v>
                </c:pt>
                <c:pt idx="5233">
                  <c:v>854.29344837219401</c:v>
                </c:pt>
                <c:pt idx="5234">
                  <c:v>793.41140065351101</c:v>
                </c:pt>
                <c:pt idx="5235">
                  <c:v>753.40444231571701</c:v>
                </c:pt>
                <c:pt idx="5236">
                  <c:v>714.46303603666195</c:v>
                </c:pt>
                <c:pt idx="5237">
                  <c:v>681.60735653316704</c:v>
                </c:pt>
                <c:pt idx="5238">
                  <c:v>719.06246752980803</c:v>
                </c:pt>
                <c:pt idx="5239">
                  <c:v>2390.0083016553399</c:v>
                </c:pt>
                <c:pt idx="5240">
                  <c:v>1946.87093210134</c:v>
                </c:pt>
                <c:pt idx="5241">
                  <c:v>3160.4772135780499</c:v>
                </c:pt>
                <c:pt idx="5242">
                  <c:v>4476.7152836509504</c:v>
                </c:pt>
                <c:pt idx="5243">
                  <c:v>4126.8711631911301</c:v>
                </c:pt>
                <c:pt idx="5244">
                  <c:v>5400.95836541884</c:v>
                </c:pt>
                <c:pt idx="5245">
                  <c:v>3677.3328499310701</c:v>
                </c:pt>
                <c:pt idx="5246">
                  <c:v>3518.0441451605602</c:v>
                </c:pt>
                <c:pt idx="5247">
                  <c:v>3921.9932660264599</c:v>
                </c:pt>
                <c:pt idx="5248">
                  <c:v>4550.2031887978401</c:v>
                </c:pt>
                <c:pt idx="5249">
                  <c:v>5229.3647863876804</c:v>
                </c:pt>
                <c:pt idx="5250">
                  <c:v>3417.9495057807198</c:v>
                </c:pt>
                <c:pt idx="5251">
                  <c:v>3024.2544000575199</c:v>
                </c:pt>
                <c:pt idx="5252">
                  <c:v>2147.9494929081302</c:v>
                </c:pt>
                <c:pt idx="5253">
                  <c:v>1916.4101799318701</c:v>
                </c:pt>
                <c:pt idx="5254">
                  <c:v>1504.9657580660901</c:v>
                </c:pt>
                <c:pt idx="5255">
                  <c:v>1346.67922412179</c:v>
                </c:pt>
                <c:pt idx="5256">
                  <c:v>1163.18638496163</c:v>
                </c:pt>
                <c:pt idx="5257">
                  <c:v>1031.1025986130901</c:v>
                </c:pt>
                <c:pt idx="5258">
                  <c:v>957.25519264562604</c:v>
                </c:pt>
                <c:pt idx="5259">
                  <c:v>884.58031907562997</c:v>
                </c:pt>
                <c:pt idx="5260">
                  <c:v>825.45224126143796</c:v>
                </c:pt>
                <c:pt idx="5261">
                  <c:v>770.73208364839604</c:v>
                </c:pt>
                <c:pt idx="5262">
                  <c:v>697.03687203371896</c:v>
                </c:pt>
                <c:pt idx="5263">
                  <c:v>2171.03635570695</c:v>
                </c:pt>
                <c:pt idx="5264">
                  <c:v>1940.82722319394</c:v>
                </c:pt>
                <c:pt idx="5265">
                  <c:v>4061.5946726101101</c:v>
                </c:pt>
                <c:pt idx="5266">
                  <c:v>4941.3058102759796</c:v>
                </c:pt>
                <c:pt idx="5267">
                  <c:v>7685.88710881098</c:v>
                </c:pt>
                <c:pt idx="5268">
                  <c:v>6051.1403537597398</c:v>
                </c:pt>
                <c:pt idx="5269">
                  <c:v>7588.8577802542704</c:v>
                </c:pt>
                <c:pt idx="5270">
                  <c:v>7175.2789809197402</c:v>
                </c:pt>
                <c:pt idx="5271">
                  <c:v>6401.3318748052598</c:v>
                </c:pt>
                <c:pt idx="5272">
                  <c:v>8544.8835965787694</c:v>
                </c:pt>
                <c:pt idx="5273">
                  <c:v>6770.0103443308099</c:v>
                </c:pt>
                <c:pt idx="5274">
                  <c:v>3042.2539518553499</c:v>
                </c:pt>
                <c:pt idx="5275">
                  <c:v>2501.1046146301001</c:v>
                </c:pt>
                <c:pt idx="5276">
                  <c:v>1600.54846999907</c:v>
                </c:pt>
                <c:pt idx="5277">
                  <c:v>1119.86655969349</c:v>
                </c:pt>
                <c:pt idx="5278">
                  <c:v>696.21088444313398</c:v>
                </c:pt>
                <c:pt idx="5279">
                  <c:v>889.45179040736502</c:v>
                </c:pt>
                <c:pt idx="5280">
                  <c:v>799.71575867422098</c:v>
                </c:pt>
                <c:pt idx="5281">
                  <c:v>708.54386097170698</c:v>
                </c:pt>
                <c:pt idx="5282">
                  <c:v>642.72420220489005</c:v>
                </c:pt>
                <c:pt idx="5283">
                  <c:v>597.38133919087898</c:v>
                </c:pt>
                <c:pt idx="5284">
                  <c:v>567.16383605586998</c:v>
                </c:pt>
                <c:pt idx="5285">
                  <c:v>476.075519609487</c:v>
                </c:pt>
                <c:pt idx="5286">
                  <c:v>401.03083673134603</c:v>
                </c:pt>
                <c:pt idx="5287">
                  <c:v>1781.9510488650401</c:v>
                </c:pt>
                <c:pt idx="5288">
                  <c:v>2160.3380502335899</c:v>
                </c:pt>
                <c:pt idx="5289">
                  <c:v>1928.6493395304601</c:v>
                </c:pt>
                <c:pt idx="5290">
                  <c:v>4106.0566346772302</c:v>
                </c:pt>
                <c:pt idx="5291">
                  <c:v>1932.1709647308601</c:v>
                </c:pt>
                <c:pt idx="5292">
                  <c:v>2367.7321977831698</c:v>
                </c:pt>
                <c:pt idx="5293">
                  <c:v>2210.3156440248699</c:v>
                </c:pt>
                <c:pt idx="5294">
                  <c:v>3778.7269392529902</c:v>
                </c:pt>
                <c:pt idx="5295">
                  <c:v>6380.0517391143803</c:v>
                </c:pt>
                <c:pt idx="5296">
                  <c:v>4855.8571243549204</c:v>
                </c:pt>
                <c:pt idx="5297">
                  <c:v>3998.9177070320402</c:v>
                </c:pt>
                <c:pt idx="5298">
                  <c:v>2574.0026266633199</c:v>
                </c:pt>
                <c:pt idx="5299">
                  <c:v>2492.8157770952998</c:v>
                </c:pt>
                <c:pt idx="5300">
                  <c:v>1363.4488225698501</c:v>
                </c:pt>
                <c:pt idx="5301">
                  <c:v>1022.80681728915</c:v>
                </c:pt>
                <c:pt idx="5302">
                  <c:v>879.07616009588901</c:v>
                </c:pt>
                <c:pt idx="5303">
                  <c:v>746.52302424078005</c:v>
                </c:pt>
                <c:pt idx="5304">
                  <c:v>668.60163619392199</c:v>
                </c:pt>
                <c:pt idx="5305">
                  <c:v>597.53658217740599</c:v>
                </c:pt>
                <c:pt idx="5306">
                  <c:v>548.46022846421704</c:v>
                </c:pt>
                <c:pt idx="5307">
                  <c:v>533.08833110542901</c:v>
                </c:pt>
                <c:pt idx="5308">
                  <c:v>520.31133091600395</c:v>
                </c:pt>
                <c:pt idx="5309">
                  <c:v>509.27791722710799</c:v>
                </c:pt>
                <c:pt idx="5310">
                  <c:v>537.07296519758404</c:v>
                </c:pt>
                <c:pt idx="5311">
                  <c:v>684.123684662237</c:v>
                </c:pt>
                <c:pt idx="5312">
                  <c:v>974.74641747898897</c:v>
                </c:pt>
                <c:pt idx="5313">
                  <c:v>1416.0688569182801</c:v>
                </c:pt>
                <c:pt idx="5314">
                  <c:v>3202.55192904365</c:v>
                </c:pt>
                <c:pt idx="5315">
                  <c:v>2232.3926007145301</c:v>
                </c:pt>
                <c:pt idx="5316">
                  <c:v>1974.3193804272701</c:v>
                </c:pt>
                <c:pt idx="5317">
                  <c:v>2985.5360469616799</c:v>
                </c:pt>
                <c:pt idx="5318">
                  <c:v>3405.8670658257502</c:v>
                </c:pt>
                <c:pt idx="5319">
                  <c:v>3204.95187364302</c:v>
                </c:pt>
                <c:pt idx="5320">
                  <c:v>3680.7555061105099</c:v>
                </c:pt>
                <c:pt idx="5321">
                  <c:v>5271.4278008834999</c:v>
                </c:pt>
                <c:pt idx="5322">
                  <c:v>2854.04829576162</c:v>
                </c:pt>
                <c:pt idx="5323">
                  <c:v>2322.8318849432198</c:v>
                </c:pt>
                <c:pt idx="5324">
                  <c:v>1637.7807171418899</c:v>
                </c:pt>
                <c:pt idx="5325">
                  <c:v>1351.0489818512599</c:v>
                </c:pt>
                <c:pt idx="5326">
                  <c:v>1144.0900951998501</c:v>
                </c:pt>
                <c:pt idx="5327">
                  <c:v>1011.7254574122099</c:v>
                </c:pt>
                <c:pt idx="5328">
                  <c:v>895.96065382007703</c:v>
                </c:pt>
                <c:pt idx="5329">
                  <c:v>815.79004178815001</c:v>
                </c:pt>
                <c:pt idx="5330">
                  <c:v>731.72455058700996</c:v>
                </c:pt>
                <c:pt idx="5331">
                  <c:v>652.99282189840301</c:v>
                </c:pt>
                <c:pt idx="5332">
                  <c:v>612.74560533348404</c:v>
                </c:pt>
                <c:pt idx="5333">
                  <c:v>477.84236926216403</c:v>
                </c:pt>
                <c:pt idx="5334">
                  <c:v>510.036429326183</c:v>
                </c:pt>
                <c:pt idx="5335">
                  <c:v>681.94690400942602</c:v>
                </c:pt>
                <c:pt idx="5336">
                  <c:v>943.21015834180105</c:v>
                </c:pt>
                <c:pt idx="5337">
                  <c:v>1009.0683705151999</c:v>
                </c:pt>
                <c:pt idx="5338">
                  <c:v>2008.5291010467199</c:v>
                </c:pt>
                <c:pt idx="5339">
                  <c:v>2245.6815164416698</c:v>
                </c:pt>
                <c:pt idx="5340">
                  <c:v>2237.1776725612599</c:v>
                </c:pt>
                <c:pt idx="5341">
                  <c:v>2019.33590913117</c:v>
                </c:pt>
                <c:pt idx="5342">
                  <c:v>1643.2807534272599</c:v>
                </c:pt>
                <c:pt idx="5343">
                  <c:v>2163.5954459647201</c:v>
                </c:pt>
                <c:pt idx="5344">
                  <c:v>2151.9269505882899</c:v>
                </c:pt>
                <c:pt idx="5345">
                  <c:v>1623.05777265747</c:v>
                </c:pt>
                <c:pt idx="5346">
                  <c:v>1352.13082514657</c:v>
                </c:pt>
                <c:pt idx="5347">
                  <c:v>1286.22207782089</c:v>
                </c:pt>
                <c:pt idx="5348">
                  <c:v>1120.23669039588</c:v>
                </c:pt>
                <c:pt idx="5349">
                  <c:v>944.98826711910101</c:v>
                </c:pt>
                <c:pt idx="5350">
                  <c:v>761.38155083611696</c:v>
                </c:pt>
                <c:pt idx="5351">
                  <c:v>607.26693388037199</c:v>
                </c:pt>
                <c:pt idx="5352">
                  <c:v>518.78859402129297</c:v>
                </c:pt>
                <c:pt idx="5353">
                  <c:v>459.89362489129599</c:v>
                </c:pt>
                <c:pt idx="5354">
                  <c:v>413.57957913902601</c:v>
                </c:pt>
                <c:pt idx="5355">
                  <c:v>376.61265716646699</c:v>
                </c:pt>
                <c:pt idx="5356">
                  <c:v>342.67277252746902</c:v>
                </c:pt>
                <c:pt idx="5357">
                  <c:v>292.04736844630702</c:v>
                </c:pt>
                <c:pt idx="5358">
                  <c:v>263.22355532478298</c:v>
                </c:pt>
                <c:pt idx="5359">
                  <c:v>1634.87614163752</c:v>
                </c:pt>
                <c:pt idx="5360">
                  <c:v>2251.1777806550899</c:v>
                </c:pt>
                <c:pt idx="5361">
                  <c:v>1757.01303259005</c:v>
                </c:pt>
                <c:pt idx="5362">
                  <c:v>2392.1078248785602</c:v>
                </c:pt>
                <c:pt idx="5363">
                  <c:v>3554.7925526911399</c:v>
                </c:pt>
                <c:pt idx="5364">
                  <c:v>3552.2725552789202</c:v>
                </c:pt>
                <c:pt idx="5365">
                  <c:v>3104.0693589090101</c:v>
                </c:pt>
                <c:pt idx="5366">
                  <c:v>2337.2290064641302</c:v>
                </c:pt>
                <c:pt idx="5367">
                  <c:v>3457.6094493003202</c:v>
                </c:pt>
                <c:pt idx="5368">
                  <c:v>2934.3111777163999</c:v>
                </c:pt>
                <c:pt idx="5369">
                  <c:v>2848.7510690434501</c:v>
                </c:pt>
                <c:pt idx="5370">
                  <c:v>1979.0697984112101</c:v>
                </c:pt>
                <c:pt idx="5371">
                  <c:v>2033.63440458584</c:v>
                </c:pt>
                <c:pt idx="5372">
                  <c:v>832.91474488327299</c:v>
                </c:pt>
                <c:pt idx="5373">
                  <c:v>551.60046008773998</c:v>
                </c:pt>
                <c:pt idx="5374">
                  <c:v>389.82028368074299</c:v>
                </c:pt>
                <c:pt idx="5375">
                  <c:v>286.71144449692599</c:v>
                </c:pt>
                <c:pt idx="5376">
                  <c:v>222.830199574007</c:v>
                </c:pt>
                <c:pt idx="5377">
                  <c:v>177.91033144125299</c:v>
                </c:pt>
                <c:pt idx="5378">
                  <c:v>144.65941395792501</c:v>
                </c:pt>
                <c:pt idx="5379">
                  <c:v>122.70989618749699</c:v>
                </c:pt>
                <c:pt idx="5380">
                  <c:v>105.266646960426</c:v>
                </c:pt>
                <c:pt idx="5381">
                  <c:v>88.473487362843002</c:v>
                </c:pt>
                <c:pt idx="5382">
                  <c:v>89.870077138061802</c:v>
                </c:pt>
                <c:pt idx="5383">
                  <c:v>1412.95075518671</c:v>
                </c:pt>
                <c:pt idx="5384">
                  <c:v>1229.68442031414</c:v>
                </c:pt>
                <c:pt idx="5385">
                  <c:v>2003.2421013241201</c:v>
                </c:pt>
                <c:pt idx="5386">
                  <c:v>2130.2827267829198</c:v>
                </c:pt>
                <c:pt idx="5387">
                  <c:v>3058.39702060946</c:v>
                </c:pt>
                <c:pt idx="5388">
                  <c:v>5074.8072173978098</c:v>
                </c:pt>
                <c:pt idx="5389">
                  <c:v>6332.4476441378201</c:v>
                </c:pt>
                <c:pt idx="5390">
                  <c:v>4295.09839117098</c:v>
                </c:pt>
                <c:pt idx="5391">
                  <c:v>3788.9328028268801</c:v>
                </c:pt>
                <c:pt idx="5392">
                  <c:v>4193.1138416384301</c:v>
                </c:pt>
                <c:pt idx="5393">
                  <c:v>3239.7491701576801</c:v>
                </c:pt>
                <c:pt idx="5394">
                  <c:v>2293.3079226814102</c:v>
                </c:pt>
                <c:pt idx="5395">
                  <c:v>1927.6736520263801</c:v>
                </c:pt>
                <c:pt idx="5396">
                  <c:v>750.58752268267403</c:v>
                </c:pt>
                <c:pt idx="5397">
                  <c:v>548.93299002971901</c:v>
                </c:pt>
                <c:pt idx="5398">
                  <c:v>404.99719407063498</c:v>
                </c:pt>
                <c:pt idx="5399">
                  <c:v>306.79613667264101</c:v>
                </c:pt>
                <c:pt idx="5400">
                  <c:v>246.36333317306801</c:v>
                </c:pt>
                <c:pt idx="5401">
                  <c:v>200.33479563705799</c:v>
                </c:pt>
                <c:pt idx="5402">
                  <c:v>161.841771529048</c:v>
                </c:pt>
                <c:pt idx="5403">
                  <c:v>132.02291367892099</c:v>
                </c:pt>
                <c:pt idx="5404">
                  <c:v>110.268534903614</c:v>
                </c:pt>
                <c:pt idx="5405">
                  <c:v>94.361284625202998</c:v>
                </c:pt>
                <c:pt idx="5406">
                  <c:v>84.3607448948311</c:v>
                </c:pt>
                <c:pt idx="5407">
                  <c:v>1257.4637912133101</c:v>
                </c:pt>
                <c:pt idx="5408">
                  <c:v>2078.9613661530602</c:v>
                </c:pt>
                <c:pt idx="5409">
                  <c:v>2914.2971222115498</c:v>
                </c:pt>
                <c:pt idx="5410">
                  <c:v>2112.8416319115099</c:v>
                </c:pt>
                <c:pt idx="5411">
                  <c:v>2592.5724397684198</c:v>
                </c:pt>
                <c:pt idx="5412">
                  <c:v>2956.0205166655701</c:v>
                </c:pt>
                <c:pt idx="5413">
                  <c:v>2913.1972471164199</c:v>
                </c:pt>
                <c:pt idx="5414">
                  <c:v>2338.6346438166502</c:v>
                </c:pt>
                <c:pt idx="5415">
                  <c:v>3610.4429051431598</c:v>
                </c:pt>
                <c:pt idx="5416">
                  <c:v>3555.8618929372401</c:v>
                </c:pt>
                <c:pt idx="5417">
                  <c:v>2163.6786054793301</c:v>
                </c:pt>
                <c:pt idx="5418">
                  <c:v>2102.1467105851898</c:v>
                </c:pt>
                <c:pt idx="5419">
                  <c:v>1895.37318217403</c:v>
                </c:pt>
                <c:pt idx="5420">
                  <c:v>509.238777092009</c:v>
                </c:pt>
                <c:pt idx="5421">
                  <c:v>379.42553015821699</c:v>
                </c:pt>
                <c:pt idx="5422">
                  <c:v>289.14544444358199</c:v>
                </c:pt>
                <c:pt idx="5423">
                  <c:v>219.379997411766</c:v>
                </c:pt>
                <c:pt idx="5424">
                  <c:v>173.05836794574199</c:v>
                </c:pt>
                <c:pt idx="5425">
                  <c:v>143.89654411173601</c:v>
                </c:pt>
                <c:pt idx="5426">
                  <c:v>126.375234693501</c:v>
                </c:pt>
                <c:pt idx="5427">
                  <c:v>116.94891196321601</c:v>
                </c:pt>
                <c:pt idx="5428">
                  <c:v>112.851157508593</c:v>
                </c:pt>
                <c:pt idx="5429">
                  <c:v>128.11719109417501</c:v>
                </c:pt>
                <c:pt idx="5430">
                  <c:v>164.10320617148699</c:v>
                </c:pt>
                <c:pt idx="5431">
                  <c:v>1330.5479371342001</c:v>
                </c:pt>
                <c:pt idx="5432">
                  <c:v>1537.3405932379001</c:v>
                </c:pt>
                <c:pt idx="5433">
                  <c:v>2555.9892411318901</c:v>
                </c:pt>
                <c:pt idx="5434">
                  <c:v>3024.52142143212</c:v>
                </c:pt>
                <c:pt idx="5435">
                  <c:v>5285.4658580489304</c:v>
                </c:pt>
                <c:pt idx="5436">
                  <c:v>4241.2976896329301</c:v>
                </c:pt>
                <c:pt idx="5437">
                  <c:v>6280.5919154528401</c:v>
                </c:pt>
                <c:pt idx="5438">
                  <c:v>6724.6841960695401</c:v>
                </c:pt>
                <c:pt idx="5439">
                  <c:v>6925.5232259798804</c:v>
                </c:pt>
                <c:pt idx="5440">
                  <c:v>5277.3379814197497</c:v>
                </c:pt>
                <c:pt idx="5441">
                  <c:v>4614.53818945485</c:v>
                </c:pt>
                <c:pt idx="5442">
                  <c:v>3065.5118001913002</c:v>
                </c:pt>
                <c:pt idx="5443">
                  <c:v>2372.9683602128998</c:v>
                </c:pt>
                <c:pt idx="5444">
                  <c:v>1784.8683554551999</c:v>
                </c:pt>
                <c:pt idx="5445">
                  <c:v>1411.0191015288499</c:v>
                </c:pt>
                <c:pt idx="5446">
                  <c:v>1151.0831332448699</c:v>
                </c:pt>
                <c:pt idx="5447">
                  <c:v>965.99494579629095</c:v>
                </c:pt>
                <c:pt idx="5448">
                  <c:v>850.34022207108399</c:v>
                </c:pt>
                <c:pt idx="5449">
                  <c:v>769.97799485657094</c:v>
                </c:pt>
                <c:pt idx="5450">
                  <c:v>707.64942826999697</c:v>
                </c:pt>
                <c:pt idx="5451">
                  <c:v>663.55633958403598</c:v>
                </c:pt>
                <c:pt idx="5452">
                  <c:v>600.63790031081498</c:v>
                </c:pt>
                <c:pt idx="5453">
                  <c:v>458.10321255299903</c:v>
                </c:pt>
                <c:pt idx="5454">
                  <c:v>470.86521837603101</c:v>
                </c:pt>
                <c:pt idx="5455">
                  <c:v>2061.2750319167199</c:v>
                </c:pt>
                <c:pt idx="5456">
                  <c:v>2281.2702990568901</c:v>
                </c:pt>
                <c:pt idx="5457">
                  <c:v>2405.8283956232299</c:v>
                </c:pt>
                <c:pt idx="5458">
                  <c:v>4993.1194594261697</c:v>
                </c:pt>
                <c:pt idx="5459">
                  <c:v>4941.32991842308</c:v>
                </c:pt>
                <c:pt idx="5460">
                  <c:v>7363.25111763921</c:v>
                </c:pt>
                <c:pt idx="5461">
                  <c:v>7437.6807955624199</c:v>
                </c:pt>
                <c:pt idx="5462">
                  <c:v>7811.6781113950201</c:v>
                </c:pt>
                <c:pt idx="5463">
                  <c:v>7532.1174120935602</c:v>
                </c:pt>
                <c:pt idx="5464">
                  <c:v>7543.33575507963</c:v>
                </c:pt>
                <c:pt idx="5465">
                  <c:v>6037.1768022994702</c:v>
                </c:pt>
                <c:pt idx="5466">
                  <c:v>3099.6410555309799</c:v>
                </c:pt>
                <c:pt idx="5467">
                  <c:v>2393.4890831949701</c:v>
                </c:pt>
                <c:pt idx="5468">
                  <c:v>1470.5287301606099</c:v>
                </c:pt>
                <c:pt idx="5469">
                  <c:v>1114.01873995451</c:v>
                </c:pt>
                <c:pt idx="5470">
                  <c:v>940.08786909891398</c:v>
                </c:pt>
                <c:pt idx="5471">
                  <c:v>870.538570559292</c:v>
                </c:pt>
                <c:pt idx="5472">
                  <c:v>751.85680746755997</c:v>
                </c:pt>
                <c:pt idx="5473">
                  <c:v>660.01326513046502</c:v>
                </c:pt>
                <c:pt idx="5474">
                  <c:v>599.69838315330298</c:v>
                </c:pt>
                <c:pt idx="5475">
                  <c:v>548.16350916770796</c:v>
                </c:pt>
                <c:pt idx="5476">
                  <c:v>508.728737647049</c:v>
                </c:pt>
                <c:pt idx="5477">
                  <c:v>472.03305071310302</c:v>
                </c:pt>
                <c:pt idx="5478">
                  <c:v>455.73849069580803</c:v>
                </c:pt>
                <c:pt idx="5479">
                  <c:v>529.28511370302203</c:v>
                </c:pt>
                <c:pt idx="5480">
                  <c:v>721.04169839834196</c:v>
                </c:pt>
                <c:pt idx="5481">
                  <c:v>963.00184137436099</c:v>
                </c:pt>
                <c:pt idx="5482">
                  <c:v>1093.4061709663699</c:v>
                </c:pt>
                <c:pt idx="5483">
                  <c:v>1245.92721811657</c:v>
                </c:pt>
                <c:pt idx="5484">
                  <c:v>1394.03033149423</c:v>
                </c:pt>
                <c:pt idx="5485">
                  <c:v>1486.2919421521599</c:v>
                </c:pt>
                <c:pt idx="5486">
                  <c:v>1573.40852961323</c:v>
                </c:pt>
                <c:pt idx="5487">
                  <c:v>1543.7744576241701</c:v>
                </c:pt>
                <c:pt idx="5488">
                  <c:v>1323.4793822551801</c:v>
                </c:pt>
                <c:pt idx="5489">
                  <c:v>911.44387337015996</c:v>
                </c:pt>
                <c:pt idx="5490">
                  <c:v>697.10986701970796</c:v>
                </c:pt>
                <c:pt idx="5491">
                  <c:v>553.774438091094</c:v>
                </c:pt>
                <c:pt idx="5492">
                  <c:v>401.57779026716599</c:v>
                </c:pt>
                <c:pt idx="5493">
                  <c:v>329.37919139803302</c:v>
                </c:pt>
                <c:pt idx="5494">
                  <c:v>307.91653370508601</c:v>
                </c:pt>
                <c:pt idx="5495">
                  <c:v>282.04946768932399</c:v>
                </c:pt>
                <c:pt idx="5496">
                  <c:v>273.62981528822399</c:v>
                </c:pt>
                <c:pt idx="5497">
                  <c:v>271.45427306566802</c:v>
                </c:pt>
                <c:pt idx="5498">
                  <c:v>263.16659694140702</c:v>
                </c:pt>
                <c:pt idx="5499">
                  <c:v>263.10773781571697</c:v>
                </c:pt>
                <c:pt idx="5500">
                  <c:v>263.12781897913402</c:v>
                </c:pt>
                <c:pt idx="5501">
                  <c:v>274.03933855234499</c:v>
                </c:pt>
                <c:pt idx="5502">
                  <c:v>244.640085677927</c:v>
                </c:pt>
                <c:pt idx="5503">
                  <c:v>281.31868666726399</c:v>
                </c:pt>
                <c:pt idx="5504">
                  <c:v>289.600307881368</c:v>
                </c:pt>
                <c:pt idx="5505">
                  <c:v>591.13378797327903</c:v>
                </c:pt>
                <c:pt idx="5506">
                  <c:v>1160.0848660623601</c:v>
                </c:pt>
                <c:pt idx="5507">
                  <c:v>1689.31772044236</c:v>
                </c:pt>
                <c:pt idx="5508">
                  <c:v>2076.29286066844</c:v>
                </c:pt>
                <c:pt idx="5509">
                  <c:v>3421.32161917446</c:v>
                </c:pt>
                <c:pt idx="5510">
                  <c:v>3388.49799596396</c:v>
                </c:pt>
                <c:pt idx="5511">
                  <c:v>2062.3872936732901</c:v>
                </c:pt>
                <c:pt idx="5512">
                  <c:v>2180.3179828995098</c:v>
                </c:pt>
                <c:pt idx="5513">
                  <c:v>1996.39233122938</c:v>
                </c:pt>
                <c:pt idx="5514">
                  <c:v>2224.49987617849</c:v>
                </c:pt>
                <c:pt idx="5515">
                  <c:v>1902.2591933475501</c:v>
                </c:pt>
                <c:pt idx="5516">
                  <c:v>1502.6890418313901</c:v>
                </c:pt>
                <c:pt idx="5517">
                  <c:v>1226.2081666639599</c:v>
                </c:pt>
                <c:pt idx="5518">
                  <c:v>1081.5011716358099</c:v>
                </c:pt>
                <c:pt idx="5519">
                  <c:v>991.28962356417401</c:v>
                </c:pt>
                <c:pt idx="5520">
                  <c:v>926.48831360679799</c:v>
                </c:pt>
                <c:pt idx="5521">
                  <c:v>880.68777918254102</c:v>
                </c:pt>
                <c:pt idx="5522">
                  <c:v>838.87406097548103</c:v>
                </c:pt>
                <c:pt idx="5523">
                  <c:v>800.38721896518996</c:v>
                </c:pt>
                <c:pt idx="5524">
                  <c:v>772.22705862529199</c:v>
                </c:pt>
                <c:pt idx="5525">
                  <c:v>714.983508062341</c:v>
                </c:pt>
                <c:pt idx="5526">
                  <c:v>679.61292186566004</c:v>
                </c:pt>
                <c:pt idx="5527">
                  <c:v>2457.1913970965802</c:v>
                </c:pt>
                <c:pt idx="5528">
                  <c:v>1957.62003594256</c:v>
                </c:pt>
                <c:pt idx="5529">
                  <c:v>3187.6032011412899</c:v>
                </c:pt>
                <c:pt idx="5530">
                  <c:v>4712.3230830726397</c:v>
                </c:pt>
                <c:pt idx="5531">
                  <c:v>4043.4193001417102</c:v>
                </c:pt>
                <c:pt idx="5532">
                  <c:v>3258.3619589066798</c:v>
                </c:pt>
                <c:pt idx="5533">
                  <c:v>2745.2302129338</c:v>
                </c:pt>
                <c:pt idx="5534">
                  <c:v>2651.2079407538899</c:v>
                </c:pt>
                <c:pt idx="5535">
                  <c:v>3564.58298516268</c:v>
                </c:pt>
                <c:pt idx="5536">
                  <c:v>3558.3037860552499</c:v>
                </c:pt>
                <c:pt idx="5537">
                  <c:v>2140.57112329036</c:v>
                </c:pt>
                <c:pt idx="5538">
                  <c:v>2122.7439441789702</c:v>
                </c:pt>
                <c:pt idx="5539">
                  <c:v>1422.0338729110299</c:v>
                </c:pt>
                <c:pt idx="5540">
                  <c:v>1062.6811820902401</c:v>
                </c:pt>
                <c:pt idx="5541">
                  <c:v>833.03062973917497</c:v>
                </c:pt>
                <c:pt idx="5542">
                  <c:v>694.22398682344397</c:v>
                </c:pt>
                <c:pt idx="5543">
                  <c:v>551.46460616494301</c:v>
                </c:pt>
                <c:pt idx="5544">
                  <c:v>451.65363610399498</c:v>
                </c:pt>
                <c:pt idx="5545">
                  <c:v>389.20493417766102</c:v>
                </c:pt>
                <c:pt idx="5546">
                  <c:v>338.07298077084101</c:v>
                </c:pt>
                <c:pt idx="5547">
                  <c:v>299.85796345363099</c:v>
                </c:pt>
                <c:pt idx="5548">
                  <c:v>267.72129995156001</c:v>
                </c:pt>
                <c:pt idx="5549">
                  <c:v>221.65171876564699</c:v>
                </c:pt>
                <c:pt idx="5550">
                  <c:v>241.397496687428</c:v>
                </c:pt>
                <c:pt idx="5551">
                  <c:v>2074.23491120882</c:v>
                </c:pt>
                <c:pt idx="5552">
                  <c:v>2510.4185814422399</c:v>
                </c:pt>
                <c:pt idx="5553">
                  <c:v>1965.79141326123</c:v>
                </c:pt>
                <c:pt idx="5554">
                  <c:v>2255.6353659319502</c:v>
                </c:pt>
                <c:pt idx="5555">
                  <c:v>2000.92600769199</c:v>
                </c:pt>
                <c:pt idx="5556">
                  <c:v>2460.6165479290798</c:v>
                </c:pt>
                <c:pt idx="5557">
                  <c:v>1999.0338520980699</c:v>
                </c:pt>
                <c:pt idx="5558">
                  <c:v>4155.41710575856</c:v>
                </c:pt>
                <c:pt idx="5559">
                  <c:v>3471.4023163783199</c:v>
                </c:pt>
                <c:pt idx="5560">
                  <c:v>3939.62371054905</c:v>
                </c:pt>
                <c:pt idx="5561">
                  <c:v>2188.6765251465299</c:v>
                </c:pt>
                <c:pt idx="5562">
                  <c:v>2385.0723316326298</c:v>
                </c:pt>
                <c:pt idx="5563">
                  <c:v>2437.9355165123702</c:v>
                </c:pt>
                <c:pt idx="5564">
                  <c:v>813.26127381456399</c:v>
                </c:pt>
                <c:pt idx="5565">
                  <c:v>598.19277067514497</c:v>
                </c:pt>
                <c:pt idx="5566">
                  <c:v>501.34559011611498</c:v>
                </c:pt>
                <c:pt idx="5567">
                  <c:v>471.59758965568801</c:v>
                </c:pt>
                <c:pt idx="5568">
                  <c:v>396.33759913169001</c:v>
                </c:pt>
                <c:pt idx="5569">
                  <c:v>341.75221716418099</c:v>
                </c:pt>
                <c:pt idx="5570">
                  <c:v>311.66479837080601</c:v>
                </c:pt>
                <c:pt idx="5571">
                  <c:v>283.530991102006</c:v>
                </c:pt>
                <c:pt idx="5572">
                  <c:v>262.74270175049401</c:v>
                </c:pt>
                <c:pt idx="5573">
                  <c:v>243.50246812966901</c:v>
                </c:pt>
                <c:pt idx="5574">
                  <c:v>220.54025046732201</c:v>
                </c:pt>
                <c:pt idx="5575">
                  <c:v>1352.0987898997801</c:v>
                </c:pt>
                <c:pt idx="5576">
                  <c:v>1275.8309088926301</c:v>
                </c:pt>
                <c:pt idx="5577">
                  <c:v>2227.2603202462501</c:v>
                </c:pt>
                <c:pt idx="5578">
                  <c:v>2711.6054271824701</c:v>
                </c:pt>
                <c:pt idx="5579">
                  <c:v>3365.5395065563998</c:v>
                </c:pt>
                <c:pt idx="5580">
                  <c:v>2860.90998634985</c:v>
                </c:pt>
                <c:pt idx="5581">
                  <c:v>3508.0112557502698</c:v>
                </c:pt>
                <c:pt idx="5582">
                  <c:v>3282.1486984659</c:v>
                </c:pt>
                <c:pt idx="5583">
                  <c:v>2824.9331703356702</c:v>
                </c:pt>
                <c:pt idx="5584">
                  <c:v>2097.7585330438701</c:v>
                </c:pt>
                <c:pt idx="5585">
                  <c:v>1865.6616695600001</c:v>
                </c:pt>
                <c:pt idx="5586">
                  <c:v>2007.35477465035</c:v>
                </c:pt>
                <c:pt idx="5587">
                  <c:v>1404.29076299194</c:v>
                </c:pt>
                <c:pt idx="5588">
                  <c:v>524.44387535703095</c:v>
                </c:pt>
                <c:pt idx="5589">
                  <c:v>408.42118865683699</c:v>
                </c:pt>
                <c:pt idx="5590">
                  <c:v>301.03060980363603</c:v>
                </c:pt>
                <c:pt idx="5591">
                  <c:v>208.92175770655899</c:v>
                </c:pt>
                <c:pt idx="5592">
                  <c:v>183.88217698627599</c:v>
                </c:pt>
                <c:pt idx="5593">
                  <c:v>181.676540180969</c:v>
                </c:pt>
                <c:pt idx="5594">
                  <c:v>171.58670823933599</c:v>
                </c:pt>
                <c:pt idx="5595">
                  <c:v>164.05106199909</c:v>
                </c:pt>
                <c:pt idx="5596">
                  <c:v>156.259232417036</c:v>
                </c:pt>
                <c:pt idx="5597">
                  <c:v>150.58583654751399</c:v>
                </c:pt>
                <c:pt idx="5598">
                  <c:v>146.958632962602</c:v>
                </c:pt>
                <c:pt idx="5599">
                  <c:v>1646.9400827309601</c:v>
                </c:pt>
                <c:pt idx="5600">
                  <c:v>2706.5713564135199</c:v>
                </c:pt>
                <c:pt idx="5601">
                  <c:v>4131.3872221400798</c:v>
                </c:pt>
                <c:pt idx="5602">
                  <c:v>2846.9559813942201</c:v>
                </c:pt>
                <c:pt idx="5603">
                  <c:v>3403.34205307812</c:v>
                </c:pt>
                <c:pt idx="5604">
                  <c:v>5329.8024767942597</c:v>
                </c:pt>
                <c:pt idx="5605">
                  <c:v>5210.7463412814004</c:v>
                </c:pt>
                <c:pt idx="5606">
                  <c:v>7986.3457193588602</c:v>
                </c:pt>
                <c:pt idx="5607">
                  <c:v>7467.5951760947501</c:v>
                </c:pt>
                <c:pt idx="5608">
                  <c:v>9777.6666367050202</c:v>
                </c:pt>
                <c:pt idx="5609">
                  <c:v>4972.4395789309301</c:v>
                </c:pt>
                <c:pt idx="5610">
                  <c:v>2550.21261946609</c:v>
                </c:pt>
                <c:pt idx="5611">
                  <c:v>2579.3892643727299</c:v>
                </c:pt>
                <c:pt idx="5612">
                  <c:v>1732.57778874478</c:v>
                </c:pt>
                <c:pt idx="5613">
                  <c:v>1273.3725318085501</c:v>
                </c:pt>
                <c:pt idx="5614">
                  <c:v>1090.9690358068699</c:v>
                </c:pt>
                <c:pt idx="5615">
                  <c:v>976.81738016684199</c:v>
                </c:pt>
                <c:pt idx="5616">
                  <c:v>881.12481163739596</c:v>
                </c:pt>
                <c:pt idx="5617">
                  <c:v>760.80362150086205</c:v>
                </c:pt>
                <c:pt idx="5618">
                  <c:v>657.55318127472799</c:v>
                </c:pt>
                <c:pt idx="5619">
                  <c:v>588.61711088493405</c:v>
                </c:pt>
                <c:pt idx="5620">
                  <c:v>525.84094308243698</c:v>
                </c:pt>
                <c:pt idx="5621">
                  <c:v>463.25035133345301</c:v>
                </c:pt>
                <c:pt idx="5622">
                  <c:v>427.14107030015498</c:v>
                </c:pt>
                <c:pt idx="5623">
                  <c:v>2504.2255202154101</c:v>
                </c:pt>
                <c:pt idx="5624">
                  <c:v>2592.0394121833801</c:v>
                </c:pt>
                <c:pt idx="5625">
                  <c:v>2064.5540817624101</c:v>
                </c:pt>
                <c:pt idx="5626">
                  <c:v>4341.3523373315702</c:v>
                </c:pt>
                <c:pt idx="5627">
                  <c:v>3479.6434569703702</c:v>
                </c:pt>
                <c:pt idx="5628">
                  <c:v>4326.6385393892697</c:v>
                </c:pt>
                <c:pt idx="5629">
                  <c:v>3634.0226758633398</c:v>
                </c:pt>
                <c:pt idx="5630">
                  <c:v>3355.5918774966399</c:v>
                </c:pt>
                <c:pt idx="5631">
                  <c:v>3317.3768119698798</c:v>
                </c:pt>
                <c:pt idx="5632">
                  <c:v>2823.3279193190301</c:v>
                </c:pt>
                <c:pt idx="5633">
                  <c:v>2444.2265749798198</c:v>
                </c:pt>
                <c:pt idx="5634">
                  <c:v>1606.9075115834701</c:v>
                </c:pt>
                <c:pt idx="5635">
                  <c:v>2112.3264715773498</c:v>
                </c:pt>
                <c:pt idx="5636">
                  <c:v>930.85707383752595</c:v>
                </c:pt>
                <c:pt idx="5637">
                  <c:v>693.65643929473799</c:v>
                </c:pt>
                <c:pt idx="5638">
                  <c:v>567.484751791147</c:v>
                </c:pt>
                <c:pt idx="5639">
                  <c:v>456.10976664053999</c:v>
                </c:pt>
                <c:pt idx="5640">
                  <c:v>398.079939511828</c:v>
                </c:pt>
                <c:pt idx="5641">
                  <c:v>348.58474389898998</c:v>
                </c:pt>
                <c:pt idx="5642">
                  <c:v>293.648897492797</c:v>
                </c:pt>
                <c:pt idx="5643">
                  <c:v>242.83197472166901</c:v>
                </c:pt>
                <c:pt idx="5644">
                  <c:v>192.736198027321</c:v>
                </c:pt>
                <c:pt idx="5645">
                  <c:v>128.24978759488999</c:v>
                </c:pt>
                <c:pt idx="5646">
                  <c:v>103.638968586658</c:v>
                </c:pt>
                <c:pt idx="5647">
                  <c:v>117.789479765314</c:v>
                </c:pt>
                <c:pt idx="5648">
                  <c:v>123.317836176664</c:v>
                </c:pt>
                <c:pt idx="5649">
                  <c:v>327.85076737527601</c:v>
                </c:pt>
                <c:pt idx="5650">
                  <c:v>863.42643047437195</c:v>
                </c:pt>
                <c:pt idx="5651">
                  <c:v>1472.82616221381</c:v>
                </c:pt>
                <c:pt idx="5652">
                  <c:v>1911.51515862673</c:v>
                </c:pt>
                <c:pt idx="5653">
                  <c:v>1679.78922720114</c:v>
                </c:pt>
                <c:pt idx="5654">
                  <c:v>1997.5816180229001</c:v>
                </c:pt>
                <c:pt idx="5655">
                  <c:v>1981.66186236109</c:v>
                </c:pt>
                <c:pt idx="5656">
                  <c:v>1889.28573681272</c:v>
                </c:pt>
                <c:pt idx="5657">
                  <c:v>1590.00575932999</c:v>
                </c:pt>
                <c:pt idx="5658">
                  <c:v>1060.2749164730899</c:v>
                </c:pt>
                <c:pt idx="5659">
                  <c:v>732.642638508495</c:v>
                </c:pt>
                <c:pt idx="5660">
                  <c:v>548.55079070313798</c:v>
                </c:pt>
                <c:pt idx="5661">
                  <c:v>435.25673894877599</c:v>
                </c:pt>
                <c:pt idx="5662">
                  <c:v>359.86048982265999</c:v>
                </c:pt>
                <c:pt idx="5663">
                  <c:v>308.42584891446398</c:v>
                </c:pt>
                <c:pt idx="5664">
                  <c:v>269.39674225505098</c:v>
                </c:pt>
                <c:pt idx="5665">
                  <c:v>235.79284375306901</c:v>
                </c:pt>
                <c:pt idx="5666">
                  <c:v>210.11854181928399</c:v>
                </c:pt>
                <c:pt idx="5667">
                  <c:v>191.28146859613901</c:v>
                </c:pt>
                <c:pt idx="5668">
                  <c:v>174.16822659182299</c:v>
                </c:pt>
                <c:pt idx="5669">
                  <c:v>164.144999768915</c:v>
                </c:pt>
                <c:pt idx="5670">
                  <c:v>182.83914380425301</c:v>
                </c:pt>
                <c:pt idx="5671">
                  <c:v>266.239555491695</c:v>
                </c:pt>
                <c:pt idx="5672">
                  <c:v>434.39444517435402</c:v>
                </c:pt>
                <c:pt idx="5673">
                  <c:v>831.25622554021402</c:v>
                </c:pt>
                <c:pt idx="5674">
                  <c:v>1301.5138395776601</c:v>
                </c:pt>
                <c:pt idx="5675">
                  <c:v>1739.8147221161901</c:v>
                </c:pt>
                <c:pt idx="5676">
                  <c:v>2019.17442525964</c:v>
                </c:pt>
                <c:pt idx="5677">
                  <c:v>1987.1135611033401</c:v>
                </c:pt>
                <c:pt idx="5678">
                  <c:v>2328.1233795631701</c:v>
                </c:pt>
                <c:pt idx="5679">
                  <c:v>2275.59949343978</c:v>
                </c:pt>
                <c:pt idx="5680">
                  <c:v>2492.70098506456</c:v>
                </c:pt>
                <c:pt idx="5681">
                  <c:v>2837.46308826513</c:v>
                </c:pt>
                <c:pt idx="5682">
                  <c:v>1761.7527026960099</c:v>
                </c:pt>
                <c:pt idx="5683">
                  <c:v>1250.9728958626199</c:v>
                </c:pt>
                <c:pt idx="5684">
                  <c:v>930.244406857115</c:v>
                </c:pt>
                <c:pt idx="5685">
                  <c:v>783.94306558498499</c:v>
                </c:pt>
                <c:pt idx="5686">
                  <c:v>709.89279026117197</c:v>
                </c:pt>
                <c:pt idx="5687">
                  <c:v>634.13165817597098</c:v>
                </c:pt>
                <c:pt idx="5688">
                  <c:v>562.83393617524598</c:v>
                </c:pt>
                <c:pt idx="5689">
                  <c:v>498.29963059379202</c:v>
                </c:pt>
                <c:pt idx="5690">
                  <c:v>443.80962321249802</c:v>
                </c:pt>
                <c:pt idx="5691">
                  <c:v>395.65331258417899</c:v>
                </c:pt>
                <c:pt idx="5692">
                  <c:v>351.43033438676702</c:v>
                </c:pt>
                <c:pt idx="5693">
                  <c:v>311.52798004966201</c:v>
                </c:pt>
                <c:pt idx="5694">
                  <c:v>303.49010114606301</c:v>
                </c:pt>
                <c:pt idx="5695">
                  <c:v>1378.6857406382501</c:v>
                </c:pt>
                <c:pt idx="5696">
                  <c:v>1880.7462670969601</c:v>
                </c:pt>
                <c:pt idx="5697">
                  <c:v>2679.2647381024499</c:v>
                </c:pt>
                <c:pt idx="5698">
                  <c:v>3064.7089724910102</c:v>
                </c:pt>
                <c:pt idx="5699">
                  <c:v>3252.8926397998598</c:v>
                </c:pt>
                <c:pt idx="5700">
                  <c:v>3937.6852851190101</c:v>
                </c:pt>
                <c:pt idx="5701">
                  <c:v>3581.21358935134</c:v>
                </c:pt>
                <c:pt idx="5702">
                  <c:v>4338.9842869446402</c:v>
                </c:pt>
                <c:pt idx="5703">
                  <c:v>6060.8361879384702</c:v>
                </c:pt>
                <c:pt idx="5704">
                  <c:v>7497.9221071266002</c:v>
                </c:pt>
                <c:pt idx="5705">
                  <c:v>3911.0070985257898</c:v>
                </c:pt>
                <c:pt idx="5706">
                  <c:v>2596.5528866159498</c:v>
                </c:pt>
                <c:pt idx="5707">
                  <c:v>2257.6613649051701</c:v>
                </c:pt>
                <c:pt idx="5708">
                  <c:v>1429.3506050891999</c:v>
                </c:pt>
                <c:pt idx="5709">
                  <c:v>1099.28447842335</c:v>
                </c:pt>
                <c:pt idx="5710">
                  <c:v>899.96023465912197</c:v>
                </c:pt>
                <c:pt idx="5711">
                  <c:v>749.13457504799601</c:v>
                </c:pt>
                <c:pt idx="5712">
                  <c:v>637.09578528830502</c:v>
                </c:pt>
                <c:pt idx="5713">
                  <c:v>560.71520368460097</c:v>
                </c:pt>
                <c:pt idx="5714">
                  <c:v>496.06024706024601</c:v>
                </c:pt>
                <c:pt idx="5715">
                  <c:v>443.21470196545999</c:v>
                </c:pt>
                <c:pt idx="5716">
                  <c:v>406.155938198748</c:v>
                </c:pt>
                <c:pt idx="5717">
                  <c:v>368.83060636247302</c:v>
                </c:pt>
                <c:pt idx="5718">
                  <c:v>379.83898796010902</c:v>
                </c:pt>
                <c:pt idx="5719">
                  <c:v>1984.0343771517901</c:v>
                </c:pt>
                <c:pt idx="5720">
                  <c:v>2067.90585823112</c:v>
                </c:pt>
                <c:pt idx="5721">
                  <c:v>2944.5007637853901</c:v>
                </c:pt>
                <c:pt idx="5722">
                  <c:v>3366.37509070134</c:v>
                </c:pt>
                <c:pt idx="5723">
                  <c:v>4441.0837746661</c:v>
                </c:pt>
                <c:pt idx="5724">
                  <c:v>4328.6547773051097</c:v>
                </c:pt>
                <c:pt idx="5725">
                  <c:v>3724.04714948526</c:v>
                </c:pt>
                <c:pt idx="5726">
                  <c:v>4171.7722553140002</c:v>
                </c:pt>
                <c:pt idx="5727">
                  <c:v>5836.4155289147302</c:v>
                </c:pt>
                <c:pt idx="5728">
                  <c:v>5084.2956238589704</c:v>
                </c:pt>
                <c:pt idx="5729">
                  <c:v>3381.69523601132</c:v>
                </c:pt>
                <c:pt idx="5730">
                  <c:v>3165.60388903379</c:v>
                </c:pt>
                <c:pt idx="5731">
                  <c:v>2165.4767291973099</c:v>
                </c:pt>
                <c:pt idx="5732">
                  <c:v>1560.1596210929399</c:v>
                </c:pt>
                <c:pt idx="5733">
                  <c:v>1153.5487770823599</c:v>
                </c:pt>
                <c:pt idx="5734">
                  <c:v>902.51275057965404</c:v>
                </c:pt>
                <c:pt idx="5735">
                  <c:v>760.68110450537699</c:v>
                </c:pt>
                <c:pt idx="5736">
                  <c:v>659.20849127429005</c:v>
                </c:pt>
                <c:pt idx="5737">
                  <c:v>579.08009222485805</c:v>
                </c:pt>
                <c:pt idx="5738">
                  <c:v>510.77399704335801</c:v>
                </c:pt>
                <c:pt idx="5739">
                  <c:v>450.69662155952801</c:v>
                </c:pt>
                <c:pt idx="5740">
                  <c:v>402.29304286398798</c:v>
                </c:pt>
                <c:pt idx="5741">
                  <c:v>360.14304498438702</c:v>
                </c:pt>
                <c:pt idx="5742">
                  <c:v>357.703007926194</c:v>
                </c:pt>
                <c:pt idx="5743">
                  <c:v>1660.4259282292901</c:v>
                </c:pt>
                <c:pt idx="5744">
                  <c:v>1862.35366285892</c:v>
                </c:pt>
                <c:pt idx="5745">
                  <c:v>2643.92618370019</c:v>
                </c:pt>
                <c:pt idx="5746">
                  <c:v>2729.3689421167301</c:v>
                </c:pt>
                <c:pt idx="5747">
                  <c:v>7322.15448863444</c:v>
                </c:pt>
                <c:pt idx="5748">
                  <c:v>5321.3681282752204</c:v>
                </c:pt>
                <c:pt idx="5749">
                  <c:v>8568.4248042486506</c:v>
                </c:pt>
                <c:pt idx="5750">
                  <c:v>6034.6871813101998</c:v>
                </c:pt>
                <c:pt idx="5751">
                  <c:v>5498.2726210937799</c:v>
                </c:pt>
                <c:pt idx="5752">
                  <c:v>5880.2707620433503</c:v>
                </c:pt>
                <c:pt idx="5753">
                  <c:v>3934.9860546090199</c:v>
                </c:pt>
                <c:pt idx="5754">
                  <c:v>2694.6024925249599</c:v>
                </c:pt>
                <c:pt idx="5755">
                  <c:v>2238.36949184798</c:v>
                </c:pt>
                <c:pt idx="5756">
                  <c:v>1411.85283201634</c:v>
                </c:pt>
                <c:pt idx="5757">
                  <c:v>978.89338087598503</c:v>
                </c:pt>
                <c:pt idx="5758">
                  <c:v>770.16665723941696</c:v>
                </c:pt>
                <c:pt idx="5759">
                  <c:v>682.19588952788001</c:v>
                </c:pt>
                <c:pt idx="5760">
                  <c:v>607.80112141673499</c:v>
                </c:pt>
                <c:pt idx="5761">
                  <c:v>535.33328207362194</c:v>
                </c:pt>
                <c:pt idx="5762">
                  <c:v>474.744839527605</c:v>
                </c:pt>
                <c:pt idx="5763">
                  <c:v>424.10161116476098</c:v>
                </c:pt>
                <c:pt idx="5764">
                  <c:v>374.23980065937002</c:v>
                </c:pt>
                <c:pt idx="5765">
                  <c:v>331.03667132405099</c:v>
                </c:pt>
                <c:pt idx="5766">
                  <c:v>333.71524360091303</c:v>
                </c:pt>
                <c:pt idx="5767">
                  <c:v>1777.39942883556</c:v>
                </c:pt>
                <c:pt idx="5768">
                  <c:v>1444.9470806445299</c:v>
                </c:pt>
                <c:pt idx="5769">
                  <c:v>2162.8233898142598</c:v>
                </c:pt>
                <c:pt idx="5770">
                  <c:v>2924.4082845416101</c:v>
                </c:pt>
                <c:pt idx="5771">
                  <c:v>5903.7096388833597</c:v>
                </c:pt>
                <c:pt idx="5772">
                  <c:v>4290.9659089945098</c:v>
                </c:pt>
                <c:pt idx="5773">
                  <c:v>5414.6016142511098</c:v>
                </c:pt>
                <c:pt idx="5774">
                  <c:v>6818.2097179432203</c:v>
                </c:pt>
                <c:pt idx="5775">
                  <c:v>8732.6235513020401</c:v>
                </c:pt>
                <c:pt idx="5776">
                  <c:v>10468.628632125099</c:v>
                </c:pt>
                <c:pt idx="5777">
                  <c:v>5424.5854027225096</c:v>
                </c:pt>
                <c:pt idx="5778">
                  <c:v>3556.4241038914001</c:v>
                </c:pt>
                <c:pt idx="5779">
                  <c:v>3178.4846270067901</c:v>
                </c:pt>
                <c:pt idx="5780">
                  <c:v>2114.0778664222298</c:v>
                </c:pt>
                <c:pt idx="5781">
                  <c:v>1568.6747865321199</c:v>
                </c:pt>
                <c:pt idx="5782">
                  <c:v>1152.45477714804</c:v>
                </c:pt>
                <c:pt idx="5783">
                  <c:v>907.21430204706496</c:v>
                </c:pt>
                <c:pt idx="5784">
                  <c:v>766.01325573899805</c:v>
                </c:pt>
                <c:pt idx="5785">
                  <c:v>654.408058697309</c:v>
                </c:pt>
                <c:pt idx="5786">
                  <c:v>562.52206458846103</c:v>
                </c:pt>
                <c:pt idx="5787">
                  <c:v>473.85966909225198</c:v>
                </c:pt>
                <c:pt idx="5788">
                  <c:v>390.333333113641</c:v>
                </c:pt>
                <c:pt idx="5789">
                  <c:v>310.62543414880599</c:v>
                </c:pt>
                <c:pt idx="5790">
                  <c:v>272.93370177707101</c:v>
                </c:pt>
                <c:pt idx="5791">
                  <c:v>1390.9295009667101</c:v>
                </c:pt>
                <c:pt idx="5792">
                  <c:v>1763.3942206260699</c:v>
                </c:pt>
                <c:pt idx="5793">
                  <c:v>1859.6740395422601</c:v>
                </c:pt>
                <c:pt idx="5794">
                  <c:v>2544.00111862932</c:v>
                </c:pt>
                <c:pt idx="5795">
                  <c:v>3478.0652632657798</c:v>
                </c:pt>
                <c:pt idx="5796">
                  <c:v>3181.2380048971399</c:v>
                </c:pt>
                <c:pt idx="5797">
                  <c:v>3370.6752029753102</c:v>
                </c:pt>
                <c:pt idx="5798">
                  <c:v>4270.1167351170197</c:v>
                </c:pt>
                <c:pt idx="5799">
                  <c:v>4113.2096204323198</c:v>
                </c:pt>
                <c:pt idx="5800">
                  <c:v>5285.3786873818199</c:v>
                </c:pt>
                <c:pt idx="5801">
                  <c:v>4416.2294441438798</c:v>
                </c:pt>
                <c:pt idx="5802">
                  <c:v>2652.2983846515799</c:v>
                </c:pt>
                <c:pt idx="5803">
                  <c:v>2228.4890890872198</c:v>
                </c:pt>
                <c:pt idx="5804">
                  <c:v>1408.1763497623599</c:v>
                </c:pt>
                <c:pt idx="5805">
                  <c:v>1011.53340860342</c:v>
                </c:pt>
                <c:pt idx="5806">
                  <c:v>797.51162292550396</c:v>
                </c:pt>
                <c:pt idx="5807">
                  <c:v>646.72776970346104</c:v>
                </c:pt>
                <c:pt idx="5808">
                  <c:v>542.67318082301904</c:v>
                </c:pt>
                <c:pt idx="5809">
                  <c:v>453.53610284555998</c:v>
                </c:pt>
                <c:pt idx="5810">
                  <c:v>377.88244593113097</c:v>
                </c:pt>
                <c:pt idx="5811">
                  <c:v>312.27052446436699</c:v>
                </c:pt>
                <c:pt idx="5812">
                  <c:v>254.464057175097</c:v>
                </c:pt>
                <c:pt idx="5813">
                  <c:v>184.903782561957</c:v>
                </c:pt>
                <c:pt idx="5814">
                  <c:v>159.77421728760501</c:v>
                </c:pt>
                <c:pt idx="5815">
                  <c:v>185.212979363763</c:v>
                </c:pt>
                <c:pt idx="5816">
                  <c:v>267.19186402352301</c:v>
                </c:pt>
                <c:pt idx="5817">
                  <c:v>427.14777078760699</c:v>
                </c:pt>
                <c:pt idx="5818">
                  <c:v>608.860512837285</c:v>
                </c:pt>
                <c:pt idx="5819">
                  <c:v>590.46553593551903</c:v>
                </c:pt>
                <c:pt idx="5820">
                  <c:v>983.930715249895</c:v>
                </c:pt>
                <c:pt idx="5821">
                  <c:v>2101.82879563506</c:v>
                </c:pt>
                <c:pt idx="5822">
                  <c:v>2457.1511065308</c:v>
                </c:pt>
                <c:pt idx="5823">
                  <c:v>2361.0390130789101</c:v>
                </c:pt>
                <c:pt idx="5824">
                  <c:v>2238.6368384545199</c:v>
                </c:pt>
                <c:pt idx="5825">
                  <c:v>2892.7333825983301</c:v>
                </c:pt>
                <c:pt idx="5826">
                  <c:v>1706.87750595442</c:v>
                </c:pt>
                <c:pt idx="5827">
                  <c:v>1147.9762603314</c:v>
                </c:pt>
                <c:pt idx="5828">
                  <c:v>885.662472048371</c:v>
                </c:pt>
                <c:pt idx="5829">
                  <c:v>711.12586304587103</c:v>
                </c:pt>
                <c:pt idx="5830">
                  <c:v>577.03836305426796</c:v>
                </c:pt>
                <c:pt idx="5831">
                  <c:v>473.35695573727401</c:v>
                </c:pt>
                <c:pt idx="5832">
                  <c:v>402.56778874092998</c:v>
                </c:pt>
                <c:pt idx="5833">
                  <c:v>351.85506329698899</c:v>
                </c:pt>
                <c:pt idx="5834">
                  <c:v>309.73583339229901</c:v>
                </c:pt>
                <c:pt idx="5835">
                  <c:v>278.955742702431</c:v>
                </c:pt>
                <c:pt idx="5836">
                  <c:v>260.48320647843599</c:v>
                </c:pt>
                <c:pt idx="5837">
                  <c:v>290.64221122721398</c:v>
                </c:pt>
                <c:pt idx="5838">
                  <c:v>344.287046556093</c:v>
                </c:pt>
                <c:pt idx="5839">
                  <c:v>395.67435116206599</c:v>
                </c:pt>
                <c:pt idx="5840">
                  <c:v>515.37019811467701</c:v>
                </c:pt>
                <c:pt idx="5841">
                  <c:v>864.78705689622404</c:v>
                </c:pt>
                <c:pt idx="5842">
                  <c:v>1299.75105597889</c:v>
                </c:pt>
                <c:pt idx="5843">
                  <c:v>1722.7561893720299</c:v>
                </c:pt>
                <c:pt idx="5844">
                  <c:v>2005.21035712617</c:v>
                </c:pt>
                <c:pt idx="5845">
                  <c:v>2043.4610703737901</c:v>
                </c:pt>
                <c:pt idx="5846">
                  <c:v>2208.7646654861201</c:v>
                </c:pt>
                <c:pt idx="5847">
                  <c:v>2306.2069299356199</c:v>
                </c:pt>
                <c:pt idx="5848">
                  <c:v>2810.7953034932598</c:v>
                </c:pt>
                <c:pt idx="5849">
                  <c:v>1966.0873310833099</c:v>
                </c:pt>
                <c:pt idx="5850">
                  <c:v>1248.68517995413</c:v>
                </c:pt>
                <c:pt idx="5851">
                  <c:v>978.40986952523997</c:v>
                </c:pt>
                <c:pt idx="5852">
                  <c:v>771.05934335962604</c:v>
                </c:pt>
                <c:pt idx="5853">
                  <c:v>615.20195777238098</c:v>
                </c:pt>
                <c:pt idx="5854">
                  <c:v>493.67052404678799</c:v>
                </c:pt>
                <c:pt idx="5855">
                  <c:v>398.10789544481702</c:v>
                </c:pt>
                <c:pt idx="5856">
                  <c:v>318.77145893540302</c:v>
                </c:pt>
                <c:pt idx="5857">
                  <c:v>250.47240545769199</c:v>
                </c:pt>
                <c:pt idx="5858">
                  <c:v>189.841583985764</c:v>
                </c:pt>
                <c:pt idx="5859">
                  <c:v>170.856062836028</c:v>
                </c:pt>
                <c:pt idx="5860">
                  <c:v>175.31482080525399</c:v>
                </c:pt>
                <c:pt idx="5861">
                  <c:v>205.02186376368499</c:v>
                </c:pt>
                <c:pt idx="5862">
                  <c:v>326.68700074646102</c:v>
                </c:pt>
                <c:pt idx="5863">
                  <c:v>1585.3925808014201</c:v>
                </c:pt>
                <c:pt idx="5864">
                  <c:v>1791.2493639935401</c:v>
                </c:pt>
                <c:pt idx="5865">
                  <c:v>2288.51700394728</c:v>
                </c:pt>
                <c:pt idx="5866">
                  <c:v>2805.0964748136898</c:v>
                </c:pt>
                <c:pt idx="5867">
                  <c:v>3262.2177972956401</c:v>
                </c:pt>
                <c:pt idx="5868">
                  <c:v>4633.8568129947198</c:v>
                </c:pt>
                <c:pt idx="5869">
                  <c:v>3410.1785002807001</c:v>
                </c:pt>
                <c:pt idx="5870">
                  <c:v>6343.2459296475799</c:v>
                </c:pt>
                <c:pt idx="5871">
                  <c:v>7928.0489935899795</c:v>
                </c:pt>
                <c:pt idx="5872">
                  <c:v>7580.0842660895196</c:v>
                </c:pt>
                <c:pt idx="5873">
                  <c:v>4561.9607220643902</c:v>
                </c:pt>
                <c:pt idx="5874">
                  <c:v>3340.5374243266701</c:v>
                </c:pt>
                <c:pt idx="5875">
                  <c:v>2498.1711931370301</c:v>
                </c:pt>
                <c:pt idx="5876">
                  <c:v>1676.4402858424501</c:v>
                </c:pt>
                <c:pt idx="5877">
                  <c:v>1251.13585145501</c:v>
                </c:pt>
                <c:pt idx="5878">
                  <c:v>1031.29351978882</c:v>
                </c:pt>
                <c:pt idx="5879">
                  <c:v>855.59159452173799</c:v>
                </c:pt>
                <c:pt idx="5880">
                  <c:v>712.61331147073304</c:v>
                </c:pt>
                <c:pt idx="5881">
                  <c:v>591.68071652976198</c:v>
                </c:pt>
                <c:pt idx="5882">
                  <c:v>487.82929396263</c:v>
                </c:pt>
                <c:pt idx="5883">
                  <c:v>398.68790174322601</c:v>
                </c:pt>
                <c:pt idx="5884">
                  <c:v>318.38663997824898</c:v>
                </c:pt>
                <c:pt idx="5885">
                  <c:v>242.14363311779999</c:v>
                </c:pt>
                <c:pt idx="5886">
                  <c:v>222.13924743967701</c:v>
                </c:pt>
                <c:pt idx="5887">
                  <c:v>941.86728518839004</c:v>
                </c:pt>
                <c:pt idx="5888">
                  <c:v>1886.5707513100599</c:v>
                </c:pt>
                <c:pt idx="5889">
                  <c:v>2337.8583165300802</c:v>
                </c:pt>
                <c:pt idx="5890">
                  <c:v>2860.1750363845299</c:v>
                </c:pt>
                <c:pt idx="5891">
                  <c:v>3252.3997383491801</c:v>
                </c:pt>
                <c:pt idx="5892">
                  <c:v>3526.8280613514899</c:v>
                </c:pt>
                <c:pt idx="5893">
                  <c:v>3354.9054304923702</c:v>
                </c:pt>
                <c:pt idx="5894">
                  <c:v>6834.9600869905698</c:v>
                </c:pt>
                <c:pt idx="5895">
                  <c:v>8233.7822933547795</c:v>
                </c:pt>
                <c:pt idx="5896">
                  <c:v>7947.1106256728099</c:v>
                </c:pt>
                <c:pt idx="5897">
                  <c:v>5134.58055504597</c:v>
                </c:pt>
                <c:pt idx="5898">
                  <c:v>3890.2931704821699</c:v>
                </c:pt>
                <c:pt idx="5899">
                  <c:v>2829.8220271597002</c:v>
                </c:pt>
                <c:pt idx="5900">
                  <c:v>1856.65715279136</c:v>
                </c:pt>
                <c:pt idx="5901">
                  <c:v>1432.65009085468</c:v>
                </c:pt>
                <c:pt idx="5902">
                  <c:v>1154.9447216316901</c:v>
                </c:pt>
                <c:pt idx="5903">
                  <c:v>939.025141669807</c:v>
                </c:pt>
                <c:pt idx="5904">
                  <c:v>765.72558334181099</c:v>
                </c:pt>
                <c:pt idx="5905">
                  <c:v>626.25311211275505</c:v>
                </c:pt>
                <c:pt idx="5906">
                  <c:v>509.38803633575202</c:v>
                </c:pt>
                <c:pt idx="5907">
                  <c:v>413.92207686894102</c:v>
                </c:pt>
                <c:pt idx="5908">
                  <c:v>339.48891430467899</c:v>
                </c:pt>
                <c:pt idx="5909">
                  <c:v>276.62271358785802</c:v>
                </c:pt>
                <c:pt idx="5910">
                  <c:v>261.71975313567998</c:v>
                </c:pt>
                <c:pt idx="5911">
                  <c:v>1335.5155085862</c:v>
                </c:pt>
                <c:pt idx="5912">
                  <c:v>1719.1905918320899</c:v>
                </c:pt>
                <c:pt idx="5913">
                  <c:v>1987.0965312984999</c:v>
                </c:pt>
                <c:pt idx="5914">
                  <c:v>2650.4179165005999</c:v>
                </c:pt>
                <c:pt idx="5915">
                  <c:v>4309.2333607082601</c:v>
                </c:pt>
                <c:pt idx="5916">
                  <c:v>4308.4283228372997</c:v>
                </c:pt>
                <c:pt idx="5917">
                  <c:v>5434.0479427299697</c:v>
                </c:pt>
                <c:pt idx="5918">
                  <c:v>4751.9688413262302</c:v>
                </c:pt>
                <c:pt idx="5919">
                  <c:v>5979.6131150041501</c:v>
                </c:pt>
                <c:pt idx="5920">
                  <c:v>7649.86770609218</c:v>
                </c:pt>
                <c:pt idx="5921">
                  <c:v>6978.2178268152602</c:v>
                </c:pt>
                <c:pt idx="5922">
                  <c:v>3931.3439094381301</c:v>
                </c:pt>
                <c:pt idx="5923">
                  <c:v>2814.92859465328</c:v>
                </c:pt>
                <c:pt idx="5924">
                  <c:v>1805.44283238859</c:v>
                </c:pt>
                <c:pt idx="5925">
                  <c:v>1446.1035538844401</c:v>
                </c:pt>
                <c:pt idx="5926">
                  <c:v>1186.33795274217</c:v>
                </c:pt>
                <c:pt idx="5927">
                  <c:v>984.25647117146696</c:v>
                </c:pt>
                <c:pt idx="5928">
                  <c:v>832.18618071826199</c:v>
                </c:pt>
                <c:pt idx="5929">
                  <c:v>710.56694793965505</c:v>
                </c:pt>
                <c:pt idx="5930">
                  <c:v>609.83900480809996</c:v>
                </c:pt>
                <c:pt idx="5931">
                  <c:v>528.69922107437606</c:v>
                </c:pt>
                <c:pt idx="5932">
                  <c:v>462.18355558062598</c:v>
                </c:pt>
                <c:pt idx="5933">
                  <c:v>408.10022085530397</c:v>
                </c:pt>
                <c:pt idx="5934">
                  <c:v>392.26836411733098</c:v>
                </c:pt>
                <c:pt idx="5935">
                  <c:v>1486.90303037846</c:v>
                </c:pt>
                <c:pt idx="5936">
                  <c:v>1923.5770503947299</c:v>
                </c:pt>
                <c:pt idx="5937">
                  <c:v>2432.48649326855</c:v>
                </c:pt>
                <c:pt idx="5938">
                  <c:v>4012.2031479518701</c:v>
                </c:pt>
                <c:pt idx="5939">
                  <c:v>3666.77659284331</c:v>
                </c:pt>
                <c:pt idx="5940">
                  <c:v>5622.0852184087298</c:v>
                </c:pt>
                <c:pt idx="5941">
                  <c:v>4321.9117650541302</c:v>
                </c:pt>
                <c:pt idx="5942">
                  <c:v>5029.1613002278</c:v>
                </c:pt>
                <c:pt idx="5943">
                  <c:v>5159.8616094037397</c:v>
                </c:pt>
                <c:pt idx="5944">
                  <c:v>4827.3341783901997</c:v>
                </c:pt>
                <c:pt idx="5945">
                  <c:v>3347.8401873917501</c:v>
                </c:pt>
                <c:pt idx="5946">
                  <c:v>4598.0083677582097</c:v>
                </c:pt>
                <c:pt idx="5947">
                  <c:v>2360.0909270612201</c:v>
                </c:pt>
                <c:pt idx="5948">
                  <c:v>1740.61405908341</c:v>
                </c:pt>
                <c:pt idx="5949">
                  <c:v>1258.8530422440999</c:v>
                </c:pt>
                <c:pt idx="5950">
                  <c:v>956.49270719664401</c:v>
                </c:pt>
                <c:pt idx="5951">
                  <c:v>772.355083497343</c:v>
                </c:pt>
                <c:pt idx="5952">
                  <c:v>650.56840874321199</c:v>
                </c:pt>
                <c:pt idx="5953">
                  <c:v>559.176305638136</c:v>
                </c:pt>
                <c:pt idx="5954">
                  <c:v>431.93665549620101</c:v>
                </c:pt>
                <c:pt idx="5955">
                  <c:v>371.16562981217999</c:v>
                </c:pt>
                <c:pt idx="5956">
                  <c:v>332.54562679655697</c:v>
                </c:pt>
                <c:pt idx="5957">
                  <c:v>243.376243200738</c:v>
                </c:pt>
                <c:pt idx="5958">
                  <c:v>213.51507373993701</c:v>
                </c:pt>
                <c:pt idx="5959">
                  <c:v>1334.21427357269</c:v>
                </c:pt>
                <c:pt idx="5960">
                  <c:v>1767.55169461266</c:v>
                </c:pt>
                <c:pt idx="5961">
                  <c:v>1795.4285464832301</c:v>
                </c:pt>
                <c:pt idx="5962">
                  <c:v>2123.9091629995401</c:v>
                </c:pt>
                <c:pt idx="5963">
                  <c:v>2255.9159160694799</c:v>
                </c:pt>
                <c:pt idx="5964">
                  <c:v>2442.0907573017498</c:v>
                </c:pt>
                <c:pt idx="5965">
                  <c:v>2425.0913924595902</c:v>
                </c:pt>
                <c:pt idx="5966">
                  <c:v>2261.3901637449299</c:v>
                </c:pt>
                <c:pt idx="5967">
                  <c:v>3076.8879502668201</c:v>
                </c:pt>
                <c:pt idx="5968">
                  <c:v>3410.9407243644</c:v>
                </c:pt>
                <c:pt idx="5969">
                  <c:v>1920.3201525526299</c:v>
                </c:pt>
                <c:pt idx="5970">
                  <c:v>2275.7971028121201</c:v>
                </c:pt>
                <c:pt idx="5971">
                  <c:v>1853.19921008651</c:v>
                </c:pt>
                <c:pt idx="5972">
                  <c:v>771.27573375050702</c:v>
                </c:pt>
                <c:pt idx="5973">
                  <c:v>536.619679997807</c:v>
                </c:pt>
                <c:pt idx="5974">
                  <c:v>404.74449712601</c:v>
                </c:pt>
                <c:pt idx="5975">
                  <c:v>299.38287920396198</c:v>
                </c:pt>
                <c:pt idx="5976">
                  <c:v>229.68132816498499</c:v>
                </c:pt>
                <c:pt idx="5977">
                  <c:v>179.47456253370299</c:v>
                </c:pt>
                <c:pt idx="5978">
                  <c:v>133.67071570377601</c:v>
                </c:pt>
                <c:pt idx="5979">
                  <c:v>96.738720390656397</c:v>
                </c:pt>
                <c:pt idx="5980">
                  <c:v>58.678796707009099</c:v>
                </c:pt>
                <c:pt idx="5981">
                  <c:v>23.961328084058099</c:v>
                </c:pt>
                <c:pt idx="5982">
                  <c:v>30.175201129904199</c:v>
                </c:pt>
                <c:pt idx="5983">
                  <c:v>102.098285270869</c:v>
                </c:pt>
                <c:pt idx="5984">
                  <c:v>257.521238288419</c:v>
                </c:pt>
                <c:pt idx="5985">
                  <c:v>657.88559512402901</c:v>
                </c:pt>
                <c:pt idx="5986">
                  <c:v>1026.35204518826</c:v>
                </c:pt>
                <c:pt idx="5987">
                  <c:v>1466.63853276484</c:v>
                </c:pt>
                <c:pt idx="5988">
                  <c:v>1741.88352055215</c:v>
                </c:pt>
                <c:pt idx="5989">
                  <c:v>1766.7945477068699</c:v>
                </c:pt>
                <c:pt idx="5990">
                  <c:v>1882.2770555193699</c:v>
                </c:pt>
                <c:pt idx="5991">
                  <c:v>2235.8694030634902</c:v>
                </c:pt>
                <c:pt idx="5992">
                  <c:v>2020.7538926039499</c:v>
                </c:pt>
                <c:pt idx="5993">
                  <c:v>1528.40839794167</c:v>
                </c:pt>
                <c:pt idx="5994">
                  <c:v>1096.71025902527</c:v>
                </c:pt>
                <c:pt idx="5995">
                  <c:v>872.51667919384101</c:v>
                </c:pt>
                <c:pt idx="5996">
                  <c:v>728.74935339942101</c:v>
                </c:pt>
                <c:pt idx="5997">
                  <c:v>630.75380285418498</c:v>
                </c:pt>
                <c:pt idx="5998">
                  <c:v>564.56762538721796</c:v>
                </c:pt>
                <c:pt idx="5999">
                  <c:v>510.05918233764203</c:v>
                </c:pt>
                <c:pt idx="6000">
                  <c:v>456.56948912130503</c:v>
                </c:pt>
                <c:pt idx="6001">
                  <c:v>410.349240426996</c:v>
                </c:pt>
                <c:pt idx="6002">
                  <c:v>370.02556582757302</c:v>
                </c:pt>
                <c:pt idx="6003">
                  <c:v>311.75366261150202</c:v>
                </c:pt>
                <c:pt idx="6004">
                  <c:v>249.21741820708499</c:v>
                </c:pt>
                <c:pt idx="6005">
                  <c:v>156.81973963508099</c:v>
                </c:pt>
                <c:pt idx="6006">
                  <c:v>139.94536404707901</c:v>
                </c:pt>
                <c:pt idx="6007">
                  <c:v>192.99237873002201</c:v>
                </c:pt>
                <c:pt idx="6008">
                  <c:v>303.53062202008402</c:v>
                </c:pt>
                <c:pt idx="6009">
                  <c:v>484.12098331148297</c:v>
                </c:pt>
                <c:pt idx="6010">
                  <c:v>695.59562087024904</c:v>
                </c:pt>
                <c:pt idx="6011">
                  <c:v>628.57359818274904</c:v>
                </c:pt>
                <c:pt idx="6012">
                  <c:v>771.84021757230005</c:v>
                </c:pt>
                <c:pt idx="6013">
                  <c:v>1032.9825384150499</c:v>
                </c:pt>
                <c:pt idx="6014">
                  <c:v>1246.4938632301401</c:v>
                </c:pt>
                <c:pt idx="6015">
                  <c:v>1251.1601801377899</c:v>
                </c:pt>
                <c:pt idx="6016">
                  <c:v>1056.9797327178901</c:v>
                </c:pt>
                <c:pt idx="6017">
                  <c:v>769.37595072185297</c:v>
                </c:pt>
                <c:pt idx="6018">
                  <c:v>579.52001647608995</c:v>
                </c:pt>
                <c:pt idx="6019">
                  <c:v>442.69546338077902</c:v>
                </c:pt>
                <c:pt idx="6020">
                  <c:v>337.61870124266602</c:v>
                </c:pt>
                <c:pt idx="6021">
                  <c:v>253.87367695752101</c:v>
                </c:pt>
                <c:pt idx="6022">
                  <c:v>185.40301951853601</c:v>
                </c:pt>
                <c:pt idx="6023">
                  <c:v>131.04545097837899</c:v>
                </c:pt>
                <c:pt idx="6024">
                  <c:v>88.524677306283607</c:v>
                </c:pt>
                <c:pt idx="6025">
                  <c:v>49.5428545850517</c:v>
                </c:pt>
                <c:pt idx="6026">
                  <c:v>13.784626782939601</c:v>
                </c:pt>
                <c:pt idx="6027">
                  <c:v>0</c:v>
                </c:pt>
                <c:pt idx="6028">
                  <c:v>0</c:v>
                </c:pt>
                <c:pt idx="6029">
                  <c:v>0</c:v>
                </c:pt>
                <c:pt idx="6030">
                  <c:v>0</c:v>
                </c:pt>
                <c:pt idx="6031">
                  <c:v>1031.4929468467601</c:v>
                </c:pt>
                <c:pt idx="6032">
                  <c:v>1268.20536360601</c:v>
                </c:pt>
                <c:pt idx="6033">
                  <c:v>1632.3283469345199</c:v>
                </c:pt>
                <c:pt idx="6034">
                  <c:v>2263.8007275904401</c:v>
                </c:pt>
                <c:pt idx="6035">
                  <c:v>2665.7036668669002</c:v>
                </c:pt>
                <c:pt idx="6036">
                  <c:v>3698.6357439295298</c:v>
                </c:pt>
                <c:pt idx="6037">
                  <c:v>3857.79387227604</c:v>
                </c:pt>
                <c:pt idx="6038">
                  <c:v>3950.1528682094399</c:v>
                </c:pt>
                <c:pt idx="6039">
                  <c:v>5160.2095081623402</c:v>
                </c:pt>
                <c:pt idx="6040">
                  <c:v>4212.9713086027996</c:v>
                </c:pt>
                <c:pt idx="6041">
                  <c:v>2734.0711361089898</c:v>
                </c:pt>
                <c:pt idx="6042">
                  <c:v>2931.7780782987602</c:v>
                </c:pt>
                <c:pt idx="6043">
                  <c:v>2101.4606855926399</c:v>
                </c:pt>
                <c:pt idx="6044">
                  <c:v>872.52838427165</c:v>
                </c:pt>
                <c:pt idx="6045">
                  <c:v>671.76675952203095</c:v>
                </c:pt>
                <c:pt idx="6046">
                  <c:v>530.066795273612</c:v>
                </c:pt>
                <c:pt idx="6047">
                  <c:v>418.85130169121197</c:v>
                </c:pt>
                <c:pt idx="6048">
                  <c:v>334.71326298239097</c:v>
                </c:pt>
                <c:pt idx="6049">
                  <c:v>267.59000231830697</c:v>
                </c:pt>
                <c:pt idx="6050">
                  <c:v>215.93158042533</c:v>
                </c:pt>
                <c:pt idx="6051">
                  <c:v>170.03147690392501</c:v>
                </c:pt>
                <c:pt idx="6052">
                  <c:v>125.85576259661499</c:v>
                </c:pt>
                <c:pt idx="6053">
                  <c:v>89.224498111141401</c:v>
                </c:pt>
                <c:pt idx="6054">
                  <c:v>85.013829795442106</c:v>
                </c:pt>
                <c:pt idx="6055">
                  <c:v>881.06658848680797</c:v>
                </c:pt>
                <c:pt idx="6056">
                  <c:v>1667.76379242129</c:v>
                </c:pt>
                <c:pt idx="6057">
                  <c:v>2270.4548197777999</c:v>
                </c:pt>
                <c:pt idx="6058">
                  <c:v>2231.8641398814302</c:v>
                </c:pt>
                <c:pt idx="6059">
                  <c:v>2786.3972581949602</c:v>
                </c:pt>
                <c:pt idx="6060">
                  <c:v>3049.46593524533</c:v>
                </c:pt>
                <c:pt idx="6061">
                  <c:v>2718.3631211295701</c:v>
                </c:pt>
                <c:pt idx="6062">
                  <c:v>4489.9108984224404</c:v>
                </c:pt>
                <c:pt idx="6063">
                  <c:v>8557.6144636510508</c:v>
                </c:pt>
                <c:pt idx="6064">
                  <c:v>6638.5945252126003</c:v>
                </c:pt>
                <c:pt idx="6065">
                  <c:v>4650.7920213507896</c:v>
                </c:pt>
                <c:pt idx="6066">
                  <c:v>3804.67655101935</c:v>
                </c:pt>
                <c:pt idx="6067">
                  <c:v>2751.8661631477798</c:v>
                </c:pt>
                <c:pt idx="6068">
                  <c:v>1699.58235975773</c:v>
                </c:pt>
                <c:pt idx="6069">
                  <c:v>1300.97225872063</c:v>
                </c:pt>
                <c:pt idx="6070">
                  <c:v>1066.4350245985299</c:v>
                </c:pt>
                <c:pt idx="6071">
                  <c:v>929.26606443427602</c:v>
                </c:pt>
                <c:pt idx="6072">
                  <c:v>812.885526923219</c:v>
                </c:pt>
                <c:pt idx="6073">
                  <c:v>708.52728430431898</c:v>
                </c:pt>
                <c:pt idx="6074">
                  <c:v>619.82817838729795</c:v>
                </c:pt>
                <c:pt idx="6075">
                  <c:v>544.661780003991</c:v>
                </c:pt>
                <c:pt idx="6076">
                  <c:v>474.65471334388502</c:v>
                </c:pt>
                <c:pt idx="6077">
                  <c:v>412.924604210312</c:v>
                </c:pt>
                <c:pt idx="6078">
                  <c:v>387.95675524487802</c:v>
                </c:pt>
                <c:pt idx="6079">
                  <c:v>1632.9328305732699</c:v>
                </c:pt>
                <c:pt idx="6080">
                  <c:v>1868.0954359649299</c:v>
                </c:pt>
                <c:pt idx="6081">
                  <c:v>2644.9456339267999</c:v>
                </c:pt>
                <c:pt idx="6082">
                  <c:v>2874.49659070389</c:v>
                </c:pt>
                <c:pt idx="6083">
                  <c:v>3391.1938490003699</c:v>
                </c:pt>
                <c:pt idx="6084">
                  <c:v>5684.4346386588504</c:v>
                </c:pt>
                <c:pt idx="6085">
                  <c:v>3846.6781732583299</c:v>
                </c:pt>
                <c:pt idx="6086">
                  <c:v>6617.3290419360001</c:v>
                </c:pt>
                <c:pt idx="6087">
                  <c:v>7981.2098070511101</c:v>
                </c:pt>
                <c:pt idx="6088">
                  <c:v>6561.3204586060701</c:v>
                </c:pt>
                <c:pt idx="6089">
                  <c:v>5696.2703587507604</c:v>
                </c:pt>
                <c:pt idx="6090">
                  <c:v>3461.6964249633602</c:v>
                </c:pt>
                <c:pt idx="6091">
                  <c:v>2572.7670358794098</c:v>
                </c:pt>
                <c:pt idx="6092">
                  <c:v>1949.2825788217599</c:v>
                </c:pt>
                <c:pt idx="6093">
                  <c:v>1381.7296747625101</c:v>
                </c:pt>
                <c:pt idx="6094">
                  <c:v>1073.0465182389501</c:v>
                </c:pt>
                <c:pt idx="6095">
                  <c:v>906.143637122271</c:v>
                </c:pt>
                <c:pt idx="6096">
                  <c:v>776.78941730070198</c:v>
                </c:pt>
                <c:pt idx="6097">
                  <c:v>674.45556300809403</c:v>
                </c:pt>
                <c:pt idx="6098">
                  <c:v>595.18068057739004</c:v>
                </c:pt>
                <c:pt idx="6099">
                  <c:v>515.01240216368603</c:v>
                </c:pt>
                <c:pt idx="6100">
                  <c:v>434.76393315637898</c:v>
                </c:pt>
                <c:pt idx="6101">
                  <c:v>362.43797252101302</c:v>
                </c:pt>
                <c:pt idx="6102">
                  <c:v>323.06807796267799</c:v>
                </c:pt>
                <c:pt idx="6103">
                  <c:v>1357.66429254628</c:v>
                </c:pt>
                <c:pt idx="6104">
                  <c:v>1609.7045083897499</c:v>
                </c:pt>
                <c:pt idx="6105">
                  <c:v>1720.6721083515599</c:v>
                </c:pt>
                <c:pt idx="6106">
                  <c:v>2607.7597167290401</c:v>
                </c:pt>
                <c:pt idx="6107">
                  <c:v>3074.8070584019601</c:v>
                </c:pt>
                <c:pt idx="6108">
                  <c:v>3245.2222011917802</c:v>
                </c:pt>
                <c:pt idx="6109">
                  <c:v>3487.68317378848</c:v>
                </c:pt>
                <c:pt idx="6110">
                  <c:v>5098.1889017559497</c:v>
                </c:pt>
                <c:pt idx="6111">
                  <c:v>5489.6925437533801</c:v>
                </c:pt>
                <c:pt idx="6112">
                  <c:v>4096.5779462983701</c:v>
                </c:pt>
                <c:pt idx="6113">
                  <c:v>3336.2756922583999</c:v>
                </c:pt>
                <c:pt idx="6114">
                  <c:v>2503.4407237955102</c:v>
                </c:pt>
                <c:pt idx="6115">
                  <c:v>1762.47077948579</c:v>
                </c:pt>
                <c:pt idx="6116">
                  <c:v>1222.4106410966699</c:v>
                </c:pt>
                <c:pt idx="6117">
                  <c:v>847.69912435380195</c:v>
                </c:pt>
                <c:pt idx="6118">
                  <c:v>639.31911856172201</c:v>
                </c:pt>
                <c:pt idx="6119">
                  <c:v>513.07091614365697</c:v>
                </c:pt>
                <c:pt idx="6120">
                  <c:v>412.57159486544799</c:v>
                </c:pt>
                <c:pt idx="6121">
                  <c:v>329.627679299943</c:v>
                </c:pt>
                <c:pt idx="6122">
                  <c:v>258.37432658363701</c:v>
                </c:pt>
                <c:pt idx="6123">
                  <c:v>200.69983092852499</c:v>
                </c:pt>
                <c:pt idx="6124">
                  <c:v>153.33629145346899</c:v>
                </c:pt>
                <c:pt idx="6125">
                  <c:v>113.936623268091</c:v>
                </c:pt>
                <c:pt idx="6126">
                  <c:v>116.99273830101301</c:v>
                </c:pt>
                <c:pt idx="6127">
                  <c:v>1223.9556076848601</c:v>
                </c:pt>
                <c:pt idx="6128">
                  <c:v>1806.7554699953901</c:v>
                </c:pt>
                <c:pt idx="6129">
                  <c:v>2395.5473752508001</c:v>
                </c:pt>
                <c:pt idx="6130">
                  <c:v>2390.9556083992002</c:v>
                </c:pt>
                <c:pt idx="6131">
                  <c:v>3300.85826564953</c:v>
                </c:pt>
                <c:pt idx="6132">
                  <c:v>3808.4165555569102</c:v>
                </c:pt>
                <c:pt idx="6133">
                  <c:v>4860.7997864167601</c:v>
                </c:pt>
                <c:pt idx="6134">
                  <c:v>5923.1355179277398</c:v>
                </c:pt>
                <c:pt idx="6135">
                  <c:v>6661.1263708348497</c:v>
                </c:pt>
                <c:pt idx="6136">
                  <c:v>5219.8224120395798</c:v>
                </c:pt>
                <c:pt idx="6137">
                  <c:v>4566.00176994922</c:v>
                </c:pt>
                <c:pt idx="6138">
                  <c:v>3288.9320497076601</c:v>
                </c:pt>
                <c:pt idx="6139">
                  <c:v>2435.2482786528199</c:v>
                </c:pt>
                <c:pt idx="6140">
                  <c:v>1736.3044378468501</c:v>
                </c:pt>
                <c:pt idx="6141">
                  <c:v>1238.25724589621</c:v>
                </c:pt>
                <c:pt idx="6142">
                  <c:v>981.72830603799196</c:v>
                </c:pt>
                <c:pt idx="6143">
                  <c:v>825.203659245945</c:v>
                </c:pt>
                <c:pt idx="6144">
                  <c:v>701.79865398946799</c:v>
                </c:pt>
                <c:pt idx="6145">
                  <c:v>599.381449063275</c:v>
                </c:pt>
                <c:pt idx="6146">
                  <c:v>478.50711847365801</c:v>
                </c:pt>
                <c:pt idx="6147">
                  <c:v>412.03598828784601</c:v>
                </c:pt>
                <c:pt idx="6148">
                  <c:v>360.75531718231599</c:v>
                </c:pt>
                <c:pt idx="6149">
                  <c:v>296.84700646186297</c:v>
                </c:pt>
                <c:pt idx="6150">
                  <c:v>260.02385116726401</c:v>
                </c:pt>
                <c:pt idx="6151">
                  <c:v>299.95608445166999</c:v>
                </c:pt>
                <c:pt idx="6152">
                  <c:v>434.31164412828002</c:v>
                </c:pt>
                <c:pt idx="6153">
                  <c:v>890.85438807167202</c:v>
                </c:pt>
                <c:pt idx="6154">
                  <c:v>1362.57658383577</c:v>
                </c:pt>
                <c:pt idx="6155">
                  <c:v>1821.9697009746501</c:v>
                </c:pt>
                <c:pt idx="6156">
                  <c:v>1943.14965683991</c:v>
                </c:pt>
                <c:pt idx="6157">
                  <c:v>2023.62659960664</c:v>
                </c:pt>
                <c:pt idx="6158">
                  <c:v>2954.2127103862099</c:v>
                </c:pt>
                <c:pt idx="6159">
                  <c:v>3183.6934385600398</c:v>
                </c:pt>
                <c:pt idx="6160">
                  <c:v>3349.0767841337502</c:v>
                </c:pt>
                <c:pt idx="6161">
                  <c:v>7134.6784457444301</c:v>
                </c:pt>
                <c:pt idx="6162">
                  <c:v>4673.27875394681</c:v>
                </c:pt>
                <c:pt idx="6163">
                  <c:v>2480.1476822525801</c:v>
                </c:pt>
                <c:pt idx="6164">
                  <c:v>1534.3416657563901</c:v>
                </c:pt>
                <c:pt idx="6165">
                  <c:v>1053.22660433074</c:v>
                </c:pt>
                <c:pt idx="6166">
                  <c:v>801.95244173744004</c:v>
                </c:pt>
                <c:pt idx="6167">
                  <c:v>640.31929581512497</c:v>
                </c:pt>
                <c:pt idx="6168">
                  <c:v>519.49517725262399</c:v>
                </c:pt>
                <c:pt idx="6169">
                  <c:v>422.91893356085899</c:v>
                </c:pt>
                <c:pt idx="6170">
                  <c:v>343.54966610528299</c:v>
                </c:pt>
                <c:pt idx="6171">
                  <c:v>273.43150625411999</c:v>
                </c:pt>
                <c:pt idx="6172">
                  <c:v>209.06444194134201</c:v>
                </c:pt>
                <c:pt idx="6173">
                  <c:v>149.79369763149899</c:v>
                </c:pt>
                <c:pt idx="6174">
                  <c:v>177.452640470842</c:v>
                </c:pt>
                <c:pt idx="6175">
                  <c:v>346.20586883604602</c:v>
                </c:pt>
                <c:pt idx="6176">
                  <c:v>496.797022751067</c:v>
                </c:pt>
                <c:pt idx="6177">
                  <c:v>761.51110210677905</c:v>
                </c:pt>
                <c:pt idx="6178">
                  <c:v>1274.8011264127799</c:v>
                </c:pt>
                <c:pt idx="6179">
                  <c:v>1247.2037913906499</c:v>
                </c:pt>
                <c:pt idx="6180">
                  <c:v>2290.47277585439</c:v>
                </c:pt>
                <c:pt idx="6181">
                  <c:v>2023.7637113968101</c:v>
                </c:pt>
                <c:pt idx="6182">
                  <c:v>2198.2825920012201</c:v>
                </c:pt>
                <c:pt idx="6183">
                  <c:v>2555.2026883267499</c:v>
                </c:pt>
                <c:pt idx="6184">
                  <c:v>2782.13481558386</c:v>
                </c:pt>
                <c:pt idx="6185">
                  <c:v>2854.4157443465301</c:v>
                </c:pt>
                <c:pt idx="6186">
                  <c:v>2040.10887038493</c:v>
                </c:pt>
                <c:pt idx="6187">
                  <c:v>1493.50572870818</c:v>
                </c:pt>
                <c:pt idx="6188">
                  <c:v>1151.5034223668699</c:v>
                </c:pt>
                <c:pt idx="6189">
                  <c:v>956.269697007932</c:v>
                </c:pt>
                <c:pt idx="6190">
                  <c:v>796.79374402273004</c:v>
                </c:pt>
                <c:pt idx="6191">
                  <c:v>665.09739985276804</c:v>
                </c:pt>
                <c:pt idx="6192">
                  <c:v>564.91990387753003</c:v>
                </c:pt>
                <c:pt idx="6193">
                  <c:v>479.76351405504698</c:v>
                </c:pt>
                <c:pt idx="6194">
                  <c:v>409.036311998065</c:v>
                </c:pt>
                <c:pt idx="6195">
                  <c:v>348.94278932106499</c:v>
                </c:pt>
                <c:pt idx="6196">
                  <c:v>294.96243394443002</c:v>
                </c:pt>
                <c:pt idx="6197">
                  <c:v>248.469043823547</c:v>
                </c:pt>
                <c:pt idx="6198">
                  <c:v>232.36426657344299</c:v>
                </c:pt>
                <c:pt idx="6199">
                  <c:v>2236.2748373078898</c:v>
                </c:pt>
                <c:pt idx="6200">
                  <c:v>3154.7381620296501</c:v>
                </c:pt>
                <c:pt idx="6201">
                  <c:v>3571.3568398668399</c:v>
                </c:pt>
                <c:pt idx="6202">
                  <c:v>4363.2465059454798</c:v>
                </c:pt>
                <c:pt idx="6203">
                  <c:v>5555.3061872155704</c:v>
                </c:pt>
                <c:pt idx="6204">
                  <c:v>6542.7161030600701</c:v>
                </c:pt>
                <c:pt idx="6205">
                  <c:v>4898.2401181933001</c:v>
                </c:pt>
                <c:pt idx="6206">
                  <c:v>7194.01971760164</c:v>
                </c:pt>
                <c:pt idx="6207">
                  <c:v>4791.70069861505</c:v>
                </c:pt>
                <c:pt idx="6208">
                  <c:v>4416.2743381803202</c:v>
                </c:pt>
                <c:pt idx="6209">
                  <c:v>3657.5966532493599</c:v>
                </c:pt>
                <c:pt idx="6210">
                  <c:v>3013.1131136859599</c:v>
                </c:pt>
                <c:pt idx="6211">
                  <c:v>2270.4866372277202</c:v>
                </c:pt>
                <c:pt idx="6212">
                  <c:v>1562.16716252842</c:v>
                </c:pt>
                <c:pt idx="6213">
                  <c:v>1135.9744246382099</c:v>
                </c:pt>
                <c:pt idx="6214">
                  <c:v>935.44581233250403</c:v>
                </c:pt>
                <c:pt idx="6215">
                  <c:v>796.40194439766901</c:v>
                </c:pt>
                <c:pt idx="6216">
                  <c:v>691.35304911160097</c:v>
                </c:pt>
                <c:pt idx="6217">
                  <c:v>602.84792040151694</c:v>
                </c:pt>
                <c:pt idx="6218">
                  <c:v>531.69535342975905</c:v>
                </c:pt>
                <c:pt idx="6219">
                  <c:v>473.758672038074</c:v>
                </c:pt>
                <c:pt idx="6220">
                  <c:v>423.58544993401398</c:v>
                </c:pt>
                <c:pt idx="6221">
                  <c:v>381.89438807941298</c:v>
                </c:pt>
                <c:pt idx="6222">
                  <c:v>371.382213780825</c:v>
                </c:pt>
                <c:pt idx="6223">
                  <c:v>1641.98725771457</c:v>
                </c:pt>
                <c:pt idx="6224">
                  <c:v>1712.24777217168</c:v>
                </c:pt>
                <c:pt idx="6225">
                  <c:v>2438.4308766087902</c:v>
                </c:pt>
                <c:pt idx="6226">
                  <c:v>4891.7198956560496</c:v>
                </c:pt>
                <c:pt idx="6227">
                  <c:v>5499.6355484056503</c:v>
                </c:pt>
                <c:pt idx="6228">
                  <c:v>4272.9229524805296</c:v>
                </c:pt>
                <c:pt idx="6229">
                  <c:v>3716.6363973333</c:v>
                </c:pt>
                <c:pt idx="6230">
                  <c:v>6492.13457108904</c:v>
                </c:pt>
                <c:pt idx="6231">
                  <c:v>5528.3146105022597</c:v>
                </c:pt>
                <c:pt idx="6232">
                  <c:v>4382.4580506250204</c:v>
                </c:pt>
                <c:pt idx="6233">
                  <c:v>3269.4431400867102</c:v>
                </c:pt>
                <c:pt idx="6234">
                  <c:v>2790.07879540259</c:v>
                </c:pt>
                <c:pt idx="6235">
                  <c:v>2238.6500168020402</c:v>
                </c:pt>
                <c:pt idx="6236">
                  <c:v>1573.4772648669</c:v>
                </c:pt>
                <c:pt idx="6237">
                  <c:v>1219.0953429574899</c:v>
                </c:pt>
                <c:pt idx="6238">
                  <c:v>955.594786935152</c:v>
                </c:pt>
                <c:pt idx="6239">
                  <c:v>801.407188756246</c:v>
                </c:pt>
                <c:pt idx="6240">
                  <c:v>696.33605656494296</c:v>
                </c:pt>
                <c:pt idx="6241">
                  <c:v>604.16341522846801</c:v>
                </c:pt>
                <c:pt idx="6242">
                  <c:v>526.60985139927004</c:v>
                </c:pt>
                <c:pt idx="6243">
                  <c:v>461.39394617859301</c:v>
                </c:pt>
                <c:pt idx="6244">
                  <c:v>404.11722436312499</c:v>
                </c:pt>
                <c:pt idx="6245">
                  <c:v>354.05433087419698</c:v>
                </c:pt>
                <c:pt idx="6246">
                  <c:v>305.70225611241801</c:v>
                </c:pt>
                <c:pt idx="6247">
                  <c:v>1275.78893626117</c:v>
                </c:pt>
                <c:pt idx="6248">
                  <c:v>2836.3597776830602</c:v>
                </c:pt>
                <c:pt idx="6249">
                  <c:v>2197.4727288781401</c:v>
                </c:pt>
                <c:pt idx="6250">
                  <c:v>2740.09049902481</c:v>
                </c:pt>
                <c:pt idx="6251">
                  <c:v>2406.76201170798</c:v>
                </c:pt>
                <c:pt idx="6252">
                  <c:v>3230.6639225004301</c:v>
                </c:pt>
                <c:pt idx="6253">
                  <c:v>3546.1644837973799</c:v>
                </c:pt>
                <c:pt idx="6254">
                  <c:v>4131.0727190425696</c:v>
                </c:pt>
                <c:pt idx="6255">
                  <c:v>4429.30481019122</c:v>
                </c:pt>
                <c:pt idx="6256">
                  <c:v>6033.5090904076897</c:v>
                </c:pt>
                <c:pt idx="6257">
                  <c:v>2858.7492694498101</c:v>
                </c:pt>
                <c:pt idx="6258">
                  <c:v>2780.5181315641898</c:v>
                </c:pt>
                <c:pt idx="6259">
                  <c:v>2069.9819259091</c:v>
                </c:pt>
                <c:pt idx="6260">
                  <c:v>1139.98151443761</c:v>
                </c:pt>
                <c:pt idx="6261">
                  <c:v>845.12397309663004</c:v>
                </c:pt>
                <c:pt idx="6262">
                  <c:v>688.36360982748295</c:v>
                </c:pt>
                <c:pt idx="6263">
                  <c:v>572.53932507866705</c:v>
                </c:pt>
                <c:pt idx="6264">
                  <c:v>488.73851185866499</c:v>
                </c:pt>
                <c:pt idx="6265">
                  <c:v>422.04597085090398</c:v>
                </c:pt>
                <c:pt idx="6266">
                  <c:v>371.395807231319</c:v>
                </c:pt>
                <c:pt idx="6267">
                  <c:v>327.61634938638298</c:v>
                </c:pt>
                <c:pt idx="6268">
                  <c:v>285.26204321665199</c:v>
                </c:pt>
                <c:pt idx="6269">
                  <c:v>246.78403469086899</c:v>
                </c:pt>
                <c:pt idx="6270">
                  <c:v>250.51378687997899</c:v>
                </c:pt>
                <c:pt idx="6271">
                  <c:v>1583.0965341093199</c:v>
                </c:pt>
                <c:pt idx="6272">
                  <c:v>1882.28302518338</c:v>
                </c:pt>
                <c:pt idx="6273">
                  <c:v>2337.9422034280801</c:v>
                </c:pt>
                <c:pt idx="6274">
                  <c:v>2404.9050137459999</c:v>
                </c:pt>
                <c:pt idx="6275">
                  <c:v>3428.6976795932001</c:v>
                </c:pt>
                <c:pt idx="6276">
                  <c:v>3244.1289468638502</c:v>
                </c:pt>
                <c:pt idx="6277">
                  <c:v>3278.4733198335398</c:v>
                </c:pt>
                <c:pt idx="6278">
                  <c:v>4034.4132047929002</c:v>
                </c:pt>
                <c:pt idx="6279">
                  <c:v>3348.3581990871999</c:v>
                </c:pt>
                <c:pt idx="6280">
                  <c:v>5589.9949966617896</c:v>
                </c:pt>
                <c:pt idx="6281">
                  <c:v>3044.9962011734901</c:v>
                </c:pt>
                <c:pt idx="6282">
                  <c:v>2370.5222623879899</c:v>
                </c:pt>
                <c:pt idx="6283">
                  <c:v>1792.25280811165</c:v>
                </c:pt>
                <c:pt idx="6284">
                  <c:v>1177.6828694672899</c:v>
                </c:pt>
                <c:pt idx="6285">
                  <c:v>884.52303603889197</c:v>
                </c:pt>
                <c:pt idx="6286">
                  <c:v>703.01892706745195</c:v>
                </c:pt>
                <c:pt idx="6287">
                  <c:v>590.07519389631898</c:v>
                </c:pt>
                <c:pt idx="6288">
                  <c:v>516.46788173404002</c:v>
                </c:pt>
                <c:pt idx="6289">
                  <c:v>445.66579164632799</c:v>
                </c:pt>
                <c:pt idx="6290">
                  <c:v>378.29755607644398</c:v>
                </c:pt>
                <c:pt idx="6291">
                  <c:v>317.91496616897098</c:v>
                </c:pt>
                <c:pt idx="6292">
                  <c:v>264.154945532814</c:v>
                </c:pt>
                <c:pt idx="6293">
                  <c:v>214.115939327848</c:v>
                </c:pt>
                <c:pt idx="6294">
                  <c:v>193.67892676156501</c:v>
                </c:pt>
                <c:pt idx="6295">
                  <c:v>1451.0713006477599</c:v>
                </c:pt>
                <c:pt idx="6296">
                  <c:v>1598.25624849818</c:v>
                </c:pt>
                <c:pt idx="6297">
                  <c:v>3582.62026181382</c:v>
                </c:pt>
                <c:pt idx="6298">
                  <c:v>2770.63500271679</c:v>
                </c:pt>
                <c:pt idx="6299">
                  <c:v>3224.1850168288902</c:v>
                </c:pt>
                <c:pt idx="6300">
                  <c:v>2538.8459141284102</c:v>
                </c:pt>
                <c:pt idx="6301">
                  <c:v>2737.2976009191598</c:v>
                </c:pt>
                <c:pt idx="6302">
                  <c:v>3849.86863843425</c:v>
                </c:pt>
                <c:pt idx="6303">
                  <c:v>2874.5748967609502</c:v>
                </c:pt>
                <c:pt idx="6304">
                  <c:v>2753.5775690513901</c:v>
                </c:pt>
                <c:pt idx="6305">
                  <c:v>3424.3160541992402</c:v>
                </c:pt>
                <c:pt idx="6306">
                  <c:v>2852.5163298090101</c:v>
                </c:pt>
                <c:pt idx="6307">
                  <c:v>1963.5003173595301</c:v>
                </c:pt>
                <c:pt idx="6308">
                  <c:v>1398.2995870263401</c:v>
                </c:pt>
                <c:pt idx="6309">
                  <c:v>1050.7249315767499</c:v>
                </c:pt>
                <c:pt idx="6310">
                  <c:v>823.82239472032597</c:v>
                </c:pt>
                <c:pt idx="6311">
                  <c:v>681.11196129532402</c:v>
                </c:pt>
                <c:pt idx="6312">
                  <c:v>587.51630973496106</c:v>
                </c:pt>
                <c:pt idx="6313">
                  <c:v>505.32079560253999</c:v>
                </c:pt>
                <c:pt idx="6314">
                  <c:v>435.52980289959999</c:v>
                </c:pt>
                <c:pt idx="6315">
                  <c:v>381.30818231500598</c:v>
                </c:pt>
                <c:pt idx="6316">
                  <c:v>337.11009673348798</c:v>
                </c:pt>
                <c:pt idx="6317">
                  <c:v>299.84413113189999</c:v>
                </c:pt>
                <c:pt idx="6318">
                  <c:v>287.80653670312302</c:v>
                </c:pt>
                <c:pt idx="6319">
                  <c:v>353.30012369114701</c:v>
                </c:pt>
                <c:pt idx="6320">
                  <c:v>523.49615015681604</c:v>
                </c:pt>
                <c:pt idx="6321">
                  <c:v>726.75346719256902</c:v>
                </c:pt>
                <c:pt idx="6322">
                  <c:v>1590.59769567018</c:v>
                </c:pt>
                <c:pt idx="6323">
                  <c:v>1771.0466611105501</c:v>
                </c:pt>
                <c:pt idx="6324">
                  <c:v>1774.4400448461399</c:v>
                </c:pt>
                <c:pt idx="6325">
                  <c:v>1998.38242841377</c:v>
                </c:pt>
                <c:pt idx="6326">
                  <c:v>2555.9691927400499</c:v>
                </c:pt>
                <c:pt idx="6327">
                  <c:v>3643.5754081244199</c:v>
                </c:pt>
                <c:pt idx="6328">
                  <c:v>2638.5782641809201</c:v>
                </c:pt>
                <c:pt idx="6329">
                  <c:v>1730.89890720024</c:v>
                </c:pt>
                <c:pt idx="6330">
                  <c:v>1193.06235187418</c:v>
                </c:pt>
                <c:pt idx="6331">
                  <c:v>921.03823333234095</c:v>
                </c:pt>
                <c:pt idx="6332">
                  <c:v>653.253607537177</c:v>
                </c:pt>
                <c:pt idx="6333">
                  <c:v>553.43820452760099</c:v>
                </c:pt>
                <c:pt idx="6334">
                  <c:v>492.46869151874301</c:v>
                </c:pt>
                <c:pt idx="6335">
                  <c:v>417.94874314408298</c:v>
                </c:pt>
                <c:pt idx="6336">
                  <c:v>352.77568421195599</c:v>
                </c:pt>
                <c:pt idx="6337">
                  <c:v>291.80092914270199</c:v>
                </c:pt>
                <c:pt idx="6338">
                  <c:v>231.56241473675499</c:v>
                </c:pt>
                <c:pt idx="6339">
                  <c:v>178.23815815234801</c:v>
                </c:pt>
                <c:pt idx="6340">
                  <c:v>135.94378022931201</c:v>
                </c:pt>
                <c:pt idx="6341">
                  <c:v>99.098285998916197</c:v>
                </c:pt>
                <c:pt idx="6342">
                  <c:v>100.61838730967099</c:v>
                </c:pt>
                <c:pt idx="6343">
                  <c:v>260.03767273779403</c:v>
                </c:pt>
                <c:pt idx="6344">
                  <c:v>570.79098663088996</c:v>
                </c:pt>
                <c:pt idx="6345">
                  <c:v>1034.79626558994</c:v>
                </c:pt>
                <c:pt idx="6346">
                  <c:v>1636.6084368059701</c:v>
                </c:pt>
                <c:pt idx="6347">
                  <c:v>1654.1608462543099</c:v>
                </c:pt>
                <c:pt idx="6348">
                  <c:v>2419.22273719244</c:v>
                </c:pt>
                <c:pt idx="6349">
                  <c:v>2374.4361301518702</c:v>
                </c:pt>
                <c:pt idx="6350">
                  <c:v>2330.98894847774</c:v>
                </c:pt>
                <c:pt idx="6351">
                  <c:v>2470.5834898326302</c:v>
                </c:pt>
                <c:pt idx="6352">
                  <c:v>3108.9106294605699</c:v>
                </c:pt>
                <c:pt idx="6353">
                  <c:v>2198.4677340537801</c:v>
                </c:pt>
                <c:pt idx="6354">
                  <c:v>1554.87712004128</c:v>
                </c:pt>
                <c:pt idx="6355">
                  <c:v>1193.2741974267999</c:v>
                </c:pt>
                <c:pt idx="6356">
                  <c:v>933.750307254566</c:v>
                </c:pt>
                <c:pt idx="6357">
                  <c:v>763.34982219233405</c:v>
                </c:pt>
                <c:pt idx="6358">
                  <c:v>618.61046399725706</c:v>
                </c:pt>
                <c:pt idx="6359">
                  <c:v>518.72339866480399</c:v>
                </c:pt>
                <c:pt idx="6360">
                  <c:v>436.940688719658</c:v>
                </c:pt>
                <c:pt idx="6361">
                  <c:v>366.205412000857</c:v>
                </c:pt>
                <c:pt idx="6362">
                  <c:v>304.01293753175997</c:v>
                </c:pt>
                <c:pt idx="6363">
                  <c:v>253.386449573063</c:v>
                </c:pt>
                <c:pt idx="6364">
                  <c:v>207.406042933733</c:v>
                </c:pt>
                <c:pt idx="6365">
                  <c:v>164.071918188697</c:v>
                </c:pt>
                <c:pt idx="6366">
                  <c:v>160.231685504019</c:v>
                </c:pt>
                <c:pt idx="6367">
                  <c:v>1373.05236481362</c:v>
                </c:pt>
                <c:pt idx="6368">
                  <c:v>4457.2588850299899</c:v>
                </c:pt>
                <c:pt idx="6369">
                  <c:v>2690.4963558899699</c:v>
                </c:pt>
                <c:pt idx="6370">
                  <c:v>6347.3362685709899</c:v>
                </c:pt>
                <c:pt idx="6371">
                  <c:v>4731.1953968386897</c:v>
                </c:pt>
                <c:pt idx="6372">
                  <c:v>3675.97317897842</c:v>
                </c:pt>
                <c:pt idx="6373">
                  <c:v>5393.5921963575502</c:v>
                </c:pt>
                <c:pt idx="6374">
                  <c:v>6104.1633518952003</c:v>
                </c:pt>
                <c:pt idx="6375">
                  <c:v>4664.0116459095098</c:v>
                </c:pt>
                <c:pt idx="6376">
                  <c:v>4252.20673225467</c:v>
                </c:pt>
                <c:pt idx="6377">
                  <c:v>3150.4037223619298</c:v>
                </c:pt>
                <c:pt idx="6378">
                  <c:v>3046.1804538337301</c:v>
                </c:pt>
                <c:pt idx="6379">
                  <c:v>2302.8414148114098</c:v>
                </c:pt>
                <c:pt idx="6380">
                  <c:v>1722.6793011951399</c:v>
                </c:pt>
                <c:pt idx="6381">
                  <c:v>1496.7637504916099</c:v>
                </c:pt>
                <c:pt idx="6382">
                  <c:v>1132.29860313977</c:v>
                </c:pt>
                <c:pt idx="6383">
                  <c:v>910.74294835447097</c:v>
                </c:pt>
                <c:pt idx="6384">
                  <c:v>761.95969052097405</c:v>
                </c:pt>
                <c:pt idx="6385">
                  <c:v>675.52071137247401</c:v>
                </c:pt>
                <c:pt idx="6386">
                  <c:v>607.74142327929997</c:v>
                </c:pt>
                <c:pt idx="6387">
                  <c:v>541.13506122519505</c:v>
                </c:pt>
                <c:pt idx="6388">
                  <c:v>477.492056122316</c:v>
                </c:pt>
                <c:pt idx="6389">
                  <c:v>417.90815123452899</c:v>
                </c:pt>
                <c:pt idx="6390">
                  <c:v>395.99968391387</c:v>
                </c:pt>
                <c:pt idx="6391">
                  <c:v>1765.70187864952</c:v>
                </c:pt>
                <c:pt idx="6392">
                  <c:v>1739.1496396090699</c:v>
                </c:pt>
                <c:pt idx="6393">
                  <c:v>2622.5047203899499</c:v>
                </c:pt>
                <c:pt idx="6394">
                  <c:v>2974.8134322041201</c:v>
                </c:pt>
                <c:pt idx="6395">
                  <c:v>3354.5125595974</c:v>
                </c:pt>
                <c:pt idx="6396">
                  <c:v>3195.8831012392202</c:v>
                </c:pt>
                <c:pt idx="6397">
                  <c:v>4038.3078883397998</c:v>
                </c:pt>
                <c:pt idx="6398">
                  <c:v>4979.9877884203697</c:v>
                </c:pt>
                <c:pt idx="6399">
                  <c:v>8384.2521461903307</c:v>
                </c:pt>
                <c:pt idx="6400">
                  <c:v>5336.8527224282998</c:v>
                </c:pt>
                <c:pt idx="6401">
                  <c:v>3916.3334207371699</c:v>
                </c:pt>
                <c:pt idx="6402">
                  <c:v>5263.0250452768896</c:v>
                </c:pt>
                <c:pt idx="6403">
                  <c:v>3177.82356724281</c:v>
                </c:pt>
                <c:pt idx="6404">
                  <c:v>1842.75981006911</c:v>
                </c:pt>
                <c:pt idx="6405">
                  <c:v>1863.79141016425</c:v>
                </c:pt>
                <c:pt idx="6406">
                  <c:v>1541.0645175586301</c:v>
                </c:pt>
                <c:pt idx="6407">
                  <c:v>1122.4432034015199</c:v>
                </c:pt>
                <c:pt idx="6408">
                  <c:v>883.06324138454602</c:v>
                </c:pt>
                <c:pt idx="6409">
                  <c:v>724.66556240526995</c:v>
                </c:pt>
                <c:pt idx="6410">
                  <c:v>626.29468209987601</c:v>
                </c:pt>
                <c:pt idx="6411">
                  <c:v>550.94658336230395</c:v>
                </c:pt>
                <c:pt idx="6412">
                  <c:v>483.438954396253</c:v>
                </c:pt>
                <c:pt idx="6413">
                  <c:v>426.32274151594402</c:v>
                </c:pt>
                <c:pt idx="6414">
                  <c:v>405.99535792768</c:v>
                </c:pt>
                <c:pt idx="6415">
                  <c:v>1708.2093004338201</c:v>
                </c:pt>
                <c:pt idx="6416">
                  <c:v>2114.4624097328201</c:v>
                </c:pt>
                <c:pt idx="6417">
                  <c:v>5342.9489811257699</c:v>
                </c:pt>
                <c:pt idx="6418">
                  <c:v>3811.5221031391902</c:v>
                </c:pt>
                <c:pt idx="6419">
                  <c:v>3450.5817351412002</c:v>
                </c:pt>
                <c:pt idx="6420">
                  <c:v>3926.0291086516099</c:v>
                </c:pt>
                <c:pt idx="6421">
                  <c:v>4136.25154372001</c:v>
                </c:pt>
                <c:pt idx="6422">
                  <c:v>4112.1826265895897</c:v>
                </c:pt>
                <c:pt idx="6423">
                  <c:v>7184.3862275401998</c:v>
                </c:pt>
                <c:pt idx="6424">
                  <c:v>5426.9881400346603</c:v>
                </c:pt>
                <c:pt idx="6425">
                  <c:v>3590.0178867467998</c:v>
                </c:pt>
                <c:pt idx="6426">
                  <c:v>2921.3763497308</c:v>
                </c:pt>
                <c:pt idx="6427">
                  <c:v>2418.6898768217002</c:v>
                </c:pt>
                <c:pt idx="6428">
                  <c:v>1907.61629824191</c:v>
                </c:pt>
                <c:pt idx="6429">
                  <c:v>1553.9598700142101</c:v>
                </c:pt>
                <c:pt idx="6430">
                  <c:v>1226.5905189842299</c:v>
                </c:pt>
                <c:pt idx="6431">
                  <c:v>950.17903827271095</c:v>
                </c:pt>
                <c:pt idx="6432">
                  <c:v>816.75893923086301</c:v>
                </c:pt>
                <c:pt idx="6433">
                  <c:v>700.71920894819698</c:v>
                </c:pt>
                <c:pt idx="6434">
                  <c:v>576.60660548439796</c:v>
                </c:pt>
                <c:pt idx="6435">
                  <c:v>483.75679254865099</c:v>
                </c:pt>
                <c:pt idx="6436">
                  <c:v>412.31151613722602</c:v>
                </c:pt>
                <c:pt idx="6437">
                  <c:v>353.34620911226</c:v>
                </c:pt>
                <c:pt idx="6438">
                  <c:v>315.76002420035502</c:v>
                </c:pt>
                <c:pt idx="6439">
                  <c:v>1544.0248971026699</c:v>
                </c:pt>
                <c:pt idx="6440">
                  <c:v>1872.4161580559701</c:v>
                </c:pt>
                <c:pt idx="6441">
                  <c:v>2054.7157307288599</c:v>
                </c:pt>
                <c:pt idx="6442">
                  <c:v>2694.5578518041302</c:v>
                </c:pt>
                <c:pt idx="6443">
                  <c:v>5352.4828099250799</c:v>
                </c:pt>
                <c:pt idx="6444">
                  <c:v>4036.1214879486602</c:v>
                </c:pt>
                <c:pt idx="6445">
                  <c:v>8320.8842635064502</c:v>
                </c:pt>
                <c:pt idx="6446">
                  <c:v>4959.4093460866598</c:v>
                </c:pt>
                <c:pt idx="6447">
                  <c:v>6252.2242506905804</c:v>
                </c:pt>
                <c:pt idx="6448">
                  <c:v>3694.9513051223098</c:v>
                </c:pt>
                <c:pt idx="6449">
                  <c:v>3646.0509845275401</c:v>
                </c:pt>
                <c:pt idx="6450">
                  <c:v>2706.6913705617999</c:v>
                </c:pt>
                <c:pt idx="6451">
                  <c:v>2575.2737683823002</c:v>
                </c:pt>
                <c:pt idx="6452">
                  <c:v>1743.16423446105</c:v>
                </c:pt>
                <c:pt idx="6453">
                  <c:v>1380.913224897</c:v>
                </c:pt>
                <c:pt idx="6454">
                  <c:v>987.31293675267398</c:v>
                </c:pt>
                <c:pt idx="6455">
                  <c:v>686.48020086361896</c:v>
                </c:pt>
                <c:pt idx="6456">
                  <c:v>570.91402443866195</c:v>
                </c:pt>
                <c:pt idx="6457">
                  <c:v>479.75771656103001</c:v>
                </c:pt>
                <c:pt idx="6458">
                  <c:v>373.65855425386002</c:v>
                </c:pt>
                <c:pt idx="6459">
                  <c:v>308.77311852594198</c:v>
                </c:pt>
                <c:pt idx="6460">
                  <c:v>258.85721271687902</c:v>
                </c:pt>
                <c:pt idx="6461">
                  <c:v>196.293373733876</c:v>
                </c:pt>
                <c:pt idx="6462">
                  <c:v>184.111024032041</c:v>
                </c:pt>
                <c:pt idx="6463">
                  <c:v>1355.93752887962</c:v>
                </c:pt>
                <c:pt idx="6464">
                  <c:v>1441.4139093280601</c:v>
                </c:pt>
                <c:pt idx="6465">
                  <c:v>1626.13237296282</c:v>
                </c:pt>
                <c:pt idx="6466">
                  <c:v>3367.77366723558</c:v>
                </c:pt>
                <c:pt idx="6467">
                  <c:v>3351.0586841248701</c:v>
                </c:pt>
                <c:pt idx="6468">
                  <c:v>5337.9964146930197</c:v>
                </c:pt>
                <c:pt idx="6469">
                  <c:v>4049.9517682197002</c:v>
                </c:pt>
                <c:pt idx="6470">
                  <c:v>5185.9369778582804</c:v>
                </c:pt>
                <c:pt idx="6471">
                  <c:v>7263.7371563759498</c:v>
                </c:pt>
                <c:pt idx="6472">
                  <c:v>7940.8059437074699</c:v>
                </c:pt>
                <c:pt idx="6473">
                  <c:v>4479.8654077454503</c:v>
                </c:pt>
                <c:pt idx="6474">
                  <c:v>3265.0824606174301</c:v>
                </c:pt>
                <c:pt idx="6475">
                  <c:v>2211.2097502459801</c:v>
                </c:pt>
                <c:pt idx="6476">
                  <c:v>1592.3163370663599</c:v>
                </c:pt>
                <c:pt idx="6477">
                  <c:v>1173.5831692981301</c:v>
                </c:pt>
                <c:pt idx="6478">
                  <c:v>920.64483411747096</c:v>
                </c:pt>
                <c:pt idx="6479">
                  <c:v>736.55159689756999</c:v>
                </c:pt>
                <c:pt idx="6480">
                  <c:v>631.62163682281596</c:v>
                </c:pt>
                <c:pt idx="6481">
                  <c:v>543.70872321629702</c:v>
                </c:pt>
                <c:pt idx="6482">
                  <c:v>450.74077172083202</c:v>
                </c:pt>
                <c:pt idx="6483">
                  <c:v>384.683416817134</c:v>
                </c:pt>
                <c:pt idx="6484">
                  <c:v>322.188753338737</c:v>
                </c:pt>
                <c:pt idx="6485">
                  <c:v>255.90847740890101</c:v>
                </c:pt>
                <c:pt idx="6486">
                  <c:v>216.16455643456499</c:v>
                </c:pt>
                <c:pt idx="6487">
                  <c:v>254.07336201213701</c:v>
                </c:pt>
                <c:pt idx="6488">
                  <c:v>460.04058972862703</c:v>
                </c:pt>
                <c:pt idx="6489">
                  <c:v>780.66500396366496</c:v>
                </c:pt>
                <c:pt idx="6490">
                  <c:v>1256.3165055255099</c:v>
                </c:pt>
                <c:pt idx="6491">
                  <c:v>1695.0696803056001</c:v>
                </c:pt>
                <c:pt idx="6492">
                  <c:v>1943.37575199668</c:v>
                </c:pt>
                <c:pt idx="6493">
                  <c:v>1975.57977624195</c:v>
                </c:pt>
                <c:pt idx="6494">
                  <c:v>2681.33212128679</c:v>
                </c:pt>
                <c:pt idx="6495">
                  <c:v>2989.87814937556</c:v>
                </c:pt>
                <c:pt idx="6496">
                  <c:v>3059.7109865366901</c:v>
                </c:pt>
                <c:pt idx="6497">
                  <c:v>2239.86127319654</c:v>
                </c:pt>
                <c:pt idx="6498">
                  <c:v>1634.0729405331199</c:v>
                </c:pt>
                <c:pt idx="6499">
                  <c:v>1292.55551654739</c:v>
                </c:pt>
                <c:pt idx="6500">
                  <c:v>1054.7848248120699</c:v>
                </c:pt>
                <c:pt idx="6501">
                  <c:v>862.66603710197001</c:v>
                </c:pt>
                <c:pt idx="6502">
                  <c:v>705.57537541383704</c:v>
                </c:pt>
                <c:pt idx="6503">
                  <c:v>542.22609998727603</c:v>
                </c:pt>
                <c:pt idx="6504">
                  <c:v>457.21240621262899</c:v>
                </c:pt>
                <c:pt idx="6505">
                  <c:v>400.99155079819599</c:v>
                </c:pt>
                <c:pt idx="6506">
                  <c:v>345.75686965481202</c:v>
                </c:pt>
                <c:pt idx="6507">
                  <c:v>293.41365198850099</c:v>
                </c:pt>
                <c:pt idx="6508">
                  <c:v>244.75370919668799</c:v>
                </c:pt>
                <c:pt idx="6509">
                  <c:v>200.55546771069399</c:v>
                </c:pt>
                <c:pt idx="6510">
                  <c:v>180.33618279159401</c:v>
                </c:pt>
                <c:pt idx="6511">
                  <c:v>229.010810753859</c:v>
                </c:pt>
                <c:pt idx="6512">
                  <c:v>366.06569807964303</c:v>
                </c:pt>
                <c:pt idx="6513">
                  <c:v>531.30612778681098</c:v>
                </c:pt>
                <c:pt idx="6514">
                  <c:v>985.02610715721698</c:v>
                </c:pt>
                <c:pt idx="6515">
                  <c:v>1487.03906477906</c:v>
                </c:pt>
                <c:pt idx="6516">
                  <c:v>1857.93152590469</c:v>
                </c:pt>
                <c:pt idx="6517">
                  <c:v>1918.12308620104</c:v>
                </c:pt>
                <c:pt idx="6518">
                  <c:v>2387.4996810451698</c:v>
                </c:pt>
                <c:pt idx="6519">
                  <c:v>2185.5345997733398</c:v>
                </c:pt>
                <c:pt idx="6520">
                  <c:v>1676.7200602236701</c:v>
                </c:pt>
                <c:pt idx="6521">
                  <c:v>1089.5483778898799</c:v>
                </c:pt>
                <c:pt idx="6522">
                  <c:v>822.92108500347001</c:v>
                </c:pt>
                <c:pt idx="6523">
                  <c:v>654.04612401871805</c:v>
                </c:pt>
                <c:pt idx="6524">
                  <c:v>510.78680557401901</c:v>
                </c:pt>
                <c:pt idx="6525">
                  <c:v>414.95327131971499</c:v>
                </c:pt>
                <c:pt idx="6526">
                  <c:v>339.42528804264401</c:v>
                </c:pt>
                <c:pt idx="6527">
                  <c:v>263.14856642988502</c:v>
                </c:pt>
                <c:pt idx="6528">
                  <c:v>203.58302899151599</c:v>
                </c:pt>
                <c:pt idx="6529">
                  <c:v>154.927536238887</c:v>
                </c:pt>
                <c:pt idx="6530">
                  <c:v>118.66291106938399</c:v>
                </c:pt>
                <c:pt idx="6531">
                  <c:v>82.608474370771106</c:v>
                </c:pt>
                <c:pt idx="6532">
                  <c:v>44.1324515127449</c:v>
                </c:pt>
                <c:pt idx="6533">
                  <c:v>8.8683285110213692</c:v>
                </c:pt>
                <c:pt idx="6534">
                  <c:v>10.1633638975796</c:v>
                </c:pt>
                <c:pt idx="6535">
                  <c:v>1040.9929131558699</c:v>
                </c:pt>
                <c:pt idx="6536">
                  <c:v>1297.81535681473</c:v>
                </c:pt>
                <c:pt idx="6537">
                  <c:v>2002.84878168416</c:v>
                </c:pt>
                <c:pt idx="6538">
                  <c:v>2318.5220984400098</c:v>
                </c:pt>
                <c:pt idx="6539">
                  <c:v>2497.6155255550698</c:v>
                </c:pt>
                <c:pt idx="6540">
                  <c:v>3205.8350449647101</c:v>
                </c:pt>
                <c:pt idx="6541">
                  <c:v>3135.2642336568101</c:v>
                </c:pt>
                <c:pt idx="6542">
                  <c:v>4129.0671592779699</c:v>
                </c:pt>
                <c:pt idx="6543">
                  <c:v>5225.2983909351797</c:v>
                </c:pt>
                <c:pt idx="6544">
                  <c:v>5002.2068264690497</c:v>
                </c:pt>
                <c:pt idx="6545">
                  <c:v>2349.7969259681799</c:v>
                </c:pt>
                <c:pt idx="6546">
                  <c:v>2503.6951068128701</c:v>
                </c:pt>
                <c:pt idx="6547">
                  <c:v>2397.1089305667301</c:v>
                </c:pt>
                <c:pt idx="6548">
                  <c:v>711.03330479233705</c:v>
                </c:pt>
                <c:pt idx="6549">
                  <c:v>479.25509927111102</c:v>
                </c:pt>
                <c:pt idx="6550">
                  <c:v>386.10078345788202</c:v>
                </c:pt>
                <c:pt idx="6551">
                  <c:v>286.65797453700702</c:v>
                </c:pt>
                <c:pt idx="6552">
                  <c:v>239.63564529512999</c:v>
                </c:pt>
                <c:pt idx="6553">
                  <c:v>203.897689961162</c:v>
                </c:pt>
                <c:pt idx="6554">
                  <c:v>164.295445636267</c:v>
                </c:pt>
                <c:pt idx="6555">
                  <c:v>125.835259231582</c:v>
                </c:pt>
                <c:pt idx="6556">
                  <c:v>91.301305664606204</c:v>
                </c:pt>
                <c:pt idx="6557">
                  <c:v>54.182320275425198</c:v>
                </c:pt>
                <c:pt idx="6558">
                  <c:v>51.3802238307888</c:v>
                </c:pt>
                <c:pt idx="6559">
                  <c:v>1350.15900032336</c:v>
                </c:pt>
                <c:pt idx="6560">
                  <c:v>1553.6576715103799</c:v>
                </c:pt>
                <c:pt idx="6561">
                  <c:v>2085.17773347502</c:v>
                </c:pt>
                <c:pt idx="6562">
                  <c:v>3866.30839438871</c:v>
                </c:pt>
                <c:pt idx="6563">
                  <c:v>6710.2753168864501</c:v>
                </c:pt>
                <c:pt idx="6564">
                  <c:v>6052.7435768928799</c:v>
                </c:pt>
                <c:pt idx="6565">
                  <c:v>5670.1729661673098</c:v>
                </c:pt>
                <c:pt idx="6566">
                  <c:v>8630.9848028217293</c:v>
                </c:pt>
                <c:pt idx="6567">
                  <c:v>5140.2008764359298</c:v>
                </c:pt>
                <c:pt idx="6568">
                  <c:v>5693.2438255207699</c:v>
                </c:pt>
                <c:pt idx="6569">
                  <c:v>4183.30903914188</c:v>
                </c:pt>
                <c:pt idx="6570">
                  <c:v>3324.1100200258002</c:v>
                </c:pt>
                <c:pt idx="6571">
                  <c:v>2069.8624792466298</c:v>
                </c:pt>
                <c:pt idx="6572">
                  <c:v>1594.8499799676099</c:v>
                </c:pt>
                <c:pt idx="6573">
                  <c:v>1167.03617636237</c:v>
                </c:pt>
                <c:pt idx="6574">
                  <c:v>918.01112778422896</c:v>
                </c:pt>
                <c:pt idx="6575">
                  <c:v>729.88574169383696</c:v>
                </c:pt>
                <c:pt idx="6576">
                  <c:v>618.51919105117099</c:v>
                </c:pt>
                <c:pt idx="6577">
                  <c:v>505.06858344875502</c:v>
                </c:pt>
                <c:pt idx="6578">
                  <c:v>379.46195814854798</c:v>
                </c:pt>
                <c:pt idx="6579">
                  <c:v>298.491846801365</c:v>
                </c:pt>
                <c:pt idx="6580">
                  <c:v>240.70963280051501</c:v>
                </c:pt>
                <c:pt idx="6581">
                  <c:v>183.58950378127699</c:v>
                </c:pt>
                <c:pt idx="6582">
                  <c:v>157.899387785009</c:v>
                </c:pt>
                <c:pt idx="6583">
                  <c:v>1330.84913503436</c:v>
                </c:pt>
                <c:pt idx="6584">
                  <c:v>1534.99874321682</c:v>
                </c:pt>
                <c:pt idx="6585">
                  <c:v>1937.04883151587</c:v>
                </c:pt>
                <c:pt idx="6586">
                  <c:v>3860.73689057109</c:v>
                </c:pt>
                <c:pt idx="6587">
                  <c:v>3532.3461882307602</c:v>
                </c:pt>
                <c:pt idx="6588">
                  <c:v>3597.6600856495602</c:v>
                </c:pt>
                <c:pt idx="6589">
                  <c:v>3536.6151174946399</c:v>
                </c:pt>
                <c:pt idx="6590">
                  <c:v>4160.4990632701201</c:v>
                </c:pt>
                <c:pt idx="6591">
                  <c:v>7751.2182752925401</c:v>
                </c:pt>
                <c:pt idx="6592">
                  <c:v>9060.2212010818002</c:v>
                </c:pt>
                <c:pt idx="6593">
                  <c:v>7022.0334991318696</c:v>
                </c:pt>
                <c:pt idx="6594">
                  <c:v>5265.7758502572296</c:v>
                </c:pt>
                <c:pt idx="6595">
                  <c:v>2792.5405419154999</c:v>
                </c:pt>
                <c:pt idx="6596">
                  <c:v>2321.5913215897999</c:v>
                </c:pt>
                <c:pt idx="6597">
                  <c:v>1696.0744674907501</c:v>
                </c:pt>
                <c:pt idx="6598">
                  <c:v>1255.3746163069</c:v>
                </c:pt>
                <c:pt idx="6599">
                  <c:v>979.58029081665904</c:v>
                </c:pt>
                <c:pt idx="6600">
                  <c:v>825.76621306505399</c:v>
                </c:pt>
                <c:pt idx="6601">
                  <c:v>703.876690489716</c:v>
                </c:pt>
                <c:pt idx="6602">
                  <c:v>603.84017686493701</c:v>
                </c:pt>
                <c:pt idx="6603">
                  <c:v>513.94043124248401</c:v>
                </c:pt>
                <c:pt idx="6604">
                  <c:v>431.96285191651799</c:v>
                </c:pt>
                <c:pt idx="6605">
                  <c:v>360.03571660195598</c:v>
                </c:pt>
                <c:pt idx="6606">
                  <c:v>320.81182632386901</c:v>
                </c:pt>
                <c:pt idx="6607">
                  <c:v>1569.40400063693</c:v>
                </c:pt>
                <c:pt idx="6608">
                  <c:v>1812.30659486641</c:v>
                </c:pt>
                <c:pt idx="6609">
                  <c:v>2326.3930891700702</c:v>
                </c:pt>
                <c:pt idx="6610">
                  <c:v>2526.56619494395</c:v>
                </c:pt>
                <c:pt idx="6611">
                  <c:v>3717.46858342818</c:v>
                </c:pt>
                <c:pt idx="6612">
                  <c:v>3584.2525822227999</c:v>
                </c:pt>
                <c:pt idx="6613">
                  <c:v>6366.9117400751702</c:v>
                </c:pt>
                <c:pt idx="6614">
                  <c:v>3983.75799773173</c:v>
                </c:pt>
                <c:pt idx="6615">
                  <c:v>8732.0490669402807</c:v>
                </c:pt>
                <c:pt idx="6616">
                  <c:v>7341.9903620146297</c:v>
                </c:pt>
                <c:pt idx="6617">
                  <c:v>4233.8108401081099</c:v>
                </c:pt>
                <c:pt idx="6618">
                  <c:v>3213.8600181470101</c:v>
                </c:pt>
                <c:pt idx="6619">
                  <c:v>2442.1264415791202</c:v>
                </c:pt>
                <c:pt idx="6620">
                  <c:v>1902.7452083000701</c:v>
                </c:pt>
                <c:pt idx="6621">
                  <c:v>1459.9176947293399</c:v>
                </c:pt>
                <c:pt idx="6622">
                  <c:v>1138.6105365384899</c:v>
                </c:pt>
                <c:pt idx="6623">
                  <c:v>921.96850052657601</c:v>
                </c:pt>
                <c:pt idx="6624">
                  <c:v>792.85246901597804</c:v>
                </c:pt>
                <c:pt idx="6625">
                  <c:v>682.87824854107805</c:v>
                </c:pt>
                <c:pt idx="6626">
                  <c:v>588.16696924559506</c:v>
                </c:pt>
                <c:pt idx="6627">
                  <c:v>505.201749072643</c:v>
                </c:pt>
                <c:pt idx="6628">
                  <c:v>430.02226677577403</c:v>
                </c:pt>
                <c:pt idx="6629">
                  <c:v>362.811643115224</c:v>
                </c:pt>
                <c:pt idx="6630">
                  <c:v>338.45415067485499</c:v>
                </c:pt>
                <c:pt idx="6631">
                  <c:v>1616.8181390724201</c:v>
                </c:pt>
                <c:pt idx="6632">
                  <c:v>4300.0864486948803</c:v>
                </c:pt>
                <c:pt idx="6633">
                  <c:v>3293.3405091954401</c:v>
                </c:pt>
                <c:pt idx="6634">
                  <c:v>4868.0127062298197</c:v>
                </c:pt>
                <c:pt idx="6635">
                  <c:v>4167.2750723591798</c:v>
                </c:pt>
                <c:pt idx="6636">
                  <c:v>3965.80523806477</c:v>
                </c:pt>
                <c:pt idx="6637">
                  <c:v>3723.7541869850602</c:v>
                </c:pt>
                <c:pt idx="6638">
                  <c:v>4371.9427394853601</c:v>
                </c:pt>
                <c:pt idx="6639">
                  <c:v>4400.4723397836897</c:v>
                </c:pt>
                <c:pt idx="6640">
                  <c:v>3548.0317935210801</c:v>
                </c:pt>
                <c:pt idx="6641">
                  <c:v>2899.73746759905</c:v>
                </c:pt>
                <c:pt idx="6642">
                  <c:v>2605.5706242567499</c:v>
                </c:pt>
                <c:pt idx="6643">
                  <c:v>2236.3166310718598</c:v>
                </c:pt>
                <c:pt idx="6644">
                  <c:v>1606.8128149730701</c:v>
                </c:pt>
                <c:pt idx="6645">
                  <c:v>1191.35241699895</c:v>
                </c:pt>
                <c:pt idx="6646">
                  <c:v>927.41080557744203</c:v>
                </c:pt>
                <c:pt idx="6647">
                  <c:v>737.04137194225405</c:v>
                </c:pt>
                <c:pt idx="6648">
                  <c:v>619.206500069654</c:v>
                </c:pt>
                <c:pt idx="6649">
                  <c:v>528.26051505651401</c:v>
                </c:pt>
                <c:pt idx="6650">
                  <c:v>446.55301699696298</c:v>
                </c:pt>
                <c:pt idx="6651">
                  <c:v>374.62166184562199</c:v>
                </c:pt>
                <c:pt idx="6652">
                  <c:v>312.18743042619201</c:v>
                </c:pt>
                <c:pt idx="6653">
                  <c:v>257.31382367929098</c:v>
                </c:pt>
                <c:pt idx="6654">
                  <c:v>184.14538867326499</c:v>
                </c:pt>
                <c:pt idx="6655">
                  <c:v>398.98596741509402</c:v>
                </c:pt>
                <c:pt idx="6656">
                  <c:v>604.87109100659097</c:v>
                </c:pt>
                <c:pt idx="6657">
                  <c:v>1154.47201084636</c:v>
                </c:pt>
                <c:pt idx="6658">
                  <c:v>1606.9236311035399</c:v>
                </c:pt>
                <c:pt idx="6659">
                  <c:v>2194.77926720911</c:v>
                </c:pt>
                <c:pt idx="6660">
                  <c:v>2716.3494710739901</c:v>
                </c:pt>
                <c:pt idx="6661">
                  <c:v>2498.4694777662598</c:v>
                </c:pt>
                <c:pt idx="6662">
                  <c:v>2868.6757033331101</c:v>
                </c:pt>
                <c:pt idx="6663">
                  <c:v>3176.17652362745</c:v>
                </c:pt>
                <c:pt idx="6664">
                  <c:v>3364.1247457038298</c:v>
                </c:pt>
                <c:pt idx="6665">
                  <c:v>2507.8774103718802</c:v>
                </c:pt>
                <c:pt idx="6666">
                  <c:v>1652.77070874418</c:v>
                </c:pt>
                <c:pt idx="6667">
                  <c:v>1269.9291527375999</c:v>
                </c:pt>
                <c:pt idx="6668">
                  <c:v>946.12751540869795</c:v>
                </c:pt>
                <c:pt idx="6669">
                  <c:v>777.35231269237295</c:v>
                </c:pt>
                <c:pt idx="6670">
                  <c:v>665.72237837022794</c:v>
                </c:pt>
                <c:pt idx="6671">
                  <c:v>566.71913479969703</c:v>
                </c:pt>
                <c:pt idx="6672">
                  <c:v>480.53795473314398</c:v>
                </c:pt>
                <c:pt idx="6673">
                  <c:v>406.70864113350001</c:v>
                </c:pt>
                <c:pt idx="6674">
                  <c:v>339.51614346049701</c:v>
                </c:pt>
                <c:pt idx="6675">
                  <c:v>275.91337050217601</c:v>
                </c:pt>
                <c:pt idx="6676">
                  <c:v>217.70465486307901</c:v>
                </c:pt>
                <c:pt idx="6677">
                  <c:v>160.97728808002799</c:v>
                </c:pt>
                <c:pt idx="6678">
                  <c:v>118.84381571041</c:v>
                </c:pt>
                <c:pt idx="6679">
                  <c:v>296.330858636073</c:v>
                </c:pt>
                <c:pt idx="6680">
                  <c:v>494.19573813884</c:v>
                </c:pt>
                <c:pt idx="6681">
                  <c:v>824.67335606005997</c:v>
                </c:pt>
                <c:pt idx="6682">
                  <c:v>1354.06214932132</c:v>
                </c:pt>
                <c:pt idx="6683">
                  <c:v>1907.9889340767099</c:v>
                </c:pt>
                <c:pt idx="6684">
                  <c:v>1898.1639024958499</c:v>
                </c:pt>
                <c:pt idx="6685">
                  <c:v>2317.8763593373201</c:v>
                </c:pt>
                <c:pt idx="6686">
                  <c:v>2779.9551914928302</c:v>
                </c:pt>
                <c:pt idx="6687">
                  <c:v>2973.7859241474598</c:v>
                </c:pt>
                <c:pt idx="6688">
                  <c:v>2893.93342456049</c:v>
                </c:pt>
                <c:pt idx="6689">
                  <c:v>2311.9649163665499</c:v>
                </c:pt>
                <c:pt idx="6690">
                  <c:v>1999.69009718804</c:v>
                </c:pt>
                <c:pt idx="6691">
                  <c:v>1429.2556804230801</c:v>
                </c:pt>
                <c:pt idx="6692">
                  <c:v>1126.0788036695201</c:v>
                </c:pt>
                <c:pt idx="6693">
                  <c:v>931.47588448206204</c:v>
                </c:pt>
                <c:pt idx="6694">
                  <c:v>773.82448984954499</c:v>
                </c:pt>
                <c:pt idx="6695">
                  <c:v>637.06234715583105</c:v>
                </c:pt>
                <c:pt idx="6696">
                  <c:v>529.27007322399504</c:v>
                </c:pt>
                <c:pt idx="6697">
                  <c:v>440.99864922829602</c:v>
                </c:pt>
                <c:pt idx="6698">
                  <c:v>366.78414257696801</c:v>
                </c:pt>
                <c:pt idx="6699">
                  <c:v>311.037065040671</c:v>
                </c:pt>
                <c:pt idx="6700">
                  <c:v>268.39796619916598</c:v>
                </c:pt>
                <c:pt idx="6701">
                  <c:v>236.474839658039</c:v>
                </c:pt>
                <c:pt idx="6702">
                  <c:v>218.32961220768499</c:v>
                </c:pt>
                <c:pt idx="6703">
                  <c:v>1346.3140007966399</c:v>
                </c:pt>
                <c:pt idx="6704">
                  <c:v>1951.6967647037</c:v>
                </c:pt>
                <c:pt idx="6705">
                  <c:v>2350.1800489601801</c:v>
                </c:pt>
                <c:pt idx="6706">
                  <c:v>4373.8952102328803</c:v>
                </c:pt>
                <c:pt idx="6707">
                  <c:v>3874.2456755982198</c:v>
                </c:pt>
                <c:pt idx="6708">
                  <c:v>3971.51659311495</c:v>
                </c:pt>
                <c:pt idx="6709">
                  <c:v>4062.0559227884601</c:v>
                </c:pt>
                <c:pt idx="6710">
                  <c:v>4974.1537270008503</c:v>
                </c:pt>
                <c:pt idx="6711">
                  <c:v>6247.4698665741098</c:v>
                </c:pt>
                <c:pt idx="6712">
                  <c:v>5889.0518600697997</c:v>
                </c:pt>
                <c:pt idx="6713">
                  <c:v>3711.79262644761</c:v>
                </c:pt>
                <c:pt idx="6714">
                  <c:v>3366.04613086379</c:v>
                </c:pt>
                <c:pt idx="6715">
                  <c:v>2454.3895357895899</c:v>
                </c:pt>
                <c:pt idx="6716">
                  <c:v>1571.3216752436399</c:v>
                </c:pt>
                <c:pt idx="6717">
                  <c:v>1203.9418573120599</c:v>
                </c:pt>
                <c:pt idx="6718">
                  <c:v>967.66044735177502</c:v>
                </c:pt>
                <c:pt idx="6719">
                  <c:v>767.70029626830103</c:v>
                </c:pt>
                <c:pt idx="6720">
                  <c:v>627.07600698417104</c:v>
                </c:pt>
                <c:pt idx="6721">
                  <c:v>514.08201608483603</c:v>
                </c:pt>
                <c:pt idx="6722">
                  <c:v>400.59388307180802</c:v>
                </c:pt>
                <c:pt idx="6723">
                  <c:v>326.91080282663899</c:v>
                </c:pt>
                <c:pt idx="6724">
                  <c:v>264.37047001312698</c:v>
                </c:pt>
                <c:pt idx="6725">
                  <c:v>207.83426244403901</c:v>
                </c:pt>
                <c:pt idx="6726">
                  <c:v>189.16163491116899</c:v>
                </c:pt>
                <c:pt idx="6727">
                  <c:v>1245.61735323993</c:v>
                </c:pt>
                <c:pt idx="6728">
                  <c:v>1648.4431819522599</c:v>
                </c:pt>
                <c:pt idx="6729">
                  <c:v>2215.1681392887399</c:v>
                </c:pt>
                <c:pt idx="6730">
                  <c:v>6778.4312010724798</c:v>
                </c:pt>
                <c:pt idx="6731">
                  <c:v>5234.1001368356301</c:v>
                </c:pt>
                <c:pt idx="6732">
                  <c:v>7553.6271007560499</c:v>
                </c:pt>
                <c:pt idx="6733">
                  <c:v>8160.4379721036503</c:v>
                </c:pt>
                <c:pt idx="6734">
                  <c:v>4650.9477721247304</c:v>
                </c:pt>
                <c:pt idx="6735">
                  <c:v>7472.2578111638404</c:v>
                </c:pt>
                <c:pt idx="6736">
                  <c:v>8578.3852021232997</c:v>
                </c:pt>
                <c:pt idx="6737">
                  <c:v>5113.8471595057899</c:v>
                </c:pt>
                <c:pt idx="6738">
                  <c:v>3357.8796706928701</c:v>
                </c:pt>
                <c:pt idx="6739">
                  <c:v>1991.45557497461</c:v>
                </c:pt>
                <c:pt idx="6740">
                  <c:v>1529.4809219392801</c:v>
                </c:pt>
                <c:pt idx="6741">
                  <c:v>1181.3320177232899</c:v>
                </c:pt>
                <c:pt idx="6742">
                  <c:v>846.04421552928204</c:v>
                </c:pt>
                <c:pt idx="6743">
                  <c:v>693.28762390216002</c:v>
                </c:pt>
                <c:pt idx="6744">
                  <c:v>581.80328338374397</c:v>
                </c:pt>
                <c:pt idx="6745">
                  <c:v>493.52473875104499</c:v>
                </c:pt>
                <c:pt idx="6746">
                  <c:v>420.183774678178</c:v>
                </c:pt>
                <c:pt idx="6747">
                  <c:v>366.64723648502797</c:v>
                </c:pt>
                <c:pt idx="6748">
                  <c:v>332.71459891501303</c:v>
                </c:pt>
                <c:pt idx="6749">
                  <c:v>307.80470068000602</c:v>
                </c:pt>
                <c:pt idx="6750">
                  <c:v>307.12334558067499</c:v>
                </c:pt>
                <c:pt idx="6751">
                  <c:v>1590.8707246929</c:v>
                </c:pt>
                <c:pt idx="6752">
                  <c:v>1716.4461809206</c:v>
                </c:pt>
                <c:pt idx="6753">
                  <c:v>2323.0475510628999</c:v>
                </c:pt>
                <c:pt idx="6754">
                  <c:v>3950.5026798365798</c:v>
                </c:pt>
                <c:pt idx="6755">
                  <c:v>3677.5353397305798</c:v>
                </c:pt>
                <c:pt idx="6756">
                  <c:v>4427.4938795477701</c:v>
                </c:pt>
                <c:pt idx="6757">
                  <c:v>5186.7785727244</c:v>
                </c:pt>
                <c:pt idx="6758">
                  <c:v>5598.2018772769497</c:v>
                </c:pt>
                <c:pt idx="6759">
                  <c:v>6751.3218813219701</c:v>
                </c:pt>
                <c:pt idx="6760">
                  <c:v>6620.32404098191</c:v>
                </c:pt>
                <c:pt idx="6761">
                  <c:v>4902.5183292650199</c:v>
                </c:pt>
                <c:pt idx="6762">
                  <c:v>3803.1406758059702</c:v>
                </c:pt>
                <c:pt idx="6763">
                  <c:v>3266.4518800646301</c:v>
                </c:pt>
                <c:pt idx="6764">
                  <c:v>2368.55406785899</c:v>
                </c:pt>
                <c:pt idx="6765">
                  <c:v>1946.4358893010001</c:v>
                </c:pt>
                <c:pt idx="6766">
                  <c:v>1553.58428251694</c:v>
                </c:pt>
                <c:pt idx="6767">
                  <c:v>1256.8650583471299</c:v>
                </c:pt>
                <c:pt idx="6768">
                  <c:v>1000.65510492468</c:v>
                </c:pt>
                <c:pt idx="6769">
                  <c:v>805.50145452547201</c:v>
                </c:pt>
                <c:pt idx="6770">
                  <c:v>626.82900310923196</c:v>
                </c:pt>
                <c:pt idx="6771">
                  <c:v>518.24174931744199</c:v>
                </c:pt>
                <c:pt idx="6772">
                  <c:v>443.51991900559801</c:v>
                </c:pt>
                <c:pt idx="6773">
                  <c:v>371.54127749590498</c:v>
                </c:pt>
                <c:pt idx="6774">
                  <c:v>326.33537820339097</c:v>
                </c:pt>
                <c:pt idx="6775">
                  <c:v>1336.57661845947</c:v>
                </c:pt>
                <c:pt idx="6776">
                  <c:v>1557.47395601882</c:v>
                </c:pt>
                <c:pt idx="6777">
                  <c:v>1688.44987015897</c:v>
                </c:pt>
                <c:pt idx="6778">
                  <c:v>2474.9719086066402</c:v>
                </c:pt>
                <c:pt idx="6779">
                  <c:v>2896.5082132512398</c:v>
                </c:pt>
                <c:pt idx="6780">
                  <c:v>3156.2145711656799</c:v>
                </c:pt>
                <c:pt idx="6781">
                  <c:v>5032.2676005943304</c:v>
                </c:pt>
                <c:pt idx="6782">
                  <c:v>8315.6587593967597</c:v>
                </c:pt>
                <c:pt idx="6783">
                  <c:v>9522.9227885361906</c:v>
                </c:pt>
                <c:pt idx="6784">
                  <c:v>5444.1269088231702</c:v>
                </c:pt>
                <c:pt idx="6785">
                  <c:v>3859.2992266241899</c:v>
                </c:pt>
                <c:pt idx="6786">
                  <c:v>6431.5102853967001</c:v>
                </c:pt>
                <c:pt idx="6787">
                  <c:v>2693.0604682242201</c:v>
                </c:pt>
                <c:pt idx="6788">
                  <c:v>1564.63454501351</c:v>
                </c:pt>
                <c:pt idx="6789">
                  <c:v>1426.02129467243</c:v>
                </c:pt>
                <c:pt idx="6790">
                  <c:v>1100.7995919197599</c:v>
                </c:pt>
                <c:pt idx="6791">
                  <c:v>929.38304836091197</c:v>
                </c:pt>
                <c:pt idx="6792">
                  <c:v>790.43879952162399</c:v>
                </c:pt>
                <c:pt idx="6793">
                  <c:v>684.46040293350597</c:v>
                </c:pt>
                <c:pt idx="6794">
                  <c:v>596.08006062106097</c:v>
                </c:pt>
                <c:pt idx="6795">
                  <c:v>514.52861113713902</c:v>
                </c:pt>
                <c:pt idx="6796">
                  <c:v>438.69955890691199</c:v>
                </c:pt>
                <c:pt idx="6797">
                  <c:v>361.95792128084503</c:v>
                </c:pt>
                <c:pt idx="6798">
                  <c:v>322.79621935798099</c:v>
                </c:pt>
                <c:pt idx="6799">
                  <c:v>1368.4910772691901</c:v>
                </c:pt>
                <c:pt idx="6800">
                  <c:v>1526.3197631620701</c:v>
                </c:pt>
                <c:pt idx="6801">
                  <c:v>2324.2390684622001</c:v>
                </c:pt>
                <c:pt idx="6802">
                  <c:v>2649.3224042285301</c:v>
                </c:pt>
                <c:pt idx="6803">
                  <c:v>4724.90616551937</c:v>
                </c:pt>
                <c:pt idx="6804">
                  <c:v>3946.6552279279899</c:v>
                </c:pt>
                <c:pt idx="6805">
                  <c:v>4948.3973543925304</c:v>
                </c:pt>
                <c:pt idx="6806">
                  <c:v>4959.2420124659302</c:v>
                </c:pt>
                <c:pt idx="6807">
                  <c:v>4332.1310714649599</c:v>
                </c:pt>
                <c:pt idx="6808">
                  <c:v>4025.7157337953499</c:v>
                </c:pt>
                <c:pt idx="6809">
                  <c:v>2942.1079971203599</c:v>
                </c:pt>
                <c:pt idx="6810">
                  <c:v>2661.1077102199101</c:v>
                </c:pt>
                <c:pt idx="6811">
                  <c:v>2134.7122968874401</c:v>
                </c:pt>
                <c:pt idx="6812">
                  <c:v>1198.55210466671</c:v>
                </c:pt>
                <c:pt idx="6813">
                  <c:v>894.11538340296704</c:v>
                </c:pt>
                <c:pt idx="6814">
                  <c:v>739.05355303178499</c:v>
                </c:pt>
                <c:pt idx="6815">
                  <c:v>620.88997836221699</c:v>
                </c:pt>
                <c:pt idx="6816">
                  <c:v>524.54040763131002</c:v>
                </c:pt>
                <c:pt idx="6817">
                  <c:v>446.98288801012501</c:v>
                </c:pt>
                <c:pt idx="6818">
                  <c:v>378.49995198252998</c:v>
                </c:pt>
                <c:pt idx="6819">
                  <c:v>319.59123303761402</c:v>
                </c:pt>
                <c:pt idx="6820">
                  <c:v>269.12458287077197</c:v>
                </c:pt>
                <c:pt idx="6821">
                  <c:v>222.174997232159</c:v>
                </c:pt>
                <c:pt idx="6822">
                  <c:v>372.70059868194602</c:v>
                </c:pt>
                <c:pt idx="6823">
                  <c:v>461.17539728909497</c:v>
                </c:pt>
                <c:pt idx="6824">
                  <c:v>538.173057273258</c:v>
                </c:pt>
                <c:pt idx="6825">
                  <c:v>812.08969041691898</c:v>
                </c:pt>
                <c:pt idx="6826">
                  <c:v>1443.8889798538401</c:v>
                </c:pt>
                <c:pt idx="6827">
                  <c:v>1340.34506874561</c:v>
                </c:pt>
                <c:pt idx="6828">
                  <c:v>1731.1184406175601</c:v>
                </c:pt>
                <c:pt idx="6829">
                  <c:v>2020.62516947736</c:v>
                </c:pt>
                <c:pt idx="6830">
                  <c:v>5573.7158484767097</c:v>
                </c:pt>
                <c:pt idx="6831">
                  <c:v>2999.5449032474698</c:v>
                </c:pt>
                <c:pt idx="6832">
                  <c:v>2351.4940648676602</c:v>
                </c:pt>
                <c:pt idx="6833">
                  <c:v>1741.4792258339701</c:v>
                </c:pt>
                <c:pt idx="6834">
                  <c:v>1492.9982313534499</c:v>
                </c:pt>
                <c:pt idx="6835">
                  <c:v>1112.1610208204099</c:v>
                </c:pt>
                <c:pt idx="6836">
                  <c:v>876.42068727819003</c:v>
                </c:pt>
                <c:pt idx="6837">
                  <c:v>735.48020063724596</c:v>
                </c:pt>
                <c:pt idx="6838">
                  <c:v>615.79225675440205</c:v>
                </c:pt>
                <c:pt idx="6839">
                  <c:v>513.96464133667303</c:v>
                </c:pt>
                <c:pt idx="6840">
                  <c:v>430.68243229353601</c:v>
                </c:pt>
                <c:pt idx="6841">
                  <c:v>361.32654753419598</c:v>
                </c:pt>
                <c:pt idx="6842">
                  <c:v>301.06763172362298</c:v>
                </c:pt>
                <c:pt idx="6843">
                  <c:v>248.44746955112899</c:v>
                </c:pt>
                <c:pt idx="6844">
                  <c:v>200.79239279047701</c:v>
                </c:pt>
                <c:pt idx="6845">
                  <c:v>157.67885281917501</c:v>
                </c:pt>
                <c:pt idx="6846">
                  <c:v>115.76621283776799</c:v>
                </c:pt>
                <c:pt idx="6847">
                  <c:v>285.18747685761502</c:v>
                </c:pt>
                <c:pt idx="6848">
                  <c:v>462.06798740193398</c:v>
                </c:pt>
                <c:pt idx="6849">
                  <c:v>873.60591809219795</c:v>
                </c:pt>
                <c:pt idx="6850">
                  <c:v>1445.58977237813</c:v>
                </c:pt>
                <c:pt idx="6851">
                  <c:v>2006.3556423298201</c:v>
                </c:pt>
                <c:pt idx="6852">
                  <c:v>1874.9176699288901</c:v>
                </c:pt>
                <c:pt idx="6853">
                  <c:v>2172.70120591866</c:v>
                </c:pt>
                <c:pt idx="6854">
                  <c:v>2947.8052256588098</c:v>
                </c:pt>
                <c:pt idx="6855">
                  <c:v>4235.7372072483604</c:v>
                </c:pt>
                <c:pt idx="6856">
                  <c:v>3599.9573728043702</c:v>
                </c:pt>
                <c:pt idx="6857">
                  <c:v>5457.7501841890598</c:v>
                </c:pt>
                <c:pt idx="6858">
                  <c:v>3326.0166072165298</c:v>
                </c:pt>
                <c:pt idx="6859">
                  <c:v>2574.89861084308</c:v>
                </c:pt>
                <c:pt idx="6860">
                  <c:v>1741.22521456605</c:v>
                </c:pt>
                <c:pt idx="6861">
                  <c:v>1274.9774871110001</c:v>
                </c:pt>
                <c:pt idx="6862">
                  <c:v>1017.9461720320101</c:v>
                </c:pt>
                <c:pt idx="6863">
                  <c:v>851.63469651476601</c:v>
                </c:pt>
                <c:pt idx="6864">
                  <c:v>708.26128589093196</c:v>
                </c:pt>
                <c:pt idx="6865">
                  <c:v>584.84913972285005</c:v>
                </c:pt>
                <c:pt idx="6866">
                  <c:v>477.44945391398397</c:v>
                </c:pt>
                <c:pt idx="6867">
                  <c:v>391.48509530345899</c:v>
                </c:pt>
                <c:pt idx="6868">
                  <c:v>322.07567301323502</c:v>
                </c:pt>
                <c:pt idx="6869">
                  <c:v>261.68014556410799</c:v>
                </c:pt>
                <c:pt idx="6870">
                  <c:v>270.52448182232899</c:v>
                </c:pt>
                <c:pt idx="6871">
                  <c:v>1015.44545495973</c:v>
                </c:pt>
                <c:pt idx="6872">
                  <c:v>1935.7299409468801</c:v>
                </c:pt>
                <c:pt idx="6873">
                  <c:v>2541.73033361017</c:v>
                </c:pt>
                <c:pt idx="6874">
                  <c:v>3331.1498450578802</c:v>
                </c:pt>
                <c:pt idx="6875">
                  <c:v>4725.9278196528503</c:v>
                </c:pt>
                <c:pt idx="6876">
                  <c:v>7190.8704738223996</c:v>
                </c:pt>
                <c:pt idx="6877">
                  <c:v>6923.6138974210699</c:v>
                </c:pt>
                <c:pt idx="6878">
                  <c:v>8079.4041653648401</c:v>
                </c:pt>
                <c:pt idx="6879">
                  <c:v>8694.9520439718308</c:v>
                </c:pt>
                <c:pt idx="6880">
                  <c:v>7233.1862047938203</c:v>
                </c:pt>
                <c:pt idx="6881">
                  <c:v>3625.6652673070298</c:v>
                </c:pt>
                <c:pt idx="6882">
                  <c:v>2939.2636424451998</c:v>
                </c:pt>
                <c:pt idx="6883">
                  <c:v>2082.55069974459</c:v>
                </c:pt>
                <c:pt idx="6884">
                  <c:v>1280.37519320964</c:v>
                </c:pt>
                <c:pt idx="6885">
                  <c:v>1104.67476187124</c:v>
                </c:pt>
                <c:pt idx="6886">
                  <c:v>873.19505496551596</c:v>
                </c:pt>
                <c:pt idx="6887">
                  <c:v>714.15198889801297</c:v>
                </c:pt>
                <c:pt idx="6888">
                  <c:v>590.23673247358499</c:v>
                </c:pt>
                <c:pt idx="6889">
                  <c:v>485.743142492152</c:v>
                </c:pt>
                <c:pt idx="6890">
                  <c:v>397.59924948426999</c:v>
                </c:pt>
                <c:pt idx="6891">
                  <c:v>318.58650265271802</c:v>
                </c:pt>
                <c:pt idx="6892">
                  <c:v>247.31511747519099</c:v>
                </c:pt>
                <c:pt idx="6893">
                  <c:v>182.92260373944501</c:v>
                </c:pt>
                <c:pt idx="6894">
                  <c:v>156.71606179496001</c:v>
                </c:pt>
                <c:pt idx="6895">
                  <c:v>1267.47640812072</c:v>
                </c:pt>
                <c:pt idx="6896">
                  <c:v>1066.56548025806</c:v>
                </c:pt>
                <c:pt idx="6897">
                  <c:v>1986.27724562869</c:v>
                </c:pt>
                <c:pt idx="6898">
                  <c:v>2859.9906193925499</c:v>
                </c:pt>
                <c:pt idx="6899">
                  <c:v>2674.4834027038301</c:v>
                </c:pt>
                <c:pt idx="6900">
                  <c:v>3723.9626594810302</c:v>
                </c:pt>
                <c:pt idx="6901">
                  <c:v>4900.0749545974304</c:v>
                </c:pt>
                <c:pt idx="6902">
                  <c:v>10506.420301091301</c:v>
                </c:pt>
                <c:pt idx="6903">
                  <c:v>10062.007618076101</c:v>
                </c:pt>
                <c:pt idx="6904">
                  <c:v>7881.3245019784599</c:v>
                </c:pt>
                <c:pt idx="6905">
                  <c:v>4674.3246332152303</c:v>
                </c:pt>
                <c:pt idx="6906">
                  <c:v>4046.4712524195302</c:v>
                </c:pt>
                <c:pt idx="6907">
                  <c:v>2917.3762338462102</c:v>
                </c:pt>
                <c:pt idx="6908">
                  <c:v>1891.0740260453599</c:v>
                </c:pt>
                <c:pt idx="6909">
                  <c:v>1542.73324110825</c:v>
                </c:pt>
                <c:pt idx="6910">
                  <c:v>1255.9194903417899</c:v>
                </c:pt>
                <c:pt idx="6911">
                  <c:v>1026.38683122873</c:v>
                </c:pt>
                <c:pt idx="6912">
                  <c:v>843.20087679394499</c:v>
                </c:pt>
                <c:pt idx="6913">
                  <c:v>687.30046528480898</c:v>
                </c:pt>
                <c:pt idx="6914">
                  <c:v>552.45914502818596</c:v>
                </c:pt>
                <c:pt idx="6915">
                  <c:v>437.35187715316999</c:v>
                </c:pt>
                <c:pt idx="6916">
                  <c:v>344.98615115425798</c:v>
                </c:pt>
                <c:pt idx="6917">
                  <c:v>266.37063821265002</c:v>
                </c:pt>
                <c:pt idx="6918">
                  <c:v>248.37281363294301</c:v>
                </c:pt>
                <c:pt idx="6919">
                  <c:v>1323.88225433037</c:v>
                </c:pt>
                <c:pt idx="6920">
                  <c:v>1654.7350948907799</c:v>
                </c:pt>
                <c:pt idx="6921">
                  <c:v>2237.3383429082201</c:v>
                </c:pt>
                <c:pt idx="6922">
                  <c:v>3407.02616119408</c:v>
                </c:pt>
                <c:pt idx="6923">
                  <c:v>3238.4826402907402</c:v>
                </c:pt>
                <c:pt idx="6924">
                  <c:v>3566.2877349980299</c:v>
                </c:pt>
                <c:pt idx="6925">
                  <c:v>4065.9501171934498</c:v>
                </c:pt>
                <c:pt idx="6926">
                  <c:v>7385.1859628472002</c:v>
                </c:pt>
                <c:pt idx="6927">
                  <c:v>8800.2404650136305</c:v>
                </c:pt>
                <c:pt idx="6928">
                  <c:v>8095.0543447270002</c:v>
                </c:pt>
                <c:pt idx="6929">
                  <c:v>6157.55004455375</c:v>
                </c:pt>
                <c:pt idx="6930">
                  <c:v>4179.39480082312</c:v>
                </c:pt>
                <c:pt idx="6931">
                  <c:v>3167.1550558005501</c:v>
                </c:pt>
                <c:pt idx="6932">
                  <c:v>2163.2270500386498</c:v>
                </c:pt>
                <c:pt idx="6933">
                  <c:v>1728.0766329051801</c:v>
                </c:pt>
                <c:pt idx="6934">
                  <c:v>1400.6593182005499</c:v>
                </c:pt>
                <c:pt idx="6935">
                  <c:v>1155.7655525372199</c:v>
                </c:pt>
                <c:pt idx="6936">
                  <c:v>957.84507866679996</c:v>
                </c:pt>
                <c:pt idx="6937">
                  <c:v>796.14742745053002</c:v>
                </c:pt>
                <c:pt idx="6938">
                  <c:v>657.38515110134801</c:v>
                </c:pt>
                <c:pt idx="6939">
                  <c:v>534.79640939927003</c:v>
                </c:pt>
                <c:pt idx="6940">
                  <c:v>418.42968002066402</c:v>
                </c:pt>
                <c:pt idx="6941">
                  <c:v>310.08109761149899</c:v>
                </c:pt>
                <c:pt idx="6942">
                  <c:v>270.74088952041302</c:v>
                </c:pt>
                <c:pt idx="6943">
                  <c:v>1325.5390441601901</c:v>
                </c:pt>
                <c:pt idx="6944">
                  <c:v>1677.7314458099199</c:v>
                </c:pt>
                <c:pt idx="6945">
                  <c:v>2163.4108497575398</c:v>
                </c:pt>
                <c:pt idx="6946">
                  <c:v>2536.6662966009599</c:v>
                </c:pt>
                <c:pt idx="6947">
                  <c:v>3271.3169258359499</c:v>
                </c:pt>
                <c:pt idx="6948">
                  <c:v>3583.8861026289501</c:v>
                </c:pt>
                <c:pt idx="6949">
                  <c:v>4601.6071091616996</c:v>
                </c:pt>
                <c:pt idx="6950">
                  <c:v>5228.9423092959096</c:v>
                </c:pt>
                <c:pt idx="6951">
                  <c:v>7216.4548546369197</c:v>
                </c:pt>
                <c:pt idx="6952">
                  <c:v>10470.904517225899</c:v>
                </c:pt>
                <c:pt idx="6953">
                  <c:v>5374.67062724487</c:v>
                </c:pt>
                <c:pt idx="6954">
                  <c:v>4448.4957671964003</c:v>
                </c:pt>
                <c:pt idx="6955">
                  <c:v>3146.5244184408998</c:v>
                </c:pt>
                <c:pt idx="6956">
                  <c:v>2017.20417120713</c:v>
                </c:pt>
                <c:pt idx="6957">
                  <c:v>1583.0316457879701</c:v>
                </c:pt>
                <c:pt idx="6958">
                  <c:v>1231.62297533014</c:v>
                </c:pt>
                <c:pt idx="6959">
                  <c:v>952.40955216250597</c:v>
                </c:pt>
                <c:pt idx="6960">
                  <c:v>723.94692775845601</c:v>
                </c:pt>
                <c:pt idx="6961">
                  <c:v>527.05227866740597</c:v>
                </c:pt>
                <c:pt idx="6962">
                  <c:v>354.58593489063401</c:v>
                </c:pt>
                <c:pt idx="6963">
                  <c:v>222.449732600771</c:v>
                </c:pt>
                <c:pt idx="6964">
                  <c:v>123.634746902722</c:v>
                </c:pt>
                <c:pt idx="6965">
                  <c:v>28.098728995771602</c:v>
                </c:pt>
                <c:pt idx="6966">
                  <c:v>9.3868102921349195</c:v>
                </c:pt>
                <c:pt idx="6967">
                  <c:v>1067.12306215534</c:v>
                </c:pt>
                <c:pt idx="6968">
                  <c:v>1307.48735957296</c:v>
                </c:pt>
                <c:pt idx="6969">
                  <c:v>1884.40755836534</c:v>
                </c:pt>
                <c:pt idx="6970">
                  <c:v>2299.1462001558498</c:v>
                </c:pt>
                <c:pt idx="6971">
                  <c:v>3004.3045850734502</c:v>
                </c:pt>
                <c:pt idx="6972">
                  <c:v>3880.1513740803198</c:v>
                </c:pt>
                <c:pt idx="6973">
                  <c:v>4622.8644942780402</c:v>
                </c:pt>
                <c:pt idx="6974">
                  <c:v>5395.6444533622498</c:v>
                </c:pt>
                <c:pt idx="6975">
                  <c:v>6360.8922472117501</c:v>
                </c:pt>
                <c:pt idx="6976">
                  <c:v>6397.0099213004196</c:v>
                </c:pt>
                <c:pt idx="6977">
                  <c:v>4288.9073497647896</c:v>
                </c:pt>
                <c:pt idx="6978">
                  <c:v>3660.5160492612399</c:v>
                </c:pt>
                <c:pt idx="6979">
                  <c:v>2716.6218731410099</c:v>
                </c:pt>
                <c:pt idx="6980">
                  <c:v>1668.4475272432001</c:v>
                </c:pt>
                <c:pt idx="6981">
                  <c:v>1304.8179272740001</c:v>
                </c:pt>
                <c:pt idx="6982">
                  <c:v>1017.61864741472</c:v>
                </c:pt>
                <c:pt idx="6983">
                  <c:v>789.72396188420703</c:v>
                </c:pt>
                <c:pt idx="6984">
                  <c:v>604.09634504824999</c:v>
                </c:pt>
                <c:pt idx="6985">
                  <c:v>450.574520461997</c:v>
                </c:pt>
                <c:pt idx="6986">
                  <c:v>318.29898589518302</c:v>
                </c:pt>
                <c:pt idx="6987">
                  <c:v>208.85914449861801</c:v>
                </c:pt>
                <c:pt idx="6988">
                  <c:v>113.51364944639499</c:v>
                </c:pt>
                <c:pt idx="6989">
                  <c:v>21.052977264324898</c:v>
                </c:pt>
                <c:pt idx="6990">
                  <c:v>6.7898951811158801</c:v>
                </c:pt>
                <c:pt idx="6991">
                  <c:v>84.254943149787493</c:v>
                </c:pt>
                <c:pt idx="6992">
                  <c:v>229.22042452882599</c:v>
                </c:pt>
                <c:pt idx="6993">
                  <c:v>521.65747631368095</c:v>
                </c:pt>
                <c:pt idx="6994">
                  <c:v>893.22964791943502</c:v>
                </c:pt>
                <c:pt idx="6995">
                  <c:v>1336.0138252762299</c:v>
                </c:pt>
                <c:pt idx="6996">
                  <c:v>1693.7340382029399</c:v>
                </c:pt>
                <c:pt idx="6997">
                  <c:v>1997.5998132761199</c:v>
                </c:pt>
                <c:pt idx="6998">
                  <c:v>3293.2001037186901</c:v>
                </c:pt>
                <c:pt idx="6999">
                  <c:v>3991.6420812584201</c:v>
                </c:pt>
                <c:pt idx="7000">
                  <c:v>4300.2858897032102</c:v>
                </c:pt>
                <c:pt idx="7001">
                  <c:v>5452.8083147462803</c:v>
                </c:pt>
                <c:pt idx="7002">
                  <c:v>3022.24390740641</c:v>
                </c:pt>
                <c:pt idx="7003">
                  <c:v>1990.41042460878</c:v>
                </c:pt>
                <c:pt idx="7004">
                  <c:v>1346.3137636259901</c:v>
                </c:pt>
                <c:pt idx="7005">
                  <c:v>1056.7612040137799</c:v>
                </c:pt>
                <c:pt idx="7006">
                  <c:v>851.27375510439697</c:v>
                </c:pt>
                <c:pt idx="7007">
                  <c:v>684.60746098026402</c:v>
                </c:pt>
                <c:pt idx="7008">
                  <c:v>545.402678235449</c:v>
                </c:pt>
                <c:pt idx="7009">
                  <c:v>424.26170521287702</c:v>
                </c:pt>
                <c:pt idx="7010">
                  <c:v>270.27227325444801</c:v>
                </c:pt>
                <c:pt idx="7011">
                  <c:v>222.235854459037</c:v>
                </c:pt>
                <c:pt idx="7012">
                  <c:v>147.99625650335599</c:v>
                </c:pt>
                <c:pt idx="7013">
                  <c:v>68.551837571648406</c:v>
                </c:pt>
                <c:pt idx="7014">
                  <c:v>46.332128392634402</c:v>
                </c:pt>
                <c:pt idx="7015">
                  <c:v>115.02041217948199</c:v>
                </c:pt>
                <c:pt idx="7016">
                  <c:v>253.290584119719</c:v>
                </c:pt>
                <c:pt idx="7017">
                  <c:v>519.88112360146204</c:v>
                </c:pt>
                <c:pt idx="7018">
                  <c:v>905.89821960831398</c:v>
                </c:pt>
                <c:pt idx="7019">
                  <c:v>1421.6001406010901</c:v>
                </c:pt>
                <c:pt idx="7020">
                  <c:v>1831.9582971805301</c:v>
                </c:pt>
                <c:pt idx="7021">
                  <c:v>1509.3938767173299</c:v>
                </c:pt>
                <c:pt idx="7022">
                  <c:v>3207.0316026146702</c:v>
                </c:pt>
                <c:pt idx="7023">
                  <c:v>4172.9900658453498</c:v>
                </c:pt>
                <c:pt idx="7024">
                  <c:v>4341.2379744766604</c:v>
                </c:pt>
                <c:pt idx="7025">
                  <c:v>3546.5399767136701</c:v>
                </c:pt>
                <c:pt idx="7026">
                  <c:v>2529.1603254124602</c:v>
                </c:pt>
                <c:pt idx="7027">
                  <c:v>1842.0516105642801</c:v>
                </c:pt>
                <c:pt idx="7028">
                  <c:v>1487.86747812766</c:v>
                </c:pt>
                <c:pt idx="7029">
                  <c:v>1211.0590497493799</c:v>
                </c:pt>
                <c:pt idx="7030">
                  <c:v>989.50994573463402</c:v>
                </c:pt>
                <c:pt idx="7031">
                  <c:v>804.36429195448898</c:v>
                </c:pt>
                <c:pt idx="7032">
                  <c:v>652.90204247155202</c:v>
                </c:pt>
                <c:pt idx="7033">
                  <c:v>529.59756029609002</c:v>
                </c:pt>
                <c:pt idx="7034">
                  <c:v>423.58877407173799</c:v>
                </c:pt>
                <c:pt idx="7035">
                  <c:v>325.83456319291599</c:v>
                </c:pt>
                <c:pt idx="7036">
                  <c:v>240.117558339429</c:v>
                </c:pt>
                <c:pt idx="7037">
                  <c:v>162.602962539896</c:v>
                </c:pt>
                <c:pt idx="7038">
                  <c:v>142.798656061993</c:v>
                </c:pt>
                <c:pt idx="7039">
                  <c:v>1151.7512260759599</c:v>
                </c:pt>
                <c:pt idx="7040">
                  <c:v>1850.55604730147</c:v>
                </c:pt>
                <c:pt idx="7041">
                  <c:v>1935.89499328888</c:v>
                </c:pt>
                <c:pt idx="7042">
                  <c:v>2520.2052442842601</c:v>
                </c:pt>
                <c:pt idx="7043">
                  <c:v>3087.3294217746002</c:v>
                </c:pt>
                <c:pt idx="7044">
                  <c:v>2977.5522231448999</c:v>
                </c:pt>
                <c:pt idx="7045">
                  <c:v>5223.5521180941896</c:v>
                </c:pt>
                <c:pt idx="7046">
                  <c:v>4725.3826224070899</c:v>
                </c:pt>
                <c:pt idx="7047">
                  <c:v>6645.5175246344297</c:v>
                </c:pt>
                <c:pt idx="7048">
                  <c:v>6431.6517474067496</c:v>
                </c:pt>
                <c:pt idx="7049">
                  <c:v>4573.1447688417202</c:v>
                </c:pt>
                <c:pt idx="7050">
                  <c:v>3701.33698550694</c:v>
                </c:pt>
                <c:pt idx="7051">
                  <c:v>2827.5956549387702</c:v>
                </c:pt>
                <c:pt idx="7052">
                  <c:v>1830.5746301025799</c:v>
                </c:pt>
                <c:pt idx="7053">
                  <c:v>1517.6906660055399</c:v>
                </c:pt>
                <c:pt idx="7054">
                  <c:v>1274.43357197867</c:v>
                </c:pt>
                <c:pt idx="7055">
                  <c:v>1072.16399887229</c:v>
                </c:pt>
                <c:pt idx="7056">
                  <c:v>897.36941055559703</c:v>
                </c:pt>
                <c:pt idx="7057">
                  <c:v>747.25704650596799</c:v>
                </c:pt>
                <c:pt idx="7058">
                  <c:v>611.66605217816402</c:v>
                </c:pt>
                <c:pt idx="7059">
                  <c:v>504.81509634207299</c:v>
                </c:pt>
                <c:pt idx="7060">
                  <c:v>411.23416596887199</c:v>
                </c:pt>
                <c:pt idx="7061">
                  <c:v>330.13104215222597</c:v>
                </c:pt>
                <c:pt idx="7062">
                  <c:v>296.92874110786101</c:v>
                </c:pt>
                <c:pt idx="7063">
                  <c:v>1339.1019009301499</c:v>
                </c:pt>
                <c:pt idx="7064">
                  <c:v>1635.3896801127901</c:v>
                </c:pt>
                <c:pt idx="7065">
                  <c:v>2143.8945157562898</c:v>
                </c:pt>
                <c:pt idx="7066">
                  <c:v>2618.8295075936899</c:v>
                </c:pt>
                <c:pt idx="7067">
                  <c:v>3013.7070044912398</c:v>
                </c:pt>
                <c:pt idx="7068">
                  <c:v>3214.2735500159101</c:v>
                </c:pt>
                <c:pt idx="7069">
                  <c:v>4238.6054471377502</c:v>
                </c:pt>
                <c:pt idx="7070">
                  <c:v>5900.9450488676803</c:v>
                </c:pt>
                <c:pt idx="7071">
                  <c:v>8614.9584687798706</c:v>
                </c:pt>
                <c:pt idx="7072">
                  <c:v>6935.9413503757996</c:v>
                </c:pt>
                <c:pt idx="7073">
                  <c:v>5421.6519098059298</c:v>
                </c:pt>
                <c:pt idx="7074">
                  <c:v>4147.3796387340199</c:v>
                </c:pt>
                <c:pt idx="7075">
                  <c:v>3015.9794213042901</c:v>
                </c:pt>
                <c:pt idx="7076">
                  <c:v>1920.46692337382</c:v>
                </c:pt>
                <c:pt idx="7077">
                  <c:v>1521.38575212551</c:v>
                </c:pt>
                <c:pt idx="7078">
                  <c:v>1190.69400248384</c:v>
                </c:pt>
                <c:pt idx="7079">
                  <c:v>916.91025456325099</c:v>
                </c:pt>
                <c:pt idx="7080">
                  <c:v>699.55453751477296</c:v>
                </c:pt>
                <c:pt idx="7081">
                  <c:v>522.46889307662104</c:v>
                </c:pt>
                <c:pt idx="7082">
                  <c:v>373.27194491092001</c:v>
                </c:pt>
                <c:pt idx="7083">
                  <c:v>263.38017987448001</c:v>
                </c:pt>
                <c:pt idx="7084">
                  <c:v>181.650592039066</c:v>
                </c:pt>
                <c:pt idx="7085">
                  <c:v>108.497840971149</c:v>
                </c:pt>
                <c:pt idx="7086">
                  <c:v>96.771913335713705</c:v>
                </c:pt>
                <c:pt idx="7087">
                  <c:v>1123.5708390367899</c:v>
                </c:pt>
                <c:pt idx="7088">
                  <c:v>1447.2922049850799</c:v>
                </c:pt>
                <c:pt idx="7089">
                  <c:v>1999.8145503088199</c:v>
                </c:pt>
                <c:pt idx="7090">
                  <c:v>2444.898918113</c:v>
                </c:pt>
                <c:pt idx="7091">
                  <c:v>2963.86525724073</c:v>
                </c:pt>
                <c:pt idx="7092">
                  <c:v>3395.2061392625301</c:v>
                </c:pt>
                <c:pt idx="7093">
                  <c:v>3591.84614526425</c:v>
                </c:pt>
                <c:pt idx="7094">
                  <c:v>5908.5077815794803</c:v>
                </c:pt>
                <c:pt idx="7095">
                  <c:v>5809.6753044204797</c:v>
                </c:pt>
                <c:pt idx="7096">
                  <c:v>6157.9206434913003</c:v>
                </c:pt>
                <c:pt idx="7097">
                  <c:v>4723.6227493530996</c:v>
                </c:pt>
                <c:pt idx="7098">
                  <c:v>3667.0945107317598</c:v>
                </c:pt>
                <c:pt idx="7099">
                  <c:v>2772.7644814006599</c:v>
                </c:pt>
                <c:pt idx="7100">
                  <c:v>1733.71473868578</c:v>
                </c:pt>
                <c:pt idx="7101">
                  <c:v>1369.1323784922399</c:v>
                </c:pt>
                <c:pt idx="7102">
                  <c:v>1063.6419848145899</c:v>
                </c:pt>
                <c:pt idx="7103">
                  <c:v>813.47447781716596</c:v>
                </c:pt>
                <c:pt idx="7104">
                  <c:v>613.89887230439399</c:v>
                </c:pt>
                <c:pt idx="7105">
                  <c:v>455.926623173758</c:v>
                </c:pt>
                <c:pt idx="7106">
                  <c:v>326.14147309052498</c:v>
                </c:pt>
                <c:pt idx="7107">
                  <c:v>213.92968963943699</c:v>
                </c:pt>
                <c:pt idx="7108">
                  <c:v>114.987192582913</c:v>
                </c:pt>
                <c:pt idx="7109">
                  <c:v>20.026435313335501</c:v>
                </c:pt>
                <c:pt idx="7110">
                  <c:v>8.1069828268705493</c:v>
                </c:pt>
                <c:pt idx="7111">
                  <c:v>1034.1855385218701</c:v>
                </c:pt>
                <c:pt idx="7112">
                  <c:v>1349.59455160178</c:v>
                </c:pt>
                <c:pt idx="7113">
                  <c:v>1869.5891176712901</c:v>
                </c:pt>
                <c:pt idx="7114">
                  <c:v>2949.7277135474001</c:v>
                </c:pt>
                <c:pt idx="7115">
                  <c:v>2809.6122077701898</c:v>
                </c:pt>
                <c:pt idx="7116">
                  <c:v>3157.7789625875298</c:v>
                </c:pt>
                <c:pt idx="7117">
                  <c:v>3515.9037189403598</c:v>
                </c:pt>
                <c:pt idx="7118">
                  <c:v>5170.5022506037103</c:v>
                </c:pt>
                <c:pt idx="7119">
                  <c:v>6348.5302069088002</c:v>
                </c:pt>
                <c:pt idx="7120">
                  <c:v>6150.6184576258302</c:v>
                </c:pt>
                <c:pt idx="7121">
                  <c:v>4507.4471775013099</c:v>
                </c:pt>
                <c:pt idx="7122">
                  <c:v>3675.5367069707499</c:v>
                </c:pt>
                <c:pt idx="7123">
                  <c:v>2788.4641679019601</c:v>
                </c:pt>
                <c:pt idx="7124">
                  <c:v>1795.00259424466</c:v>
                </c:pt>
                <c:pt idx="7125">
                  <c:v>1431.4360919061101</c:v>
                </c:pt>
                <c:pt idx="7126">
                  <c:v>1132.1005489089</c:v>
                </c:pt>
                <c:pt idx="7127">
                  <c:v>896.95478768155795</c:v>
                </c:pt>
                <c:pt idx="7128">
                  <c:v>702.055819003171</c:v>
                </c:pt>
                <c:pt idx="7129">
                  <c:v>538.75076207117297</c:v>
                </c:pt>
                <c:pt idx="7130">
                  <c:v>361.08888672447398</c:v>
                </c:pt>
                <c:pt idx="7131">
                  <c:v>245.50523687331</c:v>
                </c:pt>
                <c:pt idx="7132">
                  <c:v>168.48504031017799</c:v>
                </c:pt>
                <c:pt idx="7133">
                  <c:v>106.984002680568</c:v>
                </c:pt>
                <c:pt idx="7134">
                  <c:v>97.866678882115096</c:v>
                </c:pt>
                <c:pt idx="7135">
                  <c:v>1123.33562503808</c:v>
                </c:pt>
                <c:pt idx="7136">
                  <c:v>1443.3692732310201</c:v>
                </c:pt>
                <c:pt idx="7137">
                  <c:v>1981.03439769084</c:v>
                </c:pt>
                <c:pt idx="7138">
                  <c:v>2403.56118639837</c:v>
                </c:pt>
                <c:pt idx="7139">
                  <c:v>2855.43968823564</c:v>
                </c:pt>
                <c:pt idx="7140">
                  <c:v>2386.05118813438</c:v>
                </c:pt>
                <c:pt idx="7141">
                  <c:v>3514.7907054954799</c:v>
                </c:pt>
                <c:pt idx="7142">
                  <c:v>7627.2017856544899</c:v>
                </c:pt>
                <c:pt idx="7143">
                  <c:v>7250.5035362367498</c:v>
                </c:pt>
                <c:pt idx="7144">
                  <c:v>7257.0469191795501</c:v>
                </c:pt>
                <c:pt idx="7145">
                  <c:v>4850.0657970033799</c:v>
                </c:pt>
                <c:pt idx="7146">
                  <c:v>4080.1850887432802</c:v>
                </c:pt>
                <c:pt idx="7147">
                  <c:v>2972.4534252140402</c:v>
                </c:pt>
                <c:pt idx="7148">
                  <c:v>1947.3671921515099</c:v>
                </c:pt>
                <c:pt idx="7149">
                  <c:v>1563.71704515946</c:v>
                </c:pt>
                <c:pt idx="7150">
                  <c:v>1327.62046733542</c:v>
                </c:pt>
                <c:pt idx="7151">
                  <c:v>1027.9874045604399</c:v>
                </c:pt>
                <c:pt idx="7152">
                  <c:v>823.66797113862799</c:v>
                </c:pt>
                <c:pt idx="7153">
                  <c:v>666.63200335712202</c:v>
                </c:pt>
                <c:pt idx="7154">
                  <c:v>535.58823605936198</c:v>
                </c:pt>
                <c:pt idx="7155">
                  <c:v>426.879047304864</c:v>
                </c:pt>
                <c:pt idx="7156">
                  <c:v>333.52411584281202</c:v>
                </c:pt>
                <c:pt idx="7157">
                  <c:v>255.65326807612001</c:v>
                </c:pt>
                <c:pt idx="7158">
                  <c:v>233.60840199040601</c:v>
                </c:pt>
                <c:pt idx="7159">
                  <c:v>214.888014881895</c:v>
                </c:pt>
                <c:pt idx="7160">
                  <c:v>525.18484639378505</c:v>
                </c:pt>
                <c:pt idx="7161">
                  <c:v>786.97681308578001</c:v>
                </c:pt>
                <c:pt idx="7162">
                  <c:v>1187.79330320077</c:v>
                </c:pt>
                <c:pt idx="7163">
                  <c:v>1605.9381940701001</c:v>
                </c:pt>
                <c:pt idx="7164">
                  <c:v>1935.8373241271599</c:v>
                </c:pt>
                <c:pt idx="7165">
                  <c:v>2245.7569965849498</c:v>
                </c:pt>
                <c:pt idx="7166">
                  <c:v>5004.5032975971999</c:v>
                </c:pt>
                <c:pt idx="7167">
                  <c:v>6537.0862543235799</c:v>
                </c:pt>
                <c:pt idx="7168">
                  <c:v>5195.7930135850302</c:v>
                </c:pt>
                <c:pt idx="7169">
                  <c:v>3072.95577389547</c:v>
                </c:pt>
                <c:pt idx="7170">
                  <c:v>2789.4125650092201</c:v>
                </c:pt>
                <c:pt idx="7171">
                  <c:v>2039.4055539041799</c:v>
                </c:pt>
                <c:pt idx="7172">
                  <c:v>1611.40688457038</c:v>
                </c:pt>
                <c:pt idx="7173">
                  <c:v>1349.80481256852</c:v>
                </c:pt>
                <c:pt idx="7174">
                  <c:v>1157.92046353194</c:v>
                </c:pt>
                <c:pt idx="7175">
                  <c:v>999.44809946909697</c:v>
                </c:pt>
                <c:pt idx="7176">
                  <c:v>880.05826914811598</c:v>
                </c:pt>
                <c:pt idx="7177">
                  <c:v>780.54229278377795</c:v>
                </c:pt>
                <c:pt idx="7178">
                  <c:v>692.98695902260897</c:v>
                </c:pt>
                <c:pt idx="7179">
                  <c:v>620.08747928045295</c:v>
                </c:pt>
                <c:pt idx="7180">
                  <c:v>551.88408413593004</c:v>
                </c:pt>
                <c:pt idx="7181">
                  <c:v>488.69787038989</c:v>
                </c:pt>
                <c:pt idx="7182">
                  <c:v>460.64160814313698</c:v>
                </c:pt>
                <c:pt idx="7183">
                  <c:v>520.90971254457895</c:v>
                </c:pt>
                <c:pt idx="7184">
                  <c:v>696.182298249121</c:v>
                </c:pt>
                <c:pt idx="7185">
                  <c:v>746.95162979879899</c:v>
                </c:pt>
                <c:pt idx="7186">
                  <c:v>1410.3848349851401</c:v>
                </c:pt>
                <c:pt idx="7187">
                  <c:v>1928.0917702004399</c:v>
                </c:pt>
                <c:pt idx="7188">
                  <c:v>1704.09762084199</c:v>
                </c:pt>
                <c:pt idx="7189">
                  <c:v>2508.5046003573202</c:v>
                </c:pt>
                <c:pt idx="7190">
                  <c:v>3826.5026642368298</c:v>
                </c:pt>
                <c:pt idx="7191">
                  <c:v>3769.0065015509899</c:v>
                </c:pt>
                <c:pt idx="7192">
                  <c:v>3732.13031500543</c:v>
                </c:pt>
                <c:pt idx="7193">
                  <c:v>2671.5384160396502</c:v>
                </c:pt>
                <c:pt idx="7194">
                  <c:v>2064.3174801923201</c:v>
                </c:pt>
                <c:pt idx="7195">
                  <c:v>1580.29125541799</c:v>
                </c:pt>
                <c:pt idx="7196">
                  <c:v>1303.08947719609</c:v>
                </c:pt>
                <c:pt idx="7197">
                  <c:v>1086.0060062907901</c:v>
                </c:pt>
                <c:pt idx="7198">
                  <c:v>907.88357623321099</c:v>
                </c:pt>
                <c:pt idx="7199">
                  <c:v>758.40952350919099</c:v>
                </c:pt>
                <c:pt idx="7200">
                  <c:v>642.43409791946897</c:v>
                </c:pt>
                <c:pt idx="7201">
                  <c:v>546.70533247971798</c:v>
                </c:pt>
                <c:pt idx="7202">
                  <c:v>467.42502906276002</c:v>
                </c:pt>
                <c:pt idx="7203">
                  <c:v>401.406606906447</c:v>
                </c:pt>
                <c:pt idx="7204">
                  <c:v>346.60947905271797</c:v>
                </c:pt>
                <c:pt idx="7205">
                  <c:v>299.22909193744903</c:v>
                </c:pt>
                <c:pt idx="7206">
                  <c:v>250.87573839524899</c:v>
                </c:pt>
                <c:pt idx="7207">
                  <c:v>1414.0242792271799</c:v>
                </c:pt>
                <c:pt idx="7208">
                  <c:v>1379.6110355452299</c:v>
                </c:pt>
                <c:pt idx="7209">
                  <c:v>2217.4876472349501</c:v>
                </c:pt>
                <c:pt idx="7210">
                  <c:v>2809.3372272093102</c:v>
                </c:pt>
                <c:pt idx="7211">
                  <c:v>3411.1517839431799</c:v>
                </c:pt>
                <c:pt idx="7212">
                  <c:v>3690.75015251788</c:v>
                </c:pt>
                <c:pt idx="7213">
                  <c:v>4142.4163365427103</c:v>
                </c:pt>
                <c:pt idx="7214">
                  <c:v>4721.90587203211</c:v>
                </c:pt>
                <c:pt idx="7215">
                  <c:v>4731.7946813997696</c:v>
                </c:pt>
                <c:pt idx="7216">
                  <c:v>4611.9301718898596</c:v>
                </c:pt>
                <c:pt idx="7217">
                  <c:v>4277.4244475864498</c:v>
                </c:pt>
                <c:pt idx="7218">
                  <c:v>3168.9144086567399</c:v>
                </c:pt>
                <c:pt idx="7219">
                  <c:v>2595.7754307171699</c:v>
                </c:pt>
                <c:pt idx="7220">
                  <c:v>1489.2064276900801</c:v>
                </c:pt>
                <c:pt idx="7221">
                  <c:v>1134.1744083999799</c:v>
                </c:pt>
                <c:pt idx="7222">
                  <c:v>884.30102517284502</c:v>
                </c:pt>
                <c:pt idx="7223">
                  <c:v>680.96659453946199</c:v>
                </c:pt>
                <c:pt idx="7224">
                  <c:v>413.44973482218802</c:v>
                </c:pt>
                <c:pt idx="7225">
                  <c:v>427.00545800459997</c:v>
                </c:pt>
                <c:pt idx="7226">
                  <c:v>289.73885546836101</c:v>
                </c:pt>
                <c:pt idx="7227">
                  <c:v>187.67949357181701</c:v>
                </c:pt>
                <c:pt idx="7228">
                  <c:v>105.05976323642</c:v>
                </c:pt>
                <c:pt idx="7229">
                  <c:v>29.640416966516099</c:v>
                </c:pt>
                <c:pt idx="7230">
                  <c:v>16.830121896351699</c:v>
                </c:pt>
                <c:pt idx="7231">
                  <c:v>1029.20391219928</c:v>
                </c:pt>
                <c:pt idx="7232">
                  <c:v>1311.6300470925401</c:v>
                </c:pt>
                <c:pt idx="7233">
                  <c:v>1869.0251719347</c:v>
                </c:pt>
                <c:pt idx="7234">
                  <c:v>3675.2468085700102</c:v>
                </c:pt>
                <c:pt idx="7235">
                  <c:v>4894.9309667543503</c:v>
                </c:pt>
                <c:pt idx="7236">
                  <c:v>3664.4520130297801</c:v>
                </c:pt>
                <c:pt idx="7237">
                  <c:v>3509.3793431808699</c:v>
                </c:pt>
                <c:pt idx="7238">
                  <c:v>5225.9957155763796</c:v>
                </c:pt>
                <c:pt idx="7239">
                  <c:v>6512.3718746838103</c:v>
                </c:pt>
                <c:pt idx="7240">
                  <c:v>6329.4065582093799</c:v>
                </c:pt>
                <c:pt idx="7241">
                  <c:v>4088.9616674696699</c:v>
                </c:pt>
                <c:pt idx="7242">
                  <c:v>3326.1301289931898</c:v>
                </c:pt>
                <c:pt idx="7243">
                  <c:v>2484.9560936489302</c:v>
                </c:pt>
                <c:pt idx="7244">
                  <c:v>1485.0753921473599</c:v>
                </c:pt>
                <c:pt idx="7245">
                  <c:v>1153.35558721337</c:v>
                </c:pt>
                <c:pt idx="7246">
                  <c:v>889.01105300822996</c:v>
                </c:pt>
                <c:pt idx="7247">
                  <c:v>669.43205213208705</c:v>
                </c:pt>
                <c:pt idx="7248">
                  <c:v>501.20742157081298</c:v>
                </c:pt>
                <c:pt idx="7249">
                  <c:v>384.81130570525301</c:v>
                </c:pt>
                <c:pt idx="7250">
                  <c:v>293.98231324131501</c:v>
                </c:pt>
                <c:pt idx="7251">
                  <c:v>165.64943224966899</c:v>
                </c:pt>
                <c:pt idx="7252">
                  <c:v>130.65012885562601</c:v>
                </c:pt>
                <c:pt idx="7253">
                  <c:v>29.277783467196102</c:v>
                </c:pt>
                <c:pt idx="7254">
                  <c:v>4.9903730159396904</c:v>
                </c:pt>
                <c:pt idx="7255">
                  <c:v>1011.34613584565</c:v>
                </c:pt>
                <c:pt idx="7256">
                  <c:v>1279.23191266765</c:v>
                </c:pt>
                <c:pt idx="7257">
                  <c:v>1812.4692944512401</c:v>
                </c:pt>
                <c:pt idx="7258">
                  <c:v>2213.3306944359701</c:v>
                </c:pt>
                <c:pt idx="7259">
                  <c:v>3000.6951474116399</c:v>
                </c:pt>
                <c:pt idx="7260">
                  <c:v>3019.6171414568998</c:v>
                </c:pt>
                <c:pt idx="7261">
                  <c:v>4991.19607665071</c:v>
                </c:pt>
                <c:pt idx="7262">
                  <c:v>4741.0529153609696</c:v>
                </c:pt>
                <c:pt idx="7263">
                  <c:v>5289.6266032149697</c:v>
                </c:pt>
                <c:pt idx="7264">
                  <c:v>3939.0521434952402</c:v>
                </c:pt>
                <c:pt idx="7265">
                  <c:v>3120.6288382150401</c:v>
                </c:pt>
                <c:pt idx="7266">
                  <c:v>2616.9685128485298</c:v>
                </c:pt>
                <c:pt idx="7267">
                  <c:v>2094.3272226075601</c:v>
                </c:pt>
                <c:pt idx="7268">
                  <c:v>1075.1669764057599</c:v>
                </c:pt>
                <c:pt idx="7269">
                  <c:v>815.20066494516095</c:v>
                </c:pt>
                <c:pt idx="7270">
                  <c:v>644.97778860875405</c:v>
                </c:pt>
                <c:pt idx="7271">
                  <c:v>512.88438873733401</c:v>
                </c:pt>
                <c:pt idx="7272">
                  <c:v>397.16384532596197</c:v>
                </c:pt>
                <c:pt idx="7273">
                  <c:v>291.37996626175499</c:v>
                </c:pt>
                <c:pt idx="7274">
                  <c:v>199.400032309842</c:v>
                </c:pt>
                <c:pt idx="7275">
                  <c:v>127.36713181521399</c:v>
                </c:pt>
                <c:pt idx="7276">
                  <c:v>64.402059589626901</c:v>
                </c:pt>
                <c:pt idx="7277">
                  <c:v>10.642581797960601</c:v>
                </c:pt>
                <c:pt idx="7278">
                  <c:v>2.3434505612185701</c:v>
                </c:pt>
                <c:pt idx="7279">
                  <c:v>1046.59548747335</c:v>
                </c:pt>
                <c:pt idx="7280">
                  <c:v>1432.4853210554099</c:v>
                </c:pt>
                <c:pt idx="7281">
                  <c:v>1803.2789341739301</c:v>
                </c:pt>
                <c:pt idx="7282">
                  <c:v>2225.3751950619999</c:v>
                </c:pt>
                <c:pt idx="7283">
                  <c:v>2873.6625163680601</c:v>
                </c:pt>
                <c:pt idx="7284">
                  <c:v>2773.0311515916901</c:v>
                </c:pt>
                <c:pt idx="7285">
                  <c:v>4979.3146616656104</c:v>
                </c:pt>
                <c:pt idx="7286">
                  <c:v>5132.6075113919696</c:v>
                </c:pt>
                <c:pt idx="7287">
                  <c:v>7861.85053597147</c:v>
                </c:pt>
                <c:pt idx="7288">
                  <c:v>5658.7936407474699</c:v>
                </c:pt>
                <c:pt idx="7289">
                  <c:v>4963.1781153060401</c:v>
                </c:pt>
                <c:pt idx="7290">
                  <c:v>3293.6293197834798</c:v>
                </c:pt>
                <c:pt idx="7291">
                  <c:v>2498.2124951085402</c:v>
                </c:pt>
                <c:pt idx="7292">
                  <c:v>1532.6116945342401</c:v>
                </c:pt>
                <c:pt idx="7293">
                  <c:v>1081.9089999226801</c:v>
                </c:pt>
                <c:pt idx="7294">
                  <c:v>832.42999467182096</c:v>
                </c:pt>
                <c:pt idx="7295">
                  <c:v>675.73690068959104</c:v>
                </c:pt>
                <c:pt idx="7296">
                  <c:v>573.23634591172197</c:v>
                </c:pt>
                <c:pt idx="7297">
                  <c:v>504.09684222814099</c:v>
                </c:pt>
                <c:pt idx="7298">
                  <c:v>457.177298252681</c:v>
                </c:pt>
                <c:pt idx="7299">
                  <c:v>412.53522606708702</c:v>
                </c:pt>
                <c:pt idx="7300">
                  <c:v>364.14213862883702</c:v>
                </c:pt>
                <c:pt idx="7301">
                  <c:v>315.89031720416898</c:v>
                </c:pt>
                <c:pt idx="7302">
                  <c:v>306.58085747805302</c:v>
                </c:pt>
                <c:pt idx="7303">
                  <c:v>1384.13663552399</c:v>
                </c:pt>
                <c:pt idx="7304">
                  <c:v>1807.18262318078</c:v>
                </c:pt>
                <c:pt idx="7305">
                  <c:v>2545.71945742972</c:v>
                </c:pt>
                <c:pt idx="7306">
                  <c:v>3579.8657957481801</c:v>
                </c:pt>
                <c:pt idx="7307">
                  <c:v>3240.2595326028299</c:v>
                </c:pt>
                <c:pt idx="7308">
                  <c:v>3525.3845961863399</c:v>
                </c:pt>
                <c:pt idx="7309">
                  <c:v>3532.5027053047702</c:v>
                </c:pt>
                <c:pt idx="7310">
                  <c:v>4060.44808890578</c:v>
                </c:pt>
                <c:pt idx="7311">
                  <c:v>4000.0217418586599</c:v>
                </c:pt>
                <c:pt idx="7312">
                  <c:v>3275.9403564166</c:v>
                </c:pt>
                <c:pt idx="7313">
                  <c:v>3151.62703780121</c:v>
                </c:pt>
                <c:pt idx="7314">
                  <c:v>2597.0668791452699</c:v>
                </c:pt>
                <c:pt idx="7315">
                  <c:v>2256.8446821971002</c:v>
                </c:pt>
                <c:pt idx="7316">
                  <c:v>1228.5812694328799</c:v>
                </c:pt>
                <c:pt idx="7317">
                  <c:v>1000.88658395173</c:v>
                </c:pt>
                <c:pt idx="7318">
                  <c:v>849.282149292344</c:v>
                </c:pt>
                <c:pt idx="7319">
                  <c:v>508.35723270760002</c:v>
                </c:pt>
                <c:pt idx="7320">
                  <c:v>434.91246196665099</c:v>
                </c:pt>
                <c:pt idx="7321">
                  <c:v>436.22088797151201</c:v>
                </c:pt>
                <c:pt idx="7322">
                  <c:v>374.11002816430801</c:v>
                </c:pt>
                <c:pt idx="7323">
                  <c:v>314.60708978245799</c:v>
                </c:pt>
                <c:pt idx="7324">
                  <c:v>257.08534981490601</c:v>
                </c:pt>
                <c:pt idx="7325">
                  <c:v>200.824642486009</c:v>
                </c:pt>
                <c:pt idx="7326">
                  <c:v>174.10289974551799</c:v>
                </c:pt>
                <c:pt idx="7327">
                  <c:v>201.035436525026</c:v>
                </c:pt>
                <c:pt idx="7328">
                  <c:v>328.97531789308101</c:v>
                </c:pt>
                <c:pt idx="7329">
                  <c:v>504.20443342939001</c:v>
                </c:pt>
                <c:pt idx="7330">
                  <c:v>938.49835450771695</c:v>
                </c:pt>
                <c:pt idx="7331">
                  <c:v>1401.39690741904</c:v>
                </c:pt>
                <c:pt idx="7332">
                  <c:v>1774.1963209518201</c:v>
                </c:pt>
                <c:pt idx="7333">
                  <c:v>1813.3016915436699</c:v>
                </c:pt>
                <c:pt idx="7334">
                  <c:v>2143.1817920170101</c:v>
                </c:pt>
                <c:pt idx="7335">
                  <c:v>2499.1674465378301</c:v>
                </c:pt>
                <c:pt idx="7336">
                  <c:v>2558.1148924910599</c:v>
                </c:pt>
                <c:pt idx="7337">
                  <c:v>2305.1074319057402</c:v>
                </c:pt>
                <c:pt idx="7338">
                  <c:v>1600.5451045867401</c:v>
                </c:pt>
                <c:pt idx="7339">
                  <c:v>1144.7826492587801</c:v>
                </c:pt>
                <c:pt idx="7340">
                  <c:v>900.48823696867998</c:v>
                </c:pt>
                <c:pt idx="7341">
                  <c:v>744.31346345461895</c:v>
                </c:pt>
                <c:pt idx="7342">
                  <c:v>635.84082482314204</c:v>
                </c:pt>
                <c:pt idx="7343">
                  <c:v>557.93476425670997</c:v>
                </c:pt>
                <c:pt idx="7344">
                  <c:v>490.38178290152803</c:v>
                </c:pt>
                <c:pt idx="7345">
                  <c:v>439.53401437753502</c:v>
                </c:pt>
                <c:pt idx="7346">
                  <c:v>396.57777779413198</c:v>
                </c:pt>
                <c:pt idx="7347">
                  <c:v>347.41130123614101</c:v>
                </c:pt>
                <c:pt idx="7348">
                  <c:v>295.25711363355998</c:v>
                </c:pt>
                <c:pt idx="7349">
                  <c:v>244.09694998890399</c:v>
                </c:pt>
                <c:pt idx="7350">
                  <c:v>220.16249689790601</c:v>
                </c:pt>
                <c:pt idx="7351">
                  <c:v>191.41608338570799</c:v>
                </c:pt>
                <c:pt idx="7352">
                  <c:v>428.55757574400201</c:v>
                </c:pt>
                <c:pt idx="7353">
                  <c:v>645.95402232438698</c:v>
                </c:pt>
                <c:pt idx="7354">
                  <c:v>1023.2646266741</c:v>
                </c:pt>
                <c:pt idx="7355">
                  <c:v>1449.2560149329499</c:v>
                </c:pt>
                <c:pt idx="7356">
                  <c:v>1751.8466484502201</c:v>
                </c:pt>
                <c:pt idx="7357">
                  <c:v>1725.05151454422</c:v>
                </c:pt>
                <c:pt idx="7358">
                  <c:v>2188.7975621352002</c:v>
                </c:pt>
                <c:pt idx="7359">
                  <c:v>3931.40509960489</c:v>
                </c:pt>
                <c:pt idx="7360">
                  <c:v>3666.80619553923</c:v>
                </c:pt>
                <c:pt idx="7361">
                  <c:v>2486.5569931211498</c:v>
                </c:pt>
                <c:pt idx="7362">
                  <c:v>1733.7203867558701</c:v>
                </c:pt>
                <c:pt idx="7363">
                  <c:v>1361.8427677623199</c:v>
                </c:pt>
                <c:pt idx="7364">
                  <c:v>1124.74757630722</c:v>
                </c:pt>
                <c:pt idx="7365">
                  <c:v>930.81650396469604</c:v>
                </c:pt>
                <c:pt idx="7366">
                  <c:v>770.21563242514605</c:v>
                </c:pt>
                <c:pt idx="7367">
                  <c:v>633.89915334417299</c:v>
                </c:pt>
                <c:pt idx="7368">
                  <c:v>525.79643300854195</c:v>
                </c:pt>
                <c:pt idx="7369">
                  <c:v>440.40153568229601</c:v>
                </c:pt>
                <c:pt idx="7370">
                  <c:v>365.98208059375997</c:v>
                </c:pt>
                <c:pt idx="7371">
                  <c:v>302.40617659816502</c:v>
                </c:pt>
                <c:pt idx="7372">
                  <c:v>244.01060256222999</c:v>
                </c:pt>
                <c:pt idx="7373">
                  <c:v>191.19781866788099</c:v>
                </c:pt>
                <c:pt idx="7374">
                  <c:v>179.97605200583001</c:v>
                </c:pt>
                <c:pt idx="7375">
                  <c:v>1210.7747346655899</c:v>
                </c:pt>
                <c:pt idx="7376">
                  <c:v>1662.68841174509</c:v>
                </c:pt>
                <c:pt idx="7377">
                  <c:v>2182.00325084218</c:v>
                </c:pt>
                <c:pt idx="7378">
                  <c:v>2695.3828638626201</c:v>
                </c:pt>
                <c:pt idx="7379">
                  <c:v>3353.47687223298</c:v>
                </c:pt>
                <c:pt idx="7380">
                  <c:v>3512.1452843841998</c:v>
                </c:pt>
                <c:pt idx="7381">
                  <c:v>4522.5064170895803</c:v>
                </c:pt>
                <c:pt idx="7382">
                  <c:v>5100.8605054068003</c:v>
                </c:pt>
                <c:pt idx="7383">
                  <c:v>7834.5178838157599</c:v>
                </c:pt>
                <c:pt idx="7384">
                  <c:v>6052.2842096740096</c:v>
                </c:pt>
                <c:pt idx="7385">
                  <c:v>3716.0868995758701</c:v>
                </c:pt>
                <c:pt idx="7386">
                  <c:v>3110.3904019391898</c:v>
                </c:pt>
                <c:pt idx="7387">
                  <c:v>2525.3793552515899</c:v>
                </c:pt>
                <c:pt idx="7388">
                  <c:v>1341.29436536402</c:v>
                </c:pt>
                <c:pt idx="7389">
                  <c:v>1022.07081896079</c:v>
                </c:pt>
                <c:pt idx="7390">
                  <c:v>899.53417397233898</c:v>
                </c:pt>
                <c:pt idx="7391">
                  <c:v>772.01258512821903</c:v>
                </c:pt>
                <c:pt idx="7392">
                  <c:v>662.99976940488705</c:v>
                </c:pt>
                <c:pt idx="7393">
                  <c:v>567.29368373249395</c:v>
                </c:pt>
                <c:pt idx="7394">
                  <c:v>486.43014160907501</c:v>
                </c:pt>
                <c:pt idx="7395">
                  <c:v>410.05863020106602</c:v>
                </c:pt>
                <c:pt idx="7396">
                  <c:v>336.93912377315797</c:v>
                </c:pt>
                <c:pt idx="7397">
                  <c:v>262.05944259085197</c:v>
                </c:pt>
                <c:pt idx="7398">
                  <c:v>233.71387457936299</c:v>
                </c:pt>
                <c:pt idx="7399">
                  <c:v>1298.7653622420401</c:v>
                </c:pt>
                <c:pt idx="7400">
                  <c:v>1374.22768878647</c:v>
                </c:pt>
                <c:pt idx="7401">
                  <c:v>2029.8824363364999</c:v>
                </c:pt>
                <c:pt idx="7402">
                  <c:v>2596.05635141414</c:v>
                </c:pt>
                <c:pt idx="7403">
                  <c:v>4325.0635989962902</c:v>
                </c:pt>
                <c:pt idx="7404">
                  <c:v>3450.8893633614198</c:v>
                </c:pt>
                <c:pt idx="7405">
                  <c:v>5140.9207183232102</c:v>
                </c:pt>
                <c:pt idx="7406">
                  <c:v>6834.7083268472197</c:v>
                </c:pt>
                <c:pt idx="7407">
                  <c:v>7592.4412744937599</c:v>
                </c:pt>
                <c:pt idx="7408">
                  <c:v>4835.4005800021196</c:v>
                </c:pt>
                <c:pt idx="7409">
                  <c:v>3868.30275154943</c:v>
                </c:pt>
                <c:pt idx="7410">
                  <c:v>3044.5606224436401</c:v>
                </c:pt>
                <c:pt idx="7411">
                  <c:v>2319.29771275742</c:v>
                </c:pt>
                <c:pt idx="7412">
                  <c:v>1208.29451016604</c:v>
                </c:pt>
                <c:pt idx="7413">
                  <c:v>979.21012055269398</c:v>
                </c:pt>
                <c:pt idx="7414">
                  <c:v>839.329925982796</c:v>
                </c:pt>
                <c:pt idx="7415">
                  <c:v>661.895378489775</c:v>
                </c:pt>
                <c:pt idx="7416">
                  <c:v>561.25543856237095</c:v>
                </c:pt>
                <c:pt idx="7417">
                  <c:v>490.17187091083503</c:v>
                </c:pt>
                <c:pt idx="7418">
                  <c:v>415.948185083738</c:v>
                </c:pt>
                <c:pt idx="7419">
                  <c:v>354.34321715596798</c:v>
                </c:pt>
                <c:pt idx="7420">
                  <c:v>301.78954416150901</c:v>
                </c:pt>
                <c:pt idx="7421">
                  <c:v>257.97549260607002</c:v>
                </c:pt>
                <c:pt idx="7422">
                  <c:v>233.01744026046001</c:v>
                </c:pt>
                <c:pt idx="7423">
                  <c:v>1256.8239178845499</c:v>
                </c:pt>
                <c:pt idx="7424">
                  <c:v>1453.04552744081</c:v>
                </c:pt>
                <c:pt idx="7425">
                  <c:v>2012.03572331704</c:v>
                </c:pt>
                <c:pt idx="7426">
                  <c:v>2357.9337619839098</c:v>
                </c:pt>
                <c:pt idx="7427">
                  <c:v>2579.4414240844199</c:v>
                </c:pt>
                <c:pt idx="7428">
                  <c:v>4820.2472903280404</c:v>
                </c:pt>
                <c:pt idx="7429">
                  <c:v>3679.1001598804901</c:v>
                </c:pt>
                <c:pt idx="7430">
                  <c:v>4212.0228619238596</c:v>
                </c:pt>
                <c:pt idx="7431">
                  <c:v>4922.32519195649</c:v>
                </c:pt>
                <c:pt idx="7432">
                  <c:v>3821.2313748678198</c:v>
                </c:pt>
                <c:pt idx="7433">
                  <c:v>4533.6056145765597</c:v>
                </c:pt>
                <c:pt idx="7434">
                  <c:v>3206.4691111718298</c:v>
                </c:pt>
                <c:pt idx="7435">
                  <c:v>1978.20923386148</c:v>
                </c:pt>
                <c:pt idx="7436">
                  <c:v>1211.9771135005401</c:v>
                </c:pt>
                <c:pt idx="7437">
                  <c:v>923.83899167916002</c:v>
                </c:pt>
                <c:pt idx="7438">
                  <c:v>786.58246307247896</c:v>
                </c:pt>
                <c:pt idx="7439">
                  <c:v>662.30285704143296</c:v>
                </c:pt>
                <c:pt idx="7440">
                  <c:v>573.82867903513295</c:v>
                </c:pt>
                <c:pt idx="7441">
                  <c:v>509.37414524369302</c:v>
                </c:pt>
                <c:pt idx="7442">
                  <c:v>454.483751107351</c:v>
                </c:pt>
                <c:pt idx="7443">
                  <c:v>413.12716776434502</c:v>
                </c:pt>
                <c:pt idx="7444">
                  <c:v>382.47374738107999</c:v>
                </c:pt>
                <c:pt idx="7445">
                  <c:v>356.23612220646402</c:v>
                </c:pt>
                <c:pt idx="7446">
                  <c:v>352.90256755706798</c:v>
                </c:pt>
                <c:pt idx="7447">
                  <c:v>1539.5323602831199</c:v>
                </c:pt>
                <c:pt idx="7448">
                  <c:v>1651.6692153188001</c:v>
                </c:pt>
                <c:pt idx="7449">
                  <c:v>1856.4728049325699</c:v>
                </c:pt>
                <c:pt idx="7450">
                  <c:v>2602.8991566172199</c:v>
                </c:pt>
                <c:pt idx="7451">
                  <c:v>3171.4679161590602</c:v>
                </c:pt>
                <c:pt idx="7452">
                  <c:v>4326.8218098556199</c:v>
                </c:pt>
                <c:pt idx="7453">
                  <c:v>3714.2189374</c:v>
                </c:pt>
                <c:pt idx="7454">
                  <c:v>5788.1076396756698</c:v>
                </c:pt>
                <c:pt idx="7455">
                  <c:v>4951.9425703157303</c:v>
                </c:pt>
                <c:pt idx="7456">
                  <c:v>3621.7138882066201</c:v>
                </c:pt>
                <c:pt idx="7457">
                  <c:v>3660.8536198734901</c:v>
                </c:pt>
                <c:pt idx="7458">
                  <c:v>3072.1033261706202</c:v>
                </c:pt>
                <c:pt idx="7459">
                  <c:v>2198.3830189732798</c:v>
                </c:pt>
                <c:pt idx="7460">
                  <c:v>1347.6848089647301</c:v>
                </c:pt>
                <c:pt idx="7461">
                  <c:v>1057.81996368764</c:v>
                </c:pt>
                <c:pt idx="7462">
                  <c:v>887.35903432406201</c:v>
                </c:pt>
                <c:pt idx="7463">
                  <c:v>752.05226409724401</c:v>
                </c:pt>
                <c:pt idx="7464">
                  <c:v>647.99279531736397</c:v>
                </c:pt>
                <c:pt idx="7465">
                  <c:v>559.73423615589604</c:v>
                </c:pt>
                <c:pt idx="7466">
                  <c:v>488.43935985176103</c:v>
                </c:pt>
                <c:pt idx="7467">
                  <c:v>427.84110632497197</c:v>
                </c:pt>
                <c:pt idx="7468">
                  <c:v>374.543571932867</c:v>
                </c:pt>
                <c:pt idx="7469">
                  <c:v>328.19442294550601</c:v>
                </c:pt>
                <c:pt idx="7470">
                  <c:v>311.80805796107001</c:v>
                </c:pt>
                <c:pt idx="7471">
                  <c:v>1425.00164447163</c:v>
                </c:pt>
                <c:pt idx="7472">
                  <c:v>1597.2593637902301</c:v>
                </c:pt>
                <c:pt idx="7473">
                  <c:v>2079.0465686319799</c:v>
                </c:pt>
                <c:pt idx="7474">
                  <c:v>2777.67185774874</c:v>
                </c:pt>
                <c:pt idx="7475">
                  <c:v>3063.2003416426101</c:v>
                </c:pt>
                <c:pt idx="7476">
                  <c:v>3311.1631302904898</c:v>
                </c:pt>
                <c:pt idx="7477">
                  <c:v>3231.3359871040002</c:v>
                </c:pt>
                <c:pt idx="7478">
                  <c:v>5355.9444237553698</c:v>
                </c:pt>
                <c:pt idx="7479">
                  <c:v>5073.0171372245104</c:v>
                </c:pt>
                <c:pt idx="7480">
                  <c:v>5081.06093699554</c:v>
                </c:pt>
                <c:pt idx="7481">
                  <c:v>3705.61576592237</c:v>
                </c:pt>
                <c:pt idx="7482">
                  <c:v>3136.42082609918</c:v>
                </c:pt>
                <c:pt idx="7483">
                  <c:v>2425.9395974673898</c:v>
                </c:pt>
                <c:pt idx="7484">
                  <c:v>1521.9174450624901</c:v>
                </c:pt>
                <c:pt idx="7485">
                  <c:v>1259.38111685843</c:v>
                </c:pt>
                <c:pt idx="7486">
                  <c:v>1035.5924971547799</c:v>
                </c:pt>
                <c:pt idx="7487">
                  <c:v>841.72375391862499</c:v>
                </c:pt>
                <c:pt idx="7488">
                  <c:v>683.76562002246203</c:v>
                </c:pt>
                <c:pt idx="7489">
                  <c:v>552.01062410288898</c:v>
                </c:pt>
                <c:pt idx="7490">
                  <c:v>442.167187721777</c:v>
                </c:pt>
                <c:pt idx="7491">
                  <c:v>361.78727918994599</c:v>
                </c:pt>
                <c:pt idx="7492">
                  <c:v>304.84369524888501</c:v>
                </c:pt>
                <c:pt idx="7493">
                  <c:v>263.58104245196199</c:v>
                </c:pt>
                <c:pt idx="7494">
                  <c:v>463.25629203540598</c:v>
                </c:pt>
                <c:pt idx="7495">
                  <c:v>588.73424830152703</c:v>
                </c:pt>
                <c:pt idx="7496">
                  <c:v>679.79315848689203</c:v>
                </c:pt>
                <c:pt idx="7497">
                  <c:v>941.45338999369801</c:v>
                </c:pt>
                <c:pt idx="7498">
                  <c:v>1253.2612075119</c:v>
                </c:pt>
                <c:pt idx="7499">
                  <c:v>1625.0836962215201</c:v>
                </c:pt>
                <c:pt idx="7500">
                  <c:v>1894.4519962957099</c:v>
                </c:pt>
                <c:pt idx="7501">
                  <c:v>2270.8626665135998</c:v>
                </c:pt>
                <c:pt idx="7502">
                  <c:v>3396.16312427097</c:v>
                </c:pt>
                <c:pt idx="7503">
                  <c:v>4153.7056851242796</c:v>
                </c:pt>
                <c:pt idx="7504">
                  <c:v>3809.8009518147701</c:v>
                </c:pt>
                <c:pt idx="7505">
                  <c:v>2800.0778862299098</c:v>
                </c:pt>
                <c:pt idx="7506">
                  <c:v>2091.5486954493499</c:v>
                </c:pt>
                <c:pt idx="7507">
                  <c:v>1660.2853414598101</c:v>
                </c:pt>
                <c:pt idx="7508">
                  <c:v>1336.1292795614199</c:v>
                </c:pt>
                <c:pt idx="7509">
                  <c:v>1082.6112396133401</c:v>
                </c:pt>
                <c:pt idx="7510">
                  <c:v>869.07969302709205</c:v>
                </c:pt>
                <c:pt idx="7511">
                  <c:v>691.667211178917</c:v>
                </c:pt>
                <c:pt idx="7512">
                  <c:v>540.24131085800002</c:v>
                </c:pt>
                <c:pt idx="7513">
                  <c:v>390.50969679807503</c:v>
                </c:pt>
                <c:pt idx="7514">
                  <c:v>252.51855752961899</c:v>
                </c:pt>
                <c:pt idx="7515">
                  <c:v>154.419616729024</c:v>
                </c:pt>
                <c:pt idx="7516">
                  <c:v>77.297781312581506</c:v>
                </c:pt>
                <c:pt idx="7517">
                  <c:v>13.258205519087999</c:v>
                </c:pt>
                <c:pt idx="7518">
                  <c:v>0.83805818095728302</c:v>
                </c:pt>
                <c:pt idx="7519">
                  <c:v>51.517684325079898</c:v>
                </c:pt>
                <c:pt idx="7520">
                  <c:v>171.79736058587599</c:v>
                </c:pt>
                <c:pt idx="7521">
                  <c:v>401.22752849270302</c:v>
                </c:pt>
                <c:pt idx="7522">
                  <c:v>760.24523977944705</c:v>
                </c:pt>
                <c:pt idx="7523">
                  <c:v>1152.56672472848</c:v>
                </c:pt>
                <c:pt idx="7524">
                  <c:v>1457.8535661753399</c:v>
                </c:pt>
                <c:pt idx="7525">
                  <c:v>1819.6167613300699</c:v>
                </c:pt>
                <c:pt idx="7526">
                  <c:v>2799.7024131357398</c:v>
                </c:pt>
                <c:pt idx="7527">
                  <c:v>2694.7836136307401</c:v>
                </c:pt>
                <c:pt idx="7528">
                  <c:v>3975.1106605652599</c:v>
                </c:pt>
                <c:pt idx="7529">
                  <c:v>2564.5732233054</c:v>
                </c:pt>
                <c:pt idx="7530">
                  <c:v>1894.8657269545199</c:v>
                </c:pt>
                <c:pt idx="7531">
                  <c:v>1453.8784949297999</c:v>
                </c:pt>
                <c:pt idx="7532">
                  <c:v>1127.45591113521</c:v>
                </c:pt>
                <c:pt idx="7533">
                  <c:v>873.96873205684096</c:v>
                </c:pt>
                <c:pt idx="7534">
                  <c:v>671.28883499959602</c:v>
                </c:pt>
                <c:pt idx="7535">
                  <c:v>499.63976786765198</c:v>
                </c:pt>
                <c:pt idx="7536">
                  <c:v>363.96515290122397</c:v>
                </c:pt>
                <c:pt idx="7537">
                  <c:v>254.84397666481499</c:v>
                </c:pt>
                <c:pt idx="7538">
                  <c:v>165.29551525884401</c:v>
                </c:pt>
                <c:pt idx="7539">
                  <c:v>92.636986359007906</c:v>
                </c:pt>
                <c:pt idx="7540">
                  <c:v>28.219169551179299</c:v>
                </c:pt>
                <c:pt idx="7541">
                  <c:v>0</c:v>
                </c:pt>
                <c:pt idx="7542">
                  <c:v>164.151286369724</c:v>
                </c:pt>
                <c:pt idx="7543">
                  <c:v>1204.46889368188</c:v>
                </c:pt>
                <c:pt idx="7544">
                  <c:v>2411.7781822116699</c:v>
                </c:pt>
                <c:pt idx="7545">
                  <c:v>2138.0295391855998</c:v>
                </c:pt>
                <c:pt idx="7546">
                  <c:v>3265.4921600205298</c:v>
                </c:pt>
                <c:pt idx="7547">
                  <c:v>3958.6771359049799</c:v>
                </c:pt>
                <c:pt idx="7548">
                  <c:v>3439.2892005614099</c:v>
                </c:pt>
                <c:pt idx="7549">
                  <c:v>3496.4265687259999</c:v>
                </c:pt>
                <c:pt idx="7550">
                  <c:v>6915.92783450347</c:v>
                </c:pt>
                <c:pt idx="7551">
                  <c:v>7020.0530125516598</c:v>
                </c:pt>
                <c:pt idx="7552">
                  <c:v>5915.5519811241502</c:v>
                </c:pt>
                <c:pt idx="7553">
                  <c:v>3869.3132812122699</c:v>
                </c:pt>
                <c:pt idx="7554">
                  <c:v>3143.9724920961498</c:v>
                </c:pt>
                <c:pt idx="7555">
                  <c:v>2413.4082728338699</c:v>
                </c:pt>
                <c:pt idx="7556">
                  <c:v>1351.1883572168499</c:v>
                </c:pt>
                <c:pt idx="7557">
                  <c:v>1049.97094591411</c:v>
                </c:pt>
                <c:pt idx="7558">
                  <c:v>818.59241818340399</c:v>
                </c:pt>
                <c:pt idx="7559">
                  <c:v>632.41935542580097</c:v>
                </c:pt>
                <c:pt idx="7560">
                  <c:v>481.74071971942402</c:v>
                </c:pt>
                <c:pt idx="7561">
                  <c:v>359.85271638399098</c:v>
                </c:pt>
                <c:pt idx="7562">
                  <c:v>259.30264131071698</c:v>
                </c:pt>
                <c:pt idx="7563">
                  <c:v>168.20738805871201</c:v>
                </c:pt>
                <c:pt idx="7564">
                  <c:v>76.300635210459703</c:v>
                </c:pt>
                <c:pt idx="7565">
                  <c:v>4.4914839938378899</c:v>
                </c:pt>
                <c:pt idx="7566">
                  <c:v>0</c:v>
                </c:pt>
                <c:pt idx="7567">
                  <c:v>988.77475967689998</c:v>
                </c:pt>
                <c:pt idx="7568">
                  <c:v>1206.1696015161699</c:v>
                </c:pt>
                <c:pt idx="7569">
                  <c:v>1667.7577336944901</c:v>
                </c:pt>
                <c:pt idx="7570">
                  <c:v>2214.0186167736101</c:v>
                </c:pt>
                <c:pt idx="7571">
                  <c:v>2610.61445129208</c:v>
                </c:pt>
                <c:pt idx="7572">
                  <c:v>3014.6027649668099</c:v>
                </c:pt>
                <c:pt idx="7573">
                  <c:v>3103.4964015433102</c:v>
                </c:pt>
                <c:pt idx="7574">
                  <c:v>5383.3295015523699</c:v>
                </c:pt>
                <c:pt idx="7575">
                  <c:v>5351.9185350738999</c:v>
                </c:pt>
                <c:pt idx="7576">
                  <c:v>5211.5197566665302</c:v>
                </c:pt>
                <c:pt idx="7577">
                  <c:v>3798.1463784948</c:v>
                </c:pt>
                <c:pt idx="7578">
                  <c:v>3080.2563602155701</c:v>
                </c:pt>
                <c:pt idx="7579">
                  <c:v>2263.2785678764699</c:v>
                </c:pt>
                <c:pt idx="7580">
                  <c:v>1287.11796161353</c:v>
                </c:pt>
                <c:pt idx="7581">
                  <c:v>978.80705190881201</c:v>
                </c:pt>
                <c:pt idx="7582">
                  <c:v>621.40729324585902</c:v>
                </c:pt>
                <c:pt idx="7583">
                  <c:v>570.13622710538004</c:v>
                </c:pt>
                <c:pt idx="7584">
                  <c:v>361.13011161195197</c:v>
                </c:pt>
                <c:pt idx="7585">
                  <c:v>207.66386084786899</c:v>
                </c:pt>
                <c:pt idx="7586">
                  <c:v>78.093824735489505</c:v>
                </c:pt>
                <c:pt idx="7587">
                  <c:v>0</c:v>
                </c:pt>
                <c:pt idx="7588">
                  <c:v>0</c:v>
                </c:pt>
                <c:pt idx="7589">
                  <c:v>0</c:v>
                </c:pt>
                <c:pt idx="7590">
                  <c:v>0</c:v>
                </c:pt>
                <c:pt idx="7591">
                  <c:v>0</c:v>
                </c:pt>
                <c:pt idx="7592">
                  <c:v>0</c:v>
                </c:pt>
                <c:pt idx="7593">
                  <c:v>1087.50607716488</c:v>
                </c:pt>
                <c:pt idx="7594">
                  <c:v>1588.40939294027</c:v>
                </c:pt>
                <c:pt idx="7595">
                  <c:v>1960.2743583333699</c:v>
                </c:pt>
                <c:pt idx="7596">
                  <c:v>2276.54400368407</c:v>
                </c:pt>
                <c:pt idx="7597">
                  <c:v>2632.2622234683499</c:v>
                </c:pt>
                <c:pt idx="7598">
                  <c:v>3969.4588428716002</c:v>
                </c:pt>
                <c:pt idx="7599">
                  <c:v>4783.8022319315496</c:v>
                </c:pt>
                <c:pt idx="7600">
                  <c:v>4882.45217777775</c:v>
                </c:pt>
                <c:pt idx="7601">
                  <c:v>3388.8684378390299</c:v>
                </c:pt>
                <c:pt idx="7602">
                  <c:v>2660.1056635067198</c:v>
                </c:pt>
                <c:pt idx="7603">
                  <c:v>1974.9234763423101</c:v>
                </c:pt>
                <c:pt idx="7604">
                  <c:v>967.22466096024903</c:v>
                </c:pt>
                <c:pt idx="7605">
                  <c:v>586.20859848283203</c:v>
                </c:pt>
                <c:pt idx="7606">
                  <c:v>518.42927370384098</c:v>
                </c:pt>
                <c:pt idx="7607">
                  <c:v>297.90326224474398</c:v>
                </c:pt>
                <c:pt idx="7608">
                  <c:v>160.90080091579901</c:v>
                </c:pt>
                <c:pt idx="7609">
                  <c:v>54.687559356234601</c:v>
                </c:pt>
                <c:pt idx="7610">
                  <c:v>0</c:v>
                </c:pt>
                <c:pt idx="7611">
                  <c:v>0</c:v>
                </c:pt>
                <c:pt idx="7612">
                  <c:v>0</c:v>
                </c:pt>
                <c:pt idx="7613">
                  <c:v>0</c:v>
                </c:pt>
                <c:pt idx="7614">
                  <c:v>0</c:v>
                </c:pt>
                <c:pt idx="7615">
                  <c:v>0</c:v>
                </c:pt>
                <c:pt idx="7616">
                  <c:v>0</c:v>
                </c:pt>
                <c:pt idx="7617">
                  <c:v>1108.90617586549</c:v>
                </c:pt>
                <c:pt idx="7618">
                  <c:v>1753.8618122037501</c:v>
                </c:pt>
                <c:pt idx="7619">
                  <c:v>2157.9814466575199</c:v>
                </c:pt>
                <c:pt idx="7620">
                  <c:v>2274.5558032203298</c:v>
                </c:pt>
                <c:pt idx="7621">
                  <c:v>2682.5628041011901</c:v>
                </c:pt>
                <c:pt idx="7622">
                  <c:v>4763.9137629954103</c:v>
                </c:pt>
                <c:pt idx="7623">
                  <c:v>5775.9139720023904</c:v>
                </c:pt>
                <c:pt idx="7624">
                  <c:v>5132.3444607396405</c:v>
                </c:pt>
                <c:pt idx="7625">
                  <c:v>3345.6915409496801</c:v>
                </c:pt>
                <c:pt idx="7626">
                  <c:v>2950.4847338348</c:v>
                </c:pt>
                <c:pt idx="7627">
                  <c:v>2117.0603191055998</c:v>
                </c:pt>
                <c:pt idx="7628">
                  <c:v>1083.29697469093</c:v>
                </c:pt>
                <c:pt idx="7629">
                  <c:v>840.62243865213497</c:v>
                </c:pt>
                <c:pt idx="7630">
                  <c:v>657.64017743680495</c:v>
                </c:pt>
                <c:pt idx="7631">
                  <c:v>510.82901652703498</c:v>
                </c:pt>
                <c:pt idx="7632">
                  <c:v>386.602305214995</c:v>
                </c:pt>
                <c:pt idx="7633">
                  <c:v>281.275208854852</c:v>
                </c:pt>
                <c:pt idx="7634">
                  <c:v>189.82476165299201</c:v>
                </c:pt>
                <c:pt idx="7635">
                  <c:v>109.44698894809</c:v>
                </c:pt>
                <c:pt idx="7636">
                  <c:v>28.958334626395601</c:v>
                </c:pt>
                <c:pt idx="7637">
                  <c:v>0</c:v>
                </c:pt>
                <c:pt idx="7638">
                  <c:v>0</c:v>
                </c:pt>
                <c:pt idx="7639">
                  <c:v>955.61968194138694</c:v>
                </c:pt>
                <c:pt idx="7640">
                  <c:v>1167.01855961826</c:v>
                </c:pt>
                <c:pt idx="7641">
                  <c:v>1590.8544008573999</c:v>
                </c:pt>
                <c:pt idx="7642">
                  <c:v>2044.80842596613</c:v>
                </c:pt>
                <c:pt idx="7643">
                  <c:v>2506.6099850512401</c:v>
                </c:pt>
                <c:pt idx="7644">
                  <c:v>2911.6310576588498</c:v>
                </c:pt>
                <c:pt idx="7645">
                  <c:v>2990.9800238185198</c:v>
                </c:pt>
                <c:pt idx="7646">
                  <c:v>4579.5809283093904</c:v>
                </c:pt>
                <c:pt idx="7647">
                  <c:v>5358.7403817492104</c:v>
                </c:pt>
                <c:pt idx="7648">
                  <c:v>5272.6398784762496</c:v>
                </c:pt>
                <c:pt idx="7649">
                  <c:v>3516.2897146157602</c:v>
                </c:pt>
                <c:pt idx="7650">
                  <c:v>3035.0576033091202</c:v>
                </c:pt>
                <c:pt idx="7651">
                  <c:v>2189.0868999008899</c:v>
                </c:pt>
                <c:pt idx="7652">
                  <c:v>1182.8036761721401</c:v>
                </c:pt>
                <c:pt idx="7653">
                  <c:v>916.68267991835103</c:v>
                </c:pt>
                <c:pt idx="7654">
                  <c:v>709.29025736720405</c:v>
                </c:pt>
                <c:pt idx="7655">
                  <c:v>525.961355135041</c:v>
                </c:pt>
                <c:pt idx="7656">
                  <c:v>376.26294817479601</c:v>
                </c:pt>
                <c:pt idx="7657">
                  <c:v>254.85568530881901</c:v>
                </c:pt>
                <c:pt idx="7658">
                  <c:v>153.87812675760699</c:v>
                </c:pt>
                <c:pt idx="7659">
                  <c:v>58.997699109951299</c:v>
                </c:pt>
                <c:pt idx="7660">
                  <c:v>0</c:v>
                </c:pt>
                <c:pt idx="7661">
                  <c:v>0</c:v>
                </c:pt>
                <c:pt idx="7662">
                  <c:v>0</c:v>
                </c:pt>
                <c:pt idx="7663">
                  <c:v>0</c:v>
                </c:pt>
                <c:pt idx="7664">
                  <c:v>31.971848557083799</c:v>
                </c:pt>
                <c:pt idx="7665">
                  <c:v>257.102449092173</c:v>
                </c:pt>
                <c:pt idx="7666">
                  <c:v>559.96371568861798</c:v>
                </c:pt>
                <c:pt idx="7667">
                  <c:v>902.84047623165395</c:v>
                </c:pt>
                <c:pt idx="7668">
                  <c:v>1195.05766762745</c:v>
                </c:pt>
                <c:pt idx="7669">
                  <c:v>1638.77921803507</c:v>
                </c:pt>
                <c:pt idx="7670">
                  <c:v>2590.3900251995601</c:v>
                </c:pt>
                <c:pt idx="7671">
                  <c:v>3619.35747696102</c:v>
                </c:pt>
                <c:pt idx="7672">
                  <c:v>3376.3177417645002</c:v>
                </c:pt>
                <c:pt idx="7673">
                  <c:v>2192.6384724332502</c:v>
                </c:pt>
                <c:pt idx="7674">
                  <c:v>1577.6243598154599</c:v>
                </c:pt>
                <c:pt idx="7675">
                  <c:v>1203.1468618430799</c:v>
                </c:pt>
                <c:pt idx="7676">
                  <c:v>917.73273795573596</c:v>
                </c:pt>
                <c:pt idx="7677">
                  <c:v>695.37647025093895</c:v>
                </c:pt>
                <c:pt idx="7678">
                  <c:v>514.69120749959302</c:v>
                </c:pt>
                <c:pt idx="7679">
                  <c:v>356.14906087890802</c:v>
                </c:pt>
                <c:pt idx="7680">
                  <c:v>224.693820120368</c:v>
                </c:pt>
                <c:pt idx="7681">
                  <c:v>115.411327591511</c:v>
                </c:pt>
                <c:pt idx="7682">
                  <c:v>17.562371282407</c:v>
                </c:pt>
                <c:pt idx="7683">
                  <c:v>0</c:v>
                </c:pt>
                <c:pt idx="7684">
                  <c:v>0</c:v>
                </c:pt>
                <c:pt idx="7685">
                  <c:v>0</c:v>
                </c:pt>
                <c:pt idx="7686">
                  <c:v>0</c:v>
                </c:pt>
                <c:pt idx="7687">
                  <c:v>0</c:v>
                </c:pt>
                <c:pt idx="7688">
                  <c:v>20.564175118640399</c:v>
                </c:pt>
                <c:pt idx="7689">
                  <c:v>226.72038760689699</c:v>
                </c:pt>
                <c:pt idx="7690">
                  <c:v>498.17411051472197</c:v>
                </c:pt>
                <c:pt idx="7691">
                  <c:v>818.27279233274896</c:v>
                </c:pt>
                <c:pt idx="7692">
                  <c:v>1074.28051079239</c:v>
                </c:pt>
                <c:pt idx="7693">
                  <c:v>1479.5345615271699</c:v>
                </c:pt>
                <c:pt idx="7694">
                  <c:v>2453.8311735335201</c:v>
                </c:pt>
                <c:pt idx="7695">
                  <c:v>2408.8043756594602</c:v>
                </c:pt>
                <c:pt idx="7696">
                  <c:v>3355.5971369732802</c:v>
                </c:pt>
                <c:pt idx="7697">
                  <c:v>1968.9612247289999</c:v>
                </c:pt>
                <c:pt idx="7698">
                  <c:v>1451.46722689021</c:v>
                </c:pt>
                <c:pt idx="7699">
                  <c:v>1112.8926922159301</c:v>
                </c:pt>
                <c:pt idx="7700">
                  <c:v>868.07531465256397</c:v>
                </c:pt>
                <c:pt idx="7701">
                  <c:v>697.20140388840503</c:v>
                </c:pt>
                <c:pt idx="7702">
                  <c:v>572.59047663168496</c:v>
                </c:pt>
                <c:pt idx="7703">
                  <c:v>477.01192214243702</c:v>
                </c:pt>
                <c:pt idx="7704">
                  <c:v>361.23207423266001</c:v>
                </c:pt>
                <c:pt idx="7705">
                  <c:v>220.77030976573801</c:v>
                </c:pt>
                <c:pt idx="7706">
                  <c:v>76.772391744466006</c:v>
                </c:pt>
                <c:pt idx="7707">
                  <c:v>0.74018543797728298</c:v>
                </c:pt>
                <c:pt idx="7708">
                  <c:v>0</c:v>
                </c:pt>
                <c:pt idx="7709">
                  <c:v>0</c:v>
                </c:pt>
                <c:pt idx="7710">
                  <c:v>0</c:v>
                </c:pt>
                <c:pt idx="7711">
                  <c:v>713.21756116405595</c:v>
                </c:pt>
                <c:pt idx="7712">
                  <c:v>1009.3581162225</c:v>
                </c:pt>
                <c:pt idx="7713">
                  <c:v>1429.7593094081701</c:v>
                </c:pt>
                <c:pt idx="7714">
                  <c:v>1814.05594708282</c:v>
                </c:pt>
                <c:pt idx="7715">
                  <c:v>2177.3026423272099</c:v>
                </c:pt>
                <c:pt idx="7716">
                  <c:v>3229.28669527073</c:v>
                </c:pt>
                <c:pt idx="7717">
                  <c:v>2817.2370447144099</c:v>
                </c:pt>
                <c:pt idx="7718">
                  <c:v>4206.5567816652101</c:v>
                </c:pt>
                <c:pt idx="7719">
                  <c:v>5817.9494220878796</c:v>
                </c:pt>
                <c:pt idx="7720">
                  <c:v>4245.52362323333</c:v>
                </c:pt>
                <c:pt idx="7721">
                  <c:v>3364.53622247865</c:v>
                </c:pt>
                <c:pt idx="7722">
                  <c:v>2741.8342211172999</c:v>
                </c:pt>
                <c:pt idx="7723">
                  <c:v>2123.0864389336498</c:v>
                </c:pt>
                <c:pt idx="7724">
                  <c:v>1125.90847274884</c:v>
                </c:pt>
                <c:pt idx="7725">
                  <c:v>870.01277650064696</c:v>
                </c:pt>
                <c:pt idx="7726">
                  <c:v>664.99072119548805</c:v>
                </c:pt>
                <c:pt idx="7727">
                  <c:v>500.05402726481901</c:v>
                </c:pt>
                <c:pt idx="7728">
                  <c:v>314.161048831541</c:v>
                </c:pt>
                <c:pt idx="7729">
                  <c:v>182.32357831050399</c:v>
                </c:pt>
                <c:pt idx="7730">
                  <c:v>71.496734524362907</c:v>
                </c:pt>
                <c:pt idx="7731">
                  <c:v>0</c:v>
                </c:pt>
                <c:pt idx="7732">
                  <c:v>0</c:v>
                </c:pt>
                <c:pt idx="7733">
                  <c:v>0</c:v>
                </c:pt>
                <c:pt idx="7734">
                  <c:v>0</c:v>
                </c:pt>
                <c:pt idx="7735">
                  <c:v>0</c:v>
                </c:pt>
                <c:pt idx="7736">
                  <c:v>0</c:v>
                </c:pt>
                <c:pt idx="7737">
                  <c:v>1246.4710935564001</c:v>
                </c:pt>
                <c:pt idx="7738">
                  <c:v>1778.2794703812101</c:v>
                </c:pt>
                <c:pt idx="7739">
                  <c:v>2235.70250900574</c:v>
                </c:pt>
                <c:pt idx="7740">
                  <c:v>2531.1024651376001</c:v>
                </c:pt>
                <c:pt idx="7741">
                  <c:v>3108.6479057720198</c:v>
                </c:pt>
                <c:pt idx="7742">
                  <c:v>4154.33620773865</c:v>
                </c:pt>
                <c:pt idx="7743">
                  <c:v>5568.6190536929198</c:v>
                </c:pt>
                <c:pt idx="7744">
                  <c:v>4816.2764515620202</c:v>
                </c:pt>
                <c:pt idx="7745">
                  <c:v>4402.56816662449</c:v>
                </c:pt>
                <c:pt idx="7746">
                  <c:v>3119.9253584380699</c:v>
                </c:pt>
                <c:pt idx="7747">
                  <c:v>2323.4491535162201</c:v>
                </c:pt>
                <c:pt idx="7748">
                  <c:v>1380.86008116426</c:v>
                </c:pt>
                <c:pt idx="7749">
                  <c:v>1045.73865816029</c:v>
                </c:pt>
                <c:pt idx="7750">
                  <c:v>809.32739862363599</c:v>
                </c:pt>
                <c:pt idx="7751">
                  <c:v>615.79510118254598</c:v>
                </c:pt>
                <c:pt idx="7752">
                  <c:v>337.92626360776501</c:v>
                </c:pt>
                <c:pt idx="7753">
                  <c:v>337.51966336036799</c:v>
                </c:pt>
                <c:pt idx="7754">
                  <c:v>135.98606757941101</c:v>
                </c:pt>
                <c:pt idx="7755">
                  <c:v>24.0463000244191</c:v>
                </c:pt>
                <c:pt idx="7756">
                  <c:v>0</c:v>
                </c:pt>
                <c:pt idx="7757">
                  <c:v>0</c:v>
                </c:pt>
                <c:pt idx="7758">
                  <c:v>0</c:v>
                </c:pt>
                <c:pt idx="7759">
                  <c:v>0</c:v>
                </c:pt>
                <c:pt idx="7760">
                  <c:v>482.37635683751</c:v>
                </c:pt>
                <c:pt idx="7761">
                  <c:v>1498.0540501186399</c:v>
                </c:pt>
                <c:pt idx="7762">
                  <c:v>2433.1812230599298</c:v>
                </c:pt>
                <c:pt idx="7763">
                  <c:v>2561.4129130531601</c:v>
                </c:pt>
                <c:pt idx="7764">
                  <c:v>2705.8661972236901</c:v>
                </c:pt>
                <c:pt idx="7765">
                  <c:v>3752.70502262319</c:v>
                </c:pt>
                <c:pt idx="7766">
                  <c:v>4184.5392396776997</c:v>
                </c:pt>
                <c:pt idx="7767">
                  <c:v>4968.4366221303999</c:v>
                </c:pt>
                <c:pt idx="7768">
                  <c:v>5388.2000238642004</c:v>
                </c:pt>
                <c:pt idx="7769">
                  <c:v>3559.97151914914</c:v>
                </c:pt>
                <c:pt idx="7770">
                  <c:v>2956.6514736992799</c:v>
                </c:pt>
                <c:pt idx="7771">
                  <c:v>2189.2461476414801</c:v>
                </c:pt>
                <c:pt idx="7772">
                  <c:v>1284.71964962894</c:v>
                </c:pt>
                <c:pt idx="7773">
                  <c:v>990.586237453531</c:v>
                </c:pt>
                <c:pt idx="7774">
                  <c:v>769.38061440536603</c:v>
                </c:pt>
                <c:pt idx="7775">
                  <c:v>580.809740227112</c:v>
                </c:pt>
                <c:pt idx="7776">
                  <c:v>405.74243914132802</c:v>
                </c:pt>
                <c:pt idx="7777">
                  <c:v>244.144135979438</c:v>
                </c:pt>
                <c:pt idx="7778">
                  <c:v>95.794392156730396</c:v>
                </c:pt>
                <c:pt idx="7779">
                  <c:v>4.4919771375086004</c:v>
                </c:pt>
                <c:pt idx="7780">
                  <c:v>0</c:v>
                </c:pt>
                <c:pt idx="7781">
                  <c:v>0</c:v>
                </c:pt>
                <c:pt idx="7782">
                  <c:v>0</c:v>
                </c:pt>
                <c:pt idx="7783">
                  <c:v>0</c:v>
                </c:pt>
                <c:pt idx="7784">
                  <c:v>490.47507757590301</c:v>
                </c:pt>
                <c:pt idx="7785">
                  <c:v>1404.68395900058</c:v>
                </c:pt>
                <c:pt idx="7786">
                  <c:v>1790.9376779623699</c:v>
                </c:pt>
                <c:pt idx="7787">
                  <c:v>2260.7848804851401</c:v>
                </c:pt>
                <c:pt idx="7788">
                  <c:v>2499.9215611631698</c:v>
                </c:pt>
                <c:pt idx="7789">
                  <c:v>2364.7617765129798</c:v>
                </c:pt>
                <c:pt idx="7790">
                  <c:v>4233.2693542691504</c:v>
                </c:pt>
                <c:pt idx="7791">
                  <c:v>5216.7788799169202</c:v>
                </c:pt>
                <c:pt idx="7792">
                  <c:v>4208.2086712451901</c:v>
                </c:pt>
                <c:pt idx="7793">
                  <c:v>4345.0064571311696</c:v>
                </c:pt>
                <c:pt idx="7794">
                  <c:v>3087.4757136486501</c:v>
                </c:pt>
                <c:pt idx="7795">
                  <c:v>2262.2680718390902</c:v>
                </c:pt>
                <c:pt idx="7796">
                  <c:v>1293.1064292127</c:v>
                </c:pt>
                <c:pt idx="7797">
                  <c:v>996.87779170651095</c:v>
                </c:pt>
                <c:pt idx="7798">
                  <c:v>764.10495748130097</c:v>
                </c:pt>
                <c:pt idx="7799">
                  <c:v>566.86441796423605</c:v>
                </c:pt>
                <c:pt idx="7800">
                  <c:v>390.41245085923703</c:v>
                </c:pt>
                <c:pt idx="7801">
                  <c:v>233.19578653146999</c:v>
                </c:pt>
                <c:pt idx="7802">
                  <c:v>92.631679882583597</c:v>
                </c:pt>
                <c:pt idx="7803">
                  <c:v>2.5921765065788702</c:v>
                </c:pt>
                <c:pt idx="7804">
                  <c:v>0</c:v>
                </c:pt>
                <c:pt idx="7805">
                  <c:v>0</c:v>
                </c:pt>
                <c:pt idx="7806">
                  <c:v>0</c:v>
                </c:pt>
                <c:pt idx="7807">
                  <c:v>0</c:v>
                </c:pt>
                <c:pt idx="7808">
                  <c:v>422.89128286927797</c:v>
                </c:pt>
                <c:pt idx="7809">
                  <c:v>1432.5480894011</c:v>
                </c:pt>
                <c:pt idx="7810">
                  <c:v>1803.76830069886</c:v>
                </c:pt>
                <c:pt idx="7811">
                  <c:v>2334.8183035655302</c:v>
                </c:pt>
                <c:pt idx="7812">
                  <c:v>2619.4656361087</c:v>
                </c:pt>
                <c:pt idx="7813">
                  <c:v>2243.7000369549301</c:v>
                </c:pt>
                <c:pt idx="7814">
                  <c:v>4955.8526447663999</c:v>
                </c:pt>
                <c:pt idx="7815">
                  <c:v>5339.9746890046199</c:v>
                </c:pt>
                <c:pt idx="7816">
                  <c:v>4888.0152917293899</c:v>
                </c:pt>
                <c:pt idx="7817">
                  <c:v>3649.5803953253699</c:v>
                </c:pt>
                <c:pt idx="7818">
                  <c:v>2997.9857104657199</c:v>
                </c:pt>
                <c:pt idx="7819">
                  <c:v>2204.92022535345</c:v>
                </c:pt>
                <c:pt idx="7820">
                  <c:v>1286.35868216156</c:v>
                </c:pt>
                <c:pt idx="7821">
                  <c:v>1007.71181071901</c:v>
                </c:pt>
                <c:pt idx="7822">
                  <c:v>772.47408395489299</c:v>
                </c:pt>
                <c:pt idx="7823">
                  <c:v>561.83316069653802</c:v>
                </c:pt>
                <c:pt idx="7824">
                  <c:v>321.42371460034201</c:v>
                </c:pt>
                <c:pt idx="7825">
                  <c:v>244.38198506719601</c:v>
                </c:pt>
                <c:pt idx="7826">
                  <c:v>88.104110649770206</c:v>
                </c:pt>
                <c:pt idx="7827">
                  <c:v>3.37112383214677</c:v>
                </c:pt>
                <c:pt idx="7828">
                  <c:v>0</c:v>
                </c:pt>
                <c:pt idx="7829">
                  <c:v>0</c:v>
                </c:pt>
                <c:pt idx="7830">
                  <c:v>0</c:v>
                </c:pt>
                <c:pt idx="7831">
                  <c:v>0</c:v>
                </c:pt>
                <c:pt idx="7832">
                  <c:v>52.954401774361699</c:v>
                </c:pt>
                <c:pt idx="7833">
                  <c:v>305.26635379593102</c:v>
                </c:pt>
                <c:pt idx="7834">
                  <c:v>624.35620571999198</c:v>
                </c:pt>
                <c:pt idx="7835">
                  <c:v>1017.96065021906</c:v>
                </c:pt>
                <c:pt idx="7836">
                  <c:v>1375.6997276770501</c:v>
                </c:pt>
                <c:pt idx="7837">
                  <c:v>1770.1260471477201</c:v>
                </c:pt>
                <c:pt idx="7838">
                  <c:v>1961.79098838763</c:v>
                </c:pt>
                <c:pt idx="7839">
                  <c:v>3410.7376578312501</c:v>
                </c:pt>
                <c:pt idx="7840">
                  <c:v>3414.2546213976502</c:v>
                </c:pt>
                <c:pt idx="7841">
                  <c:v>2316.4274699992102</c:v>
                </c:pt>
                <c:pt idx="7842">
                  <c:v>1767.0172489869899</c:v>
                </c:pt>
                <c:pt idx="7843">
                  <c:v>1367.20542664545</c:v>
                </c:pt>
                <c:pt idx="7844">
                  <c:v>1053.6315113911801</c:v>
                </c:pt>
                <c:pt idx="7845">
                  <c:v>802.20194501019796</c:v>
                </c:pt>
                <c:pt idx="7846">
                  <c:v>588.15553232309696</c:v>
                </c:pt>
                <c:pt idx="7847">
                  <c:v>378.94638527006799</c:v>
                </c:pt>
                <c:pt idx="7848">
                  <c:v>525.91331077325196</c:v>
                </c:pt>
                <c:pt idx="7849">
                  <c:v>323.49268499718403</c:v>
                </c:pt>
                <c:pt idx="7850">
                  <c:v>161.31378792741901</c:v>
                </c:pt>
                <c:pt idx="7851">
                  <c:v>44.925461610748599</c:v>
                </c:pt>
                <c:pt idx="7852">
                  <c:v>0</c:v>
                </c:pt>
                <c:pt idx="7853">
                  <c:v>0</c:v>
                </c:pt>
                <c:pt idx="7854">
                  <c:v>0</c:v>
                </c:pt>
                <c:pt idx="7855">
                  <c:v>0</c:v>
                </c:pt>
                <c:pt idx="7856">
                  <c:v>6.4689724999226899</c:v>
                </c:pt>
                <c:pt idx="7857">
                  <c:v>254.16773536722499</c:v>
                </c:pt>
                <c:pt idx="7858">
                  <c:v>1232.7293545856601</c:v>
                </c:pt>
                <c:pt idx="7859">
                  <c:v>1103.48315852929</c:v>
                </c:pt>
                <c:pt idx="7860">
                  <c:v>1384.9080238255201</c:v>
                </c:pt>
                <c:pt idx="7861">
                  <c:v>1795.55280831344</c:v>
                </c:pt>
                <c:pt idx="7862">
                  <c:v>2242.322349947</c:v>
                </c:pt>
                <c:pt idx="7863">
                  <c:v>3728.0900629154598</c:v>
                </c:pt>
                <c:pt idx="7864">
                  <c:v>3378.9091537770901</c:v>
                </c:pt>
                <c:pt idx="7865">
                  <c:v>2313.7971669615599</c:v>
                </c:pt>
                <c:pt idx="7866">
                  <c:v>1745.9523082918099</c:v>
                </c:pt>
                <c:pt idx="7867">
                  <c:v>1359.03907187614</c:v>
                </c:pt>
                <c:pt idx="7868">
                  <c:v>1061.91550658295</c:v>
                </c:pt>
                <c:pt idx="7869">
                  <c:v>812.310784694424</c:v>
                </c:pt>
                <c:pt idx="7870">
                  <c:v>602.14524231807195</c:v>
                </c:pt>
                <c:pt idx="7871">
                  <c:v>388.82457896899302</c:v>
                </c:pt>
                <c:pt idx="7872">
                  <c:v>237.04183502635601</c:v>
                </c:pt>
                <c:pt idx="7873">
                  <c:v>116.921514077201</c:v>
                </c:pt>
                <c:pt idx="7874">
                  <c:v>0</c:v>
                </c:pt>
                <c:pt idx="7875">
                  <c:v>0</c:v>
                </c:pt>
                <c:pt idx="7876">
                  <c:v>0</c:v>
                </c:pt>
                <c:pt idx="7877">
                  <c:v>0</c:v>
                </c:pt>
                <c:pt idx="7878">
                  <c:v>0</c:v>
                </c:pt>
                <c:pt idx="7879">
                  <c:v>569.293609085914</c:v>
                </c:pt>
                <c:pt idx="7880">
                  <c:v>1313.8072373930599</c:v>
                </c:pt>
                <c:pt idx="7881">
                  <c:v>1558.6747002263201</c:v>
                </c:pt>
                <c:pt idx="7882">
                  <c:v>2362.9055039125501</c:v>
                </c:pt>
                <c:pt idx="7883">
                  <c:v>2494.98124075345</c:v>
                </c:pt>
                <c:pt idx="7884">
                  <c:v>2584.0559162224699</c:v>
                </c:pt>
                <c:pt idx="7885">
                  <c:v>3021.6820348935098</c:v>
                </c:pt>
                <c:pt idx="7886">
                  <c:v>4007.9137169590899</c:v>
                </c:pt>
                <c:pt idx="7887">
                  <c:v>4726.29743064985</c:v>
                </c:pt>
                <c:pt idx="7888">
                  <c:v>4523.9687346571</c:v>
                </c:pt>
                <c:pt idx="7889">
                  <c:v>2413.0982133284701</c:v>
                </c:pt>
                <c:pt idx="7890">
                  <c:v>3186.3524197595202</c:v>
                </c:pt>
                <c:pt idx="7891">
                  <c:v>2291.4445499178601</c:v>
                </c:pt>
                <c:pt idx="7892">
                  <c:v>1356.23075949127</c:v>
                </c:pt>
                <c:pt idx="7893">
                  <c:v>1053.6751934065001</c:v>
                </c:pt>
                <c:pt idx="7894">
                  <c:v>816.90285246363305</c:v>
                </c:pt>
                <c:pt idx="7895">
                  <c:v>625.94565204083199</c:v>
                </c:pt>
                <c:pt idx="7896">
                  <c:v>453.30478326577401</c:v>
                </c:pt>
                <c:pt idx="7897">
                  <c:v>294.05953756744498</c:v>
                </c:pt>
                <c:pt idx="7898">
                  <c:v>153.262033605493</c:v>
                </c:pt>
                <c:pt idx="7899">
                  <c:v>75.593451906773794</c:v>
                </c:pt>
                <c:pt idx="7900">
                  <c:v>21.497989470207699</c:v>
                </c:pt>
                <c:pt idx="7901">
                  <c:v>0</c:v>
                </c:pt>
                <c:pt idx="7902">
                  <c:v>0</c:v>
                </c:pt>
                <c:pt idx="7903">
                  <c:v>972.70424802273101</c:v>
                </c:pt>
                <c:pt idx="7904">
                  <c:v>1196.56860422714</c:v>
                </c:pt>
                <c:pt idx="7905">
                  <c:v>1753.0622760044901</c:v>
                </c:pt>
                <c:pt idx="7906">
                  <c:v>2131.0402565844402</c:v>
                </c:pt>
                <c:pt idx="7907">
                  <c:v>2522.7380606794</c:v>
                </c:pt>
                <c:pt idx="7908">
                  <c:v>2784.36586408327</c:v>
                </c:pt>
                <c:pt idx="7909">
                  <c:v>3272.5525003859798</c:v>
                </c:pt>
                <c:pt idx="7910">
                  <c:v>4271.59053722111</c:v>
                </c:pt>
                <c:pt idx="7911">
                  <c:v>4972.5445523989702</c:v>
                </c:pt>
                <c:pt idx="7912">
                  <c:v>4918.0911793089399</c:v>
                </c:pt>
                <c:pt idx="7913">
                  <c:v>3635.348267462</c:v>
                </c:pt>
                <c:pt idx="7914">
                  <c:v>2984.94338460268</c:v>
                </c:pt>
                <c:pt idx="7915">
                  <c:v>2221.31618402409</c:v>
                </c:pt>
                <c:pt idx="7916">
                  <c:v>1292.0791606094899</c:v>
                </c:pt>
                <c:pt idx="7917">
                  <c:v>1010.9340054913</c:v>
                </c:pt>
                <c:pt idx="7918">
                  <c:v>784.91191042854405</c:v>
                </c:pt>
                <c:pt idx="7919">
                  <c:v>594.40365406621504</c:v>
                </c:pt>
                <c:pt idx="7920">
                  <c:v>433.63398954374497</c:v>
                </c:pt>
                <c:pt idx="7921">
                  <c:v>300.28363284793699</c:v>
                </c:pt>
                <c:pt idx="7922">
                  <c:v>186.83723120108999</c:v>
                </c:pt>
                <c:pt idx="7923">
                  <c:v>85.011302644457501</c:v>
                </c:pt>
                <c:pt idx="7924">
                  <c:v>4.7416980893301499</c:v>
                </c:pt>
                <c:pt idx="7925">
                  <c:v>0</c:v>
                </c:pt>
                <c:pt idx="7926">
                  <c:v>0</c:v>
                </c:pt>
                <c:pt idx="7927">
                  <c:v>296.75798036461799</c:v>
                </c:pt>
                <c:pt idx="7928">
                  <c:v>597.81361789856498</c:v>
                </c:pt>
                <c:pt idx="7929">
                  <c:v>1570.1060437046101</c:v>
                </c:pt>
                <c:pt idx="7930">
                  <c:v>1943.4394048403001</c:v>
                </c:pt>
                <c:pt idx="7931">
                  <c:v>2449.37712338857</c:v>
                </c:pt>
                <c:pt idx="7932">
                  <c:v>2700.8479457836902</c:v>
                </c:pt>
                <c:pt idx="7933">
                  <c:v>3120.12291701813</c:v>
                </c:pt>
                <c:pt idx="7934">
                  <c:v>4329.0590980602101</c:v>
                </c:pt>
                <c:pt idx="7935">
                  <c:v>4832.5150236811196</c:v>
                </c:pt>
                <c:pt idx="7936">
                  <c:v>4931.2956959893099</c:v>
                </c:pt>
                <c:pt idx="7937">
                  <c:v>3502.5662035005298</c:v>
                </c:pt>
                <c:pt idx="7938">
                  <c:v>2894.24051361495</c:v>
                </c:pt>
                <c:pt idx="7939">
                  <c:v>2193.9467266532001</c:v>
                </c:pt>
                <c:pt idx="7940">
                  <c:v>1265.06929954712</c:v>
                </c:pt>
                <c:pt idx="7941">
                  <c:v>998.14647197944703</c:v>
                </c:pt>
                <c:pt idx="7942">
                  <c:v>776.11659204447801</c:v>
                </c:pt>
                <c:pt idx="7943">
                  <c:v>582.00265484596105</c:v>
                </c:pt>
                <c:pt idx="7944">
                  <c:v>440.81172169019499</c:v>
                </c:pt>
                <c:pt idx="7945">
                  <c:v>312.59076082253</c:v>
                </c:pt>
                <c:pt idx="7946">
                  <c:v>208.51938654908099</c:v>
                </c:pt>
                <c:pt idx="7947">
                  <c:v>126.756640848072</c:v>
                </c:pt>
                <c:pt idx="7948">
                  <c:v>50.930410519920699</c:v>
                </c:pt>
                <c:pt idx="7949">
                  <c:v>0</c:v>
                </c:pt>
                <c:pt idx="7950">
                  <c:v>0</c:v>
                </c:pt>
                <c:pt idx="7951">
                  <c:v>935.74730846422995</c:v>
                </c:pt>
                <c:pt idx="7952">
                  <c:v>1178.75547795184</c:v>
                </c:pt>
                <c:pt idx="7953">
                  <c:v>1796.4307652584</c:v>
                </c:pt>
                <c:pt idx="7954">
                  <c:v>2158.0010903921998</c:v>
                </c:pt>
                <c:pt idx="7955">
                  <c:v>2534.3530579139601</c:v>
                </c:pt>
                <c:pt idx="7956">
                  <c:v>2844.67669058314</c:v>
                </c:pt>
                <c:pt idx="7957">
                  <c:v>3290.2790210683002</c:v>
                </c:pt>
                <c:pt idx="7958">
                  <c:v>4130.1396326233498</c:v>
                </c:pt>
                <c:pt idx="7959">
                  <c:v>5916.1632288572901</c:v>
                </c:pt>
                <c:pt idx="7960">
                  <c:v>4694.9504236717803</c:v>
                </c:pt>
                <c:pt idx="7961">
                  <c:v>2665.6715406183198</c:v>
                </c:pt>
                <c:pt idx="7962">
                  <c:v>2791.9981134563</c:v>
                </c:pt>
                <c:pt idx="7963">
                  <c:v>2257.7068302448401</c:v>
                </c:pt>
                <c:pt idx="7964">
                  <c:v>1282.54863109349</c:v>
                </c:pt>
                <c:pt idx="7965">
                  <c:v>993.37688455143302</c:v>
                </c:pt>
                <c:pt idx="7966">
                  <c:v>769.45390005761101</c:v>
                </c:pt>
                <c:pt idx="7967">
                  <c:v>581.28015401364098</c:v>
                </c:pt>
                <c:pt idx="7968">
                  <c:v>421.98357780565902</c:v>
                </c:pt>
                <c:pt idx="7969">
                  <c:v>291.044852647239</c:v>
                </c:pt>
                <c:pt idx="7970">
                  <c:v>180.101491282073</c:v>
                </c:pt>
                <c:pt idx="7971">
                  <c:v>63.614601587470197</c:v>
                </c:pt>
                <c:pt idx="7972">
                  <c:v>1.66018529864038</c:v>
                </c:pt>
                <c:pt idx="7973">
                  <c:v>0</c:v>
                </c:pt>
                <c:pt idx="7974">
                  <c:v>0</c:v>
                </c:pt>
                <c:pt idx="7975">
                  <c:v>0</c:v>
                </c:pt>
                <c:pt idx="7976">
                  <c:v>362.89136164404198</c:v>
                </c:pt>
                <c:pt idx="7977">
                  <c:v>1270.0220899583001</c:v>
                </c:pt>
                <c:pt idx="7978">
                  <c:v>1766.5493289277799</c:v>
                </c:pt>
                <c:pt idx="7979">
                  <c:v>2268.7856085438698</c:v>
                </c:pt>
                <c:pt idx="7980">
                  <c:v>2530.15840530267</c:v>
                </c:pt>
                <c:pt idx="7981">
                  <c:v>3672.9086548622799</c:v>
                </c:pt>
                <c:pt idx="7982">
                  <c:v>3931.7477122589798</c:v>
                </c:pt>
                <c:pt idx="7983">
                  <c:v>4618.5033354563702</c:v>
                </c:pt>
                <c:pt idx="7984">
                  <c:v>4963.6779627067699</c:v>
                </c:pt>
                <c:pt idx="7985">
                  <c:v>3349.79533871187</c:v>
                </c:pt>
                <c:pt idx="7986">
                  <c:v>2772.8012373924398</c:v>
                </c:pt>
                <c:pt idx="7987">
                  <c:v>1434.91624270488</c:v>
                </c:pt>
                <c:pt idx="7988">
                  <c:v>1265.59432109211</c:v>
                </c:pt>
                <c:pt idx="7989">
                  <c:v>990.28739774697499</c:v>
                </c:pt>
                <c:pt idx="7990">
                  <c:v>833.14584261907703</c:v>
                </c:pt>
                <c:pt idx="7991">
                  <c:v>723.06317073654304</c:v>
                </c:pt>
                <c:pt idx="7992">
                  <c:v>581.09098380648504</c:v>
                </c:pt>
                <c:pt idx="7993">
                  <c:v>425.233064698021</c:v>
                </c:pt>
                <c:pt idx="7994">
                  <c:v>248.50253765588499</c:v>
                </c:pt>
                <c:pt idx="7995">
                  <c:v>113.396698819031</c:v>
                </c:pt>
                <c:pt idx="7996">
                  <c:v>18.352911295742</c:v>
                </c:pt>
                <c:pt idx="7997">
                  <c:v>0</c:v>
                </c:pt>
                <c:pt idx="7998">
                  <c:v>0</c:v>
                </c:pt>
                <c:pt idx="7999">
                  <c:v>0</c:v>
                </c:pt>
                <c:pt idx="8000">
                  <c:v>0</c:v>
                </c:pt>
                <c:pt idx="8001">
                  <c:v>204.25845543292201</c:v>
                </c:pt>
                <c:pt idx="8002">
                  <c:v>521.532213848109</c:v>
                </c:pt>
                <c:pt idx="8003">
                  <c:v>938.06844788896103</c:v>
                </c:pt>
                <c:pt idx="8004">
                  <c:v>958.23312421770004</c:v>
                </c:pt>
                <c:pt idx="8005">
                  <c:v>1800.45346204054</c:v>
                </c:pt>
                <c:pt idx="8006">
                  <c:v>1872.1482402106401</c:v>
                </c:pt>
                <c:pt idx="8007">
                  <c:v>3242.9342445930602</c:v>
                </c:pt>
                <c:pt idx="8008">
                  <c:v>2904.42186304602</c:v>
                </c:pt>
                <c:pt idx="8009">
                  <c:v>2104.48010047357</c:v>
                </c:pt>
                <c:pt idx="8010">
                  <c:v>1653.2615869557001</c:v>
                </c:pt>
                <c:pt idx="8011">
                  <c:v>1311.19863004588</c:v>
                </c:pt>
                <c:pt idx="8012">
                  <c:v>1027.5698558832701</c:v>
                </c:pt>
                <c:pt idx="8013">
                  <c:v>790.31879249991403</c:v>
                </c:pt>
                <c:pt idx="8014">
                  <c:v>593.02494034391896</c:v>
                </c:pt>
                <c:pt idx="8015">
                  <c:v>406.98269758050998</c:v>
                </c:pt>
                <c:pt idx="8016">
                  <c:v>229.081998057351</c:v>
                </c:pt>
                <c:pt idx="8017">
                  <c:v>57.2544330823088</c:v>
                </c:pt>
                <c:pt idx="8018">
                  <c:v>0</c:v>
                </c:pt>
                <c:pt idx="8019">
                  <c:v>0</c:v>
                </c:pt>
                <c:pt idx="8020">
                  <c:v>0</c:v>
                </c:pt>
                <c:pt idx="8021">
                  <c:v>0</c:v>
                </c:pt>
                <c:pt idx="8022">
                  <c:v>0</c:v>
                </c:pt>
                <c:pt idx="8023">
                  <c:v>0</c:v>
                </c:pt>
                <c:pt idx="8024">
                  <c:v>0</c:v>
                </c:pt>
                <c:pt idx="8025">
                  <c:v>0</c:v>
                </c:pt>
                <c:pt idx="8026">
                  <c:v>0</c:v>
                </c:pt>
                <c:pt idx="8027">
                  <c:v>0</c:v>
                </c:pt>
                <c:pt idx="8028">
                  <c:v>0</c:v>
                </c:pt>
                <c:pt idx="8029">
                  <c:v>197.050832444458</c:v>
                </c:pt>
                <c:pt idx="8030">
                  <c:v>1119.46977861816</c:v>
                </c:pt>
                <c:pt idx="8031">
                  <c:v>1802.4802962229101</c:v>
                </c:pt>
                <c:pt idx="8032">
                  <c:v>1695.19037163341</c:v>
                </c:pt>
                <c:pt idx="8033">
                  <c:v>943.93571294890899</c:v>
                </c:pt>
                <c:pt idx="8034">
                  <c:v>563.01335951702299</c:v>
                </c:pt>
                <c:pt idx="8035">
                  <c:v>295.878652567259</c:v>
                </c:pt>
                <c:pt idx="8036">
                  <c:v>99.553746638166203</c:v>
                </c:pt>
                <c:pt idx="8037">
                  <c:v>0</c:v>
                </c:pt>
                <c:pt idx="8038">
                  <c:v>0</c:v>
                </c:pt>
                <c:pt idx="8039">
                  <c:v>0</c:v>
                </c:pt>
                <c:pt idx="8040">
                  <c:v>0</c:v>
                </c:pt>
                <c:pt idx="8041">
                  <c:v>0</c:v>
                </c:pt>
                <c:pt idx="8042">
                  <c:v>0</c:v>
                </c:pt>
                <c:pt idx="8043">
                  <c:v>0</c:v>
                </c:pt>
                <c:pt idx="8044">
                  <c:v>0</c:v>
                </c:pt>
                <c:pt idx="8045">
                  <c:v>0</c:v>
                </c:pt>
                <c:pt idx="8046">
                  <c:v>0</c:v>
                </c:pt>
                <c:pt idx="8047">
                  <c:v>0</c:v>
                </c:pt>
                <c:pt idx="8048">
                  <c:v>296.83958957241299</c:v>
                </c:pt>
                <c:pt idx="8049">
                  <c:v>910.95645774487105</c:v>
                </c:pt>
                <c:pt idx="8050">
                  <c:v>1275.5623980747</c:v>
                </c:pt>
                <c:pt idx="8051">
                  <c:v>1611.26558003115</c:v>
                </c:pt>
                <c:pt idx="8052">
                  <c:v>1344.3055109474301</c:v>
                </c:pt>
                <c:pt idx="8053">
                  <c:v>2539.12545211311</c:v>
                </c:pt>
                <c:pt idx="8054">
                  <c:v>3327.0045624361201</c:v>
                </c:pt>
                <c:pt idx="8055">
                  <c:v>4068.5401079406702</c:v>
                </c:pt>
                <c:pt idx="8056">
                  <c:v>3928.3296708994299</c:v>
                </c:pt>
                <c:pt idx="8057">
                  <c:v>3361.1447885266998</c:v>
                </c:pt>
                <c:pt idx="8058">
                  <c:v>2524.6895691746299</c:v>
                </c:pt>
                <c:pt idx="8059">
                  <c:v>1764.3896381023701</c:v>
                </c:pt>
                <c:pt idx="8060">
                  <c:v>874.797781049886</c:v>
                </c:pt>
                <c:pt idx="8061">
                  <c:v>638.50979089605198</c:v>
                </c:pt>
                <c:pt idx="8062">
                  <c:v>436.27369666196603</c:v>
                </c:pt>
                <c:pt idx="8063">
                  <c:v>252.298804902444</c:v>
                </c:pt>
                <c:pt idx="8064">
                  <c:v>110.271253025311</c:v>
                </c:pt>
                <c:pt idx="8065">
                  <c:v>9.5334543763251407</c:v>
                </c:pt>
                <c:pt idx="8066">
                  <c:v>0</c:v>
                </c:pt>
                <c:pt idx="8067">
                  <c:v>0</c:v>
                </c:pt>
                <c:pt idx="8068">
                  <c:v>0</c:v>
                </c:pt>
                <c:pt idx="8069">
                  <c:v>0</c:v>
                </c:pt>
                <c:pt idx="8070">
                  <c:v>0</c:v>
                </c:pt>
                <c:pt idx="8071">
                  <c:v>0</c:v>
                </c:pt>
                <c:pt idx="8072">
                  <c:v>0</c:v>
                </c:pt>
                <c:pt idx="8073">
                  <c:v>1214.30654382647</c:v>
                </c:pt>
                <c:pt idx="8074">
                  <c:v>1536.5504955567901</c:v>
                </c:pt>
                <c:pt idx="8075">
                  <c:v>2027.6005389719401</c:v>
                </c:pt>
                <c:pt idx="8076">
                  <c:v>2317.3630453914202</c:v>
                </c:pt>
                <c:pt idx="8077">
                  <c:v>3401.8037970944101</c:v>
                </c:pt>
                <c:pt idx="8078">
                  <c:v>3736.65639052399</c:v>
                </c:pt>
                <c:pt idx="8079">
                  <c:v>4331.7805536201304</c:v>
                </c:pt>
                <c:pt idx="8080">
                  <c:v>4254.7018963354503</c:v>
                </c:pt>
                <c:pt idx="8081">
                  <c:v>3156.0445883848802</c:v>
                </c:pt>
                <c:pt idx="8082">
                  <c:v>2612.7847515773301</c:v>
                </c:pt>
                <c:pt idx="8083">
                  <c:v>1911.72815538239</c:v>
                </c:pt>
                <c:pt idx="8084">
                  <c:v>1020.13456095867</c:v>
                </c:pt>
                <c:pt idx="8085">
                  <c:v>771.783357867277</c:v>
                </c:pt>
                <c:pt idx="8086">
                  <c:v>569.90932327995097</c:v>
                </c:pt>
                <c:pt idx="8087">
                  <c:v>385.93820849835402</c:v>
                </c:pt>
                <c:pt idx="8088">
                  <c:v>236.10254440500501</c:v>
                </c:pt>
                <c:pt idx="8089">
                  <c:v>116.39572460629201</c:v>
                </c:pt>
                <c:pt idx="8090">
                  <c:v>19.552115640756298</c:v>
                </c:pt>
                <c:pt idx="8091">
                  <c:v>0</c:v>
                </c:pt>
                <c:pt idx="8092">
                  <c:v>0</c:v>
                </c:pt>
                <c:pt idx="8093">
                  <c:v>0</c:v>
                </c:pt>
                <c:pt idx="8094">
                  <c:v>0</c:v>
                </c:pt>
                <c:pt idx="8095">
                  <c:v>338.21394100895498</c:v>
                </c:pt>
                <c:pt idx="8096">
                  <c:v>0</c:v>
                </c:pt>
                <c:pt idx="8097">
                  <c:v>1280.4118489948301</c:v>
                </c:pt>
                <c:pt idx="8098">
                  <c:v>1662.7931109366</c:v>
                </c:pt>
                <c:pt idx="8099">
                  <c:v>2163.16999224952</c:v>
                </c:pt>
                <c:pt idx="8100">
                  <c:v>2430.6434367858801</c:v>
                </c:pt>
                <c:pt idx="8101">
                  <c:v>2680.0628244458198</c:v>
                </c:pt>
                <c:pt idx="8102">
                  <c:v>4081.67264941536</c:v>
                </c:pt>
                <c:pt idx="8103">
                  <c:v>4656.6604553386596</c:v>
                </c:pt>
                <c:pt idx="8104">
                  <c:v>4616.2370799547198</c:v>
                </c:pt>
                <c:pt idx="8105">
                  <c:v>3629.4833695561301</c:v>
                </c:pt>
                <c:pt idx="8106">
                  <c:v>2786.6218211443002</c:v>
                </c:pt>
                <c:pt idx="8107">
                  <c:v>2063.2798028110401</c:v>
                </c:pt>
                <c:pt idx="8108">
                  <c:v>1189.0111835370999</c:v>
                </c:pt>
                <c:pt idx="8109">
                  <c:v>906.14981927767303</c:v>
                </c:pt>
                <c:pt idx="8110">
                  <c:v>701.83710766838101</c:v>
                </c:pt>
                <c:pt idx="8111">
                  <c:v>533.35326582575499</c:v>
                </c:pt>
                <c:pt idx="8112">
                  <c:v>385.39748294957599</c:v>
                </c:pt>
                <c:pt idx="8113">
                  <c:v>256.439627044183</c:v>
                </c:pt>
                <c:pt idx="8114">
                  <c:v>143.357053785196</c:v>
                </c:pt>
                <c:pt idx="8115">
                  <c:v>38.626795998823702</c:v>
                </c:pt>
                <c:pt idx="8116">
                  <c:v>0</c:v>
                </c:pt>
                <c:pt idx="8117">
                  <c:v>0</c:v>
                </c:pt>
                <c:pt idx="8118">
                  <c:v>0</c:v>
                </c:pt>
                <c:pt idx="8119">
                  <c:v>0</c:v>
                </c:pt>
                <c:pt idx="8120">
                  <c:v>471.43383126259903</c:v>
                </c:pt>
                <c:pt idx="8121">
                  <c:v>1402.43200590064</c:v>
                </c:pt>
                <c:pt idx="8122">
                  <c:v>1768.8282600371101</c:v>
                </c:pt>
                <c:pt idx="8123">
                  <c:v>2302.6543572148698</c:v>
                </c:pt>
                <c:pt idx="8124">
                  <c:v>2564.45072300012</c:v>
                </c:pt>
                <c:pt idx="8125">
                  <c:v>3869.2505148492401</c:v>
                </c:pt>
                <c:pt idx="8126">
                  <c:v>3946.0621341019501</c:v>
                </c:pt>
                <c:pt idx="8127">
                  <c:v>4820.7695750390403</c:v>
                </c:pt>
                <c:pt idx="8128">
                  <c:v>4614.0584368395203</c:v>
                </c:pt>
                <c:pt idx="8129">
                  <c:v>3414.70585100579</c:v>
                </c:pt>
                <c:pt idx="8130">
                  <c:v>2833.60976036171</c:v>
                </c:pt>
                <c:pt idx="8131">
                  <c:v>2101.7996916121301</c:v>
                </c:pt>
                <c:pt idx="8132">
                  <c:v>1174.0700747365299</c:v>
                </c:pt>
                <c:pt idx="8133">
                  <c:v>898.22015505367403</c:v>
                </c:pt>
                <c:pt idx="8134">
                  <c:v>674.18124595864799</c:v>
                </c:pt>
                <c:pt idx="8135">
                  <c:v>463.91882492677098</c:v>
                </c:pt>
                <c:pt idx="8136">
                  <c:v>249.59577110312301</c:v>
                </c:pt>
                <c:pt idx="8137">
                  <c:v>170.159161261908</c:v>
                </c:pt>
                <c:pt idx="8138">
                  <c:v>32.911068505443303</c:v>
                </c:pt>
                <c:pt idx="8139">
                  <c:v>0</c:v>
                </c:pt>
                <c:pt idx="8140">
                  <c:v>0</c:v>
                </c:pt>
                <c:pt idx="8141">
                  <c:v>0</c:v>
                </c:pt>
                <c:pt idx="8142">
                  <c:v>0</c:v>
                </c:pt>
                <c:pt idx="8143">
                  <c:v>0</c:v>
                </c:pt>
                <c:pt idx="8144">
                  <c:v>886.94946321585496</c:v>
                </c:pt>
                <c:pt idx="8145">
                  <c:v>1418.3059641483701</c:v>
                </c:pt>
                <c:pt idx="8146">
                  <c:v>2368.7323228208102</c:v>
                </c:pt>
                <c:pt idx="8147">
                  <c:v>2400.3439367911401</c:v>
                </c:pt>
                <c:pt idx="8148">
                  <c:v>2558.5136790609799</c:v>
                </c:pt>
                <c:pt idx="8149">
                  <c:v>2786.2717931205302</c:v>
                </c:pt>
                <c:pt idx="8150">
                  <c:v>3366.2154836344798</c:v>
                </c:pt>
                <c:pt idx="8151">
                  <c:v>3778.8243870690299</c:v>
                </c:pt>
                <c:pt idx="8152">
                  <c:v>3113.9790506153099</c:v>
                </c:pt>
                <c:pt idx="8153">
                  <c:v>2536.6144916101898</c:v>
                </c:pt>
                <c:pt idx="8154">
                  <c:v>2145.2257397630901</c:v>
                </c:pt>
                <c:pt idx="8155">
                  <c:v>1542.28423587068</c:v>
                </c:pt>
                <c:pt idx="8156">
                  <c:v>729.09668342440204</c:v>
                </c:pt>
                <c:pt idx="8157">
                  <c:v>546.01275661393697</c:v>
                </c:pt>
                <c:pt idx="8158">
                  <c:v>386.02213942225802</c:v>
                </c:pt>
                <c:pt idx="8159">
                  <c:v>244.94406598696301</c:v>
                </c:pt>
                <c:pt idx="8160">
                  <c:v>121.879418478506</c:v>
                </c:pt>
                <c:pt idx="8161">
                  <c:v>19.467049785561201</c:v>
                </c:pt>
                <c:pt idx="8162">
                  <c:v>0</c:v>
                </c:pt>
                <c:pt idx="8163">
                  <c:v>0</c:v>
                </c:pt>
                <c:pt idx="8164">
                  <c:v>0</c:v>
                </c:pt>
                <c:pt idx="8165">
                  <c:v>0</c:v>
                </c:pt>
                <c:pt idx="8166">
                  <c:v>0</c:v>
                </c:pt>
                <c:pt idx="8167">
                  <c:v>0</c:v>
                </c:pt>
                <c:pt idx="8168">
                  <c:v>0</c:v>
                </c:pt>
                <c:pt idx="8169">
                  <c:v>0</c:v>
                </c:pt>
                <c:pt idx="8170">
                  <c:v>124.36796556383599</c:v>
                </c:pt>
                <c:pt idx="8171">
                  <c:v>443.125434768633</c:v>
                </c:pt>
                <c:pt idx="8172">
                  <c:v>732.90896258616795</c:v>
                </c:pt>
                <c:pt idx="8173">
                  <c:v>1001.14201218111</c:v>
                </c:pt>
                <c:pt idx="8174">
                  <c:v>1535.3438462829999</c:v>
                </c:pt>
                <c:pt idx="8175">
                  <c:v>1834.15340135015</c:v>
                </c:pt>
                <c:pt idx="8176">
                  <c:v>1515.9705088267599</c:v>
                </c:pt>
                <c:pt idx="8177">
                  <c:v>1060.4787838356699</c:v>
                </c:pt>
                <c:pt idx="8178">
                  <c:v>789.45667461164498</c:v>
                </c:pt>
                <c:pt idx="8179">
                  <c:v>590.58692913267203</c:v>
                </c:pt>
                <c:pt idx="8180">
                  <c:v>436.38976893534698</c:v>
                </c:pt>
                <c:pt idx="8181">
                  <c:v>309.20860078365803</c:v>
                </c:pt>
                <c:pt idx="8182">
                  <c:v>197.79943848880899</c:v>
                </c:pt>
                <c:pt idx="8183">
                  <c:v>102.621012574809</c:v>
                </c:pt>
                <c:pt idx="8184">
                  <c:v>22.964286703252199</c:v>
                </c:pt>
                <c:pt idx="8185">
                  <c:v>0</c:v>
                </c:pt>
                <c:pt idx="8186">
                  <c:v>0</c:v>
                </c:pt>
                <c:pt idx="8187">
                  <c:v>0</c:v>
                </c:pt>
                <c:pt idx="8188">
                  <c:v>0</c:v>
                </c:pt>
                <c:pt idx="8189">
                  <c:v>0</c:v>
                </c:pt>
                <c:pt idx="8190">
                  <c:v>0</c:v>
                </c:pt>
                <c:pt idx="8191">
                  <c:v>0</c:v>
                </c:pt>
                <c:pt idx="8192">
                  <c:v>0</c:v>
                </c:pt>
                <c:pt idx="8193">
                  <c:v>0</c:v>
                </c:pt>
                <c:pt idx="8194">
                  <c:v>389.66369069865902</c:v>
                </c:pt>
                <c:pt idx="8195">
                  <c:v>498.32404520941702</c:v>
                </c:pt>
                <c:pt idx="8196">
                  <c:v>715.07704597002498</c:v>
                </c:pt>
                <c:pt idx="8197">
                  <c:v>991.60552141114601</c:v>
                </c:pt>
                <c:pt idx="8198">
                  <c:v>1722.06137697699</c:v>
                </c:pt>
                <c:pt idx="8199">
                  <c:v>2403.7398325465801</c:v>
                </c:pt>
                <c:pt idx="8200">
                  <c:v>2195.5772597004998</c:v>
                </c:pt>
                <c:pt idx="8201">
                  <c:v>1418.17709016191</c:v>
                </c:pt>
                <c:pt idx="8202">
                  <c:v>1021.52770346825</c:v>
                </c:pt>
                <c:pt idx="8203">
                  <c:v>749.32750036231005</c:v>
                </c:pt>
                <c:pt idx="8204">
                  <c:v>548.67288555410801</c:v>
                </c:pt>
                <c:pt idx="8205">
                  <c:v>327.95800303058502</c:v>
                </c:pt>
                <c:pt idx="8206">
                  <c:v>264.14067328699502</c:v>
                </c:pt>
                <c:pt idx="8207">
                  <c:v>121.544459926058</c:v>
                </c:pt>
                <c:pt idx="8208">
                  <c:v>20.501696844370802</c:v>
                </c:pt>
                <c:pt idx="8209">
                  <c:v>0</c:v>
                </c:pt>
                <c:pt idx="8210">
                  <c:v>0</c:v>
                </c:pt>
                <c:pt idx="8211">
                  <c:v>0</c:v>
                </c:pt>
                <c:pt idx="8212">
                  <c:v>0</c:v>
                </c:pt>
                <c:pt idx="8213">
                  <c:v>0</c:v>
                </c:pt>
                <c:pt idx="8214">
                  <c:v>0</c:v>
                </c:pt>
                <c:pt idx="8215">
                  <c:v>429.19321150016498</c:v>
                </c:pt>
                <c:pt idx="8216">
                  <c:v>809.11371788225904</c:v>
                </c:pt>
                <c:pt idx="8217">
                  <c:v>1220.4505432384899</c:v>
                </c:pt>
                <c:pt idx="8218">
                  <c:v>1547.17176094351</c:v>
                </c:pt>
                <c:pt idx="8219">
                  <c:v>2012.520983527</c:v>
                </c:pt>
                <c:pt idx="8220">
                  <c:v>2419.8602770213902</c:v>
                </c:pt>
                <c:pt idx="8221">
                  <c:v>2645.88232782253</c:v>
                </c:pt>
                <c:pt idx="8222">
                  <c:v>5076.8130076749903</c:v>
                </c:pt>
                <c:pt idx="8223">
                  <c:v>4819.96555034218</c:v>
                </c:pt>
                <c:pt idx="8224">
                  <c:v>4971.2879684031104</c:v>
                </c:pt>
                <c:pt idx="8225">
                  <c:v>3219.1983846948601</c:v>
                </c:pt>
                <c:pt idx="8226">
                  <c:v>2678.5593240938601</c:v>
                </c:pt>
                <c:pt idx="8227">
                  <c:v>1978.66543288706</c:v>
                </c:pt>
                <c:pt idx="8228">
                  <c:v>1092.5165794535101</c:v>
                </c:pt>
                <c:pt idx="8229">
                  <c:v>847.62981442154899</c:v>
                </c:pt>
                <c:pt idx="8230">
                  <c:v>651.18159069819296</c:v>
                </c:pt>
                <c:pt idx="8231">
                  <c:v>483.57992709015201</c:v>
                </c:pt>
                <c:pt idx="8232">
                  <c:v>341.09225794008103</c:v>
                </c:pt>
                <c:pt idx="8233">
                  <c:v>219.072649528271</c:v>
                </c:pt>
                <c:pt idx="8234">
                  <c:v>117.89020590762701</c:v>
                </c:pt>
                <c:pt idx="8235">
                  <c:v>22.415328835355599</c:v>
                </c:pt>
                <c:pt idx="8236">
                  <c:v>0</c:v>
                </c:pt>
                <c:pt idx="8237">
                  <c:v>0</c:v>
                </c:pt>
                <c:pt idx="8238">
                  <c:v>0</c:v>
                </c:pt>
                <c:pt idx="8239">
                  <c:v>0</c:v>
                </c:pt>
                <c:pt idx="8240">
                  <c:v>0</c:v>
                </c:pt>
                <c:pt idx="8241">
                  <c:v>1294.15650638493</c:v>
                </c:pt>
                <c:pt idx="8242">
                  <c:v>2256.6918872187898</c:v>
                </c:pt>
                <c:pt idx="8243">
                  <c:v>2331.9798683662598</c:v>
                </c:pt>
                <c:pt idx="8244">
                  <c:v>2557.4981128781501</c:v>
                </c:pt>
                <c:pt idx="8245">
                  <c:v>3606.7552774272999</c:v>
                </c:pt>
                <c:pt idx="8246">
                  <c:v>3970.9173508446202</c:v>
                </c:pt>
                <c:pt idx="8247">
                  <c:v>4415.3337172436604</c:v>
                </c:pt>
                <c:pt idx="8248">
                  <c:v>4110.36513605446</c:v>
                </c:pt>
                <c:pt idx="8249">
                  <c:v>3206.2565234439098</c:v>
                </c:pt>
                <c:pt idx="8250">
                  <c:v>2688.3795453990801</c:v>
                </c:pt>
                <c:pt idx="8251">
                  <c:v>1998.82876000232</c:v>
                </c:pt>
                <c:pt idx="8252">
                  <c:v>1095.33076020257</c:v>
                </c:pt>
                <c:pt idx="8253">
                  <c:v>833.25799383983497</c:v>
                </c:pt>
                <c:pt idx="8254">
                  <c:v>619.60392500384705</c:v>
                </c:pt>
                <c:pt idx="8255">
                  <c:v>413.14781353049398</c:v>
                </c:pt>
                <c:pt idx="8256">
                  <c:v>207.79290556300799</c:v>
                </c:pt>
                <c:pt idx="8257">
                  <c:v>122.328447410406</c:v>
                </c:pt>
                <c:pt idx="8258">
                  <c:v>7.0601731907077596</c:v>
                </c:pt>
                <c:pt idx="8259">
                  <c:v>0</c:v>
                </c:pt>
                <c:pt idx="8260">
                  <c:v>0</c:v>
                </c:pt>
                <c:pt idx="8261">
                  <c:v>0</c:v>
                </c:pt>
                <c:pt idx="8262">
                  <c:v>0</c:v>
                </c:pt>
                <c:pt idx="8263">
                  <c:v>0</c:v>
                </c:pt>
                <c:pt idx="8264">
                  <c:v>236.34278047354101</c:v>
                </c:pt>
                <c:pt idx="8265">
                  <c:v>970.91421779796303</c:v>
                </c:pt>
                <c:pt idx="8266">
                  <c:v>1564.86344199012</c:v>
                </c:pt>
                <c:pt idx="8267">
                  <c:v>1974.74497699884</c:v>
                </c:pt>
                <c:pt idx="8268">
                  <c:v>2357.10761544767</c:v>
                </c:pt>
                <c:pt idx="8269">
                  <c:v>2619.9730362494101</c:v>
                </c:pt>
                <c:pt idx="8270">
                  <c:v>3162.1330039433701</c:v>
                </c:pt>
                <c:pt idx="8271">
                  <c:v>3491.9234547863398</c:v>
                </c:pt>
                <c:pt idx="8272">
                  <c:v>3378.1189683059902</c:v>
                </c:pt>
                <c:pt idx="8273">
                  <c:v>2677.4938106528398</c:v>
                </c:pt>
                <c:pt idx="8274">
                  <c:v>2251.8571416978598</c:v>
                </c:pt>
                <c:pt idx="8275">
                  <c:v>1626.5608879849101</c:v>
                </c:pt>
                <c:pt idx="8276">
                  <c:v>824.25926668915997</c:v>
                </c:pt>
                <c:pt idx="8277">
                  <c:v>593.44545109068804</c:v>
                </c:pt>
                <c:pt idx="8278">
                  <c:v>399.64830940667298</c:v>
                </c:pt>
                <c:pt idx="8279">
                  <c:v>225.471283703192</c:v>
                </c:pt>
                <c:pt idx="8280">
                  <c:v>101.80921439925901</c:v>
                </c:pt>
                <c:pt idx="8281">
                  <c:v>16.0860791001523</c:v>
                </c:pt>
                <c:pt idx="8282">
                  <c:v>0</c:v>
                </c:pt>
                <c:pt idx="8283">
                  <c:v>0</c:v>
                </c:pt>
                <c:pt idx="8284">
                  <c:v>0</c:v>
                </c:pt>
                <c:pt idx="8285">
                  <c:v>0</c:v>
                </c:pt>
                <c:pt idx="8286">
                  <c:v>0</c:v>
                </c:pt>
                <c:pt idx="8287">
                  <c:v>0</c:v>
                </c:pt>
                <c:pt idx="8288">
                  <c:v>318.94644525999502</c:v>
                </c:pt>
                <c:pt idx="8289">
                  <c:v>1476.18820466642</c:v>
                </c:pt>
                <c:pt idx="8290">
                  <c:v>1821.67895922613</c:v>
                </c:pt>
                <c:pt idx="8291">
                  <c:v>2314.3068409232001</c:v>
                </c:pt>
                <c:pt idx="8292">
                  <c:v>2552.1914695805299</c:v>
                </c:pt>
                <c:pt idx="8293">
                  <c:v>2909.5436107660898</c:v>
                </c:pt>
                <c:pt idx="8294">
                  <c:v>3409.04253240363</c:v>
                </c:pt>
                <c:pt idx="8295">
                  <c:v>3530.1725786772899</c:v>
                </c:pt>
                <c:pt idx="8296">
                  <c:v>3225.5244857739099</c:v>
                </c:pt>
                <c:pt idx="8297">
                  <c:v>3426.7537187440598</c:v>
                </c:pt>
                <c:pt idx="8298">
                  <c:v>2484.6217554576101</c:v>
                </c:pt>
                <c:pt idx="8299">
                  <c:v>1829.8488752666101</c:v>
                </c:pt>
                <c:pt idx="8300">
                  <c:v>1022.16806642679</c:v>
                </c:pt>
                <c:pt idx="8301">
                  <c:v>801.85661559458094</c:v>
                </c:pt>
                <c:pt idx="8302">
                  <c:v>623.54273643853196</c:v>
                </c:pt>
                <c:pt idx="8303">
                  <c:v>471.75555366449601</c:v>
                </c:pt>
                <c:pt idx="8304">
                  <c:v>365.167293637775</c:v>
                </c:pt>
                <c:pt idx="8305">
                  <c:v>295.47370131794901</c:v>
                </c:pt>
                <c:pt idx="8306">
                  <c:v>250.62916900656199</c:v>
                </c:pt>
                <c:pt idx="8307">
                  <c:v>207.11643376725701</c:v>
                </c:pt>
                <c:pt idx="8308">
                  <c:v>170.340207261948</c:v>
                </c:pt>
                <c:pt idx="8309">
                  <c:v>134.82679230184399</c:v>
                </c:pt>
                <c:pt idx="8310">
                  <c:v>112.03862164267299</c:v>
                </c:pt>
                <c:pt idx="8311">
                  <c:v>1052.7371578525699</c:v>
                </c:pt>
                <c:pt idx="8312">
                  <c:v>1246.8596353386399</c:v>
                </c:pt>
                <c:pt idx="8313">
                  <c:v>1714.6213790637401</c:v>
                </c:pt>
                <c:pt idx="8314">
                  <c:v>1955.9004435325701</c:v>
                </c:pt>
                <c:pt idx="8315">
                  <c:v>2258.8252972702298</c:v>
                </c:pt>
                <c:pt idx="8316">
                  <c:v>2510.3072696619902</c:v>
                </c:pt>
                <c:pt idx="8317">
                  <c:v>3407.1836491614399</c:v>
                </c:pt>
                <c:pt idx="8318">
                  <c:v>3495.3908292248102</c:v>
                </c:pt>
                <c:pt idx="8319">
                  <c:v>3828.2269225801501</c:v>
                </c:pt>
                <c:pt idx="8320">
                  <c:v>3820.2059369871399</c:v>
                </c:pt>
                <c:pt idx="8321">
                  <c:v>3057.9844402244498</c:v>
                </c:pt>
                <c:pt idx="8322">
                  <c:v>2568.5126097918001</c:v>
                </c:pt>
                <c:pt idx="8323">
                  <c:v>1852.55036639628</c:v>
                </c:pt>
                <c:pt idx="8324">
                  <c:v>933.45821417052696</c:v>
                </c:pt>
                <c:pt idx="8325">
                  <c:v>704.83422066170795</c:v>
                </c:pt>
                <c:pt idx="8326">
                  <c:v>545.41758800695004</c:v>
                </c:pt>
                <c:pt idx="8327">
                  <c:v>425.53729464181902</c:v>
                </c:pt>
                <c:pt idx="8328">
                  <c:v>314.028524909559</c:v>
                </c:pt>
                <c:pt idx="8329">
                  <c:v>204.23244576071701</c:v>
                </c:pt>
                <c:pt idx="8330">
                  <c:v>102.41984896332001</c:v>
                </c:pt>
                <c:pt idx="8331">
                  <c:v>15.4401663333598</c:v>
                </c:pt>
                <c:pt idx="8332">
                  <c:v>0</c:v>
                </c:pt>
                <c:pt idx="8333">
                  <c:v>0</c:v>
                </c:pt>
                <c:pt idx="8334">
                  <c:v>0</c:v>
                </c:pt>
                <c:pt idx="8335">
                  <c:v>0</c:v>
                </c:pt>
                <c:pt idx="8336">
                  <c:v>0</c:v>
                </c:pt>
                <c:pt idx="8337">
                  <c:v>88.021228322283903</c:v>
                </c:pt>
                <c:pt idx="8338">
                  <c:v>333.98719353927402</c:v>
                </c:pt>
                <c:pt idx="8339">
                  <c:v>668.43830924191104</c:v>
                </c:pt>
                <c:pt idx="8340">
                  <c:v>964.76523414893495</c:v>
                </c:pt>
                <c:pt idx="8341">
                  <c:v>1282.75960553396</c:v>
                </c:pt>
                <c:pt idx="8342">
                  <c:v>2015.2192435588199</c:v>
                </c:pt>
                <c:pt idx="8343">
                  <c:v>2614.8882881192699</c:v>
                </c:pt>
                <c:pt idx="8344">
                  <c:v>2878.4450581202</c:v>
                </c:pt>
                <c:pt idx="8345">
                  <c:v>1781.5641850494701</c:v>
                </c:pt>
                <c:pt idx="8346">
                  <c:v>1264.8859682372099</c:v>
                </c:pt>
                <c:pt idx="8347">
                  <c:v>952.90306970139795</c:v>
                </c:pt>
                <c:pt idx="8348">
                  <c:v>720.98903038924595</c:v>
                </c:pt>
                <c:pt idx="8349">
                  <c:v>549.81873451357603</c:v>
                </c:pt>
                <c:pt idx="8350">
                  <c:v>409.79066883734299</c:v>
                </c:pt>
                <c:pt idx="8351">
                  <c:v>291.04493906715697</c:v>
                </c:pt>
                <c:pt idx="8352">
                  <c:v>174.07475843625599</c:v>
                </c:pt>
                <c:pt idx="8353">
                  <c:v>58.301012477402502</c:v>
                </c:pt>
                <c:pt idx="8354">
                  <c:v>0</c:v>
                </c:pt>
                <c:pt idx="8355">
                  <c:v>0</c:v>
                </c:pt>
                <c:pt idx="8356">
                  <c:v>0</c:v>
                </c:pt>
                <c:pt idx="8357">
                  <c:v>0</c:v>
                </c:pt>
                <c:pt idx="8358">
                  <c:v>0</c:v>
                </c:pt>
                <c:pt idx="8359">
                  <c:v>0</c:v>
                </c:pt>
                <c:pt idx="8360">
                  <c:v>0</c:v>
                </c:pt>
                <c:pt idx="8361">
                  <c:v>117.983964190525</c:v>
                </c:pt>
                <c:pt idx="8362">
                  <c:v>388.266843449183</c:v>
                </c:pt>
                <c:pt idx="8363">
                  <c:v>736.77859541340104</c:v>
                </c:pt>
                <c:pt idx="8364">
                  <c:v>895.12035262684401</c:v>
                </c:pt>
                <c:pt idx="8365">
                  <c:v>1530.41326100891</c:v>
                </c:pt>
                <c:pt idx="8366">
                  <c:v>2355.1371905876499</c:v>
                </c:pt>
                <c:pt idx="8367">
                  <c:v>3042.8883399136598</c:v>
                </c:pt>
                <c:pt idx="8368">
                  <c:v>2812.8871156432701</c:v>
                </c:pt>
                <c:pt idx="8369">
                  <c:v>1867.4138069907101</c:v>
                </c:pt>
                <c:pt idx="8370">
                  <c:v>1395.6941895751499</c:v>
                </c:pt>
                <c:pt idx="8371">
                  <c:v>1070.3124124932201</c:v>
                </c:pt>
                <c:pt idx="8372">
                  <c:v>825.59563432031803</c:v>
                </c:pt>
                <c:pt idx="8373">
                  <c:v>625.45217253993098</c:v>
                </c:pt>
                <c:pt idx="8374">
                  <c:v>450.94281483268799</c:v>
                </c:pt>
                <c:pt idx="8375">
                  <c:v>286.59953085634697</c:v>
                </c:pt>
                <c:pt idx="8376">
                  <c:v>156.79079836358599</c:v>
                </c:pt>
                <c:pt idx="8377">
                  <c:v>47.369890447452001</c:v>
                </c:pt>
                <c:pt idx="8378">
                  <c:v>0</c:v>
                </c:pt>
                <c:pt idx="8379">
                  <c:v>0</c:v>
                </c:pt>
                <c:pt idx="8380">
                  <c:v>0</c:v>
                </c:pt>
                <c:pt idx="8381">
                  <c:v>0</c:v>
                </c:pt>
                <c:pt idx="8382">
                  <c:v>0</c:v>
                </c:pt>
                <c:pt idx="8383">
                  <c:v>344.12477704459201</c:v>
                </c:pt>
                <c:pt idx="8384">
                  <c:v>395.179214140981</c:v>
                </c:pt>
                <c:pt idx="8385">
                  <c:v>1261.9975397804001</c:v>
                </c:pt>
                <c:pt idx="8386">
                  <c:v>1680.7885114957201</c:v>
                </c:pt>
                <c:pt idx="8387">
                  <c:v>2176.5199466639101</c:v>
                </c:pt>
                <c:pt idx="8388">
                  <c:v>3496.3617149130901</c:v>
                </c:pt>
                <c:pt idx="8389">
                  <c:v>2777.0364064421201</c:v>
                </c:pt>
                <c:pt idx="8390">
                  <c:v>3617.8830788153</c:v>
                </c:pt>
                <c:pt idx="8391">
                  <c:v>4552.8701684689904</c:v>
                </c:pt>
                <c:pt idx="8392">
                  <c:v>4466.8800055294896</c:v>
                </c:pt>
                <c:pt idx="8393">
                  <c:v>3249.9187971176002</c:v>
                </c:pt>
                <c:pt idx="8394">
                  <c:v>2794.2670410289702</c:v>
                </c:pt>
                <c:pt idx="8395">
                  <c:v>2012.0262370883099</c:v>
                </c:pt>
                <c:pt idx="8396">
                  <c:v>1081.5705144215699</c:v>
                </c:pt>
                <c:pt idx="8397">
                  <c:v>815.66097017543996</c:v>
                </c:pt>
                <c:pt idx="8398">
                  <c:v>622.34809348088697</c:v>
                </c:pt>
                <c:pt idx="8399">
                  <c:v>462.55988387038701</c:v>
                </c:pt>
                <c:pt idx="8400">
                  <c:v>325.32998755276299</c:v>
                </c:pt>
                <c:pt idx="8401">
                  <c:v>208.020398822749</c:v>
                </c:pt>
                <c:pt idx="8402">
                  <c:v>105.748421691402</c:v>
                </c:pt>
                <c:pt idx="8403">
                  <c:v>89.635419528107903</c:v>
                </c:pt>
                <c:pt idx="8404">
                  <c:v>132.89174484416699</c:v>
                </c:pt>
                <c:pt idx="8405">
                  <c:v>218.224479411967</c:v>
                </c:pt>
                <c:pt idx="8406">
                  <c:v>265.10990639462102</c:v>
                </c:pt>
                <c:pt idx="8407">
                  <c:v>1281.94796995309</c:v>
                </c:pt>
                <c:pt idx="8408">
                  <c:v>1578.56633149911</c:v>
                </c:pt>
                <c:pt idx="8409">
                  <c:v>1996.61328386381</c:v>
                </c:pt>
                <c:pt idx="8410">
                  <c:v>2376.8631692716499</c:v>
                </c:pt>
                <c:pt idx="8411">
                  <c:v>2177.3605446742799</c:v>
                </c:pt>
                <c:pt idx="8412">
                  <c:v>3438.80333002515</c:v>
                </c:pt>
                <c:pt idx="8413">
                  <c:v>3331.6968345463501</c:v>
                </c:pt>
                <c:pt idx="8414">
                  <c:v>4194.2102753625404</c:v>
                </c:pt>
                <c:pt idx="8415">
                  <c:v>4949.61526623189</c:v>
                </c:pt>
                <c:pt idx="8416">
                  <c:v>4650.2929538001599</c:v>
                </c:pt>
                <c:pt idx="8417">
                  <c:v>3730.65409966166</c:v>
                </c:pt>
                <c:pt idx="8418">
                  <c:v>3067.1819067655301</c:v>
                </c:pt>
                <c:pt idx="8419">
                  <c:v>2127.3160195526998</c:v>
                </c:pt>
                <c:pt idx="8420">
                  <c:v>1150.2836195857201</c:v>
                </c:pt>
                <c:pt idx="8421">
                  <c:v>832.926496012602</c:v>
                </c:pt>
                <c:pt idx="8422">
                  <c:v>575.40899215712</c:v>
                </c:pt>
                <c:pt idx="8423">
                  <c:v>334.76251838511303</c:v>
                </c:pt>
                <c:pt idx="8424">
                  <c:v>136.67182118118501</c:v>
                </c:pt>
                <c:pt idx="8425">
                  <c:v>2.3929687392948602</c:v>
                </c:pt>
                <c:pt idx="8426">
                  <c:v>0</c:v>
                </c:pt>
                <c:pt idx="8427">
                  <c:v>0</c:v>
                </c:pt>
                <c:pt idx="8428">
                  <c:v>0</c:v>
                </c:pt>
                <c:pt idx="8429">
                  <c:v>0</c:v>
                </c:pt>
                <c:pt idx="8430">
                  <c:v>0</c:v>
                </c:pt>
                <c:pt idx="8431">
                  <c:v>0</c:v>
                </c:pt>
                <c:pt idx="8432">
                  <c:v>0</c:v>
                </c:pt>
                <c:pt idx="8433">
                  <c:v>428.11728040505102</c:v>
                </c:pt>
                <c:pt idx="8434">
                  <c:v>1361.5806243921099</c:v>
                </c:pt>
                <c:pt idx="8435">
                  <c:v>1772.44010973834</c:v>
                </c:pt>
                <c:pt idx="8436">
                  <c:v>1528.4020835542301</c:v>
                </c:pt>
                <c:pt idx="8437">
                  <c:v>2540.09144388907</c:v>
                </c:pt>
                <c:pt idx="8438">
                  <c:v>4020.3399222546</c:v>
                </c:pt>
                <c:pt idx="8439">
                  <c:v>4197.2045696004097</c:v>
                </c:pt>
                <c:pt idx="8440">
                  <c:v>3947.7869685042401</c:v>
                </c:pt>
                <c:pt idx="8441">
                  <c:v>3007.8724488176099</c:v>
                </c:pt>
                <c:pt idx="8442">
                  <c:v>2445.1831747798601</c:v>
                </c:pt>
                <c:pt idx="8443">
                  <c:v>1745.26372703225</c:v>
                </c:pt>
                <c:pt idx="8444">
                  <c:v>898.33725636371003</c:v>
                </c:pt>
                <c:pt idx="8445">
                  <c:v>649.92894760961599</c:v>
                </c:pt>
                <c:pt idx="8446">
                  <c:v>434.35695627630298</c:v>
                </c:pt>
                <c:pt idx="8447">
                  <c:v>245.330183630172</c:v>
                </c:pt>
                <c:pt idx="8448">
                  <c:v>101.329871511276</c:v>
                </c:pt>
                <c:pt idx="8449">
                  <c:v>2.7411460227475</c:v>
                </c:pt>
                <c:pt idx="8450">
                  <c:v>0</c:v>
                </c:pt>
                <c:pt idx="8451">
                  <c:v>0</c:v>
                </c:pt>
                <c:pt idx="8452">
                  <c:v>0</c:v>
                </c:pt>
                <c:pt idx="8453">
                  <c:v>0</c:v>
                </c:pt>
                <c:pt idx="8454">
                  <c:v>0</c:v>
                </c:pt>
                <c:pt idx="8455">
                  <c:v>0</c:v>
                </c:pt>
                <c:pt idx="8456">
                  <c:v>0</c:v>
                </c:pt>
                <c:pt idx="8457">
                  <c:v>487.75398985054699</c:v>
                </c:pt>
                <c:pt idx="8458">
                  <c:v>1388.0162350611499</c:v>
                </c:pt>
                <c:pt idx="8459">
                  <c:v>1698.4884332003401</c:v>
                </c:pt>
                <c:pt idx="8460">
                  <c:v>2565.7475645966101</c:v>
                </c:pt>
                <c:pt idx="8461">
                  <c:v>2558.81997695669</c:v>
                </c:pt>
                <c:pt idx="8462">
                  <c:v>4339.2806925306904</c:v>
                </c:pt>
                <c:pt idx="8463">
                  <c:v>4098.7390952214701</c:v>
                </c:pt>
                <c:pt idx="8464">
                  <c:v>3938.9812394650999</c:v>
                </c:pt>
                <c:pt idx="8465">
                  <c:v>3125.31156744392</c:v>
                </c:pt>
                <c:pt idx="8466">
                  <c:v>2401.5375233886698</c:v>
                </c:pt>
                <c:pt idx="8467">
                  <c:v>1795.5485472338801</c:v>
                </c:pt>
                <c:pt idx="8468">
                  <c:v>899.274557946502</c:v>
                </c:pt>
                <c:pt idx="8469">
                  <c:v>668.12517172798505</c:v>
                </c:pt>
                <c:pt idx="8470">
                  <c:v>489.22329434941997</c:v>
                </c:pt>
                <c:pt idx="8471">
                  <c:v>336.36775956680998</c:v>
                </c:pt>
                <c:pt idx="8472">
                  <c:v>207.91775415285301</c:v>
                </c:pt>
                <c:pt idx="8473">
                  <c:v>100.51138028785</c:v>
                </c:pt>
                <c:pt idx="8474">
                  <c:v>9.4860955220364591</c:v>
                </c:pt>
                <c:pt idx="8475">
                  <c:v>0</c:v>
                </c:pt>
                <c:pt idx="8476">
                  <c:v>0</c:v>
                </c:pt>
                <c:pt idx="8477">
                  <c:v>0</c:v>
                </c:pt>
                <c:pt idx="8478">
                  <c:v>0</c:v>
                </c:pt>
                <c:pt idx="8479">
                  <c:v>0</c:v>
                </c:pt>
                <c:pt idx="8480">
                  <c:v>0</c:v>
                </c:pt>
                <c:pt idx="8481">
                  <c:v>554.39192090104302</c:v>
                </c:pt>
                <c:pt idx="8482">
                  <c:v>1512.1850049233899</c:v>
                </c:pt>
                <c:pt idx="8483">
                  <c:v>1991.8540968913401</c:v>
                </c:pt>
                <c:pt idx="8484">
                  <c:v>2296.67153370286</c:v>
                </c:pt>
                <c:pt idx="8485">
                  <c:v>2640.0738320624901</c:v>
                </c:pt>
                <c:pt idx="8486">
                  <c:v>3866.1685584503598</c:v>
                </c:pt>
                <c:pt idx="8487">
                  <c:v>4409.1417881430798</c:v>
                </c:pt>
                <c:pt idx="8488">
                  <c:v>4382.3509969136403</c:v>
                </c:pt>
                <c:pt idx="8489">
                  <c:v>3295.9070842098199</c:v>
                </c:pt>
                <c:pt idx="8490">
                  <c:v>2747.7038117112702</c:v>
                </c:pt>
                <c:pt idx="8491">
                  <c:v>2040.7334411234999</c:v>
                </c:pt>
                <c:pt idx="8492">
                  <c:v>1143.45442227697</c:v>
                </c:pt>
                <c:pt idx="8493">
                  <c:v>901.03631624783998</c:v>
                </c:pt>
                <c:pt idx="8494">
                  <c:v>713.92042671216495</c:v>
                </c:pt>
                <c:pt idx="8495">
                  <c:v>564.51823714807699</c:v>
                </c:pt>
                <c:pt idx="8496">
                  <c:v>418.90674222798702</c:v>
                </c:pt>
                <c:pt idx="8497">
                  <c:v>291.58484799371502</c:v>
                </c:pt>
                <c:pt idx="8498">
                  <c:v>137.94619146705199</c:v>
                </c:pt>
                <c:pt idx="8499">
                  <c:v>23.707377228509799</c:v>
                </c:pt>
                <c:pt idx="8500">
                  <c:v>0</c:v>
                </c:pt>
                <c:pt idx="8501">
                  <c:v>0</c:v>
                </c:pt>
                <c:pt idx="8502">
                  <c:v>0</c:v>
                </c:pt>
                <c:pt idx="8503">
                  <c:v>0</c:v>
                </c:pt>
                <c:pt idx="8504">
                  <c:v>0</c:v>
                </c:pt>
                <c:pt idx="8505">
                  <c:v>75.6251715504917</c:v>
                </c:pt>
                <c:pt idx="8506">
                  <c:v>338.38481299264203</c:v>
                </c:pt>
                <c:pt idx="8507">
                  <c:v>740.624958231459</c:v>
                </c:pt>
                <c:pt idx="8508">
                  <c:v>1021.08870326346</c:v>
                </c:pt>
                <c:pt idx="8509">
                  <c:v>1320.45963172749</c:v>
                </c:pt>
                <c:pt idx="8510">
                  <c:v>2011.9102778555</c:v>
                </c:pt>
                <c:pt idx="8511">
                  <c:v>2562.9030974839802</c:v>
                </c:pt>
                <c:pt idx="8512">
                  <c:v>2855.9333447345798</c:v>
                </c:pt>
                <c:pt idx="8513">
                  <c:v>1905.2272632659599</c:v>
                </c:pt>
                <c:pt idx="8514">
                  <c:v>1367.4201061567201</c:v>
                </c:pt>
                <c:pt idx="8515">
                  <c:v>1038.4904948045801</c:v>
                </c:pt>
                <c:pt idx="8516">
                  <c:v>803.503579043537</c:v>
                </c:pt>
                <c:pt idx="8517">
                  <c:v>617.03277450502901</c:v>
                </c:pt>
                <c:pt idx="8518">
                  <c:v>461.76773677247502</c:v>
                </c:pt>
                <c:pt idx="8519">
                  <c:v>314.86682491749701</c:v>
                </c:pt>
                <c:pt idx="8520">
                  <c:v>179.24514696297501</c:v>
                </c:pt>
                <c:pt idx="8521">
                  <c:v>58.460843805722497</c:v>
                </c:pt>
                <c:pt idx="8522">
                  <c:v>0</c:v>
                </c:pt>
                <c:pt idx="8523">
                  <c:v>0</c:v>
                </c:pt>
                <c:pt idx="8524">
                  <c:v>0</c:v>
                </c:pt>
                <c:pt idx="8525">
                  <c:v>0</c:v>
                </c:pt>
                <c:pt idx="8526">
                  <c:v>0</c:v>
                </c:pt>
                <c:pt idx="8527">
                  <c:v>0</c:v>
                </c:pt>
                <c:pt idx="8528">
                  <c:v>0</c:v>
                </c:pt>
                <c:pt idx="8529">
                  <c:v>0</c:v>
                </c:pt>
                <c:pt idx="8530">
                  <c:v>215.96074375460199</c:v>
                </c:pt>
                <c:pt idx="8531">
                  <c:v>551.21873719621306</c:v>
                </c:pt>
                <c:pt idx="8532">
                  <c:v>836.904105229538</c:v>
                </c:pt>
                <c:pt idx="8533">
                  <c:v>1150.8409189414699</c:v>
                </c:pt>
                <c:pt idx="8534">
                  <c:v>1799.4124248757601</c:v>
                </c:pt>
                <c:pt idx="8535">
                  <c:v>2337.6366513520802</c:v>
                </c:pt>
                <c:pt idx="8536">
                  <c:v>2174.4450780500401</c:v>
                </c:pt>
                <c:pt idx="8537">
                  <c:v>1513.99499325072</c:v>
                </c:pt>
                <c:pt idx="8538">
                  <c:v>1126.3193048186899</c:v>
                </c:pt>
                <c:pt idx="8539">
                  <c:v>847.51078564689499</c:v>
                </c:pt>
                <c:pt idx="8540">
                  <c:v>631.60036468180499</c:v>
                </c:pt>
                <c:pt idx="8541">
                  <c:v>456.05178706495798</c:v>
                </c:pt>
                <c:pt idx="8542">
                  <c:v>290.70227747741097</c:v>
                </c:pt>
                <c:pt idx="8543">
                  <c:v>142.92730306553401</c:v>
                </c:pt>
                <c:pt idx="8544">
                  <c:v>28.862047614928599</c:v>
                </c:pt>
                <c:pt idx="8545">
                  <c:v>0</c:v>
                </c:pt>
                <c:pt idx="8546">
                  <c:v>0</c:v>
                </c:pt>
                <c:pt idx="8547">
                  <c:v>0</c:v>
                </c:pt>
                <c:pt idx="8548">
                  <c:v>0</c:v>
                </c:pt>
                <c:pt idx="8549">
                  <c:v>0</c:v>
                </c:pt>
                <c:pt idx="8550">
                  <c:v>0</c:v>
                </c:pt>
                <c:pt idx="8551">
                  <c:v>0</c:v>
                </c:pt>
                <c:pt idx="8552">
                  <c:v>0</c:v>
                </c:pt>
                <c:pt idx="8553">
                  <c:v>456.49586150375399</c:v>
                </c:pt>
                <c:pt idx="8554">
                  <c:v>1232.64467995514</c:v>
                </c:pt>
                <c:pt idx="8555">
                  <c:v>1651.2917968394299</c:v>
                </c:pt>
                <c:pt idx="8556">
                  <c:v>1875.80369370637</c:v>
                </c:pt>
                <c:pt idx="8557">
                  <c:v>2840.6135195195702</c:v>
                </c:pt>
                <c:pt idx="8558">
                  <c:v>3269.3183841320501</c:v>
                </c:pt>
                <c:pt idx="8559">
                  <c:v>3900.0355164828302</c:v>
                </c:pt>
                <c:pt idx="8560">
                  <c:v>4191.3293830438897</c:v>
                </c:pt>
                <c:pt idx="8561">
                  <c:v>2854.04293439097</c:v>
                </c:pt>
                <c:pt idx="8562">
                  <c:v>2400.8741994453399</c:v>
                </c:pt>
                <c:pt idx="8563">
                  <c:v>1763.5640093197801</c:v>
                </c:pt>
                <c:pt idx="8564">
                  <c:v>792.58792898796696</c:v>
                </c:pt>
                <c:pt idx="8565">
                  <c:v>575.41692061612105</c:v>
                </c:pt>
                <c:pt idx="8566">
                  <c:v>392.97686292630698</c:v>
                </c:pt>
                <c:pt idx="8567">
                  <c:v>235.335282555144</c:v>
                </c:pt>
                <c:pt idx="8568">
                  <c:v>106.531527054809</c:v>
                </c:pt>
                <c:pt idx="8569">
                  <c:v>10.927030936191001</c:v>
                </c:pt>
                <c:pt idx="8570">
                  <c:v>0</c:v>
                </c:pt>
                <c:pt idx="8571">
                  <c:v>0</c:v>
                </c:pt>
                <c:pt idx="8572">
                  <c:v>0</c:v>
                </c:pt>
                <c:pt idx="8573">
                  <c:v>0</c:v>
                </c:pt>
                <c:pt idx="8574">
                  <c:v>0</c:v>
                </c:pt>
                <c:pt idx="8575">
                  <c:v>492.40017988236798</c:v>
                </c:pt>
                <c:pt idx="8576">
                  <c:v>853.94641400762396</c:v>
                </c:pt>
                <c:pt idx="8577">
                  <c:v>1208.5558405699101</c:v>
                </c:pt>
                <c:pt idx="8578">
                  <c:v>1478.1917058735301</c:v>
                </c:pt>
                <c:pt idx="8579">
                  <c:v>1830.5847646306099</c:v>
                </c:pt>
                <c:pt idx="8580">
                  <c:v>2123.15854138024</c:v>
                </c:pt>
                <c:pt idx="8581">
                  <c:v>2948.52217174408</c:v>
                </c:pt>
                <c:pt idx="8582">
                  <c:v>3321.3223205868298</c:v>
                </c:pt>
                <c:pt idx="8583">
                  <c:v>4343.0060479549102</c:v>
                </c:pt>
                <c:pt idx="8584">
                  <c:v>3796.5469600101001</c:v>
                </c:pt>
                <c:pt idx="8585">
                  <c:v>2888.9481511826698</c:v>
                </c:pt>
                <c:pt idx="8586">
                  <c:v>2466.50861909675</c:v>
                </c:pt>
                <c:pt idx="8587">
                  <c:v>1785.7547409168801</c:v>
                </c:pt>
                <c:pt idx="8588">
                  <c:v>753.14961607821397</c:v>
                </c:pt>
                <c:pt idx="8589">
                  <c:v>557.12048479253895</c:v>
                </c:pt>
                <c:pt idx="8590">
                  <c:v>357.11857523283999</c:v>
                </c:pt>
                <c:pt idx="8591">
                  <c:v>197.63580399202601</c:v>
                </c:pt>
                <c:pt idx="8592">
                  <c:v>64.941012504962899</c:v>
                </c:pt>
                <c:pt idx="8593">
                  <c:v>0</c:v>
                </c:pt>
                <c:pt idx="8594">
                  <c:v>0</c:v>
                </c:pt>
                <c:pt idx="8595">
                  <c:v>0</c:v>
                </c:pt>
                <c:pt idx="8596">
                  <c:v>0</c:v>
                </c:pt>
                <c:pt idx="8597">
                  <c:v>0</c:v>
                </c:pt>
                <c:pt idx="8598">
                  <c:v>0</c:v>
                </c:pt>
                <c:pt idx="8599">
                  <c:v>136.07803248726299</c:v>
                </c:pt>
                <c:pt idx="8600">
                  <c:v>607.08391859111396</c:v>
                </c:pt>
                <c:pt idx="8601">
                  <c:v>1065.42016702929</c:v>
                </c:pt>
                <c:pt idx="8602">
                  <c:v>1397.9039325194201</c:v>
                </c:pt>
                <c:pt idx="8603">
                  <c:v>1648.2768820014801</c:v>
                </c:pt>
                <c:pt idx="8604">
                  <c:v>1819.4296962281901</c:v>
                </c:pt>
                <c:pt idx="8605">
                  <c:v>2148.5495180616299</c:v>
                </c:pt>
                <c:pt idx="8606">
                  <c:v>3322.82551146993</c:v>
                </c:pt>
                <c:pt idx="8607">
                  <c:v>4078.7693435412798</c:v>
                </c:pt>
                <c:pt idx="8608">
                  <c:v>3981.4604396811101</c:v>
                </c:pt>
                <c:pt idx="8609">
                  <c:v>2713.7587250387301</c:v>
                </c:pt>
                <c:pt idx="8610">
                  <c:v>2150.2431629033799</c:v>
                </c:pt>
                <c:pt idx="8611">
                  <c:v>1673.7463435760101</c:v>
                </c:pt>
                <c:pt idx="8612">
                  <c:v>468.61962674198298</c:v>
                </c:pt>
                <c:pt idx="8613">
                  <c:v>437.11355381102499</c:v>
                </c:pt>
                <c:pt idx="8614">
                  <c:v>224.320131244761</c:v>
                </c:pt>
                <c:pt idx="8615">
                  <c:v>75.691633960640303</c:v>
                </c:pt>
                <c:pt idx="8616">
                  <c:v>0</c:v>
                </c:pt>
                <c:pt idx="8617">
                  <c:v>0</c:v>
                </c:pt>
                <c:pt idx="8618">
                  <c:v>0</c:v>
                </c:pt>
                <c:pt idx="8619">
                  <c:v>0</c:v>
                </c:pt>
                <c:pt idx="8620">
                  <c:v>0</c:v>
                </c:pt>
                <c:pt idx="8621">
                  <c:v>0</c:v>
                </c:pt>
                <c:pt idx="8622">
                  <c:v>0</c:v>
                </c:pt>
                <c:pt idx="8623">
                  <c:v>50.978960088020699</c:v>
                </c:pt>
                <c:pt idx="8624">
                  <c:v>351.97975663705603</c:v>
                </c:pt>
                <c:pt idx="8625">
                  <c:v>950.36151476260295</c:v>
                </c:pt>
                <c:pt idx="8626">
                  <c:v>1224.14529325536</c:v>
                </c:pt>
                <c:pt idx="8627">
                  <c:v>1549.7905877503299</c:v>
                </c:pt>
                <c:pt idx="8628">
                  <c:v>1843.8089387217301</c:v>
                </c:pt>
                <c:pt idx="8629">
                  <c:v>2128.2470989869098</c:v>
                </c:pt>
                <c:pt idx="8630">
                  <c:v>3237.8227231846099</c:v>
                </c:pt>
                <c:pt idx="8631">
                  <c:v>3554.6459472700599</c:v>
                </c:pt>
                <c:pt idx="8632">
                  <c:v>3529.7066680098401</c:v>
                </c:pt>
                <c:pt idx="8633">
                  <c:v>2582.9928084245198</c:v>
                </c:pt>
                <c:pt idx="8634">
                  <c:v>2139.5366777208601</c:v>
                </c:pt>
                <c:pt idx="8635">
                  <c:v>1475.9381755237901</c:v>
                </c:pt>
                <c:pt idx="8636">
                  <c:v>653.45440080521598</c:v>
                </c:pt>
                <c:pt idx="8637">
                  <c:v>409.793168550026</c:v>
                </c:pt>
                <c:pt idx="8638">
                  <c:v>234.374553224024</c:v>
                </c:pt>
                <c:pt idx="8639">
                  <c:v>93.973262666955804</c:v>
                </c:pt>
                <c:pt idx="8640">
                  <c:v>0</c:v>
                </c:pt>
                <c:pt idx="8641">
                  <c:v>0</c:v>
                </c:pt>
                <c:pt idx="8642">
                  <c:v>0</c:v>
                </c:pt>
                <c:pt idx="8643">
                  <c:v>0</c:v>
                </c:pt>
                <c:pt idx="8644">
                  <c:v>0</c:v>
                </c:pt>
                <c:pt idx="8645">
                  <c:v>0</c:v>
                </c:pt>
                <c:pt idx="8646">
                  <c:v>0</c:v>
                </c:pt>
                <c:pt idx="8647">
                  <c:v>0</c:v>
                </c:pt>
                <c:pt idx="8648">
                  <c:v>0</c:v>
                </c:pt>
                <c:pt idx="8649">
                  <c:v>0</c:v>
                </c:pt>
                <c:pt idx="8650">
                  <c:v>1100.7117630862199</c:v>
                </c:pt>
                <c:pt idx="8651">
                  <c:v>1477.97461880113</c:v>
                </c:pt>
                <c:pt idx="8652">
                  <c:v>1665.55861824514</c:v>
                </c:pt>
                <c:pt idx="8653">
                  <c:v>1942.6414517486501</c:v>
                </c:pt>
                <c:pt idx="8654">
                  <c:v>2586.5264489841702</c:v>
                </c:pt>
                <c:pt idx="8655">
                  <c:v>3169.1889871467902</c:v>
                </c:pt>
                <c:pt idx="8656">
                  <c:v>3288.9309982715499</c:v>
                </c:pt>
                <c:pt idx="8657">
                  <c:v>2492.2315431244701</c:v>
                </c:pt>
                <c:pt idx="8658">
                  <c:v>2021.78062970313</c:v>
                </c:pt>
                <c:pt idx="8659">
                  <c:v>1416.64679358122</c:v>
                </c:pt>
                <c:pt idx="8660">
                  <c:v>597.26757153013</c:v>
                </c:pt>
                <c:pt idx="8661">
                  <c:v>399.88894570201199</c:v>
                </c:pt>
                <c:pt idx="8662">
                  <c:v>231.632459709377</c:v>
                </c:pt>
                <c:pt idx="8663">
                  <c:v>89.070141633230904</c:v>
                </c:pt>
                <c:pt idx="8664">
                  <c:v>11.561982405852</c:v>
                </c:pt>
                <c:pt idx="8665">
                  <c:v>0</c:v>
                </c:pt>
                <c:pt idx="8666">
                  <c:v>0</c:v>
                </c:pt>
                <c:pt idx="8667">
                  <c:v>0</c:v>
                </c:pt>
                <c:pt idx="8668">
                  <c:v>0</c:v>
                </c:pt>
                <c:pt idx="8669">
                  <c:v>0</c:v>
                </c:pt>
                <c:pt idx="8670">
                  <c:v>0</c:v>
                </c:pt>
                <c:pt idx="8671">
                  <c:v>0</c:v>
                </c:pt>
                <c:pt idx="8672">
                  <c:v>0</c:v>
                </c:pt>
                <c:pt idx="8673">
                  <c:v>134.19325652743899</c:v>
                </c:pt>
                <c:pt idx="8674">
                  <c:v>377.70247385885602</c:v>
                </c:pt>
                <c:pt idx="8675">
                  <c:v>716.307963046807</c:v>
                </c:pt>
                <c:pt idx="8676">
                  <c:v>980.35615965065904</c:v>
                </c:pt>
                <c:pt idx="8677">
                  <c:v>1215.0103992417401</c:v>
                </c:pt>
                <c:pt idx="8678">
                  <c:v>1860.6698955977899</c:v>
                </c:pt>
                <c:pt idx="8679">
                  <c:v>2868.59814541284</c:v>
                </c:pt>
                <c:pt idx="8680">
                  <c:v>2450.5057870071</c:v>
                </c:pt>
                <c:pt idx="8681">
                  <c:v>1630.0109312971599</c:v>
                </c:pt>
                <c:pt idx="8682">
                  <c:v>1207.1257206195301</c:v>
                </c:pt>
                <c:pt idx="8683">
                  <c:v>921.68920183296405</c:v>
                </c:pt>
                <c:pt idx="8684">
                  <c:v>708.97770891776099</c:v>
                </c:pt>
                <c:pt idx="8685">
                  <c:v>540.06183698686004</c:v>
                </c:pt>
                <c:pt idx="8686">
                  <c:v>392.61451209272201</c:v>
                </c:pt>
                <c:pt idx="8687">
                  <c:v>254.68547721891301</c:v>
                </c:pt>
                <c:pt idx="8688">
                  <c:v>456.482728751129</c:v>
                </c:pt>
                <c:pt idx="8689">
                  <c:v>244.651266407001</c:v>
                </c:pt>
                <c:pt idx="8690">
                  <c:v>109.858911530805</c:v>
                </c:pt>
                <c:pt idx="8691">
                  <c:v>12.6509754028398</c:v>
                </c:pt>
                <c:pt idx="8692">
                  <c:v>0</c:v>
                </c:pt>
                <c:pt idx="8693">
                  <c:v>0</c:v>
                </c:pt>
                <c:pt idx="8694">
                  <c:v>0</c:v>
                </c:pt>
                <c:pt idx="8695">
                  <c:v>0</c:v>
                </c:pt>
                <c:pt idx="8696">
                  <c:v>0</c:v>
                </c:pt>
                <c:pt idx="8697">
                  <c:v>150.199858206632</c:v>
                </c:pt>
                <c:pt idx="8698">
                  <c:v>410.61466621289702</c:v>
                </c:pt>
                <c:pt idx="8699">
                  <c:v>749.45970891864397</c:v>
                </c:pt>
                <c:pt idx="8700">
                  <c:v>879.96297037369004</c:v>
                </c:pt>
                <c:pt idx="8701">
                  <c:v>1442.70784279089</c:v>
                </c:pt>
                <c:pt idx="8702">
                  <c:v>2181.08432870763</c:v>
                </c:pt>
                <c:pt idx="8703">
                  <c:v>2899.6176028240202</c:v>
                </c:pt>
                <c:pt idx="8704">
                  <c:v>2737.55044584896</c:v>
                </c:pt>
                <c:pt idx="8705">
                  <c:v>1867.76093676661</c:v>
                </c:pt>
                <c:pt idx="8706">
                  <c:v>1401.42340239963</c:v>
                </c:pt>
                <c:pt idx="8707">
                  <c:v>1086.6282863645299</c:v>
                </c:pt>
                <c:pt idx="8708">
                  <c:v>842.14417324776298</c:v>
                </c:pt>
                <c:pt idx="8709">
                  <c:v>646.280755864649</c:v>
                </c:pt>
                <c:pt idx="8710">
                  <c:v>485.82985948206999</c:v>
                </c:pt>
                <c:pt idx="8711">
                  <c:v>333.79088821347801</c:v>
                </c:pt>
                <c:pt idx="8712">
                  <c:v>204.66121831756001</c:v>
                </c:pt>
                <c:pt idx="8713">
                  <c:v>97.208039819499305</c:v>
                </c:pt>
                <c:pt idx="8714">
                  <c:v>9.3256106150362008</c:v>
                </c:pt>
                <c:pt idx="8715">
                  <c:v>0</c:v>
                </c:pt>
                <c:pt idx="8716">
                  <c:v>0</c:v>
                </c:pt>
                <c:pt idx="8717">
                  <c:v>0</c:v>
                </c:pt>
                <c:pt idx="8718">
                  <c:v>0</c:v>
                </c:pt>
                <c:pt idx="8719">
                  <c:v>0</c:v>
                </c:pt>
                <c:pt idx="8720">
                  <c:v>0</c:v>
                </c:pt>
                <c:pt idx="8721">
                  <c:v>639.01590016627995</c:v>
                </c:pt>
                <c:pt idx="8722">
                  <c:v>1554.75542505825</c:v>
                </c:pt>
                <c:pt idx="8723">
                  <c:v>2808.7163434048798</c:v>
                </c:pt>
                <c:pt idx="8724">
                  <c:v>2328.4079676092301</c:v>
                </c:pt>
                <c:pt idx="8725">
                  <c:v>3709.0042842634698</c:v>
                </c:pt>
                <c:pt idx="8726">
                  <c:v>3749.4110332118298</c:v>
                </c:pt>
                <c:pt idx="8727">
                  <c:v>4365.1291430625897</c:v>
                </c:pt>
                <c:pt idx="8728">
                  <c:v>4272.6830770245597</c:v>
                </c:pt>
                <c:pt idx="8729">
                  <c:v>3242.0455567144099</c:v>
                </c:pt>
                <c:pt idx="8730">
                  <c:v>2705.6885711580198</c:v>
                </c:pt>
                <c:pt idx="8731">
                  <c:v>1965.4938506573401</c:v>
                </c:pt>
                <c:pt idx="8732">
                  <c:v>1053.4718159900599</c:v>
                </c:pt>
                <c:pt idx="8733">
                  <c:v>799.21236936154901</c:v>
                </c:pt>
                <c:pt idx="8734">
                  <c:v>589.92803051785597</c:v>
                </c:pt>
                <c:pt idx="8735">
                  <c:v>340.09920274403697</c:v>
                </c:pt>
                <c:pt idx="8736">
                  <c:v>263.67175161645002</c:v>
                </c:pt>
                <c:pt idx="8737">
                  <c:v>107.30763264434</c:v>
                </c:pt>
                <c:pt idx="8738">
                  <c:v>2.3829203933118301</c:v>
                </c:pt>
                <c:pt idx="8739">
                  <c:v>0</c:v>
                </c:pt>
                <c:pt idx="8740">
                  <c:v>0</c:v>
                </c:pt>
                <c:pt idx="8741">
                  <c:v>0</c:v>
                </c:pt>
                <c:pt idx="8742">
                  <c:v>0</c:v>
                </c:pt>
                <c:pt idx="8743">
                  <c:v>0</c:v>
                </c:pt>
                <c:pt idx="8744">
                  <c:v>0</c:v>
                </c:pt>
                <c:pt idx="8745">
                  <c:v>980.46139141593903</c:v>
                </c:pt>
                <c:pt idx="8746">
                  <c:v>1469.9065371353799</c:v>
                </c:pt>
                <c:pt idx="8747">
                  <c:v>2696.1463913719199</c:v>
                </c:pt>
                <c:pt idx="8748">
                  <c:v>2261.0038571291302</c:v>
                </c:pt>
                <c:pt idx="8749">
                  <c:v>3323.0448960507001</c:v>
                </c:pt>
                <c:pt idx="8750">
                  <c:v>3723.4445715491902</c:v>
                </c:pt>
                <c:pt idx="8751">
                  <c:v>4292.0118887967901</c:v>
                </c:pt>
                <c:pt idx="8752">
                  <c:v>4218.9387638681601</c:v>
                </c:pt>
                <c:pt idx="8753">
                  <c:v>3217.78760055681</c:v>
                </c:pt>
                <c:pt idx="8754">
                  <c:v>2651.5886047753802</c:v>
                </c:pt>
                <c:pt idx="8755">
                  <c:v>1910.53132214363</c:v>
                </c:pt>
                <c:pt idx="8756">
                  <c:v>1005.90073015992</c:v>
                </c:pt>
                <c:pt idx="8757">
                  <c:v>754.07532139699504</c:v>
                </c:pt>
                <c:pt idx="8758">
                  <c:v>546.77264436064002</c:v>
                </c:pt>
                <c:pt idx="8759">
                  <c:v>9983.3165849835495</c:v>
                </c:pt>
              </c:numCache>
            </c:numRef>
          </c:yVal>
          <c:smooth val="0"/>
          <c:extLst>
            <c:ext xmlns:c16="http://schemas.microsoft.com/office/drawing/2014/chart" uri="{C3380CC4-5D6E-409C-BE32-E72D297353CC}">
              <c16:uniqueId val="{00000000-632B-4BDB-AC36-8F7E450ED6EB}"/>
            </c:ext>
          </c:extLst>
        </c:ser>
        <c:ser>
          <c:idx val="0"/>
          <c:order val="1"/>
          <c:tx>
            <c:strRef>
              <c:f>'FInal MM For ICARB_ MUM (2)'!$S$1</c:f>
              <c:strCache>
                <c:ptCount val="1"/>
                <c:pt idx="0">
                  <c:v>Zone VRF Air  Cooling Load  (W)-Mixed Mode</c:v>
                </c:pt>
              </c:strCache>
            </c:strRef>
          </c:tx>
          <c:spPr>
            <a:ln w="25400" cap="rnd">
              <a:noFill/>
              <a:round/>
            </a:ln>
            <a:effectLst/>
          </c:spPr>
          <c:marker>
            <c:symbol val="circle"/>
            <c:size val="5"/>
            <c:spPr>
              <a:solidFill>
                <a:schemeClr val="accent5">
                  <a:shade val="76000"/>
                </a:schemeClr>
              </a:solidFill>
              <a:ln w="9525">
                <a:solidFill>
                  <a:schemeClr val="accent5">
                    <a:shade val="76000"/>
                  </a:schemeClr>
                </a:solidFill>
              </a:ln>
              <a:effectLst/>
            </c:spPr>
          </c:marker>
          <c:xVal>
            <c:numRef>
              <c:f>'FInal MM For ICARB_ MUM (2)'!$Q$3:$Q$8764</c:f>
              <c:numCache>
                <c:formatCode>General</c:formatCode>
                <c:ptCount val="8762"/>
                <c:pt idx="0">
                  <c:v>20</c:v>
                </c:pt>
                <c:pt idx="1">
                  <c:v>19.274999999999999</c:v>
                </c:pt>
                <c:pt idx="2">
                  <c:v>18.574999999999999</c:v>
                </c:pt>
                <c:pt idx="3">
                  <c:v>17.875</c:v>
                </c:pt>
                <c:pt idx="4">
                  <c:v>17.175000000000001</c:v>
                </c:pt>
                <c:pt idx="5">
                  <c:v>17.675000000000001</c:v>
                </c:pt>
                <c:pt idx="6">
                  <c:v>18.350000000000001</c:v>
                </c:pt>
                <c:pt idx="7">
                  <c:v>19.024999999999999</c:v>
                </c:pt>
                <c:pt idx="8">
                  <c:v>22.05</c:v>
                </c:pt>
                <c:pt idx="9">
                  <c:v>25.85</c:v>
                </c:pt>
                <c:pt idx="10">
                  <c:v>29.65</c:v>
                </c:pt>
                <c:pt idx="11">
                  <c:v>30.975000000000001</c:v>
                </c:pt>
                <c:pt idx="12">
                  <c:v>31.4</c:v>
                </c:pt>
                <c:pt idx="13">
                  <c:v>31.875</c:v>
                </c:pt>
                <c:pt idx="14">
                  <c:v>31.1</c:v>
                </c:pt>
                <c:pt idx="15">
                  <c:v>29.9</c:v>
                </c:pt>
                <c:pt idx="16">
                  <c:v>28.7</c:v>
                </c:pt>
                <c:pt idx="17">
                  <c:v>27.574999999999999</c:v>
                </c:pt>
                <c:pt idx="18">
                  <c:v>26.475000000000001</c:v>
                </c:pt>
                <c:pt idx="19">
                  <c:v>25.375</c:v>
                </c:pt>
                <c:pt idx="20">
                  <c:v>24.274999999999999</c:v>
                </c:pt>
                <c:pt idx="21">
                  <c:v>23.175000000000001</c:v>
                </c:pt>
                <c:pt idx="22">
                  <c:v>22.074999999999999</c:v>
                </c:pt>
                <c:pt idx="23">
                  <c:v>21.2</c:v>
                </c:pt>
                <c:pt idx="24">
                  <c:v>20.399999999999999</c:v>
                </c:pt>
                <c:pt idx="25">
                  <c:v>19.600000000000001</c:v>
                </c:pt>
                <c:pt idx="26">
                  <c:v>19.175000000000001</c:v>
                </c:pt>
                <c:pt idx="27">
                  <c:v>18.8</c:v>
                </c:pt>
                <c:pt idx="28">
                  <c:v>18.475000000000001</c:v>
                </c:pt>
                <c:pt idx="29">
                  <c:v>19</c:v>
                </c:pt>
                <c:pt idx="30">
                  <c:v>19.8</c:v>
                </c:pt>
                <c:pt idx="31">
                  <c:v>20.6</c:v>
                </c:pt>
                <c:pt idx="32">
                  <c:v>23.125</c:v>
                </c:pt>
                <c:pt idx="33">
                  <c:v>26.15</c:v>
                </c:pt>
                <c:pt idx="34">
                  <c:v>29.225000000000001</c:v>
                </c:pt>
                <c:pt idx="35">
                  <c:v>29.7</c:v>
                </c:pt>
                <c:pt idx="36">
                  <c:v>29.225000000000001</c:v>
                </c:pt>
                <c:pt idx="37">
                  <c:v>28.8</c:v>
                </c:pt>
                <c:pt idx="38">
                  <c:v>28.4</c:v>
                </c:pt>
                <c:pt idx="39">
                  <c:v>27.925000000000001</c:v>
                </c:pt>
                <c:pt idx="40">
                  <c:v>27.5</c:v>
                </c:pt>
                <c:pt idx="41">
                  <c:v>26.65</c:v>
                </c:pt>
                <c:pt idx="42">
                  <c:v>25.65</c:v>
                </c:pt>
                <c:pt idx="43">
                  <c:v>24.65</c:v>
                </c:pt>
                <c:pt idx="44">
                  <c:v>23.425000000000001</c:v>
                </c:pt>
                <c:pt idx="45">
                  <c:v>22.125</c:v>
                </c:pt>
                <c:pt idx="46">
                  <c:v>20.824999999999999</c:v>
                </c:pt>
                <c:pt idx="47">
                  <c:v>19.75</c:v>
                </c:pt>
                <c:pt idx="48">
                  <c:v>18.675000000000001</c:v>
                </c:pt>
                <c:pt idx="49">
                  <c:v>17.649999999999999</c:v>
                </c:pt>
                <c:pt idx="50">
                  <c:v>17.100000000000001</c:v>
                </c:pt>
                <c:pt idx="51">
                  <c:v>16.7</c:v>
                </c:pt>
                <c:pt idx="52">
                  <c:v>16.3</c:v>
                </c:pt>
                <c:pt idx="53">
                  <c:v>17.324999999999999</c:v>
                </c:pt>
                <c:pt idx="54">
                  <c:v>18.899999999999999</c:v>
                </c:pt>
                <c:pt idx="55">
                  <c:v>20.425000000000001</c:v>
                </c:pt>
                <c:pt idx="56">
                  <c:v>21.925000000000001</c:v>
                </c:pt>
                <c:pt idx="57">
                  <c:v>23.425000000000001</c:v>
                </c:pt>
                <c:pt idx="58">
                  <c:v>24.925000000000001</c:v>
                </c:pt>
                <c:pt idx="59">
                  <c:v>26.425000000000001</c:v>
                </c:pt>
                <c:pt idx="60">
                  <c:v>27.925000000000001</c:v>
                </c:pt>
                <c:pt idx="61">
                  <c:v>29.425000000000001</c:v>
                </c:pt>
                <c:pt idx="62">
                  <c:v>26.5</c:v>
                </c:pt>
                <c:pt idx="63">
                  <c:v>22.1</c:v>
                </c:pt>
                <c:pt idx="64">
                  <c:v>25.5</c:v>
                </c:pt>
                <c:pt idx="65">
                  <c:v>26.25</c:v>
                </c:pt>
                <c:pt idx="66">
                  <c:v>25.25</c:v>
                </c:pt>
                <c:pt idx="67">
                  <c:v>24.25</c:v>
                </c:pt>
                <c:pt idx="68">
                  <c:v>23.25</c:v>
                </c:pt>
                <c:pt idx="69">
                  <c:v>22.25</c:v>
                </c:pt>
                <c:pt idx="70">
                  <c:v>21.25</c:v>
                </c:pt>
                <c:pt idx="71">
                  <c:v>20.475000000000001</c:v>
                </c:pt>
                <c:pt idx="72">
                  <c:v>19.7</c:v>
                </c:pt>
                <c:pt idx="73">
                  <c:v>18.975000000000001</c:v>
                </c:pt>
                <c:pt idx="74">
                  <c:v>18.8</c:v>
                </c:pt>
                <c:pt idx="75">
                  <c:v>18.875</c:v>
                </c:pt>
                <c:pt idx="76">
                  <c:v>18.899999999999999</c:v>
                </c:pt>
                <c:pt idx="77">
                  <c:v>18.899999999999999</c:v>
                </c:pt>
                <c:pt idx="78">
                  <c:v>18.975000000000001</c:v>
                </c:pt>
                <c:pt idx="79">
                  <c:v>19</c:v>
                </c:pt>
                <c:pt idx="80">
                  <c:v>21.475000000000001</c:v>
                </c:pt>
                <c:pt idx="81">
                  <c:v>24.7</c:v>
                </c:pt>
                <c:pt idx="82">
                  <c:v>27.975000000000001</c:v>
                </c:pt>
                <c:pt idx="83">
                  <c:v>28.95</c:v>
                </c:pt>
                <c:pt idx="84">
                  <c:v>29.15</c:v>
                </c:pt>
                <c:pt idx="85">
                  <c:v>29.35</c:v>
                </c:pt>
                <c:pt idx="86">
                  <c:v>28.875</c:v>
                </c:pt>
                <c:pt idx="87">
                  <c:v>28.25</c:v>
                </c:pt>
                <c:pt idx="88">
                  <c:v>27.574999999999999</c:v>
                </c:pt>
                <c:pt idx="89">
                  <c:v>26.425000000000001</c:v>
                </c:pt>
                <c:pt idx="90">
                  <c:v>25.05</c:v>
                </c:pt>
                <c:pt idx="91">
                  <c:v>23.725000000000001</c:v>
                </c:pt>
                <c:pt idx="92">
                  <c:v>22.5</c:v>
                </c:pt>
                <c:pt idx="93">
                  <c:v>21.3</c:v>
                </c:pt>
                <c:pt idx="94">
                  <c:v>20.100000000000001</c:v>
                </c:pt>
                <c:pt idx="95">
                  <c:v>19.350000000000001</c:v>
                </c:pt>
                <c:pt idx="96">
                  <c:v>18.75</c:v>
                </c:pt>
                <c:pt idx="97">
                  <c:v>18.149999999999999</c:v>
                </c:pt>
                <c:pt idx="98">
                  <c:v>17.774999999999999</c:v>
                </c:pt>
                <c:pt idx="99">
                  <c:v>17.399999999999999</c:v>
                </c:pt>
                <c:pt idx="100">
                  <c:v>17.074999999999999</c:v>
                </c:pt>
                <c:pt idx="101">
                  <c:v>18.05</c:v>
                </c:pt>
                <c:pt idx="102">
                  <c:v>19.45</c:v>
                </c:pt>
                <c:pt idx="103">
                  <c:v>20.85</c:v>
                </c:pt>
                <c:pt idx="104">
                  <c:v>23.524999999999999</c:v>
                </c:pt>
                <c:pt idx="105">
                  <c:v>26.7</c:v>
                </c:pt>
                <c:pt idx="106">
                  <c:v>29.824999999999999</c:v>
                </c:pt>
                <c:pt idx="107">
                  <c:v>30.225000000000001</c:v>
                </c:pt>
                <c:pt idx="108">
                  <c:v>29.65</c:v>
                </c:pt>
                <c:pt idx="109">
                  <c:v>29.125</c:v>
                </c:pt>
                <c:pt idx="110">
                  <c:v>28.625</c:v>
                </c:pt>
                <c:pt idx="111">
                  <c:v>28.05</c:v>
                </c:pt>
                <c:pt idx="112">
                  <c:v>27.524999999999999</c:v>
                </c:pt>
                <c:pt idx="113">
                  <c:v>26.725000000000001</c:v>
                </c:pt>
                <c:pt idx="114">
                  <c:v>25.9</c:v>
                </c:pt>
                <c:pt idx="115">
                  <c:v>25.024999999999999</c:v>
                </c:pt>
                <c:pt idx="116">
                  <c:v>23.975000000000001</c:v>
                </c:pt>
                <c:pt idx="117">
                  <c:v>22.8</c:v>
                </c:pt>
                <c:pt idx="118">
                  <c:v>21.675000000000001</c:v>
                </c:pt>
                <c:pt idx="119">
                  <c:v>21.175000000000001</c:v>
                </c:pt>
                <c:pt idx="120">
                  <c:v>20.8</c:v>
                </c:pt>
                <c:pt idx="121">
                  <c:v>20.475000000000001</c:v>
                </c:pt>
                <c:pt idx="122">
                  <c:v>19.875</c:v>
                </c:pt>
                <c:pt idx="123">
                  <c:v>19.25</c:v>
                </c:pt>
                <c:pt idx="124">
                  <c:v>18.574999999999999</c:v>
                </c:pt>
                <c:pt idx="125">
                  <c:v>19.074999999999999</c:v>
                </c:pt>
                <c:pt idx="126">
                  <c:v>19.975000000000001</c:v>
                </c:pt>
                <c:pt idx="127">
                  <c:v>20.95</c:v>
                </c:pt>
                <c:pt idx="128">
                  <c:v>23.15</c:v>
                </c:pt>
                <c:pt idx="129">
                  <c:v>25.75</c:v>
                </c:pt>
                <c:pt idx="130">
                  <c:v>28.35</c:v>
                </c:pt>
                <c:pt idx="131">
                  <c:v>29</c:v>
                </c:pt>
                <c:pt idx="132">
                  <c:v>28.925000000000001</c:v>
                </c:pt>
                <c:pt idx="133">
                  <c:v>28.9</c:v>
                </c:pt>
                <c:pt idx="134">
                  <c:v>28.15</c:v>
                </c:pt>
                <c:pt idx="135">
                  <c:v>27.15</c:v>
                </c:pt>
                <c:pt idx="136">
                  <c:v>26.15</c:v>
                </c:pt>
                <c:pt idx="137">
                  <c:v>25.3</c:v>
                </c:pt>
                <c:pt idx="138">
                  <c:v>24.425000000000001</c:v>
                </c:pt>
                <c:pt idx="139">
                  <c:v>23.6</c:v>
                </c:pt>
                <c:pt idx="140">
                  <c:v>23.024999999999999</c:v>
                </c:pt>
                <c:pt idx="141">
                  <c:v>22.45</c:v>
                </c:pt>
                <c:pt idx="142">
                  <c:v>21.925000000000001</c:v>
                </c:pt>
                <c:pt idx="143">
                  <c:v>21.425000000000001</c:v>
                </c:pt>
                <c:pt idx="144">
                  <c:v>20.85</c:v>
                </c:pt>
                <c:pt idx="145">
                  <c:v>20.324999999999999</c:v>
                </c:pt>
                <c:pt idx="146">
                  <c:v>19.524999999999999</c:v>
                </c:pt>
                <c:pt idx="147">
                  <c:v>18.7</c:v>
                </c:pt>
                <c:pt idx="148">
                  <c:v>17.824999999999999</c:v>
                </c:pt>
                <c:pt idx="149">
                  <c:v>18.2</c:v>
                </c:pt>
                <c:pt idx="150">
                  <c:v>19</c:v>
                </c:pt>
                <c:pt idx="151">
                  <c:v>19.8</c:v>
                </c:pt>
                <c:pt idx="152">
                  <c:v>21.875</c:v>
                </c:pt>
                <c:pt idx="153">
                  <c:v>24.3</c:v>
                </c:pt>
                <c:pt idx="154">
                  <c:v>26.774999999999999</c:v>
                </c:pt>
                <c:pt idx="155">
                  <c:v>28</c:v>
                </c:pt>
                <c:pt idx="156">
                  <c:v>28.8</c:v>
                </c:pt>
                <c:pt idx="157">
                  <c:v>29.6</c:v>
                </c:pt>
                <c:pt idx="158">
                  <c:v>28.975000000000001</c:v>
                </c:pt>
                <c:pt idx="159">
                  <c:v>27.95</c:v>
                </c:pt>
                <c:pt idx="160">
                  <c:v>26.875</c:v>
                </c:pt>
                <c:pt idx="161">
                  <c:v>26.225000000000001</c:v>
                </c:pt>
                <c:pt idx="162">
                  <c:v>25.8</c:v>
                </c:pt>
                <c:pt idx="163">
                  <c:v>25.324999999999999</c:v>
                </c:pt>
                <c:pt idx="164">
                  <c:v>24.375</c:v>
                </c:pt>
                <c:pt idx="165">
                  <c:v>23.35</c:v>
                </c:pt>
                <c:pt idx="166">
                  <c:v>22.274999999999999</c:v>
                </c:pt>
                <c:pt idx="167">
                  <c:v>21.774999999999999</c:v>
                </c:pt>
                <c:pt idx="168">
                  <c:v>21.475000000000001</c:v>
                </c:pt>
                <c:pt idx="169">
                  <c:v>21.175000000000001</c:v>
                </c:pt>
                <c:pt idx="170">
                  <c:v>20.875</c:v>
                </c:pt>
                <c:pt idx="171">
                  <c:v>20.574999999999999</c:v>
                </c:pt>
                <c:pt idx="172">
                  <c:v>20.274999999999999</c:v>
                </c:pt>
                <c:pt idx="173">
                  <c:v>20.350000000000001</c:v>
                </c:pt>
                <c:pt idx="174">
                  <c:v>20.55</c:v>
                </c:pt>
                <c:pt idx="175">
                  <c:v>20.75</c:v>
                </c:pt>
                <c:pt idx="176">
                  <c:v>21.925000000000001</c:v>
                </c:pt>
                <c:pt idx="177">
                  <c:v>23.5</c:v>
                </c:pt>
                <c:pt idx="178">
                  <c:v>25.024999999999999</c:v>
                </c:pt>
                <c:pt idx="179">
                  <c:v>25.774999999999999</c:v>
                </c:pt>
                <c:pt idx="180">
                  <c:v>26.35</c:v>
                </c:pt>
                <c:pt idx="181">
                  <c:v>26.875</c:v>
                </c:pt>
                <c:pt idx="182">
                  <c:v>26.324999999999999</c:v>
                </c:pt>
                <c:pt idx="183">
                  <c:v>25.5</c:v>
                </c:pt>
                <c:pt idx="184">
                  <c:v>24.625</c:v>
                </c:pt>
                <c:pt idx="185">
                  <c:v>23.875</c:v>
                </c:pt>
                <c:pt idx="186">
                  <c:v>23.25</c:v>
                </c:pt>
                <c:pt idx="187">
                  <c:v>22.574999999999999</c:v>
                </c:pt>
                <c:pt idx="188">
                  <c:v>21.8</c:v>
                </c:pt>
                <c:pt idx="189">
                  <c:v>21</c:v>
                </c:pt>
                <c:pt idx="190">
                  <c:v>20.2</c:v>
                </c:pt>
                <c:pt idx="191">
                  <c:v>19.399999999999999</c:v>
                </c:pt>
                <c:pt idx="192">
                  <c:v>18.600000000000001</c:v>
                </c:pt>
                <c:pt idx="193">
                  <c:v>17.8</c:v>
                </c:pt>
                <c:pt idx="194">
                  <c:v>17.375</c:v>
                </c:pt>
                <c:pt idx="195">
                  <c:v>17</c:v>
                </c:pt>
                <c:pt idx="196">
                  <c:v>16.675000000000001</c:v>
                </c:pt>
                <c:pt idx="197">
                  <c:v>17.2</c:v>
                </c:pt>
                <c:pt idx="198">
                  <c:v>18</c:v>
                </c:pt>
                <c:pt idx="199">
                  <c:v>18.8</c:v>
                </c:pt>
                <c:pt idx="200">
                  <c:v>20.725000000000001</c:v>
                </c:pt>
                <c:pt idx="201">
                  <c:v>23.1</c:v>
                </c:pt>
                <c:pt idx="202">
                  <c:v>25.425000000000001</c:v>
                </c:pt>
                <c:pt idx="203">
                  <c:v>26.375</c:v>
                </c:pt>
                <c:pt idx="204">
                  <c:v>26.8</c:v>
                </c:pt>
                <c:pt idx="205">
                  <c:v>27.2</c:v>
                </c:pt>
                <c:pt idx="206">
                  <c:v>26.925000000000001</c:v>
                </c:pt>
                <c:pt idx="207">
                  <c:v>26.425000000000001</c:v>
                </c:pt>
                <c:pt idx="208">
                  <c:v>25.925000000000001</c:v>
                </c:pt>
                <c:pt idx="209">
                  <c:v>25.125</c:v>
                </c:pt>
                <c:pt idx="210">
                  <c:v>24.3</c:v>
                </c:pt>
                <c:pt idx="211">
                  <c:v>23.425000000000001</c:v>
                </c:pt>
                <c:pt idx="212">
                  <c:v>22.524999999999999</c:v>
                </c:pt>
                <c:pt idx="213">
                  <c:v>21.7</c:v>
                </c:pt>
                <c:pt idx="214">
                  <c:v>20.824999999999999</c:v>
                </c:pt>
                <c:pt idx="215">
                  <c:v>20.074999999999999</c:v>
                </c:pt>
                <c:pt idx="216">
                  <c:v>19.45</c:v>
                </c:pt>
                <c:pt idx="217">
                  <c:v>18.774999999999999</c:v>
                </c:pt>
                <c:pt idx="218">
                  <c:v>18.3</c:v>
                </c:pt>
                <c:pt idx="219">
                  <c:v>17.899999999999999</c:v>
                </c:pt>
                <c:pt idx="220">
                  <c:v>17.5</c:v>
                </c:pt>
                <c:pt idx="221">
                  <c:v>18.524999999999999</c:v>
                </c:pt>
                <c:pt idx="222">
                  <c:v>20.100000000000001</c:v>
                </c:pt>
                <c:pt idx="223">
                  <c:v>21.625</c:v>
                </c:pt>
                <c:pt idx="224">
                  <c:v>23.95</c:v>
                </c:pt>
                <c:pt idx="225">
                  <c:v>26.625</c:v>
                </c:pt>
                <c:pt idx="226">
                  <c:v>29.25</c:v>
                </c:pt>
                <c:pt idx="227">
                  <c:v>29.75</c:v>
                </c:pt>
                <c:pt idx="228">
                  <c:v>29.55</c:v>
                </c:pt>
                <c:pt idx="229">
                  <c:v>29.35</c:v>
                </c:pt>
                <c:pt idx="230">
                  <c:v>28.774999999999999</c:v>
                </c:pt>
                <c:pt idx="231">
                  <c:v>28.15</c:v>
                </c:pt>
                <c:pt idx="232">
                  <c:v>27.475000000000001</c:v>
                </c:pt>
                <c:pt idx="233">
                  <c:v>26.7</c:v>
                </c:pt>
                <c:pt idx="234">
                  <c:v>25.9</c:v>
                </c:pt>
                <c:pt idx="235">
                  <c:v>25.024999999999999</c:v>
                </c:pt>
                <c:pt idx="236">
                  <c:v>24.125</c:v>
                </c:pt>
                <c:pt idx="237">
                  <c:v>23.225000000000001</c:v>
                </c:pt>
                <c:pt idx="238">
                  <c:v>22.324999999999999</c:v>
                </c:pt>
                <c:pt idx="239">
                  <c:v>21.425000000000001</c:v>
                </c:pt>
                <c:pt idx="240">
                  <c:v>20.524999999999999</c:v>
                </c:pt>
                <c:pt idx="241">
                  <c:v>19.625</c:v>
                </c:pt>
                <c:pt idx="242">
                  <c:v>19.100000000000001</c:v>
                </c:pt>
                <c:pt idx="243">
                  <c:v>18.7</c:v>
                </c:pt>
                <c:pt idx="244">
                  <c:v>18.3</c:v>
                </c:pt>
                <c:pt idx="245">
                  <c:v>18.425000000000001</c:v>
                </c:pt>
                <c:pt idx="246">
                  <c:v>18.8</c:v>
                </c:pt>
                <c:pt idx="247">
                  <c:v>19.125</c:v>
                </c:pt>
                <c:pt idx="248">
                  <c:v>21.6</c:v>
                </c:pt>
                <c:pt idx="249">
                  <c:v>24.8</c:v>
                </c:pt>
                <c:pt idx="250">
                  <c:v>28</c:v>
                </c:pt>
                <c:pt idx="251">
                  <c:v>28.425000000000001</c:v>
                </c:pt>
                <c:pt idx="252">
                  <c:v>27.85</c:v>
                </c:pt>
                <c:pt idx="253">
                  <c:v>27.324999999999999</c:v>
                </c:pt>
                <c:pt idx="254">
                  <c:v>26.824999999999999</c:v>
                </c:pt>
                <c:pt idx="255">
                  <c:v>26.25</c:v>
                </c:pt>
                <c:pt idx="256">
                  <c:v>25.725000000000001</c:v>
                </c:pt>
                <c:pt idx="257">
                  <c:v>24.925000000000001</c:v>
                </c:pt>
                <c:pt idx="258">
                  <c:v>24.1</c:v>
                </c:pt>
                <c:pt idx="259">
                  <c:v>23.225000000000001</c:v>
                </c:pt>
                <c:pt idx="260">
                  <c:v>22.324999999999999</c:v>
                </c:pt>
                <c:pt idx="261">
                  <c:v>21.35</c:v>
                </c:pt>
                <c:pt idx="262">
                  <c:v>20.425000000000001</c:v>
                </c:pt>
                <c:pt idx="263">
                  <c:v>19.524999999999999</c:v>
                </c:pt>
                <c:pt idx="264">
                  <c:v>18.55</c:v>
                </c:pt>
                <c:pt idx="265">
                  <c:v>17.625</c:v>
                </c:pt>
                <c:pt idx="266">
                  <c:v>17.100000000000001</c:v>
                </c:pt>
                <c:pt idx="267">
                  <c:v>16.7</c:v>
                </c:pt>
                <c:pt idx="268">
                  <c:v>16.3</c:v>
                </c:pt>
                <c:pt idx="269">
                  <c:v>16.574999999999999</c:v>
                </c:pt>
                <c:pt idx="270">
                  <c:v>17.149999999999999</c:v>
                </c:pt>
                <c:pt idx="271">
                  <c:v>17.675000000000001</c:v>
                </c:pt>
                <c:pt idx="272">
                  <c:v>20.5</c:v>
                </c:pt>
                <c:pt idx="273">
                  <c:v>24.1</c:v>
                </c:pt>
                <c:pt idx="274">
                  <c:v>27.7</c:v>
                </c:pt>
                <c:pt idx="275">
                  <c:v>29.2</c:v>
                </c:pt>
                <c:pt idx="276">
                  <c:v>30</c:v>
                </c:pt>
                <c:pt idx="277">
                  <c:v>30.8</c:v>
                </c:pt>
                <c:pt idx="278">
                  <c:v>30.1</c:v>
                </c:pt>
                <c:pt idx="279">
                  <c:v>28.9</c:v>
                </c:pt>
                <c:pt idx="280">
                  <c:v>27.7</c:v>
                </c:pt>
                <c:pt idx="281">
                  <c:v>26.725000000000001</c:v>
                </c:pt>
                <c:pt idx="282">
                  <c:v>25.75</c:v>
                </c:pt>
                <c:pt idx="283">
                  <c:v>24.824999999999999</c:v>
                </c:pt>
                <c:pt idx="284">
                  <c:v>23.925000000000001</c:v>
                </c:pt>
                <c:pt idx="285">
                  <c:v>23.024999999999999</c:v>
                </c:pt>
                <c:pt idx="286">
                  <c:v>22.2</c:v>
                </c:pt>
                <c:pt idx="287">
                  <c:v>21.475000000000001</c:v>
                </c:pt>
                <c:pt idx="288">
                  <c:v>20.774999999999999</c:v>
                </c:pt>
                <c:pt idx="289">
                  <c:v>20.074999999999999</c:v>
                </c:pt>
                <c:pt idx="290">
                  <c:v>19.524999999999999</c:v>
                </c:pt>
                <c:pt idx="291">
                  <c:v>19.100000000000001</c:v>
                </c:pt>
                <c:pt idx="292">
                  <c:v>18.7</c:v>
                </c:pt>
                <c:pt idx="293">
                  <c:v>18.975000000000001</c:v>
                </c:pt>
                <c:pt idx="294">
                  <c:v>19.399999999999999</c:v>
                </c:pt>
                <c:pt idx="295">
                  <c:v>19.875</c:v>
                </c:pt>
                <c:pt idx="296">
                  <c:v>22.625</c:v>
                </c:pt>
                <c:pt idx="297">
                  <c:v>26.05</c:v>
                </c:pt>
                <c:pt idx="298">
                  <c:v>29.524999999999999</c:v>
                </c:pt>
                <c:pt idx="299">
                  <c:v>30.324999999999999</c:v>
                </c:pt>
                <c:pt idx="300">
                  <c:v>30.3</c:v>
                </c:pt>
                <c:pt idx="301">
                  <c:v>30.225000000000001</c:v>
                </c:pt>
                <c:pt idx="302">
                  <c:v>29.524999999999999</c:v>
                </c:pt>
                <c:pt idx="303">
                  <c:v>28.7</c:v>
                </c:pt>
                <c:pt idx="304">
                  <c:v>27.824999999999999</c:v>
                </c:pt>
                <c:pt idx="305">
                  <c:v>26.774999999999999</c:v>
                </c:pt>
                <c:pt idx="306">
                  <c:v>25.75</c:v>
                </c:pt>
                <c:pt idx="307">
                  <c:v>24.675000000000001</c:v>
                </c:pt>
                <c:pt idx="308">
                  <c:v>23.725000000000001</c:v>
                </c:pt>
                <c:pt idx="309">
                  <c:v>22.75</c:v>
                </c:pt>
                <c:pt idx="310">
                  <c:v>21.824999999999999</c:v>
                </c:pt>
                <c:pt idx="311">
                  <c:v>21.225000000000001</c:v>
                </c:pt>
                <c:pt idx="312">
                  <c:v>20.65</c:v>
                </c:pt>
                <c:pt idx="313">
                  <c:v>20.125</c:v>
                </c:pt>
                <c:pt idx="314">
                  <c:v>19.625</c:v>
                </c:pt>
                <c:pt idx="315">
                  <c:v>19.05</c:v>
                </c:pt>
                <c:pt idx="316">
                  <c:v>18.524999999999999</c:v>
                </c:pt>
                <c:pt idx="317">
                  <c:v>18.774999999999999</c:v>
                </c:pt>
                <c:pt idx="318">
                  <c:v>19.2</c:v>
                </c:pt>
                <c:pt idx="319">
                  <c:v>19.675000000000001</c:v>
                </c:pt>
                <c:pt idx="320">
                  <c:v>22.274999999999999</c:v>
                </c:pt>
                <c:pt idx="321">
                  <c:v>25.65</c:v>
                </c:pt>
                <c:pt idx="322">
                  <c:v>28.975000000000001</c:v>
                </c:pt>
                <c:pt idx="323">
                  <c:v>29.875</c:v>
                </c:pt>
                <c:pt idx="324">
                  <c:v>29.9</c:v>
                </c:pt>
                <c:pt idx="325">
                  <c:v>29.975000000000001</c:v>
                </c:pt>
                <c:pt idx="326">
                  <c:v>29.324999999999999</c:v>
                </c:pt>
                <c:pt idx="327">
                  <c:v>28.5</c:v>
                </c:pt>
                <c:pt idx="328">
                  <c:v>27.625</c:v>
                </c:pt>
                <c:pt idx="329">
                  <c:v>26.5</c:v>
                </c:pt>
                <c:pt idx="330">
                  <c:v>25.3</c:v>
                </c:pt>
                <c:pt idx="331">
                  <c:v>24.1</c:v>
                </c:pt>
                <c:pt idx="332">
                  <c:v>23.274999999999999</c:v>
                </c:pt>
                <c:pt idx="333">
                  <c:v>22.5</c:v>
                </c:pt>
                <c:pt idx="334">
                  <c:v>21.774999999999999</c:v>
                </c:pt>
                <c:pt idx="335">
                  <c:v>21.15</c:v>
                </c:pt>
                <c:pt idx="336">
                  <c:v>20.475000000000001</c:v>
                </c:pt>
                <c:pt idx="337">
                  <c:v>19.850000000000001</c:v>
                </c:pt>
                <c:pt idx="338">
                  <c:v>19.25</c:v>
                </c:pt>
                <c:pt idx="339">
                  <c:v>18.574999999999999</c:v>
                </c:pt>
                <c:pt idx="340">
                  <c:v>17.95</c:v>
                </c:pt>
                <c:pt idx="341">
                  <c:v>18.324999999999999</c:v>
                </c:pt>
                <c:pt idx="342">
                  <c:v>18.95</c:v>
                </c:pt>
                <c:pt idx="343">
                  <c:v>19.625</c:v>
                </c:pt>
                <c:pt idx="344">
                  <c:v>21.675000000000001</c:v>
                </c:pt>
                <c:pt idx="345">
                  <c:v>24.25</c:v>
                </c:pt>
                <c:pt idx="346">
                  <c:v>26.774999999999999</c:v>
                </c:pt>
                <c:pt idx="347">
                  <c:v>27.774999999999999</c:v>
                </c:pt>
                <c:pt idx="348">
                  <c:v>28.35</c:v>
                </c:pt>
                <c:pt idx="349">
                  <c:v>28.875</c:v>
                </c:pt>
                <c:pt idx="350">
                  <c:v>28.175000000000001</c:v>
                </c:pt>
                <c:pt idx="351">
                  <c:v>27.15</c:v>
                </c:pt>
                <c:pt idx="352">
                  <c:v>26.074999999999999</c:v>
                </c:pt>
                <c:pt idx="353">
                  <c:v>25.125</c:v>
                </c:pt>
                <c:pt idx="354">
                  <c:v>24.15</c:v>
                </c:pt>
                <c:pt idx="355">
                  <c:v>23.225000000000001</c:v>
                </c:pt>
                <c:pt idx="356">
                  <c:v>22.4</c:v>
                </c:pt>
                <c:pt idx="357">
                  <c:v>21.6</c:v>
                </c:pt>
                <c:pt idx="358">
                  <c:v>20.8</c:v>
                </c:pt>
                <c:pt idx="359">
                  <c:v>19.55</c:v>
                </c:pt>
                <c:pt idx="360">
                  <c:v>18.149999999999999</c:v>
                </c:pt>
                <c:pt idx="361">
                  <c:v>16.75</c:v>
                </c:pt>
                <c:pt idx="362">
                  <c:v>16.175000000000001</c:v>
                </c:pt>
                <c:pt idx="363">
                  <c:v>15.8</c:v>
                </c:pt>
                <c:pt idx="364">
                  <c:v>15.475</c:v>
                </c:pt>
                <c:pt idx="365">
                  <c:v>15.925000000000001</c:v>
                </c:pt>
                <c:pt idx="366">
                  <c:v>16.55</c:v>
                </c:pt>
                <c:pt idx="367">
                  <c:v>17.225000000000001</c:v>
                </c:pt>
                <c:pt idx="368">
                  <c:v>19.875</c:v>
                </c:pt>
                <c:pt idx="369">
                  <c:v>23.1</c:v>
                </c:pt>
                <c:pt idx="370">
                  <c:v>26.375</c:v>
                </c:pt>
                <c:pt idx="371">
                  <c:v>27.875</c:v>
                </c:pt>
                <c:pt idx="372">
                  <c:v>28.85</c:v>
                </c:pt>
                <c:pt idx="373">
                  <c:v>29.774999999999999</c:v>
                </c:pt>
                <c:pt idx="374">
                  <c:v>29.024999999999999</c:v>
                </c:pt>
                <c:pt idx="375">
                  <c:v>27.65</c:v>
                </c:pt>
                <c:pt idx="376">
                  <c:v>26.324999999999999</c:v>
                </c:pt>
                <c:pt idx="377">
                  <c:v>25.175000000000001</c:v>
                </c:pt>
                <c:pt idx="378">
                  <c:v>24.15</c:v>
                </c:pt>
                <c:pt idx="379">
                  <c:v>23.074999999999999</c:v>
                </c:pt>
                <c:pt idx="380">
                  <c:v>22.125</c:v>
                </c:pt>
                <c:pt idx="381">
                  <c:v>21.3</c:v>
                </c:pt>
                <c:pt idx="382">
                  <c:v>20.425000000000001</c:v>
                </c:pt>
                <c:pt idx="383">
                  <c:v>19.899999999999999</c:v>
                </c:pt>
                <c:pt idx="384">
                  <c:v>19.5</c:v>
                </c:pt>
                <c:pt idx="385">
                  <c:v>19.100000000000001</c:v>
                </c:pt>
                <c:pt idx="386">
                  <c:v>18.175000000000001</c:v>
                </c:pt>
                <c:pt idx="387">
                  <c:v>17.149999999999999</c:v>
                </c:pt>
                <c:pt idx="388">
                  <c:v>16.074999999999999</c:v>
                </c:pt>
                <c:pt idx="389">
                  <c:v>16.625</c:v>
                </c:pt>
                <c:pt idx="390">
                  <c:v>17.8</c:v>
                </c:pt>
                <c:pt idx="391">
                  <c:v>18.925000000000001</c:v>
                </c:pt>
                <c:pt idx="392">
                  <c:v>20.175000000000001</c:v>
                </c:pt>
                <c:pt idx="393">
                  <c:v>21.55</c:v>
                </c:pt>
                <c:pt idx="394">
                  <c:v>22.875</c:v>
                </c:pt>
                <c:pt idx="395">
                  <c:v>24.175000000000001</c:v>
                </c:pt>
                <c:pt idx="396">
                  <c:v>25.55</c:v>
                </c:pt>
                <c:pt idx="397">
                  <c:v>26.875</c:v>
                </c:pt>
                <c:pt idx="398">
                  <c:v>26.824999999999999</c:v>
                </c:pt>
                <c:pt idx="399">
                  <c:v>26.25</c:v>
                </c:pt>
                <c:pt idx="400">
                  <c:v>25.725000000000001</c:v>
                </c:pt>
                <c:pt idx="401">
                  <c:v>24.7</c:v>
                </c:pt>
                <c:pt idx="402">
                  <c:v>23.5</c:v>
                </c:pt>
                <c:pt idx="403">
                  <c:v>22.3</c:v>
                </c:pt>
                <c:pt idx="404">
                  <c:v>21.475000000000001</c:v>
                </c:pt>
                <c:pt idx="405">
                  <c:v>20.7</c:v>
                </c:pt>
                <c:pt idx="406">
                  <c:v>19.975000000000001</c:v>
                </c:pt>
                <c:pt idx="407">
                  <c:v>19.125</c:v>
                </c:pt>
                <c:pt idx="408">
                  <c:v>18.149999999999999</c:v>
                </c:pt>
                <c:pt idx="409">
                  <c:v>17.225000000000001</c:v>
                </c:pt>
                <c:pt idx="410">
                  <c:v>16.774999999999999</c:v>
                </c:pt>
                <c:pt idx="411">
                  <c:v>16.55</c:v>
                </c:pt>
                <c:pt idx="412">
                  <c:v>16.274999999999999</c:v>
                </c:pt>
                <c:pt idx="413">
                  <c:v>17.024999999999999</c:v>
                </c:pt>
                <c:pt idx="414">
                  <c:v>18.05</c:v>
                </c:pt>
                <c:pt idx="415">
                  <c:v>19.125</c:v>
                </c:pt>
                <c:pt idx="416">
                  <c:v>21.2</c:v>
                </c:pt>
                <c:pt idx="417">
                  <c:v>23.524999999999999</c:v>
                </c:pt>
                <c:pt idx="418">
                  <c:v>25.9</c:v>
                </c:pt>
                <c:pt idx="419">
                  <c:v>26.65</c:v>
                </c:pt>
                <c:pt idx="420">
                  <c:v>26.774999999999999</c:v>
                </c:pt>
                <c:pt idx="421">
                  <c:v>26.95</c:v>
                </c:pt>
                <c:pt idx="422">
                  <c:v>26.324999999999999</c:v>
                </c:pt>
                <c:pt idx="423">
                  <c:v>25.35</c:v>
                </c:pt>
                <c:pt idx="424">
                  <c:v>24.425000000000001</c:v>
                </c:pt>
                <c:pt idx="425">
                  <c:v>23.375</c:v>
                </c:pt>
                <c:pt idx="426">
                  <c:v>22.35</c:v>
                </c:pt>
                <c:pt idx="427">
                  <c:v>21.274999999999999</c:v>
                </c:pt>
                <c:pt idx="428">
                  <c:v>20.475000000000001</c:v>
                </c:pt>
                <c:pt idx="429">
                  <c:v>19.7</c:v>
                </c:pt>
                <c:pt idx="430">
                  <c:v>18.975000000000001</c:v>
                </c:pt>
                <c:pt idx="431">
                  <c:v>17.975000000000001</c:v>
                </c:pt>
                <c:pt idx="432">
                  <c:v>16.95</c:v>
                </c:pt>
                <c:pt idx="433">
                  <c:v>15.875</c:v>
                </c:pt>
                <c:pt idx="434">
                  <c:v>16.125</c:v>
                </c:pt>
                <c:pt idx="435">
                  <c:v>16.75</c:v>
                </c:pt>
                <c:pt idx="436">
                  <c:v>17.425000000000001</c:v>
                </c:pt>
                <c:pt idx="437">
                  <c:v>17.975000000000001</c:v>
                </c:pt>
                <c:pt idx="438">
                  <c:v>18.399999999999999</c:v>
                </c:pt>
                <c:pt idx="439">
                  <c:v>18.875</c:v>
                </c:pt>
                <c:pt idx="440">
                  <c:v>20.95</c:v>
                </c:pt>
                <c:pt idx="441">
                  <c:v>23.55</c:v>
                </c:pt>
                <c:pt idx="442">
                  <c:v>26.15</c:v>
                </c:pt>
                <c:pt idx="443">
                  <c:v>26.875</c:v>
                </c:pt>
                <c:pt idx="444">
                  <c:v>26.9</c:v>
                </c:pt>
                <c:pt idx="445">
                  <c:v>26.975000000000001</c:v>
                </c:pt>
                <c:pt idx="446">
                  <c:v>26.475000000000001</c:v>
                </c:pt>
                <c:pt idx="447">
                  <c:v>25.85</c:v>
                </c:pt>
                <c:pt idx="448">
                  <c:v>25.175000000000001</c:v>
                </c:pt>
                <c:pt idx="449">
                  <c:v>24.324999999999999</c:v>
                </c:pt>
                <c:pt idx="450">
                  <c:v>23.35</c:v>
                </c:pt>
                <c:pt idx="451">
                  <c:v>22.425000000000001</c:v>
                </c:pt>
                <c:pt idx="452">
                  <c:v>21.675000000000001</c:v>
                </c:pt>
                <c:pt idx="453">
                  <c:v>20.9</c:v>
                </c:pt>
                <c:pt idx="454">
                  <c:v>20.175000000000001</c:v>
                </c:pt>
                <c:pt idx="455">
                  <c:v>19.475000000000001</c:v>
                </c:pt>
                <c:pt idx="456">
                  <c:v>18.7</c:v>
                </c:pt>
                <c:pt idx="457">
                  <c:v>17.975000000000001</c:v>
                </c:pt>
                <c:pt idx="458">
                  <c:v>17.125</c:v>
                </c:pt>
                <c:pt idx="459">
                  <c:v>16.149999999999999</c:v>
                </c:pt>
                <c:pt idx="460">
                  <c:v>15.225</c:v>
                </c:pt>
                <c:pt idx="461">
                  <c:v>16.5</c:v>
                </c:pt>
                <c:pt idx="462">
                  <c:v>18.5</c:v>
                </c:pt>
                <c:pt idx="463">
                  <c:v>20.5</c:v>
                </c:pt>
                <c:pt idx="464">
                  <c:v>22.725000000000001</c:v>
                </c:pt>
                <c:pt idx="465">
                  <c:v>25.1</c:v>
                </c:pt>
                <c:pt idx="466">
                  <c:v>27.425000000000001</c:v>
                </c:pt>
                <c:pt idx="467">
                  <c:v>27.774999999999999</c:v>
                </c:pt>
                <c:pt idx="468">
                  <c:v>27.4</c:v>
                </c:pt>
                <c:pt idx="469">
                  <c:v>27.074999999999999</c:v>
                </c:pt>
                <c:pt idx="470">
                  <c:v>26.774999999999999</c:v>
                </c:pt>
                <c:pt idx="471">
                  <c:v>26.4</c:v>
                </c:pt>
                <c:pt idx="472">
                  <c:v>26.074999999999999</c:v>
                </c:pt>
                <c:pt idx="473">
                  <c:v>25.175000000000001</c:v>
                </c:pt>
                <c:pt idx="474">
                  <c:v>24.15</c:v>
                </c:pt>
                <c:pt idx="475">
                  <c:v>23.074999999999999</c:v>
                </c:pt>
                <c:pt idx="476">
                  <c:v>22.274999999999999</c:v>
                </c:pt>
                <c:pt idx="477">
                  <c:v>21.5</c:v>
                </c:pt>
                <c:pt idx="478">
                  <c:v>20.774999999999999</c:v>
                </c:pt>
                <c:pt idx="479">
                  <c:v>20.375</c:v>
                </c:pt>
                <c:pt idx="480">
                  <c:v>20.149999999999999</c:v>
                </c:pt>
                <c:pt idx="481">
                  <c:v>19.875</c:v>
                </c:pt>
                <c:pt idx="482">
                  <c:v>19.2</c:v>
                </c:pt>
                <c:pt idx="483">
                  <c:v>18.399999999999999</c:v>
                </c:pt>
                <c:pt idx="484">
                  <c:v>17.600000000000001</c:v>
                </c:pt>
                <c:pt idx="485">
                  <c:v>17.850000000000001</c:v>
                </c:pt>
                <c:pt idx="486">
                  <c:v>18.45</c:v>
                </c:pt>
                <c:pt idx="487">
                  <c:v>19.05</c:v>
                </c:pt>
                <c:pt idx="488">
                  <c:v>21.9</c:v>
                </c:pt>
                <c:pt idx="489">
                  <c:v>25.5</c:v>
                </c:pt>
                <c:pt idx="490">
                  <c:v>29.1</c:v>
                </c:pt>
                <c:pt idx="491">
                  <c:v>30.074999999999999</c:v>
                </c:pt>
                <c:pt idx="492">
                  <c:v>30.25</c:v>
                </c:pt>
                <c:pt idx="493">
                  <c:v>30.375</c:v>
                </c:pt>
                <c:pt idx="494">
                  <c:v>29.875</c:v>
                </c:pt>
                <c:pt idx="495">
                  <c:v>29.1</c:v>
                </c:pt>
                <c:pt idx="496">
                  <c:v>28.375</c:v>
                </c:pt>
                <c:pt idx="497">
                  <c:v>27.15</c:v>
                </c:pt>
                <c:pt idx="498">
                  <c:v>25.75</c:v>
                </c:pt>
                <c:pt idx="499">
                  <c:v>24.35</c:v>
                </c:pt>
                <c:pt idx="500">
                  <c:v>23.175000000000001</c:v>
                </c:pt>
                <c:pt idx="501">
                  <c:v>22</c:v>
                </c:pt>
                <c:pt idx="502">
                  <c:v>20.875</c:v>
                </c:pt>
                <c:pt idx="503">
                  <c:v>20.149999999999999</c:v>
                </c:pt>
                <c:pt idx="504">
                  <c:v>19.55</c:v>
                </c:pt>
                <c:pt idx="505">
                  <c:v>18.95</c:v>
                </c:pt>
                <c:pt idx="506">
                  <c:v>18.574999999999999</c:v>
                </c:pt>
                <c:pt idx="507">
                  <c:v>18.2</c:v>
                </c:pt>
                <c:pt idx="508">
                  <c:v>17.875</c:v>
                </c:pt>
                <c:pt idx="509">
                  <c:v>18.324999999999999</c:v>
                </c:pt>
                <c:pt idx="510">
                  <c:v>18.95</c:v>
                </c:pt>
                <c:pt idx="511">
                  <c:v>19.625</c:v>
                </c:pt>
                <c:pt idx="512">
                  <c:v>21.975000000000001</c:v>
                </c:pt>
                <c:pt idx="513">
                  <c:v>24.8</c:v>
                </c:pt>
                <c:pt idx="514">
                  <c:v>27.675000000000001</c:v>
                </c:pt>
                <c:pt idx="515">
                  <c:v>28.774999999999999</c:v>
                </c:pt>
                <c:pt idx="516">
                  <c:v>29.2</c:v>
                </c:pt>
                <c:pt idx="517">
                  <c:v>29.675000000000001</c:v>
                </c:pt>
                <c:pt idx="518">
                  <c:v>29.274999999999999</c:v>
                </c:pt>
                <c:pt idx="519">
                  <c:v>28.574999999999999</c:v>
                </c:pt>
                <c:pt idx="520">
                  <c:v>27.8</c:v>
                </c:pt>
                <c:pt idx="521">
                  <c:v>26.625</c:v>
                </c:pt>
                <c:pt idx="522">
                  <c:v>25.324999999999999</c:v>
                </c:pt>
                <c:pt idx="523">
                  <c:v>24.024999999999999</c:v>
                </c:pt>
                <c:pt idx="524">
                  <c:v>23.024999999999999</c:v>
                </c:pt>
                <c:pt idx="525">
                  <c:v>22.125</c:v>
                </c:pt>
                <c:pt idx="526">
                  <c:v>21.225000000000001</c:v>
                </c:pt>
                <c:pt idx="527">
                  <c:v>20.625</c:v>
                </c:pt>
                <c:pt idx="528">
                  <c:v>20.2</c:v>
                </c:pt>
                <c:pt idx="529">
                  <c:v>19.725000000000001</c:v>
                </c:pt>
                <c:pt idx="530">
                  <c:v>19.225000000000001</c:v>
                </c:pt>
                <c:pt idx="531">
                  <c:v>18.649999999999999</c:v>
                </c:pt>
                <c:pt idx="532">
                  <c:v>18.125</c:v>
                </c:pt>
                <c:pt idx="533">
                  <c:v>18.225000000000001</c:v>
                </c:pt>
                <c:pt idx="534">
                  <c:v>18.45</c:v>
                </c:pt>
                <c:pt idx="535">
                  <c:v>18.725000000000001</c:v>
                </c:pt>
                <c:pt idx="536">
                  <c:v>21.125</c:v>
                </c:pt>
                <c:pt idx="537">
                  <c:v>24.15</c:v>
                </c:pt>
                <c:pt idx="538">
                  <c:v>27.225000000000001</c:v>
                </c:pt>
                <c:pt idx="539">
                  <c:v>28.3</c:v>
                </c:pt>
                <c:pt idx="540">
                  <c:v>28.7</c:v>
                </c:pt>
                <c:pt idx="541">
                  <c:v>29.1</c:v>
                </c:pt>
                <c:pt idx="542">
                  <c:v>28.675000000000001</c:v>
                </c:pt>
                <c:pt idx="543">
                  <c:v>28.05</c:v>
                </c:pt>
                <c:pt idx="544">
                  <c:v>27.375</c:v>
                </c:pt>
                <c:pt idx="545">
                  <c:v>26.3</c:v>
                </c:pt>
                <c:pt idx="546">
                  <c:v>25.1</c:v>
                </c:pt>
                <c:pt idx="547">
                  <c:v>23.9</c:v>
                </c:pt>
                <c:pt idx="548">
                  <c:v>23.15</c:v>
                </c:pt>
                <c:pt idx="549">
                  <c:v>22.55</c:v>
                </c:pt>
                <c:pt idx="550">
                  <c:v>21.95</c:v>
                </c:pt>
                <c:pt idx="551">
                  <c:v>21.35</c:v>
                </c:pt>
                <c:pt idx="552">
                  <c:v>20.675000000000001</c:v>
                </c:pt>
                <c:pt idx="553">
                  <c:v>20.05</c:v>
                </c:pt>
                <c:pt idx="554">
                  <c:v>19.45</c:v>
                </c:pt>
                <c:pt idx="555">
                  <c:v>18.774999999999999</c:v>
                </c:pt>
                <c:pt idx="556">
                  <c:v>18.149999999999999</c:v>
                </c:pt>
                <c:pt idx="557">
                  <c:v>18.375</c:v>
                </c:pt>
                <c:pt idx="558">
                  <c:v>18.8</c:v>
                </c:pt>
                <c:pt idx="559">
                  <c:v>19.274999999999999</c:v>
                </c:pt>
                <c:pt idx="560">
                  <c:v>21.574999999999999</c:v>
                </c:pt>
                <c:pt idx="561">
                  <c:v>24.4</c:v>
                </c:pt>
                <c:pt idx="562">
                  <c:v>27.274999999999999</c:v>
                </c:pt>
                <c:pt idx="563">
                  <c:v>27.85</c:v>
                </c:pt>
                <c:pt idx="564">
                  <c:v>27.65</c:v>
                </c:pt>
                <c:pt idx="565">
                  <c:v>27.45</c:v>
                </c:pt>
                <c:pt idx="566">
                  <c:v>27.175000000000001</c:v>
                </c:pt>
                <c:pt idx="567">
                  <c:v>26.8</c:v>
                </c:pt>
                <c:pt idx="568">
                  <c:v>26.475000000000001</c:v>
                </c:pt>
                <c:pt idx="569">
                  <c:v>25.65</c:v>
                </c:pt>
                <c:pt idx="570">
                  <c:v>24.65</c:v>
                </c:pt>
                <c:pt idx="571">
                  <c:v>23.65</c:v>
                </c:pt>
                <c:pt idx="572">
                  <c:v>22.65</c:v>
                </c:pt>
                <c:pt idx="573">
                  <c:v>21.65</c:v>
                </c:pt>
                <c:pt idx="574">
                  <c:v>20.65</c:v>
                </c:pt>
                <c:pt idx="575">
                  <c:v>20.024999999999999</c:v>
                </c:pt>
                <c:pt idx="576">
                  <c:v>19.600000000000001</c:v>
                </c:pt>
                <c:pt idx="577">
                  <c:v>19.125</c:v>
                </c:pt>
                <c:pt idx="578">
                  <c:v>18.399999999999999</c:v>
                </c:pt>
                <c:pt idx="579">
                  <c:v>17.600000000000001</c:v>
                </c:pt>
                <c:pt idx="580">
                  <c:v>16.8</c:v>
                </c:pt>
                <c:pt idx="581">
                  <c:v>17.05</c:v>
                </c:pt>
                <c:pt idx="582">
                  <c:v>17.649999999999999</c:v>
                </c:pt>
                <c:pt idx="583">
                  <c:v>18.25</c:v>
                </c:pt>
                <c:pt idx="584">
                  <c:v>20.574999999999999</c:v>
                </c:pt>
                <c:pt idx="585">
                  <c:v>23.4</c:v>
                </c:pt>
                <c:pt idx="586">
                  <c:v>26.274999999999999</c:v>
                </c:pt>
                <c:pt idx="587">
                  <c:v>26.85</c:v>
                </c:pt>
                <c:pt idx="588">
                  <c:v>26.725000000000001</c:v>
                </c:pt>
                <c:pt idx="589">
                  <c:v>26.55</c:v>
                </c:pt>
                <c:pt idx="590">
                  <c:v>26.35</c:v>
                </c:pt>
                <c:pt idx="591">
                  <c:v>26.225000000000001</c:v>
                </c:pt>
                <c:pt idx="592">
                  <c:v>26.05</c:v>
                </c:pt>
                <c:pt idx="593">
                  <c:v>25.25</c:v>
                </c:pt>
                <c:pt idx="594">
                  <c:v>24.25</c:v>
                </c:pt>
                <c:pt idx="595">
                  <c:v>23.25</c:v>
                </c:pt>
                <c:pt idx="596">
                  <c:v>23.75</c:v>
                </c:pt>
                <c:pt idx="597">
                  <c:v>24.75</c:v>
                </c:pt>
                <c:pt idx="598">
                  <c:v>25.75</c:v>
                </c:pt>
                <c:pt idx="599">
                  <c:v>24.875</c:v>
                </c:pt>
                <c:pt idx="600">
                  <c:v>23.375</c:v>
                </c:pt>
                <c:pt idx="601">
                  <c:v>21.875</c:v>
                </c:pt>
                <c:pt idx="602">
                  <c:v>20.375</c:v>
                </c:pt>
                <c:pt idx="603">
                  <c:v>18.875</c:v>
                </c:pt>
                <c:pt idx="604">
                  <c:v>17.375</c:v>
                </c:pt>
                <c:pt idx="605">
                  <c:v>17.3</c:v>
                </c:pt>
                <c:pt idx="606">
                  <c:v>17.7</c:v>
                </c:pt>
                <c:pt idx="607">
                  <c:v>18.100000000000001</c:v>
                </c:pt>
                <c:pt idx="608">
                  <c:v>20.225000000000001</c:v>
                </c:pt>
                <c:pt idx="609">
                  <c:v>22.85</c:v>
                </c:pt>
                <c:pt idx="610">
                  <c:v>25.524999999999999</c:v>
                </c:pt>
                <c:pt idx="611">
                  <c:v>26.5</c:v>
                </c:pt>
                <c:pt idx="612">
                  <c:v>26.9</c:v>
                </c:pt>
                <c:pt idx="613">
                  <c:v>27.3</c:v>
                </c:pt>
                <c:pt idx="614">
                  <c:v>26.95</c:v>
                </c:pt>
                <c:pt idx="615">
                  <c:v>26.35</c:v>
                </c:pt>
                <c:pt idx="616">
                  <c:v>25.75</c:v>
                </c:pt>
                <c:pt idx="617">
                  <c:v>24.925000000000001</c:v>
                </c:pt>
                <c:pt idx="618">
                  <c:v>23.95</c:v>
                </c:pt>
                <c:pt idx="619">
                  <c:v>23.024999999999999</c:v>
                </c:pt>
                <c:pt idx="620">
                  <c:v>21.975000000000001</c:v>
                </c:pt>
                <c:pt idx="621">
                  <c:v>20.8</c:v>
                </c:pt>
                <c:pt idx="622">
                  <c:v>19.675000000000001</c:v>
                </c:pt>
                <c:pt idx="623">
                  <c:v>19.024999999999999</c:v>
                </c:pt>
                <c:pt idx="624">
                  <c:v>18.45</c:v>
                </c:pt>
                <c:pt idx="625">
                  <c:v>17.925000000000001</c:v>
                </c:pt>
                <c:pt idx="626">
                  <c:v>17.875</c:v>
                </c:pt>
                <c:pt idx="627">
                  <c:v>17.975000000000001</c:v>
                </c:pt>
                <c:pt idx="628">
                  <c:v>18.074999999999999</c:v>
                </c:pt>
                <c:pt idx="629">
                  <c:v>18.175000000000001</c:v>
                </c:pt>
                <c:pt idx="630">
                  <c:v>18.274999999999999</c:v>
                </c:pt>
                <c:pt idx="631">
                  <c:v>18.375</c:v>
                </c:pt>
                <c:pt idx="632">
                  <c:v>21.175000000000001</c:v>
                </c:pt>
                <c:pt idx="633">
                  <c:v>24.8</c:v>
                </c:pt>
                <c:pt idx="634">
                  <c:v>28.475000000000001</c:v>
                </c:pt>
                <c:pt idx="635">
                  <c:v>29.625</c:v>
                </c:pt>
                <c:pt idx="636">
                  <c:v>29.85</c:v>
                </c:pt>
                <c:pt idx="637">
                  <c:v>30.125</c:v>
                </c:pt>
                <c:pt idx="638">
                  <c:v>29.375</c:v>
                </c:pt>
                <c:pt idx="639">
                  <c:v>28.35</c:v>
                </c:pt>
                <c:pt idx="640">
                  <c:v>27.274999999999999</c:v>
                </c:pt>
                <c:pt idx="641">
                  <c:v>26.175000000000001</c:v>
                </c:pt>
                <c:pt idx="642">
                  <c:v>25.15</c:v>
                </c:pt>
                <c:pt idx="643">
                  <c:v>24.074999999999999</c:v>
                </c:pt>
                <c:pt idx="644">
                  <c:v>22.9</c:v>
                </c:pt>
                <c:pt idx="645">
                  <c:v>21.7</c:v>
                </c:pt>
                <c:pt idx="646">
                  <c:v>20.5</c:v>
                </c:pt>
                <c:pt idx="647">
                  <c:v>19.675000000000001</c:v>
                </c:pt>
                <c:pt idx="648">
                  <c:v>19.05</c:v>
                </c:pt>
                <c:pt idx="649">
                  <c:v>18.375</c:v>
                </c:pt>
                <c:pt idx="650">
                  <c:v>18.350000000000001</c:v>
                </c:pt>
                <c:pt idx="651">
                  <c:v>18.475000000000001</c:v>
                </c:pt>
                <c:pt idx="652">
                  <c:v>18.649999999999999</c:v>
                </c:pt>
                <c:pt idx="653">
                  <c:v>18.850000000000001</c:v>
                </c:pt>
                <c:pt idx="654">
                  <c:v>18.975000000000001</c:v>
                </c:pt>
                <c:pt idx="655">
                  <c:v>19.149999999999999</c:v>
                </c:pt>
                <c:pt idx="656">
                  <c:v>22.274999999999999</c:v>
                </c:pt>
                <c:pt idx="657">
                  <c:v>26.45</c:v>
                </c:pt>
                <c:pt idx="658">
                  <c:v>30.574999999999999</c:v>
                </c:pt>
                <c:pt idx="659">
                  <c:v>32.274999999999999</c:v>
                </c:pt>
                <c:pt idx="660">
                  <c:v>33.25</c:v>
                </c:pt>
                <c:pt idx="661">
                  <c:v>34.174999999999997</c:v>
                </c:pt>
                <c:pt idx="662">
                  <c:v>33.274999999999999</c:v>
                </c:pt>
                <c:pt idx="663">
                  <c:v>31.7</c:v>
                </c:pt>
                <c:pt idx="664">
                  <c:v>30.175000000000001</c:v>
                </c:pt>
                <c:pt idx="665">
                  <c:v>29.125</c:v>
                </c:pt>
                <c:pt idx="666">
                  <c:v>28.15</c:v>
                </c:pt>
                <c:pt idx="667">
                  <c:v>27.225000000000001</c:v>
                </c:pt>
                <c:pt idx="668">
                  <c:v>25.875</c:v>
                </c:pt>
                <c:pt idx="669">
                  <c:v>24.3</c:v>
                </c:pt>
                <c:pt idx="670">
                  <c:v>22.774999999999999</c:v>
                </c:pt>
                <c:pt idx="671">
                  <c:v>21.95</c:v>
                </c:pt>
                <c:pt idx="672">
                  <c:v>21.35</c:v>
                </c:pt>
                <c:pt idx="673">
                  <c:v>20.75</c:v>
                </c:pt>
                <c:pt idx="674">
                  <c:v>20.524999999999999</c:v>
                </c:pt>
                <c:pt idx="675">
                  <c:v>20.5</c:v>
                </c:pt>
                <c:pt idx="676">
                  <c:v>20.425000000000001</c:v>
                </c:pt>
                <c:pt idx="677">
                  <c:v>20.399999999999999</c:v>
                </c:pt>
                <c:pt idx="678">
                  <c:v>20.399999999999999</c:v>
                </c:pt>
                <c:pt idx="679">
                  <c:v>20.399999999999999</c:v>
                </c:pt>
                <c:pt idx="680">
                  <c:v>23.324999999999999</c:v>
                </c:pt>
                <c:pt idx="681">
                  <c:v>27.15</c:v>
                </c:pt>
                <c:pt idx="682">
                  <c:v>31.024999999999999</c:v>
                </c:pt>
                <c:pt idx="683">
                  <c:v>32.225000000000001</c:v>
                </c:pt>
                <c:pt idx="684">
                  <c:v>32.6</c:v>
                </c:pt>
                <c:pt idx="685">
                  <c:v>32.924999999999997</c:v>
                </c:pt>
                <c:pt idx="686">
                  <c:v>32.475000000000001</c:v>
                </c:pt>
                <c:pt idx="687">
                  <c:v>31.85</c:v>
                </c:pt>
                <c:pt idx="688">
                  <c:v>31.175000000000001</c:v>
                </c:pt>
                <c:pt idx="689">
                  <c:v>29.875</c:v>
                </c:pt>
                <c:pt idx="690">
                  <c:v>28.3</c:v>
                </c:pt>
                <c:pt idx="691">
                  <c:v>26.774999999999999</c:v>
                </c:pt>
                <c:pt idx="692">
                  <c:v>25.425000000000001</c:v>
                </c:pt>
                <c:pt idx="693">
                  <c:v>24.05</c:v>
                </c:pt>
                <c:pt idx="694">
                  <c:v>22.725000000000001</c:v>
                </c:pt>
                <c:pt idx="695">
                  <c:v>21.95</c:v>
                </c:pt>
                <c:pt idx="696">
                  <c:v>21.35</c:v>
                </c:pt>
                <c:pt idx="697">
                  <c:v>20.75</c:v>
                </c:pt>
                <c:pt idx="698">
                  <c:v>20.3</c:v>
                </c:pt>
                <c:pt idx="699">
                  <c:v>19.899999999999999</c:v>
                </c:pt>
                <c:pt idx="700">
                  <c:v>19.5</c:v>
                </c:pt>
                <c:pt idx="701">
                  <c:v>20.375</c:v>
                </c:pt>
                <c:pt idx="702">
                  <c:v>21.6</c:v>
                </c:pt>
                <c:pt idx="703">
                  <c:v>22.875</c:v>
                </c:pt>
                <c:pt idx="704">
                  <c:v>25.824999999999999</c:v>
                </c:pt>
                <c:pt idx="705">
                  <c:v>29.4</c:v>
                </c:pt>
                <c:pt idx="706">
                  <c:v>32.924999999999997</c:v>
                </c:pt>
                <c:pt idx="707">
                  <c:v>33.875</c:v>
                </c:pt>
                <c:pt idx="708">
                  <c:v>33.975000000000001</c:v>
                </c:pt>
                <c:pt idx="709">
                  <c:v>34.15</c:v>
                </c:pt>
                <c:pt idx="710">
                  <c:v>33.6</c:v>
                </c:pt>
                <c:pt idx="711">
                  <c:v>32.799999999999997</c:v>
                </c:pt>
                <c:pt idx="712">
                  <c:v>31.925000000000001</c:v>
                </c:pt>
                <c:pt idx="713">
                  <c:v>30.574999999999999</c:v>
                </c:pt>
                <c:pt idx="714">
                  <c:v>29.074999999999999</c:v>
                </c:pt>
                <c:pt idx="715">
                  <c:v>27.574999999999999</c:v>
                </c:pt>
                <c:pt idx="716">
                  <c:v>26.375</c:v>
                </c:pt>
                <c:pt idx="717">
                  <c:v>25.2</c:v>
                </c:pt>
                <c:pt idx="718">
                  <c:v>24.074999999999999</c:v>
                </c:pt>
                <c:pt idx="719">
                  <c:v>23.5</c:v>
                </c:pt>
                <c:pt idx="720">
                  <c:v>23.1</c:v>
                </c:pt>
                <c:pt idx="721">
                  <c:v>22.7</c:v>
                </c:pt>
                <c:pt idx="722">
                  <c:v>21.85</c:v>
                </c:pt>
                <c:pt idx="723">
                  <c:v>20.85</c:v>
                </c:pt>
                <c:pt idx="724">
                  <c:v>19.850000000000001</c:v>
                </c:pt>
                <c:pt idx="725">
                  <c:v>20.425000000000001</c:v>
                </c:pt>
                <c:pt idx="726">
                  <c:v>21.45</c:v>
                </c:pt>
                <c:pt idx="727">
                  <c:v>22.524999999999999</c:v>
                </c:pt>
                <c:pt idx="728">
                  <c:v>25.125</c:v>
                </c:pt>
                <c:pt idx="729">
                  <c:v>28.15</c:v>
                </c:pt>
                <c:pt idx="730">
                  <c:v>31.225000000000001</c:v>
                </c:pt>
                <c:pt idx="731">
                  <c:v>32</c:v>
                </c:pt>
                <c:pt idx="732">
                  <c:v>32</c:v>
                </c:pt>
                <c:pt idx="733">
                  <c:v>32</c:v>
                </c:pt>
                <c:pt idx="734">
                  <c:v>31.324999999999999</c:v>
                </c:pt>
                <c:pt idx="735">
                  <c:v>30.5</c:v>
                </c:pt>
                <c:pt idx="736">
                  <c:v>29.625</c:v>
                </c:pt>
                <c:pt idx="737">
                  <c:v>28.05</c:v>
                </c:pt>
                <c:pt idx="738">
                  <c:v>26.85</c:v>
                </c:pt>
                <c:pt idx="739">
                  <c:v>25.774999999999999</c:v>
                </c:pt>
                <c:pt idx="740">
                  <c:v>24.824999999999999</c:v>
                </c:pt>
                <c:pt idx="741">
                  <c:v>24</c:v>
                </c:pt>
                <c:pt idx="742">
                  <c:v>23.274999999999999</c:v>
                </c:pt>
                <c:pt idx="743">
                  <c:v>22.65</c:v>
                </c:pt>
                <c:pt idx="744">
                  <c:v>22.125</c:v>
                </c:pt>
                <c:pt idx="745">
                  <c:v>21.55</c:v>
                </c:pt>
                <c:pt idx="746">
                  <c:v>20.875</c:v>
                </c:pt>
                <c:pt idx="747">
                  <c:v>20.25</c:v>
                </c:pt>
                <c:pt idx="748">
                  <c:v>19.574999999999999</c:v>
                </c:pt>
                <c:pt idx="749">
                  <c:v>20.3</c:v>
                </c:pt>
                <c:pt idx="750">
                  <c:v>21.35</c:v>
                </c:pt>
                <c:pt idx="751">
                  <c:v>22.35</c:v>
                </c:pt>
                <c:pt idx="752">
                  <c:v>24.925000000000001</c:v>
                </c:pt>
                <c:pt idx="753">
                  <c:v>28.1</c:v>
                </c:pt>
                <c:pt idx="754">
                  <c:v>31.225000000000001</c:v>
                </c:pt>
                <c:pt idx="755">
                  <c:v>31.7</c:v>
                </c:pt>
                <c:pt idx="756">
                  <c:v>31.3</c:v>
                </c:pt>
                <c:pt idx="757">
                  <c:v>30.9</c:v>
                </c:pt>
                <c:pt idx="758">
                  <c:v>30.574999999999999</c:v>
                </c:pt>
                <c:pt idx="759">
                  <c:v>30.35</c:v>
                </c:pt>
                <c:pt idx="760">
                  <c:v>30.074999999999999</c:v>
                </c:pt>
                <c:pt idx="761">
                  <c:v>29.25</c:v>
                </c:pt>
                <c:pt idx="762">
                  <c:v>28.25</c:v>
                </c:pt>
                <c:pt idx="763">
                  <c:v>27.25</c:v>
                </c:pt>
                <c:pt idx="764">
                  <c:v>26.324999999999999</c:v>
                </c:pt>
                <c:pt idx="765">
                  <c:v>25.5</c:v>
                </c:pt>
                <c:pt idx="766">
                  <c:v>24.625</c:v>
                </c:pt>
                <c:pt idx="767">
                  <c:v>23.875</c:v>
                </c:pt>
                <c:pt idx="768">
                  <c:v>23.1</c:v>
                </c:pt>
                <c:pt idx="769">
                  <c:v>22.375</c:v>
                </c:pt>
                <c:pt idx="770">
                  <c:v>21.824999999999999</c:v>
                </c:pt>
                <c:pt idx="771">
                  <c:v>21.25</c:v>
                </c:pt>
                <c:pt idx="772">
                  <c:v>20.725000000000001</c:v>
                </c:pt>
                <c:pt idx="773">
                  <c:v>20.975000000000001</c:v>
                </c:pt>
                <c:pt idx="774">
                  <c:v>21.4</c:v>
                </c:pt>
                <c:pt idx="775">
                  <c:v>21.875</c:v>
                </c:pt>
                <c:pt idx="776">
                  <c:v>24.024999999999999</c:v>
                </c:pt>
                <c:pt idx="777">
                  <c:v>26.65</c:v>
                </c:pt>
                <c:pt idx="778">
                  <c:v>29.324999999999999</c:v>
                </c:pt>
                <c:pt idx="779">
                  <c:v>30.225000000000001</c:v>
                </c:pt>
                <c:pt idx="780">
                  <c:v>30.6</c:v>
                </c:pt>
                <c:pt idx="781">
                  <c:v>30.925000000000001</c:v>
                </c:pt>
                <c:pt idx="782">
                  <c:v>30.625</c:v>
                </c:pt>
                <c:pt idx="783">
                  <c:v>30.2</c:v>
                </c:pt>
                <c:pt idx="784">
                  <c:v>29.725000000000001</c:v>
                </c:pt>
                <c:pt idx="785">
                  <c:v>29.6</c:v>
                </c:pt>
                <c:pt idx="786">
                  <c:v>29.6</c:v>
                </c:pt>
                <c:pt idx="787">
                  <c:v>29.6</c:v>
                </c:pt>
                <c:pt idx="788">
                  <c:v>27.875</c:v>
                </c:pt>
                <c:pt idx="789">
                  <c:v>25.5</c:v>
                </c:pt>
                <c:pt idx="790">
                  <c:v>23.175000000000001</c:v>
                </c:pt>
                <c:pt idx="791">
                  <c:v>22.074999999999999</c:v>
                </c:pt>
                <c:pt idx="792">
                  <c:v>21.45</c:v>
                </c:pt>
                <c:pt idx="793">
                  <c:v>20.774999999999999</c:v>
                </c:pt>
                <c:pt idx="794">
                  <c:v>20.225000000000001</c:v>
                </c:pt>
                <c:pt idx="795">
                  <c:v>19.8</c:v>
                </c:pt>
                <c:pt idx="796">
                  <c:v>19.324999999999999</c:v>
                </c:pt>
                <c:pt idx="797">
                  <c:v>19.425000000000001</c:v>
                </c:pt>
                <c:pt idx="798">
                  <c:v>19.649999999999999</c:v>
                </c:pt>
                <c:pt idx="799">
                  <c:v>19.925000000000001</c:v>
                </c:pt>
                <c:pt idx="800">
                  <c:v>22.324999999999999</c:v>
                </c:pt>
                <c:pt idx="801">
                  <c:v>25.5</c:v>
                </c:pt>
                <c:pt idx="802">
                  <c:v>28.625</c:v>
                </c:pt>
                <c:pt idx="803">
                  <c:v>29.324999999999999</c:v>
                </c:pt>
                <c:pt idx="804">
                  <c:v>29.15</c:v>
                </c:pt>
                <c:pt idx="805">
                  <c:v>29.024999999999999</c:v>
                </c:pt>
                <c:pt idx="806">
                  <c:v>28.925000000000001</c:v>
                </c:pt>
                <c:pt idx="807">
                  <c:v>28.75</c:v>
                </c:pt>
                <c:pt idx="808">
                  <c:v>28.625</c:v>
                </c:pt>
                <c:pt idx="809">
                  <c:v>27.324999999999999</c:v>
                </c:pt>
                <c:pt idx="810">
                  <c:v>25.55</c:v>
                </c:pt>
                <c:pt idx="811">
                  <c:v>23.824999999999999</c:v>
                </c:pt>
                <c:pt idx="812">
                  <c:v>22.725000000000001</c:v>
                </c:pt>
                <c:pt idx="813">
                  <c:v>21.9</c:v>
                </c:pt>
                <c:pt idx="814">
                  <c:v>21.024999999999999</c:v>
                </c:pt>
                <c:pt idx="815">
                  <c:v>20.425000000000001</c:v>
                </c:pt>
                <c:pt idx="816">
                  <c:v>19.850000000000001</c:v>
                </c:pt>
                <c:pt idx="817">
                  <c:v>19.324999999999999</c:v>
                </c:pt>
                <c:pt idx="818">
                  <c:v>19.350000000000001</c:v>
                </c:pt>
                <c:pt idx="819">
                  <c:v>19.55</c:v>
                </c:pt>
                <c:pt idx="820">
                  <c:v>19.75</c:v>
                </c:pt>
                <c:pt idx="821">
                  <c:v>20.25</c:v>
                </c:pt>
                <c:pt idx="822">
                  <c:v>20.85</c:v>
                </c:pt>
                <c:pt idx="823">
                  <c:v>21.45</c:v>
                </c:pt>
                <c:pt idx="824">
                  <c:v>23.024999999999999</c:v>
                </c:pt>
                <c:pt idx="825">
                  <c:v>25</c:v>
                </c:pt>
                <c:pt idx="826">
                  <c:v>26.925000000000001</c:v>
                </c:pt>
                <c:pt idx="827">
                  <c:v>27.925000000000001</c:v>
                </c:pt>
                <c:pt idx="828">
                  <c:v>28.55</c:v>
                </c:pt>
                <c:pt idx="829">
                  <c:v>29.225000000000001</c:v>
                </c:pt>
                <c:pt idx="830">
                  <c:v>29.024999999999999</c:v>
                </c:pt>
                <c:pt idx="831">
                  <c:v>28.45</c:v>
                </c:pt>
                <c:pt idx="832">
                  <c:v>27.925000000000001</c:v>
                </c:pt>
                <c:pt idx="833">
                  <c:v>27.05</c:v>
                </c:pt>
                <c:pt idx="834">
                  <c:v>26.05</c:v>
                </c:pt>
                <c:pt idx="835">
                  <c:v>25.05</c:v>
                </c:pt>
                <c:pt idx="836">
                  <c:v>23.824999999999999</c:v>
                </c:pt>
                <c:pt idx="837">
                  <c:v>22.45</c:v>
                </c:pt>
                <c:pt idx="838">
                  <c:v>21.125</c:v>
                </c:pt>
                <c:pt idx="839">
                  <c:v>20.125</c:v>
                </c:pt>
                <c:pt idx="840">
                  <c:v>19.149999999999999</c:v>
                </c:pt>
                <c:pt idx="841">
                  <c:v>18.225000000000001</c:v>
                </c:pt>
                <c:pt idx="842">
                  <c:v>17.625</c:v>
                </c:pt>
                <c:pt idx="843">
                  <c:v>17.2</c:v>
                </c:pt>
                <c:pt idx="844">
                  <c:v>16.725000000000001</c:v>
                </c:pt>
                <c:pt idx="845">
                  <c:v>17.125</c:v>
                </c:pt>
                <c:pt idx="846">
                  <c:v>17.75</c:v>
                </c:pt>
                <c:pt idx="847">
                  <c:v>18.425000000000001</c:v>
                </c:pt>
                <c:pt idx="848">
                  <c:v>21.524999999999999</c:v>
                </c:pt>
                <c:pt idx="849">
                  <c:v>25.35</c:v>
                </c:pt>
                <c:pt idx="850">
                  <c:v>29.225000000000001</c:v>
                </c:pt>
                <c:pt idx="851">
                  <c:v>31.175000000000001</c:v>
                </c:pt>
                <c:pt idx="852">
                  <c:v>32.4</c:v>
                </c:pt>
                <c:pt idx="853">
                  <c:v>33.674999999999997</c:v>
                </c:pt>
                <c:pt idx="854">
                  <c:v>33.024999999999999</c:v>
                </c:pt>
                <c:pt idx="855">
                  <c:v>31.65</c:v>
                </c:pt>
                <c:pt idx="856">
                  <c:v>30.324999999999999</c:v>
                </c:pt>
                <c:pt idx="857">
                  <c:v>29.024999999999999</c:v>
                </c:pt>
                <c:pt idx="858">
                  <c:v>27.65</c:v>
                </c:pt>
                <c:pt idx="859">
                  <c:v>26.324999999999999</c:v>
                </c:pt>
                <c:pt idx="860">
                  <c:v>25.1</c:v>
                </c:pt>
                <c:pt idx="861">
                  <c:v>23.9</c:v>
                </c:pt>
                <c:pt idx="862">
                  <c:v>22.7</c:v>
                </c:pt>
                <c:pt idx="863">
                  <c:v>22.7</c:v>
                </c:pt>
                <c:pt idx="864">
                  <c:v>23.1</c:v>
                </c:pt>
                <c:pt idx="865">
                  <c:v>23.5</c:v>
                </c:pt>
                <c:pt idx="866">
                  <c:v>24.05</c:v>
                </c:pt>
                <c:pt idx="867">
                  <c:v>24.65</c:v>
                </c:pt>
                <c:pt idx="868">
                  <c:v>25.25</c:v>
                </c:pt>
                <c:pt idx="869">
                  <c:v>25.475000000000001</c:v>
                </c:pt>
                <c:pt idx="870">
                  <c:v>25.65</c:v>
                </c:pt>
                <c:pt idx="871">
                  <c:v>25.774999999999999</c:v>
                </c:pt>
                <c:pt idx="872">
                  <c:v>27.3</c:v>
                </c:pt>
                <c:pt idx="873">
                  <c:v>29.3</c:v>
                </c:pt>
                <c:pt idx="874">
                  <c:v>31.3</c:v>
                </c:pt>
                <c:pt idx="875">
                  <c:v>29.925000000000001</c:v>
                </c:pt>
                <c:pt idx="876">
                  <c:v>27.5</c:v>
                </c:pt>
                <c:pt idx="877">
                  <c:v>25.024999999999999</c:v>
                </c:pt>
                <c:pt idx="878">
                  <c:v>25.824999999999999</c:v>
                </c:pt>
                <c:pt idx="879">
                  <c:v>27.65</c:v>
                </c:pt>
                <c:pt idx="880">
                  <c:v>29.524999999999999</c:v>
                </c:pt>
                <c:pt idx="881">
                  <c:v>29.324999999999999</c:v>
                </c:pt>
                <c:pt idx="882">
                  <c:v>28.35</c:v>
                </c:pt>
                <c:pt idx="883">
                  <c:v>27.425000000000001</c:v>
                </c:pt>
                <c:pt idx="884">
                  <c:v>26.6</c:v>
                </c:pt>
                <c:pt idx="885">
                  <c:v>25.8</c:v>
                </c:pt>
                <c:pt idx="886">
                  <c:v>25</c:v>
                </c:pt>
                <c:pt idx="887">
                  <c:v>24.8</c:v>
                </c:pt>
                <c:pt idx="888">
                  <c:v>24.8</c:v>
                </c:pt>
                <c:pt idx="889">
                  <c:v>24.8</c:v>
                </c:pt>
                <c:pt idx="890">
                  <c:v>25.1</c:v>
                </c:pt>
                <c:pt idx="891">
                  <c:v>25.5</c:v>
                </c:pt>
                <c:pt idx="892">
                  <c:v>25.9</c:v>
                </c:pt>
                <c:pt idx="893">
                  <c:v>26.074999999999999</c:v>
                </c:pt>
                <c:pt idx="894">
                  <c:v>26.25</c:v>
                </c:pt>
                <c:pt idx="895">
                  <c:v>26.375</c:v>
                </c:pt>
                <c:pt idx="896">
                  <c:v>28.05</c:v>
                </c:pt>
                <c:pt idx="897">
                  <c:v>30.25</c:v>
                </c:pt>
                <c:pt idx="898">
                  <c:v>32.450000000000003</c:v>
                </c:pt>
                <c:pt idx="899">
                  <c:v>33.299999999999997</c:v>
                </c:pt>
                <c:pt idx="900">
                  <c:v>33.700000000000003</c:v>
                </c:pt>
                <c:pt idx="901">
                  <c:v>34.1</c:v>
                </c:pt>
                <c:pt idx="902">
                  <c:v>33.375</c:v>
                </c:pt>
                <c:pt idx="903">
                  <c:v>32.35</c:v>
                </c:pt>
                <c:pt idx="904">
                  <c:v>31.274999999999999</c:v>
                </c:pt>
                <c:pt idx="905">
                  <c:v>30.324999999999999</c:v>
                </c:pt>
                <c:pt idx="906">
                  <c:v>29.5</c:v>
                </c:pt>
                <c:pt idx="907">
                  <c:v>28.625</c:v>
                </c:pt>
                <c:pt idx="908">
                  <c:v>27.574999999999999</c:v>
                </c:pt>
                <c:pt idx="909">
                  <c:v>26.55</c:v>
                </c:pt>
                <c:pt idx="910">
                  <c:v>25.475000000000001</c:v>
                </c:pt>
                <c:pt idx="911">
                  <c:v>24.75</c:v>
                </c:pt>
                <c:pt idx="912">
                  <c:v>24.15</c:v>
                </c:pt>
                <c:pt idx="913">
                  <c:v>23.55</c:v>
                </c:pt>
                <c:pt idx="914">
                  <c:v>23.25</c:v>
                </c:pt>
                <c:pt idx="915">
                  <c:v>23.05</c:v>
                </c:pt>
                <c:pt idx="916">
                  <c:v>22.85</c:v>
                </c:pt>
                <c:pt idx="917">
                  <c:v>23.175000000000001</c:v>
                </c:pt>
                <c:pt idx="918">
                  <c:v>23.75</c:v>
                </c:pt>
                <c:pt idx="919">
                  <c:v>24.274999999999999</c:v>
                </c:pt>
                <c:pt idx="920">
                  <c:v>26.65</c:v>
                </c:pt>
                <c:pt idx="921">
                  <c:v>29.65</c:v>
                </c:pt>
                <c:pt idx="922">
                  <c:v>32.65</c:v>
                </c:pt>
                <c:pt idx="923">
                  <c:v>33.024999999999999</c:v>
                </c:pt>
                <c:pt idx="924">
                  <c:v>32.6</c:v>
                </c:pt>
                <c:pt idx="925">
                  <c:v>32.125</c:v>
                </c:pt>
                <c:pt idx="926">
                  <c:v>31.774999999999999</c:v>
                </c:pt>
                <c:pt idx="927">
                  <c:v>31.4</c:v>
                </c:pt>
                <c:pt idx="928">
                  <c:v>31.074999999999999</c:v>
                </c:pt>
                <c:pt idx="929">
                  <c:v>30.024999999999999</c:v>
                </c:pt>
                <c:pt idx="930">
                  <c:v>28.8</c:v>
                </c:pt>
                <c:pt idx="931">
                  <c:v>27.524999999999999</c:v>
                </c:pt>
                <c:pt idx="932">
                  <c:v>26.524999999999999</c:v>
                </c:pt>
                <c:pt idx="933">
                  <c:v>25.55</c:v>
                </c:pt>
                <c:pt idx="934">
                  <c:v>24.625</c:v>
                </c:pt>
                <c:pt idx="935">
                  <c:v>23.875</c:v>
                </c:pt>
                <c:pt idx="936">
                  <c:v>23.25</c:v>
                </c:pt>
                <c:pt idx="937">
                  <c:v>22.574999999999999</c:v>
                </c:pt>
                <c:pt idx="938">
                  <c:v>22.024999999999999</c:v>
                </c:pt>
                <c:pt idx="939">
                  <c:v>21.6</c:v>
                </c:pt>
                <c:pt idx="940">
                  <c:v>21.125</c:v>
                </c:pt>
                <c:pt idx="941">
                  <c:v>21.375</c:v>
                </c:pt>
                <c:pt idx="942">
                  <c:v>21.8</c:v>
                </c:pt>
                <c:pt idx="943">
                  <c:v>22.274999999999999</c:v>
                </c:pt>
                <c:pt idx="944">
                  <c:v>24.425000000000001</c:v>
                </c:pt>
                <c:pt idx="945">
                  <c:v>27.2</c:v>
                </c:pt>
                <c:pt idx="946">
                  <c:v>29.925000000000001</c:v>
                </c:pt>
                <c:pt idx="947">
                  <c:v>30.75</c:v>
                </c:pt>
                <c:pt idx="948">
                  <c:v>30.95</c:v>
                </c:pt>
                <c:pt idx="949">
                  <c:v>31.15</c:v>
                </c:pt>
                <c:pt idx="950">
                  <c:v>30.9</c:v>
                </c:pt>
                <c:pt idx="951">
                  <c:v>30.5</c:v>
                </c:pt>
                <c:pt idx="952">
                  <c:v>30.1</c:v>
                </c:pt>
                <c:pt idx="953">
                  <c:v>28.95</c:v>
                </c:pt>
                <c:pt idx="954">
                  <c:v>27.55</c:v>
                </c:pt>
                <c:pt idx="955">
                  <c:v>26.15</c:v>
                </c:pt>
                <c:pt idx="956">
                  <c:v>25.425000000000001</c:v>
                </c:pt>
                <c:pt idx="957">
                  <c:v>25</c:v>
                </c:pt>
                <c:pt idx="958">
                  <c:v>24.524999999999999</c:v>
                </c:pt>
                <c:pt idx="959">
                  <c:v>23.875</c:v>
                </c:pt>
                <c:pt idx="960">
                  <c:v>23.25</c:v>
                </c:pt>
                <c:pt idx="961">
                  <c:v>22.574999999999999</c:v>
                </c:pt>
                <c:pt idx="962">
                  <c:v>22.024999999999999</c:v>
                </c:pt>
                <c:pt idx="963">
                  <c:v>21.6</c:v>
                </c:pt>
                <c:pt idx="964">
                  <c:v>21.125</c:v>
                </c:pt>
                <c:pt idx="965">
                  <c:v>21</c:v>
                </c:pt>
                <c:pt idx="966">
                  <c:v>21</c:v>
                </c:pt>
                <c:pt idx="967">
                  <c:v>21</c:v>
                </c:pt>
                <c:pt idx="968">
                  <c:v>23.25</c:v>
                </c:pt>
                <c:pt idx="969">
                  <c:v>26.25</c:v>
                </c:pt>
                <c:pt idx="970">
                  <c:v>29.25</c:v>
                </c:pt>
                <c:pt idx="971">
                  <c:v>30.225000000000001</c:v>
                </c:pt>
                <c:pt idx="972">
                  <c:v>30.6</c:v>
                </c:pt>
                <c:pt idx="973">
                  <c:v>30.925000000000001</c:v>
                </c:pt>
                <c:pt idx="974">
                  <c:v>30.7</c:v>
                </c:pt>
                <c:pt idx="975">
                  <c:v>30.3</c:v>
                </c:pt>
                <c:pt idx="976">
                  <c:v>29.9</c:v>
                </c:pt>
                <c:pt idx="977">
                  <c:v>28.824999999999999</c:v>
                </c:pt>
                <c:pt idx="978">
                  <c:v>27.6</c:v>
                </c:pt>
                <c:pt idx="979">
                  <c:v>26.324999999999999</c:v>
                </c:pt>
                <c:pt idx="980">
                  <c:v>25.25</c:v>
                </c:pt>
                <c:pt idx="981">
                  <c:v>24.25</c:v>
                </c:pt>
                <c:pt idx="982">
                  <c:v>23.25</c:v>
                </c:pt>
                <c:pt idx="983">
                  <c:v>22.625</c:v>
                </c:pt>
                <c:pt idx="984">
                  <c:v>22.2</c:v>
                </c:pt>
                <c:pt idx="985">
                  <c:v>21.725000000000001</c:v>
                </c:pt>
                <c:pt idx="986">
                  <c:v>21.3</c:v>
                </c:pt>
                <c:pt idx="987">
                  <c:v>20.9</c:v>
                </c:pt>
                <c:pt idx="988">
                  <c:v>20.5</c:v>
                </c:pt>
                <c:pt idx="989">
                  <c:v>20.7</c:v>
                </c:pt>
                <c:pt idx="990">
                  <c:v>21.1</c:v>
                </c:pt>
                <c:pt idx="991">
                  <c:v>21.5</c:v>
                </c:pt>
                <c:pt idx="992">
                  <c:v>23.925000000000001</c:v>
                </c:pt>
                <c:pt idx="993">
                  <c:v>27.1</c:v>
                </c:pt>
                <c:pt idx="994">
                  <c:v>30.225000000000001</c:v>
                </c:pt>
                <c:pt idx="995">
                  <c:v>30.85</c:v>
                </c:pt>
                <c:pt idx="996">
                  <c:v>30.65</c:v>
                </c:pt>
                <c:pt idx="997">
                  <c:v>30.45</c:v>
                </c:pt>
                <c:pt idx="998">
                  <c:v>29.725000000000001</c:v>
                </c:pt>
                <c:pt idx="999">
                  <c:v>28.9</c:v>
                </c:pt>
                <c:pt idx="1000">
                  <c:v>28.024999999999999</c:v>
                </c:pt>
                <c:pt idx="1001">
                  <c:v>27.05</c:v>
                </c:pt>
                <c:pt idx="1002">
                  <c:v>26.05</c:v>
                </c:pt>
                <c:pt idx="1003">
                  <c:v>25.05</c:v>
                </c:pt>
                <c:pt idx="1004">
                  <c:v>24.35</c:v>
                </c:pt>
                <c:pt idx="1005">
                  <c:v>23.75</c:v>
                </c:pt>
                <c:pt idx="1006">
                  <c:v>23.15</c:v>
                </c:pt>
                <c:pt idx="1007">
                  <c:v>22.25</c:v>
                </c:pt>
                <c:pt idx="1008">
                  <c:v>21.25</c:v>
                </c:pt>
                <c:pt idx="1009">
                  <c:v>20.25</c:v>
                </c:pt>
                <c:pt idx="1010">
                  <c:v>20.3</c:v>
                </c:pt>
                <c:pt idx="1011">
                  <c:v>20.7</c:v>
                </c:pt>
                <c:pt idx="1012">
                  <c:v>21.1</c:v>
                </c:pt>
                <c:pt idx="1013">
                  <c:v>21.425000000000001</c:v>
                </c:pt>
                <c:pt idx="1014">
                  <c:v>21.8</c:v>
                </c:pt>
                <c:pt idx="1015">
                  <c:v>22.125</c:v>
                </c:pt>
                <c:pt idx="1016">
                  <c:v>23.774999999999999</c:v>
                </c:pt>
                <c:pt idx="1017">
                  <c:v>25.8</c:v>
                </c:pt>
                <c:pt idx="1018">
                  <c:v>27.875</c:v>
                </c:pt>
                <c:pt idx="1019">
                  <c:v>28.55</c:v>
                </c:pt>
                <c:pt idx="1020">
                  <c:v>28.75</c:v>
                </c:pt>
                <c:pt idx="1021">
                  <c:v>28.95</c:v>
                </c:pt>
                <c:pt idx="1022">
                  <c:v>28.475000000000001</c:v>
                </c:pt>
                <c:pt idx="1023">
                  <c:v>27.7</c:v>
                </c:pt>
                <c:pt idx="1024">
                  <c:v>26.975000000000001</c:v>
                </c:pt>
                <c:pt idx="1025">
                  <c:v>26.125</c:v>
                </c:pt>
                <c:pt idx="1026">
                  <c:v>25.15</c:v>
                </c:pt>
                <c:pt idx="1027">
                  <c:v>24.225000000000001</c:v>
                </c:pt>
                <c:pt idx="1028">
                  <c:v>23.774999999999999</c:v>
                </c:pt>
                <c:pt idx="1029">
                  <c:v>23.4</c:v>
                </c:pt>
                <c:pt idx="1030">
                  <c:v>23.074999999999999</c:v>
                </c:pt>
                <c:pt idx="1031">
                  <c:v>22.4</c:v>
                </c:pt>
                <c:pt idx="1032">
                  <c:v>21.6</c:v>
                </c:pt>
                <c:pt idx="1033">
                  <c:v>20.8</c:v>
                </c:pt>
                <c:pt idx="1034">
                  <c:v>20.524999999999999</c:v>
                </c:pt>
                <c:pt idx="1035">
                  <c:v>20.5</c:v>
                </c:pt>
                <c:pt idx="1036">
                  <c:v>20.425000000000001</c:v>
                </c:pt>
                <c:pt idx="1037">
                  <c:v>21.074999999999999</c:v>
                </c:pt>
                <c:pt idx="1038">
                  <c:v>22.05</c:v>
                </c:pt>
                <c:pt idx="1039">
                  <c:v>22.975000000000001</c:v>
                </c:pt>
                <c:pt idx="1040">
                  <c:v>24.175000000000001</c:v>
                </c:pt>
                <c:pt idx="1041">
                  <c:v>25.4</c:v>
                </c:pt>
                <c:pt idx="1042">
                  <c:v>26.675000000000001</c:v>
                </c:pt>
                <c:pt idx="1043">
                  <c:v>27.225000000000001</c:v>
                </c:pt>
                <c:pt idx="1044">
                  <c:v>27.6</c:v>
                </c:pt>
                <c:pt idx="1045">
                  <c:v>27.925000000000001</c:v>
                </c:pt>
                <c:pt idx="1046">
                  <c:v>27.85</c:v>
                </c:pt>
                <c:pt idx="1047">
                  <c:v>27.65</c:v>
                </c:pt>
                <c:pt idx="1048">
                  <c:v>27.45</c:v>
                </c:pt>
                <c:pt idx="1049">
                  <c:v>26.725000000000001</c:v>
                </c:pt>
                <c:pt idx="1050">
                  <c:v>25.75</c:v>
                </c:pt>
                <c:pt idx="1051">
                  <c:v>24.824999999999999</c:v>
                </c:pt>
                <c:pt idx="1052">
                  <c:v>24.15</c:v>
                </c:pt>
                <c:pt idx="1053">
                  <c:v>23.55</c:v>
                </c:pt>
                <c:pt idx="1054">
                  <c:v>22.95</c:v>
                </c:pt>
                <c:pt idx="1055">
                  <c:v>22.274999999999999</c:v>
                </c:pt>
                <c:pt idx="1056">
                  <c:v>21.5</c:v>
                </c:pt>
                <c:pt idx="1057">
                  <c:v>20.774999999999999</c:v>
                </c:pt>
                <c:pt idx="1058">
                  <c:v>20.45</c:v>
                </c:pt>
                <c:pt idx="1059">
                  <c:v>20.25</c:v>
                </c:pt>
                <c:pt idx="1060">
                  <c:v>20.05</c:v>
                </c:pt>
                <c:pt idx="1061">
                  <c:v>20.524999999999999</c:v>
                </c:pt>
                <c:pt idx="1062">
                  <c:v>21.3</c:v>
                </c:pt>
                <c:pt idx="1063">
                  <c:v>22.024999999999999</c:v>
                </c:pt>
                <c:pt idx="1064">
                  <c:v>23.1</c:v>
                </c:pt>
                <c:pt idx="1065">
                  <c:v>24.3</c:v>
                </c:pt>
                <c:pt idx="1066">
                  <c:v>25.5</c:v>
                </c:pt>
                <c:pt idx="1067">
                  <c:v>26.475000000000001</c:v>
                </c:pt>
                <c:pt idx="1068">
                  <c:v>27.45</c:v>
                </c:pt>
                <c:pt idx="1069">
                  <c:v>28.375</c:v>
                </c:pt>
                <c:pt idx="1070">
                  <c:v>28.074999999999999</c:v>
                </c:pt>
                <c:pt idx="1071">
                  <c:v>27.45</c:v>
                </c:pt>
                <c:pt idx="1072">
                  <c:v>26.774999999999999</c:v>
                </c:pt>
                <c:pt idx="1073">
                  <c:v>25.774999999999999</c:v>
                </c:pt>
                <c:pt idx="1074">
                  <c:v>24.6</c:v>
                </c:pt>
                <c:pt idx="1075">
                  <c:v>23.475000000000001</c:v>
                </c:pt>
                <c:pt idx="1076">
                  <c:v>22.675000000000001</c:v>
                </c:pt>
                <c:pt idx="1077">
                  <c:v>21.9</c:v>
                </c:pt>
                <c:pt idx="1078">
                  <c:v>21.175000000000001</c:v>
                </c:pt>
                <c:pt idx="1079">
                  <c:v>20.625</c:v>
                </c:pt>
                <c:pt idx="1080">
                  <c:v>20.2</c:v>
                </c:pt>
                <c:pt idx="1081">
                  <c:v>19.725000000000001</c:v>
                </c:pt>
                <c:pt idx="1082">
                  <c:v>19.074999999999999</c:v>
                </c:pt>
                <c:pt idx="1083">
                  <c:v>18.45</c:v>
                </c:pt>
                <c:pt idx="1084">
                  <c:v>17.774999999999999</c:v>
                </c:pt>
                <c:pt idx="1085">
                  <c:v>18.425000000000001</c:v>
                </c:pt>
                <c:pt idx="1086">
                  <c:v>19.600000000000001</c:v>
                </c:pt>
                <c:pt idx="1087">
                  <c:v>20.725000000000001</c:v>
                </c:pt>
                <c:pt idx="1088">
                  <c:v>22.35</c:v>
                </c:pt>
                <c:pt idx="1089">
                  <c:v>24.15</c:v>
                </c:pt>
                <c:pt idx="1090">
                  <c:v>25.95</c:v>
                </c:pt>
                <c:pt idx="1091">
                  <c:v>26.625</c:v>
                </c:pt>
                <c:pt idx="1092">
                  <c:v>27</c:v>
                </c:pt>
                <c:pt idx="1093">
                  <c:v>27.324999999999999</c:v>
                </c:pt>
                <c:pt idx="1094">
                  <c:v>27.024999999999999</c:v>
                </c:pt>
                <c:pt idx="1095">
                  <c:v>26.6</c:v>
                </c:pt>
                <c:pt idx="1096">
                  <c:v>26.125</c:v>
                </c:pt>
                <c:pt idx="1097">
                  <c:v>25.324999999999999</c:v>
                </c:pt>
                <c:pt idx="1098">
                  <c:v>24.5</c:v>
                </c:pt>
                <c:pt idx="1099">
                  <c:v>23.625</c:v>
                </c:pt>
                <c:pt idx="1100">
                  <c:v>23.1</c:v>
                </c:pt>
                <c:pt idx="1101">
                  <c:v>22.7</c:v>
                </c:pt>
                <c:pt idx="1102">
                  <c:v>22.3</c:v>
                </c:pt>
                <c:pt idx="1103">
                  <c:v>21.675000000000001</c:v>
                </c:pt>
                <c:pt idx="1104">
                  <c:v>20.9</c:v>
                </c:pt>
                <c:pt idx="1105">
                  <c:v>20.175000000000001</c:v>
                </c:pt>
                <c:pt idx="1106">
                  <c:v>19.850000000000001</c:v>
                </c:pt>
                <c:pt idx="1107">
                  <c:v>19.649999999999999</c:v>
                </c:pt>
                <c:pt idx="1108">
                  <c:v>19.45</c:v>
                </c:pt>
                <c:pt idx="1109">
                  <c:v>19.399999999999999</c:v>
                </c:pt>
                <c:pt idx="1110">
                  <c:v>19.399999999999999</c:v>
                </c:pt>
                <c:pt idx="1111">
                  <c:v>19.399999999999999</c:v>
                </c:pt>
                <c:pt idx="1112">
                  <c:v>21.725000000000001</c:v>
                </c:pt>
                <c:pt idx="1113">
                  <c:v>24.9</c:v>
                </c:pt>
                <c:pt idx="1114">
                  <c:v>28.024999999999999</c:v>
                </c:pt>
                <c:pt idx="1115">
                  <c:v>28.95</c:v>
                </c:pt>
                <c:pt idx="1116">
                  <c:v>29.15</c:v>
                </c:pt>
                <c:pt idx="1117">
                  <c:v>29.35</c:v>
                </c:pt>
                <c:pt idx="1118">
                  <c:v>28.875</c:v>
                </c:pt>
                <c:pt idx="1119">
                  <c:v>28.25</c:v>
                </c:pt>
                <c:pt idx="1120">
                  <c:v>27.574999999999999</c:v>
                </c:pt>
                <c:pt idx="1121">
                  <c:v>26.574999999999999</c:v>
                </c:pt>
                <c:pt idx="1122">
                  <c:v>25.4</c:v>
                </c:pt>
                <c:pt idx="1123">
                  <c:v>24.274999999999999</c:v>
                </c:pt>
                <c:pt idx="1124">
                  <c:v>23.475000000000001</c:v>
                </c:pt>
                <c:pt idx="1125">
                  <c:v>22.7</c:v>
                </c:pt>
                <c:pt idx="1126">
                  <c:v>21.975000000000001</c:v>
                </c:pt>
                <c:pt idx="1127">
                  <c:v>21.05</c:v>
                </c:pt>
                <c:pt idx="1128">
                  <c:v>20.05</c:v>
                </c:pt>
                <c:pt idx="1129">
                  <c:v>19.05</c:v>
                </c:pt>
                <c:pt idx="1130">
                  <c:v>18.875</c:v>
                </c:pt>
                <c:pt idx="1131">
                  <c:v>18.899999999999999</c:v>
                </c:pt>
                <c:pt idx="1132">
                  <c:v>18.975000000000001</c:v>
                </c:pt>
                <c:pt idx="1133">
                  <c:v>19.975000000000001</c:v>
                </c:pt>
                <c:pt idx="1134">
                  <c:v>21.35</c:v>
                </c:pt>
                <c:pt idx="1135">
                  <c:v>22.675000000000001</c:v>
                </c:pt>
                <c:pt idx="1136">
                  <c:v>23.975000000000001</c:v>
                </c:pt>
                <c:pt idx="1137">
                  <c:v>25.35</c:v>
                </c:pt>
                <c:pt idx="1138">
                  <c:v>26.675000000000001</c:v>
                </c:pt>
                <c:pt idx="1139">
                  <c:v>27.225000000000001</c:v>
                </c:pt>
                <c:pt idx="1140">
                  <c:v>27.6</c:v>
                </c:pt>
                <c:pt idx="1141">
                  <c:v>27.925000000000001</c:v>
                </c:pt>
                <c:pt idx="1142">
                  <c:v>27.625</c:v>
                </c:pt>
                <c:pt idx="1143">
                  <c:v>27.05</c:v>
                </c:pt>
                <c:pt idx="1144">
                  <c:v>26.524999999999999</c:v>
                </c:pt>
                <c:pt idx="1145">
                  <c:v>25.65</c:v>
                </c:pt>
                <c:pt idx="1146">
                  <c:v>24.65</c:v>
                </c:pt>
                <c:pt idx="1147">
                  <c:v>23.65</c:v>
                </c:pt>
                <c:pt idx="1148">
                  <c:v>22.65</c:v>
                </c:pt>
                <c:pt idx="1149">
                  <c:v>21.65</c:v>
                </c:pt>
                <c:pt idx="1150">
                  <c:v>20.65</c:v>
                </c:pt>
                <c:pt idx="1151">
                  <c:v>19.95</c:v>
                </c:pt>
                <c:pt idx="1152">
                  <c:v>19.425000000000001</c:v>
                </c:pt>
                <c:pt idx="1153">
                  <c:v>18.850000000000001</c:v>
                </c:pt>
                <c:pt idx="1154">
                  <c:v>18.25</c:v>
                </c:pt>
                <c:pt idx="1155">
                  <c:v>17.725000000000001</c:v>
                </c:pt>
                <c:pt idx="1156">
                  <c:v>17.149999999999999</c:v>
                </c:pt>
                <c:pt idx="1157">
                  <c:v>17.675000000000001</c:v>
                </c:pt>
                <c:pt idx="1158">
                  <c:v>18.649999999999999</c:v>
                </c:pt>
                <c:pt idx="1159">
                  <c:v>19.574999999999999</c:v>
                </c:pt>
                <c:pt idx="1160">
                  <c:v>21.375</c:v>
                </c:pt>
                <c:pt idx="1161">
                  <c:v>23.4</c:v>
                </c:pt>
                <c:pt idx="1162">
                  <c:v>25.475000000000001</c:v>
                </c:pt>
                <c:pt idx="1163">
                  <c:v>26.375</c:v>
                </c:pt>
                <c:pt idx="1164">
                  <c:v>26.8</c:v>
                </c:pt>
                <c:pt idx="1165">
                  <c:v>27.274999999999999</c:v>
                </c:pt>
                <c:pt idx="1166">
                  <c:v>27.024999999999999</c:v>
                </c:pt>
                <c:pt idx="1167">
                  <c:v>26.6</c:v>
                </c:pt>
                <c:pt idx="1168">
                  <c:v>26.125</c:v>
                </c:pt>
                <c:pt idx="1169">
                  <c:v>25.324999999999999</c:v>
                </c:pt>
                <c:pt idx="1170">
                  <c:v>24.35</c:v>
                </c:pt>
                <c:pt idx="1171">
                  <c:v>23.425000000000001</c:v>
                </c:pt>
                <c:pt idx="1172">
                  <c:v>22.75</c:v>
                </c:pt>
                <c:pt idx="1173">
                  <c:v>22.15</c:v>
                </c:pt>
                <c:pt idx="1174">
                  <c:v>21.55</c:v>
                </c:pt>
                <c:pt idx="1175">
                  <c:v>20.65</c:v>
                </c:pt>
                <c:pt idx="1176">
                  <c:v>19.649999999999999</c:v>
                </c:pt>
                <c:pt idx="1177">
                  <c:v>18.649999999999999</c:v>
                </c:pt>
                <c:pt idx="1178">
                  <c:v>18.324999999999999</c:v>
                </c:pt>
                <c:pt idx="1179">
                  <c:v>18.149999999999999</c:v>
                </c:pt>
                <c:pt idx="1180">
                  <c:v>18.024999999999999</c:v>
                </c:pt>
                <c:pt idx="1181">
                  <c:v>18.45</c:v>
                </c:pt>
                <c:pt idx="1182">
                  <c:v>19.05</c:v>
                </c:pt>
                <c:pt idx="1183">
                  <c:v>19.649999999999999</c:v>
                </c:pt>
                <c:pt idx="1184">
                  <c:v>21.6</c:v>
                </c:pt>
                <c:pt idx="1185">
                  <c:v>24</c:v>
                </c:pt>
                <c:pt idx="1186">
                  <c:v>26.4</c:v>
                </c:pt>
                <c:pt idx="1187">
                  <c:v>27.15</c:v>
                </c:pt>
                <c:pt idx="1188">
                  <c:v>27.35</c:v>
                </c:pt>
                <c:pt idx="1189">
                  <c:v>27.55</c:v>
                </c:pt>
                <c:pt idx="1190">
                  <c:v>27.45</c:v>
                </c:pt>
                <c:pt idx="1191">
                  <c:v>27.25</c:v>
                </c:pt>
                <c:pt idx="1192">
                  <c:v>27.05</c:v>
                </c:pt>
                <c:pt idx="1193">
                  <c:v>26.175000000000001</c:v>
                </c:pt>
                <c:pt idx="1194">
                  <c:v>25</c:v>
                </c:pt>
                <c:pt idx="1195">
                  <c:v>23.875</c:v>
                </c:pt>
                <c:pt idx="1196">
                  <c:v>22.925000000000001</c:v>
                </c:pt>
                <c:pt idx="1197">
                  <c:v>22.1</c:v>
                </c:pt>
                <c:pt idx="1198">
                  <c:v>21.225000000000001</c:v>
                </c:pt>
                <c:pt idx="1199">
                  <c:v>20.475000000000001</c:v>
                </c:pt>
                <c:pt idx="1200">
                  <c:v>19.7</c:v>
                </c:pt>
                <c:pt idx="1201">
                  <c:v>18.975000000000001</c:v>
                </c:pt>
                <c:pt idx="1202">
                  <c:v>19.100000000000001</c:v>
                </c:pt>
                <c:pt idx="1203">
                  <c:v>19.5</c:v>
                </c:pt>
                <c:pt idx="1204">
                  <c:v>19.899999999999999</c:v>
                </c:pt>
                <c:pt idx="1205">
                  <c:v>20</c:v>
                </c:pt>
                <c:pt idx="1206">
                  <c:v>20</c:v>
                </c:pt>
                <c:pt idx="1207">
                  <c:v>20</c:v>
                </c:pt>
                <c:pt idx="1208">
                  <c:v>22.475000000000001</c:v>
                </c:pt>
                <c:pt idx="1209">
                  <c:v>25.85</c:v>
                </c:pt>
                <c:pt idx="1210">
                  <c:v>29.175000000000001</c:v>
                </c:pt>
                <c:pt idx="1211">
                  <c:v>30.225000000000001</c:v>
                </c:pt>
                <c:pt idx="1212">
                  <c:v>30.45</c:v>
                </c:pt>
                <c:pt idx="1213">
                  <c:v>30.725000000000001</c:v>
                </c:pt>
                <c:pt idx="1214">
                  <c:v>30.425000000000001</c:v>
                </c:pt>
                <c:pt idx="1215">
                  <c:v>30</c:v>
                </c:pt>
                <c:pt idx="1216">
                  <c:v>29.524999999999999</c:v>
                </c:pt>
                <c:pt idx="1217">
                  <c:v>28.574999999999999</c:v>
                </c:pt>
                <c:pt idx="1218">
                  <c:v>27.55</c:v>
                </c:pt>
                <c:pt idx="1219">
                  <c:v>26.475000000000001</c:v>
                </c:pt>
                <c:pt idx="1220">
                  <c:v>25.6</c:v>
                </c:pt>
                <c:pt idx="1221">
                  <c:v>24.8</c:v>
                </c:pt>
                <c:pt idx="1222">
                  <c:v>24</c:v>
                </c:pt>
                <c:pt idx="1223">
                  <c:v>22.675000000000001</c:v>
                </c:pt>
                <c:pt idx="1224">
                  <c:v>21.1</c:v>
                </c:pt>
                <c:pt idx="1225">
                  <c:v>19.574999999999999</c:v>
                </c:pt>
                <c:pt idx="1226">
                  <c:v>19.725000000000001</c:v>
                </c:pt>
                <c:pt idx="1227">
                  <c:v>20.5</c:v>
                </c:pt>
                <c:pt idx="1228">
                  <c:v>21.225000000000001</c:v>
                </c:pt>
                <c:pt idx="1229">
                  <c:v>21.55</c:v>
                </c:pt>
                <c:pt idx="1230">
                  <c:v>21.75</c:v>
                </c:pt>
                <c:pt idx="1231">
                  <c:v>21.95</c:v>
                </c:pt>
                <c:pt idx="1232">
                  <c:v>24.475000000000001</c:v>
                </c:pt>
                <c:pt idx="1233">
                  <c:v>27.85</c:v>
                </c:pt>
                <c:pt idx="1234">
                  <c:v>31.175000000000001</c:v>
                </c:pt>
                <c:pt idx="1235">
                  <c:v>31.925000000000001</c:v>
                </c:pt>
                <c:pt idx="1236">
                  <c:v>31.75</c:v>
                </c:pt>
                <c:pt idx="1237">
                  <c:v>31.625</c:v>
                </c:pt>
                <c:pt idx="1238">
                  <c:v>30.85</c:v>
                </c:pt>
                <c:pt idx="1239">
                  <c:v>29.85</c:v>
                </c:pt>
                <c:pt idx="1240">
                  <c:v>28.85</c:v>
                </c:pt>
                <c:pt idx="1241">
                  <c:v>27.85</c:v>
                </c:pt>
                <c:pt idx="1242">
                  <c:v>26.85</c:v>
                </c:pt>
                <c:pt idx="1243">
                  <c:v>25.85</c:v>
                </c:pt>
                <c:pt idx="1244">
                  <c:v>24.85</c:v>
                </c:pt>
                <c:pt idx="1245">
                  <c:v>23.85</c:v>
                </c:pt>
                <c:pt idx="1246">
                  <c:v>22.85</c:v>
                </c:pt>
                <c:pt idx="1247">
                  <c:v>22.074999999999999</c:v>
                </c:pt>
                <c:pt idx="1248">
                  <c:v>21.3</c:v>
                </c:pt>
                <c:pt idx="1249">
                  <c:v>20.574999999999999</c:v>
                </c:pt>
                <c:pt idx="1250">
                  <c:v>20.175000000000001</c:v>
                </c:pt>
                <c:pt idx="1251">
                  <c:v>19.95</c:v>
                </c:pt>
                <c:pt idx="1252">
                  <c:v>19.675000000000001</c:v>
                </c:pt>
                <c:pt idx="1253">
                  <c:v>20.274999999999999</c:v>
                </c:pt>
                <c:pt idx="1254">
                  <c:v>21.25</c:v>
                </c:pt>
                <c:pt idx="1255">
                  <c:v>22.175000000000001</c:v>
                </c:pt>
                <c:pt idx="1256">
                  <c:v>23.975000000000001</c:v>
                </c:pt>
                <c:pt idx="1257">
                  <c:v>26</c:v>
                </c:pt>
                <c:pt idx="1258">
                  <c:v>28.074999999999999</c:v>
                </c:pt>
                <c:pt idx="1259">
                  <c:v>28.45</c:v>
                </c:pt>
                <c:pt idx="1260">
                  <c:v>28.25</c:v>
                </c:pt>
                <c:pt idx="1261">
                  <c:v>28.05</c:v>
                </c:pt>
                <c:pt idx="1262">
                  <c:v>27.85</c:v>
                </c:pt>
                <c:pt idx="1263">
                  <c:v>27.65</c:v>
                </c:pt>
                <c:pt idx="1264">
                  <c:v>27.45</c:v>
                </c:pt>
                <c:pt idx="1265">
                  <c:v>26.8</c:v>
                </c:pt>
                <c:pt idx="1266">
                  <c:v>26</c:v>
                </c:pt>
                <c:pt idx="1267">
                  <c:v>25.2</c:v>
                </c:pt>
                <c:pt idx="1268">
                  <c:v>23.95</c:v>
                </c:pt>
                <c:pt idx="1269">
                  <c:v>22.55</c:v>
                </c:pt>
                <c:pt idx="1270">
                  <c:v>21.15</c:v>
                </c:pt>
                <c:pt idx="1271">
                  <c:v>21.1</c:v>
                </c:pt>
                <c:pt idx="1272">
                  <c:v>21.5</c:v>
                </c:pt>
                <c:pt idx="1273">
                  <c:v>21.9</c:v>
                </c:pt>
                <c:pt idx="1274">
                  <c:v>21.774999999999999</c:v>
                </c:pt>
                <c:pt idx="1275">
                  <c:v>21.4</c:v>
                </c:pt>
                <c:pt idx="1276">
                  <c:v>21.074999999999999</c:v>
                </c:pt>
                <c:pt idx="1277">
                  <c:v>21.975000000000001</c:v>
                </c:pt>
                <c:pt idx="1278">
                  <c:v>23.274999999999999</c:v>
                </c:pt>
                <c:pt idx="1279">
                  <c:v>24.574999999999999</c:v>
                </c:pt>
                <c:pt idx="1280">
                  <c:v>25.875</c:v>
                </c:pt>
                <c:pt idx="1281">
                  <c:v>27.175000000000001</c:v>
                </c:pt>
                <c:pt idx="1282">
                  <c:v>28.475000000000001</c:v>
                </c:pt>
                <c:pt idx="1283">
                  <c:v>29.024999999999999</c:v>
                </c:pt>
                <c:pt idx="1284">
                  <c:v>29.25</c:v>
                </c:pt>
                <c:pt idx="1285">
                  <c:v>29.524999999999999</c:v>
                </c:pt>
                <c:pt idx="1286">
                  <c:v>28.925000000000001</c:v>
                </c:pt>
                <c:pt idx="1287">
                  <c:v>28.1</c:v>
                </c:pt>
                <c:pt idx="1288">
                  <c:v>27.225000000000001</c:v>
                </c:pt>
                <c:pt idx="1289">
                  <c:v>26.25</c:v>
                </c:pt>
                <c:pt idx="1290">
                  <c:v>25.25</c:v>
                </c:pt>
                <c:pt idx="1291">
                  <c:v>24.25</c:v>
                </c:pt>
                <c:pt idx="1292">
                  <c:v>23.324999999999999</c:v>
                </c:pt>
                <c:pt idx="1293">
                  <c:v>22.5</c:v>
                </c:pt>
                <c:pt idx="1294">
                  <c:v>21.625</c:v>
                </c:pt>
                <c:pt idx="1295">
                  <c:v>21.1</c:v>
                </c:pt>
                <c:pt idx="1296">
                  <c:v>20.7</c:v>
                </c:pt>
                <c:pt idx="1297">
                  <c:v>20.3</c:v>
                </c:pt>
                <c:pt idx="1298">
                  <c:v>19.074999999999999</c:v>
                </c:pt>
                <c:pt idx="1299">
                  <c:v>17.5</c:v>
                </c:pt>
                <c:pt idx="1300">
                  <c:v>15.975</c:v>
                </c:pt>
                <c:pt idx="1301">
                  <c:v>15.6</c:v>
                </c:pt>
                <c:pt idx="1302">
                  <c:v>16.95</c:v>
                </c:pt>
                <c:pt idx="1303">
                  <c:v>18.75</c:v>
                </c:pt>
                <c:pt idx="1304">
                  <c:v>21.75</c:v>
                </c:pt>
                <c:pt idx="1305">
                  <c:v>25.15</c:v>
                </c:pt>
                <c:pt idx="1306">
                  <c:v>28.55</c:v>
                </c:pt>
                <c:pt idx="1307">
                  <c:v>29.55</c:v>
                </c:pt>
                <c:pt idx="1308">
                  <c:v>29.75</c:v>
                </c:pt>
                <c:pt idx="1309">
                  <c:v>29.95</c:v>
                </c:pt>
                <c:pt idx="1310">
                  <c:v>29.475000000000001</c:v>
                </c:pt>
                <c:pt idx="1311">
                  <c:v>28.85</c:v>
                </c:pt>
                <c:pt idx="1312">
                  <c:v>28.175000000000001</c:v>
                </c:pt>
                <c:pt idx="1313">
                  <c:v>27.1</c:v>
                </c:pt>
                <c:pt idx="1314">
                  <c:v>25.9</c:v>
                </c:pt>
                <c:pt idx="1315">
                  <c:v>24.7</c:v>
                </c:pt>
                <c:pt idx="1316">
                  <c:v>23.574999999999999</c:v>
                </c:pt>
                <c:pt idx="1317">
                  <c:v>22.4</c:v>
                </c:pt>
                <c:pt idx="1318">
                  <c:v>21.274999999999999</c:v>
                </c:pt>
                <c:pt idx="1319">
                  <c:v>20.324999999999999</c:v>
                </c:pt>
                <c:pt idx="1320">
                  <c:v>19.5</c:v>
                </c:pt>
                <c:pt idx="1321">
                  <c:v>18.625</c:v>
                </c:pt>
                <c:pt idx="1322">
                  <c:v>18.324999999999999</c:v>
                </c:pt>
                <c:pt idx="1323">
                  <c:v>18.149999999999999</c:v>
                </c:pt>
                <c:pt idx="1324">
                  <c:v>18.024999999999999</c:v>
                </c:pt>
                <c:pt idx="1325">
                  <c:v>18.524999999999999</c:v>
                </c:pt>
                <c:pt idx="1326">
                  <c:v>19.149999999999999</c:v>
                </c:pt>
                <c:pt idx="1327">
                  <c:v>19.824999999999999</c:v>
                </c:pt>
                <c:pt idx="1328">
                  <c:v>22.85</c:v>
                </c:pt>
                <c:pt idx="1329">
                  <c:v>26.65</c:v>
                </c:pt>
                <c:pt idx="1330">
                  <c:v>30.45</c:v>
                </c:pt>
                <c:pt idx="1331">
                  <c:v>31.024999999999999</c:v>
                </c:pt>
                <c:pt idx="1332">
                  <c:v>30.6</c:v>
                </c:pt>
                <c:pt idx="1333">
                  <c:v>30.125</c:v>
                </c:pt>
                <c:pt idx="1334">
                  <c:v>29.85</c:v>
                </c:pt>
                <c:pt idx="1335">
                  <c:v>29.65</c:v>
                </c:pt>
                <c:pt idx="1336">
                  <c:v>29.45</c:v>
                </c:pt>
                <c:pt idx="1337">
                  <c:v>28.2</c:v>
                </c:pt>
                <c:pt idx="1338">
                  <c:v>26.6</c:v>
                </c:pt>
                <c:pt idx="1339">
                  <c:v>25</c:v>
                </c:pt>
                <c:pt idx="1340">
                  <c:v>23.925000000000001</c:v>
                </c:pt>
                <c:pt idx="1341">
                  <c:v>23.1</c:v>
                </c:pt>
                <c:pt idx="1342">
                  <c:v>22.225000000000001</c:v>
                </c:pt>
                <c:pt idx="1343">
                  <c:v>21.7</c:v>
                </c:pt>
                <c:pt idx="1344">
                  <c:v>21.3</c:v>
                </c:pt>
                <c:pt idx="1345">
                  <c:v>20.9</c:v>
                </c:pt>
                <c:pt idx="1346">
                  <c:v>20.875</c:v>
                </c:pt>
                <c:pt idx="1347">
                  <c:v>20.9</c:v>
                </c:pt>
                <c:pt idx="1348">
                  <c:v>20.975000000000001</c:v>
                </c:pt>
                <c:pt idx="1349">
                  <c:v>21.15</c:v>
                </c:pt>
                <c:pt idx="1350">
                  <c:v>21.35</c:v>
                </c:pt>
                <c:pt idx="1351">
                  <c:v>21.55</c:v>
                </c:pt>
                <c:pt idx="1352">
                  <c:v>23.1</c:v>
                </c:pt>
                <c:pt idx="1353">
                  <c:v>25.1</c:v>
                </c:pt>
                <c:pt idx="1354">
                  <c:v>27.1</c:v>
                </c:pt>
                <c:pt idx="1355">
                  <c:v>27.9</c:v>
                </c:pt>
                <c:pt idx="1356">
                  <c:v>28.3</c:v>
                </c:pt>
                <c:pt idx="1357">
                  <c:v>28.7</c:v>
                </c:pt>
                <c:pt idx="1358">
                  <c:v>28.35</c:v>
                </c:pt>
                <c:pt idx="1359">
                  <c:v>27.75</c:v>
                </c:pt>
                <c:pt idx="1360">
                  <c:v>27.15</c:v>
                </c:pt>
                <c:pt idx="1361">
                  <c:v>26.324999999999999</c:v>
                </c:pt>
                <c:pt idx="1362">
                  <c:v>25.5</c:v>
                </c:pt>
                <c:pt idx="1363">
                  <c:v>24.625</c:v>
                </c:pt>
                <c:pt idx="1364">
                  <c:v>24.175000000000001</c:v>
                </c:pt>
                <c:pt idx="1365">
                  <c:v>23.95</c:v>
                </c:pt>
                <c:pt idx="1366">
                  <c:v>23.675000000000001</c:v>
                </c:pt>
                <c:pt idx="1367">
                  <c:v>23.375</c:v>
                </c:pt>
                <c:pt idx="1368">
                  <c:v>23</c:v>
                </c:pt>
                <c:pt idx="1369">
                  <c:v>22.675000000000001</c:v>
                </c:pt>
                <c:pt idx="1370">
                  <c:v>22.225000000000001</c:v>
                </c:pt>
                <c:pt idx="1371">
                  <c:v>21.65</c:v>
                </c:pt>
                <c:pt idx="1372">
                  <c:v>21.125</c:v>
                </c:pt>
                <c:pt idx="1373">
                  <c:v>21.225000000000001</c:v>
                </c:pt>
                <c:pt idx="1374">
                  <c:v>21.6</c:v>
                </c:pt>
                <c:pt idx="1375">
                  <c:v>21.925000000000001</c:v>
                </c:pt>
                <c:pt idx="1376">
                  <c:v>22.824999999999999</c:v>
                </c:pt>
                <c:pt idx="1377">
                  <c:v>23.925000000000001</c:v>
                </c:pt>
                <c:pt idx="1378">
                  <c:v>25.024999999999999</c:v>
                </c:pt>
                <c:pt idx="1379">
                  <c:v>26.125</c:v>
                </c:pt>
                <c:pt idx="1380">
                  <c:v>27.225000000000001</c:v>
                </c:pt>
                <c:pt idx="1381">
                  <c:v>28.324999999999999</c:v>
                </c:pt>
                <c:pt idx="1382">
                  <c:v>28.3</c:v>
                </c:pt>
                <c:pt idx="1383">
                  <c:v>27.9</c:v>
                </c:pt>
                <c:pt idx="1384">
                  <c:v>27.5</c:v>
                </c:pt>
                <c:pt idx="1385">
                  <c:v>26.725000000000001</c:v>
                </c:pt>
                <c:pt idx="1386">
                  <c:v>25.9</c:v>
                </c:pt>
                <c:pt idx="1387">
                  <c:v>25.024999999999999</c:v>
                </c:pt>
                <c:pt idx="1388">
                  <c:v>24.35</c:v>
                </c:pt>
                <c:pt idx="1389">
                  <c:v>23.75</c:v>
                </c:pt>
                <c:pt idx="1390">
                  <c:v>23.15</c:v>
                </c:pt>
                <c:pt idx="1391">
                  <c:v>22.625</c:v>
                </c:pt>
                <c:pt idx="1392">
                  <c:v>22.05</c:v>
                </c:pt>
                <c:pt idx="1393">
                  <c:v>21.524999999999999</c:v>
                </c:pt>
                <c:pt idx="1394">
                  <c:v>20.8</c:v>
                </c:pt>
                <c:pt idx="1395">
                  <c:v>20</c:v>
                </c:pt>
                <c:pt idx="1396">
                  <c:v>19.2</c:v>
                </c:pt>
                <c:pt idx="1397">
                  <c:v>19.975000000000001</c:v>
                </c:pt>
                <c:pt idx="1398">
                  <c:v>21.2</c:v>
                </c:pt>
                <c:pt idx="1399">
                  <c:v>22.475000000000001</c:v>
                </c:pt>
                <c:pt idx="1400">
                  <c:v>23.774999999999999</c:v>
                </c:pt>
                <c:pt idx="1401">
                  <c:v>25</c:v>
                </c:pt>
                <c:pt idx="1402">
                  <c:v>26.274999999999999</c:v>
                </c:pt>
                <c:pt idx="1403">
                  <c:v>26.975000000000001</c:v>
                </c:pt>
                <c:pt idx="1404">
                  <c:v>27.4</c:v>
                </c:pt>
                <c:pt idx="1405">
                  <c:v>27.875</c:v>
                </c:pt>
                <c:pt idx="1406">
                  <c:v>27.475000000000001</c:v>
                </c:pt>
                <c:pt idx="1407">
                  <c:v>26.85</c:v>
                </c:pt>
                <c:pt idx="1408">
                  <c:v>26.175000000000001</c:v>
                </c:pt>
                <c:pt idx="1409">
                  <c:v>25.25</c:v>
                </c:pt>
                <c:pt idx="1410">
                  <c:v>24.475000000000001</c:v>
                </c:pt>
                <c:pt idx="1411">
                  <c:v>23.774999999999999</c:v>
                </c:pt>
                <c:pt idx="1412">
                  <c:v>23.15</c:v>
                </c:pt>
                <c:pt idx="1413">
                  <c:v>22.625</c:v>
                </c:pt>
                <c:pt idx="1414">
                  <c:v>22.125</c:v>
                </c:pt>
                <c:pt idx="1415">
                  <c:v>21.774999999999999</c:v>
                </c:pt>
                <c:pt idx="1416">
                  <c:v>21.4</c:v>
                </c:pt>
                <c:pt idx="1417">
                  <c:v>21</c:v>
                </c:pt>
                <c:pt idx="1418">
                  <c:v>20.6</c:v>
                </c:pt>
                <c:pt idx="1419">
                  <c:v>20.125</c:v>
                </c:pt>
                <c:pt idx="1420">
                  <c:v>19.625</c:v>
                </c:pt>
                <c:pt idx="1421">
                  <c:v>20.024999999999999</c:v>
                </c:pt>
                <c:pt idx="1422">
                  <c:v>20.65</c:v>
                </c:pt>
                <c:pt idx="1423">
                  <c:v>21.25</c:v>
                </c:pt>
                <c:pt idx="1424">
                  <c:v>23.574999999999999</c:v>
                </c:pt>
                <c:pt idx="1425">
                  <c:v>26.4</c:v>
                </c:pt>
                <c:pt idx="1426">
                  <c:v>29.274999999999999</c:v>
                </c:pt>
                <c:pt idx="1427">
                  <c:v>30.15</c:v>
                </c:pt>
                <c:pt idx="1428">
                  <c:v>30.35</c:v>
                </c:pt>
                <c:pt idx="1429">
                  <c:v>30.55</c:v>
                </c:pt>
                <c:pt idx="1430">
                  <c:v>30.375</c:v>
                </c:pt>
                <c:pt idx="1431">
                  <c:v>30</c:v>
                </c:pt>
                <c:pt idx="1432">
                  <c:v>29.675000000000001</c:v>
                </c:pt>
                <c:pt idx="1433">
                  <c:v>28.625</c:v>
                </c:pt>
                <c:pt idx="1434">
                  <c:v>27.4</c:v>
                </c:pt>
                <c:pt idx="1435">
                  <c:v>26.125</c:v>
                </c:pt>
                <c:pt idx="1436">
                  <c:v>25.125</c:v>
                </c:pt>
                <c:pt idx="1437">
                  <c:v>24.15</c:v>
                </c:pt>
                <c:pt idx="1438">
                  <c:v>23.225000000000001</c:v>
                </c:pt>
                <c:pt idx="1439">
                  <c:v>22.85</c:v>
                </c:pt>
                <c:pt idx="1440">
                  <c:v>22.65</c:v>
                </c:pt>
                <c:pt idx="1441">
                  <c:v>22.45</c:v>
                </c:pt>
                <c:pt idx="1442">
                  <c:v>22.1</c:v>
                </c:pt>
                <c:pt idx="1443">
                  <c:v>21.7</c:v>
                </c:pt>
                <c:pt idx="1444">
                  <c:v>21.3</c:v>
                </c:pt>
                <c:pt idx="1445">
                  <c:v>21.574999999999999</c:v>
                </c:pt>
                <c:pt idx="1446">
                  <c:v>22.15</c:v>
                </c:pt>
                <c:pt idx="1447">
                  <c:v>22.675000000000001</c:v>
                </c:pt>
                <c:pt idx="1448">
                  <c:v>24.824999999999999</c:v>
                </c:pt>
                <c:pt idx="1449">
                  <c:v>27.6</c:v>
                </c:pt>
                <c:pt idx="1450">
                  <c:v>30.324999999999999</c:v>
                </c:pt>
                <c:pt idx="1451">
                  <c:v>31.225000000000001</c:v>
                </c:pt>
                <c:pt idx="1452">
                  <c:v>31.45</c:v>
                </c:pt>
                <c:pt idx="1453">
                  <c:v>31.725000000000001</c:v>
                </c:pt>
                <c:pt idx="1454">
                  <c:v>31.35</c:v>
                </c:pt>
                <c:pt idx="1455">
                  <c:v>30.75</c:v>
                </c:pt>
                <c:pt idx="1456">
                  <c:v>30.15</c:v>
                </c:pt>
                <c:pt idx="1457">
                  <c:v>29.024999999999999</c:v>
                </c:pt>
                <c:pt idx="1458">
                  <c:v>27.65</c:v>
                </c:pt>
                <c:pt idx="1459">
                  <c:v>26.324999999999999</c:v>
                </c:pt>
                <c:pt idx="1460">
                  <c:v>25.625</c:v>
                </c:pt>
                <c:pt idx="1461">
                  <c:v>25.2</c:v>
                </c:pt>
                <c:pt idx="1462">
                  <c:v>24.725000000000001</c:v>
                </c:pt>
                <c:pt idx="1463">
                  <c:v>24.375</c:v>
                </c:pt>
                <c:pt idx="1464">
                  <c:v>24</c:v>
                </c:pt>
                <c:pt idx="1465">
                  <c:v>23.675000000000001</c:v>
                </c:pt>
                <c:pt idx="1466">
                  <c:v>23.225000000000001</c:v>
                </c:pt>
                <c:pt idx="1467">
                  <c:v>22.65</c:v>
                </c:pt>
                <c:pt idx="1468">
                  <c:v>22.125</c:v>
                </c:pt>
                <c:pt idx="1469">
                  <c:v>22.675000000000001</c:v>
                </c:pt>
                <c:pt idx="1470">
                  <c:v>23.5</c:v>
                </c:pt>
                <c:pt idx="1471">
                  <c:v>24.375</c:v>
                </c:pt>
                <c:pt idx="1472">
                  <c:v>27</c:v>
                </c:pt>
                <c:pt idx="1473">
                  <c:v>30.125</c:v>
                </c:pt>
                <c:pt idx="1474">
                  <c:v>33.299999999999997</c:v>
                </c:pt>
                <c:pt idx="1475">
                  <c:v>33.799999999999997</c:v>
                </c:pt>
                <c:pt idx="1476">
                  <c:v>33.475000000000001</c:v>
                </c:pt>
                <c:pt idx="1477">
                  <c:v>33.1</c:v>
                </c:pt>
                <c:pt idx="1478">
                  <c:v>32.625</c:v>
                </c:pt>
                <c:pt idx="1479">
                  <c:v>32.200000000000003</c:v>
                </c:pt>
                <c:pt idx="1480">
                  <c:v>31.725000000000001</c:v>
                </c:pt>
                <c:pt idx="1481">
                  <c:v>30.475000000000001</c:v>
                </c:pt>
                <c:pt idx="1482">
                  <c:v>28.9</c:v>
                </c:pt>
                <c:pt idx="1483">
                  <c:v>27.375</c:v>
                </c:pt>
                <c:pt idx="1484">
                  <c:v>26.25</c:v>
                </c:pt>
                <c:pt idx="1485">
                  <c:v>25.25</c:v>
                </c:pt>
                <c:pt idx="1486">
                  <c:v>24.25</c:v>
                </c:pt>
                <c:pt idx="1487">
                  <c:v>23.625</c:v>
                </c:pt>
                <c:pt idx="1488">
                  <c:v>23.2</c:v>
                </c:pt>
                <c:pt idx="1489">
                  <c:v>22.725000000000001</c:v>
                </c:pt>
                <c:pt idx="1490">
                  <c:v>22.6</c:v>
                </c:pt>
                <c:pt idx="1491">
                  <c:v>22.6</c:v>
                </c:pt>
                <c:pt idx="1492">
                  <c:v>22.6</c:v>
                </c:pt>
                <c:pt idx="1493">
                  <c:v>22.675000000000001</c:v>
                </c:pt>
                <c:pt idx="1494">
                  <c:v>22.7</c:v>
                </c:pt>
                <c:pt idx="1495">
                  <c:v>22.774999999999999</c:v>
                </c:pt>
                <c:pt idx="1496">
                  <c:v>24.975000000000001</c:v>
                </c:pt>
                <c:pt idx="1497">
                  <c:v>27.8</c:v>
                </c:pt>
                <c:pt idx="1498">
                  <c:v>30.675000000000001</c:v>
                </c:pt>
                <c:pt idx="1499">
                  <c:v>31.324999999999999</c:v>
                </c:pt>
                <c:pt idx="1500">
                  <c:v>31.15</c:v>
                </c:pt>
                <c:pt idx="1501">
                  <c:v>31.024999999999999</c:v>
                </c:pt>
                <c:pt idx="1502">
                  <c:v>30.774999999999999</c:v>
                </c:pt>
                <c:pt idx="1503">
                  <c:v>30.55</c:v>
                </c:pt>
                <c:pt idx="1504">
                  <c:v>30.274999999999999</c:v>
                </c:pt>
                <c:pt idx="1505">
                  <c:v>29.074999999999999</c:v>
                </c:pt>
                <c:pt idx="1506">
                  <c:v>27.5</c:v>
                </c:pt>
                <c:pt idx="1507">
                  <c:v>25.975000000000001</c:v>
                </c:pt>
                <c:pt idx="1508">
                  <c:v>25.225000000000001</c:v>
                </c:pt>
                <c:pt idx="1509">
                  <c:v>24.65</c:v>
                </c:pt>
                <c:pt idx="1510">
                  <c:v>24.125</c:v>
                </c:pt>
                <c:pt idx="1511">
                  <c:v>23.774999999999999</c:v>
                </c:pt>
                <c:pt idx="1512">
                  <c:v>23.4</c:v>
                </c:pt>
                <c:pt idx="1513">
                  <c:v>23.074999999999999</c:v>
                </c:pt>
                <c:pt idx="1514">
                  <c:v>22.4</c:v>
                </c:pt>
                <c:pt idx="1515">
                  <c:v>21.6</c:v>
                </c:pt>
                <c:pt idx="1516">
                  <c:v>20.8</c:v>
                </c:pt>
                <c:pt idx="1517">
                  <c:v>21.425000000000001</c:v>
                </c:pt>
                <c:pt idx="1518">
                  <c:v>22.45</c:v>
                </c:pt>
                <c:pt idx="1519">
                  <c:v>23.524999999999999</c:v>
                </c:pt>
                <c:pt idx="1520">
                  <c:v>25.6</c:v>
                </c:pt>
                <c:pt idx="1521">
                  <c:v>28.074999999999999</c:v>
                </c:pt>
                <c:pt idx="1522">
                  <c:v>30.5</c:v>
                </c:pt>
                <c:pt idx="1523">
                  <c:v>30.95</c:v>
                </c:pt>
                <c:pt idx="1524">
                  <c:v>30.675000000000001</c:v>
                </c:pt>
                <c:pt idx="1525">
                  <c:v>30.45</c:v>
                </c:pt>
                <c:pt idx="1526">
                  <c:v>29.8</c:v>
                </c:pt>
                <c:pt idx="1527">
                  <c:v>29</c:v>
                </c:pt>
                <c:pt idx="1528">
                  <c:v>28.2</c:v>
                </c:pt>
                <c:pt idx="1529">
                  <c:v>27.175000000000001</c:v>
                </c:pt>
                <c:pt idx="1530">
                  <c:v>26</c:v>
                </c:pt>
                <c:pt idx="1531">
                  <c:v>24.875</c:v>
                </c:pt>
                <c:pt idx="1532">
                  <c:v>24.3</c:v>
                </c:pt>
                <c:pt idx="1533">
                  <c:v>23.9</c:v>
                </c:pt>
                <c:pt idx="1534">
                  <c:v>23.5</c:v>
                </c:pt>
                <c:pt idx="1535">
                  <c:v>23.175000000000001</c:v>
                </c:pt>
                <c:pt idx="1536">
                  <c:v>22.8</c:v>
                </c:pt>
                <c:pt idx="1537">
                  <c:v>22.475000000000001</c:v>
                </c:pt>
                <c:pt idx="1538">
                  <c:v>22.175000000000001</c:v>
                </c:pt>
                <c:pt idx="1539">
                  <c:v>21.8</c:v>
                </c:pt>
                <c:pt idx="1540">
                  <c:v>21.475000000000001</c:v>
                </c:pt>
                <c:pt idx="1541">
                  <c:v>21.774999999999999</c:v>
                </c:pt>
                <c:pt idx="1542">
                  <c:v>22.35</c:v>
                </c:pt>
                <c:pt idx="1543">
                  <c:v>22.875</c:v>
                </c:pt>
                <c:pt idx="1544">
                  <c:v>24.725000000000001</c:v>
                </c:pt>
                <c:pt idx="1545">
                  <c:v>26.95</c:v>
                </c:pt>
                <c:pt idx="1546">
                  <c:v>29.225000000000001</c:v>
                </c:pt>
                <c:pt idx="1547">
                  <c:v>30.175000000000001</c:v>
                </c:pt>
                <c:pt idx="1548">
                  <c:v>30.75</c:v>
                </c:pt>
                <c:pt idx="1549">
                  <c:v>31.274999999999999</c:v>
                </c:pt>
                <c:pt idx="1550">
                  <c:v>30.8</c:v>
                </c:pt>
                <c:pt idx="1551">
                  <c:v>30</c:v>
                </c:pt>
                <c:pt idx="1552">
                  <c:v>29.2</c:v>
                </c:pt>
                <c:pt idx="1553">
                  <c:v>27.875</c:v>
                </c:pt>
                <c:pt idx="1554">
                  <c:v>26.45</c:v>
                </c:pt>
                <c:pt idx="1555">
                  <c:v>24.975000000000001</c:v>
                </c:pt>
                <c:pt idx="1556">
                  <c:v>24.375</c:v>
                </c:pt>
                <c:pt idx="1557">
                  <c:v>24</c:v>
                </c:pt>
                <c:pt idx="1558">
                  <c:v>23.675000000000001</c:v>
                </c:pt>
                <c:pt idx="1559">
                  <c:v>23.3</c:v>
                </c:pt>
                <c:pt idx="1560">
                  <c:v>22.9</c:v>
                </c:pt>
                <c:pt idx="1561">
                  <c:v>22.5</c:v>
                </c:pt>
                <c:pt idx="1562">
                  <c:v>22.175000000000001</c:v>
                </c:pt>
                <c:pt idx="1563">
                  <c:v>21.8</c:v>
                </c:pt>
                <c:pt idx="1564">
                  <c:v>21.475000000000001</c:v>
                </c:pt>
                <c:pt idx="1565">
                  <c:v>21.625</c:v>
                </c:pt>
                <c:pt idx="1566">
                  <c:v>22</c:v>
                </c:pt>
                <c:pt idx="1567">
                  <c:v>22.324999999999999</c:v>
                </c:pt>
                <c:pt idx="1568">
                  <c:v>24.274999999999999</c:v>
                </c:pt>
                <c:pt idx="1569">
                  <c:v>26.85</c:v>
                </c:pt>
                <c:pt idx="1570">
                  <c:v>29.375</c:v>
                </c:pt>
                <c:pt idx="1571">
                  <c:v>29.4</c:v>
                </c:pt>
                <c:pt idx="1572">
                  <c:v>28.6</c:v>
                </c:pt>
                <c:pt idx="1573">
                  <c:v>27.8</c:v>
                </c:pt>
                <c:pt idx="1574">
                  <c:v>26.925000000000001</c:v>
                </c:pt>
                <c:pt idx="1575">
                  <c:v>26.1</c:v>
                </c:pt>
                <c:pt idx="1576">
                  <c:v>25.225000000000001</c:v>
                </c:pt>
                <c:pt idx="1577">
                  <c:v>24.475000000000001</c:v>
                </c:pt>
                <c:pt idx="1578">
                  <c:v>23.85</c:v>
                </c:pt>
                <c:pt idx="1579">
                  <c:v>23.175000000000001</c:v>
                </c:pt>
                <c:pt idx="1580">
                  <c:v>22.774999999999999</c:v>
                </c:pt>
                <c:pt idx="1581">
                  <c:v>22.4</c:v>
                </c:pt>
                <c:pt idx="1582">
                  <c:v>22.074999999999999</c:v>
                </c:pt>
                <c:pt idx="1583">
                  <c:v>21.774999999999999</c:v>
                </c:pt>
                <c:pt idx="1584">
                  <c:v>21.4</c:v>
                </c:pt>
                <c:pt idx="1585">
                  <c:v>21.074999999999999</c:v>
                </c:pt>
                <c:pt idx="1586">
                  <c:v>20.925000000000001</c:v>
                </c:pt>
                <c:pt idx="1587">
                  <c:v>20.75</c:v>
                </c:pt>
                <c:pt idx="1588">
                  <c:v>20.625</c:v>
                </c:pt>
                <c:pt idx="1589">
                  <c:v>21.125</c:v>
                </c:pt>
                <c:pt idx="1590">
                  <c:v>21.75</c:v>
                </c:pt>
                <c:pt idx="1591">
                  <c:v>22.425000000000001</c:v>
                </c:pt>
                <c:pt idx="1592">
                  <c:v>24.1</c:v>
                </c:pt>
                <c:pt idx="1593">
                  <c:v>26.1</c:v>
                </c:pt>
                <c:pt idx="1594">
                  <c:v>28.1</c:v>
                </c:pt>
                <c:pt idx="1595">
                  <c:v>28.75</c:v>
                </c:pt>
                <c:pt idx="1596">
                  <c:v>28.95</c:v>
                </c:pt>
                <c:pt idx="1597">
                  <c:v>29.15</c:v>
                </c:pt>
                <c:pt idx="1598">
                  <c:v>28.824999999999999</c:v>
                </c:pt>
                <c:pt idx="1599">
                  <c:v>28.4</c:v>
                </c:pt>
                <c:pt idx="1600">
                  <c:v>27.925000000000001</c:v>
                </c:pt>
                <c:pt idx="1601">
                  <c:v>26.824999999999999</c:v>
                </c:pt>
                <c:pt idx="1602">
                  <c:v>25.6</c:v>
                </c:pt>
                <c:pt idx="1603">
                  <c:v>24.324999999999999</c:v>
                </c:pt>
                <c:pt idx="1604">
                  <c:v>23.4</c:v>
                </c:pt>
                <c:pt idx="1605">
                  <c:v>22.6</c:v>
                </c:pt>
                <c:pt idx="1606">
                  <c:v>21.8</c:v>
                </c:pt>
                <c:pt idx="1607">
                  <c:v>21.3</c:v>
                </c:pt>
                <c:pt idx="1608">
                  <c:v>20.9</c:v>
                </c:pt>
                <c:pt idx="1609">
                  <c:v>20.5</c:v>
                </c:pt>
                <c:pt idx="1610">
                  <c:v>20.399999999999999</c:v>
                </c:pt>
                <c:pt idx="1611">
                  <c:v>20.399999999999999</c:v>
                </c:pt>
                <c:pt idx="1612">
                  <c:v>20.399999999999999</c:v>
                </c:pt>
                <c:pt idx="1613">
                  <c:v>20.85</c:v>
                </c:pt>
                <c:pt idx="1614">
                  <c:v>21.45</c:v>
                </c:pt>
                <c:pt idx="1615">
                  <c:v>22.05</c:v>
                </c:pt>
                <c:pt idx="1616">
                  <c:v>23.475000000000001</c:v>
                </c:pt>
                <c:pt idx="1617">
                  <c:v>25.1</c:v>
                </c:pt>
                <c:pt idx="1618">
                  <c:v>26.774999999999999</c:v>
                </c:pt>
                <c:pt idx="1619">
                  <c:v>27.574999999999999</c:v>
                </c:pt>
                <c:pt idx="1620">
                  <c:v>28.15</c:v>
                </c:pt>
                <c:pt idx="1621">
                  <c:v>28.675000000000001</c:v>
                </c:pt>
                <c:pt idx="1622">
                  <c:v>28.125</c:v>
                </c:pt>
                <c:pt idx="1623">
                  <c:v>27.3</c:v>
                </c:pt>
                <c:pt idx="1624">
                  <c:v>26.425000000000001</c:v>
                </c:pt>
                <c:pt idx="1625">
                  <c:v>25.524999999999999</c:v>
                </c:pt>
                <c:pt idx="1626">
                  <c:v>24.7</c:v>
                </c:pt>
                <c:pt idx="1627">
                  <c:v>23.824999999999999</c:v>
                </c:pt>
                <c:pt idx="1628">
                  <c:v>23.074999999999999</c:v>
                </c:pt>
                <c:pt idx="1629">
                  <c:v>22.45</c:v>
                </c:pt>
                <c:pt idx="1630">
                  <c:v>21.774999999999999</c:v>
                </c:pt>
                <c:pt idx="1631">
                  <c:v>21.3</c:v>
                </c:pt>
                <c:pt idx="1632">
                  <c:v>20.9</c:v>
                </c:pt>
                <c:pt idx="1633">
                  <c:v>20.5</c:v>
                </c:pt>
                <c:pt idx="1634">
                  <c:v>20.024999999999999</c:v>
                </c:pt>
                <c:pt idx="1635">
                  <c:v>19.45</c:v>
                </c:pt>
                <c:pt idx="1636">
                  <c:v>18.925000000000001</c:v>
                </c:pt>
                <c:pt idx="1637">
                  <c:v>19.625</c:v>
                </c:pt>
                <c:pt idx="1638">
                  <c:v>20.65</c:v>
                </c:pt>
                <c:pt idx="1639">
                  <c:v>21.725000000000001</c:v>
                </c:pt>
                <c:pt idx="1640">
                  <c:v>23.65</c:v>
                </c:pt>
                <c:pt idx="1641">
                  <c:v>25.85</c:v>
                </c:pt>
                <c:pt idx="1642">
                  <c:v>28.05</c:v>
                </c:pt>
                <c:pt idx="1643">
                  <c:v>28.824999999999999</c:v>
                </c:pt>
                <c:pt idx="1644">
                  <c:v>29.05</c:v>
                </c:pt>
                <c:pt idx="1645">
                  <c:v>29.324999999999999</c:v>
                </c:pt>
                <c:pt idx="1646">
                  <c:v>28.8</c:v>
                </c:pt>
                <c:pt idx="1647">
                  <c:v>28</c:v>
                </c:pt>
                <c:pt idx="1648">
                  <c:v>27.2</c:v>
                </c:pt>
                <c:pt idx="1649">
                  <c:v>26.324999999999999</c:v>
                </c:pt>
                <c:pt idx="1650">
                  <c:v>25.5</c:v>
                </c:pt>
                <c:pt idx="1651">
                  <c:v>24.625</c:v>
                </c:pt>
                <c:pt idx="1652">
                  <c:v>23.875</c:v>
                </c:pt>
                <c:pt idx="1653">
                  <c:v>23.25</c:v>
                </c:pt>
                <c:pt idx="1654">
                  <c:v>22.574999999999999</c:v>
                </c:pt>
                <c:pt idx="1655">
                  <c:v>21.875</c:v>
                </c:pt>
                <c:pt idx="1656">
                  <c:v>21.25</c:v>
                </c:pt>
                <c:pt idx="1657">
                  <c:v>20.574999999999999</c:v>
                </c:pt>
                <c:pt idx="1658">
                  <c:v>20.399999999999999</c:v>
                </c:pt>
                <c:pt idx="1659">
                  <c:v>20.399999999999999</c:v>
                </c:pt>
                <c:pt idx="1660">
                  <c:v>20.399999999999999</c:v>
                </c:pt>
                <c:pt idx="1661">
                  <c:v>21.074999999999999</c:v>
                </c:pt>
                <c:pt idx="1662">
                  <c:v>22.05</c:v>
                </c:pt>
                <c:pt idx="1663">
                  <c:v>22.975000000000001</c:v>
                </c:pt>
                <c:pt idx="1664">
                  <c:v>24.925000000000001</c:v>
                </c:pt>
                <c:pt idx="1665">
                  <c:v>27.15</c:v>
                </c:pt>
                <c:pt idx="1666">
                  <c:v>29.425000000000001</c:v>
                </c:pt>
                <c:pt idx="1667">
                  <c:v>30.15</c:v>
                </c:pt>
                <c:pt idx="1668">
                  <c:v>30.35</c:v>
                </c:pt>
                <c:pt idx="1669">
                  <c:v>30.55</c:v>
                </c:pt>
                <c:pt idx="1670">
                  <c:v>30.3</c:v>
                </c:pt>
                <c:pt idx="1671">
                  <c:v>29.9</c:v>
                </c:pt>
                <c:pt idx="1672">
                  <c:v>29.5</c:v>
                </c:pt>
                <c:pt idx="1673">
                  <c:v>28.5</c:v>
                </c:pt>
                <c:pt idx="1674">
                  <c:v>27.3</c:v>
                </c:pt>
                <c:pt idx="1675">
                  <c:v>26.1</c:v>
                </c:pt>
                <c:pt idx="1676">
                  <c:v>25.425000000000001</c:v>
                </c:pt>
                <c:pt idx="1677">
                  <c:v>25</c:v>
                </c:pt>
                <c:pt idx="1678">
                  <c:v>24.524999999999999</c:v>
                </c:pt>
                <c:pt idx="1679">
                  <c:v>24.175000000000001</c:v>
                </c:pt>
                <c:pt idx="1680">
                  <c:v>23.95</c:v>
                </c:pt>
                <c:pt idx="1681">
                  <c:v>23.675000000000001</c:v>
                </c:pt>
                <c:pt idx="1682">
                  <c:v>22.85</c:v>
                </c:pt>
                <c:pt idx="1683">
                  <c:v>21.85</c:v>
                </c:pt>
                <c:pt idx="1684">
                  <c:v>20.85</c:v>
                </c:pt>
                <c:pt idx="1685">
                  <c:v>21.125</c:v>
                </c:pt>
                <c:pt idx="1686">
                  <c:v>21.75</c:v>
                </c:pt>
                <c:pt idx="1687">
                  <c:v>22.425000000000001</c:v>
                </c:pt>
                <c:pt idx="1688">
                  <c:v>24.85</c:v>
                </c:pt>
                <c:pt idx="1689">
                  <c:v>27.85</c:v>
                </c:pt>
                <c:pt idx="1690">
                  <c:v>30.85</c:v>
                </c:pt>
                <c:pt idx="1691">
                  <c:v>32.125</c:v>
                </c:pt>
                <c:pt idx="1692">
                  <c:v>32.9</c:v>
                </c:pt>
                <c:pt idx="1693">
                  <c:v>33.625</c:v>
                </c:pt>
                <c:pt idx="1694">
                  <c:v>33.274999999999999</c:v>
                </c:pt>
                <c:pt idx="1695">
                  <c:v>32.65</c:v>
                </c:pt>
                <c:pt idx="1696">
                  <c:v>31.975000000000001</c:v>
                </c:pt>
                <c:pt idx="1697">
                  <c:v>30.975000000000001</c:v>
                </c:pt>
                <c:pt idx="1698">
                  <c:v>29.8</c:v>
                </c:pt>
                <c:pt idx="1699">
                  <c:v>28.675000000000001</c:v>
                </c:pt>
                <c:pt idx="1700">
                  <c:v>27.875</c:v>
                </c:pt>
                <c:pt idx="1701">
                  <c:v>27.25</c:v>
                </c:pt>
                <c:pt idx="1702">
                  <c:v>26.574999999999999</c:v>
                </c:pt>
                <c:pt idx="1703">
                  <c:v>25.875</c:v>
                </c:pt>
                <c:pt idx="1704">
                  <c:v>25.175000000000001</c:v>
                </c:pt>
                <c:pt idx="1705">
                  <c:v>25</c:v>
                </c:pt>
                <c:pt idx="1706">
                  <c:v>24.85</c:v>
                </c:pt>
                <c:pt idx="1707">
                  <c:v>24.65</c:v>
                </c:pt>
                <c:pt idx="1708">
                  <c:v>24.45</c:v>
                </c:pt>
                <c:pt idx="1709">
                  <c:v>24.7</c:v>
                </c:pt>
                <c:pt idx="1710">
                  <c:v>25.1</c:v>
                </c:pt>
                <c:pt idx="1711">
                  <c:v>25.5</c:v>
                </c:pt>
                <c:pt idx="1712">
                  <c:v>28.15</c:v>
                </c:pt>
                <c:pt idx="1713">
                  <c:v>31.625</c:v>
                </c:pt>
                <c:pt idx="1714">
                  <c:v>35.049999999999997</c:v>
                </c:pt>
                <c:pt idx="1715">
                  <c:v>35.9</c:v>
                </c:pt>
                <c:pt idx="1716">
                  <c:v>35.975000000000001</c:v>
                </c:pt>
                <c:pt idx="1717">
                  <c:v>36</c:v>
                </c:pt>
                <c:pt idx="1718">
                  <c:v>35.475000000000001</c:v>
                </c:pt>
                <c:pt idx="1719">
                  <c:v>34.85</c:v>
                </c:pt>
                <c:pt idx="1720">
                  <c:v>34.174999999999997</c:v>
                </c:pt>
                <c:pt idx="1721">
                  <c:v>32.575000000000003</c:v>
                </c:pt>
                <c:pt idx="1722">
                  <c:v>30.75</c:v>
                </c:pt>
                <c:pt idx="1723">
                  <c:v>28.875</c:v>
                </c:pt>
                <c:pt idx="1724">
                  <c:v>27.875</c:v>
                </c:pt>
                <c:pt idx="1725">
                  <c:v>27.1</c:v>
                </c:pt>
                <c:pt idx="1726">
                  <c:v>26.375</c:v>
                </c:pt>
                <c:pt idx="1727">
                  <c:v>26.125</c:v>
                </c:pt>
                <c:pt idx="1728">
                  <c:v>26.1</c:v>
                </c:pt>
                <c:pt idx="1729">
                  <c:v>26.024999999999999</c:v>
                </c:pt>
                <c:pt idx="1730">
                  <c:v>25.25</c:v>
                </c:pt>
                <c:pt idx="1731">
                  <c:v>24.25</c:v>
                </c:pt>
                <c:pt idx="1732">
                  <c:v>23.25</c:v>
                </c:pt>
                <c:pt idx="1733">
                  <c:v>23.75</c:v>
                </c:pt>
                <c:pt idx="1734">
                  <c:v>24.75</c:v>
                </c:pt>
                <c:pt idx="1735">
                  <c:v>25.75</c:v>
                </c:pt>
                <c:pt idx="1736">
                  <c:v>27.725000000000001</c:v>
                </c:pt>
                <c:pt idx="1737">
                  <c:v>30.1</c:v>
                </c:pt>
                <c:pt idx="1738">
                  <c:v>32.424999999999997</c:v>
                </c:pt>
                <c:pt idx="1739">
                  <c:v>33.299999999999997</c:v>
                </c:pt>
                <c:pt idx="1740">
                  <c:v>33.700000000000003</c:v>
                </c:pt>
                <c:pt idx="1741">
                  <c:v>34.1</c:v>
                </c:pt>
                <c:pt idx="1742">
                  <c:v>33.225000000000001</c:v>
                </c:pt>
                <c:pt idx="1743">
                  <c:v>32</c:v>
                </c:pt>
                <c:pt idx="1744">
                  <c:v>30.725000000000001</c:v>
                </c:pt>
                <c:pt idx="1745">
                  <c:v>29.725000000000001</c:v>
                </c:pt>
                <c:pt idx="1746">
                  <c:v>28.75</c:v>
                </c:pt>
                <c:pt idx="1747">
                  <c:v>27.824999999999999</c:v>
                </c:pt>
                <c:pt idx="1748">
                  <c:v>27.225000000000001</c:v>
                </c:pt>
                <c:pt idx="1749">
                  <c:v>26.8</c:v>
                </c:pt>
                <c:pt idx="1750">
                  <c:v>26.324999999999999</c:v>
                </c:pt>
                <c:pt idx="1751">
                  <c:v>25.824999999999999</c:v>
                </c:pt>
                <c:pt idx="1752">
                  <c:v>25.4</c:v>
                </c:pt>
                <c:pt idx="1753">
                  <c:v>24.925000000000001</c:v>
                </c:pt>
                <c:pt idx="1754">
                  <c:v>24.8</c:v>
                </c:pt>
                <c:pt idx="1755">
                  <c:v>24.875</c:v>
                </c:pt>
                <c:pt idx="1756">
                  <c:v>24.9</c:v>
                </c:pt>
                <c:pt idx="1757">
                  <c:v>24.9</c:v>
                </c:pt>
                <c:pt idx="1758">
                  <c:v>24.975000000000001</c:v>
                </c:pt>
                <c:pt idx="1759">
                  <c:v>25</c:v>
                </c:pt>
                <c:pt idx="1760">
                  <c:v>27.024999999999999</c:v>
                </c:pt>
                <c:pt idx="1761">
                  <c:v>29.65</c:v>
                </c:pt>
                <c:pt idx="1762">
                  <c:v>32.325000000000003</c:v>
                </c:pt>
                <c:pt idx="1763">
                  <c:v>32.774999999999999</c:v>
                </c:pt>
                <c:pt idx="1764">
                  <c:v>32.4</c:v>
                </c:pt>
                <c:pt idx="1765">
                  <c:v>32.075000000000003</c:v>
                </c:pt>
                <c:pt idx="1766">
                  <c:v>31.7</c:v>
                </c:pt>
                <c:pt idx="1767">
                  <c:v>31.3</c:v>
                </c:pt>
                <c:pt idx="1768">
                  <c:v>30.9</c:v>
                </c:pt>
                <c:pt idx="1769">
                  <c:v>29.675000000000001</c:v>
                </c:pt>
                <c:pt idx="1770">
                  <c:v>28.25</c:v>
                </c:pt>
                <c:pt idx="1771">
                  <c:v>26.774999999999999</c:v>
                </c:pt>
                <c:pt idx="1772">
                  <c:v>25.875</c:v>
                </c:pt>
                <c:pt idx="1773">
                  <c:v>25.25</c:v>
                </c:pt>
                <c:pt idx="1774">
                  <c:v>24.574999999999999</c:v>
                </c:pt>
                <c:pt idx="1775">
                  <c:v>23.725000000000001</c:v>
                </c:pt>
                <c:pt idx="1776">
                  <c:v>22.9</c:v>
                </c:pt>
                <c:pt idx="1777">
                  <c:v>22.024999999999999</c:v>
                </c:pt>
                <c:pt idx="1778">
                  <c:v>21.875</c:v>
                </c:pt>
                <c:pt idx="1779">
                  <c:v>21.9</c:v>
                </c:pt>
                <c:pt idx="1780">
                  <c:v>21.975000000000001</c:v>
                </c:pt>
                <c:pt idx="1781">
                  <c:v>22.6</c:v>
                </c:pt>
                <c:pt idx="1782">
                  <c:v>23.4</c:v>
                </c:pt>
                <c:pt idx="1783">
                  <c:v>24.2</c:v>
                </c:pt>
                <c:pt idx="1784">
                  <c:v>26.05</c:v>
                </c:pt>
                <c:pt idx="1785">
                  <c:v>28.25</c:v>
                </c:pt>
                <c:pt idx="1786">
                  <c:v>30.45</c:v>
                </c:pt>
                <c:pt idx="1787">
                  <c:v>31.225000000000001</c:v>
                </c:pt>
                <c:pt idx="1788">
                  <c:v>31.45</c:v>
                </c:pt>
                <c:pt idx="1789">
                  <c:v>31.725000000000001</c:v>
                </c:pt>
                <c:pt idx="1790">
                  <c:v>31.35</c:v>
                </c:pt>
                <c:pt idx="1791">
                  <c:v>30.75</c:v>
                </c:pt>
                <c:pt idx="1792">
                  <c:v>30.15</c:v>
                </c:pt>
                <c:pt idx="1793">
                  <c:v>29.024999999999999</c:v>
                </c:pt>
                <c:pt idx="1794">
                  <c:v>27.65</c:v>
                </c:pt>
                <c:pt idx="1795">
                  <c:v>26.324999999999999</c:v>
                </c:pt>
                <c:pt idx="1796">
                  <c:v>25.024999999999999</c:v>
                </c:pt>
                <c:pt idx="1797">
                  <c:v>23.65</c:v>
                </c:pt>
                <c:pt idx="1798">
                  <c:v>22.324999999999999</c:v>
                </c:pt>
                <c:pt idx="1799">
                  <c:v>21.774999999999999</c:v>
                </c:pt>
                <c:pt idx="1800">
                  <c:v>21.4</c:v>
                </c:pt>
                <c:pt idx="1801">
                  <c:v>21.074999999999999</c:v>
                </c:pt>
                <c:pt idx="1802">
                  <c:v>20.774999999999999</c:v>
                </c:pt>
                <c:pt idx="1803">
                  <c:v>20.399999999999999</c:v>
                </c:pt>
                <c:pt idx="1804">
                  <c:v>20.074999999999999</c:v>
                </c:pt>
                <c:pt idx="1805">
                  <c:v>20.824999999999999</c:v>
                </c:pt>
                <c:pt idx="1806">
                  <c:v>22</c:v>
                </c:pt>
                <c:pt idx="1807">
                  <c:v>23.125</c:v>
                </c:pt>
                <c:pt idx="1808">
                  <c:v>25.274999999999999</c:v>
                </c:pt>
                <c:pt idx="1809">
                  <c:v>27.85</c:v>
                </c:pt>
                <c:pt idx="1810">
                  <c:v>30.375</c:v>
                </c:pt>
                <c:pt idx="1811">
                  <c:v>30.7</c:v>
                </c:pt>
                <c:pt idx="1812">
                  <c:v>30.3</c:v>
                </c:pt>
                <c:pt idx="1813">
                  <c:v>29.9</c:v>
                </c:pt>
                <c:pt idx="1814">
                  <c:v>29.5</c:v>
                </c:pt>
                <c:pt idx="1815">
                  <c:v>29.1</c:v>
                </c:pt>
                <c:pt idx="1816">
                  <c:v>28.7</c:v>
                </c:pt>
                <c:pt idx="1817">
                  <c:v>28</c:v>
                </c:pt>
                <c:pt idx="1818">
                  <c:v>27.274999999999999</c:v>
                </c:pt>
                <c:pt idx="1819">
                  <c:v>26.5</c:v>
                </c:pt>
                <c:pt idx="1820">
                  <c:v>25.7</c:v>
                </c:pt>
                <c:pt idx="1821">
                  <c:v>24.975000000000001</c:v>
                </c:pt>
                <c:pt idx="1822">
                  <c:v>24.2</c:v>
                </c:pt>
                <c:pt idx="1823">
                  <c:v>23.4</c:v>
                </c:pt>
                <c:pt idx="1824">
                  <c:v>22.675000000000001</c:v>
                </c:pt>
                <c:pt idx="1825">
                  <c:v>21.9</c:v>
                </c:pt>
                <c:pt idx="1826">
                  <c:v>21.1</c:v>
                </c:pt>
                <c:pt idx="1827">
                  <c:v>20.375</c:v>
                </c:pt>
                <c:pt idx="1828">
                  <c:v>19.600000000000001</c:v>
                </c:pt>
                <c:pt idx="1829">
                  <c:v>20.149999999999999</c:v>
                </c:pt>
                <c:pt idx="1830">
                  <c:v>21.15</c:v>
                </c:pt>
                <c:pt idx="1831">
                  <c:v>22.15</c:v>
                </c:pt>
                <c:pt idx="1832">
                  <c:v>24.5</c:v>
                </c:pt>
                <c:pt idx="1833">
                  <c:v>27.3</c:v>
                </c:pt>
                <c:pt idx="1834">
                  <c:v>30.1</c:v>
                </c:pt>
                <c:pt idx="1835">
                  <c:v>30.8</c:v>
                </c:pt>
                <c:pt idx="1836">
                  <c:v>30.875</c:v>
                </c:pt>
                <c:pt idx="1837">
                  <c:v>30.9</c:v>
                </c:pt>
                <c:pt idx="1838">
                  <c:v>30.6</c:v>
                </c:pt>
                <c:pt idx="1839">
                  <c:v>30.125</c:v>
                </c:pt>
                <c:pt idx="1840">
                  <c:v>29.7</c:v>
                </c:pt>
                <c:pt idx="1841">
                  <c:v>28.925000000000001</c:v>
                </c:pt>
                <c:pt idx="1842">
                  <c:v>28.1</c:v>
                </c:pt>
                <c:pt idx="1843">
                  <c:v>27.225000000000001</c:v>
                </c:pt>
                <c:pt idx="1844">
                  <c:v>26.324999999999999</c:v>
                </c:pt>
                <c:pt idx="1845">
                  <c:v>25.5</c:v>
                </c:pt>
                <c:pt idx="1846">
                  <c:v>24.625</c:v>
                </c:pt>
                <c:pt idx="1847">
                  <c:v>23.8</c:v>
                </c:pt>
                <c:pt idx="1848">
                  <c:v>23</c:v>
                </c:pt>
                <c:pt idx="1849">
                  <c:v>22.125</c:v>
                </c:pt>
                <c:pt idx="1850">
                  <c:v>21.3</c:v>
                </c:pt>
                <c:pt idx="1851">
                  <c:v>20.5</c:v>
                </c:pt>
                <c:pt idx="1852">
                  <c:v>19.7</c:v>
                </c:pt>
                <c:pt idx="1853">
                  <c:v>20.475000000000001</c:v>
                </c:pt>
                <c:pt idx="1854">
                  <c:v>21.774999999999999</c:v>
                </c:pt>
                <c:pt idx="1855">
                  <c:v>23.074999999999999</c:v>
                </c:pt>
                <c:pt idx="1856">
                  <c:v>25.05</c:v>
                </c:pt>
                <c:pt idx="1857">
                  <c:v>27.25</c:v>
                </c:pt>
                <c:pt idx="1858">
                  <c:v>29.45</c:v>
                </c:pt>
                <c:pt idx="1859">
                  <c:v>30.45</c:v>
                </c:pt>
                <c:pt idx="1860">
                  <c:v>31.05</c:v>
                </c:pt>
                <c:pt idx="1861">
                  <c:v>31.65</c:v>
                </c:pt>
                <c:pt idx="1862">
                  <c:v>31.125</c:v>
                </c:pt>
                <c:pt idx="1863">
                  <c:v>30.3</c:v>
                </c:pt>
                <c:pt idx="1864">
                  <c:v>29.425000000000001</c:v>
                </c:pt>
                <c:pt idx="1865">
                  <c:v>28.524999999999999</c:v>
                </c:pt>
                <c:pt idx="1866">
                  <c:v>27.625</c:v>
                </c:pt>
                <c:pt idx="1867">
                  <c:v>26.725000000000001</c:v>
                </c:pt>
                <c:pt idx="1868">
                  <c:v>25.824999999999999</c:v>
                </c:pt>
                <c:pt idx="1869">
                  <c:v>24.925000000000001</c:v>
                </c:pt>
                <c:pt idx="1870">
                  <c:v>24.024999999999999</c:v>
                </c:pt>
                <c:pt idx="1871">
                  <c:v>23.35</c:v>
                </c:pt>
                <c:pt idx="1872">
                  <c:v>22.675000000000001</c:v>
                </c:pt>
                <c:pt idx="1873">
                  <c:v>22.05</c:v>
                </c:pt>
                <c:pt idx="1874">
                  <c:v>21.45</c:v>
                </c:pt>
                <c:pt idx="1875">
                  <c:v>20.774999999999999</c:v>
                </c:pt>
                <c:pt idx="1876">
                  <c:v>20.149999999999999</c:v>
                </c:pt>
                <c:pt idx="1877">
                  <c:v>20.975000000000001</c:v>
                </c:pt>
                <c:pt idx="1878">
                  <c:v>22.35</c:v>
                </c:pt>
                <c:pt idx="1879">
                  <c:v>23.675000000000001</c:v>
                </c:pt>
                <c:pt idx="1880">
                  <c:v>26.25</c:v>
                </c:pt>
                <c:pt idx="1881">
                  <c:v>29.25</c:v>
                </c:pt>
                <c:pt idx="1882">
                  <c:v>32.25</c:v>
                </c:pt>
                <c:pt idx="1883">
                  <c:v>32.774999999999999</c:v>
                </c:pt>
                <c:pt idx="1884">
                  <c:v>32.4</c:v>
                </c:pt>
                <c:pt idx="1885">
                  <c:v>32.075000000000003</c:v>
                </c:pt>
                <c:pt idx="1886">
                  <c:v>31.625</c:v>
                </c:pt>
                <c:pt idx="1887">
                  <c:v>31.05</c:v>
                </c:pt>
                <c:pt idx="1888">
                  <c:v>30.524999999999999</c:v>
                </c:pt>
                <c:pt idx="1889">
                  <c:v>29.725000000000001</c:v>
                </c:pt>
                <c:pt idx="1890">
                  <c:v>28.824999999999999</c:v>
                </c:pt>
                <c:pt idx="1891">
                  <c:v>27.925000000000001</c:v>
                </c:pt>
                <c:pt idx="1892">
                  <c:v>27.1</c:v>
                </c:pt>
                <c:pt idx="1893">
                  <c:v>26.225000000000001</c:v>
                </c:pt>
                <c:pt idx="1894">
                  <c:v>25.324999999999999</c:v>
                </c:pt>
                <c:pt idx="1895">
                  <c:v>24.574999999999999</c:v>
                </c:pt>
                <c:pt idx="1896">
                  <c:v>23.95</c:v>
                </c:pt>
                <c:pt idx="1897">
                  <c:v>23.274999999999999</c:v>
                </c:pt>
                <c:pt idx="1898">
                  <c:v>22.65</c:v>
                </c:pt>
                <c:pt idx="1899">
                  <c:v>21.975000000000001</c:v>
                </c:pt>
                <c:pt idx="1900">
                  <c:v>21.35</c:v>
                </c:pt>
                <c:pt idx="1901">
                  <c:v>22.175000000000001</c:v>
                </c:pt>
                <c:pt idx="1902">
                  <c:v>23.4</c:v>
                </c:pt>
                <c:pt idx="1903">
                  <c:v>24.675000000000001</c:v>
                </c:pt>
                <c:pt idx="1904">
                  <c:v>25.975000000000001</c:v>
                </c:pt>
                <c:pt idx="1905">
                  <c:v>27.2</c:v>
                </c:pt>
                <c:pt idx="1906">
                  <c:v>28.475000000000001</c:v>
                </c:pt>
                <c:pt idx="1907">
                  <c:v>29.175000000000001</c:v>
                </c:pt>
                <c:pt idx="1908">
                  <c:v>29.75</c:v>
                </c:pt>
                <c:pt idx="1909">
                  <c:v>30.274999999999999</c:v>
                </c:pt>
                <c:pt idx="1910">
                  <c:v>30.324999999999999</c:v>
                </c:pt>
                <c:pt idx="1911">
                  <c:v>30.15</c:v>
                </c:pt>
                <c:pt idx="1912">
                  <c:v>30.024999999999999</c:v>
                </c:pt>
                <c:pt idx="1913">
                  <c:v>29.4</c:v>
                </c:pt>
                <c:pt idx="1914">
                  <c:v>28.675000000000001</c:v>
                </c:pt>
                <c:pt idx="1915">
                  <c:v>27.9</c:v>
                </c:pt>
                <c:pt idx="1916">
                  <c:v>27.1</c:v>
                </c:pt>
                <c:pt idx="1917">
                  <c:v>26.375</c:v>
                </c:pt>
                <c:pt idx="1918">
                  <c:v>25.6</c:v>
                </c:pt>
                <c:pt idx="1919">
                  <c:v>24.95</c:v>
                </c:pt>
                <c:pt idx="1920">
                  <c:v>24.425000000000001</c:v>
                </c:pt>
                <c:pt idx="1921">
                  <c:v>23.85</c:v>
                </c:pt>
                <c:pt idx="1922">
                  <c:v>23.25</c:v>
                </c:pt>
                <c:pt idx="1923">
                  <c:v>22.725000000000001</c:v>
                </c:pt>
                <c:pt idx="1924">
                  <c:v>22.15</c:v>
                </c:pt>
                <c:pt idx="1925">
                  <c:v>22.824999999999999</c:v>
                </c:pt>
                <c:pt idx="1926">
                  <c:v>23.85</c:v>
                </c:pt>
                <c:pt idx="1927">
                  <c:v>24.925000000000001</c:v>
                </c:pt>
                <c:pt idx="1928">
                  <c:v>26.625</c:v>
                </c:pt>
                <c:pt idx="1929">
                  <c:v>28.6</c:v>
                </c:pt>
                <c:pt idx="1930">
                  <c:v>30.524999999999999</c:v>
                </c:pt>
                <c:pt idx="1931">
                  <c:v>31.15</c:v>
                </c:pt>
                <c:pt idx="1932">
                  <c:v>31.35</c:v>
                </c:pt>
                <c:pt idx="1933">
                  <c:v>31.55</c:v>
                </c:pt>
                <c:pt idx="1934">
                  <c:v>31.225000000000001</c:v>
                </c:pt>
                <c:pt idx="1935">
                  <c:v>30.65</c:v>
                </c:pt>
                <c:pt idx="1936">
                  <c:v>30.125</c:v>
                </c:pt>
                <c:pt idx="1937">
                  <c:v>29.4</c:v>
                </c:pt>
                <c:pt idx="1938">
                  <c:v>28.524999999999999</c:v>
                </c:pt>
                <c:pt idx="1939">
                  <c:v>27.7</c:v>
                </c:pt>
                <c:pt idx="1940">
                  <c:v>26.9</c:v>
                </c:pt>
                <c:pt idx="1941">
                  <c:v>26.024999999999999</c:v>
                </c:pt>
                <c:pt idx="1942">
                  <c:v>25.2</c:v>
                </c:pt>
                <c:pt idx="1943">
                  <c:v>24.625</c:v>
                </c:pt>
                <c:pt idx="1944">
                  <c:v>24.125</c:v>
                </c:pt>
                <c:pt idx="1945">
                  <c:v>23.625</c:v>
                </c:pt>
                <c:pt idx="1946">
                  <c:v>23.125</c:v>
                </c:pt>
                <c:pt idx="1947">
                  <c:v>22.625</c:v>
                </c:pt>
                <c:pt idx="1948">
                  <c:v>22.125</c:v>
                </c:pt>
                <c:pt idx="1949">
                  <c:v>23.05</c:v>
                </c:pt>
                <c:pt idx="1950">
                  <c:v>24.45</c:v>
                </c:pt>
                <c:pt idx="1951">
                  <c:v>25.85</c:v>
                </c:pt>
                <c:pt idx="1952">
                  <c:v>27.85</c:v>
                </c:pt>
                <c:pt idx="1953">
                  <c:v>30.05</c:v>
                </c:pt>
                <c:pt idx="1954">
                  <c:v>32.25</c:v>
                </c:pt>
                <c:pt idx="1955">
                  <c:v>33.1</c:v>
                </c:pt>
                <c:pt idx="1956">
                  <c:v>33.5</c:v>
                </c:pt>
                <c:pt idx="1957">
                  <c:v>33.9</c:v>
                </c:pt>
                <c:pt idx="1958">
                  <c:v>34.075000000000003</c:v>
                </c:pt>
                <c:pt idx="1959">
                  <c:v>34.25</c:v>
                </c:pt>
                <c:pt idx="1960">
                  <c:v>34.375</c:v>
                </c:pt>
                <c:pt idx="1961">
                  <c:v>33.5</c:v>
                </c:pt>
                <c:pt idx="1962">
                  <c:v>32.299999999999997</c:v>
                </c:pt>
                <c:pt idx="1963">
                  <c:v>31.1</c:v>
                </c:pt>
                <c:pt idx="1964">
                  <c:v>29.9</c:v>
                </c:pt>
                <c:pt idx="1965">
                  <c:v>28.7</c:v>
                </c:pt>
                <c:pt idx="1966">
                  <c:v>27.5</c:v>
                </c:pt>
                <c:pt idx="1967">
                  <c:v>26.824999999999999</c:v>
                </c:pt>
                <c:pt idx="1968">
                  <c:v>26.25</c:v>
                </c:pt>
                <c:pt idx="1969">
                  <c:v>25.725000000000001</c:v>
                </c:pt>
                <c:pt idx="1970">
                  <c:v>25.225000000000001</c:v>
                </c:pt>
                <c:pt idx="1971">
                  <c:v>24.65</c:v>
                </c:pt>
                <c:pt idx="1972">
                  <c:v>24.125</c:v>
                </c:pt>
                <c:pt idx="1973">
                  <c:v>24.524999999999999</c:v>
                </c:pt>
                <c:pt idx="1974">
                  <c:v>25.15</c:v>
                </c:pt>
                <c:pt idx="1975">
                  <c:v>25.824999999999999</c:v>
                </c:pt>
                <c:pt idx="1976">
                  <c:v>27.725000000000001</c:v>
                </c:pt>
                <c:pt idx="1977">
                  <c:v>29.95</c:v>
                </c:pt>
                <c:pt idx="1978">
                  <c:v>32.225000000000001</c:v>
                </c:pt>
                <c:pt idx="1979">
                  <c:v>32.575000000000003</c:v>
                </c:pt>
                <c:pt idx="1980">
                  <c:v>32.35</c:v>
                </c:pt>
                <c:pt idx="1981">
                  <c:v>32.075000000000003</c:v>
                </c:pt>
                <c:pt idx="1982">
                  <c:v>31.85</c:v>
                </c:pt>
                <c:pt idx="1983">
                  <c:v>31.65</c:v>
                </c:pt>
                <c:pt idx="1984">
                  <c:v>31.45</c:v>
                </c:pt>
                <c:pt idx="1985">
                  <c:v>30.65</c:v>
                </c:pt>
                <c:pt idx="1986">
                  <c:v>29.65</c:v>
                </c:pt>
                <c:pt idx="1987">
                  <c:v>28.65</c:v>
                </c:pt>
                <c:pt idx="1988">
                  <c:v>27.65</c:v>
                </c:pt>
                <c:pt idx="1989">
                  <c:v>26.65</c:v>
                </c:pt>
                <c:pt idx="1990">
                  <c:v>25.65</c:v>
                </c:pt>
                <c:pt idx="1991">
                  <c:v>25.175000000000001</c:v>
                </c:pt>
                <c:pt idx="1992">
                  <c:v>24.875</c:v>
                </c:pt>
                <c:pt idx="1993">
                  <c:v>24.574999999999999</c:v>
                </c:pt>
                <c:pt idx="1994">
                  <c:v>24.274999999999999</c:v>
                </c:pt>
                <c:pt idx="1995">
                  <c:v>23.975000000000001</c:v>
                </c:pt>
                <c:pt idx="1996">
                  <c:v>23.675000000000001</c:v>
                </c:pt>
                <c:pt idx="1997">
                  <c:v>24.425000000000001</c:v>
                </c:pt>
                <c:pt idx="1998">
                  <c:v>25.45</c:v>
                </c:pt>
                <c:pt idx="1999">
                  <c:v>26.524999999999999</c:v>
                </c:pt>
                <c:pt idx="2000">
                  <c:v>27.55</c:v>
                </c:pt>
                <c:pt idx="2001">
                  <c:v>28.55</c:v>
                </c:pt>
                <c:pt idx="2002">
                  <c:v>29.55</c:v>
                </c:pt>
                <c:pt idx="2003">
                  <c:v>29.95</c:v>
                </c:pt>
                <c:pt idx="2004">
                  <c:v>30.15</c:v>
                </c:pt>
                <c:pt idx="2005">
                  <c:v>30.35</c:v>
                </c:pt>
                <c:pt idx="2006">
                  <c:v>29.95</c:v>
                </c:pt>
                <c:pt idx="2007">
                  <c:v>29.35</c:v>
                </c:pt>
                <c:pt idx="2008">
                  <c:v>28.75</c:v>
                </c:pt>
                <c:pt idx="2009">
                  <c:v>28.225000000000001</c:v>
                </c:pt>
                <c:pt idx="2010">
                  <c:v>27.65</c:v>
                </c:pt>
                <c:pt idx="2011">
                  <c:v>27.125</c:v>
                </c:pt>
                <c:pt idx="2012">
                  <c:v>26.625</c:v>
                </c:pt>
                <c:pt idx="2013">
                  <c:v>26.05</c:v>
                </c:pt>
                <c:pt idx="2014">
                  <c:v>25.524999999999999</c:v>
                </c:pt>
                <c:pt idx="2015">
                  <c:v>25.175000000000001</c:v>
                </c:pt>
                <c:pt idx="2016">
                  <c:v>24.8</c:v>
                </c:pt>
                <c:pt idx="2017">
                  <c:v>24.475000000000001</c:v>
                </c:pt>
                <c:pt idx="2018">
                  <c:v>24.175000000000001</c:v>
                </c:pt>
                <c:pt idx="2019">
                  <c:v>23.8</c:v>
                </c:pt>
                <c:pt idx="2020">
                  <c:v>23.475000000000001</c:v>
                </c:pt>
                <c:pt idx="2021">
                  <c:v>23.925000000000001</c:v>
                </c:pt>
                <c:pt idx="2022">
                  <c:v>24.7</c:v>
                </c:pt>
                <c:pt idx="2023">
                  <c:v>25.425000000000001</c:v>
                </c:pt>
                <c:pt idx="2024">
                  <c:v>27.4</c:v>
                </c:pt>
                <c:pt idx="2025">
                  <c:v>29.8</c:v>
                </c:pt>
                <c:pt idx="2026">
                  <c:v>32.200000000000003</c:v>
                </c:pt>
                <c:pt idx="2027">
                  <c:v>33.024999999999999</c:v>
                </c:pt>
                <c:pt idx="2028">
                  <c:v>33.25</c:v>
                </c:pt>
                <c:pt idx="2029">
                  <c:v>33.524999999999999</c:v>
                </c:pt>
                <c:pt idx="2030">
                  <c:v>32.924999999999997</c:v>
                </c:pt>
                <c:pt idx="2031">
                  <c:v>32.1</c:v>
                </c:pt>
                <c:pt idx="2032">
                  <c:v>31.225000000000001</c:v>
                </c:pt>
                <c:pt idx="2033">
                  <c:v>30.55</c:v>
                </c:pt>
                <c:pt idx="2034">
                  <c:v>29.875</c:v>
                </c:pt>
                <c:pt idx="2035">
                  <c:v>29.25</c:v>
                </c:pt>
                <c:pt idx="2036">
                  <c:v>28.65</c:v>
                </c:pt>
                <c:pt idx="2037">
                  <c:v>27.975000000000001</c:v>
                </c:pt>
                <c:pt idx="2038">
                  <c:v>27.35</c:v>
                </c:pt>
                <c:pt idx="2039">
                  <c:v>26.975000000000001</c:v>
                </c:pt>
                <c:pt idx="2040">
                  <c:v>26.6</c:v>
                </c:pt>
                <c:pt idx="2041">
                  <c:v>26.274999999999999</c:v>
                </c:pt>
                <c:pt idx="2042">
                  <c:v>25.975000000000001</c:v>
                </c:pt>
                <c:pt idx="2043">
                  <c:v>25.6</c:v>
                </c:pt>
                <c:pt idx="2044">
                  <c:v>25.274999999999999</c:v>
                </c:pt>
                <c:pt idx="2045">
                  <c:v>25.725000000000001</c:v>
                </c:pt>
                <c:pt idx="2046">
                  <c:v>26.5</c:v>
                </c:pt>
                <c:pt idx="2047">
                  <c:v>27.225000000000001</c:v>
                </c:pt>
                <c:pt idx="2048">
                  <c:v>29.574999999999999</c:v>
                </c:pt>
                <c:pt idx="2049">
                  <c:v>32.549999999999997</c:v>
                </c:pt>
                <c:pt idx="2050">
                  <c:v>35.475000000000001</c:v>
                </c:pt>
                <c:pt idx="2051">
                  <c:v>35.674999999999997</c:v>
                </c:pt>
                <c:pt idx="2052">
                  <c:v>34.9</c:v>
                </c:pt>
                <c:pt idx="2053">
                  <c:v>34.174999999999997</c:v>
                </c:pt>
                <c:pt idx="2054">
                  <c:v>33.475000000000001</c:v>
                </c:pt>
                <c:pt idx="2055">
                  <c:v>32.700000000000003</c:v>
                </c:pt>
                <c:pt idx="2056">
                  <c:v>31.975000000000001</c:v>
                </c:pt>
                <c:pt idx="2057">
                  <c:v>31.2</c:v>
                </c:pt>
                <c:pt idx="2058">
                  <c:v>30.324999999999999</c:v>
                </c:pt>
                <c:pt idx="2059">
                  <c:v>29.5</c:v>
                </c:pt>
                <c:pt idx="2060">
                  <c:v>28.7</c:v>
                </c:pt>
                <c:pt idx="2061">
                  <c:v>27.824999999999999</c:v>
                </c:pt>
                <c:pt idx="2062">
                  <c:v>27</c:v>
                </c:pt>
                <c:pt idx="2063">
                  <c:v>26.574999999999999</c:v>
                </c:pt>
                <c:pt idx="2064">
                  <c:v>26.274999999999999</c:v>
                </c:pt>
                <c:pt idx="2065">
                  <c:v>25.975000000000001</c:v>
                </c:pt>
                <c:pt idx="2066">
                  <c:v>25.675000000000001</c:v>
                </c:pt>
                <c:pt idx="2067">
                  <c:v>25.375</c:v>
                </c:pt>
                <c:pt idx="2068">
                  <c:v>25.074999999999999</c:v>
                </c:pt>
                <c:pt idx="2069">
                  <c:v>25.675000000000001</c:v>
                </c:pt>
                <c:pt idx="2070">
                  <c:v>26.5</c:v>
                </c:pt>
                <c:pt idx="2071">
                  <c:v>27.375</c:v>
                </c:pt>
                <c:pt idx="2072">
                  <c:v>28.574999999999999</c:v>
                </c:pt>
                <c:pt idx="2073">
                  <c:v>29.8</c:v>
                </c:pt>
                <c:pt idx="2074">
                  <c:v>31.074999999999999</c:v>
                </c:pt>
                <c:pt idx="2075">
                  <c:v>31.324999999999999</c:v>
                </c:pt>
                <c:pt idx="2076">
                  <c:v>31.15</c:v>
                </c:pt>
                <c:pt idx="2077">
                  <c:v>31.024999999999999</c:v>
                </c:pt>
                <c:pt idx="2078">
                  <c:v>30.774999999999999</c:v>
                </c:pt>
                <c:pt idx="2079">
                  <c:v>30.475000000000001</c:v>
                </c:pt>
                <c:pt idx="2080">
                  <c:v>30.175000000000001</c:v>
                </c:pt>
                <c:pt idx="2081">
                  <c:v>29.574999999999999</c:v>
                </c:pt>
                <c:pt idx="2082">
                  <c:v>28.875</c:v>
                </c:pt>
                <c:pt idx="2083">
                  <c:v>28.1</c:v>
                </c:pt>
                <c:pt idx="2084">
                  <c:v>27.375</c:v>
                </c:pt>
                <c:pt idx="2085">
                  <c:v>26.675000000000001</c:v>
                </c:pt>
                <c:pt idx="2086">
                  <c:v>25.975000000000001</c:v>
                </c:pt>
                <c:pt idx="2087">
                  <c:v>25.425000000000001</c:v>
                </c:pt>
                <c:pt idx="2088">
                  <c:v>24.85</c:v>
                </c:pt>
                <c:pt idx="2089">
                  <c:v>24.324999999999999</c:v>
                </c:pt>
                <c:pt idx="2090">
                  <c:v>23.824999999999999</c:v>
                </c:pt>
                <c:pt idx="2091">
                  <c:v>23.25</c:v>
                </c:pt>
                <c:pt idx="2092">
                  <c:v>22.725000000000001</c:v>
                </c:pt>
                <c:pt idx="2093">
                  <c:v>23.875</c:v>
                </c:pt>
                <c:pt idx="2094">
                  <c:v>25.5</c:v>
                </c:pt>
                <c:pt idx="2095">
                  <c:v>27.175000000000001</c:v>
                </c:pt>
                <c:pt idx="2096">
                  <c:v>28.875</c:v>
                </c:pt>
                <c:pt idx="2097">
                  <c:v>30.5</c:v>
                </c:pt>
                <c:pt idx="2098">
                  <c:v>32.174999999999997</c:v>
                </c:pt>
                <c:pt idx="2099">
                  <c:v>32.524999999999999</c:v>
                </c:pt>
                <c:pt idx="2100">
                  <c:v>32.5</c:v>
                </c:pt>
                <c:pt idx="2101">
                  <c:v>32.424999999999997</c:v>
                </c:pt>
                <c:pt idx="2102">
                  <c:v>32.174999999999997</c:v>
                </c:pt>
                <c:pt idx="2103">
                  <c:v>31.8</c:v>
                </c:pt>
                <c:pt idx="2104">
                  <c:v>31.475000000000001</c:v>
                </c:pt>
                <c:pt idx="2105">
                  <c:v>31.625</c:v>
                </c:pt>
                <c:pt idx="2106">
                  <c:v>32</c:v>
                </c:pt>
                <c:pt idx="2107">
                  <c:v>32.325000000000003</c:v>
                </c:pt>
                <c:pt idx="2108">
                  <c:v>30.9</c:v>
                </c:pt>
                <c:pt idx="2109">
                  <c:v>28.9</c:v>
                </c:pt>
                <c:pt idx="2110">
                  <c:v>26.9</c:v>
                </c:pt>
                <c:pt idx="2111">
                  <c:v>25.95</c:v>
                </c:pt>
                <c:pt idx="2112">
                  <c:v>25.425000000000001</c:v>
                </c:pt>
                <c:pt idx="2113">
                  <c:v>24.85</c:v>
                </c:pt>
                <c:pt idx="2114">
                  <c:v>24.25</c:v>
                </c:pt>
                <c:pt idx="2115">
                  <c:v>23.725000000000001</c:v>
                </c:pt>
                <c:pt idx="2116">
                  <c:v>23.15</c:v>
                </c:pt>
                <c:pt idx="2117">
                  <c:v>23.75</c:v>
                </c:pt>
                <c:pt idx="2118">
                  <c:v>24.75</c:v>
                </c:pt>
                <c:pt idx="2119">
                  <c:v>25.75</c:v>
                </c:pt>
                <c:pt idx="2120">
                  <c:v>27.35</c:v>
                </c:pt>
                <c:pt idx="2121">
                  <c:v>29.15</c:v>
                </c:pt>
                <c:pt idx="2122">
                  <c:v>30.95</c:v>
                </c:pt>
                <c:pt idx="2123">
                  <c:v>31.024999999999999</c:v>
                </c:pt>
                <c:pt idx="2124">
                  <c:v>30.6</c:v>
                </c:pt>
                <c:pt idx="2125">
                  <c:v>30.125</c:v>
                </c:pt>
                <c:pt idx="2126">
                  <c:v>29.475000000000001</c:v>
                </c:pt>
                <c:pt idx="2127">
                  <c:v>28.7</c:v>
                </c:pt>
                <c:pt idx="2128">
                  <c:v>27.975000000000001</c:v>
                </c:pt>
                <c:pt idx="2129">
                  <c:v>27.35</c:v>
                </c:pt>
                <c:pt idx="2130">
                  <c:v>26.824999999999999</c:v>
                </c:pt>
                <c:pt idx="2131">
                  <c:v>26.25</c:v>
                </c:pt>
                <c:pt idx="2132">
                  <c:v>25.65</c:v>
                </c:pt>
                <c:pt idx="2133">
                  <c:v>25.125</c:v>
                </c:pt>
                <c:pt idx="2134">
                  <c:v>24.55</c:v>
                </c:pt>
                <c:pt idx="2135">
                  <c:v>24.1</c:v>
                </c:pt>
                <c:pt idx="2136">
                  <c:v>23.774999999999999</c:v>
                </c:pt>
                <c:pt idx="2137">
                  <c:v>23.4</c:v>
                </c:pt>
                <c:pt idx="2138">
                  <c:v>23</c:v>
                </c:pt>
                <c:pt idx="2139">
                  <c:v>22.675000000000001</c:v>
                </c:pt>
                <c:pt idx="2140">
                  <c:v>22.3</c:v>
                </c:pt>
                <c:pt idx="2141">
                  <c:v>22.95</c:v>
                </c:pt>
                <c:pt idx="2142">
                  <c:v>23.95</c:v>
                </c:pt>
                <c:pt idx="2143">
                  <c:v>24.95</c:v>
                </c:pt>
                <c:pt idx="2144">
                  <c:v>26.625</c:v>
                </c:pt>
                <c:pt idx="2145">
                  <c:v>28.6</c:v>
                </c:pt>
                <c:pt idx="2146">
                  <c:v>30.524999999999999</c:v>
                </c:pt>
                <c:pt idx="2147">
                  <c:v>30.7</c:v>
                </c:pt>
                <c:pt idx="2148">
                  <c:v>30.3</c:v>
                </c:pt>
                <c:pt idx="2149">
                  <c:v>29.9</c:v>
                </c:pt>
                <c:pt idx="2150">
                  <c:v>29.574999999999999</c:v>
                </c:pt>
                <c:pt idx="2151">
                  <c:v>29.2</c:v>
                </c:pt>
                <c:pt idx="2152">
                  <c:v>28.875</c:v>
                </c:pt>
                <c:pt idx="2153">
                  <c:v>27.9</c:v>
                </c:pt>
                <c:pt idx="2154">
                  <c:v>27.074999999999999</c:v>
                </c:pt>
                <c:pt idx="2155">
                  <c:v>26.3</c:v>
                </c:pt>
                <c:pt idx="2156">
                  <c:v>25.65</c:v>
                </c:pt>
                <c:pt idx="2157">
                  <c:v>25.2</c:v>
                </c:pt>
                <c:pt idx="2158">
                  <c:v>25.1</c:v>
                </c:pt>
                <c:pt idx="2159">
                  <c:v>25.175000000000001</c:v>
                </c:pt>
                <c:pt idx="2160">
                  <c:v>25.274999999999999</c:v>
                </c:pt>
                <c:pt idx="2161">
                  <c:v>25.3</c:v>
                </c:pt>
                <c:pt idx="2162">
                  <c:v>25.074999999999999</c:v>
                </c:pt>
                <c:pt idx="2163">
                  <c:v>24.625</c:v>
                </c:pt>
                <c:pt idx="2164">
                  <c:v>24.125</c:v>
                </c:pt>
                <c:pt idx="2165">
                  <c:v>24.524999999999999</c:v>
                </c:pt>
                <c:pt idx="2166">
                  <c:v>25.15</c:v>
                </c:pt>
                <c:pt idx="2167">
                  <c:v>25.824999999999999</c:v>
                </c:pt>
                <c:pt idx="2168">
                  <c:v>26.975000000000001</c:v>
                </c:pt>
                <c:pt idx="2169">
                  <c:v>28.35</c:v>
                </c:pt>
                <c:pt idx="2170">
                  <c:v>29.675000000000001</c:v>
                </c:pt>
                <c:pt idx="2171">
                  <c:v>30.074999999999999</c:v>
                </c:pt>
                <c:pt idx="2172">
                  <c:v>30.25</c:v>
                </c:pt>
                <c:pt idx="2173">
                  <c:v>30.375</c:v>
                </c:pt>
                <c:pt idx="2174">
                  <c:v>30.024999999999999</c:v>
                </c:pt>
                <c:pt idx="2175">
                  <c:v>29.6</c:v>
                </c:pt>
                <c:pt idx="2176">
                  <c:v>29.125</c:v>
                </c:pt>
                <c:pt idx="2177">
                  <c:v>28.4</c:v>
                </c:pt>
                <c:pt idx="2178">
                  <c:v>27.6</c:v>
                </c:pt>
                <c:pt idx="2179">
                  <c:v>26.8</c:v>
                </c:pt>
                <c:pt idx="2180">
                  <c:v>26.524999999999999</c:v>
                </c:pt>
                <c:pt idx="2181">
                  <c:v>26.5</c:v>
                </c:pt>
                <c:pt idx="2182">
                  <c:v>26.425000000000001</c:v>
                </c:pt>
                <c:pt idx="2183">
                  <c:v>26.024999999999999</c:v>
                </c:pt>
                <c:pt idx="2184">
                  <c:v>25.6</c:v>
                </c:pt>
                <c:pt idx="2185">
                  <c:v>25.125</c:v>
                </c:pt>
                <c:pt idx="2186">
                  <c:v>24.7</c:v>
                </c:pt>
                <c:pt idx="2187">
                  <c:v>24.3</c:v>
                </c:pt>
                <c:pt idx="2188">
                  <c:v>23.9</c:v>
                </c:pt>
                <c:pt idx="2189">
                  <c:v>24.4</c:v>
                </c:pt>
                <c:pt idx="2190">
                  <c:v>25.274999999999999</c:v>
                </c:pt>
                <c:pt idx="2191">
                  <c:v>26.1</c:v>
                </c:pt>
                <c:pt idx="2192">
                  <c:v>27.125</c:v>
                </c:pt>
                <c:pt idx="2193">
                  <c:v>28.3</c:v>
                </c:pt>
                <c:pt idx="2194">
                  <c:v>29.425000000000001</c:v>
                </c:pt>
                <c:pt idx="2195">
                  <c:v>29.7</c:v>
                </c:pt>
                <c:pt idx="2196">
                  <c:v>29.774999999999999</c:v>
                </c:pt>
                <c:pt idx="2197">
                  <c:v>29.8</c:v>
                </c:pt>
                <c:pt idx="2198">
                  <c:v>29.425000000000001</c:v>
                </c:pt>
                <c:pt idx="2199">
                  <c:v>28.85</c:v>
                </c:pt>
                <c:pt idx="2200">
                  <c:v>28.324999999999999</c:v>
                </c:pt>
                <c:pt idx="2201">
                  <c:v>27.675000000000001</c:v>
                </c:pt>
                <c:pt idx="2202">
                  <c:v>26.9</c:v>
                </c:pt>
                <c:pt idx="2203">
                  <c:v>26.175000000000001</c:v>
                </c:pt>
                <c:pt idx="2204">
                  <c:v>25.774999999999999</c:v>
                </c:pt>
                <c:pt idx="2205">
                  <c:v>25.4</c:v>
                </c:pt>
                <c:pt idx="2206">
                  <c:v>25.074999999999999</c:v>
                </c:pt>
                <c:pt idx="2207">
                  <c:v>24.925000000000001</c:v>
                </c:pt>
                <c:pt idx="2208">
                  <c:v>24.9</c:v>
                </c:pt>
                <c:pt idx="2209">
                  <c:v>24.824999999999999</c:v>
                </c:pt>
                <c:pt idx="2210">
                  <c:v>24.425000000000001</c:v>
                </c:pt>
                <c:pt idx="2211">
                  <c:v>23.85</c:v>
                </c:pt>
                <c:pt idx="2212">
                  <c:v>23.324999999999999</c:v>
                </c:pt>
                <c:pt idx="2213">
                  <c:v>24.024999999999999</c:v>
                </c:pt>
                <c:pt idx="2214">
                  <c:v>25.05</c:v>
                </c:pt>
                <c:pt idx="2215">
                  <c:v>26.125</c:v>
                </c:pt>
                <c:pt idx="2216">
                  <c:v>27.15</c:v>
                </c:pt>
                <c:pt idx="2217">
                  <c:v>28.15</c:v>
                </c:pt>
                <c:pt idx="2218">
                  <c:v>29.15</c:v>
                </c:pt>
                <c:pt idx="2219">
                  <c:v>29.4</c:v>
                </c:pt>
                <c:pt idx="2220">
                  <c:v>29.4</c:v>
                </c:pt>
                <c:pt idx="2221">
                  <c:v>29.4</c:v>
                </c:pt>
                <c:pt idx="2222">
                  <c:v>29.4</c:v>
                </c:pt>
                <c:pt idx="2223">
                  <c:v>29.4</c:v>
                </c:pt>
                <c:pt idx="2224">
                  <c:v>29.4</c:v>
                </c:pt>
                <c:pt idx="2225">
                  <c:v>28.65</c:v>
                </c:pt>
                <c:pt idx="2226">
                  <c:v>27.65</c:v>
                </c:pt>
                <c:pt idx="2227">
                  <c:v>26.65</c:v>
                </c:pt>
                <c:pt idx="2228">
                  <c:v>26.024999999999999</c:v>
                </c:pt>
                <c:pt idx="2229">
                  <c:v>25.6</c:v>
                </c:pt>
                <c:pt idx="2230">
                  <c:v>25.125</c:v>
                </c:pt>
                <c:pt idx="2231">
                  <c:v>24.4</c:v>
                </c:pt>
                <c:pt idx="2232">
                  <c:v>23.6</c:v>
                </c:pt>
                <c:pt idx="2233">
                  <c:v>22.8</c:v>
                </c:pt>
                <c:pt idx="2234">
                  <c:v>22.45</c:v>
                </c:pt>
                <c:pt idx="2235">
                  <c:v>22.25</c:v>
                </c:pt>
                <c:pt idx="2236">
                  <c:v>22.05</c:v>
                </c:pt>
                <c:pt idx="2237">
                  <c:v>22.975000000000001</c:v>
                </c:pt>
                <c:pt idx="2238">
                  <c:v>24.2</c:v>
                </c:pt>
                <c:pt idx="2239">
                  <c:v>25.475000000000001</c:v>
                </c:pt>
                <c:pt idx="2240">
                  <c:v>27.225000000000001</c:v>
                </c:pt>
                <c:pt idx="2241">
                  <c:v>29.05</c:v>
                </c:pt>
                <c:pt idx="2242">
                  <c:v>30.925000000000001</c:v>
                </c:pt>
                <c:pt idx="2243">
                  <c:v>31.25</c:v>
                </c:pt>
                <c:pt idx="2244">
                  <c:v>31.05</c:v>
                </c:pt>
                <c:pt idx="2245">
                  <c:v>30.85</c:v>
                </c:pt>
                <c:pt idx="2246">
                  <c:v>30.425000000000001</c:v>
                </c:pt>
                <c:pt idx="2247">
                  <c:v>30</c:v>
                </c:pt>
                <c:pt idx="2248">
                  <c:v>29.524999999999999</c:v>
                </c:pt>
                <c:pt idx="2249">
                  <c:v>28.8</c:v>
                </c:pt>
                <c:pt idx="2250">
                  <c:v>28</c:v>
                </c:pt>
                <c:pt idx="2251">
                  <c:v>27.2</c:v>
                </c:pt>
                <c:pt idx="2252">
                  <c:v>26.7</c:v>
                </c:pt>
                <c:pt idx="2253">
                  <c:v>26.3</c:v>
                </c:pt>
                <c:pt idx="2254">
                  <c:v>25.9</c:v>
                </c:pt>
                <c:pt idx="2255">
                  <c:v>25.5</c:v>
                </c:pt>
                <c:pt idx="2256">
                  <c:v>25.1</c:v>
                </c:pt>
                <c:pt idx="2257">
                  <c:v>24.7</c:v>
                </c:pt>
                <c:pt idx="2258">
                  <c:v>24.3</c:v>
                </c:pt>
                <c:pt idx="2259">
                  <c:v>23.9</c:v>
                </c:pt>
                <c:pt idx="2260">
                  <c:v>23.5</c:v>
                </c:pt>
                <c:pt idx="2261">
                  <c:v>24.225000000000001</c:v>
                </c:pt>
                <c:pt idx="2262">
                  <c:v>25.4</c:v>
                </c:pt>
                <c:pt idx="2263">
                  <c:v>26.524999999999999</c:v>
                </c:pt>
                <c:pt idx="2264">
                  <c:v>27.85</c:v>
                </c:pt>
                <c:pt idx="2265">
                  <c:v>29.25</c:v>
                </c:pt>
                <c:pt idx="2266">
                  <c:v>30.65</c:v>
                </c:pt>
                <c:pt idx="2267">
                  <c:v>30.925000000000001</c:v>
                </c:pt>
                <c:pt idx="2268">
                  <c:v>30.75</c:v>
                </c:pt>
                <c:pt idx="2269">
                  <c:v>30.625</c:v>
                </c:pt>
                <c:pt idx="2270">
                  <c:v>30.225000000000001</c:v>
                </c:pt>
                <c:pt idx="2271">
                  <c:v>29.65</c:v>
                </c:pt>
                <c:pt idx="2272">
                  <c:v>29.125</c:v>
                </c:pt>
                <c:pt idx="2273">
                  <c:v>29</c:v>
                </c:pt>
                <c:pt idx="2274">
                  <c:v>29</c:v>
                </c:pt>
                <c:pt idx="2275">
                  <c:v>29</c:v>
                </c:pt>
                <c:pt idx="2276">
                  <c:v>28.25</c:v>
                </c:pt>
                <c:pt idx="2277">
                  <c:v>27.25</c:v>
                </c:pt>
                <c:pt idx="2278">
                  <c:v>26.25</c:v>
                </c:pt>
                <c:pt idx="2279">
                  <c:v>25.774999999999999</c:v>
                </c:pt>
                <c:pt idx="2280">
                  <c:v>25.4</c:v>
                </c:pt>
                <c:pt idx="2281">
                  <c:v>25.074999999999999</c:v>
                </c:pt>
                <c:pt idx="2282">
                  <c:v>24.625</c:v>
                </c:pt>
                <c:pt idx="2283">
                  <c:v>24.2</c:v>
                </c:pt>
                <c:pt idx="2284">
                  <c:v>23.725000000000001</c:v>
                </c:pt>
                <c:pt idx="2285">
                  <c:v>24.574999999999999</c:v>
                </c:pt>
                <c:pt idx="2286">
                  <c:v>25.8</c:v>
                </c:pt>
                <c:pt idx="2287">
                  <c:v>27.074999999999999</c:v>
                </c:pt>
                <c:pt idx="2288">
                  <c:v>28.074999999999999</c:v>
                </c:pt>
                <c:pt idx="2289">
                  <c:v>28.9</c:v>
                </c:pt>
                <c:pt idx="2290">
                  <c:v>29.774999999999999</c:v>
                </c:pt>
                <c:pt idx="2291">
                  <c:v>30.225000000000001</c:v>
                </c:pt>
                <c:pt idx="2292">
                  <c:v>30.45</c:v>
                </c:pt>
                <c:pt idx="2293">
                  <c:v>30.725000000000001</c:v>
                </c:pt>
                <c:pt idx="2294">
                  <c:v>30.425000000000001</c:v>
                </c:pt>
                <c:pt idx="2295">
                  <c:v>30</c:v>
                </c:pt>
                <c:pt idx="2296">
                  <c:v>29.524999999999999</c:v>
                </c:pt>
                <c:pt idx="2297">
                  <c:v>28.8</c:v>
                </c:pt>
                <c:pt idx="2298">
                  <c:v>28</c:v>
                </c:pt>
                <c:pt idx="2299">
                  <c:v>27.2</c:v>
                </c:pt>
                <c:pt idx="2300">
                  <c:v>26.85</c:v>
                </c:pt>
                <c:pt idx="2301">
                  <c:v>26.65</c:v>
                </c:pt>
                <c:pt idx="2302">
                  <c:v>26.45</c:v>
                </c:pt>
                <c:pt idx="2303">
                  <c:v>26.175000000000001</c:v>
                </c:pt>
                <c:pt idx="2304">
                  <c:v>25.8</c:v>
                </c:pt>
                <c:pt idx="2305">
                  <c:v>25.475000000000001</c:v>
                </c:pt>
                <c:pt idx="2306">
                  <c:v>25.024999999999999</c:v>
                </c:pt>
                <c:pt idx="2307">
                  <c:v>24.6</c:v>
                </c:pt>
                <c:pt idx="2308">
                  <c:v>24.125</c:v>
                </c:pt>
                <c:pt idx="2309">
                  <c:v>24.975000000000001</c:v>
                </c:pt>
                <c:pt idx="2310">
                  <c:v>26.35</c:v>
                </c:pt>
                <c:pt idx="2311">
                  <c:v>27.675000000000001</c:v>
                </c:pt>
                <c:pt idx="2312">
                  <c:v>28</c:v>
                </c:pt>
                <c:pt idx="2313">
                  <c:v>28</c:v>
                </c:pt>
                <c:pt idx="2314">
                  <c:v>28</c:v>
                </c:pt>
                <c:pt idx="2315">
                  <c:v>28.824999999999999</c:v>
                </c:pt>
                <c:pt idx="2316">
                  <c:v>30</c:v>
                </c:pt>
                <c:pt idx="2317">
                  <c:v>31.125</c:v>
                </c:pt>
                <c:pt idx="2318">
                  <c:v>31.175000000000001</c:v>
                </c:pt>
                <c:pt idx="2319">
                  <c:v>30.8</c:v>
                </c:pt>
                <c:pt idx="2320">
                  <c:v>30.475000000000001</c:v>
                </c:pt>
                <c:pt idx="2321">
                  <c:v>29.65</c:v>
                </c:pt>
                <c:pt idx="2322">
                  <c:v>28.65</c:v>
                </c:pt>
                <c:pt idx="2323">
                  <c:v>27.65</c:v>
                </c:pt>
                <c:pt idx="2324">
                  <c:v>27.024999999999999</c:v>
                </c:pt>
                <c:pt idx="2325">
                  <c:v>26.6</c:v>
                </c:pt>
                <c:pt idx="2326">
                  <c:v>26.125</c:v>
                </c:pt>
                <c:pt idx="2327">
                  <c:v>25.774999999999999</c:v>
                </c:pt>
                <c:pt idx="2328">
                  <c:v>25.4</c:v>
                </c:pt>
                <c:pt idx="2329">
                  <c:v>25.074999999999999</c:v>
                </c:pt>
                <c:pt idx="2330">
                  <c:v>24.925000000000001</c:v>
                </c:pt>
                <c:pt idx="2331">
                  <c:v>24.75</c:v>
                </c:pt>
                <c:pt idx="2332">
                  <c:v>24.625</c:v>
                </c:pt>
                <c:pt idx="2333">
                  <c:v>25.274999999999999</c:v>
                </c:pt>
                <c:pt idx="2334">
                  <c:v>26.25</c:v>
                </c:pt>
                <c:pt idx="2335">
                  <c:v>27.175000000000001</c:v>
                </c:pt>
                <c:pt idx="2336">
                  <c:v>28.375</c:v>
                </c:pt>
                <c:pt idx="2337">
                  <c:v>29.6</c:v>
                </c:pt>
                <c:pt idx="2338">
                  <c:v>30.875</c:v>
                </c:pt>
                <c:pt idx="2339">
                  <c:v>31.35</c:v>
                </c:pt>
                <c:pt idx="2340">
                  <c:v>31.55</c:v>
                </c:pt>
                <c:pt idx="2341">
                  <c:v>31.75</c:v>
                </c:pt>
                <c:pt idx="2342">
                  <c:v>30.9</c:v>
                </c:pt>
                <c:pt idx="2343">
                  <c:v>29.7</c:v>
                </c:pt>
                <c:pt idx="2344">
                  <c:v>28.425000000000001</c:v>
                </c:pt>
                <c:pt idx="2345">
                  <c:v>27.2</c:v>
                </c:pt>
                <c:pt idx="2346">
                  <c:v>26</c:v>
                </c:pt>
                <c:pt idx="2347">
                  <c:v>26.675000000000001</c:v>
                </c:pt>
                <c:pt idx="2348">
                  <c:v>26.7</c:v>
                </c:pt>
                <c:pt idx="2349">
                  <c:v>26.3</c:v>
                </c:pt>
                <c:pt idx="2350">
                  <c:v>25.9</c:v>
                </c:pt>
                <c:pt idx="2351">
                  <c:v>25.35</c:v>
                </c:pt>
                <c:pt idx="2352">
                  <c:v>24.75</c:v>
                </c:pt>
                <c:pt idx="2353">
                  <c:v>24.15</c:v>
                </c:pt>
                <c:pt idx="2354">
                  <c:v>23.774999999999999</c:v>
                </c:pt>
                <c:pt idx="2355">
                  <c:v>23.55</c:v>
                </c:pt>
                <c:pt idx="2356">
                  <c:v>23.274999999999999</c:v>
                </c:pt>
                <c:pt idx="2357">
                  <c:v>24.024999999999999</c:v>
                </c:pt>
                <c:pt idx="2358">
                  <c:v>25.2</c:v>
                </c:pt>
                <c:pt idx="2359">
                  <c:v>26.324999999999999</c:v>
                </c:pt>
                <c:pt idx="2360">
                  <c:v>28.475000000000001</c:v>
                </c:pt>
                <c:pt idx="2361">
                  <c:v>30.9</c:v>
                </c:pt>
                <c:pt idx="2362">
                  <c:v>33.375</c:v>
                </c:pt>
                <c:pt idx="2363">
                  <c:v>33.924999999999997</c:v>
                </c:pt>
                <c:pt idx="2364">
                  <c:v>33.75</c:v>
                </c:pt>
                <c:pt idx="2365">
                  <c:v>33.625</c:v>
                </c:pt>
                <c:pt idx="2366">
                  <c:v>33.075000000000003</c:v>
                </c:pt>
                <c:pt idx="2367">
                  <c:v>32.299999999999997</c:v>
                </c:pt>
                <c:pt idx="2368">
                  <c:v>31.574999999999999</c:v>
                </c:pt>
                <c:pt idx="2369">
                  <c:v>30.574999999999999</c:v>
                </c:pt>
                <c:pt idx="2370">
                  <c:v>29.4</c:v>
                </c:pt>
                <c:pt idx="2371">
                  <c:v>28.274999999999999</c:v>
                </c:pt>
                <c:pt idx="2372">
                  <c:v>27.55</c:v>
                </c:pt>
                <c:pt idx="2373">
                  <c:v>26.95</c:v>
                </c:pt>
                <c:pt idx="2374">
                  <c:v>26.35</c:v>
                </c:pt>
                <c:pt idx="2375">
                  <c:v>25.824999999999999</c:v>
                </c:pt>
                <c:pt idx="2376">
                  <c:v>25.25</c:v>
                </c:pt>
                <c:pt idx="2377">
                  <c:v>24.725000000000001</c:v>
                </c:pt>
                <c:pt idx="2378">
                  <c:v>24.225000000000001</c:v>
                </c:pt>
                <c:pt idx="2379">
                  <c:v>23.8</c:v>
                </c:pt>
                <c:pt idx="2380">
                  <c:v>23.324999999999999</c:v>
                </c:pt>
                <c:pt idx="2381">
                  <c:v>24.475000000000001</c:v>
                </c:pt>
                <c:pt idx="2382">
                  <c:v>26.1</c:v>
                </c:pt>
                <c:pt idx="2383">
                  <c:v>27.774999999999999</c:v>
                </c:pt>
                <c:pt idx="2384">
                  <c:v>29.625</c:v>
                </c:pt>
                <c:pt idx="2385">
                  <c:v>31.6</c:v>
                </c:pt>
                <c:pt idx="2386">
                  <c:v>33.524999999999999</c:v>
                </c:pt>
                <c:pt idx="2387">
                  <c:v>33.625</c:v>
                </c:pt>
                <c:pt idx="2388">
                  <c:v>33.049999999999997</c:v>
                </c:pt>
                <c:pt idx="2389">
                  <c:v>32.524999999999999</c:v>
                </c:pt>
                <c:pt idx="2390">
                  <c:v>31.875</c:v>
                </c:pt>
                <c:pt idx="2391">
                  <c:v>31.25</c:v>
                </c:pt>
                <c:pt idx="2392">
                  <c:v>30.574999999999999</c:v>
                </c:pt>
                <c:pt idx="2393">
                  <c:v>29.8</c:v>
                </c:pt>
                <c:pt idx="2394">
                  <c:v>29</c:v>
                </c:pt>
                <c:pt idx="2395">
                  <c:v>28.2</c:v>
                </c:pt>
                <c:pt idx="2396">
                  <c:v>27.774999999999999</c:v>
                </c:pt>
                <c:pt idx="2397">
                  <c:v>27.4</c:v>
                </c:pt>
                <c:pt idx="2398">
                  <c:v>27.074999999999999</c:v>
                </c:pt>
                <c:pt idx="2399">
                  <c:v>26.774999999999999</c:v>
                </c:pt>
                <c:pt idx="2400">
                  <c:v>26.55</c:v>
                </c:pt>
                <c:pt idx="2401">
                  <c:v>26.274999999999999</c:v>
                </c:pt>
                <c:pt idx="2402">
                  <c:v>26.125</c:v>
                </c:pt>
                <c:pt idx="2403">
                  <c:v>25.95</c:v>
                </c:pt>
                <c:pt idx="2404">
                  <c:v>25.824999999999999</c:v>
                </c:pt>
                <c:pt idx="2405">
                  <c:v>26.625</c:v>
                </c:pt>
                <c:pt idx="2406">
                  <c:v>27.8</c:v>
                </c:pt>
                <c:pt idx="2407">
                  <c:v>28.925000000000001</c:v>
                </c:pt>
                <c:pt idx="2408">
                  <c:v>29.95</c:v>
                </c:pt>
                <c:pt idx="2409">
                  <c:v>30.95</c:v>
                </c:pt>
                <c:pt idx="2410">
                  <c:v>31.95</c:v>
                </c:pt>
                <c:pt idx="2411">
                  <c:v>31.975000000000001</c:v>
                </c:pt>
                <c:pt idx="2412">
                  <c:v>31.75</c:v>
                </c:pt>
                <c:pt idx="2413">
                  <c:v>31.475000000000001</c:v>
                </c:pt>
                <c:pt idx="2414">
                  <c:v>31.024999999999999</c:v>
                </c:pt>
                <c:pt idx="2415">
                  <c:v>30.6</c:v>
                </c:pt>
                <c:pt idx="2416">
                  <c:v>30.125</c:v>
                </c:pt>
                <c:pt idx="2417">
                  <c:v>29.324999999999999</c:v>
                </c:pt>
                <c:pt idx="2418">
                  <c:v>28.5</c:v>
                </c:pt>
                <c:pt idx="2419">
                  <c:v>27.625</c:v>
                </c:pt>
                <c:pt idx="2420">
                  <c:v>27.175000000000001</c:v>
                </c:pt>
                <c:pt idx="2421">
                  <c:v>26.8</c:v>
                </c:pt>
                <c:pt idx="2422">
                  <c:v>26.475000000000001</c:v>
                </c:pt>
                <c:pt idx="2423">
                  <c:v>26.1</c:v>
                </c:pt>
                <c:pt idx="2424">
                  <c:v>25.7</c:v>
                </c:pt>
                <c:pt idx="2425">
                  <c:v>25.3</c:v>
                </c:pt>
                <c:pt idx="2426">
                  <c:v>25.05</c:v>
                </c:pt>
                <c:pt idx="2427">
                  <c:v>24.85</c:v>
                </c:pt>
                <c:pt idx="2428">
                  <c:v>24.65</c:v>
                </c:pt>
                <c:pt idx="2429">
                  <c:v>25.425000000000001</c:v>
                </c:pt>
                <c:pt idx="2430">
                  <c:v>26.6</c:v>
                </c:pt>
                <c:pt idx="2431">
                  <c:v>27.725000000000001</c:v>
                </c:pt>
                <c:pt idx="2432">
                  <c:v>28.824999999999999</c:v>
                </c:pt>
                <c:pt idx="2433">
                  <c:v>29.85</c:v>
                </c:pt>
                <c:pt idx="2434">
                  <c:v>30.925000000000001</c:v>
                </c:pt>
                <c:pt idx="2435">
                  <c:v>31.125</c:v>
                </c:pt>
                <c:pt idx="2436">
                  <c:v>30.95</c:v>
                </c:pt>
                <c:pt idx="2437">
                  <c:v>30.824999999999999</c:v>
                </c:pt>
                <c:pt idx="2438">
                  <c:v>30.65</c:v>
                </c:pt>
                <c:pt idx="2439">
                  <c:v>30.45</c:v>
                </c:pt>
                <c:pt idx="2440">
                  <c:v>30.25</c:v>
                </c:pt>
                <c:pt idx="2441">
                  <c:v>29.675000000000001</c:v>
                </c:pt>
                <c:pt idx="2442">
                  <c:v>28.9</c:v>
                </c:pt>
                <c:pt idx="2443">
                  <c:v>28.175000000000001</c:v>
                </c:pt>
                <c:pt idx="2444">
                  <c:v>27.4</c:v>
                </c:pt>
                <c:pt idx="2445">
                  <c:v>26.6</c:v>
                </c:pt>
                <c:pt idx="2446">
                  <c:v>25.8</c:v>
                </c:pt>
                <c:pt idx="2447">
                  <c:v>25.074999999999999</c:v>
                </c:pt>
                <c:pt idx="2448">
                  <c:v>24.45</c:v>
                </c:pt>
                <c:pt idx="2449">
                  <c:v>23.774999999999999</c:v>
                </c:pt>
                <c:pt idx="2450">
                  <c:v>23.675000000000001</c:v>
                </c:pt>
                <c:pt idx="2451">
                  <c:v>23.85</c:v>
                </c:pt>
                <c:pt idx="2452">
                  <c:v>23.975000000000001</c:v>
                </c:pt>
                <c:pt idx="2453">
                  <c:v>24.975000000000001</c:v>
                </c:pt>
                <c:pt idx="2454">
                  <c:v>26.35</c:v>
                </c:pt>
                <c:pt idx="2455">
                  <c:v>27.675000000000001</c:v>
                </c:pt>
                <c:pt idx="2456">
                  <c:v>29.274999999999999</c:v>
                </c:pt>
                <c:pt idx="2457">
                  <c:v>30.9</c:v>
                </c:pt>
                <c:pt idx="2458">
                  <c:v>32.575000000000003</c:v>
                </c:pt>
                <c:pt idx="2459">
                  <c:v>32.924999999999997</c:v>
                </c:pt>
                <c:pt idx="2460">
                  <c:v>32.9</c:v>
                </c:pt>
                <c:pt idx="2461">
                  <c:v>32.825000000000003</c:v>
                </c:pt>
                <c:pt idx="2462">
                  <c:v>32.424999999999997</c:v>
                </c:pt>
                <c:pt idx="2463">
                  <c:v>31.85</c:v>
                </c:pt>
                <c:pt idx="2464">
                  <c:v>31.324999999999999</c:v>
                </c:pt>
                <c:pt idx="2465">
                  <c:v>30.524999999999999</c:v>
                </c:pt>
                <c:pt idx="2466">
                  <c:v>29.7</c:v>
                </c:pt>
                <c:pt idx="2467">
                  <c:v>28.824999999999999</c:v>
                </c:pt>
                <c:pt idx="2468">
                  <c:v>28.074999999999999</c:v>
                </c:pt>
                <c:pt idx="2469">
                  <c:v>27.3</c:v>
                </c:pt>
                <c:pt idx="2470">
                  <c:v>26.574999999999999</c:v>
                </c:pt>
                <c:pt idx="2471">
                  <c:v>26.475000000000001</c:v>
                </c:pt>
                <c:pt idx="2472">
                  <c:v>26.5</c:v>
                </c:pt>
                <c:pt idx="2473">
                  <c:v>26.574999999999999</c:v>
                </c:pt>
                <c:pt idx="2474">
                  <c:v>26.524999999999999</c:v>
                </c:pt>
                <c:pt idx="2475">
                  <c:v>26.35</c:v>
                </c:pt>
                <c:pt idx="2476">
                  <c:v>26.225000000000001</c:v>
                </c:pt>
                <c:pt idx="2477">
                  <c:v>26.875</c:v>
                </c:pt>
                <c:pt idx="2478">
                  <c:v>27.85</c:v>
                </c:pt>
                <c:pt idx="2479">
                  <c:v>28.774999999999999</c:v>
                </c:pt>
                <c:pt idx="2480">
                  <c:v>30.5</c:v>
                </c:pt>
                <c:pt idx="2481">
                  <c:v>32.5</c:v>
                </c:pt>
                <c:pt idx="2482">
                  <c:v>34.5</c:v>
                </c:pt>
                <c:pt idx="2483">
                  <c:v>34.774999999999999</c:v>
                </c:pt>
                <c:pt idx="2484">
                  <c:v>34.4</c:v>
                </c:pt>
                <c:pt idx="2485">
                  <c:v>34.075000000000003</c:v>
                </c:pt>
                <c:pt idx="2486">
                  <c:v>33.774999999999999</c:v>
                </c:pt>
                <c:pt idx="2487">
                  <c:v>33.549999999999997</c:v>
                </c:pt>
                <c:pt idx="2488">
                  <c:v>33.274999999999999</c:v>
                </c:pt>
                <c:pt idx="2489">
                  <c:v>32.299999999999997</c:v>
                </c:pt>
                <c:pt idx="2490">
                  <c:v>31.1</c:v>
                </c:pt>
                <c:pt idx="2491">
                  <c:v>29.9</c:v>
                </c:pt>
                <c:pt idx="2492">
                  <c:v>29.375</c:v>
                </c:pt>
                <c:pt idx="2493">
                  <c:v>29</c:v>
                </c:pt>
                <c:pt idx="2494">
                  <c:v>28.675000000000001</c:v>
                </c:pt>
                <c:pt idx="2495">
                  <c:v>28.45</c:v>
                </c:pt>
                <c:pt idx="2496">
                  <c:v>28.25</c:v>
                </c:pt>
                <c:pt idx="2497">
                  <c:v>28.05</c:v>
                </c:pt>
                <c:pt idx="2498">
                  <c:v>27.85</c:v>
                </c:pt>
                <c:pt idx="2499">
                  <c:v>27.65</c:v>
                </c:pt>
                <c:pt idx="2500">
                  <c:v>27.45</c:v>
                </c:pt>
                <c:pt idx="2501">
                  <c:v>27.475000000000001</c:v>
                </c:pt>
                <c:pt idx="2502">
                  <c:v>27.5</c:v>
                </c:pt>
                <c:pt idx="2503">
                  <c:v>27.574999999999999</c:v>
                </c:pt>
                <c:pt idx="2504">
                  <c:v>29.175000000000001</c:v>
                </c:pt>
                <c:pt idx="2505">
                  <c:v>31.35</c:v>
                </c:pt>
                <c:pt idx="2506">
                  <c:v>33.475000000000001</c:v>
                </c:pt>
                <c:pt idx="2507">
                  <c:v>34</c:v>
                </c:pt>
                <c:pt idx="2508">
                  <c:v>34</c:v>
                </c:pt>
                <c:pt idx="2509">
                  <c:v>34</c:v>
                </c:pt>
                <c:pt idx="2510">
                  <c:v>33.549999999999997</c:v>
                </c:pt>
                <c:pt idx="2511">
                  <c:v>32.950000000000003</c:v>
                </c:pt>
                <c:pt idx="2512">
                  <c:v>32.35</c:v>
                </c:pt>
                <c:pt idx="2513">
                  <c:v>32.200000000000003</c:v>
                </c:pt>
                <c:pt idx="2514">
                  <c:v>32.200000000000003</c:v>
                </c:pt>
                <c:pt idx="2515">
                  <c:v>32.200000000000003</c:v>
                </c:pt>
                <c:pt idx="2516">
                  <c:v>31.375</c:v>
                </c:pt>
                <c:pt idx="2517">
                  <c:v>30.35</c:v>
                </c:pt>
                <c:pt idx="2518">
                  <c:v>29.274999999999999</c:v>
                </c:pt>
                <c:pt idx="2519">
                  <c:v>28.774999999999999</c:v>
                </c:pt>
                <c:pt idx="2520">
                  <c:v>28.475000000000001</c:v>
                </c:pt>
                <c:pt idx="2521">
                  <c:v>28.175000000000001</c:v>
                </c:pt>
                <c:pt idx="2522">
                  <c:v>27.875</c:v>
                </c:pt>
                <c:pt idx="2523">
                  <c:v>27.574999999999999</c:v>
                </c:pt>
                <c:pt idx="2524">
                  <c:v>27.274999999999999</c:v>
                </c:pt>
                <c:pt idx="2525">
                  <c:v>27.875</c:v>
                </c:pt>
                <c:pt idx="2526">
                  <c:v>28.85</c:v>
                </c:pt>
                <c:pt idx="2527">
                  <c:v>29.774999999999999</c:v>
                </c:pt>
                <c:pt idx="2528">
                  <c:v>30.6</c:v>
                </c:pt>
                <c:pt idx="2529">
                  <c:v>31.475000000000001</c:v>
                </c:pt>
                <c:pt idx="2530">
                  <c:v>32.299999999999997</c:v>
                </c:pt>
                <c:pt idx="2531">
                  <c:v>33.1</c:v>
                </c:pt>
                <c:pt idx="2532">
                  <c:v>33.975000000000001</c:v>
                </c:pt>
                <c:pt idx="2533">
                  <c:v>34.799999999999997</c:v>
                </c:pt>
                <c:pt idx="2534">
                  <c:v>34.549999999999997</c:v>
                </c:pt>
                <c:pt idx="2535">
                  <c:v>33.950000000000003</c:v>
                </c:pt>
                <c:pt idx="2536">
                  <c:v>33.35</c:v>
                </c:pt>
                <c:pt idx="2537">
                  <c:v>32.375</c:v>
                </c:pt>
                <c:pt idx="2538">
                  <c:v>31.35</c:v>
                </c:pt>
                <c:pt idx="2539">
                  <c:v>30.274999999999999</c:v>
                </c:pt>
                <c:pt idx="2540">
                  <c:v>29.55</c:v>
                </c:pt>
                <c:pt idx="2541">
                  <c:v>28.95</c:v>
                </c:pt>
                <c:pt idx="2542">
                  <c:v>28.35</c:v>
                </c:pt>
                <c:pt idx="2543">
                  <c:v>27.975000000000001</c:v>
                </c:pt>
                <c:pt idx="2544">
                  <c:v>27.75</c:v>
                </c:pt>
                <c:pt idx="2545">
                  <c:v>27.475000000000001</c:v>
                </c:pt>
                <c:pt idx="2546">
                  <c:v>26.875</c:v>
                </c:pt>
                <c:pt idx="2547">
                  <c:v>26.25</c:v>
                </c:pt>
                <c:pt idx="2548">
                  <c:v>25.574999999999999</c:v>
                </c:pt>
                <c:pt idx="2549">
                  <c:v>26.375</c:v>
                </c:pt>
                <c:pt idx="2550">
                  <c:v>27.75</c:v>
                </c:pt>
                <c:pt idx="2551">
                  <c:v>29.074999999999999</c:v>
                </c:pt>
                <c:pt idx="2552">
                  <c:v>30.074999999999999</c:v>
                </c:pt>
                <c:pt idx="2553">
                  <c:v>30.9</c:v>
                </c:pt>
                <c:pt idx="2554">
                  <c:v>31.774999999999999</c:v>
                </c:pt>
                <c:pt idx="2555">
                  <c:v>31.925000000000001</c:v>
                </c:pt>
                <c:pt idx="2556">
                  <c:v>31.75</c:v>
                </c:pt>
                <c:pt idx="2557">
                  <c:v>31.625</c:v>
                </c:pt>
                <c:pt idx="2558">
                  <c:v>31.375</c:v>
                </c:pt>
                <c:pt idx="2559">
                  <c:v>31.15</c:v>
                </c:pt>
                <c:pt idx="2560">
                  <c:v>30.875</c:v>
                </c:pt>
                <c:pt idx="2561">
                  <c:v>30.05</c:v>
                </c:pt>
                <c:pt idx="2562">
                  <c:v>29.05</c:v>
                </c:pt>
                <c:pt idx="2563">
                  <c:v>28.05</c:v>
                </c:pt>
                <c:pt idx="2564">
                  <c:v>27.574999999999999</c:v>
                </c:pt>
                <c:pt idx="2565">
                  <c:v>27.35</c:v>
                </c:pt>
                <c:pt idx="2566">
                  <c:v>27.074999999999999</c:v>
                </c:pt>
                <c:pt idx="2567">
                  <c:v>27</c:v>
                </c:pt>
                <c:pt idx="2568">
                  <c:v>27</c:v>
                </c:pt>
                <c:pt idx="2569">
                  <c:v>27</c:v>
                </c:pt>
                <c:pt idx="2570">
                  <c:v>26.7</c:v>
                </c:pt>
                <c:pt idx="2571">
                  <c:v>26.3</c:v>
                </c:pt>
                <c:pt idx="2572">
                  <c:v>25.9</c:v>
                </c:pt>
                <c:pt idx="2573">
                  <c:v>26.625</c:v>
                </c:pt>
                <c:pt idx="2574">
                  <c:v>27.65</c:v>
                </c:pt>
                <c:pt idx="2575">
                  <c:v>28.725000000000001</c:v>
                </c:pt>
                <c:pt idx="2576">
                  <c:v>29.75</c:v>
                </c:pt>
                <c:pt idx="2577">
                  <c:v>30.75</c:v>
                </c:pt>
                <c:pt idx="2578">
                  <c:v>31.75</c:v>
                </c:pt>
                <c:pt idx="2579">
                  <c:v>32.15</c:v>
                </c:pt>
                <c:pt idx="2580">
                  <c:v>32.35</c:v>
                </c:pt>
                <c:pt idx="2581">
                  <c:v>32.549999999999997</c:v>
                </c:pt>
                <c:pt idx="2582">
                  <c:v>32.15</c:v>
                </c:pt>
                <c:pt idx="2583">
                  <c:v>31.55</c:v>
                </c:pt>
                <c:pt idx="2584">
                  <c:v>30.95</c:v>
                </c:pt>
                <c:pt idx="2585">
                  <c:v>30.125</c:v>
                </c:pt>
                <c:pt idx="2586">
                  <c:v>29.15</c:v>
                </c:pt>
                <c:pt idx="2587">
                  <c:v>28.225000000000001</c:v>
                </c:pt>
                <c:pt idx="2588">
                  <c:v>27.7</c:v>
                </c:pt>
                <c:pt idx="2589">
                  <c:v>27.3</c:v>
                </c:pt>
                <c:pt idx="2590">
                  <c:v>26.9</c:v>
                </c:pt>
                <c:pt idx="2591">
                  <c:v>26.274999999999999</c:v>
                </c:pt>
                <c:pt idx="2592">
                  <c:v>25.65</c:v>
                </c:pt>
                <c:pt idx="2593">
                  <c:v>24.975000000000001</c:v>
                </c:pt>
                <c:pt idx="2594">
                  <c:v>24.725000000000001</c:v>
                </c:pt>
                <c:pt idx="2595">
                  <c:v>24.55</c:v>
                </c:pt>
                <c:pt idx="2596">
                  <c:v>24.425000000000001</c:v>
                </c:pt>
                <c:pt idx="2597">
                  <c:v>25.3</c:v>
                </c:pt>
                <c:pt idx="2598">
                  <c:v>26.5</c:v>
                </c:pt>
                <c:pt idx="2599">
                  <c:v>27.7</c:v>
                </c:pt>
                <c:pt idx="2600">
                  <c:v>28.75</c:v>
                </c:pt>
                <c:pt idx="2601">
                  <c:v>29.75</c:v>
                </c:pt>
                <c:pt idx="2602">
                  <c:v>30.75</c:v>
                </c:pt>
                <c:pt idx="2603">
                  <c:v>31.074999999999999</c:v>
                </c:pt>
                <c:pt idx="2604">
                  <c:v>31.25</c:v>
                </c:pt>
                <c:pt idx="2605">
                  <c:v>31.375</c:v>
                </c:pt>
                <c:pt idx="2606">
                  <c:v>31.175000000000001</c:v>
                </c:pt>
                <c:pt idx="2607">
                  <c:v>30.95</c:v>
                </c:pt>
                <c:pt idx="2608">
                  <c:v>30.675000000000001</c:v>
                </c:pt>
                <c:pt idx="2609">
                  <c:v>29.925000000000001</c:v>
                </c:pt>
                <c:pt idx="2610">
                  <c:v>29.1</c:v>
                </c:pt>
                <c:pt idx="2611">
                  <c:v>28.225000000000001</c:v>
                </c:pt>
                <c:pt idx="2612">
                  <c:v>27.774999999999999</c:v>
                </c:pt>
                <c:pt idx="2613">
                  <c:v>27.55</c:v>
                </c:pt>
                <c:pt idx="2614">
                  <c:v>27.274999999999999</c:v>
                </c:pt>
                <c:pt idx="2615">
                  <c:v>26.824999999999999</c:v>
                </c:pt>
                <c:pt idx="2616">
                  <c:v>26.4</c:v>
                </c:pt>
                <c:pt idx="2617">
                  <c:v>25.925000000000001</c:v>
                </c:pt>
                <c:pt idx="2618">
                  <c:v>25.425000000000001</c:v>
                </c:pt>
                <c:pt idx="2619">
                  <c:v>25</c:v>
                </c:pt>
                <c:pt idx="2620">
                  <c:v>24.524999999999999</c:v>
                </c:pt>
                <c:pt idx="2621">
                  <c:v>25.675000000000001</c:v>
                </c:pt>
                <c:pt idx="2622">
                  <c:v>27.3</c:v>
                </c:pt>
                <c:pt idx="2623">
                  <c:v>28.975000000000001</c:v>
                </c:pt>
                <c:pt idx="2624">
                  <c:v>30.15</c:v>
                </c:pt>
                <c:pt idx="2625">
                  <c:v>31.15</c:v>
                </c:pt>
                <c:pt idx="2626">
                  <c:v>32.15</c:v>
                </c:pt>
                <c:pt idx="2627">
                  <c:v>32.625</c:v>
                </c:pt>
                <c:pt idx="2628">
                  <c:v>33</c:v>
                </c:pt>
                <c:pt idx="2629">
                  <c:v>33.325000000000003</c:v>
                </c:pt>
                <c:pt idx="2630">
                  <c:v>32.875</c:v>
                </c:pt>
                <c:pt idx="2631">
                  <c:v>32.25</c:v>
                </c:pt>
                <c:pt idx="2632">
                  <c:v>31.574999999999999</c:v>
                </c:pt>
                <c:pt idx="2633">
                  <c:v>30.65</c:v>
                </c:pt>
                <c:pt idx="2634">
                  <c:v>29.65</c:v>
                </c:pt>
                <c:pt idx="2635">
                  <c:v>28.65</c:v>
                </c:pt>
                <c:pt idx="2636">
                  <c:v>27.875</c:v>
                </c:pt>
                <c:pt idx="2637">
                  <c:v>27.25</c:v>
                </c:pt>
                <c:pt idx="2638">
                  <c:v>26.574999999999999</c:v>
                </c:pt>
                <c:pt idx="2639">
                  <c:v>25.875</c:v>
                </c:pt>
                <c:pt idx="2640">
                  <c:v>25.25</c:v>
                </c:pt>
                <c:pt idx="2641">
                  <c:v>24.574999999999999</c:v>
                </c:pt>
                <c:pt idx="2642">
                  <c:v>24.175000000000001</c:v>
                </c:pt>
                <c:pt idx="2643">
                  <c:v>23.95</c:v>
                </c:pt>
                <c:pt idx="2644">
                  <c:v>23.675000000000001</c:v>
                </c:pt>
                <c:pt idx="2645">
                  <c:v>24.875</c:v>
                </c:pt>
                <c:pt idx="2646">
                  <c:v>26.5</c:v>
                </c:pt>
                <c:pt idx="2647">
                  <c:v>28.175000000000001</c:v>
                </c:pt>
                <c:pt idx="2648">
                  <c:v>29.95</c:v>
                </c:pt>
                <c:pt idx="2649">
                  <c:v>31.75</c:v>
                </c:pt>
                <c:pt idx="2650">
                  <c:v>33.549999999999997</c:v>
                </c:pt>
                <c:pt idx="2651">
                  <c:v>34.075000000000003</c:v>
                </c:pt>
                <c:pt idx="2652">
                  <c:v>34.1</c:v>
                </c:pt>
                <c:pt idx="2653">
                  <c:v>34.174999999999997</c:v>
                </c:pt>
                <c:pt idx="2654">
                  <c:v>33.6</c:v>
                </c:pt>
                <c:pt idx="2655">
                  <c:v>32.799999999999997</c:v>
                </c:pt>
                <c:pt idx="2656">
                  <c:v>32</c:v>
                </c:pt>
                <c:pt idx="2657">
                  <c:v>31.125</c:v>
                </c:pt>
                <c:pt idx="2658">
                  <c:v>30.15</c:v>
                </c:pt>
                <c:pt idx="2659">
                  <c:v>29.225000000000001</c:v>
                </c:pt>
                <c:pt idx="2660">
                  <c:v>28.774999999999999</c:v>
                </c:pt>
                <c:pt idx="2661">
                  <c:v>28.4</c:v>
                </c:pt>
                <c:pt idx="2662">
                  <c:v>28.074999999999999</c:v>
                </c:pt>
                <c:pt idx="2663">
                  <c:v>27.7</c:v>
                </c:pt>
                <c:pt idx="2664">
                  <c:v>27.3</c:v>
                </c:pt>
                <c:pt idx="2665">
                  <c:v>26.9</c:v>
                </c:pt>
                <c:pt idx="2666">
                  <c:v>26.574999999999999</c:v>
                </c:pt>
                <c:pt idx="2667">
                  <c:v>26.35</c:v>
                </c:pt>
                <c:pt idx="2668">
                  <c:v>26.074999999999999</c:v>
                </c:pt>
                <c:pt idx="2669">
                  <c:v>26.675000000000001</c:v>
                </c:pt>
                <c:pt idx="2670">
                  <c:v>27.5</c:v>
                </c:pt>
                <c:pt idx="2671">
                  <c:v>28.375</c:v>
                </c:pt>
                <c:pt idx="2672">
                  <c:v>29.875</c:v>
                </c:pt>
                <c:pt idx="2673">
                  <c:v>31.574999999999999</c:v>
                </c:pt>
                <c:pt idx="2674">
                  <c:v>32</c:v>
                </c:pt>
                <c:pt idx="2675">
                  <c:v>32</c:v>
                </c:pt>
                <c:pt idx="2676">
                  <c:v>32</c:v>
                </c:pt>
                <c:pt idx="2677">
                  <c:v>32</c:v>
                </c:pt>
                <c:pt idx="2678">
                  <c:v>31.475000000000001</c:v>
                </c:pt>
                <c:pt idx="2679">
                  <c:v>30.85</c:v>
                </c:pt>
                <c:pt idx="2680">
                  <c:v>30.175000000000001</c:v>
                </c:pt>
                <c:pt idx="2681">
                  <c:v>29.475000000000001</c:v>
                </c:pt>
                <c:pt idx="2682">
                  <c:v>28.85</c:v>
                </c:pt>
                <c:pt idx="2683">
                  <c:v>28.175000000000001</c:v>
                </c:pt>
                <c:pt idx="2684">
                  <c:v>27.85</c:v>
                </c:pt>
                <c:pt idx="2685">
                  <c:v>27.65</c:v>
                </c:pt>
                <c:pt idx="2686">
                  <c:v>27.45</c:v>
                </c:pt>
                <c:pt idx="2687">
                  <c:v>27.175000000000001</c:v>
                </c:pt>
                <c:pt idx="2688">
                  <c:v>26.8</c:v>
                </c:pt>
                <c:pt idx="2689">
                  <c:v>26.475000000000001</c:v>
                </c:pt>
                <c:pt idx="2690">
                  <c:v>26.024999999999999</c:v>
                </c:pt>
                <c:pt idx="2691">
                  <c:v>25.6</c:v>
                </c:pt>
                <c:pt idx="2692">
                  <c:v>25.125</c:v>
                </c:pt>
                <c:pt idx="2693">
                  <c:v>25.975000000000001</c:v>
                </c:pt>
                <c:pt idx="2694">
                  <c:v>27.35</c:v>
                </c:pt>
                <c:pt idx="2695">
                  <c:v>28.675000000000001</c:v>
                </c:pt>
                <c:pt idx="2696">
                  <c:v>29.6</c:v>
                </c:pt>
                <c:pt idx="2697">
                  <c:v>30.4</c:v>
                </c:pt>
                <c:pt idx="2698">
                  <c:v>31.2</c:v>
                </c:pt>
                <c:pt idx="2699">
                  <c:v>31.4</c:v>
                </c:pt>
                <c:pt idx="2700">
                  <c:v>31.4</c:v>
                </c:pt>
                <c:pt idx="2701">
                  <c:v>31.4</c:v>
                </c:pt>
                <c:pt idx="2702">
                  <c:v>31.175000000000001</c:v>
                </c:pt>
                <c:pt idx="2703">
                  <c:v>30.8</c:v>
                </c:pt>
                <c:pt idx="2704">
                  <c:v>30.475000000000001</c:v>
                </c:pt>
                <c:pt idx="2705">
                  <c:v>29.8</c:v>
                </c:pt>
                <c:pt idx="2706">
                  <c:v>29</c:v>
                </c:pt>
                <c:pt idx="2707">
                  <c:v>28.2</c:v>
                </c:pt>
                <c:pt idx="2708">
                  <c:v>27.774999999999999</c:v>
                </c:pt>
                <c:pt idx="2709">
                  <c:v>27.4</c:v>
                </c:pt>
                <c:pt idx="2710">
                  <c:v>27.074999999999999</c:v>
                </c:pt>
                <c:pt idx="2711">
                  <c:v>26.925000000000001</c:v>
                </c:pt>
                <c:pt idx="2712">
                  <c:v>26.824999999999999</c:v>
                </c:pt>
                <c:pt idx="2713">
                  <c:v>26.725000000000001</c:v>
                </c:pt>
                <c:pt idx="2714">
                  <c:v>26.625</c:v>
                </c:pt>
                <c:pt idx="2715">
                  <c:v>26.524999999999999</c:v>
                </c:pt>
                <c:pt idx="2716">
                  <c:v>26.425000000000001</c:v>
                </c:pt>
                <c:pt idx="2717">
                  <c:v>26.925000000000001</c:v>
                </c:pt>
                <c:pt idx="2718">
                  <c:v>27.55</c:v>
                </c:pt>
                <c:pt idx="2719">
                  <c:v>28.225000000000001</c:v>
                </c:pt>
                <c:pt idx="2720">
                  <c:v>29.15</c:v>
                </c:pt>
                <c:pt idx="2721">
                  <c:v>30.15</c:v>
                </c:pt>
                <c:pt idx="2722">
                  <c:v>31.15</c:v>
                </c:pt>
                <c:pt idx="2723">
                  <c:v>31.324999999999999</c:v>
                </c:pt>
                <c:pt idx="2724">
                  <c:v>31.3</c:v>
                </c:pt>
                <c:pt idx="2725">
                  <c:v>31.225000000000001</c:v>
                </c:pt>
                <c:pt idx="2726">
                  <c:v>30.975000000000001</c:v>
                </c:pt>
                <c:pt idx="2727">
                  <c:v>30.6</c:v>
                </c:pt>
                <c:pt idx="2728">
                  <c:v>30.274999999999999</c:v>
                </c:pt>
                <c:pt idx="2729">
                  <c:v>29.524999999999999</c:v>
                </c:pt>
                <c:pt idx="2730">
                  <c:v>28.55</c:v>
                </c:pt>
                <c:pt idx="2731">
                  <c:v>27.625</c:v>
                </c:pt>
                <c:pt idx="2732">
                  <c:v>27.324999999999999</c:v>
                </c:pt>
                <c:pt idx="2733">
                  <c:v>27.15</c:v>
                </c:pt>
                <c:pt idx="2734">
                  <c:v>27.024999999999999</c:v>
                </c:pt>
                <c:pt idx="2735">
                  <c:v>26.475000000000001</c:v>
                </c:pt>
                <c:pt idx="2736">
                  <c:v>25.85</c:v>
                </c:pt>
                <c:pt idx="2737">
                  <c:v>25.175000000000001</c:v>
                </c:pt>
                <c:pt idx="2738">
                  <c:v>24.925000000000001</c:v>
                </c:pt>
                <c:pt idx="2739">
                  <c:v>24.75</c:v>
                </c:pt>
                <c:pt idx="2740">
                  <c:v>24.625</c:v>
                </c:pt>
                <c:pt idx="2741">
                  <c:v>25.725000000000001</c:v>
                </c:pt>
                <c:pt idx="2742">
                  <c:v>27.15</c:v>
                </c:pt>
                <c:pt idx="2743">
                  <c:v>28.625</c:v>
                </c:pt>
                <c:pt idx="2744">
                  <c:v>29.675000000000001</c:v>
                </c:pt>
                <c:pt idx="2745">
                  <c:v>30.5</c:v>
                </c:pt>
                <c:pt idx="2746">
                  <c:v>31.375</c:v>
                </c:pt>
                <c:pt idx="2747">
                  <c:v>31.45</c:v>
                </c:pt>
                <c:pt idx="2748">
                  <c:v>31.25</c:v>
                </c:pt>
                <c:pt idx="2749">
                  <c:v>31.05</c:v>
                </c:pt>
                <c:pt idx="2750">
                  <c:v>30.85</c:v>
                </c:pt>
                <c:pt idx="2751">
                  <c:v>30.65</c:v>
                </c:pt>
                <c:pt idx="2752">
                  <c:v>30.45</c:v>
                </c:pt>
                <c:pt idx="2753">
                  <c:v>29.8</c:v>
                </c:pt>
                <c:pt idx="2754">
                  <c:v>29</c:v>
                </c:pt>
                <c:pt idx="2755">
                  <c:v>28.2</c:v>
                </c:pt>
                <c:pt idx="2756">
                  <c:v>27.85</c:v>
                </c:pt>
                <c:pt idx="2757">
                  <c:v>27.65</c:v>
                </c:pt>
                <c:pt idx="2758">
                  <c:v>27.45</c:v>
                </c:pt>
                <c:pt idx="2759">
                  <c:v>27.175000000000001</c:v>
                </c:pt>
                <c:pt idx="2760">
                  <c:v>26.8</c:v>
                </c:pt>
                <c:pt idx="2761">
                  <c:v>26.475000000000001</c:v>
                </c:pt>
                <c:pt idx="2762">
                  <c:v>26.024999999999999</c:v>
                </c:pt>
                <c:pt idx="2763">
                  <c:v>25.45</c:v>
                </c:pt>
                <c:pt idx="2764">
                  <c:v>24.925000000000001</c:v>
                </c:pt>
                <c:pt idx="2765">
                  <c:v>25.85</c:v>
                </c:pt>
                <c:pt idx="2766">
                  <c:v>27.25</c:v>
                </c:pt>
                <c:pt idx="2767">
                  <c:v>28.65</c:v>
                </c:pt>
                <c:pt idx="2768">
                  <c:v>29.675000000000001</c:v>
                </c:pt>
                <c:pt idx="2769">
                  <c:v>30.65</c:v>
                </c:pt>
                <c:pt idx="2770">
                  <c:v>31.574999999999999</c:v>
                </c:pt>
                <c:pt idx="2771">
                  <c:v>31.65</c:v>
                </c:pt>
                <c:pt idx="2772">
                  <c:v>31.375</c:v>
                </c:pt>
                <c:pt idx="2773">
                  <c:v>31.15</c:v>
                </c:pt>
                <c:pt idx="2774">
                  <c:v>30.95</c:v>
                </c:pt>
                <c:pt idx="2775">
                  <c:v>30.675000000000001</c:v>
                </c:pt>
                <c:pt idx="2776">
                  <c:v>30.45</c:v>
                </c:pt>
                <c:pt idx="2777">
                  <c:v>29.8</c:v>
                </c:pt>
                <c:pt idx="2778">
                  <c:v>29</c:v>
                </c:pt>
                <c:pt idx="2779">
                  <c:v>28.2</c:v>
                </c:pt>
                <c:pt idx="2780">
                  <c:v>27.625</c:v>
                </c:pt>
                <c:pt idx="2781">
                  <c:v>27.2</c:v>
                </c:pt>
                <c:pt idx="2782">
                  <c:v>26.725000000000001</c:v>
                </c:pt>
                <c:pt idx="2783">
                  <c:v>26.375</c:v>
                </c:pt>
                <c:pt idx="2784">
                  <c:v>26</c:v>
                </c:pt>
                <c:pt idx="2785">
                  <c:v>25.675000000000001</c:v>
                </c:pt>
                <c:pt idx="2786">
                  <c:v>25.225000000000001</c:v>
                </c:pt>
                <c:pt idx="2787">
                  <c:v>24.8</c:v>
                </c:pt>
                <c:pt idx="2788">
                  <c:v>24.324999999999999</c:v>
                </c:pt>
                <c:pt idx="2789">
                  <c:v>24.2</c:v>
                </c:pt>
                <c:pt idx="2790">
                  <c:v>25.625</c:v>
                </c:pt>
                <c:pt idx="2791">
                  <c:v>27.524999999999999</c:v>
                </c:pt>
                <c:pt idx="2792">
                  <c:v>29.125</c:v>
                </c:pt>
                <c:pt idx="2793">
                  <c:v>30.7</c:v>
                </c:pt>
                <c:pt idx="2794">
                  <c:v>32.225000000000001</c:v>
                </c:pt>
                <c:pt idx="2795">
                  <c:v>32.674999999999997</c:v>
                </c:pt>
                <c:pt idx="2796">
                  <c:v>32.85</c:v>
                </c:pt>
                <c:pt idx="2797">
                  <c:v>32.975000000000001</c:v>
                </c:pt>
                <c:pt idx="2798">
                  <c:v>32.549999999999997</c:v>
                </c:pt>
                <c:pt idx="2799">
                  <c:v>31.95</c:v>
                </c:pt>
                <c:pt idx="2800">
                  <c:v>31.35</c:v>
                </c:pt>
                <c:pt idx="2801">
                  <c:v>30.524999999999999</c:v>
                </c:pt>
                <c:pt idx="2802">
                  <c:v>29.55</c:v>
                </c:pt>
                <c:pt idx="2803">
                  <c:v>28.625</c:v>
                </c:pt>
                <c:pt idx="2804">
                  <c:v>28.175000000000001</c:v>
                </c:pt>
                <c:pt idx="2805">
                  <c:v>27.8</c:v>
                </c:pt>
                <c:pt idx="2806">
                  <c:v>27.475000000000001</c:v>
                </c:pt>
                <c:pt idx="2807">
                  <c:v>26.95</c:v>
                </c:pt>
                <c:pt idx="2808">
                  <c:v>26.35</c:v>
                </c:pt>
                <c:pt idx="2809">
                  <c:v>25.75</c:v>
                </c:pt>
                <c:pt idx="2810">
                  <c:v>25.375</c:v>
                </c:pt>
                <c:pt idx="2811">
                  <c:v>25</c:v>
                </c:pt>
                <c:pt idx="2812">
                  <c:v>24.675000000000001</c:v>
                </c:pt>
                <c:pt idx="2813">
                  <c:v>25.725000000000001</c:v>
                </c:pt>
                <c:pt idx="2814">
                  <c:v>27.15</c:v>
                </c:pt>
                <c:pt idx="2815">
                  <c:v>28.625</c:v>
                </c:pt>
                <c:pt idx="2816">
                  <c:v>29.824999999999999</c:v>
                </c:pt>
                <c:pt idx="2817">
                  <c:v>31</c:v>
                </c:pt>
                <c:pt idx="2818">
                  <c:v>32.125</c:v>
                </c:pt>
                <c:pt idx="2819">
                  <c:v>32.4</c:v>
                </c:pt>
                <c:pt idx="2820">
                  <c:v>32.4</c:v>
                </c:pt>
                <c:pt idx="2821">
                  <c:v>32.4</c:v>
                </c:pt>
                <c:pt idx="2822">
                  <c:v>32.024999999999999</c:v>
                </c:pt>
                <c:pt idx="2823">
                  <c:v>31.6</c:v>
                </c:pt>
                <c:pt idx="2824">
                  <c:v>31.125</c:v>
                </c:pt>
                <c:pt idx="2825">
                  <c:v>30.475000000000001</c:v>
                </c:pt>
                <c:pt idx="2826">
                  <c:v>29.85</c:v>
                </c:pt>
                <c:pt idx="2827">
                  <c:v>29.175000000000001</c:v>
                </c:pt>
                <c:pt idx="2828">
                  <c:v>28.475000000000001</c:v>
                </c:pt>
                <c:pt idx="2829">
                  <c:v>27.85</c:v>
                </c:pt>
                <c:pt idx="2830">
                  <c:v>27.175000000000001</c:v>
                </c:pt>
                <c:pt idx="2831">
                  <c:v>26.625</c:v>
                </c:pt>
                <c:pt idx="2832">
                  <c:v>26.2</c:v>
                </c:pt>
                <c:pt idx="2833">
                  <c:v>25.725000000000001</c:v>
                </c:pt>
                <c:pt idx="2834">
                  <c:v>25.375</c:v>
                </c:pt>
                <c:pt idx="2835">
                  <c:v>25.15</c:v>
                </c:pt>
                <c:pt idx="2836">
                  <c:v>24.875</c:v>
                </c:pt>
                <c:pt idx="2837">
                  <c:v>25.625</c:v>
                </c:pt>
                <c:pt idx="2838">
                  <c:v>26.65</c:v>
                </c:pt>
                <c:pt idx="2839">
                  <c:v>27.725000000000001</c:v>
                </c:pt>
                <c:pt idx="2840">
                  <c:v>28.824999999999999</c:v>
                </c:pt>
                <c:pt idx="2841">
                  <c:v>30</c:v>
                </c:pt>
                <c:pt idx="2842">
                  <c:v>31.125</c:v>
                </c:pt>
                <c:pt idx="2843">
                  <c:v>31.475000000000001</c:v>
                </c:pt>
                <c:pt idx="2844">
                  <c:v>31.5</c:v>
                </c:pt>
                <c:pt idx="2845">
                  <c:v>31.574999999999999</c:v>
                </c:pt>
                <c:pt idx="2846">
                  <c:v>31.375</c:v>
                </c:pt>
                <c:pt idx="2847">
                  <c:v>31</c:v>
                </c:pt>
                <c:pt idx="2848">
                  <c:v>30.675000000000001</c:v>
                </c:pt>
                <c:pt idx="2849">
                  <c:v>30.074999999999999</c:v>
                </c:pt>
                <c:pt idx="2850">
                  <c:v>29.3</c:v>
                </c:pt>
                <c:pt idx="2851">
                  <c:v>28.574999999999999</c:v>
                </c:pt>
                <c:pt idx="2852">
                  <c:v>28.175000000000001</c:v>
                </c:pt>
                <c:pt idx="2853">
                  <c:v>27.8</c:v>
                </c:pt>
                <c:pt idx="2854">
                  <c:v>27.475000000000001</c:v>
                </c:pt>
                <c:pt idx="2855">
                  <c:v>27.024999999999999</c:v>
                </c:pt>
                <c:pt idx="2856">
                  <c:v>26.6</c:v>
                </c:pt>
                <c:pt idx="2857">
                  <c:v>26.125</c:v>
                </c:pt>
                <c:pt idx="2858">
                  <c:v>25.85</c:v>
                </c:pt>
                <c:pt idx="2859">
                  <c:v>25.65</c:v>
                </c:pt>
                <c:pt idx="2860">
                  <c:v>25.45</c:v>
                </c:pt>
                <c:pt idx="2861">
                  <c:v>26.375</c:v>
                </c:pt>
                <c:pt idx="2862">
                  <c:v>27.6</c:v>
                </c:pt>
                <c:pt idx="2863">
                  <c:v>28.875</c:v>
                </c:pt>
                <c:pt idx="2864">
                  <c:v>29.725000000000001</c:v>
                </c:pt>
                <c:pt idx="2865">
                  <c:v>30.5</c:v>
                </c:pt>
                <c:pt idx="2866">
                  <c:v>31.225000000000001</c:v>
                </c:pt>
                <c:pt idx="2867">
                  <c:v>31.55</c:v>
                </c:pt>
                <c:pt idx="2868">
                  <c:v>31.75</c:v>
                </c:pt>
                <c:pt idx="2869">
                  <c:v>31.95</c:v>
                </c:pt>
                <c:pt idx="2870">
                  <c:v>31.55</c:v>
                </c:pt>
                <c:pt idx="2871">
                  <c:v>30.95</c:v>
                </c:pt>
                <c:pt idx="2872">
                  <c:v>30.35</c:v>
                </c:pt>
                <c:pt idx="2873">
                  <c:v>29.75</c:v>
                </c:pt>
                <c:pt idx="2874">
                  <c:v>29.3</c:v>
                </c:pt>
                <c:pt idx="2875">
                  <c:v>28.9</c:v>
                </c:pt>
                <c:pt idx="2876">
                  <c:v>28.574999999999999</c:v>
                </c:pt>
                <c:pt idx="2877">
                  <c:v>28.2</c:v>
                </c:pt>
                <c:pt idx="2878">
                  <c:v>27.875</c:v>
                </c:pt>
                <c:pt idx="2879">
                  <c:v>27.574999999999999</c:v>
                </c:pt>
                <c:pt idx="2880">
                  <c:v>27.274999999999999</c:v>
                </c:pt>
                <c:pt idx="2881">
                  <c:v>26.975000000000001</c:v>
                </c:pt>
                <c:pt idx="2882">
                  <c:v>26.6</c:v>
                </c:pt>
                <c:pt idx="2883">
                  <c:v>26.274999999999999</c:v>
                </c:pt>
                <c:pt idx="2884">
                  <c:v>25.9</c:v>
                </c:pt>
                <c:pt idx="2885">
                  <c:v>26.85</c:v>
                </c:pt>
                <c:pt idx="2886">
                  <c:v>28.25</c:v>
                </c:pt>
                <c:pt idx="2887">
                  <c:v>29.65</c:v>
                </c:pt>
                <c:pt idx="2888">
                  <c:v>30.225000000000001</c:v>
                </c:pt>
                <c:pt idx="2889">
                  <c:v>30.45</c:v>
                </c:pt>
                <c:pt idx="2890">
                  <c:v>30.725000000000001</c:v>
                </c:pt>
                <c:pt idx="2891">
                  <c:v>31.024999999999999</c:v>
                </c:pt>
                <c:pt idx="2892">
                  <c:v>31.4</c:v>
                </c:pt>
                <c:pt idx="2893">
                  <c:v>31.725000000000001</c:v>
                </c:pt>
                <c:pt idx="2894">
                  <c:v>31.425000000000001</c:v>
                </c:pt>
                <c:pt idx="2895">
                  <c:v>30.925000000000001</c:v>
                </c:pt>
                <c:pt idx="2896">
                  <c:v>30.425000000000001</c:v>
                </c:pt>
                <c:pt idx="2897">
                  <c:v>29.925000000000001</c:v>
                </c:pt>
                <c:pt idx="2898">
                  <c:v>29.5</c:v>
                </c:pt>
                <c:pt idx="2899">
                  <c:v>29.024999999999999</c:v>
                </c:pt>
                <c:pt idx="2900">
                  <c:v>28.6</c:v>
                </c:pt>
                <c:pt idx="2901">
                  <c:v>28.125</c:v>
                </c:pt>
                <c:pt idx="2902">
                  <c:v>27.7</c:v>
                </c:pt>
                <c:pt idx="2903">
                  <c:v>27.375</c:v>
                </c:pt>
                <c:pt idx="2904">
                  <c:v>27.15</c:v>
                </c:pt>
                <c:pt idx="2905">
                  <c:v>26.875</c:v>
                </c:pt>
                <c:pt idx="2906">
                  <c:v>26.725000000000001</c:v>
                </c:pt>
                <c:pt idx="2907">
                  <c:v>26.55</c:v>
                </c:pt>
                <c:pt idx="2908">
                  <c:v>26.425000000000001</c:v>
                </c:pt>
                <c:pt idx="2909">
                  <c:v>27.074999999999999</c:v>
                </c:pt>
                <c:pt idx="2910">
                  <c:v>28.05</c:v>
                </c:pt>
                <c:pt idx="2911">
                  <c:v>28.975000000000001</c:v>
                </c:pt>
                <c:pt idx="2912">
                  <c:v>29.875</c:v>
                </c:pt>
                <c:pt idx="2913">
                  <c:v>30.85</c:v>
                </c:pt>
                <c:pt idx="2914">
                  <c:v>31.774999999999999</c:v>
                </c:pt>
                <c:pt idx="2915">
                  <c:v>31.85</c:v>
                </c:pt>
                <c:pt idx="2916">
                  <c:v>31.65</c:v>
                </c:pt>
                <c:pt idx="2917">
                  <c:v>31.45</c:v>
                </c:pt>
                <c:pt idx="2918">
                  <c:v>31.1</c:v>
                </c:pt>
                <c:pt idx="2919">
                  <c:v>30.7</c:v>
                </c:pt>
                <c:pt idx="2920">
                  <c:v>30.3</c:v>
                </c:pt>
                <c:pt idx="2921">
                  <c:v>29.675000000000001</c:v>
                </c:pt>
                <c:pt idx="2922">
                  <c:v>29.05</c:v>
                </c:pt>
                <c:pt idx="2923">
                  <c:v>28.375</c:v>
                </c:pt>
                <c:pt idx="2924">
                  <c:v>27.975000000000001</c:v>
                </c:pt>
                <c:pt idx="2925">
                  <c:v>27.75</c:v>
                </c:pt>
                <c:pt idx="2926">
                  <c:v>27.475000000000001</c:v>
                </c:pt>
                <c:pt idx="2927">
                  <c:v>27.324999999999999</c:v>
                </c:pt>
                <c:pt idx="2928">
                  <c:v>27.3</c:v>
                </c:pt>
                <c:pt idx="2929">
                  <c:v>27.225000000000001</c:v>
                </c:pt>
                <c:pt idx="2930">
                  <c:v>26.975000000000001</c:v>
                </c:pt>
                <c:pt idx="2931">
                  <c:v>26.75</c:v>
                </c:pt>
                <c:pt idx="2932">
                  <c:v>26.475000000000001</c:v>
                </c:pt>
                <c:pt idx="2933">
                  <c:v>26.85</c:v>
                </c:pt>
                <c:pt idx="2934">
                  <c:v>27.45</c:v>
                </c:pt>
                <c:pt idx="2935">
                  <c:v>28.05</c:v>
                </c:pt>
                <c:pt idx="2936">
                  <c:v>28.95</c:v>
                </c:pt>
                <c:pt idx="2937">
                  <c:v>29.95</c:v>
                </c:pt>
                <c:pt idx="2938">
                  <c:v>30.95</c:v>
                </c:pt>
                <c:pt idx="2939">
                  <c:v>31.2</c:v>
                </c:pt>
                <c:pt idx="2940">
                  <c:v>31.2</c:v>
                </c:pt>
                <c:pt idx="2941">
                  <c:v>31.2</c:v>
                </c:pt>
                <c:pt idx="2942">
                  <c:v>30.975000000000001</c:v>
                </c:pt>
                <c:pt idx="2943">
                  <c:v>30.6</c:v>
                </c:pt>
                <c:pt idx="2944">
                  <c:v>30.274999999999999</c:v>
                </c:pt>
                <c:pt idx="2945">
                  <c:v>29.9</c:v>
                </c:pt>
                <c:pt idx="2946">
                  <c:v>29.574999999999999</c:v>
                </c:pt>
                <c:pt idx="2947">
                  <c:v>29.2</c:v>
                </c:pt>
                <c:pt idx="2948">
                  <c:v>28.8</c:v>
                </c:pt>
                <c:pt idx="2949">
                  <c:v>28.475000000000001</c:v>
                </c:pt>
                <c:pt idx="2950">
                  <c:v>28.1</c:v>
                </c:pt>
                <c:pt idx="2951">
                  <c:v>27.85</c:v>
                </c:pt>
                <c:pt idx="2952">
                  <c:v>27.65</c:v>
                </c:pt>
                <c:pt idx="2953">
                  <c:v>27.45</c:v>
                </c:pt>
                <c:pt idx="2954">
                  <c:v>27.25</c:v>
                </c:pt>
                <c:pt idx="2955">
                  <c:v>27.05</c:v>
                </c:pt>
                <c:pt idx="2956">
                  <c:v>26.85</c:v>
                </c:pt>
                <c:pt idx="2957">
                  <c:v>27.324999999999999</c:v>
                </c:pt>
                <c:pt idx="2958">
                  <c:v>27.95</c:v>
                </c:pt>
                <c:pt idx="2959">
                  <c:v>28.625</c:v>
                </c:pt>
                <c:pt idx="2960">
                  <c:v>29.55</c:v>
                </c:pt>
                <c:pt idx="2961">
                  <c:v>30.55</c:v>
                </c:pt>
                <c:pt idx="2962">
                  <c:v>31.55</c:v>
                </c:pt>
                <c:pt idx="2963">
                  <c:v>31.8</c:v>
                </c:pt>
                <c:pt idx="2964">
                  <c:v>31.8</c:v>
                </c:pt>
                <c:pt idx="2965">
                  <c:v>31.8</c:v>
                </c:pt>
                <c:pt idx="2966">
                  <c:v>31.35</c:v>
                </c:pt>
                <c:pt idx="2967">
                  <c:v>30.75</c:v>
                </c:pt>
                <c:pt idx="2968">
                  <c:v>30.15</c:v>
                </c:pt>
                <c:pt idx="2969">
                  <c:v>29.55</c:v>
                </c:pt>
                <c:pt idx="2970">
                  <c:v>28.875</c:v>
                </c:pt>
                <c:pt idx="2971">
                  <c:v>28.25</c:v>
                </c:pt>
                <c:pt idx="2972">
                  <c:v>28.024999999999999</c:v>
                </c:pt>
                <c:pt idx="2973">
                  <c:v>27.925000000000001</c:v>
                </c:pt>
                <c:pt idx="2974">
                  <c:v>27.824999999999999</c:v>
                </c:pt>
                <c:pt idx="2975">
                  <c:v>27.8</c:v>
                </c:pt>
                <c:pt idx="2976">
                  <c:v>27.8</c:v>
                </c:pt>
                <c:pt idx="2977">
                  <c:v>27.8</c:v>
                </c:pt>
                <c:pt idx="2978">
                  <c:v>27.35</c:v>
                </c:pt>
                <c:pt idx="2979">
                  <c:v>26.75</c:v>
                </c:pt>
                <c:pt idx="2980">
                  <c:v>26.15</c:v>
                </c:pt>
                <c:pt idx="2981">
                  <c:v>26.824999999999999</c:v>
                </c:pt>
                <c:pt idx="2982">
                  <c:v>28</c:v>
                </c:pt>
                <c:pt idx="2983">
                  <c:v>29.125</c:v>
                </c:pt>
                <c:pt idx="2984">
                  <c:v>29.85</c:v>
                </c:pt>
                <c:pt idx="2985">
                  <c:v>30.45</c:v>
                </c:pt>
                <c:pt idx="2986">
                  <c:v>31.05</c:v>
                </c:pt>
                <c:pt idx="2987">
                  <c:v>31.125</c:v>
                </c:pt>
                <c:pt idx="2988">
                  <c:v>31.1</c:v>
                </c:pt>
                <c:pt idx="2989">
                  <c:v>31.024999999999999</c:v>
                </c:pt>
                <c:pt idx="2990">
                  <c:v>30.774999999999999</c:v>
                </c:pt>
                <c:pt idx="2991">
                  <c:v>30.55</c:v>
                </c:pt>
                <c:pt idx="2992">
                  <c:v>30.274999999999999</c:v>
                </c:pt>
                <c:pt idx="2993">
                  <c:v>29.675000000000001</c:v>
                </c:pt>
                <c:pt idx="2994">
                  <c:v>28.9</c:v>
                </c:pt>
                <c:pt idx="2995">
                  <c:v>28.175000000000001</c:v>
                </c:pt>
                <c:pt idx="2996">
                  <c:v>27.85</c:v>
                </c:pt>
                <c:pt idx="2997">
                  <c:v>27.65</c:v>
                </c:pt>
                <c:pt idx="2998">
                  <c:v>27.45</c:v>
                </c:pt>
                <c:pt idx="2999">
                  <c:v>27.175000000000001</c:v>
                </c:pt>
                <c:pt idx="3000">
                  <c:v>26.95</c:v>
                </c:pt>
                <c:pt idx="3001">
                  <c:v>26.675000000000001</c:v>
                </c:pt>
                <c:pt idx="3002">
                  <c:v>26.375</c:v>
                </c:pt>
                <c:pt idx="3003">
                  <c:v>26.15</c:v>
                </c:pt>
                <c:pt idx="3004">
                  <c:v>25.875</c:v>
                </c:pt>
                <c:pt idx="3005">
                  <c:v>26.7</c:v>
                </c:pt>
                <c:pt idx="3006">
                  <c:v>27.9</c:v>
                </c:pt>
                <c:pt idx="3007">
                  <c:v>29.1</c:v>
                </c:pt>
                <c:pt idx="3008">
                  <c:v>29.925000000000001</c:v>
                </c:pt>
                <c:pt idx="3009">
                  <c:v>30.55</c:v>
                </c:pt>
                <c:pt idx="3010">
                  <c:v>31.225000000000001</c:v>
                </c:pt>
                <c:pt idx="3011">
                  <c:v>31.4</c:v>
                </c:pt>
                <c:pt idx="3012">
                  <c:v>31.4</c:v>
                </c:pt>
                <c:pt idx="3013">
                  <c:v>31.4</c:v>
                </c:pt>
                <c:pt idx="3014">
                  <c:v>31.024999999999999</c:v>
                </c:pt>
                <c:pt idx="3015">
                  <c:v>30.6</c:v>
                </c:pt>
                <c:pt idx="3016">
                  <c:v>30.125</c:v>
                </c:pt>
                <c:pt idx="3017">
                  <c:v>29.55</c:v>
                </c:pt>
                <c:pt idx="3018">
                  <c:v>28.875</c:v>
                </c:pt>
                <c:pt idx="3019">
                  <c:v>28.25</c:v>
                </c:pt>
                <c:pt idx="3020">
                  <c:v>28.175000000000001</c:v>
                </c:pt>
                <c:pt idx="3021">
                  <c:v>28.2</c:v>
                </c:pt>
                <c:pt idx="3022">
                  <c:v>28.274999999999999</c:v>
                </c:pt>
                <c:pt idx="3023">
                  <c:v>28.225000000000001</c:v>
                </c:pt>
                <c:pt idx="3024">
                  <c:v>28.125</c:v>
                </c:pt>
                <c:pt idx="3025">
                  <c:v>28.024999999999999</c:v>
                </c:pt>
                <c:pt idx="3026">
                  <c:v>28</c:v>
                </c:pt>
                <c:pt idx="3027">
                  <c:v>27.925000000000001</c:v>
                </c:pt>
                <c:pt idx="3028">
                  <c:v>27.824999999999999</c:v>
                </c:pt>
                <c:pt idx="3029">
                  <c:v>28.25</c:v>
                </c:pt>
                <c:pt idx="3030">
                  <c:v>28.85</c:v>
                </c:pt>
                <c:pt idx="3031">
                  <c:v>29.45</c:v>
                </c:pt>
                <c:pt idx="3032">
                  <c:v>30.125</c:v>
                </c:pt>
                <c:pt idx="3033">
                  <c:v>30.75</c:v>
                </c:pt>
                <c:pt idx="3034">
                  <c:v>31.425000000000001</c:v>
                </c:pt>
                <c:pt idx="3035">
                  <c:v>31.375</c:v>
                </c:pt>
                <c:pt idx="3036">
                  <c:v>31.074999999999999</c:v>
                </c:pt>
                <c:pt idx="3037">
                  <c:v>30.7</c:v>
                </c:pt>
                <c:pt idx="3038">
                  <c:v>30.375</c:v>
                </c:pt>
                <c:pt idx="3039">
                  <c:v>30.074999999999999</c:v>
                </c:pt>
                <c:pt idx="3040">
                  <c:v>29.774999999999999</c:v>
                </c:pt>
                <c:pt idx="3041">
                  <c:v>29.4</c:v>
                </c:pt>
                <c:pt idx="3042">
                  <c:v>28.925000000000001</c:v>
                </c:pt>
                <c:pt idx="3043">
                  <c:v>28.5</c:v>
                </c:pt>
                <c:pt idx="3044">
                  <c:v>28.4</c:v>
                </c:pt>
                <c:pt idx="3045">
                  <c:v>28.4</c:v>
                </c:pt>
                <c:pt idx="3046">
                  <c:v>28.4</c:v>
                </c:pt>
                <c:pt idx="3047">
                  <c:v>28.25</c:v>
                </c:pt>
                <c:pt idx="3048">
                  <c:v>27.975000000000001</c:v>
                </c:pt>
                <c:pt idx="3049">
                  <c:v>27.75</c:v>
                </c:pt>
                <c:pt idx="3050">
                  <c:v>27.55</c:v>
                </c:pt>
                <c:pt idx="3051">
                  <c:v>27.274999999999999</c:v>
                </c:pt>
                <c:pt idx="3052">
                  <c:v>27.05</c:v>
                </c:pt>
                <c:pt idx="3053">
                  <c:v>27</c:v>
                </c:pt>
                <c:pt idx="3054">
                  <c:v>27.675000000000001</c:v>
                </c:pt>
                <c:pt idx="3055">
                  <c:v>28.574999999999999</c:v>
                </c:pt>
                <c:pt idx="3056">
                  <c:v>29.25</c:v>
                </c:pt>
                <c:pt idx="3057">
                  <c:v>29.85</c:v>
                </c:pt>
                <c:pt idx="3058">
                  <c:v>30.45</c:v>
                </c:pt>
                <c:pt idx="3059">
                  <c:v>31.05</c:v>
                </c:pt>
                <c:pt idx="3060">
                  <c:v>31.65</c:v>
                </c:pt>
                <c:pt idx="3061">
                  <c:v>32.25</c:v>
                </c:pt>
                <c:pt idx="3062">
                  <c:v>32.024999999999999</c:v>
                </c:pt>
                <c:pt idx="3063">
                  <c:v>31.45</c:v>
                </c:pt>
                <c:pt idx="3064">
                  <c:v>30.925000000000001</c:v>
                </c:pt>
                <c:pt idx="3065">
                  <c:v>30.425000000000001</c:v>
                </c:pt>
                <c:pt idx="3066">
                  <c:v>30</c:v>
                </c:pt>
                <c:pt idx="3067">
                  <c:v>29.524999999999999</c:v>
                </c:pt>
                <c:pt idx="3068">
                  <c:v>29.324999999999999</c:v>
                </c:pt>
                <c:pt idx="3069">
                  <c:v>29.225000000000001</c:v>
                </c:pt>
                <c:pt idx="3070">
                  <c:v>29.125</c:v>
                </c:pt>
                <c:pt idx="3071">
                  <c:v>28.95</c:v>
                </c:pt>
                <c:pt idx="3072">
                  <c:v>28.675000000000001</c:v>
                </c:pt>
                <c:pt idx="3073">
                  <c:v>28.45</c:v>
                </c:pt>
                <c:pt idx="3074">
                  <c:v>28.25</c:v>
                </c:pt>
                <c:pt idx="3075">
                  <c:v>28.05</c:v>
                </c:pt>
                <c:pt idx="3076">
                  <c:v>27.85</c:v>
                </c:pt>
                <c:pt idx="3077">
                  <c:v>28.324999999999999</c:v>
                </c:pt>
                <c:pt idx="3078">
                  <c:v>29.1</c:v>
                </c:pt>
                <c:pt idx="3079">
                  <c:v>29.824999999999999</c:v>
                </c:pt>
                <c:pt idx="3080">
                  <c:v>30.675000000000001</c:v>
                </c:pt>
                <c:pt idx="3081">
                  <c:v>31.5</c:v>
                </c:pt>
                <c:pt idx="3082">
                  <c:v>32.375</c:v>
                </c:pt>
                <c:pt idx="3083">
                  <c:v>32.75</c:v>
                </c:pt>
                <c:pt idx="3084">
                  <c:v>32.950000000000003</c:v>
                </c:pt>
                <c:pt idx="3085">
                  <c:v>33.15</c:v>
                </c:pt>
                <c:pt idx="3086">
                  <c:v>32.825000000000003</c:v>
                </c:pt>
                <c:pt idx="3087">
                  <c:v>32.4</c:v>
                </c:pt>
                <c:pt idx="3088">
                  <c:v>31.925000000000001</c:v>
                </c:pt>
                <c:pt idx="3089">
                  <c:v>31.125</c:v>
                </c:pt>
                <c:pt idx="3090">
                  <c:v>30.3</c:v>
                </c:pt>
                <c:pt idx="3091">
                  <c:v>29.425000000000001</c:v>
                </c:pt>
                <c:pt idx="3092">
                  <c:v>28.975000000000001</c:v>
                </c:pt>
                <c:pt idx="3093">
                  <c:v>28.75</c:v>
                </c:pt>
                <c:pt idx="3094">
                  <c:v>28.475000000000001</c:v>
                </c:pt>
                <c:pt idx="3095">
                  <c:v>28.25</c:v>
                </c:pt>
                <c:pt idx="3096">
                  <c:v>27.975000000000001</c:v>
                </c:pt>
                <c:pt idx="3097">
                  <c:v>27.75</c:v>
                </c:pt>
                <c:pt idx="3098">
                  <c:v>27.55</c:v>
                </c:pt>
                <c:pt idx="3099">
                  <c:v>27.274999999999999</c:v>
                </c:pt>
                <c:pt idx="3100">
                  <c:v>27.05</c:v>
                </c:pt>
                <c:pt idx="3101">
                  <c:v>28.8</c:v>
                </c:pt>
                <c:pt idx="3102">
                  <c:v>31.2</c:v>
                </c:pt>
                <c:pt idx="3103">
                  <c:v>33.6</c:v>
                </c:pt>
                <c:pt idx="3104">
                  <c:v>33.674999999999997</c:v>
                </c:pt>
                <c:pt idx="3105">
                  <c:v>32.9</c:v>
                </c:pt>
                <c:pt idx="3106">
                  <c:v>32.174999999999997</c:v>
                </c:pt>
                <c:pt idx="3107">
                  <c:v>31.85</c:v>
                </c:pt>
                <c:pt idx="3108">
                  <c:v>31.65</c:v>
                </c:pt>
                <c:pt idx="3109">
                  <c:v>31.45</c:v>
                </c:pt>
                <c:pt idx="3110">
                  <c:v>31.024999999999999</c:v>
                </c:pt>
                <c:pt idx="3111">
                  <c:v>30.6</c:v>
                </c:pt>
                <c:pt idx="3112">
                  <c:v>30.125</c:v>
                </c:pt>
                <c:pt idx="3113">
                  <c:v>29.625</c:v>
                </c:pt>
                <c:pt idx="3114">
                  <c:v>29.125</c:v>
                </c:pt>
                <c:pt idx="3115">
                  <c:v>28.625</c:v>
                </c:pt>
                <c:pt idx="3116">
                  <c:v>28.35</c:v>
                </c:pt>
                <c:pt idx="3117">
                  <c:v>28.225000000000001</c:v>
                </c:pt>
                <c:pt idx="3118">
                  <c:v>28.05</c:v>
                </c:pt>
                <c:pt idx="3119">
                  <c:v>27.85</c:v>
                </c:pt>
                <c:pt idx="3120">
                  <c:v>27.725000000000001</c:v>
                </c:pt>
                <c:pt idx="3121">
                  <c:v>27.55</c:v>
                </c:pt>
                <c:pt idx="3122">
                  <c:v>27.35</c:v>
                </c:pt>
                <c:pt idx="3123">
                  <c:v>27.225000000000001</c:v>
                </c:pt>
                <c:pt idx="3124">
                  <c:v>27.05</c:v>
                </c:pt>
                <c:pt idx="3125">
                  <c:v>27.524999999999999</c:v>
                </c:pt>
                <c:pt idx="3126">
                  <c:v>28.15</c:v>
                </c:pt>
                <c:pt idx="3127">
                  <c:v>28.824999999999999</c:v>
                </c:pt>
                <c:pt idx="3128">
                  <c:v>29.675000000000001</c:v>
                </c:pt>
                <c:pt idx="3129">
                  <c:v>30.65</c:v>
                </c:pt>
                <c:pt idx="3130">
                  <c:v>31.574999999999999</c:v>
                </c:pt>
                <c:pt idx="3131">
                  <c:v>31.725000000000001</c:v>
                </c:pt>
                <c:pt idx="3132">
                  <c:v>31.7</c:v>
                </c:pt>
                <c:pt idx="3133">
                  <c:v>31.625</c:v>
                </c:pt>
                <c:pt idx="3134">
                  <c:v>31.375</c:v>
                </c:pt>
                <c:pt idx="3135">
                  <c:v>31.15</c:v>
                </c:pt>
                <c:pt idx="3136">
                  <c:v>30.875</c:v>
                </c:pt>
                <c:pt idx="3137">
                  <c:v>30.274999999999999</c:v>
                </c:pt>
                <c:pt idx="3138">
                  <c:v>29.5</c:v>
                </c:pt>
                <c:pt idx="3139">
                  <c:v>28.774999999999999</c:v>
                </c:pt>
                <c:pt idx="3140">
                  <c:v>28.45</c:v>
                </c:pt>
                <c:pt idx="3141">
                  <c:v>28.25</c:v>
                </c:pt>
                <c:pt idx="3142">
                  <c:v>28.05</c:v>
                </c:pt>
                <c:pt idx="3143">
                  <c:v>27.85</c:v>
                </c:pt>
                <c:pt idx="3144">
                  <c:v>27.574999999999999</c:v>
                </c:pt>
                <c:pt idx="3145">
                  <c:v>27.35</c:v>
                </c:pt>
                <c:pt idx="3146">
                  <c:v>27.15</c:v>
                </c:pt>
                <c:pt idx="3147">
                  <c:v>26.875</c:v>
                </c:pt>
                <c:pt idx="3148">
                  <c:v>26.65</c:v>
                </c:pt>
                <c:pt idx="3149">
                  <c:v>27.5</c:v>
                </c:pt>
                <c:pt idx="3150">
                  <c:v>28.7</c:v>
                </c:pt>
                <c:pt idx="3151">
                  <c:v>29.9</c:v>
                </c:pt>
                <c:pt idx="3152">
                  <c:v>30.725000000000001</c:v>
                </c:pt>
                <c:pt idx="3153">
                  <c:v>31.35</c:v>
                </c:pt>
                <c:pt idx="3154">
                  <c:v>32.024999999999999</c:v>
                </c:pt>
                <c:pt idx="3155">
                  <c:v>32.125</c:v>
                </c:pt>
                <c:pt idx="3156">
                  <c:v>32.1</c:v>
                </c:pt>
                <c:pt idx="3157">
                  <c:v>32.024999999999999</c:v>
                </c:pt>
                <c:pt idx="3158">
                  <c:v>31.925000000000001</c:v>
                </c:pt>
                <c:pt idx="3159">
                  <c:v>31.9</c:v>
                </c:pt>
                <c:pt idx="3160">
                  <c:v>31.824999999999999</c:v>
                </c:pt>
                <c:pt idx="3161">
                  <c:v>31.05</c:v>
                </c:pt>
                <c:pt idx="3162">
                  <c:v>30.05</c:v>
                </c:pt>
                <c:pt idx="3163">
                  <c:v>29.05</c:v>
                </c:pt>
                <c:pt idx="3164">
                  <c:v>28.65</c:v>
                </c:pt>
                <c:pt idx="3165">
                  <c:v>28.45</c:v>
                </c:pt>
                <c:pt idx="3166">
                  <c:v>28.25</c:v>
                </c:pt>
                <c:pt idx="3167">
                  <c:v>28.05</c:v>
                </c:pt>
                <c:pt idx="3168">
                  <c:v>27.774999999999999</c:v>
                </c:pt>
                <c:pt idx="3169">
                  <c:v>27.55</c:v>
                </c:pt>
                <c:pt idx="3170">
                  <c:v>27.35</c:v>
                </c:pt>
                <c:pt idx="3171">
                  <c:v>27.074999999999999</c:v>
                </c:pt>
                <c:pt idx="3172">
                  <c:v>26.85</c:v>
                </c:pt>
                <c:pt idx="3173">
                  <c:v>27.625</c:v>
                </c:pt>
                <c:pt idx="3174">
                  <c:v>28.65</c:v>
                </c:pt>
                <c:pt idx="3175">
                  <c:v>29.725000000000001</c:v>
                </c:pt>
                <c:pt idx="3176">
                  <c:v>30.375</c:v>
                </c:pt>
                <c:pt idx="3177">
                  <c:v>30.95</c:v>
                </c:pt>
                <c:pt idx="3178">
                  <c:v>31.475000000000001</c:v>
                </c:pt>
                <c:pt idx="3179">
                  <c:v>31.975000000000001</c:v>
                </c:pt>
                <c:pt idx="3180">
                  <c:v>32.549999999999997</c:v>
                </c:pt>
                <c:pt idx="3181">
                  <c:v>33.075000000000003</c:v>
                </c:pt>
                <c:pt idx="3182">
                  <c:v>32.674999999999997</c:v>
                </c:pt>
                <c:pt idx="3183">
                  <c:v>31.9</c:v>
                </c:pt>
                <c:pt idx="3184">
                  <c:v>31.175000000000001</c:v>
                </c:pt>
                <c:pt idx="3185">
                  <c:v>30.475000000000001</c:v>
                </c:pt>
                <c:pt idx="3186">
                  <c:v>29.85</c:v>
                </c:pt>
                <c:pt idx="3187">
                  <c:v>29.175000000000001</c:v>
                </c:pt>
                <c:pt idx="3188">
                  <c:v>28.85</c:v>
                </c:pt>
                <c:pt idx="3189">
                  <c:v>28.65</c:v>
                </c:pt>
                <c:pt idx="3190">
                  <c:v>28.45</c:v>
                </c:pt>
                <c:pt idx="3191">
                  <c:v>28.25</c:v>
                </c:pt>
                <c:pt idx="3192">
                  <c:v>28.125</c:v>
                </c:pt>
                <c:pt idx="3193">
                  <c:v>27.95</c:v>
                </c:pt>
                <c:pt idx="3194">
                  <c:v>27.75</c:v>
                </c:pt>
                <c:pt idx="3195">
                  <c:v>27.625</c:v>
                </c:pt>
                <c:pt idx="3196">
                  <c:v>27.45</c:v>
                </c:pt>
                <c:pt idx="3197">
                  <c:v>28.225000000000001</c:v>
                </c:pt>
                <c:pt idx="3198">
                  <c:v>29.25</c:v>
                </c:pt>
                <c:pt idx="3199">
                  <c:v>30.324999999999999</c:v>
                </c:pt>
                <c:pt idx="3200">
                  <c:v>31.125</c:v>
                </c:pt>
                <c:pt idx="3201">
                  <c:v>31.75</c:v>
                </c:pt>
                <c:pt idx="3202">
                  <c:v>32.424999999999997</c:v>
                </c:pt>
                <c:pt idx="3203">
                  <c:v>32.450000000000003</c:v>
                </c:pt>
                <c:pt idx="3204">
                  <c:v>32.174999999999997</c:v>
                </c:pt>
                <c:pt idx="3205">
                  <c:v>31.95</c:v>
                </c:pt>
                <c:pt idx="3206">
                  <c:v>31.75</c:v>
                </c:pt>
                <c:pt idx="3207">
                  <c:v>31.475000000000001</c:v>
                </c:pt>
                <c:pt idx="3208">
                  <c:v>31.25</c:v>
                </c:pt>
                <c:pt idx="3209">
                  <c:v>30.524999999999999</c:v>
                </c:pt>
                <c:pt idx="3210">
                  <c:v>29.7</c:v>
                </c:pt>
                <c:pt idx="3211">
                  <c:v>28.824999999999999</c:v>
                </c:pt>
                <c:pt idx="3212">
                  <c:v>28.675000000000001</c:v>
                </c:pt>
                <c:pt idx="3213">
                  <c:v>28.7</c:v>
                </c:pt>
                <c:pt idx="3214">
                  <c:v>28.774999999999999</c:v>
                </c:pt>
                <c:pt idx="3215">
                  <c:v>28.574999999999999</c:v>
                </c:pt>
                <c:pt idx="3216">
                  <c:v>28.35</c:v>
                </c:pt>
                <c:pt idx="3217">
                  <c:v>28.074999999999999</c:v>
                </c:pt>
                <c:pt idx="3218">
                  <c:v>27.774999999999999</c:v>
                </c:pt>
                <c:pt idx="3219">
                  <c:v>27.4</c:v>
                </c:pt>
                <c:pt idx="3220">
                  <c:v>27.074999999999999</c:v>
                </c:pt>
                <c:pt idx="3221">
                  <c:v>27.675000000000001</c:v>
                </c:pt>
                <c:pt idx="3222">
                  <c:v>28.65</c:v>
                </c:pt>
                <c:pt idx="3223">
                  <c:v>29.574999999999999</c:v>
                </c:pt>
                <c:pt idx="3224">
                  <c:v>30.4</c:v>
                </c:pt>
                <c:pt idx="3225">
                  <c:v>31.2</c:v>
                </c:pt>
                <c:pt idx="3226">
                  <c:v>32</c:v>
                </c:pt>
                <c:pt idx="3227">
                  <c:v>32.200000000000003</c:v>
                </c:pt>
                <c:pt idx="3228">
                  <c:v>32.200000000000003</c:v>
                </c:pt>
                <c:pt idx="3229">
                  <c:v>32.200000000000003</c:v>
                </c:pt>
                <c:pt idx="3230">
                  <c:v>31.9</c:v>
                </c:pt>
                <c:pt idx="3231">
                  <c:v>31.5</c:v>
                </c:pt>
                <c:pt idx="3232">
                  <c:v>31.1</c:v>
                </c:pt>
                <c:pt idx="3233">
                  <c:v>31</c:v>
                </c:pt>
                <c:pt idx="3234">
                  <c:v>31</c:v>
                </c:pt>
                <c:pt idx="3235">
                  <c:v>31</c:v>
                </c:pt>
                <c:pt idx="3236">
                  <c:v>30.324999999999999</c:v>
                </c:pt>
                <c:pt idx="3237">
                  <c:v>29.5</c:v>
                </c:pt>
                <c:pt idx="3238">
                  <c:v>28.625</c:v>
                </c:pt>
                <c:pt idx="3239">
                  <c:v>28.175000000000001</c:v>
                </c:pt>
                <c:pt idx="3240">
                  <c:v>27.95</c:v>
                </c:pt>
                <c:pt idx="3241">
                  <c:v>27.675000000000001</c:v>
                </c:pt>
                <c:pt idx="3242">
                  <c:v>27.375</c:v>
                </c:pt>
                <c:pt idx="3243">
                  <c:v>27.15</c:v>
                </c:pt>
                <c:pt idx="3244">
                  <c:v>26.875</c:v>
                </c:pt>
                <c:pt idx="3245">
                  <c:v>27.324999999999999</c:v>
                </c:pt>
                <c:pt idx="3246">
                  <c:v>28.1</c:v>
                </c:pt>
                <c:pt idx="3247">
                  <c:v>28.824999999999999</c:v>
                </c:pt>
                <c:pt idx="3248">
                  <c:v>29.675000000000001</c:v>
                </c:pt>
                <c:pt idx="3249">
                  <c:v>30.65</c:v>
                </c:pt>
                <c:pt idx="3250">
                  <c:v>31.574999999999999</c:v>
                </c:pt>
                <c:pt idx="3251">
                  <c:v>31.875</c:v>
                </c:pt>
                <c:pt idx="3252">
                  <c:v>32.049999999999997</c:v>
                </c:pt>
                <c:pt idx="3253">
                  <c:v>32.174999999999997</c:v>
                </c:pt>
                <c:pt idx="3254">
                  <c:v>31.975000000000001</c:v>
                </c:pt>
                <c:pt idx="3255">
                  <c:v>31.6</c:v>
                </c:pt>
                <c:pt idx="3256">
                  <c:v>31.274999999999999</c:v>
                </c:pt>
                <c:pt idx="3257">
                  <c:v>30.975000000000001</c:v>
                </c:pt>
                <c:pt idx="3258">
                  <c:v>30.675000000000001</c:v>
                </c:pt>
                <c:pt idx="3259">
                  <c:v>30.375</c:v>
                </c:pt>
                <c:pt idx="3260">
                  <c:v>30.074999999999999</c:v>
                </c:pt>
                <c:pt idx="3261">
                  <c:v>29.774999999999999</c:v>
                </c:pt>
                <c:pt idx="3262">
                  <c:v>29.475000000000001</c:v>
                </c:pt>
                <c:pt idx="3263">
                  <c:v>29.175000000000001</c:v>
                </c:pt>
                <c:pt idx="3264">
                  <c:v>28.875</c:v>
                </c:pt>
                <c:pt idx="3265">
                  <c:v>28.574999999999999</c:v>
                </c:pt>
                <c:pt idx="3266">
                  <c:v>28.274999999999999</c:v>
                </c:pt>
                <c:pt idx="3267">
                  <c:v>27.975000000000001</c:v>
                </c:pt>
                <c:pt idx="3268">
                  <c:v>27.675000000000001</c:v>
                </c:pt>
                <c:pt idx="3269">
                  <c:v>28.274999999999999</c:v>
                </c:pt>
                <c:pt idx="3270">
                  <c:v>29.25</c:v>
                </c:pt>
                <c:pt idx="3271">
                  <c:v>30.175000000000001</c:v>
                </c:pt>
                <c:pt idx="3272">
                  <c:v>30.925000000000001</c:v>
                </c:pt>
                <c:pt idx="3273">
                  <c:v>31.55</c:v>
                </c:pt>
                <c:pt idx="3274">
                  <c:v>32.225000000000001</c:v>
                </c:pt>
                <c:pt idx="3275">
                  <c:v>31.8</c:v>
                </c:pt>
                <c:pt idx="3276">
                  <c:v>31</c:v>
                </c:pt>
                <c:pt idx="3277">
                  <c:v>30.2</c:v>
                </c:pt>
                <c:pt idx="3278">
                  <c:v>30.524999999999999</c:v>
                </c:pt>
                <c:pt idx="3279">
                  <c:v>31.15</c:v>
                </c:pt>
                <c:pt idx="3280">
                  <c:v>31.824999999999999</c:v>
                </c:pt>
                <c:pt idx="3281">
                  <c:v>31.7</c:v>
                </c:pt>
                <c:pt idx="3282">
                  <c:v>31.225000000000001</c:v>
                </c:pt>
                <c:pt idx="3283">
                  <c:v>30.8</c:v>
                </c:pt>
                <c:pt idx="3284">
                  <c:v>30.4</c:v>
                </c:pt>
                <c:pt idx="3285">
                  <c:v>29.925000000000001</c:v>
                </c:pt>
                <c:pt idx="3286">
                  <c:v>29.5</c:v>
                </c:pt>
                <c:pt idx="3287">
                  <c:v>29.175000000000001</c:v>
                </c:pt>
                <c:pt idx="3288">
                  <c:v>28.8</c:v>
                </c:pt>
                <c:pt idx="3289">
                  <c:v>28.475000000000001</c:v>
                </c:pt>
                <c:pt idx="3290">
                  <c:v>28.175000000000001</c:v>
                </c:pt>
                <c:pt idx="3291">
                  <c:v>27.8</c:v>
                </c:pt>
                <c:pt idx="3292">
                  <c:v>27.475000000000001</c:v>
                </c:pt>
                <c:pt idx="3293">
                  <c:v>28.15</c:v>
                </c:pt>
                <c:pt idx="3294">
                  <c:v>29.15</c:v>
                </c:pt>
                <c:pt idx="3295">
                  <c:v>30.15</c:v>
                </c:pt>
                <c:pt idx="3296">
                  <c:v>31</c:v>
                </c:pt>
                <c:pt idx="3297">
                  <c:v>31.8</c:v>
                </c:pt>
                <c:pt idx="3298">
                  <c:v>32.6</c:v>
                </c:pt>
                <c:pt idx="3299">
                  <c:v>32.725000000000001</c:v>
                </c:pt>
                <c:pt idx="3300">
                  <c:v>32.549999999999997</c:v>
                </c:pt>
                <c:pt idx="3301">
                  <c:v>32.424999999999997</c:v>
                </c:pt>
                <c:pt idx="3302">
                  <c:v>32.325000000000003</c:v>
                </c:pt>
                <c:pt idx="3303">
                  <c:v>32.15</c:v>
                </c:pt>
                <c:pt idx="3304">
                  <c:v>32.024999999999999</c:v>
                </c:pt>
                <c:pt idx="3305">
                  <c:v>34.024999999999999</c:v>
                </c:pt>
                <c:pt idx="3306">
                  <c:v>36.65</c:v>
                </c:pt>
                <c:pt idx="3307">
                  <c:v>39.325000000000003</c:v>
                </c:pt>
                <c:pt idx="3308">
                  <c:v>37.225000000000001</c:v>
                </c:pt>
                <c:pt idx="3309">
                  <c:v>33.6</c:v>
                </c:pt>
                <c:pt idx="3310">
                  <c:v>29.925000000000001</c:v>
                </c:pt>
                <c:pt idx="3311">
                  <c:v>29</c:v>
                </c:pt>
                <c:pt idx="3312">
                  <c:v>28.925000000000001</c:v>
                </c:pt>
                <c:pt idx="3313">
                  <c:v>28.9</c:v>
                </c:pt>
                <c:pt idx="3314">
                  <c:v>28.9</c:v>
                </c:pt>
                <c:pt idx="3315">
                  <c:v>28.824999999999999</c:v>
                </c:pt>
                <c:pt idx="3316">
                  <c:v>28.8</c:v>
                </c:pt>
                <c:pt idx="3317">
                  <c:v>29.324999999999999</c:v>
                </c:pt>
                <c:pt idx="3318">
                  <c:v>29.95</c:v>
                </c:pt>
                <c:pt idx="3319">
                  <c:v>30.625</c:v>
                </c:pt>
                <c:pt idx="3320">
                  <c:v>31.324999999999999</c:v>
                </c:pt>
                <c:pt idx="3321">
                  <c:v>31.95</c:v>
                </c:pt>
                <c:pt idx="3322">
                  <c:v>32.625</c:v>
                </c:pt>
                <c:pt idx="3323">
                  <c:v>32.575000000000003</c:v>
                </c:pt>
                <c:pt idx="3324">
                  <c:v>32.35</c:v>
                </c:pt>
                <c:pt idx="3325">
                  <c:v>32.075000000000003</c:v>
                </c:pt>
                <c:pt idx="3326">
                  <c:v>31.774999999999999</c:v>
                </c:pt>
                <c:pt idx="3327">
                  <c:v>31.55</c:v>
                </c:pt>
                <c:pt idx="3328">
                  <c:v>31.274999999999999</c:v>
                </c:pt>
                <c:pt idx="3329">
                  <c:v>30.9</c:v>
                </c:pt>
                <c:pt idx="3330">
                  <c:v>30.5</c:v>
                </c:pt>
                <c:pt idx="3331">
                  <c:v>30.1</c:v>
                </c:pt>
                <c:pt idx="3332">
                  <c:v>29.7</c:v>
                </c:pt>
                <c:pt idx="3333">
                  <c:v>29.3</c:v>
                </c:pt>
                <c:pt idx="3334">
                  <c:v>28.9</c:v>
                </c:pt>
                <c:pt idx="3335">
                  <c:v>28.8</c:v>
                </c:pt>
                <c:pt idx="3336">
                  <c:v>28.725000000000001</c:v>
                </c:pt>
                <c:pt idx="3337">
                  <c:v>28.7</c:v>
                </c:pt>
                <c:pt idx="3338">
                  <c:v>28.7</c:v>
                </c:pt>
                <c:pt idx="3339">
                  <c:v>28.625</c:v>
                </c:pt>
                <c:pt idx="3340">
                  <c:v>28.6</c:v>
                </c:pt>
                <c:pt idx="3341">
                  <c:v>28.975000000000001</c:v>
                </c:pt>
                <c:pt idx="3342">
                  <c:v>29.55</c:v>
                </c:pt>
                <c:pt idx="3343">
                  <c:v>30.074999999999999</c:v>
                </c:pt>
                <c:pt idx="3344">
                  <c:v>30.725000000000001</c:v>
                </c:pt>
                <c:pt idx="3345">
                  <c:v>31.5</c:v>
                </c:pt>
                <c:pt idx="3346">
                  <c:v>32.225000000000001</c:v>
                </c:pt>
                <c:pt idx="3347">
                  <c:v>32.4</c:v>
                </c:pt>
                <c:pt idx="3348">
                  <c:v>32.4</c:v>
                </c:pt>
                <c:pt idx="3349">
                  <c:v>32.4</c:v>
                </c:pt>
                <c:pt idx="3350">
                  <c:v>32.174999999999997</c:v>
                </c:pt>
                <c:pt idx="3351">
                  <c:v>31.8</c:v>
                </c:pt>
                <c:pt idx="3352">
                  <c:v>31.475000000000001</c:v>
                </c:pt>
                <c:pt idx="3353">
                  <c:v>31.175000000000001</c:v>
                </c:pt>
                <c:pt idx="3354">
                  <c:v>30.8</c:v>
                </c:pt>
                <c:pt idx="3355">
                  <c:v>30.475000000000001</c:v>
                </c:pt>
                <c:pt idx="3356">
                  <c:v>30.175000000000001</c:v>
                </c:pt>
                <c:pt idx="3357">
                  <c:v>29.8</c:v>
                </c:pt>
                <c:pt idx="3358">
                  <c:v>29.475000000000001</c:v>
                </c:pt>
                <c:pt idx="3359">
                  <c:v>29.25</c:v>
                </c:pt>
                <c:pt idx="3360">
                  <c:v>28.975000000000001</c:v>
                </c:pt>
                <c:pt idx="3361">
                  <c:v>28.75</c:v>
                </c:pt>
                <c:pt idx="3362">
                  <c:v>28.55</c:v>
                </c:pt>
                <c:pt idx="3363">
                  <c:v>28.274999999999999</c:v>
                </c:pt>
                <c:pt idx="3364">
                  <c:v>28.05</c:v>
                </c:pt>
                <c:pt idx="3365">
                  <c:v>28.524999999999999</c:v>
                </c:pt>
                <c:pt idx="3366">
                  <c:v>29.15</c:v>
                </c:pt>
                <c:pt idx="3367">
                  <c:v>29.824999999999999</c:v>
                </c:pt>
                <c:pt idx="3368">
                  <c:v>30.524999999999999</c:v>
                </c:pt>
                <c:pt idx="3369">
                  <c:v>31.15</c:v>
                </c:pt>
                <c:pt idx="3370">
                  <c:v>31.824999999999999</c:v>
                </c:pt>
                <c:pt idx="3371">
                  <c:v>32.225000000000001</c:v>
                </c:pt>
                <c:pt idx="3372">
                  <c:v>32.6</c:v>
                </c:pt>
                <c:pt idx="3373">
                  <c:v>32.924999999999997</c:v>
                </c:pt>
                <c:pt idx="3374">
                  <c:v>32.475000000000001</c:v>
                </c:pt>
                <c:pt idx="3375">
                  <c:v>31.7</c:v>
                </c:pt>
                <c:pt idx="3376">
                  <c:v>30.975000000000001</c:v>
                </c:pt>
                <c:pt idx="3377">
                  <c:v>30.5</c:v>
                </c:pt>
                <c:pt idx="3378">
                  <c:v>30.1</c:v>
                </c:pt>
                <c:pt idx="3379">
                  <c:v>29.7</c:v>
                </c:pt>
                <c:pt idx="3380">
                  <c:v>29.524999999999999</c:v>
                </c:pt>
                <c:pt idx="3381">
                  <c:v>29.5</c:v>
                </c:pt>
                <c:pt idx="3382">
                  <c:v>29.425000000000001</c:v>
                </c:pt>
                <c:pt idx="3383">
                  <c:v>29.25</c:v>
                </c:pt>
                <c:pt idx="3384">
                  <c:v>28.975000000000001</c:v>
                </c:pt>
                <c:pt idx="3385">
                  <c:v>28.75</c:v>
                </c:pt>
                <c:pt idx="3386">
                  <c:v>28.55</c:v>
                </c:pt>
                <c:pt idx="3387">
                  <c:v>28.274999999999999</c:v>
                </c:pt>
                <c:pt idx="3388">
                  <c:v>28.05</c:v>
                </c:pt>
                <c:pt idx="3389">
                  <c:v>29.5</c:v>
                </c:pt>
                <c:pt idx="3390">
                  <c:v>30</c:v>
                </c:pt>
                <c:pt idx="3391">
                  <c:v>30</c:v>
                </c:pt>
                <c:pt idx="3392">
                  <c:v>30.524999999999999</c:v>
                </c:pt>
                <c:pt idx="3393">
                  <c:v>31.3</c:v>
                </c:pt>
                <c:pt idx="3394">
                  <c:v>32.024999999999999</c:v>
                </c:pt>
                <c:pt idx="3395">
                  <c:v>32.274999999999999</c:v>
                </c:pt>
                <c:pt idx="3396">
                  <c:v>32.450000000000003</c:v>
                </c:pt>
                <c:pt idx="3397">
                  <c:v>32.575000000000003</c:v>
                </c:pt>
                <c:pt idx="3398">
                  <c:v>32.299999999999997</c:v>
                </c:pt>
                <c:pt idx="3399">
                  <c:v>31.9</c:v>
                </c:pt>
                <c:pt idx="3400">
                  <c:v>31.5</c:v>
                </c:pt>
                <c:pt idx="3401">
                  <c:v>30.5</c:v>
                </c:pt>
                <c:pt idx="3402">
                  <c:v>29.3</c:v>
                </c:pt>
                <c:pt idx="3403">
                  <c:v>29.45</c:v>
                </c:pt>
                <c:pt idx="3404">
                  <c:v>29.524999999999999</c:v>
                </c:pt>
                <c:pt idx="3405">
                  <c:v>29.5</c:v>
                </c:pt>
                <c:pt idx="3406">
                  <c:v>29.425000000000001</c:v>
                </c:pt>
                <c:pt idx="3407">
                  <c:v>29.324999999999999</c:v>
                </c:pt>
                <c:pt idx="3408">
                  <c:v>29.15</c:v>
                </c:pt>
                <c:pt idx="3409">
                  <c:v>29.024999999999999</c:v>
                </c:pt>
                <c:pt idx="3410">
                  <c:v>28.925000000000001</c:v>
                </c:pt>
                <c:pt idx="3411">
                  <c:v>28.9</c:v>
                </c:pt>
                <c:pt idx="3412">
                  <c:v>28.824999999999999</c:v>
                </c:pt>
                <c:pt idx="3413">
                  <c:v>29.175000000000001</c:v>
                </c:pt>
                <c:pt idx="3414">
                  <c:v>29.6</c:v>
                </c:pt>
                <c:pt idx="3415">
                  <c:v>30.074999999999999</c:v>
                </c:pt>
                <c:pt idx="3416">
                  <c:v>30.875</c:v>
                </c:pt>
                <c:pt idx="3417">
                  <c:v>31.85</c:v>
                </c:pt>
                <c:pt idx="3418">
                  <c:v>32.774999999999999</c:v>
                </c:pt>
                <c:pt idx="3419">
                  <c:v>33</c:v>
                </c:pt>
                <c:pt idx="3420">
                  <c:v>33</c:v>
                </c:pt>
                <c:pt idx="3421">
                  <c:v>33</c:v>
                </c:pt>
                <c:pt idx="3422">
                  <c:v>32.625</c:v>
                </c:pt>
                <c:pt idx="3423">
                  <c:v>32.200000000000003</c:v>
                </c:pt>
                <c:pt idx="3424">
                  <c:v>31.725000000000001</c:v>
                </c:pt>
                <c:pt idx="3425">
                  <c:v>31.15</c:v>
                </c:pt>
                <c:pt idx="3426">
                  <c:v>30.55</c:v>
                </c:pt>
                <c:pt idx="3427">
                  <c:v>29.95</c:v>
                </c:pt>
                <c:pt idx="3428">
                  <c:v>29.725000000000001</c:v>
                </c:pt>
                <c:pt idx="3429">
                  <c:v>29.7</c:v>
                </c:pt>
                <c:pt idx="3430">
                  <c:v>29.625</c:v>
                </c:pt>
                <c:pt idx="3431">
                  <c:v>29.45</c:v>
                </c:pt>
                <c:pt idx="3432">
                  <c:v>29.25</c:v>
                </c:pt>
                <c:pt idx="3433">
                  <c:v>29.05</c:v>
                </c:pt>
                <c:pt idx="3434">
                  <c:v>29</c:v>
                </c:pt>
                <c:pt idx="3435">
                  <c:v>29</c:v>
                </c:pt>
                <c:pt idx="3436">
                  <c:v>29</c:v>
                </c:pt>
                <c:pt idx="3437">
                  <c:v>29.375</c:v>
                </c:pt>
                <c:pt idx="3438">
                  <c:v>29.8</c:v>
                </c:pt>
                <c:pt idx="3439">
                  <c:v>30.274999999999999</c:v>
                </c:pt>
                <c:pt idx="3440">
                  <c:v>31</c:v>
                </c:pt>
                <c:pt idx="3441">
                  <c:v>31.8</c:v>
                </c:pt>
                <c:pt idx="3442">
                  <c:v>32.6</c:v>
                </c:pt>
                <c:pt idx="3443">
                  <c:v>32.875</c:v>
                </c:pt>
                <c:pt idx="3444">
                  <c:v>32.9</c:v>
                </c:pt>
                <c:pt idx="3445">
                  <c:v>32.975000000000001</c:v>
                </c:pt>
                <c:pt idx="3446">
                  <c:v>32.700000000000003</c:v>
                </c:pt>
                <c:pt idx="3447">
                  <c:v>32.299999999999997</c:v>
                </c:pt>
                <c:pt idx="3448">
                  <c:v>31.9</c:v>
                </c:pt>
                <c:pt idx="3449">
                  <c:v>31.574999999999999</c:v>
                </c:pt>
                <c:pt idx="3450">
                  <c:v>31.2</c:v>
                </c:pt>
                <c:pt idx="3451">
                  <c:v>30.875</c:v>
                </c:pt>
                <c:pt idx="3452">
                  <c:v>30.574999999999999</c:v>
                </c:pt>
                <c:pt idx="3453">
                  <c:v>30.2</c:v>
                </c:pt>
                <c:pt idx="3454">
                  <c:v>29.875</c:v>
                </c:pt>
                <c:pt idx="3455">
                  <c:v>29.725000000000001</c:v>
                </c:pt>
                <c:pt idx="3456">
                  <c:v>29.55</c:v>
                </c:pt>
                <c:pt idx="3457">
                  <c:v>29.425000000000001</c:v>
                </c:pt>
                <c:pt idx="3458">
                  <c:v>29.625</c:v>
                </c:pt>
                <c:pt idx="3459">
                  <c:v>29.925000000000001</c:v>
                </c:pt>
                <c:pt idx="3460">
                  <c:v>30.225000000000001</c:v>
                </c:pt>
                <c:pt idx="3461">
                  <c:v>30.524999999999999</c:v>
                </c:pt>
                <c:pt idx="3462">
                  <c:v>30.824999999999999</c:v>
                </c:pt>
                <c:pt idx="3463">
                  <c:v>31.125</c:v>
                </c:pt>
                <c:pt idx="3464">
                  <c:v>31.725000000000001</c:v>
                </c:pt>
                <c:pt idx="3465">
                  <c:v>32.5</c:v>
                </c:pt>
                <c:pt idx="3466">
                  <c:v>33.225000000000001</c:v>
                </c:pt>
                <c:pt idx="3467">
                  <c:v>33.549999999999997</c:v>
                </c:pt>
                <c:pt idx="3468">
                  <c:v>33.75</c:v>
                </c:pt>
                <c:pt idx="3469">
                  <c:v>33.950000000000003</c:v>
                </c:pt>
                <c:pt idx="3470">
                  <c:v>33.4</c:v>
                </c:pt>
                <c:pt idx="3471">
                  <c:v>32.6</c:v>
                </c:pt>
                <c:pt idx="3472">
                  <c:v>31.8</c:v>
                </c:pt>
                <c:pt idx="3473">
                  <c:v>31.225000000000001</c:v>
                </c:pt>
                <c:pt idx="3474">
                  <c:v>30.65</c:v>
                </c:pt>
                <c:pt idx="3475">
                  <c:v>30.125</c:v>
                </c:pt>
                <c:pt idx="3476">
                  <c:v>29.925000000000001</c:v>
                </c:pt>
                <c:pt idx="3477">
                  <c:v>29.75</c:v>
                </c:pt>
                <c:pt idx="3478">
                  <c:v>29.625</c:v>
                </c:pt>
                <c:pt idx="3479">
                  <c:v>29.6</c:v>
                </c:pt>
                <c:pt idx="3480">
                  <c:v>29.6</c:v>
                </c:pt>
                <c:pt idx="3481">
                  <c:v>29.6</c:v>
                </c:pt>
                <c:pt idx="3482">
                  <c:v>29.524999999999999</c:v>
                </c:pt>
                <c:pt idx="3483">
                  <c:v>29.5</c:v>
                </c:pt>
                <c:pt idx="3484">
                  <c:v>29.425000000000001</c:v>
                </c:pt>
                <c:pt idx="3485">
                  <c:v>29.774999999999999</c:v>
                </c:pt>
                <c:pt idx="3486">
                  <c:v>30.35</c:v>
                </c:pt>
                <c:pt idx="3487">
                  <c:v>30.875</c:v>
                </c:pt>
                <c:pt idx="3488">
                  <c:v>31.524999999999999</c:v>
                </c:pt>
                <c:pt idx="3489">
                  <c:v>32.15</c:v>
                </c:pt>
                <c:pt idx="3490">
                  <c:v>32.825000000000003</c:v>
                </c:pt>
                <c:pt idx="3491">
                  <c:v>33.075000000000003</c:v>
                </c:pt>
                <c:pt idx="3492">
                  <c:v>33.25</c:v>
                </c:pt>
                <c:pt idx="3493">
                  <c:v>33.375</c:v>
                </c:pt>
                <c:pt idx="3494">
                  <c:v>33.024999999999999</c:v>
                </c:pt>
                <c:pt idx="3495">
                  <c:v>32.450000000000003</c:v>
                </c:pt>
                <c:pt idx="3496">
                  <c:v>31.925000000000001</c:v>
                </c:pt>
                <c:pt idx="3497">
                  <c:v>31.274999999999999</c:v>
                </c:pt>
                <c:pt idx="3498">
                  <c:v>30.65</c:v>
                </c:pt>
                <c:pt idx="3499">
                  <c:v>29.975000000000001</c:v>
                </c:pt>
                <c:pt idx="3500">
                  <c:v>29.725000000000001</c:v>
                </c:pt>
                <c:pt idx="3501">
                  <c:v>29.55</c:v>
                </c:pt>
                <c:pt idx="3502">
                  <c:v>29.425000000000001</c:v>
                </c:pt>
                <c:pt idx="3503">
                  <c:v>29.324999999999999</c:v>
                </c:pt>
                <c:pt idx="3504">
                  <c:v>29.3</c:v>
                </c:pt>
                <c:pt idx="3505">
                  <c:v>29.225000000000001</c:v>
                </c:pt>
                <c:pt idx="3506">
                  <c:v>29.125</c:v>
                </c:pt>
                <c:pt idx="3507">
                  <c:v>28.95</c:v>
                </c:pt>
                <c:pt idx="3508">
                  <c:v>28.824999999999999</c:v>
                </c:pt>
                <c:pt idx="3509">
                  <c:v>29.324999999999999</c:v>
                </c:pt>
                <c:pt idx="3510">
                  <c:v>30.024999999999999</c:v>
                </c:pt>
                <c:pt idx="3511">
                  <c:v>30.725000000000001</c:v>
                </c:pt>
                <c:pt idx="3512">
                  <c:v>31.425000000000001</c:v>
                </c:pt>
                <c:pt idx="3513">
                  <c:v>32.125</c:v>
                </c:pt>
                <c:pt idx="3514">
                  <c:v>32.825000000000003</c:v>
                </c:pt>
                <c:pt idx="3515">
                  <c:v>32.924999999999997</c:v>
                </c:pt>
                <c:pt idx="3516">
                  <c:v>32.9</c:v>
                </c:pt>
                <c:pt idx="3517">
                  <c:v>32.825000000000003</c:v>
                </c:pt>
                <c:pt idx="3518">
                  <c:v>32.424999999999997</c:v>
                </c:pt>
                <c:pt idx="3519">
                  <c:v>32</c:v>
                </c:pt>
                <c:pt idx="3520">
                  <c:v>31.524999999999999</c:v>
                </c:pt>
                <c:pt idx="3521">
                  <c:v>31.024999999999999</c:v>
                </c:pt>
                <c:pt idx="3522">
                  <c:v>30.45</c:v>
                </c:pt>
                <c:pt idx="3523">
                  <c:v>29.925000000000001</c:v>
                </c:pt>
                <c:pt idx="3524">
                  <c:v>29.65</c:v>
                </c:pt>
                <c:pt idx="3525">
                  <c:v>29.45</c:v>
                </c:pt>
                <c:pt idx="3526">
                  <c:v>29.25</c:v>
                </c:pt>
                <c:pt idx="3527">
                  <c:v>29.274999999999999</c:v>
                </c:pt>
                <c:pt idx="3528">
                  <c:v>29.45</c:v>
                </c:pt>
                <c:pt idx="3529">
                  <c:v>29.574999999999999</c:v>
                </c:pt>
                <c:pt idx="3530">
                  <c:v>29.375</c:v>
                </c:pt>
                <c:pt idx="3531">
                  <c:v>29.15</c:v>
                </c:pt>
                <c:pt idx="3532">
                  <c:v>28.875</c:v>
                </c:pt>
                <c:pt idx="3533">
                  <c:v>29.25</c:v>
                </c:pt>
                <c:pt idx="3534">
                  <c:v>29.85</c:v>
                </c:pt>
                <c:pt idx="3535">
                  <c:v>30.45</c:v>
                </c:pt>
                <c:pt idx="3536">
                  <c:v>31.574999999999999</c:v>
                </c:pt>
                <c:pt idx="3537">
                  <c:v>32.950000000000003</c:v>
                </c:pt>
                <c:pt idx="3538">
                  <c:v>34.274999999999999</c:v>
                </c:pt>
                <c:pt idx="3539">
                  <c:v>34.524999999999999</c:v>
                </c:pt>
                <c:pt idx="3540">
                  <c:v>34.5</c:v>
                </c:pt>
                <c:pt idx="3541">
                  <c:v>34.424999999999997</c:v>
                </c:pt>
                <c:pt idx="3542">
                  <c:v>33.950000000000003</c:v>
                </c:pt>
                <c:pt idx="3543">
                  <c:v>33.35</c:v>
                </c:pt>
                <c:pt idx="3544">
                  <c:v>32.75</c:v>
                </c:pt>
                <c:pt idx="3545">
                  <c:v>32.075000000000003</c:v>
                </c:pt>
                <c:pt idx="3546">
                  <c:v>31.45</c:v>
                </c:pt>
                <c:pt idx="3547">
                  <c:v>30.774999999999999</c:v>
                </c:pt>
                <c:pt idx="3548">
                  <c:v>30.6</c:v>
                </c:pt>
                <c:pt idx="3549">
                  <c:v>30.6</c:v>
                </c:pt>
                <c:pt idx="3550">
                  <c:v>30.6</c:v>
                </c:pt>
                <c:pt idx="3551">
                  <c:v>30.524999999999999</c:v>
                </c:pt>
                <c:pt idx="3552">
                  <c:v>30.35</c:v>
                </c:pt>
                <c:pt idx="3553">
                  <c:v>30.225000000000001</c:v>
                </c:pt>
                <c:pt idx="3554">
                  <c:v>29.824999999999999</c:v>
                </c:pt>
                <c:pt idx="3555">
                  <c:v>29.25</c:v>
                </c:pt>
                <c:pt idx="3556">
                  <c:v>28.725000000000001</c:v>
                </c:pt>
                <c:pt idx="3557">
                  <c:v>28.6</c:v>
                </c:pt>
                <c:pt idx="3558">
                  <c:v>28.6</c:v>
                </c:pt>
                <c:pt idx="3559">
                  <c:v>28.6</c:v>
                </c:pt>
                <c:pt idx="3560">
                  <c:v>29.574999999999999</c:v>
                </c:pt>
                <c:pt idx="3561">
                  <c:v>30.95</c:v>
                </c:pt>
                <c:pt idx="3562">
                  <c:v>32.274999999999999</c:v>
                </c:pt>
                <c:pt idx="3563">
                  <c:v>31.774999999999999</c:v>
                </c:pt>
                <c:pt idx="3564">
                  <c:v>30.75</c:v>
                </c:pt>
                <c:pt idx="3565">
                  <c:v>29.675000000000001</c:v>
                </c:pt>
                <c:pt idx="3566">
                  <c:v>30</c:v>
                </c:pt>
                <c:pt idx="3567">
                  <c:v>30.8</c:v>
                </c:pt>
                <c:pt idx="3568">
                  <c:v>31.6</c:v>
                </c:pt>
                <c:pt idx="3569">
                  <c:v>31.574999999999999</c:v>
                </c:pt>
                <c:pt idx="3570">
                  <c:v>31.35</c:v>
                </c:pt>
                <c:pt idx="3571">
                  <c:v>31.074999999999999</c:v>
                </c:pt>
                <c:pt idx="3572">
                  <c:v>30.774999999999999</c:v>
                </c:pt>
                <c:pt idx="3573">
                  <c:v>30.55</c:v>
                </c:pt>
                <c:pt idx="3574">
                  <c:v>30.274999999999999</c:v>
                </c:pt>
                <c:pt idx="3575">
                  <c:v>29.375</c:v>
                </c:pt>
                <c:pt idx="3576">
                  <c:v>28.35</c:v>
                </c:pt>
                <c:pt idx="3577">
                  <c:v>27.274999999999999</c:v>
                </c:pt>
                <c:pt idx="3578">
                  <c:v>26.925000000000001</c:v>
                </c:pt>
                <c:pt idx="3579">
                  <c:v>26.75</c:v>
                </c:pt>
                <c:pt idx="3580">
                  <c:v>26.625</c:v>
                </c:pt>
                <c:pt idx="3581">
                  <c:v>27.125</c:v>
                </c:pt>
                <c:pt idx="3582">
                  <c:v>27.9</c:v>
                </c:pt>
                <c:pt idx="3583">
                  <c:v>28.625</c:v>
                </c:pt>
                <c:pt idx="3584">
                  <c:v>29.625</c:v>
                </c:pt>
                <c:pt idx="3585">
                  <c:v>30.65</c:v>
                </c:pt>
                <c:pt idx="3586">
                  <c:v>31.725000000000001</c:v>
                </c:pt>
                <c:pt idx="3587">
                  <c:v>32.225000000000001</c:v>
                </c:pt>
                <c:pt idx="3588">
                  <c:v>32.6</c:v>
                </c:pt>
                <c:pt idx="3589">
                  <c:v>32.924999999999997</c:v>
                </c:pt>
                <c:pt idx="3590">
                  <c:v>32.625</c:v>
                </c:pt>
                <c:pt idx="3591">
                  <c:v>32.049999999999997</c:v>
                </c:pt>
                <c:pt idx="3592">
                  <c:v>31.524999999999999</c:v>
                </c:pt>
                <c:pt idx="3593">
                  <c:v>31.024999999999999</c:v>
                </c:pt>
                <c:pt idx="3594">
                  <c:v>30.45</c:v>
                </c:pt>
                <c:pt idx="3595">
                  <c:v>29.925000000000001</c:v>
                </c:pt>
                <c:pt idx="3596">
                  <c:v>29.65</c:v>
                </c:pt>
                <c:pt idx="3597">
                  <c:v>29.45</c:v>
                </c:pt>
                <c:pt idx="3598">
                  <c:v>29.25</c:v>
                </c:pt>
                <c:pt idx="3599">
                  <c:v>28.975000000000001</c:v>
                </c:pt>
                <c:pt idx="3600">
                  <c:v>28.6</c:v>
                </c:pt>
                <c:pt idx="3601">
                  <c:v>28.274999999999999</c:v>
                </c:pt>
                <c:pt idx="3602">
                  <c:v>28.05</c:v>
                </c:pt>
                <c:pt idx="3603">
                  <c:v>27.85</c:v>
                </c:pt>
                <c:pt idx="3604">
                  <c:v>27.65</c:v>
                </c:pt>
                <c:pt idx="3605">
                  <c:v>28.2</c:v>
                </c:pt>
                <c:pt idx="3606">
                  <c:v>29</c:v>
                </c:pt>
                <c:pt idx="3607">
                  <c:v>29.8</c:v>
                </c:pt>
                <c:pt idx="3608">
                  <c:v>30.824999999999999</c:v>
                </c:pt>
                <c:pt idx="3609">
                  <c:v>32</c:v>
                </c:pt>
                <c:pt idx="3610">
                  <c:v>33.125</c:v>
                </c:pt>
                <c:pt idx="3611">
                  <c:v>33.25</c:v>
                </c:pt>
                <c:pt idx="3612">
                  <c:v>33.125</c:v>
                </c:pt>
                <c:pt idx="3613">
                  <c:v>32.950000000000003</c:v>
                </c:pt>
                <c:pt idx="3614">
                  <c:v>32.75</c:v>
                </c:pt>
                <c:pt idx="3615">
                  <c:v>32.625</c:v>
                </c:pt>
                <c:pt idx="3616">
                  <c:v>32.450000000000003</c:v>
                </c:pt>
                <c:pt idx="3617">
                  <c:v>31.425000000000001</c:v>
                </c:pt>
                <c:pt idx="3618">
                  <c:v>30.725000000000001</c:v>
                </c:pt>
                <c:pt idx="3619">
                  <c:v>30.15</c:v>
                </c:pt>
                <c:pt idx="3620">
                  <c:v>29.625</c:v>
                </c:pt>
                <c:pt idx="3621">
                  <c:v>29.2</c:v>
                </c:pt>
                <c:pt idx="3622">
                  <c:v>29.024999999999999</c:v>
                </c:pt>
                <c:pt idx="3623">
                  <c:v>29.074999999999999</c:v>
                </c:pt>
                <c:pt idx="3624">
                  <c:v>29.25</c:v>
                </c:pt>
                <c:pt idx="3625">
                  <c:v>29.524999999999999</c:v>
                </c:pt>
                <c:pt idx="3626">
                  <c:v>29.75</c:v>
                </c:pt>
                <c:pt idx="3627">
                  <c:v>29.875</c:v>
                </c:pt>
                <c:pt idx="3628">
                  <c:v>29.975000000000001</c:v>
                </c:pt>
                <c:pt idx="3629">
                  <c:v>30.45</c:v>
                </c:pt>
                <c:pt idx="3630">
                  <c:v>30.824999999999999</c:v>
                </c:pt>
                <c:pt idx="3631">
                  <c:v>31.125</c:v>
                </c:pt>
                <c:pt idx="3632">
                  <c:v>31.65</c:v>
                </c:pt>
                <c:pt idx="3633">
                  <c:v>32.25</c:v>
                </c:pt>
                <c:pt idx="3634">
                  <c:v>32.85</c:v>
                </c:pt>
                <c:pt idx="3635">
                  <c:v>33.15</c:v>
                </c:pt>
                <c:pt idx="3636">
                  <c:v>33.35</c:v>
                </c:pt>
                <c:pt idx="3637">
                  <c:v>33.549999999999997</c:v>
                </c:pt>
                <c:pt idx="3638">
                  <c:v>33.299999999999997</c:v>
                </c:pt>
                <c:pt idx="3639">
                  <c:v>32.9</c:v>
                </c:pt>
                <c:pt idx="3640">
                  <c:v>32.5</c:v>
                </c:pt>
                <c:pt idx="3641">
                  <c:v>31.8</c:v>
                </c:pt>
                <c:pt idx="3642">
                  <c:v>31</c:v>
                </c:pt>
                <c:pt idx="3643">
                  <c:v>30.2</c:v>
                </c:pt>
                <c:pt idx="3644">
                  <c:v>29.925000000000001</c:v>
                </c:pt>
                <c:pt idx="3645">
                  <c:v>29.9</c:v>
                </c:pt>
                <c:pt idx="3646">
                  <c:v>29.824999999999999</c:v>
                </c:pt>
                <c:pt idx="3647">
                  <c:v>29.725000000000001</c:v>
                </c:pt>
                <c:pt idx="3648">
                  <c:v>29.55</c:v>
                </c:pt>
                <c:pt idx="3649">
                  <c:v>29.425000000000001</c:v>
                </c:pt>
                <c:pt idx="3650">
                  <c:v>29.175000000000001</c:v>
                </c:pt>
                <c:pt idx="3651">
                  <c:v>28.95</c:v>
                </c:pt>
                <c:pt idx="3652">
                  <c:v>28.675000000000001</c:v>
                </c:pt>
                <c:pt idx="3653">
                  <c:v>29.05</c:v>
                </c:pt>
                <c:pt idx="3654">
                  <c:v>29.65</c:v>
                </c:pt>
                <c:pt idx="3655">
                  <c:v>30.25</c:v>
                </c:pt>
                <c:pt idx="3656">
                  <c:v>30.774999999999999</c:v>
                </c:pt>
                <c:pt idx="3657">
                  <c:v>31.35</c:v>
                </c:pt>
                <c:pt idx="3658">
                  <c:v>31.875</c:v>
                </c:pt>
                <c:pt idx="3659">
                  <c:v>32.15</c:v>
                </c:pt>
                <c:pt idx="3660">
                  <c:v>32.35</c:v>
                </c:pt>
                <c:pt idx="3661">
                  <c:v>32.549999999999997</c:v>
                </c:pt>
                <c:pt idx="3662">
                  <c:v>32.450000000000003</c:v>
                </c:pt>
                <c:pt idx="3663">
                  <c:v>32.25</c:v>
                </c:pt>
                <c:pt idx="3664">
                  <c:v>32.049999999999997</c:v>
                </c:pt>
                <c:pt idx="3665">
                  <c:v>31.475000000000001</c:v>
                </c:pt>
                <c:pt idx="3666">
                  <c:v>30.85</c:v>
                </c:pt>
                <c:pt idx="3667">
                  <c:v>30.175000000000001</c:v>
                </c:pt>
                <c:pt idx="3668">
                  <c:v>29.774999999999999</c:v>
                </c:pt>
                <c:pt idx="3669">
                  <c:v>29.55</c:v>
                </c:pt>
                <c:pt idx="3670">
                  <c:v>29.274999999999999</c:v>
                </c:pt>
                <c:pt idx="3671">
                  <c:v>29.05</c:v>
                </c:pt>
                <c:pt idx="3672">
                  <c:v>28.85</c:v>
                </c:pt>
                <c:pt idx="3673">
                  <c:v>28.65</c:v>
                </c:pt>
                <c:pt idx="3674">
                  <c:v>28.45</c:v>
                </c:pt>
                <c:pt idx="3675">
                  <c:v>28.25</c:v>
                </c:pt>
                <c:pt idx="3676">
                  <c:v>28.05</c:v>
                </c:pt>
                <c:pt idx="3677">
                  <c:v>28.524999999999999</c:v>
                </c:pt>
                <c:pt idx="3678">
                  <c:v>29.3</c:v>
                </c:pt>
                <c:pt idx="3679">
                  <c:v>30.024999999999999</c:v>
                </c:pt>
                <c:pt idx="3680">
                  <c:v>30.725000000000001</c:v>
                </c:pt>
                <c:pt idx="3681">
                  <c:v>31.5</c:v>
                </c:pt>
                <c:pt idx="3682">
                  <c:v>32.225000000000001</c:v>
                </c:pt>
                <c:pt idx="3683">
                  <c:v>32.325000000000003</c:v>
                </c:pt>
                <c:pt idx="3684">
                  <c:v>32.15</c:v>
                </c:pt>
                <c:pt idx="3685">
                  <c:v>32.024999999999999</c:v>
                </c:pt>
                <c:pt idx="3686">
                  <c:v>31.925000000000001</c:v>
                </c:pt>
                <c:pt idx="3687">
                  <c:v>31.75</c:v>
                </c:pt>
                <c:pt idx="3688">
                  <c:v>31.625</c:v>
                </c:pt>
                <c:pt idx="3689">
                  <c:v>31.074999999999999</c:v>
                </c:pt>
                <c:pt idx="3690">
                  <c:v>30.3</c:v>
                </c:pt>
                <c:pt idx="3691">
                  <c:v>29.574999999999999</c:v>
                </c:pt>
                <c:pt idx="3692">
                  <c:v>29.4</c:v>
                </c:pt>
                <c:pt idx="3693">
                  <c:v>29.4</c:v>
                </c:pt>
                <c:pt idx="3694">
                  <c:v>29.4</c:v>
                </c:pt>
                <c:pt idx="3695">
                  <c:v>29.324999999999999</c:v>
                </c:pt>
                <c:pt idx="3696">
                  <c:v>29.15</c:v>
                </c:pt>
                <c:pt idx="3697">
                  <c:v>29.024999999999999</c:v>
                </c:pt>
                <c:pt idx="3698">
                  <c:v>28.774999999999999</c:v>
                </c:pt>
                <c:pt idx="3699">
                  <c:v>28.4</c:v>
                </c:pt>
                <c:pt idx="3700">
                  <c:v>28.074999999999999</c:v>
                </c:pt>
                <c:pt idx="3701">
                  <c:v>28</c:v>
                </c:pt>
                <c:pt idx="3702">
                  <c:v>28.975000000000001</c:v>
                </c:pt>
                <c:pt idx="3703">
                  <c:v>30.274999999999999</c:v>
                </c:pt>
                <c:pt idx="3704">
                  <c:v>31.125</c:v>
                </c:pt>
                <c:pt idx="3705">
                  <c:v>31.9</c:v>
                </c:pt>
                <c:pt idx="3706">
                  <c:v>32.625</c:v>
                </c:pt>
                <c:pt idx="3707">
                  <c:v>32.799999999999997</c:v>
                </c:pt>
                <c:pt idx="3708">
                  <c:v>32.799999999999997</c:v>
                </c:pt>
                <c:pt idx="3709">
                  <c:v>32.799999999999997</c:v>
                </c:pt>
                <c:pt idx="3710">
                  <c:v>32.5</c:v>
                </c:pt>
                <c:pt idx="3711">
                  <c:v>32.1</c:v>
                </c:pt>
                <c:pt idx="3712">
                  <c:v>31.7</c:v>
                </c:pt>
                <c:pt idx="3713">
                  <c:v>31.225000000000001</c:v>
                </c:pt>
                <c:pt idx="3714">
                  <c:v>30.65</c:v>
                </c:pt>
                <c:pt idx="3715">
                  <c:v>30.125</c:v>
                </c:pt>
                <c:pt idx="3716">
                  <c:v>29.85</c:v>
                </c:pt>
                <c:pt idx="3717">
                  <c:v>29.65</c:v>
                </c:pt>
                <c:pt idx="3718">
                  <c:v>29.45</c:v>
                </c:pt>
                <c:pt idx="3719">
                  <c:v>29.324999999999999</c:v>
                </c:pt>
                <c:pt idx="3720">
                  <c:v>29.225000000000001</c:v>
                </c:pt>
                <c:pt idx="3721">
                  <c:v>29.125</c:v>
                </c:pt>
                <c:pt idx="3722">
                  <c:v>29.024999999999999</c:v>
                </c:pt>
                <c:pt idx="3723">
                  <c:v>28.925000000000001</c:v>
                </c:pt>
                <c:pt idx="3724">
                  <c:v>28.824999999999999</c:v>
                </c:pt>
                <c:pt idx="3725">
                  <c:v>29.175000000000001</c:v>
                </c:pt>
                <c:pt idx="3726">
                  <c:v>29.6</c:v>
                </c:pt>
                <c:pt idx="3727">
                  <c:v>30.074999999999999</c:v>
                </c:pt>
                <c:pt idx="3728">
                  <c:v>30.65</c:v>
                </c:pt>
                <c:pt idx="3729">
                  <c:v>31.25</c:v>
                </c:pt>
                <c:pt idx="3730">
                  <c:v>31.85</c:v>
                </c:pt>
                <c:pt idx="3731">
                  <c:v>32.225000000000001</c:v>
                </c:pt>
                <c:pt idx="3732">
                  <c:v>32.450000000000003</c:v>
                </c:pt>
                <c:pt idx="3733">
                  <c:v>32.725000000000001</c:v>
                </c:pt>
                <c:pt idx="3734">
                  <c:v>32.575000000000003</c:v>
                </c:pt>
                <c:pt idx="3735">
                  <c:v>32.35</c:v>
                </c:pt>
                <c:pt idx="3736">
                  <c:v>32.075000000000003</c:v>
                </c:pt>
                <c:pt idx="3737">
                  <c:v>31.475000000000001</c:v>
                </c:pt>
                <c:pt idx="3738">
                  <c:v>30.85</c:v>
                </c:pt>
                <c:pt idx="3739">
                  <c:v>30.175000000000001</c:v>
                </c:pt>
                <c:pt idx="3740">
                  <c:v>29.925000000000001</c:v>
                </c:pt>
                <c:pt idx="3741">
                  <c:v>29.75</c:v>
                </c:pt>
                <c:pt idx="3742">
                  <c:v>29.625</c:v>
                </c:pt>
                <c:pt idx="3743">
                  <c:v>29.6</c:v>
                </c:pt>
                <c:pt idx="3744">
                  <c:v>29.6</c:v>
                </c:pt>
                <c:pt idx="3745">
                  <c:v>29.6</c:v>
                </c:pt>
                <c:pt idx="3746">
                  <c:v>29.45</c:v>
                </c:pt>
                <c:pt idx="3747">
                  <c:v>29.25</c:v>
                </c:pt>
                <c:pt idx="3748">
                  <c:v>29.05</c:v>
                </c:pt>
                <c:pt idx="3749">
                  <c:v>29.524999999999999</c:v>
                </c:pt>
                <c:pt idx="3750">
                  <c:v>30.15</c:v>
                </c:pt>
                <c:pt idx="3751">
                  <c:v>30.824999999999999</c:v>
                </c:pt>
                <c:pt idx="3752">
                  <c:v>31.45</c:v>
                </c:pt>
                <c:pt idx="3753">
                  <c:v>32.049999999999997</c:v>
                </c:pt>
                <c:pt idx="3754">
                  <c:v>32.65</c:v>
                </c:pt>
                <c:pt idx="3755">
                  <c:v>32.875</c:v>
                </c:pt>
                <c:pt idx="3756">
                  <c:v>32.9</c:v>
                </c:pt>
                <c:pt idx="3757">
                  <c:v>32.975000000000001</c:v>
                </c:pt>
                <c:pt idx="3758">
                  <c:v>32.774999999999999</c:v>
                </c:pt>
                <c:pt idx="3759">
                  <c:v>32.549999999999997</c:v>
                </c:pt>
                <c:pt idx="3760">
                  <c:v>32.274999999999999</c:v>
                </c:pt>
                <c:pt idx="3761">
                  <c:v>31.824999999999999</c:v>
                </c:pt>
                <c:pt idx="3762">
                  <c:v>31.25</c:v>
                </c:pt>
                <c:pt idx="3763">
                  <c:v>30.725000000000001</c:v>
                </c:pt>
                <c:pt idx="3764">
                  <c:v>30.524999999999999</c:v>
                </c:pt>
                <c:pt idx="3765">
                  <c:v>30.35</c:v>
                </c:pt>
                <c:pt idx="3766">
                  <c:v>30.225000000000001</c:v>
                </c:pt>
                <c:pt idx="3767">
                  <c:v>30.05</c:v>
                </c:pt>
                <c:pt idx="3768">
                  <c:v>29.925000000000001</c:v>
                </c:pt>
                <c:pt idx="3769">
                  <c:v>29.75</c:v>
                </c:pt>
                <c:pt idx="3770">
                  <c:v>29.55</c:v>
                </c:pt>
                <c:pt idx="3771">
                  <c:v>29.425000000000001</c:v>
                </c:pt>
                <c:pt idx="3772">
                  <c:v>29.25</c:v>
                </c:pt>
                <c:pt idx="3773">
                  <c:v>29.574999999999999</c:v>
                </c:pt>
                <c:pt idx="3774">
                  <c:v>30</c:v>
                </c:pt>
                <c:pt idx="3775">
                  <c:v>30.475000000000001</c:v>
                </c:pt>
                <c:pt idx="3776">
                  <c:v>31.125</c:v>
                </c:pt>
                <c:pt idx="3777">
                  <c:v>31.9</c:v>
                </c:pt>
                <c:pt idx="3778">
                  <c:v>32.625</c:v>
                </c:pt>
                <c:pt idx="3779">
                  <c:v>32.875</c:v>
                </c:pt>
                <c:pt idx="3780">
                  <c:v>32.975000000000001</c:v>
                </c:pt>
                <c:pt idx="3781">
                  <c:v>33.075000000000003</c:v>
                </c:pt>
                <c:pt idx="3782">
                  <c:v>32.799999999999997</c:v>
                </c:pt>
                <c:pt idx="3783">
                  <c:v>32.325000000000003</c:v>
                </c:pt>
                <c:pt idx="3784">
                  <c:v>31.9</c:v>
                </c:pt>
                <c:pt idx="3785">
                  <c:v>31.5</c:v>
                </c:pt>
                <c:pt idx="3786">
                  <c:v>31.1</c:v>
                </c:pt>
                <c:pt idx="3787">
                  <c:v>30.7</c:v>
                </c:pt>
                <c:pt idx="3788">
                  <c:v>30.524999999999999</c:v>
                </c:pt>
                <c:pt idx="3789">
                  <c:v>30.5</c:v>
                </c:pt>
                <c:pt idx="3790">
                  <c:v>30.425000000000001</c:v>
                </c:pt>
                <c:pt idx="3791">
                  <c:v>30.175000000000001</c:v>
                </c:pt>
                <c:pt idx="3792">
                  <c:v>29.95</c:v>
                </c:pt>
                <c:pt idx="3793">
                  <c:v>29.675000000000001</c:v>
                </c:pt>
                <c:pt idx="3794">
                  <c:v>29.225000000000001</c:v>
                </c:pt>
                <c:pt idx="3795">
                  <c:v>28.65</c:v>
                </c:pt>
                <c:pt idx="3796">
                  <c:v>28.125</c:v>
                </c:pt>
                <c:pt idx="3797">
                  <c:v>28.6</c:v>
                </c:pt>
                <c:pt idx="3798">
                  <c:v>29.4</c:v>
                </c:pt>
                <c:pt idx="3799">
                  <c:v>30.2</c:v>
                </c:pt>
                <c:pt idx="3800">
                  <c:v>31.074999999999999</c:v>
                </c:pt>
                <c:pt idx="3801">
                  <c:v>31.9</c:v>
                </c:pt>
                <c:pt idx="3802">
                  <c:v>32.774999999999999</c:v>
                </c:pt>
                <c:pt idx="3803">
                  <c:v>33.075000000000003</c:v>
                </c:pt>
                <c:pt idx="3804">
                  <c:v>33.1</c:v>
                </c:pt>
                <c:pt idx="3805">
                  <c:v>33.174999999999997</c:v>
                </c:pt>
                <c:pt idx="3806">
                  <c:v>32.674999999999997</c:v>
                </c:pt>
                <c:pt idx="3807">
                  <c:v>31.9</c:v>
                </c:pt>
                <c:pt idx="3808">
                  <c:v>31.175000000000001</c:v>
                </c:pt>
                <c:pt idx="3809">
                  <c:v>30.774999999999999</c:v>
                </c:pt>
                <c:pt idx="3810">
                  <c:v>30.4</c:v>
                </c:pt>
                <c:pt idx="3811">
                  <c:v>30.074999999999999</c:v>
                </c:pt>
                <c:pt idx="3812">
                  <c:v>29.475000000000001</c:v>
                </c:pt>
                <c:pt idx="3813">
                  <c:v>28.85</c:v>
                </c:pt>
                <c:pt idx="3814">
                  <c:v>28.175000000000001</c:v>
                </c:pt>
                <c:pt idx="3815">
                  <c:v>27.85</c:v>
                </c:pt>
                <c:pt idx="3816">
                  <c:v>27.65</c:v>
                </c:pt>
                <c:pt idx="3817">
                  <c:v>27.45</c:v>
                </c:pt>
                <c:pt idx="3818">
                  <c:v>27.4</c:v>
                </c:pt>
                <c:pt idx="3819">
                  <c:v>27.4</c:v>
                </c:pt>
                <c:pt idx="3820">
                  <c:v>27.4</c:v>
                </c:pt>
                <c:pt idx="3821">
                  <c:v>28.15</c:v>
                </c:pt>
                <c:pt idx="3822">
                  <c:v>29.15</c:v>
                </c:pt>
                <c:pt idx="3823">
                  <c:v>30.15</c:v>
                </c:pt>
                <c:pt idx="3824">
                  <c:v>31.3</c:v>
                </c:pt>
                <c:pt idx="3825">
                  <c:v>32.5</c:v>
                </c:pt>
                <c:pt idx="3826">
                  <c:v>33.700000000000003</c:v>
                </c:pt>
                <c:pt idx="3827">
                  <c:v>34</c:v>
                </c:pt>
                <c:pt idx="3828">
                  <c:v>34</c:v>
                </c:pt>
                <c:pt idx="3829">
                  <c:v>34</c:v>
                </c:pt>
                <c:pt idx="3830">
                  <c:v>33.625</c:v>
                </c:pt>
                <c:pt idx="3831">
                  <c:v>33.200000000000003</c:v>
                </c:pt>
                <c:pt idx="3832">
                  <c:v>32.725000000000001</c:v>
                </c:pt>
                <c:pt idx="3833">
                  <c:v>32.225000000000001</c:v>
                </c:pt>
                <c:pt idx="3834">
                  <c:v>31.65</c:v>
                </c:pt>
                <c:pt idx="3835">
                  <c:v>31.125</c:v>
                </c:pt>
                <c:pt idx="3836">
                  <c:v>30.7</c:v>
                </c:pt>
                <c:pt idx="3837">
                  <c:v>30.225000000000001</c:v>
                </c:pt>
                <c:pt idx="3838">
                  <c:v>29.8</c:v>
                </c:pt>
                <c:pt idx="3839">
                  <c:v>29.4</c:v>
                </c:pt>
                <c:pt idx="3840">
                  <c:v>28.925000000000001</c:v>
                </c:pt>
                <c:pt idx="3841">
                  <c:v>28.5</c:v>
                </c:pt>
                <c:pt idx="3842">
                  <c:v>28.324999999999999</c:v>
                </c:pt>
                <c:pt idx="3843">
                  <c:v>28.15</c:v>
                </c:pt>
                <c:pt idx="3844">
                  <c:v>28.024999999999999</c:v>
                </c:pt>
                <c:pt idx="3845">
                  <c:v>28.824999999999999</c:v>
                </c:pt>
                <c:pt idx="3846">
                  <c:v>29.85</c:v>
                </c:pt>
                <c:pt idx="3847">
                  <c:v>30.925000000000001</c:v>
                </c:pt>
                <c:pt idx="3848">
                  <c:v>31.65</c:v>
                </c:pt>
                <c:pt idx="3849">
                  <c:v>32.25</c:v>
                </c:pt>
                <c:pt idx="3850">
                  <c:v>32.85</c:v>
                </c:pt>
                <c:pt idx="3851">
                  <c:v>33.225000000000001</c:v>
                </c:pt>
                <c:pt idx="3852">
                  <c:v>33.6</c:v>
                </c:pt>
                <c:pt idx="3853">
                  <c:v>33.924999999999997</c:v>
                </c:pt>
                <c:pt idx="3854">
                  <c:v>32.35</c:v>
                </c:pt>
                <c:pt idx="3855">
                  <c:v>30.15</c:v>
                </c:pt>
                <c:pt idx="3856">
                  <c:v>27.95</c:v>
                </c:pt>
                <c:pt idx="3857">
                  <c:v>27.625</c:v>
                </c:pt>
                <c:pt idx="3858">
                  <c:v>27.85</c:v>
                </c:pt>
                <c:pt idx="3859">
                  <c:v>28.125</c:v>
                </c:pt>
                <c:pt idx="3860">
                  <c:v>28.425000000000001</c:v>
                </c:pt>
                <c:pt idx="3861">
                  <c:v>28.65</c:v>
                </c:pt>
                <c:pt idx="3862">
                  <c:v>28.925000000000001</c:v>
                </c:pt>
                <c:pt idx="3863">
                  <c:v>28.85</c:v>
                </c:pt>
                <c:pt idx="3864">
                  <c:v>28.65</c:v>
                </c:pt>
                <c:pt idx="3865">
                  <c:v>28.45</c:v>
                </c:pt>
                <c:pt idx="3866">
                  <c:v>28.175000000000001</c:v>
                </c:pt>
                <c:pt idx="3867">
                  <c:v>27.95</c:v>
                </c:pt>
                <c:pt idx="3868">
                  <c:v>27.675000000000001</c:v>
                </c:pt>
                <c:pt idx="3869">
                  <c:v>28.05</c:v>
                </c:pt>
                <c:pt idx="3870">
                  <c:v>28.65</c:v>
                </c:pt>
                <c:pt idx="3871">
                  <c:v>29.25</c:v>
                </c:pt>
                <c:pt idx="3872">
                  <c:v>29.85</c:v>
                </c:pt>
                <c:pt idx="3873">
                  <c:v>30.45</c:v>
                </c:pt>
                <c:pt idx="3874">
                  <c:v>31.05</c:v>
                </c:pt>
                <c:pt idx="3875">
                  <c:v>31.274999999999999</c:v>
                </c:pt>
                <c:pt idx="3876">
                  <c:v>31.3</c:v>
                </c:pt>
                <c:pt idx="3877">
                  <c:v>31.375</c:v>
                </c:pt>
                <c:pt idx="3878">
                  <c:v>31.024999999999999</c:v>
                </c:pt>
                <c:pt idx="3879">
                  <c:v>30.45</c:v>
                </c:pt>
                <c:pt idx="3880">
                  <c:v>29.925000000000001</c:v>
                </c:pt>
                <c:pt idx="3881">
                  <c:v>29.425000000000001</c:v>
                </c:pt>
                <c:pt idx="3882">
                  <c:v>28.85</c:v>
                </c:pt>
                <c:pt idx="3883">
                  <c:v>28.324999999999999</c:v>
                </c:pt>
                <c:pt idx="3884">
                  <c:v>28.425000000000001</c:v>
                </c:pt>
                <c:pt idx="3885">
                  <c:v>28.65</c:v>
                </c:pt>
                <c:pt idx="3886">
                  <c:v>28.925000000000001</c:v>
                </c:pt>
                <c:pt idx="3887">
                  <c:v>28.925000000000001</c:v>
                </c:pt>
                <c:pt idx="3888">
                  <c:v>28.9</c:v>
                </c:pt>
                <c:pt idx="3889">
                  <c:v>28.824999999999999</c:v>
                </c:pt>
                <c:pt idx="3890">
                  <c:v>28.725000000000001</c:v>
                </c:pt>
                <c:pt idx="3891">
                  <c:v>28.7</c:v>
                </c:pt>
                <c:pt idx="3892">
                  <c:v>28.625</c:v>
                </c:pt>
                <c:pt idx="3893">
                  <c:v>28.675000000000001</c:v>
                </c:pt>
                <c:pt idx="3894">
                  <c:v>28.7</c:v>
                </c:pt>
                <c:pt idx="3895">
                  <c:v>28.774999999999999</c:v>
                </c:pt>
                <c:pt idx="3896">
                  <c:v>29.55</c:v>
                </c:pt>
                <c:pt idx="3897">
                  <c:v>30.55</c:v>
                </c:pt>
                <c:pt idx="3898">
                  <c:v>31.55</c:v>
                </c:pt>
                <c:pt idx="3899">
                  <c:v>31.725000000000001</c:v>
                </c:pt>
                <c:pt idx="3900">
                  <c:v>31.7</c:v>
                </c:pt>
                <c:pt idx="3901">
                  <c:v>31.625</c:v>
                </c:pt>
                <c:pt idx="3902">
                  <c:v>31.3</c:v>
                </c:pt>
                <c:pt idx="3903">
                  <c:v>30.9</c:v>
                </c:pt>
                <c:pt idx="3904">
                  <c:v>30.5</c:v>
                </c:pt>
                <c:pt idx="3905">
                  <c:v>30.175000000000001</c:v>
                </c:pt>
                <c:pt idx="3906">
                  <c:v>29.95</c:v>
                </c:pt>
                <c:pt idx="3907">
                  <c:v>29.675000000000001</c:v>
                </c:pt>
                <c:pt idx="3908">
                  <c:v>29.225000000000001</c:v>
                </c:pt>
                <c:pt idx="3909">
                  <c:v>28.8</c:v>
                </c:pt>
                <c:pt idx="3910">
                  <c:v>28.324999999999999</c:v>
                </c:pt>
                <c:pt idx="3911">
                  <c:v>27.975000000000001</c:v>
                </c:pt>
                <c:pt idx="3912">
                  <c:v>27.6</c:v>
                </c:pt>
                <c:pt idx="3913">
                  <c:v>27.274999999999999</c:v>
                </c:pt>
                <c:pt idx="3914">
                  <c:v>27.425000000000001</c:v>
                </c:pt>
                <c:pt idx="3915">
                  <c:v>27.65</c:v>
                </c:pt>
                <c:pt idx="3916">
                  <c:v>27.925000000000001</c:v>
                </c:pt>
                <c:pt idx="3917">
                  <c:v>28.225000000000001</c:v>
                </c:pt>
                <c:pt idx="3918">
                  <c:v>28.45</c:v>
                </c:pt>
                <c:pt idx="3919">
                  <c:v>28.725000000000001</c:v>
                </c:pt>
                <c:pt idx="3920">
                  <c:v>28.274999999999999</c:v>
                </c:pt>
                <c:pt idx="3921">
                  <c:v>27.65</c:v>
                </c:pt>
                <c:pt idx="3922">
                  <c:v>26.975000000000001</c:v>
                </c:pt>
                <c:pt idx="3923">
                  <c:v>26.35</c:v>
                </c:pt>
                <c:pt idx="3924">
                  <c:v>25.75</c:v>
                </c:pt>
                <c:pt idx="3925">
                  <c:v>25.15</c:v>
                </c:pt>
                <c:pt idx="3926">
                  <c:v>25.225000000000001</c:v>
                </c:pt>
                <c:pt idx="3927">
                  <c:v>25.6</c:v>
                </c:pt>
                <c:pt idx="3928">
                  <c:v>25.925000000000001</c:v>
                </c:pt>
                <c:pt idx="3929">
                  <c:v>26</c:v>
                </c:pt>
                <c:pt idx="3930">
                  <c:v>26</c:v>
                </c:pt>
                <c:pt idx="3931">
                  <c:v>26</c:v>
                </c:pt>
                <c:pt idx="3932">
                  <c:v>25.774999999999999</c:v>
                </c:pt>
                <c:pt idx="3933">
                  <c:v>25.55</c:v>
                </c:pt>
                <c:pt idx="3934">
                  <c:v>25.274999999999999</c:v>
                </c:pt>
                <c:pt idx="3935">
                  <c:v>24.975000000000001</c:v>
                </c:pt>
                <c:pt idx="3936">
                  <c:v>24.75</c:v>
                </c:pt>
                <c:pt idx="3937">
                  <c:v>24.475000000000001</c:v>
                </c:pt>
                <c:pt idx="3938">
                  <c:v>24.55</c:v>
                </c:pt>
                <c:pt idx="3939">
                  <c:v>24.75</c:v>
                </c:pt>
                <c:pt idx="3940">
                  <c:v>24.95</c:v>
                </c:pt>
                <c:pt idx="3941">
                  <c:v>25.3</c:v>
                </c:pt>
                <c:pt idx="3942">
                  <c:v>25.7</c:v>
                </c:pt>
                <c:pt idx="3943">
                  <c:v>26.1</c:v>
                </c:pt>
                <c:pt idx="3944">
                  <c:v>26.425000000000001</c:v>
                </c:pt>
                <c:pt idx="3945">
                  <c:v>26.725000000000001</c:v>
                </c:pt>
                <c:pt idx="3946">
                  <c:v>27.25</c:v>
                </c:pt>
                <c:pt idx="3947">
                  <c:v>27.25</c:v>
                </c:pt>
                <c:pt idx="3948">
                  <c:v>27.05</c:v>
                </c:pt>
                <c:pt idx="3949">
                  <c:v>26.85</c:v>
                </c:pt>
                <c:pt idx="3950">
                  <c:v>26.65</c:v>
                </c:pt>
                <c:pt idx="3951">
                  <c:v>26.45</c:v>
                </c:pt>
                <c:pt idx="3952">
                  <c:v>26.25</c:v>
                </c:pt>
                <c:pt idx="3953">
                  <c:v>26.125</c:v>
                </c:pt>
                <c:pt idx="3954">
                  <c:v>25.95</c:v>
                </c:pt>
                <c:pt idx="3955">
                  <c:v>25.824999999999999</c:v>
                </c:pt>
                <c:pt idx="3956">
                  <c:v>25.875</c:v>
                </c:pt>
                <c:pt idx="3957">
                  <c:v>25.9</c:v>
                </c:pt>
                <c:pt idx="3958">
                  <c:v>25.975000000000001</c:v>
                </c:pt>
                <c:pt idx="3959">
                  <c:v>25.625</c:v>
                </c:pt>
                <c:pt idx="3960">
                  <c:v>25.05</c:v>
                </c:pt>
                <c:pt idx="3961">
                  <c:v>24.524999999999999</c:v>
                </c:pt>
                <c:pt idx="3962">
                  <c:v>24.475000000000001</c:v>
                </c:pt>
                <c:pt idx="3963">
                  <c:v>24.574999999999999</c:v>
                </c:pt>
                <c:pt idx="3964">
                  <c:v>24.675000000000001</c:v>
                </c:pt>
                <c:pt idx="3965">
                  <c:v>24.774999999999999</c:v>
                </c:pt>
                <c:pt idx="3966">
                  <c:v>24.875</c:v>
                </c:pt>
                <c:pt idx="3967">
                  <c:v>24.975000000000001</c:v>
                </c:pt>
                <c:pt idx="3968">
                  <c:v>25.15</c:v>
                </c:pt>
                <c:pt idx="3969">
                  <c:v>25.35</c:v>
                </c:pt>
                <c:pt idx="3970">
                  <c:v>25.55</c:v>
                </c:pt>
                <c:pt idx="3971">
                  <c:v>25.524999999999999</c:v>
                </c:pt>
                <c:pt idx="3972">
                  <c:v>25.35</c:v>
                </c:pt>
                <c:pt idx="3973">
                  <c:v>25.225000000000001</c:v>
                </c:pt>
                <c:pt idx="3974">
                  <c:v>25.125</c:v>
                </c:pt>
                <c:pt idx="3975">
                  <c:v>24.95</c:v>
                </c:pt>
                <c:pt idx="3976">
                  <c:v>24.824999999999999</c:v>
                </c:pt>
                <c:pt idx="3977">
                  <c:v>24.875</c:v>
                </c:pt>
                <c:pt idx="3978">
                  <c:v>24.9</c:v>
                </c:pt>
                <c:pt idx="3979">
                  <c:v>24.975000000000001</c:v>
                </c:pt>
                <c:pt idx="3980">
                  <c:v>25.074999999999999</c:v>
                </c:pt>
                <c:pt idx="3981">
                  <c:v>25.1</c:v>
                </c:pt>
                <c:pt idx="3982">
                  <c:v>25.175000000000001</c:v>
                </c:pt>
                <c:pt idx="3983">
                  <c:v>25.274999999999999</c:v>
                </c:pt>
                <c:pt idx="3984">
                  <c:v>25.45</c:v>
                </c:pt>
                <c:pt idx="3985">
                  <c:v>25.574999999999999</c:v>
                </c:pt>
                <c:pt idx="3986">
                  <c:v>25.675000000000001</c:v>
                </c:pt>
                <c:pt idx="3987">
                  <c:v>25.85</c:v>
                </c:pt>
                <c:pt idx="3988">
                  <c:v>25.975000000000001</c:v>
                </c:pt>
                <c:pt idx="3989">
                  <c:v>25.925000000000001</c:v>
                </c:pt>
                <c:pt idx="3990">
                  <c:v>25.9</c:v>
                </c:pt>
                <c:pt idx="3991">
                  <c:v>25.824999999999999</c:v>
                </c:pt>
                <c:pt idx="3992">
                  <c:v>26.175000000000001</c:v>
                </c:pt>
                <c:pt idx="3993">
                  <c:v>26.75</c:v>
                </c:pt>
                <c:pt idx="3994">
                  <c:v>27.274999999999999</c:v>
                </c:pt>
                <c:pt idx="3995">
                  <c:v>27.55</c:v>
                </c:pt>
                <c:pt idx="3996">
                  <c:v>27.75</c:v>
                </c:pt>
                <c:pt idx="3997">
                  <c:v>27.95</c:v>
                </c:pt>
                <c:pt idx="3998">
                  <c:v>27.625</c:v>
                </c:pt>
                <c:pt idx="3999">
                  <c:v>27.05</c:v>
                </c:pt>
                <c:pt idx="4000">
                  <c:v>26.524999999999999</c:v>
                </c:pt>
                <c:pt idx="4001">
                  <c:v>26.625</c:v>
                </c:pt>
                <c:pt idx="4002">
                  <c:v>26.85</c:v>
                </c:pt>
                <c:pt idx="4003">
                  <c:v>27.125</c:v>
                </c:pt>
                <c:pt idx="4004">
                  <c:v>26.975000000000001</c:v>
                </c:pt>
                <c:pt idx="4005">
                  <c:v>26.75</c:v>
                </c:pt>
                <c:pt idx="4006">
                  <c:v>26.475000000000001</c:v>
                </c:pt>
                <c:pt idx="4007">
                  <c:v>26.774999999999999</c:v>
                </c:pt>
                <c:pt idx="4008">
                  <c:v>27.35</c:v>
                </c:pt>
                <c:pt idx="4009">
                  <c:v>27.875</c:v>
                </c:pt>
                <c:pt idx="4010">
                  <c:v>27.925000000000001</c:v>
                </c:pt>
                <c:pt idx="4011">
                  <c:v>27.75</c:v>
                </c:pt>
                <c:pt idx="4012">
                  <c:v>27.625</c:v>
                </c:pt>
                <c:pt idx="4013">
                  <c:v>27.524999999999999</c:v>
                </c:pt>
                <c:pt idx="4014">
                  <c:v>27.35</c:v>
                </c:pt>
                <c:pt idx="4015">
                  <c:v>27.225000000000001</c:v>
                </c:pt>
                <c:pt idx="4016">
                  <c:v>27.574999999999999</c:v>
                </c:pt>
                <c:pt idx="4017">
                  <c:v>28</c:v>
                </c:pt>
                <c:pt idx="4018">
                  <c:v>28.475000000000001</c:v>
                </c:pt>
                <c:pt idx="4019">
                  <c:v>28.6</c:v>
                </c:pt>
                <c:pt idx="4020">
                  <c:v>28.6</c:v>
                </c:pt>
                <c:pt idx="4021">
                  <c:v>28.6</c:v>
                </c:pt>
                <c:pt idx="4022">
                  <c:v>28.074999999999999</c:v>
                </c:pt>
                <c:pt idx="4023">
                  <c:v>27.3</c:v>
                </c:pt>
                <c:pt idx="4024">
                  <c:v>26.574999999999999</c:v>
                </c:pt>
                <c:pt idx="4025">
                  <c:v>26.324999999999999</c:v>
                </c:pt>
                <c:pt idx="4026">
                  <c:v>26.3</c:v>
                </c:pt>
                <c:pt idx="4027">
                  <c:v>26.225000000000001</c:v>
                </c:pt>
                <c:pt idx="4028">
                  <c:v>26.125</c:v>
                </c:pt>
                <c:pt idx="4029">
                  <c:v>26.1</c:v>
                </c:pt>
                <c:pt idx="4030">
                  <c:v>26.024999999999999</c:v>
                </c:pt>
                <c:pt idx="4031">
                  <c:v>26</c:v>
                </c:pt>
                <c:pt idx="4032">
                  <c:v>26</c:v>
                </c:pt>
                <c:pt idx="4033">
                  <c:v>26</c:v>
                </c:pt>
                <c:pt idx="4034">
                  <c:v>26.074999999999999</c:v>
                </c:pt>
                <c:pt idx="4035">
                  <c:v>26.1</c:v>
                </c:pt>
                <c:pt idx="4036">
                  <c:v>26.175000000000001</c:v>
                </c:pt>
                <c:pt idx="4037">
                  <c:v>26.274999999999999</c:v>
                </c:pt>
                <c:pt idx="4038">
                  <c:v>26.3</c:v>
                </c:pt>
                <c:pt idx="4039">
                  <c:v>26.375</c:v>
                </c:pt>
                <c:pt idx="4040">
                  <c:v>26.625</c:v>
                </c:pt>
                <c:pt idx="4041">
                  <c:v>26.85</c:v>
                </c:pt>
                <c:pt idx="4042">
                  <c:v>27.125</c:v>
                </c:pt>
                <c:pt idx="4043">
                  <c:v>27.425000000000001</c:v>
                </c:pt>
                <c:pt idx="4044">
                  <c:v>27.65</c:v>
                </c:pt>
                <c:pt idx="4045">
                  <c:v>27.925000000000001</c:v>
                </c:pt>
                <c:pt idx="4046">
                  <c:v>28.225000000000001</c:v>
                </c:pt>
                <c:pt idx="4047">
                  <c:v>28.6</c:v>
                </c:pt>
                <c:pt idx="4048">
                  <c:v>28.925000000000001</c:v>
                </c:pt>
                <c:pt idx="4049">
                  <c:v>28.85</c:v>
                </c:pt>
                <c:pt idx="4050">
                  <c:v>28.65</c:v>
                </c:pt>
                <c:pt idx="4051">
                  <c:v>28.45</c:v>
                </c:pt>
                <c:pt idx="4052">
                  <c:v>28.4</c:v>
                </c:pt>
                <c:pt idx="4053">
                  <c:v>28.4</c:v>
                </c:pt>
                <c:pt idx="4054">
                  <c:v>28.4</c:v>
                </c:pt>
                <c:pt idx="4055">
                  <c:v>28.4</c:v>
                </c:pt>
                <c:pt idx="4056">
                  <c:v>28.4</c:v>
                </c:pt>
                <c:pt idx="4057">
                  <c:v>28.4</c:v>
                </c:pt>
                <c:pt idx="4058">
                  <c:v>28.4</c:v>
                </c:pt>
                <c:pt idx="4059">
                  <c:v>28.475000000000001</c:v>
                </c:pt>
                <c:pt idx="4060">
                  <c:v>28.5</c:v>
                </c:pt>
                <c:pt idx="4061">
                  <c:v>28.725000000000001</c:v>
                </c:pt>
                <c:pt idx="4062">
                  <c:v>29.024999999999999</c:v>
                </c:pt>
                <c:pt idx="4063">
                  <c:v>29.25</c:v>
                </c:pt>
                <c:pt idx="4064">
                  <c:v>29.6</c:v>
                </c:pt>
                <c:pt idx="4065">
                  <c:v>29.925000000000001</c:v>
                </c:pt>
                <c:pt idx="4066">
                  <c:v>30.3</c:v>
                </c:pt>
                <c:pt idx="4067">
                  <c:v>30.4</c:v>
                </c:pt>
                <c:pt idx="4068">
                  <c:v>30.4</c:v>
                </c:pt>
                <c:pt idx="4069">
                  <c:v>30.4</c:v>
                </c:pt>
                <c:pt idx="4070">
                  <c:v>30.4</c:v>
                </c:pt>
                <c:pt idx="4071">
                  <c:v>30.4</c:v>
                </c:pt>
                <c:pt idx="4072">
                  <c:v>30.4</c:v>
                </c:pt>
                <c:pt idx="4073">
                  <c:v>30.175000000000001</c:v>
                </c:pt>
                <c:pt idx="4074">
                  <c:v>29.8</c:v>
                </c:pt>
                <c:pt idx="4075">
                  <c:v>29.475000000000001</c:v>
                </c:pt>
                <c:pt idx="4076">
                  <c:v>29.324999999999999</c:v>
                </c:pt>
                <c:pt idx="4077">
                  <c:v>29.15</c:v>
                </c:pt>
                <c:pt idx="4078">
                  <c:v>29.024999999999999</c:v>
                </c:pt>
                <c:pt idx="4079">
                  <c:v>28.925000000000001</c:v>
                </c:pt>
                <c:pt idx="4080">
                  <c:v>28.824999999999999</c:v>
                </c:pt>
                <c:pt idx="4081">
                  <c:v>28.725000000000001</c:v>
                </c:pt>
                <c:pt idx="4082">
                  <c:v>28.625</c:v>
                </c:pt>
                <c:pt idx="4083">
                  <c:v>28.524999999999999</c:v>
                </c:pt>
                <c:pt idx="4084">
                  <c:v>28.425000000000001</c:v>
                </c:pt>
                <c:pt idx="4085">
                  <c:v>28.7</c:v>
                </c:pt>
                <c:pt idx="4086">
                  <c:v>29.1</c:v>
                </c:pt>
                <c:pt idx="4087">
                  <c:v>29.5</c:v>
                </c:pt>
                <c:pt idx="4088">
                  <c:v>29.824999999999999</c:v>
                </c:pt>
                <c:pt idx="4089">
                  <c:v>30.2</c:v>
                </c:pt>
                <c:pt idx="4090">
                  <c:v>30.524999999999999</c:v>
                </c:pt>
                <c:pt idx="4091">
                  <c:v>30.675000000000001</c:v>
                </c:pt>
                <c:pt idx="4092">
                  <c:v>30.85</c:v>
                </c:pt>
                <c:pt idx="4093">
                  <c:v>30.975000000000001</c:v>
                </c:pt>
                <c:pt idx="4094">
                  <c:v>30.85</c:v>
                </c:pt>
                <c:pt idx="4095">
                  <c:v>30.65</c:v>
                </c:pt>
                <c:pt idx="4096">
                  <c:v>30.45</c:v>
                </c:pt>
                <c:pt idx="4097">
                  <c:v>30.175000000000001</c:v>
                </c:pt>
                <c:pt idx="4098">
                  <c:v>29.8</c:v>
                </c:pt>
                <c:pt idx="4099">
                  <c:v>29.475000000000001</c:v>
                </c:pt>
                <c:pt idx="4100">
                  <c:v>29.324999999999999</c:v>
                </c:pt>
                <c:pt idx="4101">
                  <c:v>29.15</c:v>
                </c:pt>
                <c:pt idx="4102">
                  <c:v>29.024999999999999</c:v>
                </c:pt>
                <c:pt idx="4103">
                  <c:v>28.925000000000001</c:v>
                </c:pt>
                <c:pt idx="4104">
                  <c:v>28.75</c:v>
                </c:pt>
                <c:pt idx="4105">
                  <c:v>28.625</c:v>
                </c:pt>
                <c:pt idx="4106">
                  <c:v>28.75</c:v>
                </c:pt>
                <c:pt idx="4107">
                  <c:v>28.875</c:v>
                </c:pt>
                <c:pt idx="4108">
                  <c:v>29.05</c:v>
                </c:pt>
                <c:pt idx="4109">
                  <c:v>29.25</c:v>
                </c:pt>
                <c:pt idx="4110">
                  <c:v>29.375</c:v>
                </c:pt>
                <c:pt idx="4111">
                  <c:v>29.55</c:v>
                </c:pt>
                <c:pt idx="4112">
                  <c:v>30.125</c:v>
                </c:pt>
                <c:pt idx="4113">
                  <c:v>30.75</c:v>
                </c:pt>
                <c:pt idx="4114">
                  <c:v>31.425000000000001</c:v>
                </c:pt>
                <c:pt idx="4115">
                  <c:v>31.524999999999999</c:v>
                </c:pt>
                <c:pt idx="4116">
                  <c:v>31.5</c:v>
                </c:pt>
                <c:pt idx="4117">
                  <c:v>31.425000000000001</c:v>
                </c:pt>
                <c:pt idx="4118">
                  <c:v>31.324999999999999</c:v>
                </c:pt>
                <c:pt idx="4119">
                  <c:v>31.3</c:v>
                </c:pt>
                <c:pt idx="4120">
                  <c:v>31.225000000000001</c:v>
                </c:pt>
                <c:pt idx="4121">
                  <c:v>30.675000000000001</c:v>
                </c:pt>
                <c:pt idx="4122">
                  <c:v>30.05</c:v>
                </c:pt>
                <c:pt idx="4123">
                  <c:v>29.375</c:v>
                </c:pt>
                <c:pt idx="4124">
                  <c:v>29.125</c:v>
                </c:pt>
                <c:pt idx="4125">
                  <c:v>29.1</c:v>
                </c:pt>
                <c:pt idx="4126">
                  <c:v>29.024999999999999</c:v>
                </c:pt>
                <c:pt idx="4127">
                  <c:v>28.925000000000001</c:v>
                </c:pt>
                <c:pt idx="4128">
                  <c:v>28.75</c:v>
                </c:pt>
                <c:pt idx="4129">
                  <c:v>28.625</c:v>
                </c:pt>
                <c:pt idx="4130">
                  <c:v>28.675000000000001</c:v>
                </c:pt>
                <c:pt idx="4131">
                  <c:v>28.7</c:v>
                </c:pt>
                <c:pt idx="4132">
                  <c:v>28.774999999999999</c:v>
                </c:pt>
                <c:pt idx="4133">
                  <c:v>28.95</c:v>
                </c:pt>
                <c:pt idx="4134">
                  <c:v>29.15</c:v>
                </c:pt>
                <c:pt idx="4135">
                  <c:v>29.35</c:v>
                </c:pt>
                <c:pt idx="4136">
                  <c:v>29.85</c:v>
                </c:pt>
                <c:pt idx="4137">
                  <c:v>30.45</c:v>
                </c:pt>
                <c:pt idx="4138">
                  <c:v>31.05</c:v>
                </c:pt>
                <c:pt idx="4139">
                  <c:v>31.274999999999999</c:v>
                </c:pt>
                <c:pt idx="4140">
                  <c:v>31.3</c:v>
                </c:pt>
                <c:pt idx="4141">
                  <c:v>31.375</c:v>
                </c:pt>
                <c:pt idx="4142">
                  <c:v>31.175000000000001</c:v>
                </c:pt>
                <c:pt idx="4143">
                  <c:v>30.95</c:v>
                </c:pt>
                <c:pt idx="4144">
                  <c:v>30.675000000000001</c:v>
                </c:pt>
                <c:pt idx="4145">
                  <c:v>30.375</c:v>
                </c:pt>
                <c:pt idx="4146">
                  <c:v>30</c:v>
                </c:pt>
                <c:pt idx="4147">
                  <c:v>29.675000000000001</c:v>
                </c:pt>
                <c:pt idx="4148">
                  <c:v>29.524999999999999</c:v>
                </c:pt>
                <c:pt idx="4149">
                  <c:v>29.35</c:v>
                </c:pt>
                <c:pt idx="4150">
                  <c:v>29.225000000000001</c:v>
                </c:pt>
                <c:pt idx="4151">
                  <c:v>29.125</c:v>
                </c:pt>
                <c:pt idx="4152">
                  <c:v>29.1</c:v>
                </c:pt>
                <c:pt idx="4153">
                  <c:v>29.024999999999999</c:v>
                </c:pt>
                <c:pt idx="4154">
                  <c:v>28.925000000000001</c:v>
                </c:pt>
                <c:pt idx="4155">
                  <c:v>28.9</c:v>
                </c:pt>
                <c:pt idx="4156">
                  <c:v>28.824999999999999</c:v>
                </c:pt>
                <c:pt idx="4157">
                  <c:v>28.95</c:v>
                </c:pt>
                <c:pt idx="4158">
                  <c:v>29.15</c:v>
                </c:pt>
                <c:pt idx="4159">
                  <c:v>29.35</c:v>
                </c:pt>
                <c:pt idx="4160">
                  <c:v>29.774999999999999</c:v>
                </c:pt>
                <c:pt idx="4161">
                  <c:v>30.35</c:v>
                </c:pt>
                <c:pt idx="4162">
                  <c:v>30.875</c:v>
                </c:pt>
                <c:pt idx="4163">
                  <c:v>30.774999999999999</c:v>
                </c:pt>
                <c:pt idx="4164">
                  <c:v>30.4</c:v>
                </c:pt>
                <c:pt idx="4165">
                  <c:v>30.074999999999999</c:v>
                </c:pt>
                <c:pt idx="4166">
                  <c:v>30.15</c:v>
                </c:pt>
                <c:pt idx="4167">
                  <c:v>30.35</c:v>
                </c:pt>
                <c:pt idx="4168">
                  <c:v>30.55</c:v>
                </c:pt>
                <c:pt idx="4169">
                  <c:v>30.3</c:v>
                </c:pt>
                <c:pt idx="4170">
                  <c:v>29.9</c:v>
                </c:pt>
                <c:pt idx="4171">
                  <c:v>29.5</c:v>
                </c:pt>
                <c:pt idx="4172">
                  <c:v>29.324999999999999</c:v>
                </c:pt>
                <c:pt idx="4173">
                  <c:v>29.15</c:v>
                </c:pt>
                <c:pt idx="4174">
                  <c:v>29.024999999999999</c:v>
                </c:pt>
                <c:pt idx="4175">
                  <c:v>29</c:v>
                </c:pt>
                <c:pt idx="4176">
                  <c:v>29</c:v>
                </c:pt>
                <c:pt idx="4177">
                  <c:v>29</c:v>
                </c:pt>
                <c:pt idx="4178">
                  <c:v>28.925000000000001</c:v>
                </c:pt>
                <c:pt idx="4179">
                  <c:v>28.75</c:v>
                </c:pt>
                <c:pt idx="4180">
                  <c:v>28.625</c:v>
                </c:pt>
                <c:pt idx="4181">
                  <c:v>28.824999999999999</c:v>
                </c:pt>
                <c:pt idx="4182">
                  <c:v>29.05</c:v>
                </c:pt>
                <c:pt idx="4183">
                  <c:v>29.324999999999999</c:v>
                </c:pt>
                <c:pt idx="4184">
                  <c:v>29.774999999999999</c:v>
                </c:pt>
                <c:pt idx="4185">
                  <c:v>30.35</c:v>
                </c:pt>
                <c:pt idx="4186">
                  <c:v>30.875</c:v>
                </c:pt>
                <c:pt idx="4187">
                  <c:v>30.774999999999999</c:v>
                </c:pt>
                <c:pt idx="4188">
                  <c:v>30.475000000000001</c:v>
                </c:pt>
                <c:pt idx="4189">
                  <c:v>30.25</c:v>
                </c:pt>
                <c:pt idx="4190">
                  <c:v>30.2</c:v>
                </c:pt>
                <c:pt idx="4191">
                  <c:v>30.2</c:v>
                </c:pt>
                <c:pt idx="4192">
                  <c:v>30.125</c:v>
                </c:pt>
                <c:pt idx="4193">
                  <c:v>29.8</c:v>
                </c:pt>
                <c:pt idx="4194">
                  <c:v>29.4</c:v>
                </c:pt>
                <c:pt idx="4195">
                  <c:v>29</c:v>
                </c:pt>
                <c:pt idx="4196">
                  <c:v>28.75</c:v>
                </c:pt>
                <c:pt idx="4197">
                  <c:v>28.475000000000001</c:v>
                </c:pt>
                <c:pt idx="4198">
                  <c:v>28.25</c:v>
                </c:pt>
                <c:pt idx="4199">
                  <c:v>28.125</c:v>
                </c:pt>
                <c:pt idx="4200">
                  <c:v>28.1</c:v>
                </c:pt>
                <c:pt idx="4201">
                  <c:v>28.024999999999999</c:v>
                </c:pt>
                <c:pt idx="4202">
                  <c:v>28.074999999999999</c:v>
                </c:pt>
                <c:pt idx="4203">
                  <c:v>28.1</c:v>
                </c:pt>
                <c:pt idx="4204">
                  <c:v>28.175000000000001</c:v>
                </c:pt>
                <c:pt idx="4205">
                  <c:v>28.125</c:v>
                </c:pt>
                <c:pt idx="4206">
                  <c:v>28.1</c:v>
                </c:pt>
                <c:pt idx="4207">
                  <c:v>28.024999999999999</c:v>
                </c:pt>
                <c:pt idx="4208">
                  <c:v>28.074999999999999</c:v>
                </c:pt>
                <c:pt idx="4209">
                  <c:v>28.25</c:v>
                </c:pt>
                <c:pt idx="4210">
                  <c:v>28.375</c:v>
                </c:pt>
                <c:pt idx="4211">
                  <c:v>28.475000000000001</c:v>
                </c:pt>
                <c:pt idx="4212">
                  <c:v>28.65</c:v>
                </c:pt>
                <c:pt idx="4213">
                  <c:v>28.774999999999999</c:v>
                </c:pt>
                <c:pt idx="4214">
                  <c:v>28.875</c:v>
                </c:pt>
                <c:pt idx="4215">
                  <c:v>29.05</c:v>
                </c:pt>
                <c:pt idx="4216">
                  <c:v>29.175000000000001</c:v>
                </c:pt>
                <c:pt idx="4217">
                  <c:v>29.125</c:v>
                </c:pt>
                <c:pt idx="4218">
                  <c:v>29.1</c:v>
                </c:pt>
                <c:pt idx="4219">
                  <c:v>29.024999999999999</c:v>
                </c:pt>
                <c:pt idx="4220">
                  <c:v>29</c:v>
                </c:pt>
                <c:pt idx="4221">
                  <c:v>29</c:v>
                </c:pt>
                <c:pt idx="4222">
                  <c:v>29</c:v>
                </c:pt>
                <c:pt idx="4223">
                  <c:v>28.925000000000001</c:v>
                </c:pt>
                <c:pt idx="4224">
                  <c:v>28.75</c:v>
                </c:pt>
                <c:pt idx="4225">
                  <c:v>28.625</c:v>
                </c:pt>
                <c:pt idx="4226">
                  <c:v>28.524999999999999</c:v>
                </c:pt>
                <c:pt idx="4227">
                  <c:v>28.5</c:v>
                </c:pt>
                <c:pt idx="4228">
                  <c:v>28.425000000000001</c:v>
                </c:pt>
                <c:pt idx="4229">
                  <c:v>28.774999999999999</c:v>
                </c:pt>
                <c:pt idx="4230">
                  <c:v>29.2</c:v>
                </c:pt>
                <c:pt idx="4231">
                  <c:v>29.675000000000001</c:v>
                </c:pt>
                <c:pt idx="4232">
                  <c:v>30.1</c:v>
                </c:pt>
                <c:pt idx="4233">
                  <c:v>30.5</c:v>
                </c:pt>
                <c:pt idx="4234">
                  <c:v>30.9</c:v>
                </c:pt>
                <c:pt idx="4235">
                  <c:v>31</c:v>
                </c:pt>
                <c:pt idx="4236">
                  <c:v>31</c:v>
                </c:pt>
                <c:pt idx="4237">
                  <c:v>30.925000000000001</c:v>
                </c:pt>
                <c:pt idx="4238">
                  <c:v>30.75</c:v>
                </c:pt>
                <c:pt idx="4239">
                  <c:v>30.475000000000001</c:v>
                </c:pt>
                <c:pt idx="4240">
                  <c:v>30.25</c:v>
                </c:pt>
                <c:pt idx="4241">
                  <c:v>29.9</c:v>
                </c:pt>
                <c:pt idx="4242">
                  <c:v>29.574999999999999</c:v>
                </c:pt>
                <c:pt idx="4243">
                  <c:v>29.2</c:v>
                </c:pt>
                <c:pt idx="4244">
                  <c:v>28.8</c:v>
                </c:pt>
                <c:pt idx="4245">
                  <c:v>28.475000000000001</c:v>
                </c:pt>
                <c:pt idx="4246">
                  <c:v>28.1</c:v>
                </c:pt>
                <c:pt idx="4247">
                  <c:v>28.15</c:v>
                </c:pt>
                <c:pt idx="4248">
                  <c:v>28.35</c:v>
                </c:pt>
                <c:pt idx="4249">
                  <c:v>28.55</c:v>
                </c:pt>
                <c:pt idx="4250">
                  <c:v>28.524999999999999</c:v>
                </c:pt>
                <c:pt idx="4251">
                  <c:v>28.5</c:v>
                </c:pt>
                <c:pt idx="4252">
                  <c:v>28.425000000000001</c:v>
                </c:pt>
                <c:pt idx="4253">
                  <c:v>28.7</c:v>
                </c:pt>
                <c:pt idx="4254">
                  <c:v>29.1</c:v>
                </c:pt>
                <c:pt idx="4255">
                  <c:v>29.5</c:v>
                </c:pt>
                <c:pt idx="4256">
                  <c:v>29.824999999999999</c:v>
                </c:pt>
                <c:pt idx="4257">
                  <c:v>30.2</c:v>
                </c:pt>
                <c:pt idx="4258">
                  <c:v>30.524999999999999</c:v>
                </c:pt>
                <c:pt idx="4259">
                  <c:v>30.675000000000001</c:v>
                </c:pt>
                <c:pt idx="4260">
                  <c:v>30.85</c:v>
                </c:pt>
                <c:pt idx="4261">
                  <c:v>30.975000000000001</c:v>
                </c:pt>
                <c:pt idx="4262">
                  <c:v>30.774999999999999</c:v>
                </c:pt>
                <c:pt idx="4263">
                  <c:v>30.4</c:v>
                </c:pt>
                <c:pt idx="4264">
                  <c:v>30.074999999999999</c:v>
                </c:pt>
                <c:pt idx="4265">
                  <c:v>29.774999999999999</c:v>
                </c:pt>
                <c:pt idx="4266">
                  <c:v>29.4</c:v>
                </c:pt>
                <c:pt idx="4267">
                  <c:v>29.074999999999999</c:v>
                </c:pt>
                <c:pt idx="4268">
                  <c:v>28.85</c:v>
                </c:pt>
                <c:pt idx="4269">
                  <c:v>28.65</c:v>
                </c:pt>
                <c:pt idx="4270">
                  <c:v>28.45</c:v>
                </c:pt>
                <c:pt idx="4271">
                  <c:v>28.175000000000001</c:v>
                </c:pt>
                <c:pt idx="4272">
                  <c:v>27.8</c:v>
                </c:pt>
                <c:pt idx="4273">
                  <c:v>27.475000000000001</c:v>
                </c:pt>
                <c:pt idx="4274">
                  <c:v>27.324999999999999</c:v>
                </c:pt>
                <c:pt idx="4275">
                  <c:v>27.15</c:v>
                </c:pt>
                <c:pt idx="4276">
                  <c:v>27.024999999999999</c:v>
                </c:pt>
                <c:pt idx="4277">
                  <c:v>27.375</c:v>
                </c:pt>
                <c:pt idx="4278">
                  <c:v>27.8</c:v>
                </c:pt>
                <c:pt idx="4279">
                  <c:v>28.274999999999999</c:v>
                </c:pt>
                <c:pt idx="4280">
                  <c:v>28.925000000000001</c:v>
                </c:pt>
                <c:pt idx="4281">
                  <c:v>29.55</c:v>
                </c:pt>
                <c:pt idx="4282">
                  <c:v>30.225000000000001</c:v>
                </c:pt>
                <c:pt idx="4283">
                  <c:v>30.324999999999999</c:v>
                </c:pt>
                <c:pt idx="4284">
                  <c:v>30.15</c:v>
                </c:pt>
                <c:pt idx="4285">
                  <c:v>30.024999999999999</c:v>
                </c:pt>
                <c:pt idx="4286">
                  <c:v>29.925000000000001</c:v>
                </c:pt>
                <c:pt idx="4287">
                  <c:v>29.75</c:v>
                </c:pt>
                <c:pt idx="4288">
                  <c:v>29.625</c:v>
                </c:pt>
                <c:pt idx="4289">
                  <c:v>29.375</c:v>
                </c:pt>
                <c:pt idx="4290">
                  <c:v>29.074999999999999</c:v>
                </c:pt>
                <c:pt idx="4291">
                  <c:v>28.774999999999999</c:v>
                </c:pt>
                <c:pt idx="4292">
                  <c:v>28.475000000000001</c:v>
                </c:pt>
                <c:pt idx="4293">
                  <c:v>28.175000000000001</c:v>
                </c:pt>
                <c:pt idx="4294">
                  <c:v>27.875</c:v>
                </c:pt>
                <c:pt idx="4295">
                  <c:v>27.725000000000001</c:v>
                </c:pt>
                <c:pt idx="4296">
                  <c:v>27.625</c:v>
                </c:pt>
                <c:pt idx="4297">
                  <c:v>27.45</c:v>
                </c:pt>
                <c:pt idx="4298">
                  <c:v>27.475000000000001</c:v>
                </c:pt>
                <c:pt idx="4299">
                  <c:v>27.574999999999999</c:v>
                </c:pt>
                <c:pt idx="4300">
                  <c:v>27.675000000000001</c:v>
                </c:pt>
                <c:pt idx="4301">
                  <c:v>27.925000000000001</c:v>
                </c:pt>
                <c:pt idx="4302">
                  <c:v>28.3</c:v>
                </c:pt>
                <c:pt idx="4303">
                  <c:v>28.7</c:v>
                </c:pt>
                <c:pt idx="4304">
                  <c:v>29.475000000000001</c:v>
                </c:pt>
                <c:pt idx="4305">
                  <c:v>30.3</c:v>
                </c:pt>
                <c:pt idx="4306">
                  <c:v>31.175000000000001</c:v>
                </c:pt>
                <c:pt idx="4307">
                  <c:v>31.324999999999999</c:v>
                </c:pt>
                <c:pt idx="4308">
                  <c:v>31.3</c:v>
                </c:pt>
                <c:pt idx="4309">
                  <c:v>31.225000000000001</c:v>
                </c:pt>
                <c:pt idx="4310">
                  <c:v>31.05</c:v>
                </c:pt>
                <c:pt idx="4311">
                  <c:v>30.85</c:v>
                </c:pt>
                <c:pt idx="4312">
                  <c:v>30.65</c:v>
                </c:pt>
                <c:pt idx="4313">
                  <c:v>30.375</c:v>
                </c:pt>
                <c:pt idx="4314">
                  <c:v>30.15</c:v>
                </c:pt>
                <c:pt idx="4315">
                  <c:v>29.875</c:v>
                </c:pt>
                <c:pt idx="4316">
                  <c:v>29.574999999999999</c:v>
                </c:pt>
                <c:pt idx="4317">
                  <c:v>29.35</c:v>
                </c:pt>
                <c:pt idx="4318">
                  <c:v>29.074999999999999</c:v>
                </c:pt>
                <c:pt idx="4319">
                  <c:v>28.85</c:v>
                </c:pt>
                <c:pt idx="4320">
                  <c:v>28.65</c:v>
                </c:pt>
                <c:pt idx="4321">
                  <c:v>28.45</c:v>
                </c:pt>
                <c:pt idx="4322">
                  <c:v>28.4</c:v>
                </c:pt>
                <c:pt idx="4323">
                  <c:v>28.4</c:v>
                </c:pt>
                <c:pt idx="4324">
                  <c:v>28.4</c:v>
                </c:pt>
                <c:pt idx="4325">
                  <c:v>28.4</c:v>
                </c:pt>
                <c:pt idx="4326">
                  <c:v>28.4</c:v>
                </c:pt>
                <c:pt idx="4327">
                  <c:v>28.4</c:v>
                </c:pt>
                <c:pt idx="4328">
                  <c:v>28.85</c:v>
                </c:pt>
                <c:pt idx="4329">
                  <c:v>29.45</c:v>
                </c:pt>
                <c:pt idx="4330">
                  <c:v>30.05</c:v>
                </c:pt>
                <c:pt idx="4331">
                  <c:v>30.425000000000001</c:v>
                </c:pt>
                <c:pt idx="4332">
                  <c:v>30.8</c:v>
                </c:pt>
                <c:pt idx="4333">
                  <c:v>31.125</c:v>
                </c:pt>
                <c:pt idx="4334">
                  <c:v>31.125</c:v>
                </c:pt>
                <c:pt idx="4335">
                  <c:v>30.95</c:v>
                </c:pt>
                <c:pt idx="4336">
                  <c:v>30.824999999999999</c:v>
                </c:pt>
                <c:pt idx="4337">
                  <c:v>30.2</c:v>
                </c:pt>
                <c:pt idx="4338">
                  <c:v>29.7</c:v>
                </c:pt>
                <c:pt idx="4339">
                  <c:v>29.3</c:v>
                </c:pt>
                <c:pt idx="4340">
                  <c:v>28.9</c:v>
                </c:pt>
                <c:pt idx="4341">
                  <c:v>28.574999999999999</c:v>
                </c:pt>
                <c:pt idx="4342">
                  <c:v>28.274999999999999</c:v>
                </c:pt>
                <c:pt idx="4343">
                  <c:v>28.05</c:v>
                </c:pt>
                <c:pt idx="4344">
                  <c:v>27.85</c:v>
                </c:pt>
                <c:pt idx="4345">
                  <c:v>27.725000000000001</c:v>
                </c:pt>
                <c:pt idx="4346">
                  <c:v>27.625</c:v>
                </c:pt>
                <c:pt idx="4347">
                  <c:v>27.524999999999999</c:v>
                </c:pt>
                <c:pt idx="4348">
                  <c:v>27.425000000000001</c:v>
                </c:pt>
                <c:pt idx="4349">
                  <c:v>27.925000000000001</c:v>
                </c:pt>
                <c:pt idx="4350">
                  <c:v>28.4</c:v>
                </c:pt>
                <c:pt idx="4351">
                  <c:v>28.875</c:v>
                </c:pt>
                <c:pt idx="4352">
                  <c:v>29.3</c:v>
                </c:pt>
                <c:pt idx="4353">
                  <c:v>29.625</c:v>
                </c:pt>
                <c:pt idx="4354">
                  <c:v>30</c:v>
                </c:pt>
                <c:pt idx="4355">
                  <c:v>30.4</c:v>
                </c:pt>
                <c:pt idx="4356">
                  <c:v>30.725000000000001</c:v>
                </c:pt>
                <c:pt idx="4357">
                  <c:v>31.1</c:v>
                </c:pt>
                <c:pt idx="4358">
                  <c:v>30.9</c:v>
                </c:pt>
                <c:pt idx="4359">
                  <c:v>30.5</c:v>
                </c:pt>
                <c:pt idx="4360">
                  <c:v>30.1</c:v>
                </c:pt>
                <c:pt idx="4361">
                  <c:v>29.1</c:v>
                </c:pt>
                <c:pt idx="4362">
                  <c:v>27.9</c:v>
                </c:pt>
                <c:pt idx="4363">
                  <c:v>26.7</c:v>
                </c:pt>
                <c:pt idx="4364">
                  <c:v>26.774999999999999</c:v>
                </c:pt>
                <c:pt idx="4365">
                  <c:v>27.35</c:v>
                </c:pt>
                <c:pt idx="4366">
                  <c:v>27.875</c:v>
                </c:pt>
                <c:pt idx="4367">
                  <c:v>28</c:v>
                </c:pt>
                <c:pt idx="4368">
                  <c:v>28</c:v>
                </c:pt>
                <c:pt idx="4369">
                  <c:v>28</c:v>
                </c:pt>
                <c:pt idx="4370">
                  <c:v>28</c:v>
                </c:pt>
                <c:pt idx="4371">
                  <c:v>28</c:v>
                </c:pt>
                <c:pt idx="4372">
                  <c:v>28</c:v>
                </c:pt>
                <c:pt idx="4373">
                  <c:v>28.225000000000001</c:v>
                </c:pt>
                <c:pt idx="4374">
                  <c:v>28.6</c:v>
                </c:pt>
                <c:pt idx="4375">
                  <c:v>28.925000000000001</c:v>
                </c:pt>
                <c:pt idx="4376">
                  <c:v>29.375</c:v>
                </c:pt>
                <c:pt idx="4377">
                  <c:v>29.8</c:v>
                </c:pt>
                <c:pt idx="4378">
                  <c:v>30.274999999999999</c:v>
                </c:pt>
                <c:pt idx="4379">
                  <c:v>30.175000000000001</c:v>
                </c:pt>
                <c:pt idx="4380">
                  <c:v>29.95</c:v>
                </c:pt>
                <c:pt idx="4381">
                  <c:v>29.675000000000001</c:v>
                </c:pt>
                <c:pt idx="4382">
                  <c:v>29.375</c:v>
                </c:pt>
                <c:pt idx="4383">
                  <c:v>29.15</c:v>
                </c:pt>
                <c:pt idx="4384">
                  <c:v>28.875</c:v>
                </c:pt>
                <c:pt idx="4385">
                  <c:v>28.574999999999999</c:v>
                </c:pt>
                <c:pt idx="4386">
                  <c:v>28.2</c:v>
                </c:pt>
                <c:pt idx="4387">
                  <c:v>27.875</c:v>
                </c:pt>
                <c:pt idx="4388">
                  <c:v>27.875</c:v>
                </c:pt>
                <c:pt idx="4389">
                  <c:v>28.05</c:v>
                </c:pt>
                <c:pt idx="4390">
                  <c:v>28.175000000000001</c:v>
                </c:pt>
                <c:pt idx="4391">
                  <c:v>28.125</c:v>
                </c:pt>
                <c:pt idx="4392">
                  <c:v>28.024999999999999</c:v>
                </c:pt>
                <c:pt idx="4393">
                  <c:v>27.925000000000001</c:v>
                </c:pt>
                <c:pt idx="4394">
                  <c:v>27.824999999999999</c:v>
                </c:pt>
                <c:pt idx="4395">
                  <c:v>27.725000000000001</c:v>
                </c:pt>
                <c:pt idx="4396">
                  <c:v>27.625</c:v>
                </c:pt>
                <c:pt idx="4397">
                  <c:v>27.824999999999999</c:v>
                </c:pt>
                <c:pt idx="4398">
                  <c:v>28.05</c:v>
                </c:pt>
                <c:pt idx="4399">
                  <c:v>28.324999999999999</c:v>
                </c:pt>
                <c:pt idx="4400">
                  <c:v>28.774999999999999</c:v>
                </c:pt>
                <c:pt idx="4401">
                  <c:v>29.35</c:v>
                </c:pt>
                <c:pt idx="4402">
                  <c:v>29.875</c:v>
                </c:pt>
                <c:pt idx="4403">
                  <c:v>29.774999999999999</c:v>
                </c:pt>
                <c:pt idx="4404">
                  <c:v>29.55</c:v>
                </c:pt>
                <c:pt idx="4405">
                  <c:v>29.274999999999999</c:v>
                </c:pt>
                <c:pt idx="4406">
                  <c:v>29.35</c:v>
                </c:pt>
                <c:pt idx="4407">
                  <c:v>29.55</c:v>
                </c:pt>
                <c:pt idx="4408">
                  <c:v>29.75</c:v>
                </c:pt>
                <c:pt idx="4409">
                  <c:v>29.425000000000001</c:v>
                </c:pt>
                <c:pt idx="4410">
                  <c:v>29</c:v>
                </c:pt>
                <c:pt idx="4411">
                  <c:v>28.524999999999999</c:v>
                </c:pt>
                <c:pt idx="4412">
                  <c:v>28.324999999999999</c:v>
                </c:pt>
                <c:pt idx="4413">
                  <c:v>28.3</c:v>
                </c:pt>
                <c:pt idx="4414">
                  <c:v>28.225000000000001</c:v>
                </c:pt>
                <c:pt idx="4415">
                  <c:v>28.125</c:v>
                </c:pt>
                <c:pt idx="4416">
                  <c:v>28.1</c:v>
                </c:pt>
                <c:pt idx="4417">
                  <c:v>28.024999999999999</c:v>
                </c:pt>
                <c:pt idx="4418">
                  <c:v>27.925000000000001</c:v>
                </c:pt>
                <c:pt idx="4419">
                  <c:v>27.9</c:v>
                </c:pt>
                <c:pt idx="4420">
                  <c:v>27.824999999999999</c:v>
                </c:pt>
                <c:pt idx="4421">
                  <c:v>28.024999999999999</c:v>
                </c:pt>
                <c:pt idx="4422">
                  <c:v>28.25</c:v>
                </c:pt>
                <c:pt idx="4423">
                  <c:v>28.524999999999999</c:v>
                </c:pt>
                <c:pt idx="4424">
                  <c:v>28.824999999999999</c:v>
                </c:pt>
                <c:pt idx="4425">
                  <c:v>29.2</c:v>
                </c:pt>
                <c:pt idx="4426">
                  <c:v>29.524999999999999</c:v>
                </c:pt>
                <c:pt idx="4427">
                  <c:v>29.824999999999999</c:v>
                </c:pt>
                <c:pt idx="4428">
                  <c:v>30.2</c:v>
                </c:pt>
                <c:pt idx="4429">
                  <c:v>30.524999999999999</c:v>
                </c:pt>
                <c:pt idx="4430">
                  <c:v>30.225000000000001</c:v>
                </c:pt>
                <c:pt idx="4431">
                  <c:v>29.65</c:v>
                </c:pt>
                <c:pt idx="4432">
                  <c:v>29.125</c:v>
                </c:pt>
                <c:pt idx="4433">
                  <c:v>28.925000000000001</c:v>
                </c:pt>
                <c:pt idx="4434">
                  <c:v>28.75</c:v>
                </c:pt>
                <c:pt idx="4435">
                  <c:v>28.625</c:v>
                </c:pt>
                <c:pt idx="4436">
                  <c:v>28.524999999999999</c:v>
                </c:pt>
                <c:pt idx="4437">
                  <c:v>28.35</c:v>
                </c:pt>
                <c:pt idx="4438">
                  <c:v>28.225000000000001</c:v>
                </c:pt>
                <c:pt idx="4439">
                  <c:v>28.125</c:v>
                </c:pt>
                <c:pt idx="4440">
                  <c:v>28.1</c:v>
                </c:pt>
                <c:pt idx="4441">
                  <c:v>28.024999999999999</c:v>
                </c:pt>
                <c:pt idx="4442">
                  <c:v>27.925000000000001</c:v>
                </c:pt>
                <c:pt idx="4443">
                  <c:v>27.9</c:v>
                </c:pt>
                <c:pt idx="4444">
                  <c:v>27.824999999999999</c:v>
                </c:pt>
                <c:pt idx="4445">
                  <c:v>27.95</c:v>
                </c:pt>
                <c:pt idx="4446">
                  <c:v>28.15</c:v>
                </c:pt>
                <c:pt idx="4447">
                  <c:v>28.35</c:v>
                </c:pt>
                <c:pt idx="4448">
                  <c:v>28.625</c:v>
                </c:pt>
                <c:pt idx="4449">
                  <c:v>29</c:v>
                </c:pt>
                <c:pt idx="4450">
                  <c:v>29.324999999999999</c:v>
                </c:pt>
                <c:pt idx="4451">
                  <c:v>29.475000000000001</c:v>
                </c:pt>
                <c:pt idx="4452">
                  <c:v>29.65</c:v>
                </c:pt>
                <c:pt idx="4453">
                  <c:v>29.774999999999999</c:v>
                </c:pt>
                <c:pt idx="4454">
                  <c:v>29.65</c:v>
                </c:pt>
                <c:pt idx="4455">
                  <c:v>29.45</c:v>
                </c:pt>
                <c:pt idx="4456">
                  <c:v>29.25</c:v>
                </c:pt>
                <c:pt idx="4457">
                  <c:v>29.05</c:v>
                </c:pt>
                <c:pt idx="4458">
                  <c:v>28.774999999999999</c:v>
                </c:pt>
                <c:pt idx="4459">
                  <c:v>28.55</c:v>
                </c:pt>
                <c:pt idx="4460">
                  <c:v>28.5</c:v>
                </c:pt>
                <c:pt idx="4461">
                  <c:v>28.425000000000001</c:v>
                </c:pt>
                <c:pt idx="4462">
                  <c:v>28.4</c:v>
                </c:pt>
                <c:pt idx="4463">
                  <c:v>28.324999999999999</c:v>
                </c:pt>
                <c:pt idx="4464">
                  <c:v>28.15</c:v>
                </c:pt>
                <c:pt idx="4465">
                  <c:v>28.024999999999999</c:v>
                </c:pt>
                <c:pt idx="4466">
                  <c:v>27.774999999999999</c:v>
                </c:pt>
                <c:pt idx="4467">
                  <c:v>27.4</c:v>
                </c:pt>
                <c:pt idx="4468">
                  <c:v>27.074999999999999</c:v>
                </c:pt>
                <c:pt idx="4469">
                  <c:v>26.925000000000001</c:v>
                </c:pt>
                <c:pt idx="4470">
                  <c:v>26.9</c:v>
                </c:pt>
                <c:pt idx="4471">
                  <c:v>26.824999999999999</c:v>
                </c:pt>
                <c:pt idx="4472">
                  <c:v>27.475000000000001</c:v>
                </c:pt>
                <c:pt idx="4473">
                  <c:v>28.45</c:v>
                </c:pt>
                <c:pt idx="4474">
                  <c:v>29.375</c:v>
                </c:pt>
                <c:pt idx="4475">
                  <c:v>29.675000000000001</c:v>
                </c:pt>
                <c:pt idx="4476">
                  <c:v>29.85</c:v>
                </c:pt>
                <c:pt idx="4477">
                  <c:v>29.975000000000001</c:v>
                </c:pt>
                <c:pt idx="4478">
                  <c:v>29.7</c:v>
                </c:pt>
                <c:pt idx="4479">
                  <c:v>29.3</c:v>
                </c:pt>
                <c:pt idx="4480">
                  <c:v>28.9</c:v>
                </c:pt>
                <c:pt idx="4481">
                  <c:v>28.725000000000001</c:v>
                </c:pt>
                <c:pt idx="4482">
                  <c:v>28.55</c:v>
                </c:pt>
                <c:pt idx="4483">
                  <c:v>28.425000000000001</c:v>
                </c:pt>
                <c:pt idx="4484">
                  <c:v>28.324999999999999</c:v>
                </c:pt>
                <c:pt idx="4485">
                  <c:v>28.225000000000001</c:v>
                </c:pt>
                <c:pt idx="4486">
                  <c:v>28.2</c:v>
                </c:pt>
                <c:pt idx="4487">
                  <c:v>28.05</c:v>
                </c:pt>
                <c:pt idx="4488">
                  <c:v>27.85</c:v>
                </c:pt>
                <c:pt idx="4489">
                  <c:v>27.65</c:v>
                </c:pt>
                <c:pt idx="4490">
                  <c:v>27.6</c:v>
                </c:pt>
                <c:pt idx="4491">
                  <c:v>27.6</c:v>
                </c:pt>
                <c:pt idx="4492">
                  <c:v>27.6</c:v>
                </c:pt>
                <c:pt idx="4493">
                  <c:v>27.824999999999999</c:v>
                </c:pt>
                <c:pt idx="4494">
                  <c:v>28.2</c:v>
                </c:pt>
                <c:pt idx="4495">
                  <c:v>28.524999999999999</c:v>
                </c:pt>
                <c:pt idx="4496">
                  <c:v>28.975000000000001</c:v>
                </c:pt>
                <c:pt idx="4497">
                  <c:v>29.55</c:v>
                </c:pt>
                <c:pt idx="4498">
                  <c:v>30.074999999999999</c:v>
                </c:pt>
                <c:pt idx="4499">
                  <c:v>30.125</c:v>
                </c:pt>
                <c:pt idx="4500">
                  <c:v>30.1</c:v>
                </c:pt>
                <c:pt idx="4501">
                  <c:v>30.024999999999999</c:v>
                </c:pt>
                <c:pt idx="4502">
                  <c:v>29.774999999999999</c:v>
                </c:pt>
                <c:pt idx="4503">
                  <c:v>29.4</c:v>
                </c:pt>
                <c:pt idx="4504">
                  <c:v>29.074999999999999</c:v>
                </c:pt>
                <c:pt idx="4505">
                  <c:v>28.85</c:v>
                </c:pt>
                <c:pt idx="4506">
                  <c:v>28.574999999999999</c:v>
                </c:pt>
                <c:pt idx="4507">
                  <c:v>28.35</c:v>
                </c:pt>
                <c:pt idx="4508">
                  <c:v>28.15</c:v>
                </c:pt>
                <c:pt idx="4509">
                  <c:v>27.875</c:v>
                </c:pt>
                <c:pt idx="4510">
                  <c:v>27.65</c:v>
                </c:pt>
                <c:pt idx="4511">
                  <c:v>27.675000000000001</c:v>
                </c:pt>
                <c:pt idx="4512">
                  <c:v>27.7</c:v>
                </c:pt>
                <c:pt idx="4513">
                  <c:v>27.774999999999999</c:v>
                </c:pt>
                <c:pt idx="4514">
                  <c:v>27.875</c:v>
                </c:pt>
                <c:pt idx="4515">
                  <c:v>27.9</c:v>
                </c:pt>
                <c:pt idx="4516">
                  <c:v>27.975000000000001</c:v>
                </c:pt>
                <c:pt idx="4517">
                  <c:v>28.074999999999999</c:v>
                </c:pt>
                <c:pt idx="4518">
                  <c:v>28.25</c:v>
                </c:pt>
                <c:pt idx="4519">
                  <c:v>28.375</c:v>
                </c:pt>
                <c:pt idx="4520">
                  <c:v>28.7</c:v>
                </c:pt>
                <c:pt idx="4521">
                  <c:v>29.1</c:v>
                </c:pt>
                <c:pt idx="4522">
                  <c:v>29.5</c:v>
                </c:pt>
                <c:pt idx="4523">
                  <c:v>29.675000000000001</c:v>
                </c:pt>
                <c:pt idx="4524">
                  <c:v>29.7</c:v>
                </c:pt>
                <c:pt idx="4525">
                  <c:v>29.774999999999999</c:v>
                </c:pt>
                <c:pt idx="4526">
                  <c:v>29.725000000000001</c:v>
                </c:pt>
                <c:pt idx="4527">
                  <c:v>29.55</c:v>
                </c:pt>
                <c:pt idx="4528">
                  <c:v>29.425000000000001</c:v>
                </c:pt>
                <c:pt idx="4529">
                  <c:v>29.175000000000001</c:v>
                </c:pt>
                <c:pt idx="4530">
                  <c:v>28.95</c:v>
                </c:pt>
                <c:pt idx="4531">
                  <c:v>28.675000000000001</c:v>
                </c:pt>
                <c:pt idx="4532">
                  <c:v>28.524999999999999</c:v>
                </c:pt>
                <c:pt idx="4533">
                  <c:v>28.5</c:v>
                </c:pt>
                <c:pt idx="4534">
                  <c:v>28.425000000000001</c:v>
                </c:pt>
                <c:pt idx="4535">
                  <c:v>28.324999999999999</c:v>
                </c:pt>
                <c:pt idx="4536">
                  <c:v>28.15</c:v>
                </c:pt>
                <c:pt idx="4537">
                  <c:v>28.024999999999999</c:v>
                </c:pt>
                <c:pt idx="4538">
                  <c:v>27.925000000000001</c:v>
                </c:pt>
                <c:pt idx="4539">
                  <c:v>27.75</c:v>
                </c:pt>
                <c:pt idx="4540">
                  <c:v>27.625</c:v>
                </c:pt>
                <c:pt idx="4541">
                  <c:v>27.824999999999999</c:v>
                </c:pt>
                <c:pt idx="4542">
                  <c:v>28.2</c:v>
                </c:pt>
                <c:pt idx="4543">
                  <c:v>28.524999999999999</c:v>
                </c:pt>
                <c:pt idx="4544">
                  <c:v>28.824999999999999</c:v>
                </c:pt>
                <c:pt idx="4545">
                  <c:v>29.2</c:v>
                </c:pt>
                <c:pt idx="4546">
                  <c:v>29.524999999999999</c:v>
                </c:pt>
                <c:pt idx="4547">
                  <c:v>29.824999999999999</c:v>
                </c:pt>
                <c:pt idx="4548">
                  <c:v>30.05</c:v>
                </c:pt>
                <c:pt idx="4549">
                  <c:v>30.324999999999999</c:v>
                </c:pt>
                <c:pt idx="4550">
                  <c:v>30.1</c:v>
                </c:pt>
                <c:pt idx="4551">
                  <c:v>29.7</c:v>
                </c:pt>
                <c:pt idx="4552">
                  <c:v>29.3</c:v>
                </c:pt>
                <c:pt idx="4553">
                  <c:v>29.05</c:v>
                </c:pt>
                <c:pt idx="4554">
                  <c:v>28.85</c:v>
                </c:pt>
                <c:pt idx="4555">
                  <c:v>28.65</c:v>
                </c:pt>
                <c:pt idx="4556">
                  <c:v>28.524999999999999</c:v>
                </c:pt>
                <c:pt idx="4557">
                  <c:v>28.35</c:v>
                </c:pt>
                <c:pt idx="4558">
                  <c:v>28.225000000000001</c:v>
                </c:pt>
                <c:pt idx="4559">
                  <c:v>28.125</c:v>
                </c:pt>
                <c:pt idx="4560">
                  <c:v>28.1</c:v>
                </c:pt>
                <c:pt idx="4561">
                  <c:v>28.024999999999999</c:v>
                </c:pt>
                <c:pt idx="4562">
                  <c:v>28</c:v>
                </c:pt>
                <c:pt idx="4563">
                  <c:v>28</c:v>
                </c:pt>
                <c:pt idx="4564">
                  <c:v>28</c:v>
                </c:pt>
                <c:pt idx="4565">
                  <c:v>27.925000000000001</c:v>
                </c:pt>
                <c:pt idx="4566">
                  <c:v>27.9</c:v>
                </c:pt>
                <c:pt idx="4567">
                  <c:v>27.824999999999999</c:v>
                </c:pt>
                <c:pt idx="4568">
                  <c:v>28.25</c:v>
                </c:pt>
                <c:pt idx="4569">
                  <c:v>28.85</c:v>
                </c:pt>
                <c:pt idx="4570">
                  <c:v>29.45</c:v>
                </c:pt>
                <c:pt idx="4571">
                  <c:v>29.675000000000001</c:v>
                </c:pt>
                <c:pt idx="4572">
                  <c:v>29.85</c:v>
                </c:pt>
                <c:pt idx="4573">
                  <c:v>29.975000000000001</c:v>
                </c:pt>
                <c:pt idx="4574">
                  <c:v>29.85</c:v>
                </c:pt>
                <c:pt idx="4575">
                  <c:v>29.65</c:v>
                </c:pt>
                <c:pt idx="4576">
                  <c:v>29.45</c:v>
                </c:pt>
                <c:pt idx="4577">
                  <c:v>29.175000000000001</c:v>
                </c:pt>
                <c:pt idx="4578">
                  <c:v>28.8</c:v>
                </c:pt>
                <c:pt idx="4579">
                  <c:v>28.475000000000001</c:v>
                </c:pt>
                <c:pt idx="4580">
                  <c:v>28.324999999999999</c:v>
                </c:pt>
                <c:pt idx="4581">
                  <c:v>28.15</c:v>
                </c:pt>
                <c:pt idx="4582">
                  <c:v>28.024999999999999</c:v>
                </c:pt>
                <c:pt idx="4583">
                  <c:v>27.925000000000001</c:v>
                </c:pt>
                <c:pt idx="4584">
                  <c:v>27.824999999999999</c:v>
                </c:pt>
                <c:pt idx="4585">
                  <c:v>27.725000000000001</c:v>
                </c:pt>
                <c:pt idx="4586">
                  <c:v>27.625</c:v>
                </c:pt>
                <c:pt idx="4587">
                  <c:v>27.524999999999999</c:v>
                </c:pt>
                <c:pt idx="4588">
                  <c:v>27.425000000000001</c:v>
                </c:pt>
                <c:pt idx="4589">
                  <c:v>27.7</c:v>
                </c:pt>
                <c:pt idx="4590">
                  <c:v>28.1</c:v>
                </c:pt>
                <c:pt idx="4591">
                  <c:v>28.5</c:v>
                </c:pt>
                <c:pt idx="4592">
                  <c:v>28.9</c:v>
                </c:pt>
                <c:pt idx="4593">
                  <c:v>29.3</c:v>
                </c:pt>
                <c:pt idx="4594">
                  <c:v>29.7</c:v>
                </c:pt>
                <c:pt idx="4595">
                  <c:v>29.875</c:v>
                </c:pt>
                <c:pt idx="4596">
                  <c:v>30.05</c:v>
                </c:pt>
                <c:pt idx="4597">
                  <c:v>30.175000000000001</c:v>
                </c:pt>
                <c:pt idx="4598">
                  <c:v>29.975000000000001</c:v>
                </c:pt>
                <c:pt idx="4599">
                  <c:v>29.75</c:v>
                </c:pt>
                <c:pt idx="4600">
                  <c:v>29.475000000000001</c:v>
                </c:pt>
                <c:pt idx="4601">
                  <c:v>29.175000000000001</c:v>
                </c:pt>
                <c:pt idx="4602">
                  <c:v>28.8</c:v>
                </c:pt>
                <c:pt idx="4603">
                  <c:v>28.475000000000001</c:v>
                </c:pt>
                <c:pt idx="4604">
                  <c:v>28.25</c:v>
                </c:pt>
                <c:pt idx="4605">
                  <c:v>28.05</c:v>
                </c:pt>
                <c:pt idx="4606">
                  <c:v>27.85</c:v>
                </c:pt>
                <c:pt idx="4607">
                  <c:v>27.8</c:v>
                </c:pt>
                <c:pt idx="4608">
                  <c:v>27.8</c:v>
                </c:pt>
                <c:pt idx="4609">
                  <c:v>27.8</c:v>
                </c:pt>
                <c:pt idx="4610">
                  <c:v>27.725000000000001</c:v>
                </c:pt>
                <c:pt idx="4611">
                  <c:v>27.7</c:v>
                </c:pt>
                <c:pt idx="4612">
                  <c:v>27.625</c:v>
                </c:pt>
                <c:pt idx="4613">
                  <c:v>27.824999999999999</c:v>
                </c:pt>
                <c:pt idx="4614">
                  <c:v>28.05</c:v>
                </c:pt>
                <c:pt idx="4615">
                  <c:v>28.324999999999999</c:v>
                </c:pt>
                <c:pt idx="4616">
                  <c:v>28.625</c:v>
                </c:pt>
                <c:pt idx="4617">
                  <c:v>29</c:v>
                </c:pt>
                <c:pt idx="4618">
                  <c:v>29.324999999999999</c:v>
                </c:pt>
                <c:pt idx="4619">
                  <c:v>29.55</c:v>
                </c:pt>
                <c:pt idx="4620">
                  <c:v>29.75</c:v>
                </c:pt>
                <c:pt idx="4621">
                  <c:v>29.95</c:v>
                </c:pt>
                <c:pt idx="4622">
                  <c:v>29.175000000000001</c:v>
                </c:pt>
                <c:pt idx="4623">
                  <c:v>28</c:v>
                </c:pt>
                <c:pt idx="4624">
                  <c:v>26.875</c:v>
                </c:pt>
                <c:pt idx="4625">
                  <c:v>26.824999999999999</c:v>
                </c:pt>
                <c:pt idx="4626">
                  <c:v>27.2</c:v>
                </c:pt>
                <c:pt idx="4627">
                  <c:v>27.524999999999999</c:v>
                </c:pt>
                <c:pt idx="4628">
                  <c:v>27.45</c:v>
                </c:pt>
                <c:pt idx="4629">
                  <c:v>27.25</c:v>
                </c:pt>
                <c:pt idx="4630">
                  <c:v>27.05</c:v>
                </c:pt>
                <c:pt idx="4631">
                  <c:v>27</c:v>
                </c:pt>
                <c:pt idx="4632">
                  <c:v>27.074999999999999</c:v>
                </c:pt>
                <c:pt idx="4633">
                  <c:v>27.1</c:v>
                </c:pt>
                <c:pt idx="4634">
                  <c:v>27.1</c:v>
                </c:pt>
                <c:pt idx="4635">
                  <c:v>27.1</c:v>
                </c:pt>
                <c:pt idx="4636">
                  <c:v>27.1</c:v>
                </c:pt>
                <c:pt idx="4637">
                  <c:v>27.324999999999999</c:v>
                </c:pt>
                <c:pt idx="4638">
                  <c:v>27.625</c:v>
                </c:pt>
                <c:pt idx="4639">
                  <c:v>27.925000000000001</c:v>
                </c:pt>
                <c:pt idx="4640">
                  <c:v>28.225000000000001</c:v>
                </c:pt>
                <c:pt idx="4641">
                  <c:v>28.45</c:v>
                </c:pt>
                <c:pt idx="4642">
                  <c:v>28.725000000000001</c:v>
                </c:pt>
                <c:pt idx="4643">
                  <c:v>28.725000000000001</c:v>
                </c:pt>
                <c:pt idx="4644">
                  <c:v>28.55</c:v>
                </c:pt>
                <c:pt idx="4645">
                  <c:v>28.425000000000001</c:v>
                </c:pt>
                <c:pt idx="4646">
                  <c:v>28.324999999999999</c:v>
                </c:pt>
                <c:pt idx="4647">
                  <c:v>28.15</c:v>
                </c:pt>
                <c:pt idx="4648">
                  <c:v>28.024999999999999</c:v>
                </c:pt>
                <c:pt idx="4649">
                  <c:v>27.774999999999999</c:v>
                </c:pt>
                <c:pt idx="4650">
                  <c:v>27.55</c:v>
                </c:pt>
                <c:pt idx="4651">
                  <c:v>27.274999999999999</c:v>
                </c:pt>
                <c:pt idx="4652">
                  <c:v>27.425000000000001</c:v>
                </c:pt>
                <c:pt idx="4653">
                  <c:v>27.65</c:v>
                </c:pt>
                <c:pt idx="4654">
                  <c:v>27.925000000000001</c:v>
                </c:pt>
                <c:pt idx="4655">
                  <c:v>27.925000000000001</c:v>
                </c:pt>
                <c:pt idx="4656">
                  <c:v>27.9</c:v>
                </c:pt>
                <c:pt idx="4657">
                  <c:v>27.824999999999999</c:v>
                </c:pt>
                <c:pt idx="4658">
                  <c:v>27.725000000000001</c:v>
                </c:pt>
                <c:pt idx="4659">
                  <c:v>27.7</c:v>
                </c:pt>
                <c:pt idx="4660">
                  <c:v>27.625</c:v>
                </c:pt>
                <c:pt idx="4661">
                  <c:v>27.75</c:v>
                </c:pt>
                <c:pt idx="4662">
                  <c:v>27.95</c:v>
                </c:pt>
                <c:pt idx="4663">
                  <c:v>28.15</c:v>
                </c:pt>
                <c:pt idx="4664">
                  <c:v>28.425000000000001</c:v>
                </c:pt>
                <c:pt idx="4665">
                  <c:v>28.725000000000001</c:v>
                </c:pt>
                <c:pt idx="4666">
                  <c:v>29.024999999999999</c:v>
                </c:pt>
                <c:pt idx="4667">
                  <c:v>29.324999999999999</c:v>
                </c:pt>
                <c:pt idx="4668">
                  <c:v>29.625</c:v>
                </c:pt>
                <c:pt idx="4669">
                  <c:v>29.925000000000001</c:v>
                </c:pt>
                <c:pt idx="4670">
                  <c:v>29.774999999999999</c:v>
                </c:pt>
                <c:pt idx="4671">
                  <c:v>29.55</c:v>
                </c:pt>
                <c:pt idx="4672">
                  <c:v>29.274999999999999</c:v>
                </c:pt>
                <c:pt idx="4673">
                  <c:v>28.975000000000001</c:v>
                </c:pt>
                <c:pt idx="4674">
                  <c:v>28.75</c:v>
                </c:pt>
                <c:pt idx="4675">
                  <c:v>28.475000000000001</c:v>
                </c:pt>
                <c:pt idx="4676">
                  <c:v>28.4</c:v>
                </c:pt>
                <c:pt idx="4677">
                  <c:v>28.4</c:v>
                </c:pt>
                <c:pt idx="4678">
                  <c:v>28.4</c:v>
                </c:pt>
                <c:pt idx="4679">
                  <c:v>28.324999999999999</c:v>
                </c:pt>
                <c:pt idx="4680">
                  <c:v>28.225000000000001</c:v>
                </c:pt>
                <c:pt idx="4681">
                  <c:v>28.125</c:v>
                </c:pt>
                <c:pt idx="4682">
                  <c:v>27.725000000000001</c:v>
                </c:pt>
                <c:pt idx="4683">
                  <c:v>27.15</c:v>
                </c:pt>
                <c:pt idx="4684">
                  <c:v>26.55</c:v>
                </c:pt>
                <c:pt idx="4685">
                  <c:v>26.85</c:v>
                </c:pt>
                <c:pt idx="4686">
                  <c:v>27.45</c:v>
                </c:pt>
                <c:pt idx="4687">
                  <c:v>28.05</c:v>
                </c:pt>
                <c:pt idx="4688">
                  <c:v>28.425000000000001</c:v>
                </c:pt>
                <c:pt idx="4689">
                  <c:v>28.65</c:v>
                </c:pt>
                <c:pt idx="4690">
                  <c:v>28.925000000000001</c:v>
                </c:pt>
                <c:pt idx="4691">
                  <c:v>28.7</c:v>
                </c:pt>
                <c:pt idx="4692">
                  <c:v>28.3</c:v>
                </c:pt>
                <c:pt idx="4693">
                  <c:v>27.9</c:v>
                </c:pt>
                <c:pt idx="4694">
                  <c:v>27.5</c:v>
                </c:pt>
                <c:pt idx="4695">
                  <c:v>27.1</c:v>
                </c:pt>
                <c:pt idx="4696">
                  <c:v>26.7</c:v>
                </c:pt>
                <c:pt idx="4697">
                  <c:v>26.225000000000001</c:v>
                </c:pt>
                <c:pt idx="4698">
                  <c:v>25.65</c:v>
                </c:pt>
                <c:pt idx="4699">
                  <c:v>25.125</c:v>
                </c:pt>
                <c:pt idx="4700">
                  <c:v>25.15</c:v>
                </c:pt>
                <c:pt idx="4701">
                  <c:v>25.35</c:v>
                </c:pt>
                <c:pt idx="4702">
                  <c:v>25.55</c:v>
                </c:pt>
                <c:pt idx="4703">
                  <c:v>25.9</c:v>
                </c:pt>
                <c:pt idx="4704">
                  <c:v>26.3</c:v>
                </c:pt>
                <c:pt idx="4705">
                  <c:v>26.7</c:v>
                </c:pt>
                <c:pt idx="4706">
                  <c:v>26.35</c:v>
                </c:pt>
                <c:pt idx="4707">
                  <c:v>25.75</c:v>
                </c:pt>
                <c:pt idx="4708">
                  <c:v>25.15</c:v>
                </c:pt>
                <c:pt idx="4709">
                  <c:v>25.15</c:v>
                </c:pt>
                <c:pt idx="4710">
                  <c:v>25.35</c:v>
                </c:pt>
                <c:pt idx="4711">
                  <c:v>25.55</c:v>
                </c:pt>
                <c:pt idx="4712">
                  <c:v>25.675000000000001</c:v>
                </c:pt>
                <c:pt idx="4713">
                  <c:v>25.7</c:v>
                </c:pt>
                <c:pt idx="4714">
                  <c:v>25.774999999999999</c:v>
                </c:pt>
                <c:pt idx="4715">
                  <c:v>25.5</c:v>
                </c:pt>
                <c:pt idx="4716">
                  <c:v>25.1</c:v>
                </c:pt>
                <c:pt idx="4717">
                  <c:v>24.7</c:v>
                </c:pt>
                <c:pt idx="4718">
                  <c:v>25.05</c:v>
                </c:pt>
                <c:pt idx="4719">
                  <c:v>25.65</c:v>
                </c:pt>
                <c:pt idx="4720">
                  <c:v>26.25</c:v>
                </c:pt>
                <c:pt idx="4721">
                  <c:v>26.625</c:v>
                </c:pt>
                <c:pt idx="4722">
                  <c:v>26.925000000000001</c:v>
                </c:pt>
                <c:pt idx="4723">
                  <c:v>27.225000000000001</c:v>
                </c:pt>
                <c:pt idx="4724">
                  <c:v>27</c:v>
                </c:pt>
                <c:pt idx="4725">
                  <c:v>26.524999999999999</c:v>
                </c:pt>
                <c:pt idx="4726">
                  <c:v>26.1</c:v>
                </c:pt>
                <c:pt idx="4727">
                  <c:v>25.55</c:v>
                </c:pt>
                <c:pt idx="4728">
                  <c:v>24.95</c:v>
                </c:pt>
                <c:pt idx="4729">
                  <c:v>24.35</c:v>
                </c:pt>
                <c:pt idx="4730">
                  <c:v>24.425000000000001</c:v>
                </c:pt>
                <c:pt idx="4731">
                  <c:v>24.65</c:v>
                </c:pt>
                <c:pt idx="4732">
                  <c:v>24.925000000000001</c:v>
                </c:pt>
                <c:pt idx="4733">
                  <c:v>24.774999999999999</c:v>
                </c:pt>
                <c:pt idx="4734">
                  <c:v>24.4</c:v>
                </c:pt>
                <c:pt idx="4735">
                  <c:v>24.074999999999999</c:v>
                </c:pt>
                <c:pt idx="4736">
                  <c:v>24.225000000000001</c:v>
                </c:pt>
                <c:pt idx="4737">
                  <c:v>24.6</c:v>
                </c:pt>
                <c:pt idx="4738">
                  <c:v>24.925000000000001</c:v>
                </c:pt>
                <c:pt idx="4739">
                  <c:v>25.074999999999999</c:v>
                </c:pt>
                <c:pt idx="4740">
                  <c:v>25.1</c:v>
                </c:pt>
                <c:pt idx="4741">
                  <c:v>25.175000000000001</c:v>
                </c:pt>
                <c:pt idx="4742">
                  <c:v>25.125</c:v>
                </c:pt>
                <c:pt idx="4743">
                  <c:v>25.1</c:v>
                </c:pt>
                <c:pt idx="4744">
                  <c:v>25.024999999999999</c:v>
                </c:pt>
                <c:pt idx="4745">
                  <c:v>25.074999999999999</c:v>
                </c:pt>
                <c:pt idx="4746">
                  <c:v>25.1</c:v>
                </c:pt>
                <c:pt idx="4747">
                  <c:v>25.175000000000001</c:v>
                </c:pt>
                <c:pt idx="4748">
                  <c:v>25.2</c:v>
                </c:pt>
                <c:pt idx="4749">
                  <c:v>25.2</c:v>
                </c:pt>
                <c:pt idx="4750">
                  <c:v>25.2</c:v>
                </c:pt>
                <c:pt idx="4751">
                  <c:v>25.125</c:v>
                </c:pt>
                <c:pt idx="4752">
                  <c:v>25.024999999999999</c:v>
                </c:pt>
                <c:pt idx="4753">
                  <c:v>24.925000000000001</c:v>
                </c:pt>
                <c:pt idx="4754">
                  <c:v>24.824999999999999</c:v>
                </c:pt>
                <c:pt idx="4755">
                  <c:v>24.725000000000001</c:v>
                </c:pt>
                <c:pt idx="4756">
                  <c:v>24.625</c:v>
                </c:pt>
                <c:pt idx="4757">
                  <c:v>24.9</c:v>
                </c:pt>
                <c:pt idx="4758">
                  <c:v>25.3</c:v>
                </c:pt>
                <c:pt idx="4759">
                  <c:v>25.7</c:v>
                </c:pt>
                <c:pt idx="4760">
                  <c:v>26.024999999999999</c:v>
                </c:pt>
                <c:pt idx="4761">
                  <c:v>26.4</c:v>
                </c:pt>
                <c:pt idx="4762">
                  <c:v>26.725000000000001</c:v>
                </c:pt>
                <c:pt idx="4763">
                  <c:v>26.8</c:v>
                </c:pt>
                <c:pt idx="4764">
                  <c:v>26.8</c:v>
                </c:pt>
                <c:pt idx="4765">
                  <c:v>26.8</c:v>
                </c:pt>
                <c:pt idx="4766">
                  <c:v>26.574999999999999</c:v>
                </c:pt>
                <c:pt idx="4767">
                  <c:v>26.35</c:v>
                </c:pt>
                <c:pt idx="4768">
                  <c:v>26.074999999999999</c:v>
                </c:pt>
                <c:pt idx="4769">
                  <c:v>26.15</c:v>
                </c:pt>
                <c:pt idx="4770">
                  <c:v>26.35</c:v>
                </c:pt>
                <c:pt idx="4771">
                  <c:v>26.55</c:v>
                </c:pt>
                <c:pt idx="4772">
                  <c:v>26.6</c:v>
                </c:pt>
                <c:pt idx="4773">
                  <c:v>26.6</c:v>
                </c:pt>
                <c:pt idx="4774">
                  <c:v>26.6</c:v>
                </c:pt>
                <c:pt idx="4775">
                  <c:v>26.6</c:v>
                </c:pt>
                <c:pt idx="4776">
                  <c:v>26.6</c:v>
                </c:pt>
                <c:pt idx="4777">
                  <c:v>26.6</c:v>
                </c:pt>
                <c:pt idx="4778">
                  <c:v>26.6</c:v>
                </c:pt>
                <c:pt idx="4779">
                  <c:v>26.6</c:v>
                </c:pt>
                <c:pt idx="4780">
                  <c:v>26.6</c:v>
                </c:pt>
                <c:pt idx="4781">
                  <c:v>26.824999999999999</c:v>
                </c:pt>
                <c:pt idx="4782">
                  <c:v>27.05</c:v>
                </c:pt>
                <c:pt idx="4783">
                  <c:v>27.324999999999999</c:v>
                </c:pt>
                <c:pt idx="4784">
                  <c:v>27.85</c:v>
                </c:pt>
                <c:pt idx="4785">
                  <c:v>28.45</c:v>
                </c:pt>
                <c:pt idx="4786">
                  <c:v>29.05</c:v>
                </c:pt>
                <c:pt idx="4787">
                  <c:v>28.524999999999999</c:v>
                </c:pt>
                <c:pt idx="4788">
                  <c:v>27.55</c:v>
                </c:pt>
                <c:pt idx="4789">
                  <c:v>26.625</c:v>
                </c:pt>
                <c:pt idx="4790">
                  <c:v>26.475000000000001</c:v>
                </c:pt>
                <c:pt idx="4791">
                  <c:v>26.5</c:v>
                </c:pt>
                <c:pt idx="4792">
                  <c:v>26.574999999999999</c:v>
                </c:pt>
                <c:pt idx="4793">
                  <c:v>26.524999999999999</c:v>
                </c:pt>
                <c:pt idx="4794">
                  <c:v>26.35</c:v>
                </c:pt>
                <c:pt idx="4795">
                  <c:v>26.225000000000001</c:v>
                </c:pt>
                <c:pt idx="4796">
                  <c:v>25.9</c:v>
                </c:pt>
                <c:pt idx="4797">
                  <c:v>25.5</c:v>
                </c:pt>
                <c:pt idx="4798">
                  <c:v>25.1</c:v>
                </c:pt>
                <c:pt idx="4799">
                  <c:v>25.074999999999999</c:v>
                </c:pt>
                <c:pt idx="4800">
                  <c:v>25.25</c:v>
                </c:pt>
                <c:pt idx="4801">
                  <c:v>25.375</c:v>
                </c:pt>
                <c:pt idx="4802">
                  <c:v>25.4</c:v>
                </c:pt>
                <c:pt idx="4803">
                  <c:v>25.4</c:v>
                </c:pt>
                <c:pt idx="4804">
                  <c:v>25.4</c:v>
                </c:pt>
                <c:pt idx="4805">
                  <c:v>25.55</c:v>
                </c:pt>
                <c:pt idx="4806">
                  <c:v>25.75</c:v>
                </c:pt>
                <c:pt idx="4807">
                  <c:v>25.95</c:v>
                </c:pt>
                <c:pt idx="4808">
                  <c:v>26.75</c:v>
                </c:pt>
                <c:pt idx="4809">
                  <c:v>27.75</c:v>
                </c:pt>
                <c:pt idx="4810">
                  <c:v>28.75</c:v>
                </c:pt>
                <c:pt idx="4811">
                  <c:v>29.15</c:v>
                </c:pt>
                <c:pt idx="4812">
                  <c:v>29.35</c:v>
                </c:pt>
                <c:pt idx="4813">
                  <c:v>29.55</c:v>
                </c:pt>
                <c:pt idx="4814">
                  <c:v>29.375</c:v>
                </c:pt>
                <c:pt idx="4815">
                  <c:v>29.15</c:v>
                </c:pt>
                <c:pt idx="4816">
                  <c:v>28.875</c:v>
                </c:pt>
                <c:pt idx="4817">
                  <c:v>28.5</c:v>
                </c:pt>
                <c:pt idx="4818">
                  <c:v>28.1</c:v>
                </c:pt>
                <c:pt idx="4819">
                  <c:v>27.7</c:v>
                </c:pt>
                <c:pt idx="4820">
                  <c:v>27.375</c:v>
                </c:pt>
                <c:pt idx="4821">
                  <c:v>27</c:v>
                </c:pt>
                <c:pt idx="4822">
                  <c:v>26.675000000000001</c:v>
                </c:pt>
                <c:pt idx="4823">
                  <c:v>26.45</c:v>
                </c:pt>
                <c:pt idx="4824">
                  <c:v>26.175000000000001</c:v>
                </c:pt>
                <c:pt idx="4825">
                  <c:v>25.95</c:v>
                </c:pt>
                <c:pt idx="4826">
                  <c:v>25.75</c:v>
                </c:pt>
                <c:pt idx="4827">
                  <c:v>25.475000000000001</c:v>
                </c:pt>
                <c:pt idx="4828">
                  <c:v>25.25</c:v>
                </c:pt>
                <c:pt idx="4829">
                  <c:v>25.725000000000001</c:v>
                </c:pt>
                <c:pt idx="4830">
                  <c:v>26.5</c:v>
                </c:pt>
                <c:pt idx="4831">
                  <c:v>27.225000000000001</c:v>
                </c:pt>
                <c:pt idx="4832">
                  <c:v>27.925000000000001</c:v>
                </c:pt>
                <c:pt idx="4833">
                  <c:v>28.55</c:v>
                </c:pt>
                <c:pt idx="4834">
                  <c:v>29.225000000000001</c:v>
                </c:pt>
                <c:pt idx="4835">
                  <c:v>29.175000000000001</c:v>
                </c:pt>
                <c:pt idx="4836">
                  <c:v>28.8</c:v>
                </c:pt>
                <c:pt idx="4837">
                  <c:v>28.475000000000001</c:v>
                </c:pt>
                <c:pt idx="4838">
                  <c:v>28.25</c:v>
                </c:pt>
                <c:pt idx="4839">
                  <c:v>28.05</c:v>
                </c:pt>
                <c:pt idx="4840">
                  <c:v>27.85</c:v>
                </c:pt>
                <c:pt idx="4841">
                  <c:v>27.725000000000001</c:v>
                </c:pt>
                <c:pt idx="4842">
                  <c:v>27.55</c:v>
                </c:pt>
                <c:pt idx="4843">
                  <c:v>27.425000000000001</c:v>
                </c:pt>
                <c:pt idx="4844">
                  <c:v>27.024999999999999</c:v>
                </c:pt>
                <c:pt idx="4845">
                  <c:v>26.45</c:v>
                </c:pt>
                <c:pt idx="4846">
                  <c:v>25.925000000000001</c:v>
                </c:pt>
                <c:pt idx="4847">
                  <c:v>25.425000000000001</c:v>
                </c:pt>
                <c:pt idx="4848">
                  <c:v>24.85</c:v>
                </c:pt>
                <c:pt idx="4849">
                  <c:v>24.324999999999999</c:v>
                </c:pt>
                <c:pt idx="4850">
                  <c:v>24.274999999999999</c:v>
                </c:pt>
                <c:pt idx="4851">
                  <c:v>24.3</c:v>
                </c:pt>
                <c:pt idx="4852">
                  <c:v>24.375</c:v>
                </c:pt>
                <c:pt idx="4853">
                  <c:v>24.625</c:v>
                </c:pt>
                <c:pt idx="4854">
                  <c:v>24.85</c:v>
                </c:pt>
                <c:pt idx="4855">
                  <c:v>25.125</c:v>
                </c:pt>
                <c:pt idx="4856">
                  <c:v>26.1</c:v>
                </c:pt>
                <c:pt idx="4857">
                  <c:v>27.3</c:v>
                </c:pt>
                <c:pt idx="4858">
                  <c:v>28.5</c:v>
                </c:pt>
                <c:pt idx="4859">
                  <c:v>28.875</c:v>
                </c:pt>
                <c:pt idx="4860">
                  <c:v>29.05</c:v>
                </c:pt>
                <c:pt idx="4861">
                  <c:v>29.175000000000001</c:v>
                </c:pt>
                <c:pt idx="4862">
                  <c:v>28.975000000000001</c:v>
                </c:pt>
                <c:pt idx="4863">
                  <c:v>28.75</c:v>
                </c:pt>
                <c:pt idx="4864">
                  <c:v>28.475000000000001</c:v>
                </c:pt>
                <c:pt idx="4865">
                  <c:v>28.25</c:v>
                </c:pt>
                <c:pt idx="4866">
                  <c:v>28.05</c:v>
                </c:pt>
                <c:pt idx="4867">
                  <c:v>27.85</c:v>
                </c:pt>
                <c:pt idx="4868">
                  <c:v>27.725000000000001</c:v>
                </c:pt>
                <c:pt idx="4869">
                  <c:v>27.7</c:v>
                </c:pt>
                <c:pt idx="4870">
                  <c:v>27.625</c:v>
                </c:pt>
                <c:pt idx="4871">
                  <c:v>27.3</c:v>
                </c:pt>
                <c:pt idx="4872">
                  <c:v>26.9</c:v>
                </c:pt>
                <c:pt idx="4873">
                  <c:v>26.5</c:v>
                </c:pt>
                <c:pt idx="4874">
                  <c:v>26.024999999999999</c:v>
                </c:pt>
                <c:pt idx="4875">
                  <c:v>25.45</c:v>
                </c:pt>
                <c:pt idx="4876">
                  <c:v>24.925000000000001</c:v>
                </c:pt>
                <c:pt idx="4877">
                  <c:v>25.25</c:v>
                </c:pt>
                <c:pt idx="4878">
                  <c:v>25.85</c:v>
                </c:pt>
                <c:pt idx="4879">
                  <c:v>26.45</c:v>
                </c:pt>
                <c:pt idx="4880">
                  <c:v>27.2</c:v>
                </c:pt>
                <c:pt idx="4881">
                  <c:v>28</c:v>
                </c:pt>
                <c:pt idx="4882">
                  <c:v>28.8</c:v>
                </c:pt>
                <c:pt idx="4883">
                  <c:v>28.85</c:v>
                </c:pt>
                <c:pt idx="4884">
                  <c:v>28.725000000000001</c:v>
                </c:pt>
                <c:pt idx="4885">
                  <c:v>28.55</c:v>
                </c:pt>
                <c:pt idx="4886">
                  <c:v>28.35</c:v>
                </c:pt>
                <c:pt idx="4887">
                  <c:v>28.225000000000001</c:v>
                </c:pt>
                <c:pt idx="4888">
                  <c:v>28.05</c:v>
                </c:pt>
                <c:pt idx="4889">
                  <c:v>27.85</c:v>
                </c:pt>
                <c:pt idx="4890">
                  <c:v>27.65</c:v>
                </c:pt>
                <c:pt idx="4891">
                  <c:v>27.45</c:v>
                </c:pt>
                <c:pt idx="4892">
                  <c:v>26.875</c:v>
                </c:pt>
                <c:pt idx="4893">
                  <c:v>26.1</c:v>
                </c:pt>
                <c:pt idx="4894">
                  <c:v>25.375</c:v>
                </c:pt>
                <c:pt idx="4895">
                  <c:v>25.125</c:v>
                </c:pt>
                <c:pt idx="4896">
                  <c:v>25.024999999999999</c:v>
                </c:pt>
                <c:pt idx="4897">
                  <c:v>25</c:v>
                </c:pt>
                <c:pt idx="4898">
                  <c:v>24.774999999999999</c:v>
                </c:pt>
                <c:pt idx="4899">
                  <c:v>24.475000000000001</c:v>
                </c:pt>
                <c:pt idx="4900">
                  <c:v>24.175000000000001</c:v>
                </c:pt>
                <c:pt idx="4901">
                  <c:v>24.475000000000001</c:v>
                </c:pt>
                <c:pt idx="4902">
                  <c:v>24.9</c:v>
                </c:pt>
                <c:pt idx="4903">
                  <c:v>25.3</c:v>
                </c:pt>
                <c:pt idx="4904">
                  <c:v>26.225000000000001</c:v>
                </c:pt>
                <c:pt idx="4905">
                  <c:v>27.4</c:v>
                </c:pt>
                <c:pt idx="4906">
                  <c:v>28.524999999999999</c:v>
                </c:pt>
                <c:pt idx="4907">
                  <c:v>28.875</c:v>
                </c:pt>
                <c:pt idx="4908">
                  <c:v>28.9</c:v>
                </c:pt>
                <c:pt idx="4909">
                  <c:v>28.975000000000001</c:v>
                </c:pt>
                <c:pt idx="4910">
                  <c:v>28.774999999999999</c:v>
                </c:pt>
                <c:pt idx="4911">
                  <c:v>28.4</c:v>
                </c:pt>
                <c:pt idx="4912">
                  <c:v>28.074999999999999</c:v>
                </c:pt>
                <c:pt idx="4913">
                  <c:v>27.625</c:v>
                </c:pt>
                <c:pt idx="4914">
                  <c:v>27.05</c:v>
                </c:pt>
                <c:pt idx="4915">
                  <c:v>26.524999999999999</c:v>
                </c:pt>
                <c:pt idx="4916">
                  <c:v>26.475000000000001</c:v>
                </c:pt>
                <c:pt idx="4917">
                  <c:v>26.5</c:v>
                </c:pt>
                <c:pt idx="4918">
                  <c:v>26.574999999999999</c:v>
                </c:pt>
                <c:pt idx="4919">
                  <c:v>26.675000000000001</c:v>
                </c:pt>
                <c:pt idx="4920">
                  <c:v>26.7</c:v>
                </c:pt>
                <c:pt idx="4921">
                  <c:v>26.774999999999999</c:v>
                </c:pt>
                <c:pt idx="4922">
                  <c:v>26.65</c:v>
                </c:pt>
                <c:pt idx="4923">
                  <c:v>26.45</c:v>
                </c:pt>
                <c:pt idx="4924">
                  <c:v>26.25</c:v>
                </c:pt>
                <c:pt idx="4925">
                  <c:v>26.274999999999999</c:v>
                </c:pt>
                <c:pt idx="4926">
                  <c:v>26.3</c:v>
                </c:pt>
                <c:pt idx="4927">
                  <c:v>26.375</c:v>
                </c:pt>
                <c:pt idx="4928">
                  <c:v>26.175000000000001</c:v>
                </c:pt>
                <c:pt idx="4929">
                  <c:v>25.8</c:v>
                </c:pt>
                <c:pt idx="4930">
                  <c:v>25.475000000000001</c:v>
                </c:pt>
                <c:pt idx="4931">
                  <c:v>25.4</c:v>
                </c:pt>
                <c:pt idx="4932">
                  <c:v>25.475000000000001</c:v>
                </c:pt>
                <c:pt idx="4933">
                  <c:v>25.5</c:v>
                </c:pt>
                <c:pt idx="4934">
                  <c:v>25.5</c:v>
                </c:pt>
                <c:pt idx="4935">
                  <c:v>25.574999999999999</c:v>
                </c:pt>
                <c:pt idx="4936">
                  <c:v>25.6</c:v>
                </c:pt>
                <c:pt idx="4937">
                  <c:v>25.375</c:v>
                </c:pt>
                <c:pt idx="4938">
                  <c:v>25.15</c:v>
                </c:pt>
                <c:pt idx="4939">
                  <c:v>24.875</c:v>
                </c:pt>
                <c:pt idx="4940">
                  <c:v>24.8</c:v>
                </c:pt>
                <c:pt idx="4941">
                  <c:v>24.8</c:v>
                </c:pt>
                <c:pt idx="4942">
                  <c:v>24.8</c:v>
                </c:pt>
                <c:pt idx="4943">
                  <c:v>25.175000000000001</c:v>
                </c:pt>
                <c:pt idx="4944">
                  <c:v>25.75</c:v>
                </c:pt>
                <c:pt idx="4945">
                  <c:v>26.274999999999999</c:v>
                </c:pt>
                <c:pt idx="4946">
                  <c:v>26.175000000000001</c:v>
                </c:pt>
                <c:pt idx="4947">
                  <c:v>25.95</c:v>
                </c:pt>
                <c:pt idx="4948">
                  <c:v>25.675000000000001</c:v>
                </c:pt>
                <c:pt idx="4949">
                  <c:v>25.824999999999999</c:v>
                </c:pt>
                <c:pt idx="4950">
                  <c:v>26.2</c:v>
                </c:pt>
                <c:pt idx="4951">
                  <c:v>26.524999999999999</c:v>
                </c:pt>
                <c:pt idx="4952">
                  <c:v>27.125</c:v>
                </c:pt>
                <c:pt idx="4953">
                  <c:v>27.9</c:v>
                </c:pt>
                <c:pt idx="4954">
                  <c:v>28.625</c:v>
                </c:pt>
                <c:pt idx="4955">
                  <c:v>28.725000000000001</c:v>
                </c:pt>
                <c:pt idx="4956">
                  <c:v>28.625</c:v>
                </c:pt>
                <c:pt idx="4957">
                  <c:v>28.524999999999999</c:v>
                </c:pt>
                <c:pt idx="4958">
                  <c:v>28.425000000000001</c:v>
                </c:pt>
                <c:pt idx="4959">
                  <c:v>28.324999999999999</c:v>
                </c:pt>
                <c:pt idx="4960">
                  <c:v>28.225000000000001</c:v>
                </c:pt>
                <c:pt idx="4961">
                  <c:v>27.824999999999999</c:v>
                </c:pt>
                <c:pt idx="4962">
                  <c:v>27.4</c:v>
                </c:pt>
                <c:pt idx="4963">
                  <c:v>26.925000000000001</c:v>
                </c:pt>
                <c:pt idx="4964">
                  <c:v>26.8</c:v>
                </c:pt>
                <c:pt idx="4965">
                  <c:v>26.725000000000001</c:v>
                </c:pt>
                <c:pt idx="4966">
                  <c:v>26.7</c:v>
                </c:pt>
                <c:pt idx="4967">
                  <c:v>26.7</c:v>
                </c:pt>
                <c:pt idx="4968">
                  <c:v>26.625</c:v>
                </c:pt>
                <c:pt idx="4969">
                  <c:v>26.6</c:v>
                </c:pt>
                <c:pt idx="4970">
                  <c:v>26.225000000000001</c:v>
                </c:pt>
                <c:pt idx="4971">
                  <c:v>25.8</c:v>
                </c:pt>
                <c:pt idx="4972">
                  <c:v>25.324999999999999</c:v>
                </c:pt>
                <c:pt idx="4973">
                  <c:v>25.725000000000001</c:v>
                </c:pt>
                <c:pt idx="4974">
                  <c:v>26.5</c:v>
                </c:pt>
                <c:pt idx="4975">
                  <c:v>27.225000000000001</c:v>
                </c:pt>
                <c:pt idx="4976">
                  <c:v>27.925000000000001</c:v>
                </c:pt>
                <c:pt idx="4977">
                  <c:v>28.7</c:v>
                </c:pt>
                <c:pt idx="4978">
                  <c:v>29.425000000000001</c:v>
                </c:pt>
                <c:pt idx="4979">
                  <c:v>29.524999999999999</c:v>
                </c:pt>
                <c:pt idx="4980">
                  <c:v>29.5</c:v>
                </c:pt>
                <c:pt idx="4981">
                  <c:v>29.425000000000001</c:v>
                </c:pt>
                <c:pt idx="4982">
                  <c:v>29.324999999999999</c:v>
                </c:pt>
                <c:pt idx="4983">
                  <c:v>29.15</c:v>
                </c:pt>
                <c:pt idx="4984">
                  <c:v>29.024999999999999</c:v>
                </c:pt>
                <c:pt idx="4985">
                  <c:v>28.774999999999999</c:v>
                </c:pt>
                <c:pt idx="4986">
                  <c:v>28.4</c:v>
                </c:pt>
                <c:pt idx="4987">
                  <c:v>28.074999999999999</c:v>
                </c:pt>
                <c:pt idx="4988">
                  <c:v>28</c:v>
                </c:pt>
                <c:pt idx="4989">
                  <c:v>28</c:v>
                </c:pt>
                <c:pt idx="4990">
                  <c:v>27.925000000000001</c:v>
                </c:pt>
                <c:pt idx="4991">
                  <c:v>27.824999999999999</c:v>
                </c:pt>
                <c:pt idx="4992">
                  <c:v>27.725000000000001</c:v>
                </c:pt>
                <c:pt idx="4993">
                  <c:v>27.625</c:v>
                </c:pt>
                <c:pt idx="4994">
                  <c:v>27.225000000000001</c:v>
                </c:pt>
                <c:pt idx="4995">
                  <c:v>26.8</c:v>
                </c:pt>
                <c:pt idx="4996">
                  <c:v>26.324999999999999</c:v>
                </c:pt>
                <c:pt idx="4997">
                  <c:v>26.274999999999999</c:v>
                </c:pt>
                <c:pt idx="4998">
                  <c:v>26.3</c:v>
                </c:pt>
                <c:pt idx="4999">
                  <c:v>26.375</c:v>
                </c:pt>
                <c:pt idx="5000">
                  <c:v>27.074999999999999</c:v>
                </c:pt>
                <c:pt idx="5001">
                  <c:v>27.9</c:v>
                </c:pt>
                <c:pt idx="5002">
                  <c:v>28.774999999999999</c:v>
                </c:pt>
                <c:pt idx="5003">
                  <c:v>28.625</c:v>
                </c:pt>
                <c:pt idx="5004">
                  <c:v>28.05</c:v>
                </c:pt>
                <c:pt idx="5005">
                  <c:v>27.524999999999999</c:v>
                </c:pt>
                <c:pt idx="5006">
                  <c:v>27.324999999999999</c:v>
                </c:pt>
                <c:pt idx="5007">
                  <c:v>27.3</c:v>
                </c:pt>
                <c:pt idx="5008">
                  <c:v>27.225000000000001</c:v>
                </c:pt>
                <c:pt idx="5009">
                  <c:v>27.05</c:v>
                </c:pt>
                <c:pt idx="5010">
                  <c:v>26.85</c:v>
                </c:pt>
                <c:pt idx="5011">
                  <c:v>26.65</c:v>
                </c:pt>
                <c:pt idx="5012">
                  <c:v>26.824999999999999</c:v>
                </c:pt>
                <c:pt idx="5013">
                  <c:v>27.05</c:v>
                </c:pt>
                <c:pt idx="5014">
                  <c:v>27.324999999999999</c:v>
                </c:pt>
                <c:pt idx="5015">
                  <c:v>27.25</c:v>
                </c:pt>
                <c:pt idx="5016">
                  <c:v>27.05</c:v>
                </c:pt>
                <c:pt idx="5017">
                  <c:v>26.85</c:v>
                </c:pt>
                <c:pt idx="5018">
                  <c:v>26.725000000000001</c:v>
                </c:pt>
                <c:pt idx="5019">
                  <c:v>26.55</c:v>
                </c:pt>
                <c:pt idx="5020">
                  <c:v>26.35</c:v>
                </c:pt>
                <c:pt idx="5021">
                  <c:v>26.675000000000001</c:v>
                </c:pt>
                <c:pt idx="5022">
                  <c:v>27.25</c:v>
                </c:pt>
                <c:pt idx="5023">
                  <c:v>27.774999999999999</c:v>
                </c:pt>
                <c:pt idx="5024">
                  <c:v>28.35</c:v>
                </c:pt>
                <c:pt idx="5025">
                  <c:v>28.875</c:v>
                </c:pt>
                <c:pt idx="5026">
                  <c:v>29.45</c:v>
                </c:pt>
                <c:pt idx="5027">
                  <c:v>29.675000000000001</c:v>
                </c:pt>
                <c:pt idx="5028">
                  <c:v>29.7</c:v>
                </c:pt>
                <c:pt idx="5029">
                  <c:v>29.774999999999999</c:v>
                </c:pt>
                <c:pt idx="5030">
                  <c:v>29.5</c:v>
                </c:pt>
                <c:pt idx="5031">
                  <c:v>29.1</c:v>
                </c:pt>
                <c:pt idx="5032">
                  <c:v>28.7</c:v>
                </c:pt>
                <c:pt idx="5033">
                  <c:v>28.3</c:v>
                </c:pt>
                <c:pt idx="5034">
                  <c:v>27.824999999999999</c:v>
                </c:pt>
                <c:pt idx="5035">
                  <c:v>27.4</c:v>
                </c:pt>
                <c:pt idx="5036">
                  <c:v>27.3</c:v>
                </c:pt>
                <c:pt idx="5037">
                  <c:v>27.375</c:v>
                </c:pt>
                <c:pt idx="5038">
                  <c:v>27.4</c:v>
                </c:pt>
                <c:pt idx="5039">
                  <c:v>27.324999999999999</c:v>
                </c:pt>
                <c:pt idx="5040">
                  <c:v>27.3</c:v>
                </c:pt>
                <c:pt idx="5041">
                  <c:v>27.225000000000001</c:v>
                </c:pt>
                <c:pt idx="5042">
                  <c:v>27.05</c:v>
                </c:pt>
                <c:pt idx="5043">
                  <c:v>26.85</c:v>
                </c:pt>
                <c:pt idx="5044">
                  <c:v>26.574999999999999</c:v>
                </c:pt>
                <c:pt idx="5045">
                  <c:v>26.95</c:v>
                </c:pt>
                <c:pt idx="5046">
                  <c:v>27.55</c:v>
                </c:pt>
                <c:pt idx="5047">
                  <c:v>28.15</c:v>
                </c:pt>
                <c:pt idx="5048">
                  <c:v>28.524999999999999</c:v>
                </c:pt>
                <c:pt idx="5049">
                  <c:v>28.9</c:v>
                </c:pt>
                <c:pt idx="5050">
                  <c:v>29.3</c:v>
                </c:pt>
                <c:pt idx="5051">
                  <c:v>29.475000000000001</c:v>
                </c:pt>
                <c:pt idx="5052">
                  <c:v>29.5</c:v>
                </c:pt>
                <c:pt idx="5053">
                  <c:v>29.574999999999999</c:v>
                </c:pt>
                <c:pt idx="5054">
                  <c:v>29.3</c:v>
                </c:pt>
                <c:pt idx="5055">
                  <c:v>28.9</c:v>
                </c:pt>
                <c:pt idx="5056">
                  <c:v>28.5</c:v>
                </c:pt>
                <c:pt idx="5057">
                  <c:v>28.175000000000001</c:v>
                </c:pt>
                <c:pt idx="5058">
                  <c:v>27.8</c:v>
                </c:pt>
                <c:pt idx="5059">
                  <c:v>27.475000000000001</c:v>
                </c:pt>
                <c:pt idx="5060">
                  <c:v>27.55</c:v>
                </c:pt>
                <c:pt idx="5061">
                  <c:v>27.675000000000001</c:v>
                </c:pt>
                <c:pt idx="5062">
                  <c:v>27.85</c:v>
                </c:pt>
                <c:pt idx="5063">
                  <c:v>27.75</c:v>
                </c:pt>
                <c:pt idx="5064">
                  <c:v>27.625</c:v>
                </c:pt>
                <c:pt idx="5065">
                  <c:v>27.45</c:v>
                </c:pt>
                <c:pt idx="5066">
                  <c:v>27.175000000000001</c:v>
                </c:pt>
                <c:pt idx="5067">
                  <c:v>26.8</c:v>
                </c:pt>
                <c:pt idx="5068">
                  <c:v>26.475000000000001</c:v>
                </c:pt>
                <c:pt idx="5069">
                  <c:v>26.774999999999999</c:v>
                </c:pt>
                <c:pt idx="5070">
                  <c:v>27.35</c:v>
                </c:pt>
                <c:pt idx="5071">
                  <c:v>27.875</c:v>
                </c:pt>
                <c:pt idx="5072">
                  <c:v>28.074999999999999</c:v>
                </c:pt>
                <c:pt idx="5073">
                  <c:v>28.25</c:v>
                </c:pt>
                <c:pt idx="5074">
                  <c:v>28.375</c:v>
                </c:pt>
                <c:pt idx="5075">
                  <c:v>28.4</c:v>
                </c:pt>
                <c:pt idx="5076">
                  <c:v>28.4</c:v>
                </c:pt>
                <c:pt idx="5077">
                  <c:v>28.4</c:v>
                </c:pt>
                <c:pt idx="5078">
                  <c:v>27.8</c:v>
                </c:pt>
                <c:pt idx="5079">
                  <c:v>27</c:v>
                </c:pt>
                <c:pt idx="5080">
                  <c:v>26.2</c:v>
                </c:pt>
                <c:pt idx="5081">
                  <c:v>26.6</c:v>
                </c:pt>
                <c:pt idx="5082">
                  <c:v>26.95</c:v>
                </c:pt>
                <c:pt idx="5083">
                  <c:v>27.15</c:v>
                </c:pt>
                <c:pt idx="5084">
                  <c:v>27.35</c:v>
                </c:pt>
                <c:pt idx="5085">
                  <c:v>27.475000000000001</c:v>
                </c:pt>
                <c:pt idx="5086">
                  <c:v>27.5</c:v>
                </c:pt>
                <c:pt idx="5087">
                  <c:v>27.574999999999999</c:v>
                </c:pt>
                <c:pt idx="5088">
                  <c:v>27.6</c:v>
                </c:pt>
                <c:pt idx="5089">
                  <c:v>27.6</c:v>
                </c:pt>
                <c:pt idx="5090">
                  <c:v>27.675000000000001</c:v>
                </c:pt>
                <c:pt idx="5091">
                  <c:v>27.7</c:v>
                </c:pt>
                <c:pt idx="5092">
                  <c:v>27.7</c:v>
                </c:pt>
                <c:pt idx="5093">
                  <c:v>27.85</c:v>
                </c:pt>
                <c:pt idx="5094">
                  <c:v>28.2</c:v>
                </c:pt>
                <c:pt idx="5095">
                  <c:v>28.524999999999999</c:v>
                </c:pt>
                <c:pt idx="5096">
                  <c:v>29.125</c:v>
                </c:pt>
                <c:pt idx="5097">
                  <c:v>29.9</c:v>
                </c:pt>
                <c:pt idx="5098">
                  <c:v>30.625</c:v>
                </c:pt>
                <c:pt idx="5099">
                  <c:v>30.574999999999999</c:v>
                </c:pt>
                <c:pt idx="5100">
                  <c:v>30.35</c:v>
                </c:pt>
                <c:pt idx="5101">
                  <c:v>30.074999999999999</c:v>
                </c:pt>
                <c:pt idx="5102">
                  <c:v>29.774999999999999</c:v>
                </c:pt>
                <c:pt idx="5103">
                  <c:v>29.4</c:v>
                </c:pt>
                <c:pt idx="5104">
                  <c:v>29.074999999999999</c:v>
                </c:pt>
                <c:pt idx="5105">
                  <c:v>28.925000000000001</c:v>
                </c:pt>
                <c:pt idx="5106">
                  <c:v>28.75</c:v>
                </c:pt>
                <c:pt idx="5107">
                  <c:v>28.625</c:v>
                </c:pt>
                <c:pt idx="5108">
                  <c:v>28.524999999999999</c:v>
                </c:pt>
                <c:pt idx="5109">
                  <c:v>28.35</c:v>
                </c:pt>
                <c:pt idx="5110">
                  <c:v>28.225000000000001</c:v>
                </c:pt>
                <c:pt idx="5111">
                  <c:v>28.125</c:v>
                </c:pt>
                <c:pt idx="5112">
                  <c:v>27.95</c:v>
                </c:pt>
                <c:pt idx="5113">
                  <c:v>27.824999999999999</c:v>
                </c:pt>
                <c:pt idx="5114">
                  <c:v>27.8</c:v>
                </c:pt>
                <c:pt idx="5115">
                  <c:v>27.8</c:v>
                </c:pt>
                <c:pt idx="5116">
                  <c:v>27.8</c:v>
                </c:pt>
                <c:pt idx="5117">
                  <c:v>27.95</c:v>
                </c:pt>
                <c:pt idx="5118">
                  <c:v>28.15</c:v>
                </c:pt>
                <c:pt idx="5119">
                  <c:v>28.35</c:v>
                </c:pt>
                <c:pt idx="5120">
                  <c:v>28.7</c:v>
                </c:pt>
                <c:pt idx="5121">
                  <c:v>29.1</c:v>
                </c:pt>
                <c:pt idx="5122">
                  <c:v>29.5</c:v>
                </c:pt>
                <c:pt idx="5123">
                  <c:v>29.6</c:v>
                </c:pt>
                <c:pt idx="5124">
                  <c:v>29.524999999999999</c:v>
                </c:pt>
                <c:pt idx="5125">
                  <c:v>29.5</c:v>
                </c:pt>
                <c:pt idx="5126">
                  <c:v>29.5</c:v>
                </c:pt>
                <c:pt idx="5127">
                  <c:v>29.425000000000001</c:v>
                </c:pt>
                <c:pt idx="5128">
                  <c:v>29.4</c:v>
                </c:pt>
                <c:pt idx="5129">
                  <c:v>29.25</c:v>
                </c:pt>
                <c:pt idx="5130">
                  <c:v>28.975000000000001</c:v>
                </c:pt>
                <c:pt idx="5131">
                  <c:v>28.75</c:v>
                </c:pt>
                <c:pt idx="5132">
                  <c:v>28.55</c:v>
                </c:pt>
                <c:pt idx="5133">
                  <c:v>28.274999999999999</c:v>
                </c:pt>
                <c:pt idx="5134">
                  <c:v>28.05</c:v>
                </c:pt>
                <c:pt idx="5135">
                  <c:v>27.85</c:v>
                </c:pt>
                <c:pt idx="5136">
                  <c:v>27.65</c:v>
                </c:pt>
                <c:pt idx="5137">
                  <c:v>27.45</c:v>
                </c:pt>
                <c:pt idx="5138">
                  <c:v>27.25</c:v>
                </c:pt>
                <c:pt idx="5139">
                  <c:v>27.05</c:v>
                </c:pt>
                <c:pt idx="5140">
                  <c:v>26.85</c:v>
                </c:pt>
                <c:pt idx="5141">
                  <c:v>27.1</c:v>
                </c:pt>
                <c:pt idx="5142">
                  <c:v>27.5</c:v>
                </c:pt>
                <c:pt idx="5143">
                  <c:v>27.9</c:v>
                </c:pt>
                <c:pt idx="5144">
                  <c:v>27.7</c:v>
                </c:pt>
                <c:pt idx="5145">
                  <c:v>27.3</c:v>
                </c:pt>
                <c:pt idx="5146">
                  <c:v>26.9</c:v>
                </c:pt>
                <c:pt idx="5147">
                  <c:v>27.475000000000001</c:v>
                </c:pt>
                <c:pt idx="5148">
                  <c:v>28.45</c:v>
                </c:pt>
                <c:pt idx="5149">
                  <c:v>29.375</c:v>
                </c:pt>
                <c:pt idx="5150">
                  <c:v>29.6</c:v>
                </c:pt>
                <c:pt idx="5151">
                  <c:v>29.6</c:v>
                </c:pt>
                <c:pt idx="5152">
                  <c:v>29.6</c:v>
                </c:pt>
                <c:pt idx="5153">
                  <c:v>29.074999999999999</c:v>
                </c:pt>
                <c:pt idx="5154">
                  <c:v>28.3</c:v>
                </c:pt>
                <c:pt idx="5155">
                  <c:v>27.574999999999999</c:v>
                </c:pt>
                <c:pt idx="5156">
                  <c:v>27.475000000000001</c:v>
                </c:pt>
                <c:pt idx="5157">
                  <c:v>27.5</c:v>
                </c:pt>
                <c:pt idx="5158">
                  <c:v>27.574999999999999</c:v>
                </c:pt>
                <c:pt idx="5159">
                  <c:v>27.524999999999999</c:v>
                </c:pt>
                <c:pt idx="5160">
                  <c:v>27.5</c:v>
                </c:pt>
                <c:pt idx="5161">
                  <c:v>27.425000000000001</c:v>
                </c:pt>
                <c:pt idx="5162">
                  <c:v>27.324999999999999</c:v>
                </c:pt>
                <c:pt idx="5163">
                  <c:v>27.3</c:v>
                </c:pt>
                <c:pt idx="5164">
                  <c:v>27.225000000000001</c:v>
                </c:pt>
                <c:pt idx="5165">
                  <c:v>27.574999999999999</c:v>
                </c:pt>
                <c:pt idx="5166">
                  <c:v>28</c:v>
                </c:pt>
                <c:pt idx="5167">
                  <c:v>28.475000000000001</c:v>
                </c:pt>
                <c:pt idx="5168">
                  <c:v>28.975000000000001</c:v>
                </c:pt>
                <c:pt idx="5169">
                  <c:v>29.4</c:v>
                </c:pt>
                <c:pt idx="5170">
                  <c:v>29.875</c:v>
                </c:pt>
                <c:pt idx="5171">
                  <c:v>30.074999999999999</c:v>
                </c:pt>
                <c:pt idx="5172">
                  <c:v>30.1</c:v>
                </c:pt>
                <c:pt idx="5173">
                  <c:v>30.175000000000001</c:v>
                </c:pt>
                <c:pt idx="5174">
                  <c:v>29.9</c:v>
                </c:pt>
                <c:pt idx="5175">
                  <c:v>29.574999999999999</c:v>
                </c:pt>
                <c:pt idx="5176">
                  <c:v>29.2</c:v>
                </c:pt>
                <c:pt idx="5177">
                  <c:v>28.8</c:v>
                </c:pt>
                <c:pt idx="5178">
                  <c:v>28.475000000000001</c:v>
                </c:pt>
                <c:pt idx="5179">
                  <c:v>28.1</c:v>
                </c:pt>
                <c:pt idx="5180">
                  <c:v>28</c:v>
                </c:pt>
                <c:pt idx="5181">
                  <c:v>28</c:v>
                </c:pt>
                <c:pt idx="5182">
                  <c:v>28</c:v>
                </c:pt>
                <c:pt idx="5183">
                  <c:v>28</c:v>
                </c:pt>
                <c:pt idx="5184">
                  <c:v>28</c:v>
                </c:pt>
                <c:pt idx="5185">
                  <c:v>27.925000000000001</c:v>
                </c:pt>
                <c:pt idx="5186">
                  <c:v>27.9</c:v>
                </c:pt>
                <c:pt idx="5187">
                  <c:v>27.9</c:v>
                </c:pt>
                <c:pt idx="5188">
                  <c:v>27.9</c:v>
                </c:pt>
                <c:pt idx="5189">
                  <c:v>27.975000000000001</c:v>
                </c:pt>
                <c:pt idx="5190">
                  <c:v>28.15</c:v>
                </c:pt>
                <c:pt idx="5191">
                  <c:v>28.35</c:v>
                </c:pt>
                <c:pt idx="5192">
                  <c:v>28.85</c:v>
                </c:pt>
                <c:pt idx="5193">
                  <c:v>29.45</c:v>
                </c:pt>
                <c:pt idx="5194">
                  <c:v>30.05</c:v>
                </c:pt>
                <c:pt idx="5195">
                  <c:v>30.35</c:v>
                </c:pt>
                <c:pt idx="5196">
                  <c:v>30.55</c:v>
                </c:pt>
                <c:pt idx="5197">
                  <c:v>30.75</c:v>
                </c:pt>
                <c:pt idx="5198">
                  <c:v>30.425000000000001</c:v>
                </c:pt>
                <c:pt idx="5199">
                  <c:v>30</c:v>
                </c:pt>
                <c:pt idx="5200">
                  <c:v>29.524999999999999</c:v>
                </c:pt>
                <c:pt idx="5201">
                  <c:v>29.024999999999999</c:v>
                </c:pt>
                <c:pt idx="5202">
                  <c:v>28.45</c:v>
                </c:pt>
                <c:pt idx="5203">
                  <c:v>27.925000000000001</c:v>
                </c:pt>
                <c:pt idx="5204">
                  <c:v>27.725000000000001</c:v>
                </c:pt>
                <c:pt idx="5205">
                  <c:v>27.55</c:v>
                </c:pt>
                <c:pt idx="5206">
                  <c:v>27.425000000000001</c:v>
                </c:pt>
                <c:pt idx="5207">
                  <c:v>27.4</c:v>
                </c:pt>
                <c:pt idx="5208">
                  <c:v>27.4</c:v>
                </c:pt>
                <c:pt idx="5209">
                  <c:v>27.4</c:v>
                </c:pt>
                <c:pt idx="5210">
                  <c:v>27.4</c:v>
                </c:pt>
                <c:pt idx="5211">
                  <c:v>27.4</c:v>
                </c:pt>
                <c:pt idx="5212">
                  <c:v>27.4</c:v>
                </c:pt>
                <c:pt idx="5213">
                  <c:v>27.324999999999999</c:v>
                </c:pt>
                <c:pt idx="5214">
                  <c:v>27.15</c:v>
                </c:pt>
                <c:pt idx="5215">
                  <c:v>27.024999999999999</c:v>
                </c:pt>
                <c:pt idx="5216">
                  <c:v>29.55</c:v>
                </c:pt>
                <c:pt idx="5217">
                  <c:v>30.024999999999999</c:v>
                </c:pt>
                <c:pt idx="5218">
                  <c:v>29.524999999999999</c:v>
                </c:pt>
                <c:pt idx="5219">
                  <c:v>29.625</c:v>
                </c:pt>
                <c:pt idx="5220">
                  <c:v>30</c:v>
                </c:pt>
                <c:pt idx="5221">
                  <c:v>30.324999999999999</c:v>
                </c:pt>
                <c:pt idx="5222">
                  <c:v>30.024999999999999</c:v>
                </c:pt>
                <c:pt idx="5223">
                  <c:v>29.45</c:v>
                </c:pt>
                <c:pt idx="5224">
                  <c:v>28.925000000000001</c:v>
                </c:pt>
                <c:pt idx="5225">
                  <c:v>28.65</c:v>
                </c:pt>
                <c:pt idx="5226">
                  <c:v>28.45</c:v>
                </c:pt>
                <c:pt idx="5227">
                  <c:v>28.25</c:v>
                </c:pt>
                <c:pt idx="5228">
                  <c:v>28.125</c:v>
                </c:pt>
                <c:pt idx="5229">
                  <c:v>27.95</c:v>
                </c:pt>
                <c:pt idx="5230">
                  <c:v>27.824999999999999</c:v>
                </c:pt>
                <c:pt idx="5231">
                  <c:v>27.8</c:v>
                </c:pt>
                <c:pt idx="5232">
                  <c:v>27.8</c:v>
                </c:pt>
                <c:pt idx="5233">
                  <c:v>27.8</c:v>
                </c:pt>
                <c:pt idx="5234">
                  <c:v>27.875</c:v>
                </c:pt>
                <c:pt idx="5235">
                  <c:v>27.9</c:v>
                </c:pt>
                <c:pt idx="5236">
                  <c:v>27.975000000000001</c:v>
                </c:pt>
                <c:pt idx="5237">
                  <c:v>28.225000000000001</c:v>
                </c:pt>
                <c:pt idx="5238">
                  <c:v>28.45</c:v>
                </c:pt>
                <c:pt idx="5239">
                  <c:v>28.725000000000001</c:v>
                </c:pt>
                <c:pt idx="5240">
                  <c:v>29.175000000000001</c:v>
                </c:pt>
                <c:pt idx="5241">
                  <c:v>29.75</c:v>
                </c:pt>
                <c:pt idx="5242">
                  <c:v>30.274999999999999</c:v>
                </c:pt>
                <c:pt idx="5243">
                  <c:v>28.824999999999999</c:v>
                </c:pt>
                <c:pt idx="5244">
                  <c:v>26.65</c:v>
                </c:pt>
                <c:pt idx="5245">
                  <c:v>24.524999999999999</c:v>
                </c:pt>
                <c:pt idx="5246">
                  <c:v>25.274999999999999</c:v>
                </c:pt>
                <c:pt idx="5247">
                  <c:v>26.975000000000001</c:v>
                </c:pt>
                <c:pt idx="5248">
                  <c:v>28.675000000000001</c:v>
                </c:pt>
                <c:pt idx="5249">
                  <c:v>28.95</c:v>
                </c:pt>
                <c:pt idx="5250">
                  <c:v>28.824999999999999</c:v>
                </c:pt>
                <c:pt idx="5251">
                  <c:v>28.65</c:v>
                </c:pt>
                <c:pt idx="5252">
                  <c:v>28.524999999999999</c:v>
                </c:pt>
                <c:pt idx="5253">
                  <c:v>28.35</c:v>
                </c:pt>
                <c:pt idx="5254">
                  <c:v>28.225000000000001</c:v>
                </c:pt>
                <c:pt idx="5255">
                  <c:v>28.125</c:v>
                </c:pt>
                <c:pt idx="5256">
                  <c:v>28.024999999999999</c:v>
                </c:pt>
                <c:pt idx="5257">
                  <c:v>27.925000000000001</c:v>
                </c:pt>
                <c:pt idx="5258">
                  <c:v>27.824999999999999</c:v>
                </c:pt>
                <c:pt idx="5259">
                  <c:v>27.725000000000001</c:v>
                </c:pt>
                <c:pt idx="5260">
                  <c:v>27.625</c:v>
                </c:pt>
                <c:pt idx="5261">
                  <c:v>27.375</c:v>
                </c:pt>
                <c:pt idx="5262">
                  <c:v>27.15</c:v>
                </c:pt>
                <c:pt idx="5263">
                  <c:v>26.875</c:v>
                </c:pt>
                <c:pt idx="5264">
                  <c:v>27.625</c:v>
                </c:pt>
                <c:pt idx="5265">
                  <c:v>28.8</c:v>
                </c:pt>
                <c:pt idx="5266">
                  <c:v>29.925000000000001</c:v>
                </c:pt>
                <c:pt idx="5267">
                  <c:v>30.274999999999999</c:v>
                </c:pt>
                <c:pt idx="5268">
                  <c:v>30.45</c:v>
                </c:pt>
                <c:pt idx="5269">
                  <c:v>30.574999999999999</c:v>
                </c:pt>
                <c:pt idx="5270">
                  <c:v>30.375</c:v>
                </c:pt>
                <c:pt idx="5271">
                  <c:v>30.15</c:v>
                </c:pt>
                <c:pt idx="5272">
                  <c:v>29.875</c:v>
                </c:pt>
                <c:pt idx="5273">
                  <c:v>28.824999999999999</c:v>
                </c:pt>
                <c:pt idx="5274">
                  <c:v>27.6</c:v>
                </c:pt>
                <c:pt idx="5275">
                  <c:v>26.324999999999999</c:v>
                </c:pt>
                <c:pt idx="5276">
                  <c:v>26.225000000000001</c:v>
                </c:pt>
                <c:pt idx="5277">
                  <c:v>26.6</c:v>
                </c:pt>
                <c:pt idx="5278">
                  <c:v>26.925000000000001</c:v>
                </c:pt>
                <c:pt idx="5279">
                  <c:v>27.074999999999999</c:v>
                </c:pt>
                <c:pt idx="5280">
                  <c:v>27.175000000000001</c:v>
                </c:pt>
                <c:pt idx="5281">
                  <c:v>27.274999999999999</c:v>
                </c:pt>
                <c:pt idx="5282">
                  <c:v>27.375</c:v>
                </c:pt>
                <c:pt idx="5283">
                  <c:v>27.475000000000001</c:v>
                </c:pt>
                <c:pt idx="5284">
                  <c:v>27.574999999999999</c:v>
                </c:pt>
                <c:pt idx="5285">
                  <c:v>26.625</c:v>
                </c:pt>
                <c:pt idx="5286">
                  <c:v>25.4</c:v>
                </c:pt>
                <c:pt idx="5287">
                  <c:v>24.125</c:v>
                </c:pt>
                <c:pt idx="5288">
                  <c:v>24.1</c:v>
                </c:pt>
                <c:pt idx="5289">
                  <c:v>24.5</c:v>
                </c:pt>
                <c:pt idx="5290">
                  <c:v>24.9</c:v>
                </c:pt>
                <c:pt idx="5291">
                  <c:v>25.524999999999999</c:v>
                </c:pt>
                <c:pt idx="5292">
                  <c:v>26.15</c:v>
                </c:pt>
                <c:pt idx="5293">
                  <c:v>26.824999999999999</c:v>
                </c:pt>
                <c:pt idx="5294">
                  <c:v>27.15</c:v>
                </c:pt>
                <c:pt idx="5295">
                  <c:v>27.35</c:v>
                </c:pt>
                <c:pt idx="5296">
                  <c:v>27.55</c:v>
                </c:pt>
                <c:pt idx="5297">
                  <c:v>27.675000000000001</c:v>
                </c:pt>
                <c:pt idx="5298">
                  <c:v>27.7</c:v>
                </c:pt>
                <c:pt idx="5299">
                  <c:v>27.774999999999999</c:v>
                </c:pt>
                <c:pt idx="5300">
                  <c:v>27.725000000000001</c:v>
                </c:pt>
                <c:pt idx="5301">
                  <c:v>27.7</c:v>
                </c:pt>
                <c:pt idx="5302">
                  <c:v>27.625</c:v>
                </c:pt>
                <c:pt idx="5303">
                  <c:v>27.6</c:v>
                </c:pt>
                <c:pt idx="5304">
                  <c:v>27.524999999999999</c:v>
                </c:pt>
                <c:pt idx="5305">
                  <c:v>27.5</c:v>
                </c:pt>
                <c:pt idx="5306">
                  <c:v>27.5</c:v>
                </c:pt>
                <c:pt idx="5307">
                  <c:v>27.425000000000001</c:v>
                </c:pt>
                <c:pt idx="5308">
                  <c:v>27.4</c:v>
                </c:pt>
                <c:pt idx="5309">
                  <c:v>27.625</c:v>
                </c:pt>
                <c:pt idx="5310">
                  <c:v>27.85</c:v>
                </c:pt>
                <c:pt idx="5311">
                  <c:v>28.125</c:v>
                </c:pt>
                <c:pt idx="5312">
                  <c:v>28.425000000000001</c:v>
                </c:pt>
                <c:pt idx="5313">
                  <c:v>28.8</c:v>
                </c:pt>
                <c:pt idx="5314">
                  <c:v>29.125</c:v>
                </c:pt>
                <c:pt idx="5315">
                  <c:v>29.425000000000001</c:v>
                </c:pt>
                <c:pt idx="5316">
                  <c:v>29.8</c:v>
                </c:pt>
                <c:pt idx="5317">
                  <c:v>30.125</c:v>
                </c:pt>
                <c:pt idx="5318">
                  <c:v>29.9</c:v>
                </c:pt>
                <c:pt idx="5319">
                  <c:v>29.5</c:v>
                </c:pt>
                <c:pt idx="5320">
                  <c:v>29.1</c:v>
                </c:pt>
                <c:pt idx="5321">
                  <c:v>28.625</c:v>
                </c:pt>
                <c:pt idx="5322">
                  <c:v>28.2</c:v>
                </c:pt>
                <c:pt idx="5323">
                  <c:v>27.725000000000001</c:v>
                </c:pt>
                <c:pt idx="5324">
                  <c:v>27.6</c:v>
                </c:pt>
                <c:pt idx="5325">
                  <c:v>27.6</c:v>
                </c:pt>
                <c:pt idx="5326">
                  <c:v>27.6</c:v>
                </c:pt>
                <c:pt idx="5327">
                  <c:v>27.524999999999999</c:v>
                </c:pt>
                <c:pt idx="5328">
                  <c:v>27.5</c:v>
                </c:pt>
                <c:pt idx="5329">
                  <c:v>27.425000000000001</c:v>
                </c:pt>
                <c:pt idx="5330">
                  <c:v>27.324999999999999</c:v>
                </c:pt>
                <c:pt idx="5331">
                  <c:v>27.3</c:v>
                </c:pt>
                <c:pt idx="5332">
                  <c:v>27.225000000000001</c:v>
                </c:pt>
                <c:pt idx="5333">
                  <c:v>27.274999999999999</c:v>
                </c:pt>
                <c:pt idx="5334">
                  <c:v>27.3</c:v>
                </c:pt>
                <c:pt idx="5335">
                  <c:v>27.375</c:v>
                </c:pt>
                <c:pt idx="5336">
                  <c:v>27.925000000000001</c:v>
                </c:pt>
                <c:pt idx="5337">
                  <c:v>28.7</c:v>
                </c:pt>
                <c:pt idx="5338">
                  <c:v>29.425000000000001</c:v>
                </c:pt>
                <c:pt idx="5339">
                  <c:v>29.75</c:v>
                </c:pt>
                <c:pt idx="5340">
                  <c:v>29.95</c:v>
                </c:pt>
                <c:pt idx="5341">
                  <c:v>30.15</c:v>
                </c:pt>
                <c:pt idx="5342">
                  <c:v>29.824999999999999</c:v>
                </c:pt>
                <c:pt idx="5343">
                  <c:v>29.4</c:v>
                </c:pt>
                <c:pt idx="5344">
                  <c:v>28.925000000000001</c:v>
                </c:pt>
                <c:pt idx="5345">
                  <c:v>28.65</c:v>
                </c:pt>
                <c:pt idx="5346">
                  <c:v>28.45</c:v>
                </c:pt>
                <c:pt idx="5347">
                  <c:v>28.25</c:v>
                </c:pt>
                <c:pt idx="5348">
                  <c:v>27.75</c:v>
                </c:pt>
                <c:pt idx="5349">
                  <c:v>27.15</c:v>
                </c:pt>
                <c:pt idx="5350">
                  <c:v>26.55</c:v>
                </c:pt>
                <c:pt idx="5351">
                  <c:v>26.475000000000001</c:v>
                </c:pt>
                <c:pt idx="5352">
                  <c:v>26.574999999999999</c:v>
                </c:pt>
                <c:pt idx="5353">
                  <c:v>26.675000000000001</c:v>
                </c:pt>
                <c:pt idx="5354">
                  <c:v>26.774999999999999</c:v>
                </c:pt>
                <c:pt idx="5355">
                  <c:v>26.875</c:v>
                </c:pt>
                <c:pt idx="5356">
                  <c:v>26.975000000000001</c:v>
                </c:pt>
                <c:pt idx="5357">
                  <c:v>26.475000000000001</c:v>
                </c:pt>
                <c:pt idx="5358">
                  <c:v>25.7</c:v>
                </c:pt>
                <c:pt idx="5359">
                  <c:v>24.975000000000001</c:v>
                </c:pt>
                <c:pt idx="5360">
                  <c:v>24.95</c:v>
                </c:pt>
                <c:pt idx="5361">
                  <c:v>25.074999999999999</c:v>
                </c:pt>
                <c:pt idx="5362">
                  <c:v>25.25</c:v>
                </c:pt>
                <c:pt idx="5363">
                  <c:v>25.45</c:v>
                </c:pt>
                <c:pt idx="5364">
                  <c:v>25.574999999999999</c:v>
                </c:pt>
                <c:pt idx="5365">
                  <c:v>25.75</c:v>
                </c:pt>
                <c:pt idx="5366">
                  <c:v>26.024999999999999</c:v>
                </c:pt>
                <c:pt idx="5367">
                  <c:v>26.25</c:v>
                </c:pt>
                <c:pt idx="5368">
                  <c:v>26.524999999999999</c:v>
                </c:pt>
                <c:pt idx="5369">
                  <c:v>26.225000000000001</c:v>
                </c:pt>
                <c:pt idx="5370">
                  <c:v>25.65</c:v>
                </c:pt>
                <c:pt idx="5371">
                  <c:v>25.125</c:v>
                </c:pt>
                <c:pt idx="5372">
                  <c:v>24.7</c:v>
                </c:pt>
                <c:pt idx="5373">
                  <c:v>24.375</c:v>
                </c:pt>
                <c:pt idx="5374">
                  <c:v>24</c:v>
                </c:pt>
                <c:pt idx="5375">
                  <c:v>24.05</c:v>
                </c:pt>
                <c:pt idx="5376">
                  <c:v>24.25</c:v>
                </c:pt>
                <c:pt idx="5377">
                  <c:v>24.45</c:v>
                </c:pt>
                <c:pt idx="5378">
                  <c:v>24.725000000000001</c:v>
                </c:pt>
                <c:pt idx="5379">
                  <c:v>24.95</c:v>
                </c:pt>
                <c:pt idx="5380">
                  <c:v>25.15</c:v>
                </c:pt>
                <c:pt idx="5381">
                  <c:v>25.35</c:v>
                </c:pt>
                <c:pt idx="5382">
                  <c:v>25.55</c:v>
                </c:pt>
                <c:pt idx="5383">
                  <c:v>25.75</c:v>
                </c:pt>
                <c:pt idx="5384">
                  <c:v>26.175000000000001</c:v>
                </c:pt>
                <c:pt idx="5385">
                  <c:v>26.75</c:v>
                </c:pt>
                <c:pt idx="5386">
                  <c:v>27.274999999999999</c:v>
                </c:pt>
                <c:pt idx="5387">
                  <c:v>26.875</c:v>
                </c:pt>
                <c:pt idx="5388">
                  <c:v>26.1</c:v>
                </c:pt>
                <c:pt idx="5389">
                  <c:v>25.375</c:v>
                </c:pt>
                <c:pt idx="5390">
                  <c:v>25.2</c:v>
                </c:pt>
                <c:pt idx="5391">
                  <c:v>25.2</c:v>
                </c:pt>
                <c:pt idx="5392">
                  <c:v>25.2</c:v>
                </c:pt>
                <c:pt idx="5393">
                  <c:v>25.2</c:v>
                </c:pt>
                <c:pt idx="5394">
                  <c:v>25.2</c:v>
                </c:pt>
                <c:pt idx="5395">
                  <c:v>25.2</c:v>
                </c:pt>
                <c:pt idx="5396">
                  <c:v>24.975000000000001</c:v>
                </c:pt>
                <c:pt idx="5397">
                  <c:v>24.675000000000001</c:v>
                </c:pt>
                <c:pt idx="5398">
                  <c:v>24.375</c:v>
                </c:pt>
                <c:pt idx="5399">
                  <c:v>24.45</c:v>
                </c:pt>
                <c:pt idx="5400">
                  <c:v>24.65</c:v>
                </c:pt>
                <c:pt idx="5401">
                  <c:v>24.85</c:v>
                </c:pt>
                <c:pt idx="5402">
                  <c:v>25.05</c:v>
                </c:pt>
                <c:pt idx="5403">
                  <c:v>25.25</c:v>
                </c:pt>
                <c:pt idx="5404">
                  <c:v>25.45</c:v>
                </c:pt>
                <c:pt idx="5405">
                  <c:v>25.425000000000001</c:v>
                </c:pt>
                <c:pt idx="5406">
                  <c:v>25.324999999999999</c:v>
                </c:pt>
                <c:pt idx="5407">
                  <c:v>25.225000000000001</c:v>
                </c:pt>
                <c:pt idx="5408">
                  <c:v>25.35</c:v>
                </c:pt>
                <c:pt idx="5409">
                  <c:v>25.475000000000001</c:v>
                </c:pt>
                <c:pt idx="5410">
                  <c:v>25.65</c:v>
                </c:pt>
                <c:pt idx="5411">
                  <c:v>25.774999999999999</c:v>
                </c:pt>
                <c:pt idx="5412">
                  <c:v>25.875</c:v>
                </c:pt>
                <c:pt idx="5413">
                  <c:v>25.975000000000001</c:v>
                </c:pt>
                <c:pt idx="5414">
                  <c:v>25.625</c:v>
                </c:pt>
                <c:pt idx="5415">
                  <c:v>25.2</c:v>
                </c:pt>
                <c:pt idx="5416">
                  <c:v>24.725000000000001</c:v>
                </c:pt>
                <c:pt idx="5417">
                  <c:v>24.524999999999999</c:v>
                </c:pt>
                <c:pt idx="5418">
                  <c:v>24.35</c:v>
                </c:pt>
                <c:pt idx="5419">
                  <c:v>24.225000000000001</c:v>
                </c:pt>
                <c:pt idx="5420">
                  <c:v>24.274999999999999</c:v>
                </c:pt>
                <c:pt idx="5421">
                  <c:v>24.3</c:v>
                </c:pt>
                <c:pt idx="5422">
                  <c:v>24.375</c:v>
                </c:pt>
                <c:pt idx="5423">
                  <c:v>24.7</c:v>
                </c:pt>
                <c:pt idx="5424">
                  <c:v>25.175000000000001</c:v>
                </c:pt>
                <c:pt idx="5425">
                  <c:v>25.6</c:v>
                </c:pt>
                <c:pt idx="5426">
                  <c:v>26</c:v>
                </c:pt>
                <c:pt idx="5427">
                  <c:v>26.475000000000001</c:v>
                </c:pt>
                <c:pt idx="5428">
                  <c:v>26.9</c:v>
                </c:pt>
                <c:pt idx="5429">
                  <c:v>27.3</c:v>
                </c:pt>
                <c:pt idx="5430">
                  <c:v>27.774999999999999</c:v>
                </c:pt>
                <c:pt idx="5431">
                  <c:v>28.2</c:v>
                </c:pt>
                <c:pt idx="5432">
                  <c:v>28.6</c:v>
                </c:pt>
                <c:pt idx="5433">
                  <c:v>29.074999999999999</c:v>
                </c:pt>
                <c:pt idx="5434">
                  <c:v>29.5</c:v>
                </c:pt>
                <c:pt idx="5435">
                  <c:v>29.675000000000001</c:v>
                </c:pt>
                <c:pt idx="5436">
                  <c:v>29.85</c:v>
                </c:pt>
                <c:pt idx="5437">
                  <c:v>29.975000000000001</c:v>
                </c:pt>
                <c:pt idx="5438">
                  <c:v>29.475000000000001</c:v>
                </c:pt>
                <c:pt idx="5439">
                  <c:v>28.7</c:v>
                </c:pt>
                <c:pt idx="5440">
                  <c:v>27.975000000000001</c:v>
                </c:pt>
                <c:pt idx="5441">
                  <c:v>27.574999999999999</c:v>
                </c:pt>
                <c:pt idx="5442">
                  <c:v>27.2</c:v>
                </c:pt>
                <c:pt idx="5443">
                  <c:v>26.875</c:v>
                </c:pt>
                <c:pt idx="5444">
                  <c:v>26.725000000000001</c:v>
                </c:pt>
                <c:pt idx="5445">
                  <c:v>26.7</c:v>
                </c:pt>
                <c:pt idx="5446">
                  <c:v>26.625</c:v>
                </c:pt>
                <c:pt idx="5447">
                  <c:v>26.675000000000001</c:v>
                </c:pt>
                <c:pt idx="5448">
                  <c:v>26.774999999999999</c:v>
                </c:pt>
                <c:pt idx="5449">
                  <c:v>26.8</c:v>
                </c:pt>
                <c:pt idx="5450">
                  <c:v>26.875</c:v>
                </c:pt>
                <c:pt idx="5451">
                  <c:v>26.9</c:v>
                </c:pt>
                <c:pt idx="5452">
                  <c:v>26.975000000000001</c:v>
                </c:pt>
                <c:pt idx="5453">
                  <c:v>27.15</c:v>
                </c:pt>
                <c:pt idx="5454">
                  <c:v>27.274999999999999</c:v>
                </c:pt>
                <c:pt idx="5455">
                  <c:v>27.45</c:v>
                </c:pt>
                <c:pt idx="5456">
                  <c:v>27.95</c:v>
                </c:pt>
                <c:pt idx="5457">
                  <c:v>28.475000000000001</c:v>
                </c:pt>
                <c:pt idx="5458">
                  <c:v>29.05</c:v>
                </c:pt>
                <c:pt idx="5459">
                  <c:v>28.975000000000001</c:v>
                </c:pt>
                <c:pt idx="5460">
                  <c:v>28.75</c:v>
                </c:pt>
                <c:pt idx="5461">
                  <c:v>28.475000000000001</c:v>
                </c:pt>
                <c:pt idx="5462">
                  <c:v>28.175000000000001</c:v>
                </c:pt>
                <c:pt idx="5463">
                  <c:v>27.95</c:v>
                </c:pt>
                <c:pt idx="5464">
                  <c:v>27.675000000000001</c:v>
                </c:pt>
                <c:pt idx="5465">
                  <c:v>27.3</c:v>
                </c:pt>
                <c:pt idx="5466">
                  <c:v>26.9</c:v>
                </c:pt>
                <c:pt idx="5467">
                  <c:v>26.5</c:v>
                </c:pt>
                <c:pt idx="5468">
                  <c:v>26.475000000000001</c:v>
                </c:pt>
                <c:pt idx="5469">
                  <c:v>26.65</c:v>
                </c:pt>
                <c:pt idx="5470">
                  <c:v>26.774999999999999</c:v>
                </c:pt>
                <c:pt idx="5471">
                  <c:v>26.8</c:v>
                </c:pt>
                <c:pt idx="5472">
                  <c:v>26.8</c:v>
                </c:pt>
                <c:pt idx="5473">
                  <c:v>26.8</c:v>
                </c:pt>
                <c:pt idx="5474">
                  <c:v>26.8</c:v>
                </c:pt>
                <c:pt idx="5475">
                  <c:v>26.8</c:v>
                </c:pt>
                <c:pt idx="5476">
                  <c:v>26.8</c:v>
                </c:pt>
                <c:pt idx="5477">
                  <c:v>26.875</c:v>
                </c:pt>
                <c:pt idx="5478">
                  <c:v>27.05</c:v>
                </c:pt>
                <c:pt idx="5479">
                  <c:v>27.175000000000001</c:v>
                </c:pt>
                <c:pt idx="5480">
                  <c:v>26.975000000000001</c:v>
                </c:pt>
                <c:pt idx="5481">
                  <c:v>26.6</c:v>
                </c:pt>
                <c:pt idx="5482">
                  <c:v>26.274999999999999</c:v>
                </c:pt>
                <c:pt idx="5483">
                  <c:v>26.574999999999999</c:v>
                </c:pt>
                <c:pt idx="5484">
                  <c:v>27.15</c:v>
                </c:pt>
                <c:pt idx="5485">
                  <c:v>27.675000000000001</c:v>
                </c:pt>
                <c:pt idx="5486">
                  <c:v>27.425000000000001</c:v>
                </c:pt>
                <c:pt idx="5487">
                  <c:v>26.85</c:v>
                </c:pt>
                <c:pt idx="5488">
                  <c:v>26.324999999999999</c:v>
                </c:pt>
                <c:pt idx="5489">
                  <c:v>25.824999999999999</c:v>
                </c:pt>
                <c:pt idx="5490">
                  <c:v>25.4</c:v>
                </c:pt>
                <c:pt idx="5491">
                  <c:v>24.925000000000001</c:v>
                </c:pt>
                <c:pt idx="5492">
                  <c:v>25.175000000000001</c:v>
                </c:pt>
                <c:pt idx="5493">
                  <c:v>25.675000000000001</c:v>
                </c:pt>
                <c:pt idx="5494">
                  <c:v>26.175000000000001</c:v>
                </c:pt>
                <c:pt idx="5495">
                  <c:v>26.375</c:v>
                </c:pt>
                <c:pt idx="5496">
                  <c:v>26.475000000000001</c:v>
                </c:pt>
                <c:pt idx="5497">
                  <c:v>26.574999999999999</c:v>
                </c:pt>
                <c:pt idx="5498">
                  <c:v>26.75</c:v>
                </c:pt>
                <c:pt idx="5499">
                  <c:v>26.875</c:v>
                </c:pt>
                <c:pt idx="5500">
                  <c:v>26.975000000000001</c:v>
                </c:pt>
                <c:pt idx="5501">
                  <c:v>26.625</c:v>
                </c:pt>
                <c:pt idx="5502">
                  <c:v>26.2</c:v>
                </c:pt>
                <c:pt idx="5503">
                  <c:v>25.725000000000001</c:v>
                </c:pt>
                <c:pt idx="5504">
                  <c:v>26.5</c:v>
                </c:pt>
                <c:pt idx="5505">
                  <c:v>27.7</c:v>
                </c:pt>
                <c:pt idx="5506">
                  <c:v>28.9</c:v>
                </c:pt>
                <c:pt idx="5507">
                  <c:v>29.2</c:v>
                </c:pt>
                <c:pt idx="5508">
                  <c:v>29.125</c:v>
                </c:pt>
                <c:pt idx="5509">
                  <c:v>29.1</c:v>
                </c:pt>
                <c:pt idx="5510">
                  <c:v>29.1</c:v>
                </c:pt>
                <c:pt idx="5511">
                  <c:v>29.024999999999999</c:v>
                </c:pt>
                <c:pt idx="5512">
                  <c:v>29</c:v>
                </c:pt>
                <c:pt idx="5513">
                  <c:v>29.074999999999999</c:v>
                </c:pt>
                <c:pt idx="5514">
                  <c:v>29.25</c:v>
                </c:pt>
                <c:pt idx="5515">
                  <c:v>29.375</c:v>
                </c:pt>
                <c:pt idx="5516">
                  <c:v>29.324999999999999</c:v>
                </c:pt>
                <c:pt idx="5517">
                  <c:v>29.225000000000001</c:v>
                </c:pt>
                <c:pt idx="5518">
                  <c:v>29.05</c:v>
                </c:pt>
                <c:pt idx="5519">
                  <c:v>28.85</c:v>
                </c:pt>
                <c:pt idx="5520">
                  <c:v>28.65</c:v>
                </c:pt>
                <c:pt idx="5521">
                  <c:v>28.45</c:v>
                </c:pt>
                <c:pt idx="5522">
                  <c:v>28.25</c:v>
                </c:pt>
                <c:pt idx="5523">
                  <c:v>28.05</c:v>
                </c:pt>
                <c:pt idx="5524">
                  <c:v>27.85</c:v>
                </c:pt>
                <c:pt idx="5525">
                  <c:v>27.5</c:v>
                </c:pt>
                <c:pt idx="5526">
                  <c:v>27.1</c:v>
                </c:pt>
                <c:pt idx="5527">
                  <c:v>26.7</c:v>
                </c:pt>
                <c:pt idx="5528">
                  <c:v>26.975000000000001</c:v>
                </c:pt>
                <c:pt idx="5529">
                  <c:v>27.55</c:v>
                </c:pt>
                <c:pt idx="5530">
                  <c:v>28.074999999999999</c:v>
                </c:pt>
                <c:pt idx="5531">
                  <c:v>27.675000000000001</c:v>
                </c:pt>
                <c:pt idx="5532">
                  <c:v>27.05</c:v>
                </c:pt>
                <c:pt idx="5533">
                  <c:v>26.375</c:v>
                </c:pt>
                <c:pt idx="5534">
                  <c:v>25.524999999999999</c:v>
                </c:pt>
                <c:pt idx="5535">
                  <c:v>24.7</c:v>
                </c:pt>
                <c:pt idx="5536">
                  <c:v>23.824999999999999</c:v>
                </c:pt>
                <c:pt idx="5537">
                  <c:v>24.5</c:v>
                </c:pt>
                <c:pt idx="5538">
                  <c:v>25.7</c:v>
                </c:pt>
                <c:pt idx="5539">
                  <c:v>26.9</c:v>
                </c:pt>
                <c:pt idx="5540">
                  <c:v>26.975000000000001</c:v>
                </c:pt>
                <c:pt idx="5541">
                  <c:v>26.75</c:v>
                </c:pt>
                <c:pt idx="5542">
                  <c:v>26.475000000000001</c:v>
                </c:pt>
                <c:pt idx="5543">
                  <c:v>26.324999999999999</c:v>
                </c:pt>
                <c:pt idx="5544">
                  <c:v>26.3</c:v>
                </c:pt>
                <c:pt idx="5545">
                  <c:v>26.225000000000001</c:v>
                </c:pt>
                <c:pt idx="5546">
                  <c:v>26.125</c:v>
                </c:pt>
                <c:pt idx="5547">
                  <c:v>26.1</c:v>
                </c:pt>
                <c:pt idx="5548">
                  <c:v>26.024999999999999</c:v>
                </c:pt>
                <c:pt idx="5549">
                  <c:v>26.074999999999999</c:v>
                </c:pt>
                <c:pt idx="5550">
                  <c:v>26.25</c:v>
                </c:pt>
                <c:pt idx="5551">
                  <c:v>26.375</c:v>
                </c:pt>
                <c:pt idx="5552">
                  <c:v>26.324999999999999</c:v>
                </c:pt>
                <c:pt idx="5553">
                  <c:v>26.3</c:v>
                </c:pt>
                <c:pt idx="5554">
                  <c:v>26.225000000000001</c:v>
                </c:pt>
                <c:pt idx="5555">
                  <c:v>26.2</c:v>
                </c:pt>
                <c:pt idx="5556">
                  <c:v>26.274999999999999</c:v>
                </c:pt>
                <c:pt idx="5557">
                  <c:v>26.3</c:v>
                </c:pt>
                <c:pt idx="5558">
                  <c:v>26.3</c:v>
                </c:pt>
                <c:pt idx="5559">
                  <c:v>26.375</c:v>
                </c:pt>
                <c:pt idx="5560">
                  <c:v>26.4</c:v>
                </c:pt>
                <c:pt idx="5561">
                  <c:v>26.175000000000001</c:v>
                </c:pt>
                <c:pt idx="5562">
                  <c:v>25.95</c:v>
                </c:pt>
                <c:pt idx="5563">
                  <c:v>25.675000000000001</c:v>
                </c:pt>
                <c:pt idx="5564">
                  <c:v>25.824999999999999</c:v>
                </c:pt>
                <c:pt idx="5565">
                  <c:v>26.2</c:v>
                </c:pt>
                <c:pt idx="5566">
                  <c:v>26.524999999999999</c:v>
                </c:pt>
                <c:pt idx="5567">
                  <c:v>26.6</c:v>
                </c:pt>
                <c:pt idx="5568">
                  <c:v>26.675000000000001</c:v>
                </c:pt>
                <c:pt idx="5569">
                  <c:v>26.7</c:v>
                </c:pt>
                <c:pt idx="5570">
                  <c:v>26.7</c:v>
                </c:pt>
                <c:pt idx="5571">
                  <c:v>26.774999999999999</c:v>
                </c:pt>
                <c:pt idx="5572">
                  <c:v>26.8</c:v>
                </c:pt>
                <c:pt idx="5573">
                  <c:v>26.35</c:v>
                </c:pt>
                <c:pt idx="5574">
                  <c:v>25.75</c:v>
                </c:pt>
                <c:pt idx="5575">
                  <c:v>25.15</c:v>
                </c:pt>
                <c:pt idx="5576">
                  <c:v>25.074999999999999</c:v>
                </c:pt>
                <c:pt idx="5577">
                  <c:v>25.25</c:v>
                </c:pt>
                <c:pt idx="5578">
                  <c:v>25.375</c:v>
                </c:pt>
                <c:pt idx="5579">
                  <c:v>25.475000000000001</c:v>
                </c:pt>
                <c:pt idx="5580">
                  <c:v>25.65</c:v>
                </c:pt>
                <c:pt idx="5581">
                  <c:v>25.774999999999999</c:v>
                </c:pt>
                <c:pt idx="5582">
                  <c:v>25.574999999999999</c:v>
                </c:pt>
                <c:pt idx="5583">
                  <c:v>25.35</c:v>
                </c:pt>
                <c:pt idx="5584">
                  <c:v>25.074999999999999</c:v>
                </c:pt>
                <c:pt idx="5585">
                  <c:v>25</c:v>
                </c:pt>
                <c:pt idx="5586">
                  <c:v>24.925000000000001</c:v>
                </c:pt>
                <c:pt idx="5587">
                  <c:v>24.9</c:v>
                </c:pt>
                <c:pt idx="5588">
                  <c:v>24.9</c:v>
                </c:pt>
                <c:pt idx="5589">
                  <c:v>24.824999999999999</c:v>
                </c:pt>
                <c:pt idx="5590">
                  <c:v>24.8</c:v>
                </c:pt>
                <c:pt idx="5591">
                  <c:v>25.024999999999999</c:v>
                </c:pt>
                <c:pt idx="5592">
                  <c:v>25.324999999999999</c:v>
                </c:pt>
                <c:pt idx="5593">
                  <c:v>25.625</c:v>
                </c:pt>
                <c:pt idx="5594">
                  <c:v>25.925000000000001</c:v>
                </c:pt>
                <c:pt idx="5595">
                  <c:v>26.15</c:v>
                </c:pt>
                <c:pt idx="5596">
                  <c:v>26.425000000000001</c:v>
                </c:pt>
                <c:pt idx="5597">
                  <c:v>26.425000000000001</c:v>
                </c:pt>
                <c:pt idx="5598">
                  <c:v>26.324999999999999</c:v>
                </c:pt>
                <c:pt idx="5599">
                  <c:v>26.225000000000001</c:v>
                </c:pt>
                <c:pt idx="5600">
                  <c:v>26.875</c:v>
                </c:pt>
                <c:pt idx="5601">
                  <c:v>27.7</c:v>
                </c:pt>
                <c:pt idx="5602">
                  <c:v>28.574999999999999</c:v>
                </c:pt>
                <c:pt idx="5603">
                  <c:v>28.875</c:v>
                </c:pt>
                <c:pt idx="5604">
                  <c:v>29.05</c:v>
                </c:pt>
                <c:pt idx="5605">
                  <c:v>29.175000000000001</c:v>
                </c:pt>
                <c:pt idx="5606">
                  <c:v>28.9</c:v>
                </c:pt>
                <c:pt idx="5607">
                  <c:v>28.574999999999999</c:v>
                </c:pt>
                <c:pt idx="5608">
                  <c:v>28.2</c:v>
                </c:pt>
                <c:pt idx="5609">
                  <c:v>27.8</c:v>
                </c:pt>
                <c:pt idx="5610">
                  <c:v>27.475000000000001</c:v>
                </c:pt>
                <c:pt idx="5611">
                  <c:v>27.1</c:v>
                </c:pt>
                <c:pt idx="5612">
                  <c:v>27.225000000000001</c:v>
                </c:pt>
                <c:pt idx="5613">
                  <c:v>27.524999999999999</c:v>
                </c:pt>
                <c:pt idx="5614">
                  <c:v>27.75</c:v>
                </c:pt>
                <c:pt idx="5615">
                  <c:v>27.725000000000001</c:v>
                </c:pt>
                <c:pt idx="5616">
                  <c:v>27.55</c:v>
                </c:pt>
                <c:pt idx="5617">
                  <c:v>27.35</c:v>
                </c:pt>
                <c:pt idx="5618">
                  <c:v>27.15</c:v>
                </c:pt>
                <c:pt idx="5619">
                  <c:v>27.024999999999999</c:v>
                </c:pt>
                <c:pt idx="5620">
                  <c:v>26.85</c:v>
                </c:pt>
                <c:pt idx="5621">
                  <c:v>26.725000000000001</c:v>
                </c:pt>
                <c:pt idx="5622">
                  <c:v>26.55</c:v>
                </c:pt>
                <c:pt idx="5623">
                  <c:v>26.425000000000001</c:v>
                </c:pt>
                <c:pt idx="5624">
                  <c:v>26.774999999999999</c:v>
                </c:pt>
                <c:pt idx="5625">
                  <c:v>27.35</c:v>
                </c:pt>
                <c:pt idx="5626">
                  <c:v>27.875</c:v>
                </c:pt>
                <c:pt idx="5627">
                  <c:v>27.85</c:v>
                </c:pt>
                <c:pt idx="5628">
                  <c:v>27.574999999999999</c:v>
                </c:pt>
                <c:pt idx="5629">
                  <c:v>27.35</c:v>
                </c:pt>
                <c:pt idx="5630">
                  <c:v>27.15</c:v>
                </c:pt>
                <c:pt idx="5631">
                  <c:v>26.875</c:v>
                </c:pt>
                <c:pt idx="5632">
                  <c:v>26.65</c:v>
                </c:pt>
                <c:pt idx="5633">
                  <c:v>26.225000000000001</c:v>
                </c:pt>
                <c:pt idx="5634">
                  <c:v>25.65</c:v>
                </c:pt>
                <c:pt idx="5635">
                  <c:v>25.125</c:v>
                </c:pt>
                <c:pt idx="5636">
                  <c:v>25.225000000000001</c:v>
                </c:pt>
                <c:pt idx="5637">
                  <c:v>25.6</c:v>
                </c:pt>
                <c:pt idx="5638">
                  <c:v>25.925000000000001</c:v>
                </c:pt>
                <c:pt idx="5639">
                  <c:v>25.85</c:v>
                </c:pt>
                <c:pt idx="5640">
                  <c:v>25.65</c:v>
                </c:pt>
                <c:pt idx="5641">
                  <c:v>25.45</c:v>
                </c:pt>
                <c:pt idx="5642">
                  <c:v>25.25</c:v>
                </c:pt>
                <c:pt idx="5643">
                  <c:v>25.05</c:v>
                </c:pt>
                <c:pt idx="5644">
                  <c:v>24.85</c:v>
                </c:pt>
                <c:pt idx="5645">
                  <c:v>24.725000000000001</c:v>
                </c:pt>
                <c:pt idx="5646">
                  <c:v>24.55</c:v>
                </c:pt>
                <c:pt idx="5647">
                  <c:v>24.425000000000001</c:v>
                </c:pt>
                <c:pt idx="5648">
                  <c:v>25.45</c:v>
                </c:pt>
                <c:pt idx="5649">
                  <c:v>26.85</c:v>
                </c:pt>
                <c:pt idx="5650">
                  <c:v>28.25</c:v>
                </c:pt>
                <c:pt idx="5651">
                  <c:v>28.75</c:v>
                </c:pt>
                <c:pt idx="5652">
                  <c:v>28.95</c:v>
                </c:pt>
                <c:pt idx="5653">
                  <c:v>29.15</c:v>
                </c:pt>
                <c:pt idx="5654">
                  <c:v>28.9</c:v>
                </c:pt>
                <c:pt idx="5655">
                  <c:v>28.5</c:v>
                </c:pt>
                <c:pt idx="5656">
                  <c:v>28.1</c:v>
                </c:pt>
                <c:pt idx="5657">
                  <c:v>27.25</c:v>
                </c:pt>
                <c:pt idx="5658">
                  <c:v>26.25</c:v>
                </c:pt>
                <c:pt idx="5659">
                  <c:v>25.25</c:v>
                </c:pt>
                <c:pt idx="5660">
                  <c:v>25.225000000000001</c:v>
                </c:pt>
                <c:pt idx="5661">
                  <c:v>25.45</c:v>
                </c:pt>
                <c:pt idx="5662">
                  <c:v>25.725000000000001</c:v>
                </c:pt>
                <c:pt idx="5663">
                  <c:v>25.875</c:v>
                </c:pt>
                <c:pt idx="5664">
                  <c:v>25.9</c:v>
                </c:pt>
                <c:pt idx="5665">
                  <c:v>25.975000000000001</c:v>
                </c:pt>
                <c:pt idx="5666">
                  <c:v>26.074999999999999</c:v>
                </c:pt>
                <c:pt idx="5667">
                  <c:v>26.1</c:v>
                </c:pt>
                <c:pt idx="5668">
                  <c:v>26.175000000000001</c:v>
                </c:pt>
                <c:pt idx="5669">
                  <c:v>26.574999999999999</c:v>
                </c:pt>
                <c:pt idx="5670">
                  <c:v>27</c:v>
                </c:pt>
                <c:pt idx="5671">
                  <c:v>27.475000000000001</c:v>
                </c:pt>
                <c:pt idx="5672">
                  <c:v>28.125</c:v>
                </c:pt>
                <c:pt idx="5673">
                  <c:v>28.9</c:v>
                </c:pt>
                <c:pt idx="5674">
                  <c:v>29.625</c:v>
                </c:pt>
                <c:pt idx="5675">
                  <c:v>29.725000000000001</c:v>
                </c:pt>
                <c:pt idx="5676">
                  <c:v>29.55</c:v>
                </c:pt>
                <c:pt idx="5677">
                  <c:v>29.425000000000001</c:v>
                </c:pt>
                <c:pt idx="5678">
                  <c:v>29.324999999999999</c:v>
                </c:pt>
                <c:pt idx="5679">
                  <c:v>29.3</c:v>
                </c:pt>
                <c:pt idx="5680">
                  <c:v>29.225000000000001</c:v>
                </c:pt>
                <c:pt idx="5681">
                  <c:v>28.75</c:v>
                </c:pt>
                <c:pt idx="5682">
                  <c:v>28.15</c:v>
                </c:pt>
                <c:pt idx="5683">
                  <c:v>27.55</c:v>
                </c:pt>
                <c:pt idx="5684">
                  <c:v>27.324999999999999</c:v>
                </c:pt>
                <c:pt idx="5685">
                  <c:v>27.3</c:v>
                </c:pt>
                <c:pt idx="5686">
                  <c:v>27.225000000000001</c:v>
                </c:pt>
                <c:pt idx="5687">
                  <c:v>27.125</c:v>
                </c:pt>
                <c:pt idx="5688">
                  <c:v>27.024999999999999</c:v>
                </c:pt>
                <c:pt idx="5689">
                  <c:v>26.925000000000001</c:v>
                </c:pt>
                <c:pt idx="5690">
                  <c:v>26.824999999999999</c:v>
                </c:pt>
                <c:pt idx="5691">
                  <c:v>26.725000000000001</c:v>
                </c:pt>
                <c:pt idx="5692">
                  <c:v>26.625</c:v>
                </c:pt>
                <c:pt idx="5693">
                  <c:v>26.824999999999999</c:v>
                </c:pt>
                <c:pt idx="5694">
                  <c:v>27.05</c:v>
                </c:pt>
                <c:pt idx="5695">
                  <c:v>27.324999999999999</c:v>
                </c:pt>
                <c:pt idx="5696">
                  <c:v>27.85</c:v>
                </c:pt>
                <c:pt idx="5697">
                  <c:v>28.45</c:v>
                </c:pt>
                <c:pt idx="5698">
                  <c:v>29.05</c:v>
                </c:pt>
                <c:pt idx="5699">
                  <c:v>29.425000000000001</c:v>
                </c:pt>
                <c:pt idx="5700">
                  <c:v>29.65</c:v>
                </c:pt>
                <c:pt idx="5701">
                  <c:v>29.925000000000001</c:v>
                </c:pt>
                <c:pt idx="5702">
                  <c:v>29.475000000000001</c:v>
                </c:pt>
                <c:pt idx="5703">
                  <c:v>28.85</c:v>
                </c:pt>
                <c:pt idx="5704">
                  <c:v>28.175000000000001</c:v>
                </c:pt>
                <c:pt idx="5705">
                  <c:v>27.85</c:v>
                </c:pt>
                <c:pt idx="5706">
                  <c:v>27.65</c:v>
                </c:pt>
                <c:pt idx="5707">
                  <c:v>27.45</c:v>
                </c:pt>
                <c:pt idx="5708">
                  <c:v>27.324999999999999</c:v>
                </c:pt>
                <c:pt idx="5709">
                  <c:v>27.3</c:v>
                </c:pt>
                <c:pt idx="5710">
                  <c:v>27.225000000000001</c:v>
                </c:pt>
                <c:pt idx="5711">
                  <c:v>27.125</c:v>
                </c:pt>
                <c:pt idx="5712">
                  <c:v>27.1</c:v>
                </c:pt>
                <c:pt idx="5713">
                  <c:v>27.024999999999999</c:v>
                </c:pt>
                <c:pt idx="5714">
                  <c:v>26.925000000000001</c:v>
                </c:pt>
                <c:pt idx="5715">
                  <c:v>26.9</c:v>
                </c:pt>
                <c:pt idx="5716">
                  <c:v>26.824999999999999</c:v>
                </c:pt>
                <c:pt idx="5717">
                  <c:v>27.1</c:v>
                </c:pt>
                <c:pt idx="5718">
                  <c:v>27.574999999999999</c:v>
                </c:pt>
                <c:pt idx="5719">
                  <c:v>28</c:v>
                </c:pt>
                <c:pt idx="5720">
                  <c:v>28.4</c:v>
                </c:pt>
                <c:pt idx="5721">
                  <c:v>28.875</c:v>
                </c:pt>
                <c:pt idx="5722">
                  <c:v>29.3</c:v>
                </c:pt>
                <c:pt idx="5723">
                  <c:v>29.324999999999999</c:v>
                </c:pt>
                <c:pt idx="5724">
                  <c:v>29.3</c:v>
                </c:pt>
                <c:pt idx="5725">
                  <c:v>29.225000000000001</c:v>
                </c:pt>
                <c:pt idx="5726">
                  <c:v>29.125</c:v>
                </c:pt>
                <c:pt idx="5727">
                  <c:v>29.1</c:v>
                </c:pt>
                <c:pt idx="5728">
                  <c:v>29.024999999999999</c:v>
                </c:pt>
                <c:pt idx="5729">
                  <c:v>28.625</c:v>
                </c:pt>
                <c:pt idx="5730">
                  <c:v>28.05</c:v>
                </c:pt>
                <c:pt idx="5731">
                  <c:v>27.524999999999999</c:v>
                </c:pt>
                <c:pt idx="5732">
                  <c:v>27.324999999999999</c:v>
                </c:pt>
                <c:pt idx="5733">
                  <c:v>27.15</c:v>
                </c:pt>
                <c:pt idx="5734">
                  <c:v>27.024999999999999</c:v>
                </c:pt>
                <c:pt idx="5735">
                  <c:v>26.925000000000001</c:v>
                </c:pt>
                <c:pt idx="5736">
                  <c:v>26.9</c:v>
                </c:pt>
                <c:pt idx="5737">
                  <c:v>26.824999999999999</c:v>
                </c:pt>
                <c:pt idx="5738">
                  <c:v>26.725000000000001</c:v>
                </c:pt>
                <c:pt idx="5739">
                  <c:v>26.7</c:v>
                </c:pt>
                <c:pt idx="5740">
                  <c:v>26.625</c:v>
                </c:pt>
                <c:pt idx="5741">
                  <c:v>26.9</c:v>
                </c:pt>
                <c:pt idx="5742">
                  <c:v>27.3</c:v>
                </c:pt>
                <c:pt idx="5743">
                  <c:v>27.7</c:v>
                </c:pt>
                <c:pt idx="5744">
                  <c:v>28.324999999999999</c:v>
                </c:pt>
                <c:pt idx="5745">
                  <c:v>28.95</c:v>
                </c:pt>
                <c:pt idx="5746">
                  <c:v>29.625</c:v>
                </c:pt>
                <c:pt idx="5747">
                  <c:v>29.875</c:v>
                </c:pt>
                <c:pt idx="5748">
                  <c:v>29.9</c:v>
                </c:pt>
                <c:pt idx="5749">
                  <c:v>29.975000000000001</c:v>
                </c:pt>
                <c:pt idx="5750">
                  <c:v>29.625</c:v>
                </c:pt>
                <c:pt idx="5751">
                  <c:v>29.2</c:v>
                </c:pt>
                <c:pt idx="5752">
                  <c:v>28.725000000000001</c:v>
                </c:pt>
                <c:pt idx="5753">
                  <c:v>27.925000000000001</c:v>
                </c:pt>
                <c:pt idx="5754">
                  <c:v>26.95</c:v>
                </c:pt>
                <c:pt idx="5755">
                  <c:v>26.024999999999999</c:v>
                </c:pt>
                <c:pt idx="5756">
                  <c:v>26.024999999999999</c:v>
                </c:pt>
                <c:pt idx="5757">
                  <c:v>26.4</c:v>
                </c:pt>
                <c:pt idx="5758">
                  <c:v>26.725000000000001</c:v>
                </c:pt>
                <c:pt idx="5759">
                  <c:v>26.725000000000001</c:v>
                </c:pt>
                <c:pt idx="5760">
                  <c:v>26.55</c:v>
                </c:pt>
                <c:pt idx="5761">
                  <c:v>26.425000000000001</c:v>
                </c:pt>
                <c:pt idx="5762">
                  <c:v>26.324999999999999</c:v>
                </c:pt>
                <c:pt idx="5763">
                  <c:v>26.15</c:v>
                </c:pt>
                <c:pt idx="5764">
                  <c:v>26.024999999999999</c:v>
                </c:pt>
                <c:pt idx="5765">
                  <c:v>26.45</c:v>
                </c:pt>
                <c:pt idx="5766">
                  <c:v>27.05</c:v>
                </c:pt>
                <c:pt idx="5767">
                  <c:v>27.65</c:v>
                </c:pt>
                <c:pt idx="5768">
                  <c:v>28.024999999999999</c:v>
                </c:pt>
                <c:pt idx="5769">
                  <c:v>28.25</c:v>
                </c:pt>
                <c:pt idx="5770">
                  <c:v>28.524999999999999</c:v>
                </c:pt>
                <c:pt idx="5771">
                  <c:v>28.9</c:v>
                </c:pt>
                <c:pt idx="5772">
                  <c:v>29.3</c:v>
                </c:pt>
                <c:pt idx="5773">
                  <c:v>29.7</c:v>
                </c:pt>
                <c:pt idx="5774">
                  <c:v>29.35</c:v>
                </c:pt>
                <c:pt idx="5775">
                  <c:v>28.75</c:v>
                </c:pt>
                <c:pt idx="5776">
                  <c:v>28.15</c:v>
                </c:pt>
                <c:pt idx="5777">
                  <c:v>27.55</c:v>
                </c:pt>
                <c:pt idx="5778">
                  <c:v>26.95</c:v>
                </c:pt>
                <c:pt idx="5779">
                  <c:v>26.35</c:v>
                </c:pt>
                <c:pt idx="5780">
                  <c:v>26.125</c:v>
                </c:pt>
                <c:pt idx="5781">
                  <c:v>26.1</c:v>
                </c:pt>
                <c:pt idx="5782">
                  <c:v>26.024999999999999</c:v>
                </c:pt>
                <c:pt idx="5783">
                  <c:v>26</c:v>
                </c:pt>
                <c:pt idx="5784">
                  <c:v>26</c:v>
                </c:pt>
                <c:pt idx="5785">
                  <c:v>26</c:v>
                </c:pt>
                <c:pt idx="5786">
                  <c:v>25.625</c:v>
                </c:pt>
                <c:pt idx="5787">
                  <c:v>25.05</c:v>
                </c:pt>
                <c:pt idx="5788">
                  <c:v>24.524999999999999</c:v>
                </c:pt>
                <c:pt idx="5789">
                  <c:v>24.625</c:v>
                </c:pt>
                <c:pt idx="5790">
                  <c:v>25</c:v>
                </c:pt>
                <c:pt idx="5791">
                  <c:v>25.324999999999999</c:v>
                </c:pt>
                <c:pt idx="5792">
                  <c:v>26.074999999999999</c:v>
                </c:pt>
                <c:pt idx="5793">
                  <c:v>27.05</c:v>
                </c:pt>
                <c:pt idx="5794">
                  <c:v>27.975000000000001</c:v>
                </c:pt>
                <c:pt idx="5795">
                  <c:v>27.975000000000001</c:v>
                </c:pt>
                <c:pt idx="5796">
                  <c:v>27.75</c:v>
                </c:pt>
                <c:pt idx="5797">
                  <c:v>27.475000000000001</c:v>
                </c:pt>
                <c:pt idx="5798">
                  <c:v>27.175000000000001</c:v>
                </c:pt>
                <c:pt idx="5799">
                  <c:v>26.95</c:v>
                </c:pt>
                <c:pt idx="5800">
                  <c:v>26.675000000000001</c:v>
                </c:pt>
                <c:pt idx="5801">
                  <c:v>26.45</c:v>
                </c:pt>
                <c:pt idx="5802">
                  <c:v>26.25</c:v>
                </c:pt>
                <c:pt idx="5803">
                  <c:v>26.05</c:v>
                </c:pt>
                <c:pt idx="5804">
                  <c:v>26</c:v>
                </c:pt>
                <c:pt idx="5805">
                  <c:v>26</c:v>
                </c:pt>
                <c:pt idx="5806">
                  <c:v>26</c:v>
                </c:pt>
                <c:pt idx="5807">
                  <c:v>25.774999999999999</c:v>
                </c:pt>
                <c:pt idx="5808">
                  <c:v>25.55</c:v>
                </c:pt>
                <c:pt idx="5809">
                  <c:v>25.274999999999999</c:v>
                </c:pt>
                <c:pt idx="5810">
                  <c:v>24.975000000000001</c:v>
                </c:pt>
                <c:pt idx="5811">
                  <c:v>24.75</c:v>
                </c:pt>
                <c:pt idx="5812">
                  <c:v>24.475000000000001</c:v>
                </c:pt>
                <c:pt idx="5813">
                  <c:v>24.324999999999999</c:v>
                </c:pt>
                <c:pt idx="5814">
                  <c:v>24.15</c:v>
                </c:pt>
                <c:pt idx="5815">
                  <c:v>24.024999999999999</c:v>
                </c:pt>
                <c:pt idx="5816">
                  <c:v>24.3</c:v>
                </c:pt>
                <c:pt idx="5817">
                  <c:v>24.7</c:v>
                </c:pt>
                <c:pt idx="5818">
                  <c:v>25.1</c:v>
                </c:pt>
                <c:pt idx="5819">
                  <c:v>26.25</c:v>
                </c:pt>
                <c:pt idx="5820">
                  <c:v>27.65</c:v>
                </c:pt>
                <c:pt idx="5821">
                  <c:v>29.05</c:v>
                </c:pt>
                <c:pt idx="5822">
                  <c:v>29.324999999999999</c:v>
                </c:pt>
                <c:pt idx="5823">
                  <c:v>29.15</c:v>
                </c:pt>
                <c:pt idx="5824">
                  <c:v>29.024999999999999</c:v>
                </c:pt>
                <c:pt idx="5825">
                  <c:v>28.1</c:v>
                </c:pt>
                <c:pt idx="5826">
                  <c:v>27.5</c:v>
                </c:pt>
                <c:pt idx="5827">
                  <c:v>27.024999999999999</c:v>
                </c:pt>
                <c:pt idx="5828">
                  <c:v>26.6</c:v>
                </c:pt>
                <c:pt idx="5829">
                  <c:v>26.35</c:v>
                </c:pt>
                <c:pt idx="5830">
                  <c:v>26.3</c:v>
                </c:pt>
                <c:pt idx="5831">
                  <c:v>26.375</c:v>
                </c:pt>
                <c:pt idx="5832">
                  <c:v>26.475000000000001</c:v>
                </c:pt>
                <c:pt idx="5833">
                  <c:v>26.574999999999999</c:v>
                </c:pt>
                <c:pt idx="5834">
                  <c:v>26.524999999999999</c:v>
                </c:pt>
                <c:pt idx="5835">
                  <c:v>26.425000000000001</c:v>
                </c:pt>
                <c:pt idx="5836">
                  <c:v>26.324999999999999</c:v>
                </c:pt>
                <c:pt idx="5837">
                  <c:v>26.75</c:v>
                </c:pt>
                <c:pt idx="5838">
                  <c:v>27.2</c:v>
                </c:pt>
                <c:pt idx="5839">
                  <c:v>27.675000000000001</c:v>
                </c:pt>
                <c:pt idx="5840">
                  <c:v>28.1</c:v>
                </c:pt>
                <c:pt idx="5841">
                  <c:v>28.5</c:v>
                </c:pt>
                <c:pt idx="5842">
                  <c:v>28.9</c:v>
                </c:pt>
                <c:pt idx="5843">
                  <c:v>29.15</c:v>
                </c:pt>
                <c:pt idx="5844">
                  <c:v>29.35</c:v>
                </c:pt>
                <c:pt idx="5845">
                  <c:v>29.55</c:v>
                </c:pt>
                <c:pt idx="5846">
                  <c:v>29</c:v>
                </c:pt>
                <c:pt idx="5847">
                  <c:v>28.2</c:v>
                </c:pt>
                <c:pt idx="5848">
                  <c:v>27.4</c:v>
                </c:pt>
                <c:pt idx="5849">
                  <c:v>26.975000000000001</c:v>
                </c:pt>
                <c:pt idx="5850">
                  <c:v>26.75</c:v>
                </c:pt>
                <c:pt idx="5851">
                  <c:v>26.475000000000001</c:v>
                </c:pt>
                <c:pt idx="5852">
                  <c:v>26.175000000000001</c:v>
                </c:pt>
                <c:pt idx="5853">
                  <c:v>25.8</c:v>
                </c:pt>
                <c:pt idx="5854">
                  <c:v>25.475000000000001</c:v>
                </c:pt>
                <c:pt idx="5855">
                  <c:v>25.175000000000001</c:v>
                </c:pt>
                <c:pt idx="5856">
                  <c:v>24.95</c:v>
                </c:pt>
                <c:pt idx="5857">
                  <c:v>24.675000000000001</c:v>
                </c:pt>
                <c:pt idx="5858">
                  <c:v>25.5</c:v>
                </c:pt>
                <c:pt idx="5859">
                  <c:v>26.625</c:v>
                </c:pt>
                <c:pt idx="5860">
                  <c:v>27.725000000000001</c:v>
                </c:pt>
                <c:pt idx="5861">
                  <c:v>28.9</c:v>
                </c:pt>
                <c:pt idx="5862">
                  <c:v>28.225000000000001</c:v>
                </c:pt>
                <c:pt idx="5863">
                  <c:v>26.925000000000001</c:v>
                </c:pt>
                <c:pt idx="5864">
                  <c:v>27.274999999999999</c:v>
                </c:pt>
                <c:pt idx="5865">
                  <c:v>28.1</c:v>
                </c:pt>
                <c:pt idx="5866">
                  <c:v>28.975000000000001</c:v>
                </c:pt>
                <c:pt idx="5867">
                  <c:v>29.2</c:v>
                </c:pt>
                <c:pt idx="5868">
                  <c:v>29.125</c:v>
                </c:pt>
                <c:pt idx="5869">
                  <c:v>29.1</c:v>
                </c:pt>
                <c:pt idx="5870">
                  <c:v>29.1</c:v>
                </c:pt>
                <c:pt idx="5871">
                  <c:v>29.024999999999999</c:v>
                </c:pt>
                <c:pt idx="5872">
                  <c:v>29</c:v>
                </c:pt>
                <c:pt idx="5873">
                  <c:v>28.7</c:v>
                </c:pt>
                <c:pt idx="5874">
                  <c:v>28.3</c:v>
                </c:pt>
                <c:pt idx="5875">
                  <c:v>27.9</c:v>
                </c:pt>
                <c:pt idx="5876">
                  <c:v>27.574999999999999</c:v>
                </c:pt>
                <c:pt idx="5877">
                  <c:v>27.2</c:v>
                </c:pt>
                <c:pt idx="5878">
                  <c:v>26.8</c:v>
                </c:pt>
                <c:pt idx="5879">
                  <c:v>26.475000000000001</c:v>
                </c:pt>
                <c:pt idx="5880">
                  <c:v>26.175000000000001</c:v>
                </c:pt>
                <c:pt idx="5881">
                  <c:v>25.8</c:v>
                </c:pt>
                <c:pt idx="5882">
                  <c:v>25.475000000000001</c:v>
                </c:pt>
                <c:pt idx="5883">
                  <c:v>25.175000000000001</c:v>
                </c:pt>
                <c:pt idx="5884">
                  <c:v>24.875</c:v>
                </c:pt>
                <c:pt idx="5885">
                  <c:v>25.25</c:v>
                </c:pt>
                <c:pt idx="5886">
                  <c:v>25.925000000000001</c:v>
                </c:pt>
                <c:pt idx="5887">
                  <c:v>26.55</c:v>
                </c:pt>
                <c:pt idx="5888">
                  <c:v>27.15</c:v>
                </c:pt>
                <c:pt idx="5889">
                  <c:v>27.824999999999999</c:v>
                </c:pt>
                <c:pt idx="5890">
                  <c:v>28.45</c:v>
                </c:pt>
                <c:pt idx="5891">
                  <c:v>29.05</c:v>
                </c:pt>
                <c:pt idx="5892">
                  <c:v>29.65</c:v>
                </c:pt>
                <c:pt idx="5893">
                  <c:v>30.25</c:v>
                </c:pt>
                <c:pt idx="5894">
                  <c:v>30.175000000000001</c:v>
                </c:pt>
                <c:pt idx="5895">
                  <c:v>29.95</c:v>
                </c:pt>
                <c:pt idx="5896">
                  <c:v>29.675000000000001</c:v>
                </c:pt>
                <c:pt idx="5897">
                  <c:v>28.925000000000001</c:v>
                </c:pt>
                <c:pt idx="5898">
                  <c:v>28.1</c:v>
                </c:pt>
                <c:pt idx="5899">
                  <c:v>27.225000000000001</c:v>
                </c:pt>
                <c:pt idx="5900">
                  <c:v>26.625</c:v>
                </c:pt>
                <c:pt idx="5901">
                  <c:v>26.2</c:v>
                </c:pt>
                <c:pt idx="5902">
                  <c:v>25.725000000000001</c:v>
                </c:pt>
                <c:pt idx="5903">
                  <c:v>25.3</c:v>
                </c:pt>
                <c:pt idx="5904">
                  <c:v>24.9</c:v>
                </c:pt>
                <c:pt idx="5905">
                  <c:v>24.5</c:v>
                </c:pt>
                <c:pt idx="5906">
                  <c:v>24.4</c:v>
                </c:pt>
                <c:pt idx="5907">
                  <c:v>24.4</c:v>
                </c:pt>
                <c:pt idx="5908">
                  <c:v>24.4</c:v>
                </c:pt>
                <c:pt idx="5909">
                  <c:v>25.074999999999999</c:v>
                </c:pt>
                <c:pt idx="5910">
                  <c:v>26.05</c:v>
                </c:pt>
                <c:pt idx="5911">
                  <c:v>26.975000000000001</c:v>
                </c:pt>
                <c:pt idx="5912">
                  <c:v>27.95</c:v>
                </c:pt>
                <c:pt idx="5913">
                  <c:v>28.95</c:v>
                </c:pt>
                <c:pt idx="5914">
                  <c:v>29.95</c:v>
                </c:pt>
                <c:pt idx="5915">
                  <c:v>30.274999999999999</c:v>
                </c:pt>
                <c:pt idx="5916">
                  <c:v>30.45</c:v>
                </c:pt>
                <c:pt idx="5917">
                  <c:v>30.574999999999999</c:v>
                </c:pt>
                <c:pt idx="5918">
                  <c:v>30.3</c:v>
                </c:pt>
                <c:pt idx="5919">
                  <c:v>29.9</c:v>
                </c:pt>
                <c:pt idx="5920">
                  <c:v>29.5</c:v>
                </c:pt>
                <c:pt idx="5921">
                  <c:v>27.975000000000001</c:v>
                </c:pt>
                <c:pt idx="5922">
                  <c:v>26.074999999999999</c:v>
                </c:pt>
                <c:pt idx="5923">
                  <c:v>26.8</c:v>
                </c:pt>
                <c:pt idx="5924">
                  <c:v>26.9</c:v>
                </c:pt>
                <c:pt idx="5925">
                  <c:v>26.5</c:v>
                </c:pt>
                <c:pt idx="5926">
                  <c:v>26.1</c:v>
                </c:pt>
                <c:pt idx="5927">
                  <c:v>26</c:v>
                </c:pt>
                <c:pt idx="5928">
                  <c:v>26</c:v>
                </c:pt>
                <c:pt idx="5929">
                  <c:v>26</c:v>
                </c:pt>
                <c:pt idx="5930">
                  <c:v>26</c:v>
                </c:pt>
                <c:pt idx="5931">
                  <c:v>26</c:v>
                </c:pt>
                <c:pt idx="5932">
                  <c:v>26</c:v>
                </c:pt>
                <c:pt idx="5933">
                  <c:v>26.375</c:v>
                </c:pt>
                <c:pt idx="5934">
                  <c:v>26.95</c:v>
                </c:pt>
                <c:pt idx="5935">
                  <c:v>27.475000000000001</c:v>
                </c:pt>
                <c:pt idx="5936">
                  <c:v>28.2</c:v>
                </c:pt>
                <c:pt idx="5937">
                  <c:v>29</c:v>
                </c:pt>
                <c:pt idx="5938">
                  <c:v>29.8</c:v>
                </c:pt>
                <c:pt idx="5939">
                  <c:v>30.074999999999999</c:v>
                </c:pt>
                <c:pt idx="5940">
                  <c:v>30.25</c:v>
                </c:pt>
                <c:pt idx="5941">
                  <c:v>30.375</c:v>
                </c:pt>
                <c:pt idx="5942">
                  <c:v>30.024999999999999</c:v>
                </c:pt>
                <c:pt idx="5943">
                  <c:v>29.45</c:v>
                </c:pt>
                <c:pt idx="5944">
                  <c:v>28.925000000000001</c:v>
                </c:pt>
                <c:pt idx="5945">
                  <c:v>28.425000000000001</c:v>
                </c:pt>
                <c:pt idx="5946">
                  <c:v>27.85</c:v>
                </c:pt>
                <c:pt idx="5947">
                  <c:v>27.324999999999999</c:v>
                </c:pt>
                <c:pt idx="5948">
                  <c:v>26.75</c:v>
                </c:pt>
                <c:pt idx="5949">
                  <c:v>26.15</c:v>
                </c:pt>
                <c:pt idx="5950">
                  <c:v>25.55</c:v>
                </c:pt>
                <c:pt idx="5951">
                  <c:v>25.475000000000001</c:v>
                </c:pt>
                <c:pt idx="5952">
                  <c:v>25.65</c:v>
                </c:pt>
                <c:pt idx="5953">
                  <c:v>25.774999999999999</c:v>
                </c:pt>
                <c:pt idx="5954">
                  <c:v>25.574999999999999</c:v>
                </c:pt>
                <c:pt idx="5955">
                  <c:v>25.35</c:v>
                </c:pt>
                <c:pt idx="5956">
                  <c:v>25.074999999999999</c:v>
                </c:pt>
                <c:pt idx="5957">
                  <c:v>24.774999999999999</c:v>
                </c:pt>
                <c:pt idx="5958">
                  <c:v>24.55</c:v>
                </c:pt>
                <c:pt idx="5959">
                  <c:v>24.274999999999999</c:v>
                </c:pt>
                <c:pt idx="5960">
                  <c:v>24.274999999999999</c:v>
                </c:pt>
                <c:pt idx="5961">
                  <c:v>24.45</c:v>
                </c:pt>
                <c:pt idx="5962">
                  <c:v>24.574999999999999</c:v>
                </c:pt>
                <c:pt idx="5963">
                  <c:v>24.675000000000001</c:v>
                </c:pt>
                <c:pt idx="5964">
                  <c:v>24.85</c:v>
                </c:pt>
                <c:pt idx="5965">
                  <c:v>24.975000000000001</c:v>
                </c:pt>
                <c:pt idx="5966">
                  <c:v>25.074999999999999</c:v>
                </c:pt>
                <c:pt idx="5967">
                  <c:v>25.25</c:v>
                </c:pt>
                <c:pt idx="5968">
                  <c:v>25.375</c:v>
                </c:pt>
                <c:pt idx="5969">
                  <c:v>25.4</c:v>
                </c:pt>
                <c:pt idx="5970">
                  <c:v>25.4</c:v>
                </c:pt>
                <c:pt idx="5971">
                  <c:v>25.4</c:v>
                </c:pt>
                <c:pt idx="5972">
                  <c:v>25.475000000000001</c:v>
                </c:pt>
                <c:pt idx="5973">
                  <c:v>25.5</c:v>
                </c:pt>
                <c:pt idx="5974">
                  <c:v>25.574999999999999</c:v>
                </c:pt>
                <c:pt idx="5975">
                  <c:v>25.375</c:v>
                </c:pt>
                <c:pt idx="5976">
                  <c:v>25.15</c:v>
                </c:pt>
                <c:pt idx="5977">
                  <c:v>24.875</c:v>
                </c:pt>
                <c:pt idx="5978">
                  <c:v>24.725000000000001</c:v>
                </c:pt>
                <c:pt idx="5979">
                  <c:v>24.55</c:v>
                </c:pt>
                <c:pt idx="5980">
                  <c:v>24.425000000000001</c:v>
                </c:pt>
                <c:pt idx="5981">
                  <c:v>24.925000000000001</c:v>
                </c:pt>
                <c:pt idx="5982">
                  <c:v>25.55</c:v>
                </c:pt>
                <c:pt idx="5983">
                  <c:v>26.225000000000001</c:v>
                </c:pt>
                <c:pt idx="5984">
                  <c:v>26.774999999999999</c:v>
                </c:pt>
                <c:pt idx="5985">
                  <c:v>27.35</c:v>
                </c:pt>
                <c:pt idx="5986">
                  <c:v>27.875</c:v>
                </c:pt>
                <c:pt idx="5987">
                  <c:v>28</c:v>
                </c:pt>
                <c:pt idx="5988">
                  <c:v>27.925000000000001</c:v>
                </c:pt>
                <c:pt idx="5989">
                  <c:v>27.9</c:v>
                </c:pt>
                <c:pt idx="5990">
                  <c:v>27.9</c:v>
                </c:pt>
                <c:pt idx="5991">
                  <c:v>27.824999999999999</c:v>
                </c:pt>
                <c:pt idx="5992">
                  <c:v>27.8</c:v>
                </c:pt>
                <c:pt idx="5993">
                  <c:v>27.725000000000001</c:v>
                </c:pt>
                <c:pt idx="5994">
                  <c:v>27.55</c:v>
                </c:pt>
                <c:pt idx="5995">
                  <c:v>27.425000000000001</c:v>
                </c:pt>
                <c:pt idx="5996">
                  <c:v>27.324999999999999</c:v>
                </c:pt>
                <c:pt idx="5997">
                  <c:v>27.3</c:v>
                </c:pt>
                <c:pt idx="5998">
                  <c:v>27.225000000000001</c:v>
                </c:pt>
                <c:pt idx="5999">
                  <c:v>27.125</c:v>
                </c:pt>
                <c:pt idx="6000">
                  <c:v>27.1</c:v>
                </c:pt>
                <c:pt idx="6001">
                  <c:v>27.024999999999999</c:v>
                </c:pt>
                <c:pt idx="6002">
                  <c:v>26.625</c:v>
                </c:pt>
                <c:pt idx="6003">
                  <c:v>26.05</c:v>
                </c:pt>
                <c:pt idx="6004">
                  <c:v>25.524999999999999</c:v>
                </c:pt>
                <c:pt idx="6005">
                  <c:v>25.324999999999999</c:v>
                </c:pt>
                <c:pt idx="6006">
                  <c:v>25.3</c:v>
                </c:pt>
                <c:pt idx="6007">
                  <c:v>25.225000000000001</c:v>
                </c:pt>
                <c:pt idx="6008">
                  <c:v>25.574999999999999</c:v>
                </c:pt>
                <c:pt idx="6009">
                  <c:v>26</c:v>
                </c:pt>
                <c:pt idx="6010">
                  <c:v>26.475000000000001</c:v>
                </c:pt>
                <c:pt idx="6011">
                  <c:v>26.975000000000001</c:v>
                </c:pt>
                <c:pt idx="6012">
                  <c:v>27.4</c:v>
                </c:pt>
                <c:pt idx="6013">
                  <c:v>27.875</c:v>
                </c:pt>
                <c:pt idx="6014">
                  <c:v>27.4</c:v>
                </c:pt>
                <c:pt idx="6015">
                  <c:v>26.6</c:v>
                </c:pt>
                <c:pt idx="6016">
                  <c:v>25.8</c:v>
                </c:pt>
                <c:pt idx="6017">
                  <c:v>25.45</c:v>
                </c:pt>
                <c:pt idx="6018">
                  <c:v>25.25</c:v>
                </c:pt>
                <c:pt idx="6019">
                  <c:v>25.05</c:v>
                </c:pt>
                <c:pt idx="6020">
                  <c:v>24.925000000000001</c:v>
                </c:pt>
                <c:pt idx="6021">
                  <c:v>24.75</c:v>
                </c:pt>
                <c:pt idx="6022">
                  <c:v>24.625</c:v>
                </c:pt>
                <c:pt idx="6023">
                  <c:v>24.524999999999999</c:v>
                </c:pt>
                <c:pt idx="6024">
                  <c:v>24.425000000000001</c:v>
                </c:pt>
                <c:pt idx="6025">
                  <c:v>24.324999999999999</c:v>
                </c:pt>
                <c:pt idx="6026">
                  <c:v>24.225000000000001</c:v>
                </c:pt>
                <c:pt idx="6027">
                  <c:v>24.125</c:v>
                </c:pt>
                <c:pt idx="6028">
                  <c:v>24.024999999999999</c:v>
                </c:pt>
                <c:pt idx="6029">
                  <c:v>24.074999999999999</c:v>
                </c:pt>
                <c:pt idx="6030">
                  <c:v>24.1</c:v>
                </c:pt>
                <c:pt idx="6031">
                  <c:v>24.175000000000001</c:v>
                </c:pt>
                <c:pt idx="6032">
                  <c:v>24.875</c:v>
                </c:pt>
                <c:pt idx="6033">
                  <c:v>25.7</c:v>
                </c:pt>
                <c:pt idx="6034">
                  <c:v>26.574999999999999</c:v>
                </c:pt>
                <c:pt idx="6035">
                  <c:v>27.175000000000001</c:v>
                </c:pt>
                <c:pt idx="6036">
                  <c:v>27.75</c:v>
                </c:pt>
                <c:pt idx="6037">
                  <c:v>28.274999999999999</c:v>
                </c:pt>
                <c:pt idx="6038">
                  <c:v>28.175000000000001</c:v>
                </c:pt>
                <c:pt idx="6039">
                  <c:v>27.95</c:v>
                </c:pt>
                <c:pt idx="6040">
                  <c:v>27.675000000000001</c:v>
                </c:pt>
                <c:pt idx="6041">
                  <c:v>27.225000000000001</c:v>
                </c:pt>
                <c:pt idx="6042">
                  <c:v>26.8</c:v>
                </c:pt>
                <c:pt idx="6043">
                  <c:v>26.324999999999999</c:v>
                </c:pt>
                <c:pt idx="6044">
                  <c:v>25.9</c:v>
                </c:pt>
                <c:pt idx="6045">
                  <c:v>25.5</c:v>
                </c:pt>
                <c:pt idx="6046">
                  <c:v>25.1</c:v>
                </c:pt>
                <c:pt idx="6047">
                  <c:v>25</c:v>
                </c:pt>
                <c:pt idx="6048">
                  <c:v>25</c:v>
                </c:pt>
                <c:pt idx="6049">
                  <c:v>25</c:v>
                </c:pt>
                <c:pt idx="6050">
                  <c:v>24.925000000000001</c:v>
                </c:pt>
                <c:pt idx="6051">
                  <c:v>24.75</c:v>
                </c:pt>
                <c:pt idx="6052">
                  <c:v>24.625</c:v>
                </c:pt>
                <c:pt idx="6053">
                  <c:v>25.05</c:v>
                </c:pt>
                <c:pt idx="6054">
                  <c:v>25.65</c:v>
                </c:pt>
                <c:pt idx="6055">
                  <c:v>26.25</c:v>
                </c:pt>
                <c:pt idx="6056">
                  <c:v>26.55</c:v>
                </c:pt>
                <c:pt idx="6057">
                  <c:v>26.75</c:v>
                </c:pt>
                <c:pt idx="6058">
                  <c:v>26.95</c:v>
                </c:pt>
                <c:pt idx="6059">
                  <c:v>27.75</c:v>
                </c:pt>
                <c:pt idx="6060">
                  <c:v>28.75</c:v>
                </c:pt>
                <c:pt idx="6061">
                  <c:v>29.75</c:v>
                </c:pt>
                <c:pt idx="6062">
                  <c:v>29.925000000000001</c:v>
                </c:pt>
                <c:pt idx="6063">
                  <c:v>29.75</c:v>
                </c:pt>
                <c:pt idx="6064">
                  <c:v>29.625</c:v>
                </c:pt>
                <c:pt idx="6065">
                  <c:v>29</c:v>
                </c:pt>
                <c:pt idx="6066">
                  <c:v>28.2</c:v>
                </c:pt>
                <c:pt idx="6067">
                  <c:v>27.4</c:v>
                </c:pt>
                <c:pt idx="6068">
                  <c:v>27.274999999999999</c:v>
                </c:pt>
                <c:pt idx="6069">
                  <c:v>27.3</c:v>
                </c:pt>
                <c:pt idx="6070">
                  <c:v>27.375</c:v>
                </c:pt>
                <c:pt idx="6071">
                  <c:v>27.324999999999999</c:v>
                </c:pt>
                <c:pt idx="6072">
                  <c:v>27.15</c:v>
                </c:pt>
                <c:pt idx="6073">
                  <c:v>27.024999999999999</c:v>
                </c:pt>
                <c:pt idx="6074">
                  <c:v>26.925000000000001</c:v>
                </c:pt>
                <c:pt idx="6075">
                  <c:v>26.75</c:v>
                </c:pt>
                <c:pt idx="6076">
                  <c:v>26.625</c:v>
                </c:pt>
                <c:pt idx="6077">
                  <c:v>26.75</c:v>
                </c:pt>
                <c:pt idx="6078">
                  <c:v>26.95</c:v>
                </c:pt>
                <c:pt idx="6079">
                  <c:v>27.15</c:v>
                </c:pt>
                <c:pt idx="6080">
                  <c:v>28.024999999999999</c:v>
                </c:pt>
                <c:pt idx="6081">
                  <c:v>29.05</c:v>
                </c:pt>
                <c:pt idx="6082">
                  <c:v>30.125</c:v>
                </c:pt>
                <c:pt idx="6083">
                  <c:v>30.4</c:v>
                </c:pt>
                <c:pt idx="6084">
                  <c:v>30.4</c:v>
                </c:pt>
                <c:pt idx="6085">
                  <c:v>30.4</c:v>
                </c:pt>
                <c:pt idx="6086">
                  <c:v>29.95</c:v>
                </c:pt>
                <c:pt idx="6087">
                  <c:v>29.35</c:v>
                </c:pt>
                <c:pt idx="6088">
                  <c:v>28.75</c:v>
                </c:pt>
                <c:pt idx="6089">
                  <c:v>28.225000000000001</c:v>
                </c:pt>
                <c:pt idx="6090">
                  <c:v>27.8</c:v>
                </c:pt>
                <c:pt idx="6091">
                  <c:v>27.324999999999999</c:v>
                </c:pt>
                <c:pt idx="6092">
                  <c:v>27.05</c:v>
                </c:pt>
                <c:pt idx="6093">
                  <c:v>26.85</c:v>
                </c:pt>
                <c:pt idx="6094">
                  <c:v>26.65</c:v>
                </c:pt>
                <c:pt idx="6095">
                  <c:v>26.6</c:v>
                </c:pt>
                <c:pt idx="6096">
                  <c:v>26.6</c:v>
                </c:pt>
                <c:pt idx="6097">
                  <c:v>26.6</c:v>
                </c:pt>
                <c:pt idx="6098">
                  <c:v>26.3</c:v>
                </c:pt>
                <c:pt idx="6099">
                  <c:v>25.9</c:v>
                </c:pt>
                <c:pt idx="6100">
                  <c:v>25.5</c:v>
                </c:pt>
                <c:pt idx="6101">
                  <c:v>25.55</c:v>
                </c:pt>
                <c:pt idx="6102">
                  <c:v>25.75</c:v>
                </c:pt>
                <c:pt idx="6103">
                  <c:v>25.95</c:v>
                </c:pt>
                <c:pt idx="6104">
                  <c:v>26.675000000000001</c:v>
                </c:pt>
                <c:pt idx="6105">
                  <c:v>27.65</c:v>
                </c:pt>
                <c:pt idx="6106">
                  <c:v>28.574999999999999</c:v>
                </c:pt>
                <c:pt idx="6107">
                  <c:v>28.65</c:v>
                </c:pt>
                <c:pt idx="6108">
                  <c:v>28.45</c:v>
                </c:pt>
                <c:pt idx="6109">
                  <c:v>28.25</c:v>
                </c:pt>
                <c:pt idx="6110">
                  <c:v>28.05</c:v>
                </c:pt>
                <c:pt idx="6111">
                  <c:v>27.85</c:v>
                </c:pt>
                <c:pt idx="6112">
                  <c:v>27.65</c:v>
                </c:pt>
                <c:pt idx="6113">
                  <c:v>27.15</c:v>
                </c:pt>
                <c:pt idx="6114">
                  <c:v>26.55</c:v>
                </c:pt>
                <c:pt idx="6115">
                  <c:v>25.95</c:v>
                </c:pt>
                <c:pt idx="6116">
                  <c:v>25.5</c:v>
                </c:pt>
                <c:pt idx="6117">
                  <c:v>25.1</c:v>
                </c:pt>
                <c:pt idx="6118">
                  <c:v>24.7</c:v>
                </c:pt>
                <c:pt idx="6119">
                  <c:v>24.524999999999999</c:v>
                </c:pt>
                <c:pt idx="6120">
                  <c:v>24.5</c:v>
                </c:pt>
                <c:pt idx="6121">
                  <c:v>24.425000000000001</c:v>
                </c:pt>
                <c:pt idx="6122">
                  <c:v>24.4</c:v>
                </c:pt>
                <c:pt idx="6123">
                  <c:v>24.4</c:v>
                </c:pt>
                <c:pt idx="6124">
                  <c:v>24.4</c:v>
                </c:pt>
                <c:pt idx="6125">
                  <c:v>25.074999999999999</c:v>
                </c:pt>
                <c:pt idx="6126">
                  <c:v>25.9</c:v>
                </c:pt>
                <c:pt idx="6127">
                  <c:v>26.774999999999999</c:v>
                </c:pt>
                <c:pt idx="6128">
                  <c:v>27.45</c:v>
                </c:pt>
                <c:pt idx="6129">
                  <c:v>28.05</c:v>
                </c:pt>
                <c:pt idx="6130">
                  <c:v>28.65</c:v>
                </c:pt>
                <c:pt idx="6131">
                  <c:v>29.475000000000001</c:v>
                </c:pt>
                <c:pt idx="6132">
                  <c:v>30.3</c:v>
                </c:pt>
                <c:pt idx="6133">
                  <c:v>31.175000000000001</c:v>
                </c:pt>
                <c:pt idx="6134">
                  <c:v>30.875</c:v>
                </c:pt>
                <c:pt idx="6135">
                  <c:v>30.25</c:v>
                </c:pt>
                <c:pt idx="6136">
                  <c:v>29.574999999999999</c:v>
                </c:pt>
                <c:pt idx="6137">
                  <c:v>28.875</c:v>
                </c:pt>
                <c:pt idx="6138">
                  <c:v>28.25</c:v>
                </c:pt>
                <c:pt idx="6139">
                  <c:v>27.574999999999999</c:v>
                </c:pt>
                <c:pt idx="6140">
                  <c:v>27.324999999999999</c:v>
                </c:pt>
                <c:pt idx="6141">
                  <c:v>27.15</c:v>
                </c:pt>
                <c:pt idx="6142">
                  <c:v>27.024999999999999</c:v>
                </c:pt>
                <c:pt idx="6143">
                  <c:v>26.85</c:v>
                </c:pt>
                <c:pt idx="6144">
                  <c:v>26.65</c:v>
                </c:pt>
                <c:pt idx="6145">
                  <c:v>26.45</c:v>
                </c:pt>
                <c:pt idx="6146">
                  <c:v>26.024999999999999</c:v>
                </c:pt>
                <c:pt idx="6147">
                  <c:v>25.6</c:v>
                </c:pt>
                <c:pt idx="6148">
                  <c:v>25.125</c:v>
                </c:pt>
                <c:pt idx="6149">
                  <c:v>25.225000000000001</c:v>
                </c:pt>
                <c:pt idx="6150">
                  <c:v>25.6</c:v>
                </c:pt>
                <c:pt idx="6151">
                  <c:v>25.925000000000001</c:v>
                </c:pt>
                <c:pt idx="6152">
                  <c:v>29.15</c:v>
                </c:pt>
                <c:pt idx="6153">
                  <c:v>30.2</c:v>
                </c:pt>
                <c:pt idx="6154">
                  <c:v>30.2</c:v>
                </c:pt>
                <c:pt idx="6155">
                  <c:v>30.125</c:v>
                </c:pt>
                <c:pt idx="6156">
                  <c:v>30.1</c:v>
                </c:pt>
                <c:pt idx="6157">
                  <c:v>30.024999999999999</c:v>
                </c:pt>
                <c:pt idx="6158">
                  <c:v>29.85</c:v>
                </c:pt>
                <c:pt idx="6159">
                  <c:v>29.65</c:v>
                </c:pt>
                <c:pt idx="6160">
                  <c:v>29.45</c:v>
                </c:pt>
                <c:pt idx="6161">
                  <c:v>28.8</c:v>
                </c:pt>
                <c:pt idx="6162">
                  <c:v>28</c:v>
                </c:pt>
                <c:pt idx="6163">
                  <c:v>27.2</c:v>
                </c:pt>
                <c:pt idx="6164">
                  <c:v>26.625</c:v>
                </c:pt>
                <c:pt idx="6165">
                  <c:v>26.05</c:v>
                </c:pt>
                <c:pt idx="6166">
                  <c:v>25.524999999999999</c:v>
                </c:pt>
                <c:pt idx="6167">
                  <c:v>25.324999999999999</c:v>
                </c:pt>
                <c:pt idx="6168">
                  <c:v>25.15</c:v>
                </c:pt>
                <c:pt idx="6169">
                  <c:v>25.024999999999999</c:v>
                </c:pt>
                <c:pt idx="6170">
                  <c:v>24.85</c:v>
                </c:pt>
                <c:pt idx="6171">
                  <c:v>24.65</c:v>
                </c:pt>
                <c:pt idx="6172">
                  <c:v>24.45</c:v>
                </c:pt>
                <c:pt idx="6173">
                  <c:v>26.2</c:v>
                </c:pt>
                <c:pt idx="6174">
                  <c:v>28.6</c:v>
                </c:pt>
                <c:pt idx="6175">
                  <c:v>27.7</c:v>
                </c:pt>
                <c:pt idx="6176">
                  <c:v>27.725000000000001</c:v>
                </c:pt>
                <c:pt idx="6177">
                  <c:v>28.35</c:v>
                </c:pt>
                <c:pt idx="6178">
                  <c:v>29.024999999999999</c:v>
                </c:pt>
                <c:pt idx="6179">
                  <c:v>29.574999999999999</c:v>
                </c:pt>
                <c:pt idx="6180">
                  <c:v>30.15</c:v>
                </c:pt>
                <c:pt idx="6181">
                  <c:v>30.675000000000001</c:v>
                </c:pt>
                <c:pt idx="6182">
                  <c:v>30.425000000000001</c:v>
                </c:pt>
                <c:pt idx="6183">
                  <c:v>30</c:v>
                </c:pt>
                <c:pt idx="6184">
                  <c:v>29.524999999999999</c:v>
                </c:pt>
                <c:pt idx="6185">
                  <c:v>29.1</c:v>
                </c:pt>
                <c:pt idx="6186">
                  <c:v>28.625</c:v>
                </c:pt>
                <c:pt idx="6187">
                  <c:v>28.2</c:v>
                </c:pt>
                <c:pt idx="6188">
                  <c:v>27.8</c:v>
                </c:pt>
                <c:pt idx="6189">
                  <c:v>27.324999999999999</c:v>
                </c:pt>
                <c:pt idx="6190">
                  <c:v>26.9</c:v>
                </c:pt>
                <c:pt idx="6191">
                  <c:v>26.725000000000001</c:v>
                </c:pt>
                <c:pt idx="6192">
                  <c:v>26.55</c:v>
                </c:pt>
                <c:pt idx="6193">
                  <c:v>26.425000000000001</c:v>
                </c:pt>
                <c:pt idx="6194">
                  <c:v>26.324999999999999</c:v>
                </c:pt>
                <c:pt idx="6195">
                  <c:v>26.15</c:v>
                </c:pt>
                <c:pt idx="6196">
                  <c:v>26.024999999999999</c:v>
                </c:pt>
                <c:pt idx="6197">
                  <c:v>26.225000000000001</c:v>
                </c:pt>
                <c:pt idx="6198">
                  <c:v>26.45</c:v>
                </c:pt>
                <c:pt idx="6199">
                  <c:v>26.725000000000001</c:v>
                </c:pt>
                <c:pt idx="6200">
                  <c:v>27.625</c:v>
                </c:pt>
                <c:pt idx="6201">
                  <c:v>28.65</c:v>
                </c:pt>
                <c:pt idx="6202">
                  <c:v>29.725000000000001</c:v>
                </c:pt>
                <c:pt idx="6203">
                  <c:v>30</c:v>
                </c:pt>
                <c:pt idx="6204">
                  <c:v>29.925000000000001</c:v>
                </c:pt>
                <c:pt idx="6205">
                  <c:v>29.9</c:v>
                </c:pt>
                <c:pt idx="6206">
                  <c:v>29.9</c:v>
                </c:pt>
                <c:pt idx="6207">
                  <c:v>29.824999999999999</c:v>
                </c:pt>
                <c:pt idx="6208">
                  <c:v>29.8</c:v>
                </c:pt>
                <c:pt idx="6209">
                  <c:v>29.274999999999999</c:v>
                </c:pt>
                <c:pt idx="6210">
                  <c:v>28.5</c:v>
                </c:pt>
                <c:pt idx="6211">
                  <c:v>27.774999999999999</c:v>
                </c:pt>
                <c:pt idx="6212">
                  <c:v>27.524999999999999</c:v>
                </c:pt>
                <c:pt idx="6213">
                  <c:v>27.5</c:v>
                </c:pt>
                <c:pt idx="6214">
                  <c:v>27.425000000000001</c:v>
                </c:pt>
                <c:pt idx="6215">
                  <c:v>27.4</c:v>
                </c:pt>
                <c:pt idx="6216">
                  <c:v>27.324999999999999</c:v>
                </c:pt>
                <c:pt idx="6217">
                  <c:v>27.3</c:v>
                </c:pt>
                <c:pt idx="6218">
                  <c:v>27.3</c:v>
                </c:pt>
                <c:pt idx="6219">
                  <c:v>27.225000000000001</c:v>
                </c:pt>
                <c:pt idx="6220">
                  <c:v>27.2</c:v>
                </c:pt>
                <c:pt idx="6221">
                  <c:v>27.425000000000001</c:v>
                </c:pt>
                <c:pt idx="6222">
                  <c:v>27.8</c:v>
                </c:pt>
                <c:pt idx="6223">
                  <c:v>28.125</c:v>
                </c:pt>
                <c:pt idx="6224">
                  <c:v>28.725000000000001</c:v>
                </c:pt>
                <c:pt idx="6225">
                  <c:v>29.35</c:v>
                </c:pt>
                <c:pt idx="6226">
                  <c:v>30.024999999999999</c:v>
                </c:pt>
                <c:pt idx="6227">
                  <c:v>29.824999999999999</c:v>
                </c:pt>
                <c:pt idx="6228">
                  <c:v>29.4</c:v>
                </c:pt>
                <c:pt idx="6229">
                  <c:v>28.925000000000001</c:v>
                </c:pt>
                <c:pt idx="6230">
                  <c:v>28.725000000000001</c:v>
                </c:pt>
                <c:pt idx="6231">
                  <c:v>28.55</c:v>
                </c:pt>
                <c:pt idx="6232">
                  <c:v>28.425000000000001</c:v>
                </c:pt>
                <c:pt idx="6233">
                  <c:v>28.25</c:v>
                </c:pt>
                <c:pt idx="6234">
                  <c:v>28.05</c:v>
                </c:pt>
                <c:pt idx="6235">
                  <c:v>27.85</c:v>
                </c:pt>
                <c:pt idx="6236">
                  <c:v>27.725000000000001</c:v>
                </c:pt>
                <c:pt idx="6237">
                  <c:v>27.55</c:v>
                </c:pt>
                <c:pt idx="6238">
                  <c:v>27.425000000000001</c:v>
                </c:pt>
                <c:pt idx="6239">
                  <c:v>27.324999999999999</c:v>
                </c:pt>
                <c:pt idx="6240">
                  <c:v>27.15</c:v>
                </c:pt>
                <c:pt idx="6241">
                  <c:v>27.024999999999999</c:v>
                </c:pt>
                <c:pt idx="6242">
                  <c:v>26.925000000000001</c:v>
                </c:pt>
                <c:pt idx="6243">
                  <c:v>26.75</c:v>
                </c:pt>
                <c:pt idx="6244">
                  <c:v>26.625</c:v>
                </c:pt>
                <c:pt idx="6245">
                  <c:v>26.074999999999999</c:v>
                </c:pt>
                <c:pt idx="6246">
                  <c:v>25.45</c:v>
                </c:pt>
                <c:pt idx="6247">
                  <c:v>24.774999999999999</c:v>
                </c:pt>
                <c:pt idx="6248">
                  <c:v>24.975000000000001</c:v>
                </c:pt>
                <c:pt idx="6249">
                  <c:v>25.55</c:v>
                </c:pt>
                <c:pt idx="6250">
                  <c:v>26.074999999999999</c:v>
                </c:pt>
                <c:pt idx="6251">
                  <c:v>27.1</c:v>
                </c:pt>
                <c:pt idx="6252">
                  <c:v>28.3</c:v>
                </c:pt>
                <c:pt idx="6253">
                  <c:v>29.5</c:v>
                </c:pt>
                <c:pt idx="6254">
                  <c:v>29.5</c:v>
                </c:pt>
                <c:pt idx="6255">
                  <c:v>29.1</c:v>
                </c:pt>
                <c:pt idx="6256">
                  <c:v>28.7</c:v>
                </c:pt>
                <c:pt idx="6257">
                  <c:v>28.225000000000001</c:v>
                </c:pt>
                <c:pt idx="6258">
                  <c:v>27.8</c:v>
                </c:pt>
                <c:pt idx="6259">
                  <c:v>27.324999999999999</c:v>
                </c:pt>
                <c:pt idx="6260">
                  <c:v>27.05</c:v>
                </c:pt>
                <c:pt idx="6261">
                  <c:v>26.85</c:v>
                </c:pt>
                <c:pt idx="6262">
                  <c:v>26.65</c:v>
                </c:pt>
                <c:pt idx="6263">
                  <c:v>26.675000000000001</c:v>
                </c:pt>
                <c:pt idx="6264">
                  <c:v>26.7</c:v>
                </c:pt>
                <c:pt idx="6265">
                  <c:v>26.774999999999999</c:v>
                </c:pt>
                <c:pt idx="6266">
                  <c:v>26.725000000000001</c:v>
                </c:pt>
                <c:pt idx="6267">
                  <c:v>26.55</c:v>
                </c:pt>
                <c:pt idx="6268">
                  <c:v>26.425000000000001</c:v>
                </c:pt>
                <c:pt idx="6269">
                  <c:v>26.774999999999999</c:v>
                </c:pt>
                <c:pt idx="6270">
                  <c:v>27.35</c:v>
                </c:pt>
                <c:pt idx="6271">
                  <c:v>27.875</c:v>
                </c:pt>
                <c:pt idx="6272">
                  <c:v>28.375</c:v>
                </c:pt>
                <c:pt idx="6273">
                  <c:v>28.95</c:v>
                </c:pt>
                <c:pt idx="6274">
                  <c:v>29.475000000000001</c:v>
                </c:pt>
                <c:pt idx="6275">
                  <c:v>29.375</c:v>
                </c:pt>
                <c:pt idx="6276">
                  <c:v>29</c:v>
                </c:pt>
                <c:pt idx="6277">
                  <c:v>28.675000000000001</c:v>
                </c:pt>
                <c:pt idx="6278">
                  <c:v>28.45</c:v>
                </c:pt>
                <c:pt idx="6279">
                  <c:v>28.25</c:v>
                </c:pt>
                <c:pt idx="6280">
                  <c:v>28.05</c:v>
                </c:pt>
                <c:pt idx="6281">
                  <c:v>27.925000000000001</c:v>
                </c:pt>
                <c:pt idx="6282">
                  <c:v>27.75</c:v>
                </c:pt>
                <c:pt idx="6283">
                  <c:v>27.625</c:v>
                </c:pt>
                <c:pt idx="6284">
                  <c:v>27.375</c:v>
                </c:pt>
                <c:pt idx="6285">
                  <c:v>27</c:v>
                </c:pt>
                <c:pt idx="6286">
                  <c:v>26.675000000000001</c:v>
                </c:pt>
                <c:pt idx="6287">
                  <c:v>26.45</c:v>
                </c:pt>
                <c:pt idx="6288">
                  <c:v>26.25</c:v>
                </c:pt>
                <c:pt idx="6289">
                  <c:v>26.05</c:v>
                </c:pt>
                <c:pt idx="6290">
                  <c:v>25.85</c:v>
                </c:pt>
                <c:pt idx="6291">
                  <c:v>25.65</c:v>
                </c:pt>
                <c:pt idx="6292">
                  <c:v>25.45</c:v>
                </c:pt>
                <c:pt idx="6293">
                  <c:v>25.774999999999999</c:v>
                </c:pt>
                <c:pt idx="6294">
                  <c:v>26.35</c:v>
                </c:pt>
                <c:pt idx="6295">
                  <c:v>26.875</c:v>
                </c:pt>
                <c:pt idx="6296">
                  <c:v>27.524999999999999</c:v>
                </c:pt>
                <c:pt idx="6297">
                  <c:v>28.15</c:v>
                </c:pt>
                <c:pt idx="6298">
                  <c:v>28.824999999999999</c:v>
                </c:pt>
                <c:pt idx="6299">
                  <c:v>29</c:v>
                </c:pt>
                <c:pt idx="6300">
                  <c:v>29</c:v>
                </c:pt>
                <c:pt idx="6301">
                  <c:v>29</c:v>
                </c:pt>
                <c:pt idx="6302">
                  <c:v>29.074999999999999</c:v>
                </c:pt>
                <c:pt idx="6303">
                  <c:v>29.1</c:v>
                </c:pt>
                <c:pt idx="6304">
                  <c:v>29.175000000000001</c:v>
                </c:pt>
                <c:pt idx="6305">
                  <c:v>28.975000000000001</c:v>
                </c:pt>
                <c:pt idx="6306">
                  <c:v>28.6</c:v>
                </c:pt>
                <c:pt idx="6307">
                  <c:v>28.274999999999999</c:v>
                </c:pt>
                <c:pt idx="6308">
                  <c:v>28.05</c:v>
                </c:pt>
                <c:pt idx="6309">
                  <c:v>27.774999999999999</c:v>
                </c:pt>
                <c:pt idx="6310">
                  <c:v>27.55</c:v>
                </c:pt>
                <c:pt idx="6311">
                  <c:v>27.35</c:v>
                </c:pt>
                <c:pt idx="6312">
                  <c:v>27.074999999999999</c:v>
                </c:pt>
                <c:pt idx="6313">
                  <c:v>26.85</c:v>
                </c:pt>
                <c:pt idx="6314">
                  <c:v>26.8</c:v>
                </c:pt>
                <c:pt idx="6315">
                  <c:v>26.8</c:v>
                </c:pt>
                <c:pt idx="6316">
                  <c:v>26.8</c:v>
                </c:pt>
                <c:pt idx="6317">
                  <c:v>27.024999999999999</c:v>
                </c:pt>
                <c:pt idx="6318">
                  <c:v>27.25</c:v>
                </c:pt>
                <c:pt idx="6319">
                  <c:v>27.524999999999999</c:v>
                </c:pt>
                <c:pt idx="6320">
                  <c:v>28.725000000000001</c:v>
                </c:pt>
                <c:pt idx="6321">
                  <c:v>30.15</c:v>
                </c:pt>
                <c:pt idx="6322">
                  <c:v>31.625</c:v>
                </c:pt>
                <c:pt idx="6323">
                  <c:v>32.225000000000001</c:v>
                </c:pt>
                <c:pt idx="6324">
                  <c:v>32.450000000000003</c:v>
                </c:pt>
                <c:pt idx="6325">
                  <c:v>32.725000000000001</c:v>
                </c:pt>
                <c:pt idx="6326">
                  <c:v>31.9</c:v>
                </c:pt>
                <c:pt idx="6327">
                  <c:v>30.7</c:v>
                </c:pt>
                <c:pt idx="6328">
                  <c:v>29.5</c:v>
                </c:pt>
                <c:pt idx="6329">
                  <c:v>28.6</c:v>
                </c:pt>
                <c:pt idx="6330">
                  <c:v>27.8</c:v>
                </c:pt>
                <c:pt idx="6331">
                  <c:v>27</c:v>
                </c:pt>
                <c:pt idx="6332">
                  <c:v>26.65</c:v>
                </c:pt>
                <c:pt idx="6333">
                  <c:v>26.375</c:v>
                </c:pt>
                <c:pt idx="6334">
                  <c:v>26.15</c:v>
                </c:pt>
                <c:pt idx="6335">
                  <c:v>25.95</c:v>
                </c:pt>
                <c:pt idx="6336">
                  <c:v>25.675000000000001</c:v>
                </c:pt>
                <c:pt idx="6337">
                  <c:v>25.45</c:v>
                </c:pt>
                <c:pt idx="6338">
                  <c:v>25.324999999999999</c:v>
                </c:pt>
                <c:pt idx="6339">
                  <c:v>25.3</c:v>
                </c:pt>
                <c:pt idx="6340">
                  <c:v>25.225000000000001</c:v>
                </c:pt>
                <c:pt idx="6341">
                  <c:v>26.625</c:v>
                </c:pt>
                <c:pt idx="6342">
                  <c:v>28.6</c:v>
                </c:pt>
                <c:pt idx="6343">
                  <c:v>30.524999999999999</c:v>
                </c:pt>
                <c:pt idx="6344">
                  <c:v>31</c:v>
                </c:pt>
                <c:pt idx="6345">
                  <c:v>31</c:v>
                </c:pt>
                <c:pt idx="6346">
                  <c:v>31</c:v>
                </c:pt>
                <c:pt idx="6347">
                  <c:v>31</c:v>
                </c:pt>
                <c:pt idx="6348">
                  <c:v>31</c:v>
                </c:pt>
                <c:pt idx="6349">
                  <c:v>31</c:v>
                </c:pt>
                <c:pt idx="6350">
                  <c:v>30.4</c:v>
                </c:pt>
                <c:pt idx="6351">
                  <c:v>29.6</c:v>
                </c:pt>
                <c:pt idx="6352">
                  <c:v>28.8</c:v>
                </c:pt>
                <c:pt idx="6353">
                  <c:v>28.524999999999999</c:v>
                </c:pt>
                <c:pt idx="6354">
                  <c:v>28.35</c:v>
                </c:pt>
                <c:pt idx="6355">
                  <c:v>28.225000000000001</c:v>
                </c:pt>
                <c:pt idx="6356">
                  <c:v>27.524999999999999</c:v>
                </c:pt>
                <c:pt idx="6357">
                  <c:v>26.625</c:v>
                </c:pt>
                <c:pt idx="6358">
                  <c:v>26.4</c:v>
                </c:pt>
                <c:pt idx="6359">
                  <c:v>26.175000000000001</c:v>
                </c:pt>
                <c:pt idx="6360">
                  <c:v>25.95</c:v>
                </c:pt>
                <c:pt idx="6361">
                  <c:v>25.675000000000001</c:v>
                </c:pt>
                <c:pt idx="6362">
                  <c:v>25.675000000000001</c:v>
                </c:pt>
                <c:pt idx="6363">
                  <c:v>25.7</c:v>
                </c:pt>
                <c:pt idx="6364">
                  <c:v>25.774999999999999</c:v>
                </c:pt>
                <c:pt idx="6365">
                  <c:v>26.324999999999999</c:v>
                </c:pt>
                <c:pt idx="6366">
                  <c:v>27.1</c:v>
                </c:pt>
                <c:pt idx="6367">
                  <c:v>27.824999999999999</c:v>
                </c:pt>
                <c:pt idx="6368">
                  <c:v>28.75</c:v>
                </c:pt>
                <c:pt idx="6369">
                  <c:v>29.75</c:v>
                </c:pt>
                <c:pt idx="6370">
                  <c:v>30.75</c:v>
                </c:pt>
                <c:pt idx="6371">
                  <c:v>31.074999999999999</c:v>
                </c:pt>
                <c:pt idx="6372">
                  <c:v>31.1</c:v>
                </c:pt>
                <c:pt idx="6373">
                  <c:v>31.175000000000001</c:v>
                </c:pt>
                <c:pt idx="6374">
                  <c:v>30.975000000000001</c:v>
                </c:pt>
                <c:pt idx="6375">
                  <c:v>30.75</c:v>
                </c:pt>
                <c:pt idx="6376">
                  <c:v>30.475000000000001</c:v>
                </c:pt>
                <c:pt idx="6377">
                  <c:v>29.875</c:v>
                </c:pt>
                <c:pt idx="6378">
                  <c:v>29.25</c:v>
                </c:pt>
                <c:pt idx="6379">
                  <c:v>28.574999999999999</c:v>
                </c:pt>
                <c:pt idx="6380">
                  <c:v>28.25</c:v>
                </c:pt>
                <c:pt idx="6381">
                  <c:v>28.05</c:v>
                </c:pt>
                <c:pt idx="6382">
                  <c:v>27.85</c:v>
                </c:pt>
                <c:pt idx="6383">
                  <c:v>27.725000000000001</c:v>
                </c:pt>
                <c:pt idx="6384">
                  <c:v>27.7</c:v>
                </c:pt>
                <c:pt idx="6385">
                  <c:v>27.625</c:v>
                </c:pt>
                <c:pt idx="6386">
                  <c:v>27.45</c:v>
                </c:pt>
                <c:pt idx="6387">
                  <c:v>27.25</c:v>
                </c:pt>
                <c:pt idx="6388">
                  <c:v>27.05</c:v>
                </c:pt>
                <c:pt idx="6389">
                  <c:v>27.375</c:v>
                </c:pt>
                <c:pt idx="6390">
                  <c:v>27.95</c:v>
                </c:pt>
                <c:pt idx="6391">
                  <c:v>28.475000000000001</c:v>
                </c:pt>
                <c:pt idx="6392">
                  <c:v>29.05</c:v>
                </c:pt>
                <c:pt idx="6393">
                  <c:v>29.574999999999999</c:v>
                </c:pt>
                <c:pt idx="6394">
                  <c:v>30.15</c:v>
                </c:pt>
                <c:pt idx="6395">
                  <c:v>30.75</c:v>
                </c:pt>
                <c:pt idx="6396">
                  <c:v>31.274999999999999</c:v>
                </c:pt>
                <c:pt idx="6397">
                  <c:v>31.85</c:v>
                </c:pt>
                <c:pt idx="6398">
                  <c:v>31.625</c:v>
                </c:pt>
                <c:pt idx="6399">
                  <c:v>31.05</c:v>
                </c:pt>
                <c:pt idx="6400">
                  <c:v>30.524999999999999</c:v>
                </c:pt>
                <c:pt idx="6401">
                  <c:v>30.1</c:v>
                </c:pt>
                <c:pt idx="6402">
                  <c:v>29.625</c:v>
                </c:pt>
                <c:pt idx="6403">
                  <c:v>29.2</c:v>
                </c:pt>
                <c:pt idx="6404">
                  <c:v>28.8</c:v>
                </c:pt>
                <c:pt idx="6405">
                  <c:v>28.324999999999999</c:v>
                </c:pt>
                <c:pt idx="6406">
                  <c:v>27.9</c:v>
                </c:pt>
                <c:pt idx="6407">
                  <c:v>27.725000000000001</c:v>
                </c:pt>
                <c:pt idx="6408">
                  <c:v>27.7</c:v>
                </c:pt>
                <c:pt idx="6409">
                  <c:v>27.625</c:v>
                </c:pt>
                <c:pt idx="6410">
                  <c:v>27.524999999999999</c:v>
                </c:pt>
                <c:pt idx="6411">
                  <c:v>27.35</c:v>
                </c:pt>
                <c:pt idx="6412">
                  <c:v>27.225000000000001</c:v>
                </c:pt>
                <c:pt idx="6413">
                  <c:v>27.425000000000001</c:v>
                </c:pt>
                <c:pt idx="6414">
                  <c:v>27.65</c:v>
                </c:pt>
                <c:pt idx="6415">
                  <c:v>27.925000000000001</c:v>
                </c:pt>
                <c:pt idx="6416">
                  <c:v>28.75</c:v>
                </c:pt>
                <c:pt idx="6417">
                  <c:v>29.75</c:v>
                </c:pt>
                <c:pt idx="6418">
                  <c:v>30.75</c:v>
                </c:pt>
                <c:pt idx="6419">
                  <c:v>31.074999999999999</c:v>
                </c:pt>
                <c:pt idx="6420">
                  <c:v>31.25</c:v>
                </c:pt>
                <c:pt idx="6421">
                  <c:v>31.375</c:v>
                </c:pt>
                <c:pt idx="6422">
                  <c:v>31.175000000000001</c:v>
                </c:pt>
                <c:pt idx="6423">
                  <c:v>30.95</c:v>
                </c:pt>
                <c:pt idx="6424">
                  <c:v>30.675000000000001</c:v>
                </c:pt>
                <c:pt idx="6425">
                  <c:v>30.375</c:v>
                </c:pt>
                <c:pt idx="6426">
                  <c:v>30</c:v>
                </c:pt>
                <c:pt idx="6427">
                  <c:v>29.675000000000001</c:v>
                </c:pt>
                <c:pt idx="6428">
                  <c:v>29.375</c:v>
                </c:pt>
                <c:pt idx="6429">
                  <c:v>29</c:v>
                </c:pt>
                <c:pt idx="6430">
                  <c:v>28.675000000000001</c:v>
                </c:pt>
                <c:pt idx="6431">
                  <c:v>27.925000000000001</c:v>
                </c:pt>
                <c:pt idx="6432">
                  <c:v>27.1</c:v>
                </c:pt>
                <c:pt idx="6433">
                  <c:v>26.225000000000001</c:v>
                </c:pt>
                <c:pt idx="6434">
                  <c:v>26</c:v>
                </c:pt>
                <c:pt idx="6435">
                  <c:v>26</c:v>
                </c:pt>
                <c:pt idx="6436">
                  <c:v>26</c:v>
                </c:pt>
                <c:pt idx="6437">
                  <c:v>26</c:v>
                </c:pt>
                <c:pt idx="6438">
                  <c:v>26</c:v>
                </c:pt>
                <c:pt idx="6439">
                  <c:v>26</c:v>
                </c:pt>
                <c:pt idx="6440">
                  <c:v>26.9</c:v>
                </c:pt>
                <c:pt idx="6441">
                  <c:v>28.1</c:v>
                </c:pt>
                <c:pt idx="6442">
                  <c:v>29.3</c:v>
                </c:pt>
                <c:pt idx="6443">
                  <c:v>29.975000000000001</c:v>
                </c:pt>
                <c:pt idx="6444">
                  <c:v>30.55</c:v>
                </c:pt>
                <c:pt idx="6445">
                  <c:v>31.074999999999999</c:v>
                </c:pt>
                <c:pt idx="6446">
                  <c:v>30.975000000000001</c:v>
                </c:pt>
                <c:pt idx="6447">
                  <c:v>30.6</c:v>
                </c:pt>
                <c:pt idx="6448">
                  <c:v>30.274999999999999</c:v>
                </c:pt>
                <c:pt idx="6449">
                  <c:v>29.675000000000001</c:v>
                </c:pt>
                <c:pt idx="6450">
                  <c:v>28.9</c:v>
                </c:pt>
                <c:pt idx="6451">
                  <c:v>28.175000000000001</c:v>
                </c:pt>
                <c:pt idx="6452">
                  <c:v>27.475000000000001</c:v>
                </c:pt>
                <c:pt idx="6453">
                  <c:v>26.7</c:v>
                </c:pt>
                <c:pt idx="6454">
                  <c:v>25.975000000000001</c:v>
                </c:pt>
                <c:pt idx="6455">
                  <c:v>25.5</c:v>
                </c:pt>
                <c:pt idx="6456">
                  <c:v>25.1</c:v>
                </c:pt>
                <c:pt idx="6457">
                  <c:v>24.7</c:v>
                </c:pt>
                <c:pt idx="6458">
                  <c:v>24.6</c:v>
                </c:pt>
                <c:pt idx="6459">
                  <c:v>24.6</c:v>
                </c:pt>
                <c:pt idx="6460">
                  <c:v>24.6</c:v>
                </c:pt>
                <c:pt idx="6461">
                  <c:v>24.975000000000001</c:v>
                </c:pt>
                <c:pt idx="6462">
                  <c:v>25.4</c:v>
                </c:pt>
                <c:pt idx="6463">
                  <c:v>25.875</c:v>
                </c:pt>
                <c:pt idx="6464">
                  <c:v>26.75</c:v>
                </c:pt>
                <c:pt idx="6465">
                  <c:v>27.75</c:v>
                </c:pt>
                <c:pt idx="6466">
                  <c:v>28.75</c:v>
                </c:pt>
                <c:pt idx="6467">
                  <c:v>29.3</c:v>
                </c:pt>
                <c:pt idx="6468">
                  <c:v>29.7</c:v>
                </c:pt>
                <c:pt idx="6469">
                  <c:v>30.1</c:v>
                </c:pt>
                <c:pt idx="6470">
                  <c:v>29.675000000000001</c:v>
                </c:pt>
                <c:pt idx="6471">
                  <c:v>29.05</c:v>
                </c:pt>
                <c:pt idx="6472">
                  <c:v>28.375</c:v>
                </c:pt>
                <c:pt idx="6473">
                  <c:v>28.05</c:v>
                </c:pt>
                <c:pt idx="6474">
                  <c:v>27.85</c:v>
                </c:pt>
                <c:pt idx="6475">
                  <c:v>27.65</c:v>
                </c:pt>
                <c:pt idx="6476">
                  <c:v>27.375</c:v>
                </c:pt>
                <c:pt idx="6477">
                  <c:v>27.15</c:v>
                </c:pt>
                <c:pt idx="6478">
                  <c:v>26.875</c:v>
                </c:pt>
                <c:pt idx="6479">
                  <c:v>26.5</c:v>
                </c:pt>
                <c:pt idx="6480">
                  <c:v>26.1</c:v>
                </c:pt>
                <c:pt idx="6481">
                  <c:v>25.7</c:v>
                </c:pt>
                <c:pt idx="6482">
                  <c:v>25.45</c:v>
                </c:pt>
                <c:pt idx="6483">
                  <c:v>25.25</c:v>
                </c:pt>
                <c:pt idx="6484">
                  <c:v>25.05</c:v>
                </c:pt>
                <c:pt idx="6485">
                  <c:v>25</c:v>
                </c:pt>
                <c:pt idx="6486">
                  <c:v>25</c:v>
                </c:pt>
                <c:pt idx="6487">
                  <c:v>26.95</c:v>
                </c:pt>
                <c:pt idx="6488">
                  <c:v>27.975000000000001</c:v>
                </c:pt>
                <c:pt idx="6489">
                  <c:v>28.4</c:v>
                </c:pt>
                <c:pt idx="6490">
                  <c:v>28.875</c:v>
                </c:pt>
                <c:pt idx="6491">
                  <c:v>29.524999999999999</c:v>
                </c:pt>
                <c:pt idx="6492">
                  <c:v>30.3</c:v>
                </c:pt>
                <c:pt idx="6493">
                  <c:v>31.024999999999999</c:v>
                </c:pt>
                <c:pt idx="6494">
                  <c:v>30.75</c:v>
                </c:pt>
                <c:pt idx="6495">
                  <c:v>30.225000000000001</c:v>
                </c:pt>
                <c:pt idx="6496">
                  <c:v>29.65</c:v>
                </c:pt>
                <c:pt idx="6497">
                  <c:v>29.05</c:v>
                </c:pt>
                <c:pt idx="6498">
                  <c:v>28.375</c:v>
                </c:pt>
                <c:pt idx="6499">
                  <c:v>27.75</c:v>
                </c:pt>
                <c:pt idx="6500">
                  <c:v>27.074999999999999</c:v>
                </c:pt>
                <c:pt idx="6501">
                  <c:v>26.45</c:v>
                </c:pt>
                <c:pt idx="6502">
                  <c:v>25.774999999999999</c:v>
                </c:pt>
                <c:pt idx="6503">
                  <c:v>25.675000000000001</c:v>
                </c:pt>
                <c:pt idx="6504">
                  <c:v>25.85</c:v>
                </c:pt>
                <c:pt idx="6505">
                  <c:v>25.975000000000001</c:v>
                </c:pt>
                <c:pt idx="6506">
                  <c:v>25.925000000000001</c:v>
                </c:pt>
                <c:pt idx="6507">
                  <c:v>25.75</c:v>
                </c:pt>
                <c:pt idx="6508">
                  <c:v>25.625</c:v>
                </c:pt>
                <c:pt idx="6509">
                  <c:v>25.824999999999999</c:v>
                </c:pt>
                <c:pt idx="6510">
                  <c:v>26.2</c:v>
                </c:pt>
                <c:pt idx="6511">
                  <c:v>26.524999999999999</c:v>
                </c:pt>
                <c:pt idx="6512">
                  <c:v>27.425000000000001</c:v>
                </c:pt>
                <c:pt idx="6513">
                  <c:v>28.6</c:v>
                </c:pt>
                <c:pt idx="6514">
                  <c:v>29.725000000000001</c:v>
                </c:pt>
                <c:pt idx="6515">
                  <c:v>30.225000000000001</c:v>
                </c:pt>
                <c:pt idx="6516">
                  <c:v>30.45</c:v>
                </c:pt>
                <c:pt idx="6517">
                  <c:v>30.725000000000001</c:v>
                </c:pt>
                <c:pt idx="6518">
                  <c:v>29.375</c:v>
                </c:pt>
                <c:pt idx="6519">
                  <c:v>27.4</c:v>
                </c:pt>
                <c:pt idx="6520">
                  <c:v>25.475000000000001</c:v>
                </c:pt>
                <c:pt idx="6521">
                  <c:v>25</c:v>
                </c:pt>
                <c:pt idx="6522">
                  <c:v>25</c:v>
                </c:pt>
                <c:pt idx="6523">
                  <c:v>25</c:v>
                </c:pt>
                <c:pt idx="6524">
                  <c:v>24.925000000000001</c:v>
                </c:pt>
                <c:pt idx="6525">
                  <c:v>24.9</c:v>
                </c:pt>
                <c:pt idx="6526">
                  <c:v>24.824999999999999</c:v>
                </c:pt>
                <c:pt idx="6527">
                  <c:v>24.875</c:v>
                </c:pt>
                <c:pt idx="6528">
                  <c:v>24.9</c:v>
                </c:pt>
                <c:pt idx="6529">
                  <c:v>24.975000000000001</c:v>
                </c:pt>
                <c:pt idx="6530">
                  <c:v>24.925000000000001</c:v>
                </c:pt>
                <c:pt idx="6531">
                  <c:v>24.75</c:v>
                </c:pt>
                <c:pt idx="6532">
                  <c:v>24.625</c:v>
                </c:pt>
                <c:pt idx="6533">
                  <c:v>24.975000000000001</c:v>
                </c:pt>
                <c:pt idx="6534">
                  <c:v>25.55</c:v>
                </c:pt>
                <c:pt idx="6535">
                  <c:v>26.074999999999999</c:v>
                </c:pt>
                <c:pt idx="6536">
                  <c:v>27.024999999999999</c:v>
                </c:pt>
                <c:pt idx="6537">
                  <c:v>28.05</c:v>
                </c:pt>
                <c:pt idx="6538">
                  <c:v>29.125</c:v>
                </c:pt>
                <c:pt idx="6539">
                  <c:v>29.175000000000001</c:v>
                </c:pt>
                <c:pt idx="6540">
                  <c:v>28.875</c:v>
                </c:pt>
                <c:pt idx="6541">
                  <c:v>28.574999999999999</c:v>
                </c:pt>
                <c:pt idx="6542">
                  <c:v>28.274999999999999</c:v>
                </c:pt>
                <c:pt idx="6543">
                  <c:v>27.975000000000001</c:v>
                </c:pt>
                <c:pt idx="6544">
                  <c:v>27.675000000000001</c:v>
                </c:pt>
                <c:pt idx="6545">
                  <c:v>26.024999999999999</c:v>
                </c:pt>
                <c:pt idx="6546">
                  <c:v>25.05</c:v>
                </c:pt>
                <c:pt idx="6547">
                  <c:v>24.524999999999999</c:v>
                </c:pt>
                <c:pt idx="6548">
                  <c:v>24.175000000000001</c:v>
                </c:pt>
                <c:pt idx="6549">
                  <c:v>24.175000000000001</c:v>
                </c:pt>
                <c:pt idx="6550">
                  <c:v>24.35</c:v>
                </c:pt>
                <c:pt idx="6551">
                  <c:v>24.625</c:v>
                </c:pt>
                <c:pt idx="6552">
                  <c:v>24.925000000000001</c:v>
                </c:pt>
                <c:pt idx="6553">
                  <c:v>25.074999999999999</c:v>
                </c:pt>
                <c:pt idx="6554">
                  <c:v>25.1</c:v>
                </c:pt>
                <c:pt idx="6555">
                  <c:v>25.024999999999999</c:v>
                </c:pt>
                <c:pt idx="6556">
                  <c:v>24.925000000000001</c:v>
                </c:pt>
                <c:pt idx="6557">
                  <c:v>25.425000000000001</c:v>
                </c:pt>
                <c:pt idx="6558">
                  <c:v>26.05</c:v>
                </c:pt>
                <c:pt idx="6559">
                  <c:v>26.65</c:v>
                </c:pt>
                <c:pt idx="6560">
                  <c:v>27.925000000000001</c:v>
                </c:pt>
                <c:pt idx="6561">
                  <c:v>29.5</c:v>
                </c:pt>
                <c:pt idx="6562">
                  <c:v>31.024999999999999</c:v>
                </c:pt>
                <c:pt idx="6563">
                  <c:v>31.25</c:v>
                </c:pt>
                <c:pt idx="6564">
                  <c:v>31.05</c:v>
                </c:pt>
                <c:pt idx="6565">
                  <c:v>30.85</c:v>
                </c:pt>
                <c:pt idx="6566">
                  <c:v>30.274999999999999</c:v>
                </c:pt>
                <c:pt idx="6567">
                  <c:v>29.65</c:v>
                </c:pt>
                <c:pt idx="6568">
                  <c:v>28.975000000000001</c:v>
                </c:pt>
                <c:pt idx="6569">
                  <c:v>28.574999999999999</c:v>
                </c:pt>
                <c:pt idx="6570">
                  <c:v>28.35</c:v>
                </c:pt>
                <c:pt idx="6571">
                  <c:v>28.074999999999999</c:v>
                </c:pt>
                <c:pt idx="6572">
                  <c:v>27.925000000000001</c:v>
                </c:pt>
                <c:pt idx="6573">
                  <c:v>27.9</c:v>
                </c:pt>
                <c:pt idx="6574">
                  <c:v>27.824999999999999</c:v>
                </c:pt>
                <c:pt idx="6575">
                  <c:v>26.9</c:v>
                </c:pt>
                <c:pt idx="6576">
                  <c:v>25.7</c:v>
                </c:pt>
                <c:pt idx="6577">
                  <c:v>24.5</c:v>
                </c:pt>
                <c:pt idx="6578">
                  <c:v>24.2</c:v>
                </c:pt>
                <c:pt idx="6579">
                  <c:v>24.2</c:v>
                </c:pt>
                <c:pt idx="6580">
                  <c:v>24.2</c:v>
                </c:pt>
                <c:pt idx="6581">
                  <c:v>24.725000000000001</c:v>
                </c:pt>
                <c:pt idx="6582">
                  <c:v>25.425000000000001</c:v>
                </c:pt>
                <c:pt idx="6583">
                  <c:v>26.125</c:v>
                </c:pt>
                <c:pt idx="6584">
                  <c:v>26.824999999999999</c:v>
                </c:pt>
                <c:pt idx="6585">
                  <c:v>27.524999999999999</c:v>
                </c:pt>
                <c:pt idx="6586">
                  <c:v>28.225000000000001</c:v>
                </c:pt>
                <c:pt idx="6587">
                  <c:v>29.15</c:v>
                </c:pt>
                <c:pt idx="6588">
                  <c:v>30.15</c:v>
                </c:pt>
                <c:pt idx="6589">
                  <c:v>31.15</c:v>
                </c:pt>
                <c:pt idx="6590">
                  <c:v>31.024999999999999</c:v>
                </c:pt>
                <c:pt idx="6591">
                  <c:v>30.45</c:v>
                </c:pt>
                <c:pt idx="6592">
                  <c:v>29.925000000000001</c:v>
                </c:pt>
                <c:pt idx="6593">
                  <c:v>29.35</c:v>
                </c:pt>
                <c:pt idx="6594">
                  <c:v>28.75</c:v>
                </c:pt>
                <c:pt idx="6595">
                  <c:v>28.15</c:v>
                </c:pt>
                <c:pt idx="6596">
                  <c:v>27.774999999999999</c:v>
                </c:pt>
                <c:pt idx="6597">
                  <c:v>27.4</c:v>
                </c:pt>
                <c:pt idx="6598">
                  <c:v>27.074999999999999</c:v>
                </c:pt>
                <c:pt idx="6599">
                  <c:v>26.85</c:v>
                </c:pt>
                <c:pt idx="6600">
                  <c:v>26.65</c:v>
                </c:pt>
                <c:pt idx="6601">
                  <c:v>26.45</c:v>
                </c:pt>
                <c:pt idx="6602">
                  <c:v>26.175000000000001</c:v>
                </c:pt>
                <c:pt idx="6603">
                  <c:v>25.8</c:v>
                </c:pt>
                <c:pt idx="6604">
                  <c:v>25.475000000000001</c:v>
                </c:pt>
                <c:pt idx="6605">
                  <c:v>25.774999999999999</c:v>
                </c:pt>
                <c:pt idx="6606">
                  <c:v>26.35</c:v>
                </c:pt>
                <c:pt idx="6607">
                  <c:v>26.875</c:v>
                </c:pt>
                <c:pt idx="6608">
                  <c:v>28.05</c:v>
                </c:pt>
                <c:pt idx="6609">
                  <c:v>29.45</c:v>
                </c:pt>
                <c:pt idx="6610">
                  <c:v>30.85</c:v>
                </c:pt>
                <c:pt idx="6611">
                  <c:v>31.125</c:v>
                </c:pt>
                <c:pt idx="6612">
                  <c:v>30.95</c:v>
                </c:pt>
                <c:pt idx="6613">
                  <c:v>30.824999999999999</c:v>
                </c:pt>
                <c:pt idx="6614">
                  <c:v>30.425000000000001</c:v>
                </c:pt>
                <c:pt idx="6615">
                  <c:v>30</c:v>
                </c:pt>
                <c:pt idx="6616">
                  <c:v>29.524999999999999</c:v>
                </c:pt>
                <c:pt idx="6617">
                  <c:v>29.175000000000001</c:v>
                </c:pt>
                <c:pt idx="6618">
                  <c:v>28.8</c:v>
                </c:pt>
                <c:pt idx="6619">
                  <c:v>28.475000000000001</c:v>
                </c:pt>
                <c:pt idx="6620">
                  <c:v>28.175000000000001</c:v>
                </c:pt>
                <c:pt idx="6621">
                  <c:v>27.95</c:v>
                </c:pt>
                <c:pt idx="6622">
                  <c:v>27.675000000000001</c:v>
                </c:pt>
                <c:pt idx="6623">
                  <c:v>27.45</c:v>
                </c:pt>
                <c:pt idx="6624">
                  <c:v>27.175000000000001</c:v>
                </c:pt>
                <c:pt idx="6625">
                  <c:v>26.95</c:v>
                </c:pt>
                <c:pt idx="6626">
                  <c:v>26.75</c:v>
                </c:pt>
                <c:pt idx="6627">
                  <c:v>26.475000000000001</c:v>
                </c:pt>
                <c:pt idx="6628">
                  <c:v>26.25</c:v>
                </c:pt>
                <c:pt idx="6629">
                  <c:v>26.65</c:v>
                </c:pt>
                <c:pt idx="6630">
                  <c:v>27.25</c:v>
                </c:pt>
                <c:pt idx="6631">
                  <c:v>27.85</c:v>
                </c:pt>
                <c:pt idx="6632">
                  <c:v>28.524999999999999</c:v>
                </c:pt>
                <c:pt idx="6633">
                  <c:v>29.3</c:v>
                </c:pt>
                <c:pt idx="6634">
                  <c:v>30.024999999999999</c:v>
                </c:pt>
                <c:pt idx="6635">
                  <c:v>30.05</c:v>
                </c:pt>
                <c:pt idx="6636">
                  <c:v>29.85</c:v>
                </c:pt>
                <c:pt idx="6637">
                  <c:v>29.65</c:v>
                </c:pt>
                <c:pt idx="6638">
                  <c:v>29.45</c:v>
                </c:pt>
                <c:pt idx="6639">
                  <c:v>29.25</c:v>
                </c:pt>
                <c:pt idx="6640">
                  <c:v>29.05</c:v>
                </c:pt>
                <c:pt idx="6641">
                  <c:v>28.85</c:v>
                </c:pt>
                <c:pt idx="6642">
                  <c:v>28.65</c:v>
                </c:pt>
                <c:pt idx="6643">
                  <c:v>28.45</c:v>
                </c:pt>
                <c:pt idx="6644">
                  <c:v>28.1</c:v>
                </c:pt>
                <c:pt idx="6645">
                  <c:v>27.7</c:v>
                </c:pt>
                <c:pt idx="6646">
                  <c:v>27.3</c:v>
                </c:pt>
                <c:pt idx="6647">
                  <c:v>26.975000000000001</c:v>
                </c:pt>
                <c:pt idx="6648">
                  <c:v>26.75</c:v>
                </c:pt>
                <c:pt idx="6649">
                  <c:v>26.475000000000001</c:v>
                </c:pt>
                <c:pt idx="6650">
                  <c:v>26.175000000000001</c:v>
                </c:pt>
                <c:pt idx="6651">
                  <c:v>25.8</c:v>
                </c:pt>
                <c:pt idx="6652">
                  <c:v>25.475000000000001</c:v>
                </c:pt>
                <c:pt idx="6653">
                  <c:v>26.3</c:v>
                </c:pt>
                <c:pt idx="6654">
                  <c:v>27.5</c:v>
                </c:pt>
                <c:pt idx="6655">
                  <c:v>28.7</c:v>
                </c:pt>
                <c:pt idx="6656">
                  <c:v>29.975000000000001</c:v>
                </c:pt>
                <c:pt idx="6657">
                  <c:v>31.2</c:v>
                </c:pt>
                <c:pt idx="6658">
                  <c:v>32.475000000000001</c:v>
                </c:pt>
                <c:pt idx="6659">
                  <c:v>32.875</c:v>
                </c:pt>
                <c:pt idx="6660">
                  <c:v>32.9</c:v>
                </c:pt>
                <c:pt idx="6661">
                  <c:v>32.975000000000001</c:v>
                </c:pt>
                <c:pt idx="6662">
                  <c:v>32.325000000000003</c:v>
                </c:pt>
                <c:pt idx="6663">
                  <c:v>31.35</c:v>
                </c:pt>
                <c:pt idx="6664">
                  <c:v>30.425000000000001</c:v>
                </c:pt>
                <c:pt idx="6665">
                  <c:v>29.15</c:v>
                </c:pt>
                <c:pt idx="6666">
                  <c:v>27.75</c:v>
                </c:pt>
                <c:pt idx="6667">
                  <c:v>26.35</c:v>
                </c:pt>
                <c:pt idx="6668">
                  <c:v>26</c:v>
                </c:pt>
                <c:pt idx="6669">
                  <c:v>26</c:v>
                </c:pt>
                <c:pt idx="6670">
                  <c:v>26</c:v>
                </c:pt>
                <c:pt idx="6671">
                  <c:v>25.925000000000001</c:v>
                </c:pt>
                <c:pt idx="6672">
                  <c:v>25.9</c:v>
                </c:pt>
                <c:pt idx="6673">
                  <c:v>25.824999999999999</c:v>
                </c:pt>
                <c:pt idx="6674">
                  <c:v>25.574999999999999</c:v>
                </c:pt>
                <c:pt idx="6675">
                  <c:v>25.35</c:v>
                </c:pt>
                <c:pt idx="6676">
                  <c:v>25.074999999999999</c:v>
                </c:pt>
                <c:pt idx="6677">
                  <c:v>26.125</c:v>
                </c:pt>
                <c:pt idx="6678">
                  <c:v>27.55</c:v>
                </c:pt>
                <c:pt idx="6679">
                  <c:v>29.024999999999999</c:v>
                </c:pt>
                <c:pt idx="6680">
                  <c:v>30.375</c:v>
                </c:pt>
                <c:pt idx="6681">
                  <c:v>31.6</c:v>
                </c:pt>
                <c:pt idx="6682">
                  <c:v>32.875</c:v>
                </c:pt>
                <c:pt idx="6683">
                  <c:v>32.825000000000003</c:v>
                </c:pt>
                <c:pt idx="6684">
                  <c:v>32.25</c:v>
                </c:pt>
                <c:pt idx="6685">
                  <c:v>31.725000000000001</c:v>
                </c:pt>
                <c:pt idx="6686">
                  <c:v>31.074999999999999</c:v>
                </c:pt>
                <c:pt idx="6687">
                  <c:v>30.45</c:v>
                </c:pt>
                <c:pt idx="6688">
                  <c:v>29.774999999999999</c:v>
                </c:pt>
                <c:pt idx="6689">
                  <c:v>29.074999999999999</c:v>
                </c:pt>
                <c:pt idx="6690">
                  <c:v>28.45</c:v>
                </c:pt>
                <c:pt idx="6691">
                  <c:v>27.774999999999999</c:v>
                </c:pt>
                <c:pt idx="6692">
                  <c:v>27.3</c:v>
                </c:pt>
                <c:pt idx="6693">
                  <c:v>26.9</c:v>
                </c:pt>
                <c:pt idx="6694">
                  <c:v>26.5</c:v>
                </c:pt>
                <c:pt idx="6695">
                  <c:v>26.324999999999999</c:v>
                </c:pt>
                <c:pt idx="6696">
                  <c:v>26.15</c:v>
                </c:pt>
                <c:pt idx="6697">
                  <c:v>26.024999999999999</c:v>
                </c:pt>
                <c:pt idx="6698">
                  <c:v>26</c:v>
                </c:pt>
                <c:pt idx="6699">
                  <c:v>26</c:v>
                </c:pt>
                <c:pt idx="6700">
                  <c:v>26</c:v>
                </c:pt>
                <c:pt idx="6701">
                  <c:v>26.75</c:v>
                </c:pt>
                <c:pt idx="6702">
                  <c:v>27.75</c:v>
                </c:pt>
                <c:pt idx="6703">
                  <c:v>28.75</c:v>
                </c:pt>
                <c:pt idx="6704">
                  <c:v>29.824999999999999</c:v>
                </c:pt>
                <c:pt idx="6705">
                  <c:v>30.85</c:v>
                </c:pt>
                <c:pt idx="6706">
                  <c:v>31.925000000000001</c:v>
                </c:pt>
                <c:pt idx="6707">
                  <c:v>32.575000000000003</c:v>
                </c:pt>
                <c:pt idx="6708">
                  <c:v>33.15</c:v>
                </c:pt>
                <c:pt idx="6709">
                  <c:v>33.674999999999997</c:v>
                </c:pt>
                <c:pt idx="6710">
                  <c:v>33.35</c:v>
                </c:pt>
                <c:pt idx="6711">
                  <c:v>32.75</c:v>
                </c:pt>
                <c:pt idx="6712">
                  <c:v>32.15</c:v>
                </c:pt>
                <c:pt idx="6713">
                  <c:v>31.024999999999999</c:v>
                </c:pt>
                <c:pt idx="6714">
                  <c:v>29.8</c:v>
                </c:pt>
                <c:pt idx="6715">
                  <c:v>28.524999999999999</c:v>
                </c:pt>
                <c:pt idx="6716">
                  <c:v>27.375</c:v>
                </c:pt>
                <c:pt idx="6717">
                  <c:v>26.2</c:v>
                </c:pt>
                <c:pt idx="6718">
                  <c:v>25.074999999999999</c:v>
                </c:pt>
                <c:pt idx="6719">
                  <c:v>24.574999999999999</c:v>
                </c:pt>
                <c:pt idx="6720">
                  <c:v>24.35</c:v>
                </c:pt>
                <c:pt idx="6721">
                  <c:v>24.074999999999999</c:v>
                </c:pt>
                <c:pt idx="6722">
                  <c:v>24.074999999999999</c:v>
                </c:pt>
                <c:pt idx="6723">
                  <c:v>24.1</c:v>
                </c:pt>
                <c:pt idx="6724">
                  <c:v>24.175000000000001</c:v>
                </c:pt>
                <c:pt idx="6725">
                  <c:v>24.574999999999999</c:v>
                </c:pt>
                <c:pt idx="6726">
                  <c:v>25</c:v>
                </c:pt>
                <c:pt idx="6727">
                  <c:v>25.475000000000001</c:v>
                </c:pt>
                <c:pt idx="6728">
                  <c:v>27.324999999999999</c:v>
                </c:pt>
                <c:pt idx="6729">
                  <c:v>29.55</c:v>
                </c:pt>
                <c:pt idx="6730">
                  <c:v>31.824999999999999</c:v>
                </c:pt>
                <c:pt idx="6731">
                  <c:v>32.325000000000003</c:v>
                </c:pt>
                <c:pt idx="6732">
                  <c:v>32.15</c:v>
                </c:pt>
                <c:pt idx="6733">
                  <c:v>32.024999999999999</c:v>
                </c:pt>
                <c:pt idx="6734">
                  <c:v>31.324999999999999</c:v>
                </c:pt>
                <c:pt idx="6735">
                  <c:v>30.35</c:v>
                </c:pt>
                <c:pt idx="6736">
                  <c:v>29.425000000000001</c:v>
                </c:pt>
                <c:pt idx="6737">
                  <c:v>27.55</c:v>
                </c:pt>
                <c:pt idx="6738">
                  <c:v>27</c:v>
                </c:pt>
                <c:pt idx="6739">
                  <c:v>27</c:v>
                </c:pt>
                <c:pt idx="6740">
                  <c:v>26.25</c:v>
                </c:pt>
                <c:pt idx="6741">
                  <c:v>26</c:v>
                </c:pt>
                <c:pt idx="6742">
                  <c:v>26</c:v>
                </c:pt>
                <c:pt idx="6743">
                  <c:v>26</c:v>
                </c:pt>
                <c:pt idx="6744">
                  <c:v>26</c:v>
                </c:pt>
                <c:pt idx="6745">
                  <c:v>26</c:v>
                </c:pt>
                <c:pt idx="6746">
                  <c:v>26.3</c:v>
                </c:pt>
                <c:pt idx="6747">
                  <c:v>26.774999999999999</c:v>
                </c:pt>
                <c:pt idx="6748">
                  <c:v>27.2</c:v>
                </c:pt>
                <c:pt idx="6749">
                  <c:v>27.6</c:v>
                </c:pt>
                <c:pt idx="6750">
                  <c:v>28.074999999999999</c:v>
                </c:pt>
                <c:pt idx="6751">
                  <c:v>28.5</c:v>
                </c:pt>
                <c:pt idx="6752">
                  <c:v>29.725000000000001</c:v>
                </c:pt>
                <c:pt idx="6753">
                  <c:v>31.3</c:v>
                </c:pt>
                <c:pt idx="6754">
                  <c:v>32.825000000000003</c:v>
                </c:pt>
                <c:pt idx="6755">
                  <c:v>33.125</c:v>
                </c:pt>
                <c:pt idx="6756">
                  <c:v>33.1</c:v>
                </c:pt>
                <c:pt idx="6757">
                  <c:v>33.024999999999999</c:v>
                </c:pt>
                <c:pt idx="6758">
                  <c:v>32.549999999999997</c:v>
                </c:pt>
                <c:pt idx="6759">
                  <c:v>31.95</c:v>
                </c:pt>
                <c:pt idx="6760">
                  <c:v>31.35</c:v>
                </c:pt>
                <c:pt idx="6761">
                  <c:v>30.824999999999999</c:v>
                </c:pt>
                <c:pt idx="6762">
                  <c:v>30.25</c:v>
                </c:pt>
                <c:pt idx="6763">
                  <c:v>29.725000000000001</c:v>
                </c:pt>
                <c:pt idx="6764">
                  <c:v>29.375</c:v>
                </c:pt>
                <c:pt idx="6765">
                  <c:v>29</c:v>
                </c:pt>
                <c:pt idx="6766">
                  <c:v>28.675000000000001</c:v>
                </c:pt>
                <c:pt idx="6767">
                  <c:v>27.55</c:v>
                </c:pt>
                <c:pt idx="6768">
                  <c:v>26.15</c:v>
                </c:pt>
                <c:pt idx="6769">
                  <c:v>24.75</c:v>
                </c:pt>
                <c:pt idx="6770">
                  <c:v>24.475000000000001</c:v>
                </c:pt>
                <c:pt idx="6771">
                  <c:v>24.5</c:v>
                </c:pt>
                <c:pt idx="6772">
                  <c:v>24.574999999999999</c:v>
                </c:pt>
                <c:pt idx="6773">
                  <c:v>24.824999999999999</c:v>
                </c:pt>
                <c:pt idx="6774">
                  <c:v>25.05</c:v>
                </c:pt>
                <c:pt idx="6775">
                  <c:v>25.324999999999999</c:v>
                </c:pt>
                <c:pt idx="6776">
                  <c:v>25.925000000000001</c:v>
                </c:pt>
                <c:pt idx="6777">
                  <c:v>26.55</c:v>
                </c:pt>
                <c:pt idx="6778">
                  <c:v>27.225000000000001</c:v>
                </c:pt>
                <c:pt idx="6779">
                  <c:v>28.3</c:v>
                </c:pt>
                <c:pt idx="6780">
                  <c:v>29.5</c:v>
                </c:pt>
                <c:pt idx="6781">
                  <c:v>30.7</c:v>
                </c:pt>
                <c:pt idx="6782">
                  <c:v>30.774999999999999</c:v>
                </c:pt>
                <c:pt idx="6783">
                  <c:v>30.4</c:v>
                </c:pt>
                <c:pt idx="6784">
                  <c:v>30.074999999999999</c:v>
                </c:pt>
                <c:pt idx="6785">
                  <c:v>29.475000000000001</c:v>
                </c:pt>
                <c:pt idx="6786">
                  <c:v>28.85</c:v>
                </c:pt>
                <c:pt idx="6787">
                  <c:v>28.175000000000001</c:v>
                </c:pt>
                <c:pt idx="6788">
                  <c:v>28</c:v>
                </c:pt>
                <c:pt idx="6789">
                  <c:v>28</c:v>
                </c:pt>
                <c:pt idx="6790">
                  <c:v>28</c:v>
                </c:pt>
                <c:pt idx="6791">
                  <c:v>27.7</c:v>
                </c:pt>
                <c:pt idx="6792">
                  <c:v>27.3</c:v>
                </c:pt>
                <c:pt idx="6793">
                  <c:v>26.9</c:v>
                </c:pt>
                <c:pt idx="6794">
                  <c:v>26.5</c:v>
                </c:pt>
                <c:pt idx="6795">
                  <c:v>26.1</c:v>
                </c:pt>
                <c:pt idx="6796">
                  <c:v>25.7</c:v>
                </c:pt>
                <c:pt idx="6797">
                  <c:v>25.524999999999999</c:v>
                </c:pt>
                <c:pt idx="6798">
                  <c:v>25.35</c:v>
                </c:pt>
                <c:pt idx="6799">
                  <c:v>25.225000000000001</c:v>
                </c:pt>
                <c:pt idx="6800">
                  <c:v>26.475000000000001</c:v>
                </c:pt>
                <c:pt idx="6801">
                  <c:v>28.1</c:v>
                </c:pt>
                <c:pt idx="6802">
                  <c:v>29.774999999999999</c:v>
                </c:pt>
                <c:pt idx="6803">
                  <c:v>30.425000000000001</c:v>
                </c:pt>
                <c:pt idx="6804">
                  <c:v>30.65</c:v>
                </c:pt>
                <c:pt idx="6805">
                  <c:v>30.925000000000001</c:v>
                </c:pt>
                <c:pt idx="6806">
                  <c:v>30.4</c:v>
                </c:pt>
                <c:pt idx="6807">
                  <c:v>29.6</c:v>
                </c:pt>
                <c:pt idx="6808">
                  <c:v>28.8</c:v>
                </c:pt>
                <c:pt idx="6809">
                  <c:v>28.225000000000001</c:v>
                </c:pt>
                <c:pt idx="6810">
                  <c:v>27.8</c:v>
                </c:pt>
                <c:pt idx="6811">
                  <c:v>27.324999999999999</c:v>
                </c:pt>
                <c:pt idx="6812">
                  <c:v>26.975000000000001</c:v>
                </c:pt>
                <c:pt idx="6813">
                  <c:v>26.75</c:v>
                </c:pt>
                <c:pt idx="6814">
                  <c:v>26.475000000000001</c:v>
                </c:pt>
                <c:pt idx="6815">
                  <c:v>26.25</c:v>
                </c:pt>
                <c:pt idx="6816">
                  <c:v>26.125</c:v>
                </c:pt>
                <c:pt idx="6817">
                  <c:v>25.95</c:v>
                </c:pt>
                <c:pt idx="6818">
                  <c:v>25.75</c:v>
                </c:pt>
                <c:pt idx="6819">
                  <c:v>25.625</c:v>
                </c:pt>
                <c:pt idx="6820">
                  <c:v>25.45</c:v>
                </c:pt>
                <c:pt idx="6821">
                  <c:v>29.45</c:v>
                </c:pt>
                <c:pt idx="6822">
                  <c:v>29.524999999999999</c:v>
                </c:pt>
                <c:pt idx="6823">
                  <c:v>27.824999999999999</c:v>
                </c:pt>
                <c:pt idx="6824">
                  <c:v>28.225000000000001</c:v>
                </c:pt>
                <c:pt idx="6825">
                  <c:v>29.4</c:v>
                </c:pt>
                <c:pt idx="6826">
                  <c:v>30.524999999999999</c:v>
                </c:pt>
                <c:pt idx="6827">
                  <c:v>31.024999999999999</c:v>
                </c:pt>
                <c:pt idx="6828">
                  <c:v>31.4</c:v>
                </c:pt>
                <c:pt idx="6829">
                  <c:v>31.725000000000001</c:v>
                </c:pt>
                <c:pt idx="6830">
                  <c:v>31.125</c:v>
                </c:pt>
                <c:pt idx="6831">
                  <c:v>30.3</c:v>
                </c:pt>
                <c:pt idx="6832">
                  <c:v>29.425000000000001</c:v>
                </c:pt>
                <c:pt idx="6833">
                  <c:v>28.9</c:v>
                </c:pt>
                <c:pt idx="6834">
                  <c:v>28.425000000000001</c:v>
                </c:pt>
                <c:pt idx="6835">
                  <c:v>28</c:v>
                </c:pt>
                <c:pt idx="6836">
                  <c:v>27.6</c:v>
                </c:pt>
                <c:pt idx="6837">
                  <c:v>27.125</c:v>
                </c:pt>
                <c:pt idx="6838">
                  <c:v>26.7</c:v>
                </c:pt>
                <c:pt idx="6839">
                  <c:v>26.45</c:v>
                </c:pt>
                <c:pt idx="6840">
                  <c:v>26.25</c:v>
                </c:pt>
                <c:pt idx="6841">
                  <c:v>26.05</c:v>
                </c:pt>
                <c:pt idx="6842">
                  <c:v>25.774999999999999</c:v>
                </c:pt>
                <c:pt idx="6843">
                  <c:v>25.55</c:v>
                </c:pt>
                <c:pt idx="6844">
                  <c:v>25.274999999999999</c:v>
                </c:pt>
                <c:pt idx="6845">
                  <c:v>26.024999999999999</c:v>
                </c:pt>
                <c:pt idx="6846">
                  <c:v>27.05</c:v>
                </c:pt>
                <c:pt idx="6847">
                  <c:v>28.125</c:v>
                </c:pt>
                <c:pt idx="6848">
                  <c:v>29.074999999999999</c:v>
                </c:pt>
                <c:pt idx="6849">
                  <c:v>29.9</c:v>
                </c:pt>
                <c:pt idx="6850">
                  <c:v>30.774999999999999</c:v>
                </c:pt>
                <c:pt idx="6851">
                  <c:v>31.225000000000001</c:v>
                </c:pt>
                <c:pt idx="6852">
                  <c:v>31.6</c:v>
                </c:pt>
                <c:pt idx="6853">
                  <c:v>31.925000000000001</c:v>
                </c:pt>
                <c:pt idx="6854">
                  <c:v>31.475000000000001</c:v>
                </c:pt>
                <c:pt idx="6855">
                  <c:v>30.85</c:v>
                </c:pt>
                <c:pt idx="6856">
                  <c:v>30.175000000000001</c:v>
                </c:pt>
                <c:pt idx="6857">
                  <c:v>29.55</c:v>
                </c:pt>
                <c:pt idx="6858">
                  <c:v>28.95</c:v>
                </c:pt>
                <c:pt idx="6859">
                  <c:v>28.35</c:v>
                </c:pt>
                <c:pt idx="6860">
                  <c:v>27.824999999999999</c:v>
                </c:pt>
                <c:pt idx="6861">
                  <c:v>27.4</c:v>
                </c:pt>
                <c:pt idx="6862">
                  <c:v>26.925000000000001</c:v>
                </c:pt>
                <c:pt idx="6863">
                  <c:v>26.5</c:v>
                </c:pt>
                <c:pt idx="6864">
                  <c:v>26.1</c:v>
                </c:pt>
                <c:pt idx="6865">
                  <c:v>25.7</c:v>
                </c:pt>
                <c:pt idx="6866">
                  <c:v>25.524999999999999</c:v>
                </c:pt>
                <c:pt idx="6867">
                  <c:v>25.5</c:v>
                </c:pt>
                <c:pt idx="6868">
                  <c:v>25.425000000000001</c:v>
                </c:pt>
                <c:pt idx="6869">
                  <c:v>26.225000000000001</c:v>
                </c:pt>
                <c:pt idx="6870">
                  <c:v>27.4</c:v>
                </c:pt>
                <c:pt idx="6871">
                  <c:v>28.524999999999999</c:v>
                </c:pt>
                <c:pt idx="6872">
                  <c:v>28.875</c:v>
                </c:pt>
                <c:pt idx="6873">
                  <c:v>28.975000000000001</c:v>
                </c:pt>
                <c:pt idx="6874">
                  <c:v>32</c:v>
                </c:pt>
                <c:pt idx="6875">
                  <c:v>33</c:v>
                </c:pt>
                <c:pt idx="6876">
                  <c:v>33</c:v>
                </c:pt>
                <c:pt idx="6877">
                  <c:v>33</c:v>
                </c:pt>
                <c:pt idx="6878">
                  <c:v>31.125</c:v>
                </c:pt>
                <c:pt idx="6879">
                  <c:v>28.7</c:v>
                </c:pt>
                <c:pt idx="6880">
                  <c:v>26.225000000000001</c:v>
                </c:pt>
                <c:pt idx="6881">
                  <c:v>25.524999999999999</c:v>
                </c:pt>
                <c:pt idx="6882">
                  <c:v>25.425000000000001</c:v>
                </c:pt>
                <c:pt idx="6883">
                  <c:v>25.324999999999999</c:v>
                </c:pt>
                <c:pt idx="6884">
                  <c:v>25.225000000000001</c:v>
                </c:pt>
                <c:pt idx="6885">
                  <c:v>25.125</c:v>
                </c:pt>
                <c:pt idx="6886">
                  <c:v>25.024999999999999</c:v>
                </c:pt>
                <c:pt idx="6887">
                  <c:v>24.925000000000001</c:v>
                </c:pt>
                <c:pt idx="6888">
                  <c:v>24.75</c:v>
                </c:pt>
                <c:pt idx="6889">
                  <c:v>24.625</c:v>
                </c:pt>
                <c:pt idx="6890">
                  <c:v>24.45</c:v>
                </c:pt>
                <c:pt idx="6891">
                  <c:v>24.25</c:v>
                </c:pt>
                <c:pt idx="6892">
                  <c:v>24.05</c:v>
                </c:pt>
                <c:pt idx="6893">
                  <c:v>24.524999999999999</c:v>
                </c:pt>
                <c:pt idx="6894">
                  <c:v>25.15</c:v>
                </c:pt>
                <c:pt idx="6895">
                  <c:v>25.824999999999999</c:v>
                </c:pt>
                <c:pt idx="6896">
                  <c:v>27.274999999999999</c:v>
                </c:pt>
                <c:pt idx="6897">
                  <c:v>28.9</c:v>
                </c:pt>
                <c:pt idx="6898">
                  <c:v>30.574999999999999</c:v>
                </c:pt>
                <c:pt idx="6899">
                  <c:v>31.6</c:v>
                </c:pt>
                <c:pt idx="6900">
                  <c:v>32.4</c:v>
                </c:pt>
                <c:pt idx="6901">
                  <c:v>33.200000000000003</c:v>
                </c:pt>
                <c:pt idx="6902">
                  <c:v>33.024999999999999</c:v>
                </c:pt>
                <c:pt idx="6903">
                  <c:v>32.450000000000003</c:v>
                </c:pt>
                <c:pt idx="6904">
                  <c:v>31.925000000000001</c:v>
                </c:pt>
                <c:pt idx="6905">
                  <c:v>31.125</c:v>
                </c:pt>
                <c:pt idx="6906">
                  <c:v>30.3</c:v>
                </c:pt>
                <c:pt idx="6907">
                  <c:v>29.425000000000001</c:v>
                </c:pt>
                <c:pt idx="6908">
                  <c:v>28.6</c:v>
                </c:pt>
                <c:pt idx="6909">
                  <c:v>27.8</c:v>
                </c:pt>
                <c:pt idx="6910">
                  <c:v>27</c:v>
                </c:pt>
                <c:pt idx="6911">
                  <c:v>26.35</c:v>
                </c:pt>
                <c:pt idx="6912">
                  <c:v>25.75</c:v>
                </c:pt>
                <c:pt idx="6913">
                  <c:v>25.15</c:v>
                </c:pt>
                <c:pt idx="6914">
                  <c:v>24.774999999999999</c:v>
                </c:pt>
                <c:pt idx="6915">
                  <c:v>24.55</c:v>
                </c:pt>
                <c:pt idx="6916">
                  <c:v>24.274999999999999</c:v>
                </c:pt>
                <c:pt idx="6917">
                  <c:v>25.175000000000001</c:v>
                </c:pt>
                <c:pt idx="6918">
                  <c:v>26.475000000000001</c:v>
                </c:pt>
                <c:pt idx="6919">
                  <c:v>27.774999999999999</c:v>
                </c:pt>
                <c:pt idx="6920">
                  <c:v>29.3</c:v>
                </c:pt>
                <c:pt idx="6921">
                  <c:v>30.824999999999999</c:v>
                </c:pt>
                <c:pt idx="6922">
                  <c:v>32.4</c:v>
                </c:pt>
                <c:pt idx="6923">
                  <c:v>33.1</c:v>
                </c:pt>
                <c:pt idx="6924">
                  <c:v>33.5</c:v>
                </c:pt>
                <c:pt idx="6925">
                  <c:v>33.9</c:v>
                </c:pt>
                <c:pt idx="6926">
                  <c:v>33.4</c:v>
                </c:pt>
                <c:pt idx="6927">
                  <c:v>32.674999999999997</c:v>
                </c:pt>
                <c:pt idx="6928">
                  <c:v>31.9</c:v>
                </c:pt>
                <c:pt idx="6929">
                  <c:v>31.1</c:v>
                </c:pt>
                <c:pt idx="6930">
                  <c:v>30.375</c:v>
                </c:pt>
                <c:pt idx="6931">
                  <c:v>29.6</c:v>
                </c:pt>
                <c:pt idx="6932">
                  <c:v>28.875</c:v>
                </c:pt>
                <c:pt idx="6933">
                  <c:v>28.25</c:v>
                </c:pt>
                <c:pt idx="6934">
                  <c:v>27.574999999999999</c:v>
                </c:pt>
                <c:pt idx="6935">
                  <c:v>27.024999999999999</c:v>
                </c:pt>
                <c:pt idx="6936">
                  <c:v>26.6</c:v>
                </c:pt>
                <c:pt idx="6937">
                  <c:v>26.125</c:v>
                </c:pt>
                <c:pt idx="6938">
                  <c:v>25.475000000000001</c:v>
                </c:pt>
                <c:pt idx="6939">
                  <c:v>24.7</c:v>
                </c:pt>
                <c:pt idx="6940">
                  <c:v>23.975000000000001</c:v>
                </c:pt>
                <c:pt idx="6941">
                  <c:v>24.774999999999999</c:v>
                </c:pt>
                <c:pt idx="6942">
                  <c:v>26</c:v>
                </c:pt>
                <c:pt idx="6943">
                  <c:v>27.274999999999999</c:v>
                </c:pt>
                <c:pt idx="6944">
                  <c:v>28.8</c:v>
                </c:pt>
                <c:pt idx="6945">
                  <c:v>30.4</c:v>
                </c:pt>
                <c:pt idx="6946">
                  <c:v>32</c:v>
                </c:pt>
                <c:pt idx="6947">
                  <c:v>32.924999999999997</c:v>
                </c:pt>
                <c:pt idx="6948">
                  <c:v>33.549999999999997</c:v>
                </c:pt>
                <c:pt idx="6949">
                  <c:v>34.225000000000001</c:v>
                </c:pt>
                <c:pt idx="6950">
                  <c:v>33.5</c:v>
                </c:pt>
                <c:pt idx="6951">
                  <c:v>32.299999999999997</c:v>
                </c:pt>
                <c:pt idx="6952">
                  <c:v>31.1</c:v>
                </c:pt>
                <c:pt idx="6953">
                  <c:v>30.125</c:v>
                </c:pt>
                <c:pt idx="6954">
                  <c:v>29.15</c:v>
                </c:pt>
                <c:pt idx="6955">
                  <c:v>28.225000000000001</c:v>
                </c:pt>
                <c:pt idx="6956">
                  <c:v>26.875</c:v>
                </c:pt>
                <c:pt idx="6957">
                  <c:v>25.45</c:v>
                </c:pt>
                <c:pt idx="6958">
                  <c:v>23.975000000000001</c:v>
                </c:pt>
                <c:pt idx="6959">
                  <c:v>23</c:v>
                </c:pt>
                <c:pt idx="6960">
                  <c:v>22.2</c:v>
                </c:pt>
                <c:pt idx="6961">
                  <c:v>21.4</c:v>
                </c:pt>
                <c:pt idx="6962">
                  <c:v>21.125</c:v>
                </c:pt>
                <c:pt idx="6963">
                  <c:v>21.1</c:v>
                </c:pt>
                <c:pt idx="6964">
                  <c:v>21.024999999999999</c:v>
                </c:pt>
                <c:pt idx="6965">
                  <c:v>21.975000000000001</c:v>
                </c:pt>
                <c:pt idx="6966">
                  <c:v>23.35</c:v>
                </c:pt>
                <c:pt idx="6967">
                  <c:v>24.675000000000001</c:v>
                </c:pt>
                <c:pt idx="6968">
                  <c:v>27.024999999999999</c:v>
                </c:pt>
                <c:pt idx="6969">
                  <c:v>29.65</c:v>
                </c:pt>
                <c:pt idx="6970">
                  <c:v>32.325000000000003</c:v>
                </c:pt>
                <c:pt idx="6971">
                  <c:v>32.85</c:v>
                </c:pt>
                <c:pt idx="6972">
                  <c:v>32.65</c:v>
                </c:pt>
                <c:pt idx="6973">
                  <c:v>32.450000000000003</c:v>
                </c:pt>
                <c:pt idx="6974">
                  <c:v>31.725000000000001</c:v>
                </c:pt>
                <c:pt idx="6975">
                  <c:v>30.75</c:v>
                </c:pt>
                <c:pt idx="6976">
                  <c:v>29.824999999999999</c:v>
                </c:pt>
                <c:pt idx="6977">
                  <c:v>28.925000000000001</c:v>
                </c:pt>
                <c:pt idx="6978">
                  <c:v>28.024999999999999</c:v>
                </c:pt>
                <c:pt idx="6979">
                  <c:v>27.125</c:v>
                </c:pt>
                <c:pt idx="6980">
                  <c:v>26.225000000000001</c:v>
                </c:pt>
                <c:pt idx="6981">
                  <c:v>25.25</c:v>
                </c:pt>
                <c:pt idx="6982">
                  <c:v>24.25</c:v>
                </c:pt>
                <c:pt idx="6983">
                  <c:v>23.625</c:v>
                </c:pt>
                <c:pt idx="6984">
                  <c:v>23.2</c:v>
                </c:pt>
                <c:pt idx="6985">
                  <c:v>22.725000000000001</c:v>
                </c:pt>
                <c:pt idx="6986">
                  <c:v>22.375</c:v>
                </c:pt>
                <c:pt idx="6987">
                  <c:v>22</c:v>
                </c:pt>
                <c:pt idx="6988">
                  <c:v>21.675000000000001</c:v>
                </c:pt>
                <c:pt idx="6989">
                  <c:v>22.65</c:v>
                </c:pt>
                <c:pt idx="6990">
                  <c:v>24.05</c:v>
                </c:pt>
                <c:pt idx="6991">
                  <c:v>25.45</c:v>
                </c:pt>
                <c:pt idx="6992">
                  <c:v>27.524999999999999</c:v>
                </c:pt>
                <c:pt idx="6993">
                  <c:v>29.75</c:v>
                </c:pt>
                <c:pt idx="6994">
                  <c:v>32.024999999999999</c:v>
                </c:pt>
                <c:pt idx="6995">
                  <c:v>32.375</c:v>
                </c:pt>
                <c:pt idx="6996">
                  <c:v>32.075000000000003</c:v>
                </c:pt>
                <c:pt idx="6997">
                  <c:v>32.299999999999997</c:v>
                </c:pt>
                <c:pt idx="6998">
                  <c:v>31.875</c:v>
                </c:pt>
                <c:pt idx="6999">
                  <c:v>31.1</c:v>
                </c:pt>
                <c:pt idx="7000">
                  <c:v>30.375</c:v>
                </c:pt>
                <c:pt idx="7001">
                  <c:v>29.524999999999999</c:v>
                </c:pt>
                <c:pt idx="7002">
                  <c:v>28.7</c:v>
                </c:pt>
                <c:pt idx="7003">
                  <c:v>27.824999999999999</c:v>
                </c:pt>
                <c:pt idx="7004">
                  <c:v>27.225000000000001</c:v>
                </c:pt>
                <c:pt idx="7005">
                  <c:v>26.65</c:v>
                </c:pt>
                <c:pt idx="7006">
                  <c:v>26.125</c:v>
                </c:pt>
                <c:pt idx="7007">
                  <c:v>25.475000000000001</c:v>
                </c:pt>
                <c:pt idx="7008">
                  <c:v>24.85</c:v>
                </c:pt>
                <c:pt idx="7009">
                  <c:v>24.175000000000001</c:v>
                </c:pt>
                <c:pt idx="7010">
                  <c:v>23.774999999999999</c:v>
                </c:pt>
                <c:pt idx="7011">
                  <c:v>23.4</c:v>
                </c:pt>
                <c:pt idx="7012">
                  <c:v>23.074999999999999</c:v>
                </c:pt>
                <c:pt idx="7013">
                  <c:v>23.75</c:v>
                </c:pt>
                <c:pt idx="7014">
                  <c:v>24.75</c:v>
                </c:pt>
                <c:pt idx="7015">
                  <c:v>25.75</c:v>
                </c:pt>
                <c:pt idx="7016">
                  <c:v>27.574999999999999</c:v>
                </c:pt>
                <c:pt idx="7017">
                  <c:v>29.75</c:v>
                </c:pt>
                <c:pt idx="7018">
                  <c:v>31.875</c:v>
                </c:pt>
                <c:pt idx="7019">
                  <c:v>32.174999999999997</c:v>
                </c:pt>
                <c:pt idx="7020">
                  <c:v>31.875</c:v>
                </c:pt>
                <c:pt idx="7021">
                  <c:v>31.574999999999999</c:v>
                </c:pt>
                <c:pt idx="7022">
                  <c:v>31.274999999999999</c:v>
                </c:pt>
                <c:pt idx="7023">
                  <c:v>30.975000000000001</c:v>
                </c:pt>
                <c:pt idx="7024">
                  <c:v>30.675000000000001</c:v>
                </c:pt>
                <c:pt idx="7025">
                  <c:v>30.074999999999999</c:v>
                </c:pt>
                <c:pt idx="7026">
                  <c:v>29.45</c:v>
                </c:pt>
                <c:pt idx="7027">
                  <c:v>28.774999999999999</c:v>
                </c:pt>
                <c:pt idx="7028">
                  <c:v>28.074999999999999</c:v>
                </c:pt>
                <c:pt idx="7029">
                  <c:v>27.45</c:v>
                </c:pt>
                <c:pt idx="7030">
                  <c:v>26.774999999999999</c:v>
                </c:pt>
                <c:pt idx="7031">
                  <c:v>26.225000000000001</c:v>
                </c:pt>
                <c:pt idx="7032">
                  <c:v>25.8</c:v>
                </c:pt>
                <c:pt idx="7033">
                  <c:v>25.324999999999999</c:v>
                </c:pt>
                <c:pt idx="7034">
                  <c:v>24.824999999999999</c:v>
                </c:pt>
                <c:pt idx="7035">
                  <c:v>24.4</c:v>
                </c:pt>
                <c:pt idx="7036">
                  <c:v>23.925000000000001</c:v>
                </c:pt>
                <c:pt idx="7037">
                  <c:v>24.625</c:v>
                </c:pt>
                <c:pt idx="7038">
                  <c:v>25.8</c:v>
                </c:pt>
                <c:pt idx="7039">
                  <c:v>26.925000000000001</c:v>
                </c:pt>
                <c:pt idx="7040">
                  <c:v>28.1</c:v>
                </c:pt>
                <c:pt idx="7041">
                  <c:v>29.3</c:v>
                </c:pt>
                <c:pt idx="7042">
                  <c:v>30.5</c:v>
                </c:pt>
                <c:pt idx="7043">
                  <c:v>31.7</c:v>
                </c:pt>
                <c:pt idx="7044">
                  <c:v>32.9</c:v>
                </c:pt>
                <c:pt idx="7045">
                  <c:v>34.1</c:v>
                </c:pt>
                <c:pt idx="7046">
                  <c:v>33.575000000000003</c:v>
                </c:pt>
                <c:pt idx="7047">
                  <c:v>32.549999999999997</c:v>
                </c:pt>
                <c:pt idx="7048">
                  <c:v>31.475000000000001</c:v>
                </c:pt>
                <c:pt idx="7049">
                  <c:v>30.675000000000001</c:v>
                </c:pt>
                <c:pt idx="7050">
                  <c:v>29.9</c:v>
                </c:pt>
                <c:pt idx="7051">
                  <c:v>29.175000000000001</c:v>
                </c:pt>
                <c:pt idx="7052">
                  <c:v>28.55</c:v>
                </c:pt>
                <c:pt idx="7053">
                  <c:v>28.024999999999999</c:v>
                </c:pt>
                <c:pt idx="7054">
                  <c:v>27.45</c:v>
                </c:pt>
                <c:pt idx="7055">
                  <c:v>26.85</c:v>
                </c:pt>
                <c:pt idx="7056">
                  <c:v>26.324999999999999</c:v>
                </c:pt>
                <c:pt idx="7057">
                  <c:v>25.75</c:v>
                </c:pt>
                <c:pt idx="7058">
                  <c:v>25.524999999999999</c:v>
                </c:pt>
                <c:pt idx="7059">
                  <c:v>25.35</c:v>
                </c:pt>
                <c:pt idx="7060">
                  <c:v>25.225000000000001</c:v>
                </c:pt>
                <c:pt idx="7061">
                  <c:v>25.875</c:v>
                </c:pt>
                <c:pt idx="7062">
                  <c:v>26.7</c:v>
                </c:pt>
                <c:pt idx="7063">
                  <c:v>27.574999999999999</c:v>
                </c:pt>
                <c:pt idx="7064">
                  <c:v>28.475000000000001</c:v>
                </c:pt>
                <c:pt idx="7065">
                  <c:v>29.45</c:v>
                </c:pt>
                <c:pt idx="7066">
                  <c:v>30.375</c:v>
                </c:pt>
                <c:pt idx="7067">
                  <c:v>31.274999999999999</c:v>
                </c:pt>
                <c:pt idx="7068">
                  <c:v>32.25</c:v>
                </c:pt>
                <c:pt idx="7069">
                  <c:v>33.174999999999997</c:v>
                </c:pt>
                <c:pt idx="7070">
                  <c:v>32.875</c:v>
                </c:pt>
                <c:pt idx="7071">
                  <c:v>32.25</c:v>
                </c:pt>
                <c:pt idx="7072">
                  <c:v>31.574999999999999</c:v>
                </c:pt>
                <c:pt idx="7073">
                  <c:v>30.725000000000001</c:v>
                </c:pt>
                <c:pt idx="7074">
                  <c:v>29.75</c:v>
                </c:pt>
                <c:pt idx="7075">
                  <c:v>28.824999999999999</c:v>
                </c:pt>
                <c:pt idx="7076">
                  <c:v>27.324999999999999</c:v>
                </c:pt>
                <c:pt idx="7077">
                  <c:v>25.7</c:v>
                </c:pt>
                <c:pt idx="7078">
                  <c:v>24.024999999999999</c:v>
                </c:pt>
                <c:pt idx="7079">
                  <c:v>23.3</c:v>
                </c:pt>
                <c:pt idx="7080">
                  <c:v>22.9</c:v>
                </c:pt>
                <c:pt idx="7081">
                  <c:v>22.5</c:v>
                </c:pt>
                <c:pt idx="7082">
                  <c:v>22.55</c:v>
                </c:pt>
                <c:pt idx="7083">
                  <c:v>22.75</c:v>
                </c:pt>
                <c:pt idx="7084">
                  <c:v>22.95</c:v>
                </c:pt>
                <c:pt idx="7085">
                  <c:v>24.125</c:v>
                </c:pt>
                <c:pt idx="7086">
                  <c:v>25.55</c:v>
                </c:pt>
                <c:pt idx="7087">
                  <c:v>27.024999999999999</c:v>
                </c:pt>
                <c:pt idx="7088">
                  <c:v>28.975000000000001</c:v>
                </c:pt>
                <c:pt idx="7089">
                  <c:v>31</c:v>
                </c:pt>
                <c:pt idx="7090">
                  <c:v>33.075000000000003</c:v>
                </c:pt>
                <c:pt idx="7091">
                  <c:v>32.4</c:v>
                </c:pt>
                <c:pt idx="7092">
                  <c:v>32</c:v>
                </c:pt>
                <c:pt idx="7093">
                  <c:v>33.950000000000003</c:v>
                </c:pt>
                <c:pt idx="7094">
                  <c:v>34.9</c:v>
                </c:pt>
                <c:pt idx="7095">
                  <c:v>33.5</c:v>
                </c:pt>
                <c:pt idx="7096">
                  <c:v>31.5</c:v>
                </c:pt>
                <c:pt idx="7097">
                  <c:v>30.25</c:v>
                </c:pt>
                <c:pt idx="7098">
                  <c:v>29.25</c:v>
                </c:pt>
                <c:pt idx="7099">
                  <c:v>28.25</c:v>
                </c:pt>
                <c:pt idx="7100">
                  <c:v>26.875</c:v>
                </c:pt>
                <c:pt idx="7101">
                  <c:v>25.3</c:v>
                </c:pt>
                <c:pt idx="7102">
                  <c:v>23.774999999999999</c:v>
                </c:pt>
                <c:pt idx="7103">
                  <c:v>23.25</c:v>
                </c:pt>
                <c:pt idx="7104">
                  <c:v>23.05</c:v>
                </c:pt>
                <c:pt idx="7105">
                  <c:v>22.85</c:v>
                </c:pt>
                <c:pt idx="7106">
                  <c:v>22.5</c:v>
                </c:pt>
                <c:pt idx="7107">
                  <c:v>22.1</c:v>
                </c:pt>
                <c:pt idx="7108">
                  <c:v>21.7</c:v>
                </c:pt>
                <c:pt idx="7109">
                  <c:v>22.875</c:v>
                </c:pt>
                <c:pt idx="7110">
                  <c:v>24.5</c:v>
                </c:pt>
                <c:pt idx="7111">
                  <c:v>26.175000000000001</c:v>
                </c:pt>
                <c:pt idx="7112">
                  <c:v>28.1</c:v>
                </c:pt>
                <c:pt idx="7113">
                  <c:v>30.1</c:v>
                </c:pt>
                <c:pt idx="7114">
                  <c:v>32.1</c:v>
                </c:pt>
                <c:pt idx="7115">
                  <c:v>32.825000000000003</c:v>
                </c:pt>
                <c:pt idx="7116">
                  <c:v>33.200000000000003</c:v>
                </c:pt>
                <c:pt idx="7117">
                  <c:v>33.524999999999999</c:v>
                </c:pt>
                <c:pt idx="7118">
                  <c:v>33.225000000000001</c:v>
                </c:pt>
                <c:pt idx="7119">
                  <c:v>32.65</c:v>
                </c:pt>
                <c:pt idx="7120">
                  <c:v>32.125</c:v>
                </c:pt>
                <c:pt idx="7121">
                  <c:v>31.024999999999999</c:v>
                </c:pt>
                <c:pt idx="7122">
                  <c:v>29.65</c:v>
                </c:pt>
                <c:pt idx="7123">
                  <c:v>28.324999999999999</c:v>
                </c:pt>
                <c:pt idx="7124">
                  <c:v>27.324999999999999</c:v>
                </c:pt>
                <c:pt idx="7125">
                  <c:v>26.35</c:v>
                </c:pt>
                <c:pt idx="7126">
                  <c:v>25.425000000000001</c:v>
                </c:pt>
                <c:pt idx="7127">
                  <c:v>24.225000000000001</c:v>
                </c:pt>
                <c:pt idx="7128">
                  <c:v>23</c:v>
                </c:pt>
                <c:pt idx="7129">
                  <c:v>21.725000000000001</c:v>
                </c:pt>
                <c:pt idx="7130">
                  <c:v>21.774999999999999</c:v>
                </c:pt>
                <c:pt idx="7131">
                  <c:v>22.2</c:v>
                </c:pt>
                <c:pt idx="7132">
                  <c:v>22.675000000000001</c:v>
                </c:pt>
                <c:pt idx="7133">
                  <c:v>23.925000000000001</c:v>
                </c:pt>
                <c:pt idx="7134">
                  <c:v>25.5</c:v>
                </c:pt>
                <c:pt idx="7135">
                  <c:v>27.024999999999999</c:v>
                </c:pt>
                <c:pt idx="7136">
                  <c:v>28.75</c:v>
                </c:pt>
                <c:pt idx="7137">
                  <c:v>30.55</c:v>
                </c:pt>
                <c:pt idx="7138">
                  <c:v>32.35</c:v>
                </c:pt>
                <c:pt idx="7139">
                  <c:v>33.174999999999997</c:v>
                </c:pt>
                <c:pt idx="7140">
                  <c:v>33.6</c:v>
                </c:pt>
                <c:pt idx="7141">
                  <c:v>34.075000000000003</c:v>
                </c:pt>
                <c:pt idx="7142">
                  <c:v>33.225000000000001</c:v>
                </c:pt>
                <c:pt idx="7143">
                  <c:v>32</c:v>
                </c:pt>
                <c:pt idx="7144">
                  <c:v>30.725000000000001</c:v>
                </c:pt>
                <c:pt idx="7145">
                  <c:v>30.024999999999999</c:v>
                </c:pt>
                <c:pt idx="7146">
                  <c:v>29.6</c:v>
                </c:pt>
                <c:pt idx="7147">
                  <c:v>29.125</c:v>
                </c:pt>
                <c:pt idx="7148">
                  <c:v>28.1</c:v>
                </c:pt>
                <c:pt idx="7149">
                  <c:v>26.9</c:v>
                </c:pt>
                <c:pt idx="7150">
                  <c:v>25.7</c:v>
                </c:pt>
                <c:pt idx="7151">
                  <c:v>25.25</c:v>
                </c:pt>
                <c:pt idx="7152">
                  <c:v>25.05</c:v>
                </c:pt>
                <c:pt idx="7153">
                  <c:v>24.85</c:v>
                </c:pt>
                <c:pt idx="7154">
                  <c:v>24.725000000000001</c:v>
                </c:pt>
                <c:pt idx="7155">
                  <c:v>24.55</c:v>
                </c:pt>
                <c:pt idx="7156">
                  <c:v>24.425000000000001</c:v>
                </c:pt>
                <c:pt idx="7157">
                  <c:v>25.3</c:v>
                </c:pt>
                <c:pt idx="7158">
                  <c:v>26.5</c:v>
                </c:pt>
                <c:pt idx="7159">
                  <c:v>27.7</c:v>
                </c:pt>
                <c:pt idx="7160">
                  <c:v>29.425000000000001</c:v>
                </c:pt>
                <c:pt idx="7161">
                  <c:v>31.25</c:v>
                </c:pt>
                <c:pt idx="7162">
                  <c:v>33.125</c:v>
                </c:pt>
                <c:pt idx="7163">
                  <c:v>33.450000000000003</c:v>
                </c:pt>
                <c:pt idx="7164">
                  <c:v>33.25</c:v>
                </c:pt>
                <c:pt idx="7165">
                  <c:v>33.049999999999997</c:v>
                </c:pt>
                <c:pt idx="7166">
                  <c:v>32.4</c:v>
                </c:pt>
                <c:pt idx="7167">
                  <c:v>31.6</c:v>
                </c:pt>
                <c:pt idx="7168">
                  <c:v>30.8</c:v>
                </c:pt>
                <c:pt idx="7169">
                  <c:v>30.3</c:v>
                </c:pt>
                <c:pt idx="7170">
                  <c:v>29.9</c:v>
                </c:pt>
                <c:pt idx="7171">
                  <c:v>29.5</c:v>
                </c:pt>
                <c:pt idx="7172">
                  <c:v>29.024999999999999</c:v>
                </c:pt>
                <c:pt idx="7173">
                  <c:v>28.6</c:v>
                </c:pt>
                <c:pt idx="7174">
                  <c:v>28.125</c:v>
                </c:pt>
                <c:pt idx="7175">
                  <c:v>27.85</c:v>
                </c:pt>
                <c:pt idx="7176">
                  <c:v>27.65</c:v>
                </c:pt>
                <c:pt idx="7177">
                  <c:v>27.45</c:v>
                </c:pt>
                <c:pt idx="7178">
                  <c:v>27.324999999999999</c:v>
                </c:pt>
                <c:pt idx="7179">
                  <c:v>27.15</c:v>
                </c:pt>
                <c:pt idx="7180">
                  <c:v>27.024999999999999</c:v>
                </c:pt>
                <c:pt idx="7181">
                  <c:v>27.3</c:v>
                </c:pt>
                <c:pt idx="7182">
                  <c:v>27.7</c:v>
                </c:pt>
                <c:pt idx="7183">
                  <c:v>28.1</c:v>
                </c:pt>
                <c:pt idx="7184">
                  <c:v>29.4</c:v>
                </c:pt>
                <c:pt idx="7185">
                  <c:v>31</c:v>
                </c:pt>
                <c:pt idx="7186">
                  <c:v>32.6</c:v>
                </c:pt>
                <c:pt idx="7187">
                  <c:v>32.774999999999999</c:v>
                </c:pt>
                <c:pt idx="7188">
                  <c:v>32.549999999999997</c:v>
                </c:pt>
                <c:pt idx="7189">
                  <c:v>32.274999999999999</c:v>
                </c:pt>
                <c:pt idx="7190">
                  <c:v>31.675000000000001</c:v>
                </c:pt>
                <c:pt idx="7191">
                  <c:v>30.9</c:v>
                </c:pt>
                <c:pt idx="7192">
                  <c:v>30.175000000000001</c:v>
                </c:pt>
                <c:pt idx="7193">
                  <c:v>29.625</c:v>
                </c:pt>
                <c:pt idx="7194">
                  <c:v>29.125</c:v>
                </c:pt>
                <c:pt idx="7195">
                  <c:v>28.625</c:v>
                </c:pt>
                <c:pt idx="7196">
                  <c:v>28.125</c:v>
                </c:pt>
                <c:pt idx="7197">
                  <c:v>27.625</c:v>
                </c:pt>
                <c:pt idx="7198">
                  <c:v>27.125</c:v>
                </c:pt>
                <c:pt idx="7199">
                  <c:v>26.925000000000001</c:v>
                </c:pt>
                <c:pt idx="7200">
                  <c:v>26.75</c:v>
                </c:pt>
                <c:pt idx="7201">
                  <c:v>26.625</c:v>
                </c:pt>
                <c:pt idx="7202">
                  <c:v>26.45</c:v>
                </c:pt>
                <c:pt idx="7203">
                  <c:v>26.25</c:v>
                </c:pt>
                <c:pt idx="7204">
                  <c:v>26.05</c:v>
                </c:pt>
                <c:pt idx="7205">
                  <c:v>26.524999999999999</c:v>
                </c:pt>
                <c:pt idx="7206">
                  <c:v>27.15</c:v>
                </c:pt>
                <c:pt idx="7207">
                  <c:v>27.824999999999999</c:v>
                </c:pt>
                <c:pt idx="7208">
                  <c:v>28.9</c:v>
                </c:pt>
                <c:pt idx="7209">
                  <c:v>30.1</c:v>
                </c:pt>
                <c:pt idx="7210">
                  <c:v>31.3</c:v>
                </c:pt>
                <c:pt idx="7211">
                  <c:v>32.5</c:v>
                </c:pt>
                <c:pt idx="7212">
                  <c:v>33.700000000000003</c:v>
                </c:pt>
                <c:pt idx="7213">
                  <c:v>34.9</c:v>
                </c:pt>
                <c:pt idx="7214">
                  <c:v>34.225000000000001</c:v>
                </c:pt>
                <c:pt idx="7215">
                  <c:v>32.85</c:v>
                </c:pt>
                <c:pt idx="7216">
                  <c:v>31.524999999999999</c:v>
                </c:pt>
                <c:pt idx="7217">
                  <c:v>30.524999999999999</c:v>
                </c:pt>
                <c:pt idx="7218">
                  <c:v>29.55</c:v>
                </c:pt>
                <c:pt idx="7219">
                  <c:v>28.625</c:v>
                </c:pt>
                <c:pt idx="7220">
                  <c:v>27.425000000000001</c:v>
                </c:pt>
                <c:pt idx="7221">
                  <c:v>26.05</c:v>
                </c:pt>
                <c:pt idx="7222">
                  <c:v>24.725000000000001</c:v>
                </c:pt>
                <c:pt idx="7223">
                  <c:v>24.024999999999999</c:v>
                </c:pt>
                <c:pt idx="7224">
                  <c:v>23.45</c:v>
                </c:pt>
                <c:pt idx="7225">
                  <c:v>22.925000000000001</c:v>
                </c:pt>
                <c:pt idx="7226">
                  <c:v>22.725000000000001</c:v>
                </c:pt>
                <c:pt idx="7227">
                  <c:v>22.55</c:v>
                </c:pt>
                <c:pt idx="7228">
                  <c:v>22.425000000000001</c:v>
                </c:pt>
                <c:pt idx="7229">
                  <c:v>23.225000000000001</c:v>
                </c:pt>
                <c:pt idx="7230">
                  <c:v>24.25</c:v>
                </c:pt>
                <c:pt idx="7231">
                  <c:v>25.324999999999999</c:v>
                </c:pt>
                <c:pt idx="7232">
                  <c:v>28.15</c:v>
                </c:pt>
                <c:pt idx="7233">
                  <c:v>30.5</c:v>
                </c:pt>
                <c:pt idx="7234">
                  <c:v>32.5</c:v>
                </c:pt>
                <c:pt idx="7235">
                  <c:v>32.700000000000003</c:v>
                </c:pt>
                <c:pt idx="7236">
                  <c:v>32.299999999999997</c:v>
                </c:pt>
                <c:pt idx="7237">
                  <c:v>31.9</c:v>
                </c:pt>
                <c:pt idx="7238">
                  <c:v>31.5</c:v>
                </c:pt>
                <c:pt idx="7239">
                  <c:v>31.1</c:v>
                </c:pt>
                <c:pt idx="7240">
                  <c:v>30.7</c:v>
                </c:pt>
                <c:pt idx="7241">
                  <c:v>29.7</c:v>
                </c:pt>
                <c:pt idx="7242">
                  <c:v>28.425000000000001</c:v>
                </c:pt>
                <c:pt idx="7243">
                  <c:v>27.2</c:v>
                </c:pt>
                <c:pt idx="7244">
                  <c:v>26</c:v>
                </c:pt>
                <c:pt idx="7245">
                  <c:v>24.725000000000001</c:v>
                </c:pt>
                <c:pt idx="7246">
                  <c:v>23.5</c:v>
                </c:pt>
                <c:pt idx="7247">
                  <c:v>23.274999999999999</c:v>
                </c:pt>
                <c:pt idx="7248">
                  <c:v>23.45</c:v>
                </c:pt>
                <c:pt idx="7249">
                  <c:v>23.574999999999999</c:v>
                </c:pt>
                <c:pt idx="7250">
                  <c:v>23.15</c:v>
                </c:pt>
                <c:pt idx="7251">
                  <c:v>22.55</c:v>
                </c:pt>
                <c:pt idx="7252">
                  <c:v>21.95</c:v>
                </c:pt>
                <c:pt idx="7253">
                  <c:v>22.774999999999999</c:v>
                </c:pt>
                <c:pt idx="7254">
                  <c:v>24</c:v>
                </c:pt>
                <c:pt idx="7255">
                  <c:v>25.274999999999999</c:v>
                </c:pt>
                <c:pt idx="7256">
                  <c:v>26.95</c:v>
                </c:pt>
                <c:pt idx="7257">
                  <c:v>28.75</c:v>
                </c:pt>
                <c:pt idx="7258">
                  <c:v>30.55</c:v>
                </c:pt>
                <c:pt idx="7259">
                  <c:v>30.925000000000001</c:v>
                </c:pt>
                <c:pt idx="7260">
                  <c:v>30.9</c:v>
                </c:pt>
                <c:pt idx="7261">
                  <c:v>30.824999999999999</c:v>
                </c:pt>
                <c:pt idx="7262">
                  <c:v>30.425000000000001</c:v>
                </c:pt>
                <c:pt idx="7263">
                  <c:v>29.85</c:v>
                </c:pt>
                <c:pt idx="7264">
                  <c:v>29.324999999999999</c:v>
                </c:pt>
                <c:pt idx="7265">
                  <c:v>28.45</c:v>
                </c:pt>
                <c:pt idx="7266">
                  <c:v>27.45</c:v>
                </c:pt>
                <c:pt idx="7267">
                  <c:v>26.45</c:v>
                </c:pt>
                <c:pt idx="7268">
                  <c:v>25.975000000000001</c:v>
                </c:pt>
                <c:pt idx="7269">
                  <c:v>25.6</c:v>
                </c:pt>
                <c:pt idx="7270">
                  <c:v>25.274999999999999</c:v>
                </c:pt>
                <c:pt idx="7271">
                  <c:v>24.824999999999999</c:v>
                </c:pt>
                <c:pt idx="7272">
                  <c:v>24.25</c:v>
                </c:pt>
                <c:pt idx="7273">
                  <c:v>23.725000000000001</c:v>
                </c:pt>
                <c:pt idx="7274">
                  <c:v>23.524999999999999</c:v>
                </c:pt>
                <c:pt idx="7275">
                  <c:v>23.5</c:v>
                </c:pt>
                <c:pt idx="7276">
                  <c:v>23.425000000000001</c:v>
                </c:pt>
                <c:pt idx="7277">
                  <c:v>24</c:v>
                </c:pt>
                <c:pt idx="7278">
                  <c:v>24.8</c:v>
                </c:pt>
                <c:pt idx="7279">
                  <c:v>25.6</c:v>
                </c:pt>
                <c:pt idx="7280">
                  <c:v>26.774999999999999</c:v>
                </c:pt>
                <c:pt idx="7281">
                  <c:v>28.15</c:v>
                </c:pt>
                <c:pt idx="7282">
                  <c:v>29.475000000000001</c:v>
                </c:pt>
                <c:pt idx="7283">
                  <c:v>30.024999999999999</c:v>
                </c:pt>
                <c:pt idx="7284">
                  <c:v>30.25</c:v>
                </c:pt>
                <c:pt idx="7285">
                  <c:v>30.524999999999999</c:v>
                </c:pt>
                <c:pt idx="7286">
                  <c:v>30</c:v>
                </c:pt>
                <c:pt idx="7287">
                  <c:v>29.2</c:v>
                </c:pt>
                <c:pt idx="7288">
                  <c:v>28.4</c:v>
                </c:pt>
                <c:pt idx="7289">
                  <c:v>27.675000000000001</c:v>
                </c:pt>
                <c:pt idx="7290">
                  <c:v>27.125</c:v>
                </c:pt>
                <c:pt idx="7291">
                  <c:v>26.55</c:v>
                </c:pt>
                <c:pt idx="7292">
                  <c:v>26.024999999999999</c:v>
                </c:pt>
                <c:pt idx="7293">
                  <c:v>25.75</c:v>
                </c:pt>
                <c:pt idx="7294">
                  <c:v>25.85</c:v>
                </c:pt>
                <c:pt idx="7295">
                  <c:v>26.2</c:v>
                </c:pt>
                <c:pt idx="7296">
                  <c:v>26.675000000000001</c:v>
                </c:pt>
                <c:pt idx="7297">
                  <c:v>27.024999999999999</c:v>
                </c:pt>
                <c:pt idx="7298">
                  <c:v>27.1</c:v>
                </c:pt>
                <c:pt idx="7299">
                  <c:v>26.875</c:v>
                </c:pt>
                <c:pt idx="7300">
                  <c:v>26.574999999999999</c:v>
                </c:pt>
                <c:pt idx="7301">
                  <c:v>27.324999999999999</c:v>
                </c:pt>
                <c:pt idx="7302">
                  <c:v>28.425000000000001</c:v>
                </c:pt>
                <c:pt idx="7303">
                  <c:v>29.6</c:v>
                </c:pt>
                <c:pt idx="7304">
                  <c:v>30.95</c:v>
                </c:pt>
                <c:pt idx="7305">
                  <c:v>32.424999999999997</c:v>
                </c:pt>
                <c:pt idx="7306">
                  <c:v>33.85</c:v>
                </c:pt>
                <c:pt idx="7307">
                  <c:v>33.450000000000003</c:v>
                </c:pt>
                <c:pt idx="7308">
                  <c:v>32.450000000000003</c:v>
                </c:pt>
                <c:pt idx="7309">
                  <c:v>31.45</c:v>
                </c:pt>
                <c:pt idx="7310">
                  <c:v>30.824999999999999</c:v>
                </c:pt>
                <c:pt idx="7311">
                  <c:v>30.4</c:v>
                </c:pt>
                <c:pt idx="7312">
                  <c:v>29.925000000000001</c:v>
                </c:pt>
                <c:pt idx="7313">
                  <c:v>29.574999999999999</c:v>
                </c:pt>
                <c:pt idx="7314">
                  <c:v>29.2</c:v>
                </c:pt>
                <c:pt idx="7315">
                  <c:v>28.875</c:v>
                </c:pt>
                <c:pt idx="7316">
                  <c:v>28.425000000000001</c:v>
                </c:pt>
                <c:pt idx="7317">
                  <c:v>27.85</c:v>
                </c:pt>
                <c:pt idx="7318">
                  <c:v>27.324999999999999</c:v>
                </c:pt>
                <c:pt idx="7319">
                  <c:v>26.975000000000001</c:v>
                </c:pt>
                <c:pt idx="7320">
                  <c:v>26.6</c:v>
                </c:pt>
                <c:pt idx="7321">
                  <c:v>26.274999999999999</c:v>
                </c:pt>
                <c:pt idx="7322">
                  <c:v>25.9</c:v>
                </c:pt>
                <c:pt idx="7323">
                  <c:v>25.5</c:v>
                </c:pt>
                <c:pt idx="7324">
                  <c:v>25.1</c:v>
                </c:pt>
                <c:pt idx="7325">
                  <c:v>25.3</c:v>
                </c:pt>
                <c:pt idx="7326">
                  <c:v>25.7</c:v>
                </c:pt>
                <c:pt idx="7327">
                  <c:v>26.1</c:v>
                </c:pt>
                <c:pt idx="7328">
                  <c:v>27.4</c:v>
                </c:pt>
                <c:pt idx="7329">
                  <c:v>29</c:v>
                </c:pt>
                <c:pt idx="7330">
                  <c:v>30.6</c:v>
                </c:pt>
                <c:pt idx="7331">
                  <c:v>31</c:v>
                </c:pt>
                <c:pt idx="7332">
                  <c:v>31</c:v>
                </c:pt>
                <c:pt idx="7333">
                  <c:v>31</c:v>
                </c:pt>
                <c:pt idx="7334">
                  <c:v>30.55</c:v>
                </c:pt>
                <c:pt idx="7335">
                  <c:v>29.95</c:v>
                </c:pt>
                <c:pt idx="7336">
                  <c:v>29.35</c:v>
                </c:pt>
                <c:pt idx="7337">
                  <c:v>28.75</c:v>
                </c:pt>
                <c:pt idx="7338">
                  <c:v>28.15</c:v>
                </c:pt>
                <c:pt idx="7339">
                  <c:v>27.55</c:v>
                </c:pt>
                <c:pt idx="7340">
                  <c:v>27.324999999999999</c:v>
                </c:pt>
                <c:pt idx="7341">
                  <c:v>27.3</c:v>
                </c:pt>
                <c:pt idx="7342">
                  <c:v>27.225000000000001</c:v>
                </c:pt>
                <c:pt idx="7343">
                  <c:v>27.125</c:v>
                </c:pt>
                <c:pt idx="7344">
                  <c:v>27.1</c:v>
                </c:pt>
                <c:pt idx="7345">
                  <c:v>27.024999999999999</c:v>
                </c:pt>
                <c:pt idx="7346">
                  <c:v>26.7</c:v>
                </c:pt>
                <c:pt idx="7347">
                  <c:v>26.3</c:v>
                </c:pt>
                <c:pt idx="7348">
                  <c:v>25.9</c:v>
                </c:pt>
                <c:pt idx="7349">
                  <c:v>26.25</c:v>
                </c:pt>
                <c:pt idx="7350">
                  <c:v>26.925000000000001</c:v>
                </c:pt>
                <c:pt idx="7351">
                  <c:v>27.55</c:v>
                </c:pt>
                <c:pt idx="7352">
                  <c:v>28.074999999999999</c:v>
                </c:pt>
                <c:pt idx="7353">
                  <c:v>28.574999999999999</c:v>
                </c:pt>
                <c:pt idx="7354">
                  <c:v>29.074999999999999</c:v>
                </c:pt>
                <c:pt idx="7355">
                  <c:v>29.65</c:v>
                </c:pt>
                <c:pt idx="7356">
                  <c:v>30.175000000000001</c:v>
                </c:pt>
                <c:pt idx="7357">
                  <c:v>30.675000000000001</c:v>
                </c:pt>
                <c:pt idx="7358">
                  <c:v>30.274999999999999</c:v>
                </c:pt>
                <c:pt idx="7359">
                  <c:v>29.65</c:v>
                </c:pt>
                <c:pt idx="7360">
                  <c:v>28.975000000000001</c:v>
                </c:pt>
                <c:pt idx="7361">
                  <c:v>28.574999999999999</c:v>
                </c:pt>
                <c:pt idx="7362">
                  <c:v>28.35</c:v>
                </c:pt>
                <c:pt idx="7363">
                  <c:v>28.074999999999999</c:v>
                </c:pt>
                <c:pt idx="7364">
                  <c:v>27.625</c:v>
                </c:pt>
                <c:pt idx="7365">
                  <c:v>27.2</c:v>
                </c:pt>
                <c:pt idx="7366">
                  <c:v>26.725000000000001</c:v>
                </c:pt>
                <c:pt idx="7367">
                  <c:v>26.45</c:v>
                </c:pt>
                <c:pt idx="7368">
                  <c:v>26.324999999999999</c:v>
                </c:pt>
                <c:pt idx="7369">
                  <c:v>26.15</c:v>
                </c:pt>
                <c:pt idx="7370">
                  <c:v>25.95</c:v>
                </c:pt>
                <c:pt idx="7371">
                  <c:v>25.824999999999999</c:v>
                </c:pt>
                <c:pt idx="7372">
                  <c:v>25.65</c:v>
                </c:pt>
                <c:pt idx="7373">
                  <c:v>26.125</c:v>
                </c:pt>
                <c:pt idx="7374">
                  <c:v>26.75</c:v>
                </c:pt>
                <c:pt idx="7375">
                  <c:v>27.425000000000001</c:v>
                </c:pt>
                <c:pt idx="7376">
                  <c:v>29.324999999999999</c:v>
                </c:pt>
                <c:pt idx="7377">
                  <c:v>31.55</c:v>
                </c:pt>
                <c:pt idx="7378">
                  <c:v>33.825000000000003</c:v>
                </c:pt>
                <c:pt idx="7379">
                  <c:v>33.950000000000003</c:v>
                </c:pt>
                <c:pt idx="7380">
                  <c:v>33.274999999999999</c:v>
                </c:pt>
                <c:pt idx="7381">
                  <c:v>32.65</c:v>
                </c:pt>
                <c:pt idx="7382">
                  <c:v>31.975000000000001</c:v>
                </c:pt>
                <c:pt idx="7383">
                  <c:v>31.35</c:v>
                </c:pt>
                <c:pt idx="7384">
                  <c:v>30.675000000000001</c:v>
                </c:pt>
                <c:pt idx="7385">
                  <c:v>29.45</c:v>
                </c:pt>
                <c:pt idx="7386">
                  <c:v>27.975000000000001</c:v>
                </c:pt>
                <c:pt idx="7387">
                  <c:v>26.55</c:v>
                </c:pt>
                <c:pt idx="7388">
                  <c:v>26.274999999999999</c:v>
                </c:pt>
                <c:pt idx="7389">
                  <c:v>26.45</c:v>
                </c:pt>
                <c:pt idx="7390">
                  <c:v>26.574999999999999</c:v>
                </c:pt>
                <c:pt idx="7391">
                  <c:v>26.524999999999999</c:v>
                </c:pt>
                <c:pt idx="7392">
                  <c:v>26.35</c:v>
                </c:pt>
                <c:pt idx="7393">
                  <c:v>26.225000000000001</c:v>
                </c:pt>
                <c:pt idx="7394">
                  <c:v>25.975000000000001</c:v>
                </c:pt>
                <c:pt idx="7395">
                  <c:v>25.6</c:v>
                </c:pt>
                <c:pt idx="7396">
                  <c:v>25.274999999999999</c:v>
                </c:pt>
                <c:pt idx="7397">
                  <c:v>25.95</c:v>
                </c:pt>
                <c:pt idx="7398">
                  <c:v>26.95</c:v>
                </c:pt>
                <c:pt idx="7399">
                  <c:v>27.95</c:v>
                </c:pt>
                <c:pt idx="7400">
                  <c:v>29.475000000000001</c:v>
                </c:pt>
                <c:pt idx="7401">
                  <c:v>31.25</c:v>
                </c:pt>
                <c:pt idx="7402">
                  <c:v>32.975000000000001</c:v>
                </c:pt>
                <c:pt idx="7403">
                  <c:v>33.85</c:v>
                </c:pt>
                <c:pt idx="7404">
                  <c:v>34.375</c:v>
                </c:pt>
                <c:pt idx="7405">
                  <c:v>34.950000000000003</c:v>
                </c:pt>
                <c:pt idx="7406">
                  <c:v>33.6</c:v>
                </c:pt>
                <c:pt idx="7407">
                  <c:v>31.6</c:v>
                </c:pt>
                <c:pt idx="7408">
                  <c:v>31.1</c:v>
                </c:pt>
                <c:pt idx="7409">
                  <c:v>29.9</c:v>
                </c:pt>
                <c:pt idx="7410">
                  <c:v>28.225000000000001</c:v>
                </c:pt>
                <c:pt idx="7411">
                  <c:v>26.6</c:v>
                </c:pt>
                <c:pt idx="7412">
                  <c:v>25.975000000000001</c:v>
                </c:pt>
                <c:pt idx="7413">
                  <c:v>25.75</c:v>
                </c:pt>
                <c:pt idx="7414">
                  <c:v>25.475000000000001</c:v>
                </c:pt>
                <c:pt idx="7415">
                  <c:v>25.4</c:v>
                </c:pt>
                <c:pt idx="7416">
                  <c:v>25.4</c:v>
                </c:pt>
                <c:pt idx="7417">
                  <c:v>25.4</c:v>
                </c:pt>
                <c:pt idx="7418">
                  <c:v>25.475000000000001</c:v>
                </c:pt>
                <c:pt idx="7419">
                  <c:v>25.5</c:v>
                </c:pt>
                <c:pt idx="7420">
                  <c:v>25.574999999999999</c:v>
                </c:pt>
                <c:pt idx="7421">
                  <c:v>25.9</c:v>
                </c:pt>
                <c:pt idx="7422">
                  <c:v>26.3</c:v>
                </c:pt>
                <c:pt idx="7423">
                  <c:v>26.7</c:v>
                </c:pt>
                <c:pt idx="7424">
                  <c:v>28.15</c:v>
                </c:pt>
                <c:pt idx="7425">
                  <c:v>30.024999999999999</c:v>
                </c:pt>
                <c:pt idx="7426">
                  <c:v>31.85</c:v>
                </c:pt>
                <c:pt idx="7427">
                  <c:v>32.375</c:v>
                </c:pt>
                <c:pt idx="7428">
                  <c:v>32.4</c:v>
                </c:pt>
                <c:pt idx="7429">
                  <c:v>32.475000000000001</c:v>
                </c:pt>
                <c:pt idx="7430">
                  <c:v>31.9</c:v>
                </c:pt>
                <c:pt idx="7431">
                  <c:v>31.1</c:v>
                </c:pt>
                <c:pt idx="7432">
                  <c:v>30.3</c:v>
                </c:pt>
                <c:pt idx="7433">
                  <c:v>29.8</c:v>
                </c:pt>
                <c:pt idx="7434">
                  <c:v>29.324999999999999</c:v>
                </c:pt>
                <c:pt idx="7435">
                  <c:v>28.9</c:v>
                </c:pt>
                <c:pt idx="7436">
                  <c:v>28.35</c:v>
                </c:pt>
                <c:pt idx="7437">
                  <c:v>27.75</c:v>
                </c:pt>
                <c:pt idx="7438">
                  <c:v>27.15</c:v>
                </c:pt>
                <c:pt idx="7439">
                  <c:v>26.925000000000001</c:v>
                </c:pt>
                <c:pt idx="7440">
                  <c:v>26.9</c:v>
                </c:pt>
                <c:pt idx="7441">
                  <c:v>26.824999999999999</c:v>
                </c:pt>
                <c:pt idx="7442">
                  <c:v>26.875</c:v>
                </c:pt>
                <c:pt idx="7443">
                  <c:v>27.05</c:v>
                </c:pt>
                <c:pt idx="7444">
                  <c:v>27.175000000000001</c:v>
                </c:pt>
                <c:pt idx="7445">
                  <c:v>27.574999999999999</c:v>
                </c:pt>
                <c:pt idx="7446">
                  <c:v>28.15</c:v>
                </c:pt>
                <c:pt idx="7447">
                  <c:v>28.675000000000001</c:v>
                </c:pt>
                <c:pt idx="7448">
                  <c:v>29.475000000000001</c:v>
                </c:pt>
                <c:pt idx="7449">
                  <c:v>30.3</c:v>
                </c:pt>
                <c:pt idx="7450">
                  <c:v>31.175000000000001</c:v>
                </c:pt>
                <c:pt idx="7451">
                  <c:v>32.075000000000003</c:v>
                </c:pt>
                <c:pt idx="7452">
                  <c:v>33.049999999999997</c:v>
                </c:pt>
                <c:pt idx="7453">
                  <c:v>33.975000000000001</c:v>
                </c:pt>
                <c:pt idx="7454">
                  <c:v>33.450000000000003</c:v>
                </c:pt>
                <c:pt idx="7455">
                  <c:v>32.450000000000003</c:v>
                </c:pt>
                <c:pt idx="7456">
                  <c:v>31.45</c:v>
                </c:pt>
                <c:pt idx="7457">
                  <c:v>30.375</c:v>
                </c:pt>
                <c:pt idx="7458">
                  <c:v>29.35</c:v>
                </c:pt>
                <c:pt idx="7459">
                  <c:v>28.274999999999999</c:v>
                </c:pt>
                <c:pt idx="7460">
                  <c:v>27.85</c:v>
                </c:pt>
                <c:pt idx="7461">
                  <c:v>27.65</c:v>
                </c:pt>
                <c:pt idx="7462">
                  <c:v>27.45</c:v>
                </c:pt>
                <c:pt idx="7463">
                  <c:v>27.324999999999999</c:v>
                </c:pt>
                <c:pt idx="7464">
                  <c:v>27.15</c:v>
                </c:pt>
                <c:pt idx="7465">
                  <c:v>27.024999999999999</c:v>
                </c:pt>
                <c:pt idx="7466">
                  <c:v>26.925000000000001</c:v>
                </c:pt>
                <c:pt idx="7467">
                  <c:v>26.75</c:v>
                </c:pt>
                <c:pt idx="7468">
                  <c:v>26.625</c:v>
                </c:pt>
                <c:pt idx="7469">
                  <c:v>27.05</c:v>
                </c:pt>
                <c:pt idx="7470">
                  <c:v>27.65</c:v>
                </c:pt>
                <c:pt idx="7471">
                  <c:v>28.25</c:v>
                </c:pt>
                <c:pt idx="7472">
                  <c:v>29.675000000000001</c:v>
                </c:pt>
                <c:pt idx="7473">
                  <c:v>31.45</c:v>
                </c:pt>
                <c:pt idx="7474">
                  <c:v>33.174999999999997</c:v>
                </c:pt>
                <c:pt idx="7475">
                  <c:v>33.299999999999997</c:v>
                </c:pt>
                <c:pt idx="7476">
                  <c:v>32.9</c:v>
                </c:pt>
                <c:pt idx="7477">
                  <c:v>32.5</c:v>
                </c:pt>
                <c:pt idx="7478">
                  <c:v>32.1</c:v>
                </c:pt>
                <c:pt idx="7479">
                  <c:v>31.7</c:v>
                </c:pt>
                <c:pt idx="7480">
                  <c:v>31.3</c:v>
                </c:pt>
                <c:pt idx="7481">
                  <c:v>30.75</c:v>
                </c:pt>
                <c:pt idx="7482">
                  <c:v>30.225000000000001</c:v>
                </c:pt>
                <c:pt idx="7483">
                  <c:v>29.65</c:v>
                </c:pt>
                <c:pt idx="7484">
                  <c:v>28.824999999999999</c:v>
                </c:pt>
                <c:pt idx="7485">
                  <c:v>27.925000000000001</c:v>
                </c:pt>
                <c:pt idx="7486">
                  <c:v>27.024999999999999</c:v>
                </c:pt>
                <c:pt idx="7487">
                  <c:v>26.425000000000001</c:v>
                </c:pt>
                <c:pt idx="7488">
                  <c:v>25.85</c:v>
                </c:pt>
                <c:pt idx="7489">
                  <c:v>25.324999999999999</c:v>
                </c:pt>
                <c:pt idx="7490">
                  <c:v>25.425000000000001</c:v>
                </c:pt>
                <c:pt idx="7491">
                  <c:v>25.8</c:v>
                </c:pt>
                <c:pt idx="7492">
                  <c:v>26.125</c:v>
                </c:pt>
                <c:pt idx="7493">
                  <c:v>31.9</c:v>
                </c:pt>
                <c:pt idx="7494">
                  <c:v>32.225000000000001</c:v>
                </c:pt>
                <c:pt idx="7495">
                  <c:v>30.125</c:v>
                </c:pt>
                <c:pt idx="7496">
                  <c:v>30.65</c:v>
                </c:pt>
                <c:pt idx="7497">
                  <c:v>32.049999999999997</c:v>
                </c:pt>
                <c:pt idx="7498">
                  <c:v>33.450000000000003</c:v>
                </c:pt>
                <c:pt idx="7499">
                  <c:v>33.65</c:v>
                </c:pt>
                <c:pt idx="7500">
                  <c:v>33.450000000000003</c:v>
                </c:pt>
                <c:pt idx="7501">
                  <c:v>33.25</c:v>
                </c:pt>
                <c:pt idx="7502">
                  <c:v>32.524999999999999</c:v>
                </c:pt>
                <c:pt idx="7503">
                  <c:v>31.625</c:v>
                </c:pt>
                <c:pt idx="7504">
                  <c:v>30.725000000000001</c:v>
                </c:pt>
                <c:pt idx="7505">
                  <c:v>29.9</c:v>
                </c:pt>
                <c:pt idx="7506">
                  <c:v>29.024999999999999</c:v>
                </c:pt>
                <c:pt idx="7507">
                  <c:v>28.2</c:v>
                </c:pt>
                <c:pt idx="7508">
                  <c:v>27.324999999999999</c:v>
                </c:pt>
                <c:pt idx="7509">
                  <c:v>26.35</c:v>
                </c:pt>
                <c:pt idx="7510">
                  <c:v>25.425000000000001</c:v>
                </c:pt>
                <c:pt idx="7511">
                  <c:v>24.524999999999999</c:v>
                </c:pt>
                <c:pt idx="7512">
                  <c:v>23.55</c:v>
                </c:pt>
                <c:pt idx="7513">
                  <c:v>22.625</c:v>
                </c:pt>
                <c:pt idx="7514">
                  <c:v>22.475000000000001</c:v>
                </c:pt>
                <c:pt idx="7515">
                  <c:v>22.5</c:v>
                </c:pt>
                <c:pt idx="7516">
                  <c:v>22.574999999999999</c:v>
                </c:pt>
                <c:pt idx="7517">
                  <c:v>23.35</c:v>
                </c:pt>
                <c:pt idx="7518">
                  <c:v>24.35</c:v>
                </c:pt>
                <c:pt idx="7519">
                  <c:v>25.35</c:v>
                </c:pt>
                <c:pt idx="7520">
                  <c:v>27.175000000000001</c:v>
                </c:pt>
                <c:pt idx="7521">
                  <c:v>29.35</c:v>
                </c:pt>
                <c:pt idx="7522">
                  <c:v>31.475000000000001</c:v>
                </c:pt>
                <c:pt idx="7523">
                  <c:v>32</c:v>
                </c:pt>
                <c:pt idx="7524">
                  <c:v>32</c:v>
                </c:pt>
                <c:pt idx="7525">
                  <c:v>32</c:v>
                </c:pt>
                <c:pt idx="7526">
                  <c:v>31.324999999999999</c:v>
                </c:pt>
                <c:pt idx="7527">
                  <c:v>30.5</c:v>
                </c:pt>
                <c:pt idx="7528">
                  <c:v>29.625</c:v>
                </c:pt>
                <c:pt idx="7529">
                  <c:v>28.725000000000001</c:v>
                </c:pt>
                <c:pt idx="7530">
                  <c:v>27.75</c:v>
                </c:pt>
                <c:pt idx="7531">
                  <c:v>26.824999999999999</c:v>
                </c:pt>
                <c:pt idx="7532">
                  <c:v>25.925000000000001</c:v>
                </c:pt>
                <c:pt idx="7533">
                  <c:v>24.95</c:v>
                </c:pt>
                <c:pt idx="7534">
                  <c:v>24.024999999999999</c:v>
                </c:pt>
                <c:pt idx="7535">
                  <c:v>23.65</c:v>
                </c:pt>
                <c:pt idx="7536">
                  <c:v>23.375</c:v>
                </c:pt>
                <c:pt idx="7537">
                  <c:v>23.15</c:v>
                </c:pt>
                <c:pt idx="7538">
                  <c:v>23.1</c:v>
                </c:pt>
                <c:pt idx="7539">
                  <c:v>23.1</c:v>
                </c:pt>
                <c:pt idx="7540">
                  <c:v>23.1</c:v>
                </c:pt>
                <c:pt idx="7541">
                  <c:v>29.1</c:v>
                </c:pt>
                <c:pt idx="7542">
                  <c:v>29.15</c:v>
                </c:pt>
                <c:pt idx="7543">
                  <c:v>26.55</c:v>
                </c:pt>
                <c:pt idx="7544">
                  <c:v>27.175000000000001</c:v>
                </c:pt>
                <c:pt idx="7545">
                  <c:v>28.95</c:v>
                </c:pt>
                <c:pt idx="7546">
                  <c:v>30.675000000000001</c:v>
                </c:pt>
                <c:pt idx="7547">
                  <c:v>31.1</c:v>
                </c:pt>
                <c:pt idx="7548">
                  <c:v>31.175000000000001</c:v>
                </c:pt>
                <c:pt idx="7549">
                  <c:v>31.2</c:v>
                </c:pt>
                <c:pt idx="7550">
                  <c:v>30.675000000000001</c:v>
                </c:pt>
                <c:pt idx="7551">
                  <c:v>30.05</c:v>
                </c:pt>
                <c:pt idx="7552">
                  <c:v>29.375</c:v>
                </c:pt>
                <c:pt idx="7553">
                  <c:v>28.524999999999999</c:v>
                </c:pt>
                <c:pt idx="7554">
                  <c:v>27.55</c:v>
                </c:pt>
                <c:pt idx="7555">
                  <c:v>26.625</c:v>
                </c:pt>
                <c:pt idx="7556">
                  <c:v>25.8</c:v>
                </c:pt>
                <c:pt idx="7557">
                  <c:v>25.074999999999999</c:v>
                </c:pt>
                <c:pt idx="7558">
                  <c:v>24.3</c:v>
                </c:pt>
                <c:pt idx="7559">
                  <c:v>23.95</c:v>
                </c:pt>
                <c:pt idx="7560">
                  <c:v>23.675000000000001</c:v>
                </c:pt>
                <c:pt idx="7561">
                  <c:v>23.45</c:v>
                </c:pt>
                <c:pt idx="7562">
                  <c:v>23.024999999999999</c:v>
                </c:pt>
                <c:pt idx="7563">
                  <c:v>22.45</c:v>
                </c:pt>
                <c:pt idx="7564">
                  <c:v>21.925000000000001</c:v>
                </c:pt>
                <c:pt idx="7565">
                  <c:v>22.324999999999999</c:v>
                </c:pt>
                <c:pt idx="7566">
                  <c:v>23.1</c:v>
                </c:pt>
                <c:pt idx="7567">
                  <c:v>23.824999999999999</c:v>
                </c:pt>
                <c:pt idx="7568">
                  <c:v>25.574999999999999</c:v>
                </c:pt>
                <c:pt idx="7569">
                  <c:v>27.75</c:v>
                </c:pt>
                <c:pt idx="7570">
                  <c:v>29.875</c:v>
                </c:pt>
                <c:pt idx="7571">
                  <c:v>30.25</c:v>
                </c:pt>
                <c:pt idx="7572">
                  <c:v>30.05</c:v>
                </c:pt>
                <c:pt idx="7573">
                  <c:v>29.85</c:v>
                </c:pt>
                <c:pt idx="7574">
                  <c:v>29.65</c:v>
                </c:pt>
                <c:pt idx="7575">
                  <c:v>29.45</c:v>
                </c:pt>
                <c:pt idx="7576">
                  <c:v>29.25</c:v>
                </c:pt>
                <c:pt idx="7577">
                  <c:v>28.3</c:v>
                </c:pt>
                <c:pt idx="7578">
                  <c:v>27.1</c:v>
                </c:pt>
                <c:pt idx="7579">
                  <c:v>25.9</c:v>
                </c:pt>
                <c:pt idx="7580">
                  <c:v>24.7</c:v>
                </c:pt>
                <c:pt idx="7581">
                  <c:v>23.574999999999999</c:v>
                </c:pt>
                <c:pt idx="7582">
                  <c:v>22.4</c:v>
                </c:pt>
                <c:pt idx="7583">
                  <c:v>21.65</c:v>
                </c:pt>
                <c:pt idx="7584">
                  <c:v>21.125</c:v>
                </c:pt>
                <c:pt idx="7585">
                  <c:v>20.55</c:v>
                </c:pt>
                <c:pt idx="7586">
                  <c:v>19.875</c:v>
                </c:pt>
                <c:pt idx="7587">
                  <c:v>19.25</c:v>
                </c:pt>
                <c:pt idx="7588">
                  <c:v>18.574999999999999</c:v>
                </c:pt>
                <c:pt idx="7589">
                  <c:v>19.675000000000001</c:v>
                </c:pt>
                <c:pt idx="7590">
                  <c:v>21.45</c:v>
                </c:pt>
                <c:pt idx="7591">
                  <c:v>23.175000000000001</c:v>
                </c:pt>
                <c:pt idx="7592">
                  <c:v>25.024999999999999</c:v>
                </c:pt>
                <c:pt idx="7593">
                  <c:v>26.85</c:v>
                </c:pt>
                <c:pt idx="7594">
                  <c:v>28.725000000000001</c:v>
                </c:pt>
                <c:pt idx="7595">
                  <c:v>29.35</c:v>
                </c:pt>
                <c:pt idx="7596">
                  <c:v>29.55</c:v>
                </c:pt>
                <c:pt idx="7597">
                  <c:v>29.75</c:v>
                </c:pt>
                <c:pt idx="7598">
                  <c:v>29.274999999999999</c:v>
                </c:pt>
                <c:pt idx="7599">
                  <c:v>28.65</c:v>
                </c:pt>
                <c:pt idx="7600">
                  <c:v>27.975000000000001</c:v>
                </c:pt>
                <c:pt idx="7601">
                  <c:v>26.824999999999999</c:v>
                </c:pt>
                <c:pt idx="7602">
                  <c:v>25.45</c:v>
                </c:pt>
                <c:pt idx="7603">
                  <c:v>24.125</c:v>
                </c:pt>
                <c:pt idx="7604">
                  <c:v>23.125</c:v>
                </c:pt>
                <c:pt idx="7605">
                  <c:v>22.15</c:v>
                </c:pt>
                <c:pt idx="7606">
                  <c:v>21.225000000000001</c:v>
                </c:pt>
                <c:pt idx="7607">
                  <c:v>21.074999999999999</c:v>
                </c:pt>
                <c:pt idx="7608">
                  <c:v>21.1</c:v>
                </c:pt>
                <c:pt idx="7609">
                  <c:v>21.175000000000001</c:v>
                </c:pt>
                <c:pt idx="7610">
                  <c:v>20.9</c:v>
                </c:pt>
                <c:pt idx="7611">
                  <c:v>20.574999999999999</c:v>
                </c:pt>
                <c:pt idx="7612">
                  <c:v>20.2</c:v>
                </c:pt>
                <c:pt idx="7613">
                  <c:v>21.074999999999999</c:v>
                </c:pt>
                <c:pt idx="7614">
                  <c:v>22.375</c:v>
                </c:pt>
                <c:pt idx="7615">
                  <c:v>23.675000000000001</c:v>
                </c:pt>
                <c:pt idx="7616">
                  <c:v>26.25</c:v>
                </c:pt>
                <c:pt idx="7617">
                  <c:v>29.25</c:v>
                </c:pt>
                <c:pt idx="7618">
                  <c:v>29.625</c:v>
                </c:pt>
                <c:pt idx="7619">
                  <c:v>29.65</c:v>
                </c:pt>
                <c:pt idx="7620">
                  <c:v>29.774999999999999</c:v>
                </c:pt>
                <c:pt idx="7621">
                  <c:v>29.95</c:v>
                </c:pt>
                <c:pt idx="7622">
                  <c:v>29.4</c:v>
                </c:pt>
                <c:pt idx="7623">
                  <c:v>28.524999999999999</c:v>
                </c:pt>
                <c:pt idx="7624">
                  <c:v>27.7</c:v>
                </c:pt>
                <c:pt idx="7625">
                  <c:v>27.05</c:v>
                </c:pt>
                <c:pt idx="7626">
                  <c:v>26.375</c:v>
                </c:pt>
                <c:pt idx="7627">
                  <c:v>25.75</c:v>
                </c:pt>
                <c:pt idx="7628">
                  <c:v>25.3</c:v>
                </c:pt>
                <c:pt idx="7629">
                  <c:v>24.9</c:v>
                </c:pt>
                <c:pt idx="7630">
                  <c:v>24.5</c:v>
                </c:pt>
                <c:pt idx="7631">
                  <c:v>24.175000000000001</c:v>
                </c:pt>
                <c:pt idx="7632">
                  <c:v>23.95</c:v>
                </c:pt>
                <c:pt idx="7633">
                  <c:v>23.675000000000001</c:v>
                </c:pt>
                <c:pt idx="7634">
                  <c:v>23.3</c:v>
                </c:pt>
                <c:pt idx="7635">
                  <c:v>22.9</c:v>
                </c:pt>
                <c:pt idx="7636">
                  <c:v>22.5</c:v>
                </c:pt>
                <c:pt idx="7637">
                  <c:v>22.925000000000001</c:v>
                </c:pt>
                <c:pt idx="7638">
                  <c:v>23.7</c:v>
                </c:pt>
                <c:pt idx="7639">
                  <c:v>24.425000000000001</c:v>
                </c:pt>
                <c:pt idx="7640">
                  <c:v>25.95</c:v>
                </c:pt>
                <c:pt idx="7641">
                  <c:v>27.675000000000001</c:v>
                </c:pt>
                <c:pt idx="7642">
                  <c:v>29.45</c:v>
                </c:pt>
                <c:pt idx="7643">
                  <c:v>30.05</c:v>
                </c:pt>
                <c:pt idx="7644">
                  <c:v>30.175000000000001</c:v>
                </c:pt>
                <c:pt idx="7645">
                  <c:v>30.35</c:v>
                </c:pt>
                <c:pt idx="7646">
                  <c:v>29.725000000000001</c:v>
                </c:pt>
                <c:pt idx="7647">
                  <c:v>28.9</c:v>
                </c:pt>
                <c:pt idx="7648">
                  <c:v>28.024999999999999</c:v>
                </c:pt>
                <c:pt idx="7649">
                  <c:v>27.274999999999999</c:v>
                </c:pt>
                <c:pt idx="7650">
                  <c:v>26.65</c:v>
                </c:pt>
                <c:pt idx="7651">
                  <c:v>25.975000000000001</c:v>
                </c:pt>
                <c:pt idx="7652">
                  <c:v>25.125</c:v>
                </c:pt>
                <c:pt idx="7653">
                  <c:v>24.3</c:v>
                </c:pt>
                <c:pt idx="7654">
                  <c:v>23.425000000000001</c:v>
                </c:pt>
                <c:pt idx="7655">
                  <c:v>22.975000000000001</c:v>
                </c:pt>
                <c:pt idx="7656">
                  <c:v>22.675000000000001</c:v>
                </c:pt>
                <c:pt idx="7657">
                  <c:v>22.375</c:v>
                </c:pt>
                <c:pt idx="7658">
                  <c:v>21.85</c:v>
                </c:pt>
                <c:pt idx="7659">
                  <c:v>21.324999999999999</c:v>
                </c:pt>
                <c:pt idx="7660">
                  <c:v>20.75</c:v>
                </c:pt>
                <c:pt idx="7661">
                  <c:v>21.8</c:v>
                </c:pt>
                <c:pt idx="7662">
                  <c:v>23.4</c:v>
                </c:pt>
                <c:pt idx="7663">
                  <c:v>25</c:v>
                </c:pt>
                <c:pt idx="7664">
                  <c:v>26.6</c:v>
                </c:pt>
                <c:pt idx="7665">
                  <c:v>28.2</c:v>
                </c:pt>
                <c:pt idx="7666">
                  <c:v>29.8</c:v>
                </c:pt>
                <c:pt idx="7667">
                  <c:v>30.65</c:v>
                </c:pt>
                <c:pt idx="7668">
                  <c:v>31.25</c:v>
                </c:pt>
                <c:pt idx="7669">
                  <c:v>31.85</c:v>
                </c:pt>
                <c:pt idx="7670">
                  <c:v>31.024999999999999</c:v>
                </c:pt>
                <c:pt idx="7671">
                  <c:v>29.8</c:v>
                </c:pt>
                <c:pt idx="7672">
                  <c:v>28.524999999999999</c:v>
                </c:pt>
                <c:pt idx="7673">
                  <c:v>27.524999999999999</c:v>
                </c:pt>
                <c:pt idx="7674">
                  <c:v>26.7</c:v>
                </c:pt>
                <c:pt idx="7675">
                  <c:v>25.824999999999999</c:v>
                </c:pt>
                <c:pt idx="7676">
                  <c:v>24.925000000000001</c:v>
                </c:pt>
                <c:pt idx="7677">
                  <c:v>24.1</c:v>
                </c:pt>
                <c:pt idx="7678">
                  <c:v>23.225000000000001</c:v>
                </c:pt>
                <c:pt idx="7679">
                  <c:v>22.625</c:v>
                </c:pt>
                <c:pt idx="7680">
                  <c:v>22.05</c:v>
                </c:pt>
                <c:pt idx="7681">
                  <c:v>21.524999999999999</c:v>
                </c:pt>
                <c:pt idx="7682">
                  <c:v>21.774999999999999</c:v>
                </c:pt>
                <c:pt idx="7683">
                  <c:v>22.2</c:v>
                </c:pt>
                <c:pt idx="7684">
                  <c:v>22.675000000000001</c:v>
                </c:pt>
                <c:pt idx="7685">
                  <c:v>23.4</c:v>
                </c:pt>
                <c:pt idx="7686">
                  <c:v>24.2</c:v>
                </c:pt>
                <c:pt idx="7687">
                  <c:v>25</c:v>
                </c:pt>
                <c:pt idx="7688">
                  <c:v>26.4</c:v>
                </c:pt>
                <c:pt idx="7689">
                  <c:v>28</c:v>
                </c:pt>
                <c:pt idx="7690">
                  <c:v>29.6</c:v>
                </c:pt>
                <c:pt idx="7691">
                  <c:v>30.074999999999999</c:v>
                </c:pt>
                <c:pt idx="7692">
                  <c:v>30.1</c:v>
                </c:pt>
                <c:pt idx="7693">
                  <c:v>30.175000000000001</c:v>
                </c:pt>
                <c:pt idx="7694">
                  <c:v>29.6</c:v>
                </c:pt>
                <c:pt idx="7695">
                  <c:v>28.875</c:v>
                </c:pt>
                <c:pt idx="7696">
                  <c:v>28.1</c:v>
                </c:pt>
                <c:pt idx="7697">
                  <c:v>27.45</c:v>
                </c:pt>
                <c:pt idx="7698">
                  <c:v>26.774999999999999</c:v>
                </c:pt>
                <c:pt idx="7699">
                  <c:v>26.15</c:v>
                </c:pt>
                <c:pt idx="7700">
                  <c:v>26</c:v>
                </c:pt>
                <c:pt idx="7701">
                  <c:v>26</c:v>
                </c:pt>
                <c:pt idx="7702">
                  <c:v>26</c:v>
                </c:pt>
                <c:pt idx="7703">
                  <c:v>24.725000000000001</c:v>
                </c:pt>
                <c:pt idx="7704">
                  <c:v>23.1</c:v>
                </c:pt>
                <c:pt idx="7705">
                  <c:v>21.425000000000001</c:v>
                </c:pt>
                <c:pt idx="7706">
                  <c:v>20.925000000000001</c:v>
                </c:pt>
                <c:pt idx="7707">
                  <c:v>20.75</c:v>
                </c:pt>
                <c:pt idx="7708">
                  <c:v>20.625</c:v>
                </c:pt>
                <c:pt idx="7709">
                  <c:v>21.425000000000001</c:v>
                </c:pt>
                <c:pt idx="7710">
                  <c:v>22.45</c:v>
                </c:pt>
                <c:pt idx="7711">
                  <c:v>23.524999999999999</c:v>
                </c:pt>
                <c:pt idx="7712">
                  <c:v>25.375</c:v>
                </c:pt>
                <c:pt idx="7713">
                  <c:v>27.4</c:v>
                </c:pt>
                <c:pt idx="7714">
                  <c:v>29.475000000000001</c:v>
                </c:pt>
                <c:pt idx="7715">
                  <c:v>30</c:v>
                </c:pt>
                <c:pt idx="7716">
                  <c:v>30</c:v>
                </c:pt>
                <c:pt idx="7717">
                  <c:v>30</c:v>
                </c:pt>
                <c:pt idx="7718">
                  <c:v>29.4</c:v>
                </c:pt>
                <c:pt idx="7719">
                  <c:v>28.6</c:v>
                </c:pt>
                <c:pt idx="7720">
                  <c:v>27.8</c:v>
                </c:pt>
                <c:pt idx="7721">
                  <c:v>27.225000000000001</c:v>
                </c:pt>
                <c:pt idx="7722">
                  <c:v>26.8</c:v>
                </c:pt>
                <c:pt idx="7723">
                  <c:v>26.324999999999999</c:v>
                </c:pt>
                <c:pt idx="7724">
                  <c:v>25.375</c:v>
                </c:pt>
                <c:pt idx="7725">
                  <c:v>24.2</c:v>
                </c:pt>
                <c:pt idx="7726">
                  <c:v>23.074999999999999</c:v>
                </c:pt>
                <c:pt idx="7727">
                  <c:v>22.425000000000001</c:v>
                </c:pt>
                <c:pt idx="7728">
                  <c:v>22</c:v>
                </c:pt>
                <c:pt idx="7729">
                  <c:v>21.524999999999999</c:v>
                </c:pt>
                <c:pt idx="7730">
                  <c:v>21.175000000000001</c:v>
                </c:pt>
                <c:pt idx="7731">
                  <c:v>20.8</c:v>
                </c:pt>
                <c:pt idx="7732">
                  <c:v>20.475000000000001</c:v>
                </c:pt>
                <c:pt idx="7733">
                  <c:v>21.3</c:v>
                </c:pt>
                <c:pt idx="7734">
                  <c:v>22.425000000000001</c:v>
                </c:pt>
                <c:pt idx="7735">
                  <c:v>23.6</c:v>
                </c:pt>
                <c:pt idx="7736">
                  <c:v>26.824999999999999</c:v>
                </c:pt>
                <c:pt idx="7737">
                  <c:v>30.8</c:v>
                </c:pt>
                <c:pt idx="7738">
                  <c:v>32.25</c:v>
                </c:pt>
                <c:pt idx="7739">
                  <c:v>32.85</c:v>
                </c:pt>
                <c:pt idx="7740">
                  <c:v>33.450000000000003</c:v>
                </c:pt>
                <c:pt idx="7741">
                  <c:v>34.049999999999997</c:v>
                </c:pt>
                <c:pt idx="7742">
                  <c:v>33.225000000000001</c:v>
                </c:pt>
                <c:pt idx="7743">
                  <c:v>31.85</c:v>
                </c:pt>
                <c:pt idx="7744">
                  <c:v>30.524999999999999</c:v>
                </c:pt>
                <c:pt idx="7745">
                  <c:v>29.375</c:v>
                </c:pt>
                <c:pt idx="7746">
                  <c:v>28.35</c:v>
                </c:pt>
                <c:pt idx="7747">
                  <c:v>27.274999999999999</c:v>
                </c:pt>
                <c:pt idx="7748">
                  <c:v>26.175000000000001</c:v>
                </c:pt>
                <c:pt idx="7749">
                  <c:v>25.15</c:v>
                </c:pt>
                <c:pt idx="7750">
                  <c:v>24.074999999999999</c:v>
                </c:pt>
                <c:pt idx="7751">
                  <c:v>22.975000000000001</c:v>
                </c:pt>
                <c:pt idx="7752">
                  <c:v>21.95</c:v>
                </c:pt>
                <c:pt idx="7753">
                  <c:v>20.875</c:v>
                </c:pt>
                <c:pt idx="7754">
                  <c:v>20.75</c:v>
                </c:pt>
                <c:pt idx="7755">
                  <c:v>20.95</c:v>
                </c:pt>
                <c:pt idx="7756">
                  <c:v>21.15</c:v>
                </c:pt>
                <c:pt idx="7757">
                  <c:v>22.175000000000001</c:v>
                </c:pt>
                <c:pt idx="7758">
                  <c:v>23.4</c:v>
                </c:pt>
                <c:pt idx="7759">
                  <c:v>24.675000000000001</c:v>
                </c:pt>
                <c:pt idx="7760">
                  <c:v>26.875</c:v>
                </c:pt>
                <c:pt idx="7761">
                  <c:v>29.45</c:v>
                </c:pt>
                <c:pt idx="7762">
                  <c:v>31.975000000000001</c:v>
                </c:pt>
                <c:pt idx="7763">
                  <c:v>32.75</c:v>
                </c:pt>
                <c:pt idx="7764">
                  <c:v>32.950000000000003</c:v>
                </c:pt>
                <c:pt idx="7765">
                  <c:v>33.15</c:v>
                </c:pt>
                <c:pt idx="7766">
                  <c:v>32.299999999999997</c:v>
                </c:pt>
                <c:pt idx="7767">
                  <c:v>31.1</c:v>
                </c:pt>
                <c:pt idx="7768">
                  <c:v>29.9</c:v>
                </c:pt>
                <c:pt idx="7769">
                  <c:v>28.85</c:v>
                </c:pt>
                <c:pt idx="7770">
                  <c:v>27.925000000000001</c:v>
                </c:pt>
                <c:pt idx="7771">
                  <c:v>26.95</c:v>
                </c:pt>
                <c:pt idx="7772">
                  <c:v>25.875</c:v>
                </c:pt>
                <c:pt idx="7773">
                  <c:v>24.85</c:v>
                </c:pt>
                <c:pt idx="7774">
                  <c:v>23.774999999999999</c:v>
                </c:pt>
                <c:pt idx="7775">
                  <c:v>22.75</c:v>
                </c:pt>
                <c:pt idx="7776">
                  <c:v>21.675000000000001</c:v>
                </c:pt>
                <c:pt idx="7777">
                  <c:v>20.65</c:v>
                </c:pt>
                <c:pt idx="7778">
                  <c:v>20.399999999999999</c:v>
                </c:pt>
                <c:pt idx="7779">
                  <c:v>20.399999999999999</c:v>
                </c:pt>
                <c:pt idx="7780">
                  <c:v>20.399999999999999</c:v>
                </c:pt>
                <c:pt idx="7781">
                  <c:v>21.45</c:v>
                </c:pt>
                <c:pt idx="7782">
                  <c:v>22.85</c:v>
                </c:pt>
                <c:pt idx="7783">
                  <c:v>24.25</c:v>
                </c:pt>
                <c:pt idx="7784">
                  <c:v>26.4</c:v>
                </c:pt>
                <c:pt idx="7785">
                  <c:v>28.725000000000001</c:v>
                </c:pt>
                <c:pt idx="7786">
                  <c:v>31.1</c:v>
                </c:pt>
                <c:pt idx="7787">
                  <c:v>32.075000000000003</c:v>
                </c:pt>
                <c:pt idx="7788">
                  <c:v>32.575000000000003</c:v>
                </c:pt>
                <c:pt idx="7789">
                  <c:v>33.075000000000003</c:v>
                </c:pt>
                <c:pt idx="7790">
                  <c:v>32.375</c:v>
                </c:pt>
                <c:pt idx="7791">
                  <c:v>31.2</c:v>
                </c:pt>
                <c:pt idx="7792">
                  <c:v>30.074999999999999</c:v>
                </c:pt>
                <c:pt idx="7793">
                  <c:v>28.975000000000001</c:v>
                </c:pt>
                <c:pt idx="7794">
                  <c:v>27.95</c:v>
                </c:pt>
                <c:pt idx="7795">
                  <c:v>26.875</c:v>
                </c:pt>
                <c:pt idx="7796">
                  <c:v>25.85</c:v>
                </c:pt>
                <c:pt idx="7797">
                  <c:v>24.85</c:v>
                </c:pt>
                <c:pt idx="7798">
                  <c:v>23.85</c:v>
                </c:pt>
                <c:pt idx="7799">
                  <c:v>22.85</c:v>
                </c:pt>
                <c:pt idx="7800">
                  <c:v>21.85</c:v>
                </c:pt>
                <c:pt idx="7801">
                  <c:v>20.85</c:v>
                </c:pt>
                <c:pt idx="7802">
                  <c:v>20.675000000000001</c:v>
                </c:pt>
                <c:pt idx="7803">
                  <c:v>20.7</c:v>
                </c:pt>
                <c:pt idx="7804">
                  <c:v>20.774999999999999</c:v>
                </c:pt>
                <c:pt idx="7805">
                  <c:v>21.774999999999999</c:v>
                </c:pt>
                <c:pt idx="7806">
                  <c:v>23</c:v>
                </c:pt>
                <c:pt idx="7807">
                  <c:v>24.274999999999999</c:v>
                </c:pt>
                <c:pt idx="7808">
                  <c:v>26.475000000000001</c:v>
                </c:pt>
                <c:pt idx="7809">
                  <c:v>28.975000000000001</c:v>
                </c:pt>
                <c:pt idx="7810">
                  <c:v>31.475000000000001</c:v>
                </c:pt>
                <c:pt idx="7811">
                  <c:v>32.549999999999997</c:v>
                </c:pt>
                <c:pt idx="7812">
                  <c:v>33.225000000000001</c:v>
                </c:pt>
                <c:pt idx="7813">
                  <c:v>33.85</c:v>
                </c:pt>
                <c:pt idx="7814">
                  <c:v>33.024999999999999</c:v>
                </c:pt>
                <c:pt idx="7815">
                  <c:v>31.8</c:v>
                </c:pt>
                <c:pt idx="7816">
                  <c:v>30.524999999999999</c:v>
                </c:pt>
                <c:pt idx="7817">
                  <c:v>29</c:v>
                </c:pt>
                <c:pt idx="7818">
                  <c:v>27.4</c:v>
                </c:pt>
                <c:pt idx="7819">
                  <c:v>27</c:v>
                </c:pt>
                <c:pt idx="7820">
                  <c:v>26.024999999999999</c:v>
                </c:pt>
                <c:pt idx="7821">
                  <c:v>24.65</c:v>
                </c:pt>
                <c:pt idx="7822">
                  <c:v>23.324999999999999</c:v>
                </c:pt>
                <c:pt idx="7823">
                  <c:v>22.324999999999999</c:v>
                </c:pt>
                <c:pt idx="7824">
                  <c:v>21.5</c:v>
                </c:pt>
                <c:pt idx="7825">
                  <c:v>20.625</c:v>
                </c:pt>
                <c:pt idx="7826">
                  <c:v>20.85</c:v>
                </c:pt>
                <c:pt idx="7827">
                  <c:v>21.45</c:v>
                </c:pt>
                <c:pt idx="7828">
                  <c:v>22.05</c:v>
                </c:pt>
                <c:pt idx="7829">
                  <c:v>23.024999999999999</c:v>
                </c:pt>
                <c:pt idx="7830">
                  <c:v>24.2</c:v>
                </c:pt>
                <c:pt idx="7831">
                  <c:v>25.324999999999999</c:v>
                </c:pt>
                <c:pt idx="7832">
                  <c:v>27.25</c:v>
                </c:pt>
                <c:pt idx="7833">
                  <c:v>29.375</c:v>
                </c:pt>
                <c:pt idx="7834">
                  <c:v>31.55</c:v>
                </c:pt>
                <c:pt idx="7835">
                  <c:v>32.625</c:v>
                </c:pt>
                <c:pt idx="7836">
                  <c:v>33.325000000000003</c:v>
                </c:pt>
                <c:pt idx="7837">
                  <c:v>34.024999999999999</c:v>
                </c:pt>
                <c:pt idx="7838">
                  <c:v>33.15</c:v>
                </c:pt>
                <c:pt idx="7839">
                  <c:v>31.75</c:v>
                </c:pt>
                <c:pt idx="7840">
                  <c:v>30.35</c:v>
                </c:pt>
                <c:pt idx="7841">
                  <c:v>29.175000000000001</c:v>
                </c:pt>
                <c:pt idx="7842">
                  <c:v>28</c:v>
                </c:pt>
                <c:pt idx="7843">
                  <c:v>26.875</c:v>
                </c:pt>
                <c:pt idx="7844">
                  <c:v>25.4</c:v>
                </c:pt>
                <c:pt idx="7845">
                  <c:v>23.8</c:v>
                </c:pt>
                <c:pt idx="7846">
                  <c:v>22.2</c:v>
                </c:pt>
                <c:pt idx="7847">
                  <c:v>21.425000000000001</c:v>
                </c:pt>
                <c:pt idx="7848">
                  <c:v>20.85</c:v>
                </c:pt>
                <c:pt idx="7849">
                  <c:v>20.324999999999999</c:v>
                </c:pt>
                <c:pt idx="7850">
                  <c:v>20.125</c:v>
                </c:pt>
                <c:pt idx="7851">
                  <c:v>19.95</c:v>
                </c:pt>
                <c:pt idx="7852">
                  <c:v>19.824999999999999</c:v>
                </c:pt>
                <c:pt idx="7853">
                  <c:v>20.925000000000001</c:v>
                </c:pt>
                <c:pt idx="7854">
                  <c:v>22.5</c:v>
                </c:pt>
                <c:pt idx="7855">
                  <c:v>24.024999999999999</c:v>
                </c:pt>
                <c:pt idx="7856">
                  <c:v>26.425000000000001</c:v>
                </c:pt>
                <c:pt idx="7857">
                  <c:v>29.05</c:v>
                </c:pt>
                <c:pt idx="7858">
                  <c:v>31.725000000000001</c:v>
                </c:pt>
                <c:pt idx="7859">
                  <c:v>32.924999999999997</c:v>
                </c:pt>
                <c:pt idx="7860">
                  <c:v>33.549999999999997</c:v>
                </c:pt>
                <c:pt idx="7861">
                  <c:v>34.225000000000001</c:v>
                </c:pt>
                <c:pt idx="7862">
                  <c:v>33.274999999999999</c:v>
                </c:pt>
                <c:pt idx="7863">
                  <c:v>31.7</c:v>
                </c:pt>
                <c:pt idx="7864">
                  <c:v>30.175000000000001</c:v>
                </c:pt>
                <c:pt idx="7865">
                  <c:v>28.975000000000001</c:v>
                </c:pt>
                <c:pt idx="7866">
                  <c:v>27.95</c:v>
                </c:pt>
                <c:pt idx="7867">
                  <c:v>26.875</c:v>
                </c:pt>
                <c:pt idx="7868">
                  <c:v>25.324999999999999</c:v>
                </c:pt>
                <c:pt idx="7869">
                  <c:v>23.55</c:v>
                </c:pt>
                <c:pt idx="7870">
                  <c:v>21.824999999999999</c:v>
                </c:pt>
                <c:pt idx="7871">
                  <c:v>21.25</c:v>
                </c:pt>
                <c:pt idx="7872">
                  <c:v>21.05</c:v>
                </c:pt>
                <c:pt idx="7873">
                  <c:v>20.85</c:v>
                </c:pt>
                <c:pt idx="7874">
                  <c:v>21.25</c:v>
                </c:pt>
                <c:pt idx="7875">
                  <c:v>21.774999999999999</c:v>
                </c:pt>
                <c:pt idx="7876">
                  <c:v>22.35</c:v>
                </c:pt>
                <c:pt idx="7877">
                  <c:v>22.95</c:v>
                </c:pt>
                <c:pt idx="7878">
                  <c:v>23.475000000000001</c:v>
                </c:pt>
                <c:pt idx="7879">
                  <c:v>24.05</c:v>
                </c:pt>
                <c:pt idx="7880">
                  <c:v>26.15</c:v>
                </c:pt>
                <c:pt idx="7881">
                  <c:v>28.75</c:v>
                </c:pt>
                <c:pt idx="7882">
                  <c:v>31.35</c:v>
                </c:pt>
                <c:pt idx="7883">
                  <c:v>31.7</c:v>
                </c:pt>
                <c:pt idx="7884">
                  <c:v>31.375</c:v>
                </c:pt>
                <c:pt idx="7885">
                  <c:v>31</c:v>
                </c:pt>
                <c:pt idx="7886">
                  <c:v>30.6</c:v>
                </c:pt>
                <c:pt idx="7887">
                  <c:v>30.274999999999999</c:v>
                </c:pt>
                <c:pt idx="7888">
                  <c:v>29.9</c:v>
                </c:pt>
                <c:pt idx="7889">
                  <c:v>28.975000000000001</c:v>
                </c:pt>
                <c:pt idx="7890">
                  <c:v>27.95</c:v>
                </c:pt>
                <c:pt idx="7891">
                  <c:v>26.875</c:v>
                </c:pt>
                <c:pt idx="7892">
                  <c:v>25.85</c:v>
                </c:pt>
                <c:pt idx="7893">
                  <c:v>24.85</c:v>
                </c:pt>
                <c:pt idx="7894">
                  <c:v>23.85</c:v>
                </c:pt>
                <c:pt idx="7895">
                  <c:v>22.925000000000001</c:v>
                </c:pt>
                <c:pt idx="7896">
                  <c:v>21.95</c:v>
                </c:pt>
                <c:pt idx="7897">
                  <c:v>21.024999999999999</c:v>
                </c:pt>
                <c:pt idx="7898">
                  <c:v>21.175000000000001</c:v>
                </c:pt>
                <c:pt idx="7899">
                  <c:v>21.6</c:v>
                </c:pt>
                <c:pt idx="7900">
                  <c:v>22.074999999999999</c:v>
                </c:pt>
                <c:pt idx="7901">
                  <c:v>22.725000000000001</c:v>
                </c:pt>
                <c:pt idx="7902">
                  <c:v>23.5</c:v>
                </c:pt>
                <c:pt idx="7903">
                  <c:v>24.225000000000001</c:v>
                </c:pt>
                <c:pt idx="7904">
                  <c:v>26.274999999999999</c:v>
                </c:pt>
                <c:pt idx="7905">
                  <c:v>28.7</c:v>
                </c:pt>
                <c:pt idx="7906">
                  <c:v>31.175000000000001</c:v>
                </c:pt>
                <c:pt idx="7907">
                  <c:v>31.725000000000001</c:v>
                </c:pt>
                <c:pt idx="7908">
                  <c:v>31.55</c:v>
                </c:pt>
                <c:pt idx="7909">
                  <c:v>31.425000000000001</c:v>
                </c:pt>
                <c:pt idx="7910">
                  <c:v>30.8</c:v>
                </c:pt>
                <c:pt idx="7911">
                  <c:v>30</c:v>
                </c:pt>
                <c:pt idx="7912">
                  <c:v>29.2</c:v>
                </c:pt>
                <c:pt idx="7913">
                  <c:v>28.475000000000001</c:v>
                </c:pt>
                <c:pt idx="7914">
                  <c:v>27.7</c:v>
                </c:pt>
                <c:pt idx="7915">
                  <c:v>26.975000000000001</c:v>
                </c:pt>
                <c:pt idx="7916">
                  <c:v>25.975000000000001</c:v>
                </c:pt>
                <c:pt idx="7917">
                  <c:v>24.95</c:v>
                </c:pt>
                <c:pt idx="7918">
                  <c:v>23.875</c:v>
                </c:pt>
                <c:pt idx="7919">
                  <c:v>23.225000000000001</c:v>
                </c:pt>
                <c:pt idx="7920">
                  <c:v>22.725000000000001</c:v>
                </c:pt>
                <c:pt idx="7921">
                  <c:v>22.225000000000001</c:v>
                </c:pt>
                <c:pt idx="7922">
                  <c:v>21.725000000000001</c:v>
                </c:pt>
                <c:pt idx="7923">
                  <c:v>21.225000000000001</c:v>
                </c:pt>
                <c:pt idx="7924">
                  <c:v>20.725000000000001</c:v>
                </c:pt>
                <c:pt idx="7925">
                  <c:v>21.725000000000001</c:v>
                </c:pt>
                <c:pt idx="7926">
                  <c:v>23.15</c:v>
                </c:pt>
                <c:pt idx="7927">
                  <c:v>24.625</c:v>
                </c:pt>
                <c:pt idx="7928">
                  <c:v>26.65</c:v>
                </c:pt>
                <c:pt idx="7929">
                  <c:v>28.85</c:v>
                </c:pt>
                <c:pt idx="7930">
                  <c:v>31.05</c:v>
                </c:pt>
                <c:pt idx="7931">
                  <c:v>31.75</c:v>
                </c:pt>
                <c:pt idx="7932">
                  <c:v>31.95</c:v>
                </c:pt>
                <c:pt idx="7933">
                  <c:v>32.15</c:v>
                </c:pt>
                <c:pt idx="7934">
                  <c:v>31.3</c:v>
                </c:pt>
                <c:pt idx="7935">
                  <c:v>30.1</c:v>
                </c:pt>
                <c:pt idx="7936">
                  <c:v>28.9</c:v>
                </c:pt>
                <c:pt idx="7937">
                  <c:v>28.15</c:v>
                </c:pt>
                <c:pt idx="7938">
                  <c:v>27.55</c:v>
                </c:pt>
                <c:pt idx="7939">
                  <c:v>26.95</c:v>
                </c:pt>
                <c:pt idx="7940">
                  <c:v>25.9</c:v>
                </c:pt>
                <c:pt idx="7941">
                  <c:v>24.7</c:v>
                </c:pt>
                <c:pt idx="7942">
                  <c:v>23.5</c:v>
                </c:pt>
                <c:pt idx="7943">
                  <c:v>22.824999999999999</c:v>
                </c:pt>
                <c:pt idx="7944">
                  <c:v>22.4</c:v>
                </c:pt>
                <c:pt idx="7945">
                  <c:v>21.925000000000001</c:v>
                </c:pt>
                <c:pt idx="7946">
                  <c:v>21.8</c:v>
                </c:pt>
                <c:pt idx="7947">
                  <c:v>21.8</c:v>
                </c:pt>
                <c:pt idx="7948">
                  <c:v>21.8</c:v>
                </c:pt>
                <c:pt idx="7949">
                  <c:v>22.55</c:v>
                </c:pt>
                <c:pt idx="7950">
                  <c:v>23.55</c:v>
                </c:pt>
                <c:pt idx="7951">
                  <c:v>24.55</c:v>
                </c:pt>
                <c:pt idx="7952">
                  <c:v>26.675000000000001</c:v>
                </c:pt>
                <c:pt idx="7953">
                  <c:v>29.1</c:v>
                </c:pt>
                <c:pt idx="7954">
                  <c:v>31.574999999999999</c:v>
                </c:pt>
                <c:pt idx="7955">
                  <c:v>32.049999999999997</c:v>
                </c:pt>
                <c:pt idx="7956">
                  <c:v>31.85</c:v>
                </c:pt>
                <c:pt idx="7957">
                  <c:v>31.65</c:v>
                </c:pt>
                <c:pt idx="7958">
                  <c:v>30.774999999999999</c:v>
                </c:pt>
                <c:pt idx="7959">
                  <c:v>29.675000000000001</c:v>
                </c:pt>
                <c:pt idx="7960">
                  <c:v>28.574999999999999</c:v>
                </c:pt>
                <c:pt idx="7961">
                  <c:v>27.7</c:v>
                </c:pt>
                <c:pt idx="7962">
                  <c:v>26.975000000000001</c:v>
                </c:pt>
                <c:pt idx="7963">
                  <c:v>26.2</c:v>
                </c:pt>
                <c:pt idx="7964">
                  <c:v>25.324999999999999</c:v>
                </c:pt>
                <c:pt idx="7965">
                  <c:v>24.5</c:v>
                </c:pt>
                <c:pt idx="7966">
                  <c:v>23.625</c:v>
                </c:pt>
                <c:pt idx="7967">
                  <c:v>23.024999999999999</c:v>
                </c:pt>
                <c:pt idx="7968">
                  <c:v>22.6</c:v>
                </c:pt>
                <c:pt idx="7969">
                  <c:v>22.125</c:v>
                </c:pt>
                <c:pt idx="7970">
                  <c:v>21.475000000000001</c:v>
                </c:pt>
                <c:pt idx="7971">
                  <c:v>20.85</c:v>
                </c:pt>
                <c:pt idx="7972">
                  <c:v>20.175000000000001</c:v>
                </c:pt>
                <c:pt idx="7973">
                  <c:v>20.9</c:v>
                </c:pt>
                <c:pt idx="7974">
                  <c:v>22.1</c:v>
                </c:pt>
                <c:pt idx="7975">
                  <c:v>23.3</c:v>
                </c:pt>
                <c:pt idx="7976">
                  <c:v>25.475000000000001</c:v>
                </c:pt>
                <c:pt idx="7977">
                  <c:v>27.9</c:v>
                </c:pt>
                <c:pt idx="7978">
                  <c:v>30.375</c:v>
                </c:pt>
                <c:pt idx="7979">
                  <c:v>30.7</c:v>
                </c:pt>
                <c:pt idx="7980">
                  <c:v>30.225000000000001</c:v>
                </c:pt>
                <c:pt idx="7981">
                  <c:v>29.8</c:v>
                </c:pt>
                <c:pt idx="7982">
                  <c:v>29.4</c:v>
                </c:pt>
                <c:pt idx="7983">
                  <c:v>28.925000000000001</c:v>
                </c:pt>
                <c:pt idx="7984">
                  <c:v>28.5</c:v>
                </c:pt>
                <c:pt idx="7985">
                  <c:v>27.8</c:v>
                </c:pt>
                <c:pt idx="7986">
                  <c:v>27</c:v>
                </c:pt>
                <c:pt idx="7987">
                  <c:v>26.2</c:v>
                </c:pt>
                <c:pt idx="7988">
                  <c:v>26.15</c:v>
                </c:pt>
                <c:pt idx="7989">
                  <c:v>26.35</c:v>
                </c:pt>
                <c:pt idx="7990">
                  <c:v>26.55</c:v>
                </c:pt>
                <c:pt idx="7991">
                  <c:v>25.175000000000001</c:v>
                </c:pt>
                <c:pt idx="7992">
                  <c:v>23.35</c:v>
                </c:pt>
                <c:pt idx="7993">
                  <c:v>21.475000000000001</c:v>
                </c:pt>
                <c:pt idx="7994">
                  <c:v>20.774999999999999</c:v>
                </c:pt>
                <c:pt idx="7995">
                  <c:v>20.399999999999999</c:v>
                </c:pt>
                <c:pt idx="7996">
                  <c:v>20.074999999999999</c:v>
                </c:pt>
                <c:pt idx="7997">
                  <c:v>20.824999999999999</c:v>
                </c:pt>
                <c:pt idx="7998">
                  <c:v>22</c:v>
                </c:pt>
                <c:pt idx="7999">
                  <c:v>23.125</c:v>
                </c:pt>
                <c:pt idx="8000">
                  <c:v>25.425000000000001</c:v>
                </c:pt>
                <c:pt idx="8001">
                  <c:v>28.2</c:v>
                </c:pt>
                <c:pt idx="8002">
                  <c:v>30.925000000000001</c:v>
                </c:pt>
                <c:pt idx="8003">
                  <c:v>32.274999999999999</c:v>
                </c:pt>
                <c:pt idx="8004">
                  <c:v>33.25</c:v>
                </c:pt>
                <c:pt idx="8005">
                  <c:v>34.174999999999997</c:v>
                </c:pt>
                <c:pt idx="8006">
                  <c:v>33.424999999999997</c:v>
                </c:pt>
                <c:pt idx="8007">
                  <c:v>32.200000000000003</c:v>
                </c:pt>
                <c:pt idx="8008">
                  <c:v>30.925000000000001</c:v>
                </c:pt>
                <c:pt idx="8009">
                  <c:v>29.925000000000001</c:v>
                </c:pt>
                <c:pt idx="8010">
                  <c:v>28.65</c:v>
                </c:pt>
                <c:pt idx="8011">
                  <c:v>27.25</c:v>
                </c:pt>
                <c:pt idx="8012">
                  <c:v>25.85</c:v>
                </c:pt>
                <c:pt idx="8013">
                  <c:v>24.375</c:v>
                </c:pt>
                <c:pt idx="8014">
                  <c:v>22.875</c:v>
                </c:pt>
                <c:pt idx="8015">
                  <c:v>21.3</c:v>
                </c:pt>
                <c:pt idx="8016">
                  <c:v>19.7</c:v>
                </c:pt>
                <c:pt idx="8017">
                  <c:v>18.024999999999999</c:v>
                </c:pt>
                <c:pt idx="8018">
                  <c:v>16.324999999999999</c:v>
                </c:pt>
                <c:pt idx="8019">
                  <c:v>14.625</c:v>
                </c:pt>
                <c:pt idx="8020">
                  <c:v>12.85</c:v>
                </c:pt>
                <c:pt idx="8021">
                  <c:v>13</c:v>
                </c:pt>
                <c:pt idx="8022">
                  <c:v>14.1</c:v>
                </c:pt>
                <c:pt idx="8023">
                  <c:v>15.3</c:v>
                </c:pt>
                <c:pt idx="8024">
                  <c:v>17.175000000000001</c:v>
                </c:pt>
                <c:pt idx="8025">
                  <c:v>19.274999999999999</c:v>
                </c:pt>
                <c:pt idx="8026">
                  <c:v>21.375</c:v>
                </c:pt>
                <c:pt idx="8027">
                  <c:v>22.574999999999999</c:v>
                </c:pt>
                <c:pt idx="8028">
                  <c:v>23.475000000000001</c:v>
                </c:pt>
                <c:pt idx="8029">
                  <c:v>24.45</c:v>
                </c:pt>
                <c:pt idx="8030">
                  <c:v>24.1</c:v>
                </c:pt>
                <c:pt idx="8031">
                  <c:v>23.3</c:v>
                </c:pt>
                <c:pt idx="8032">
                  <c:v>22.425000000000001</c:v>
                </c:pt>
                <c:pt idx="8033">
                  <c:v>21.75</c:v>
                </c:pt>
                <c:pt idx="8034">
                  <c:v>21.074999999999999</c:v>
                </c:pt>
                <c:pt idx="8035">
                  <c:v>20.375</c:v>
                </c:pt>
                <c:pt idx="8036">
                  <c:v>19.524999999999999</c:v>
                </c:pt>
                <c:pt idx="8037">
                  <c:v>18.625</c:v>
                </c:pt>
                <c:pt idx="8038">
                  <c:v>17.8</c:v>
                </c:pt>
                <c:pt idx="8039">
                  <c:v>17.375</c:v>
                </c:pt>
                <c:pt idx="8040">
                  <c:v>17.149999999999999</c:v>
                </c:pt>
                <c:pt idx="8041">
                  <c:v>16.875</c:v>
                </c:pt>
                <c:pt idx="8042">
                  <c:v>17.175000000000001</c:v>
                </c:pt>
                <c:pt idx="8043">
                  <c:v>17.75</c:v>
                </c:pt>
                <c:pt idx="8044">
                  <c:v>18.274999999999999</c:v>
                </c:pt>
                <c:pt idx="8045">
                  <c:v>19.149999999999999</c:v>
                </c:pt>
                <c:pt idx="8046">
                  <c:v>20.149999999999999</c:v>
                </c:pt>
                <c:pt idx="8047">
                  <c:v>21.15</c:v>
                </c:pt>
                <c:pt idx="8048">
                  <c:v>23.2</c:v>
                </c:pt>
                <c:pt idx="8049">
                  <c:v>25.524999999999999</c:v>
                </c:pt>
                <c:pt idx="8050">
                  <c:v>27.9</c:v>
                </c:pt>
                <c:pt idx="8051">
                  <c:v>29.024999999999999</c:v>
                </c:pt>
                <c:pt idx="8052">
                  <c:v>29.725000000000001</c:v>
                </c:pt>
                <c:pt idx="8053">
                  <c:v>30.425000000000001</c:v>
                </c:pt>
                <c:pt idx="8054">
                  <c:v>30.15</c:v>
                </c:pt>
                <c:pt idx="8055">
                  <c:v>29.55</c:v>
                </c:pt>
                <c:pt idx="8056">
                  <c:v>28.95</c:v>
                </c:pt>
                <c:pt idx="8057">
                  <c:v>27.824999999999999</c:v>
                </c:pt>
                <c:pt idx="8058">
                  <c:v>26.6</c:v>
                </c:pt>
                <c:pt idx="8059">
                  <c:v>25.324999999999999</c:v>
                </c:pt>
                <c:pt idx="8060">
                  <c:v>24.024999999999999</c:v>
                </c:pt>
                <c:pt idx="8061">
                  <c:v>22.8</c:v>
                </c:pt>
                <c:pt idx="8062">
                  <c:v>21.524999999999999</c:v>
                </c:pt>
                <c:pt idx="8063">
                  <c:v>20.675000000000001</c:v>
                </c:pt>
                <c:pt idx="8064">
                  <c:v>20.05</c:v>
                </c:pt>
                <c:pt idx="8065">
                  <c:v>19.375</c:v>
                </c:pt>
                <c:pt idx="8066">
                  <c:v>18.975000000000001</c:v>
                </c:pt>
                <c:pt idx="8067">
                  <c:v>18.75</c:v>
                </c:pt>
                <c:pt idx="8068">
                  <c:v>18.475000000000001</c:v>
                </c:pt>
                <c:pt idx="8069">
                  <c:v>19.824999999999999</c:v>
                </c:pt>
                <c:pt idx="8070">
                  <c:v>21.65</c:v>
                </c:pt>
                <c:pt idx="8071">
                  <c:v>23.524999999999999</c:v>
                </c:pt>
                <c:pt idx="8072">
                  <c:v>25.725000000000001</c:v>
                </c:pt>
                <c:pt idx="8073">
                  <c:v>27.95</c:v>
                </c:pt>
                <c:pt idx="8074">
                  <c:v>30.225000000000001</c:v>
                </c:pt>
                <c:pt idx="8075">
                  <c:v>30.875</c:v>
                </c:pt>
                <c:pt idx="8076">
                  <c:v>30.9</c:v>
                </c:pt>
                <c:pt idx="8077">
                  <c:v>30.975000000000001</c:v>
                </c:pt>
                <c:pt idx="8078">
                  <c:v>30.4</c:v>
                </c:pt>
                <c:pt idx="8079">
                  <c:v>29.6</c:v>
                </c:pt>
                <c:pt idx="8080">
                  <c:v>28.8</c:v>
                </c:pt>
                <c:pt idx="8081">
                  <c:v>27.774999999999999</c:v>
                </c:pt>
                <c:pt idx="8082">
                  <c:v>26.675000000000001</c:v>
                </c:pt>
                <c:pt idx="8083">
                  <c:v>25.574999999999999</c:v>
                </c:pt>
                <c:pt idx="8084">
                  <c:v>24.475000000000001</c:v>
                </c:pt>
                <c:pt idx="8085">
                  <c:v>23.375</c:v>
                </c:pt>
                <c:pt idx="8086">
                  <c:v>22.274999999999999</c:v>
                </c:pt>
                <c:pt idx="8087">
                  <c:v>21.625</c:v>
                </c:pt>
                <c:pt idx="8088">
                  <c:v>21.2</c:v>
                </c:pt>
                <c:pt idx="8089">
                  <c:v>20.725000000000001</c:v>
                </c:pt>
                <c:pt idx="8090">
                  <c:v>20.225000000000001</c:v>
                </c:pt>
                <c:pt idx="8091">
                  <c:v>19.8</c:v>
                </c:pt>
                <c:pt idx="8092">
                  <c:v>19.324999999999999</c:v>
                </c:pt>
                <c:pt idx="8093">
                  <c:v>20.399999999999999</c:v>
                </c:pt>
                <c:pt idx="8094">
                  <c:v>22</c:v>
                </c:pt>
                <c:pt idx="8095">
                  <c:v>23.6</c:v>
                </c:pt>
                <c:pt idx="8096">
                  <c:v>25.65</c:v>
                </c:pt>
                <c:pt idx="8097">
                  <c:v>27.85</c:v>
                </c:pt>
                <c:pt idx="8098">
                  <c:v>30.125</c:v>
                </c:pt>
                <c:pt idx="8099">
                  <c:v>30.85</c:v>
                </c:pt>
                <c:pt idx="8100">
                  <c:v>31.125</c:v>
                </c:pt>
                <c:pt idx="8101">
                  <c:v>31.35</c:v>
                </c:pt>
                <c:pt idx="8102">
                  <c:v>30.725000000000001</c:v>
                </c:pt>
                <c:pt idx="8103">
                  <c:v>29.75</c:v>
                </c:pt>
                <c:pt idx="8104">
                  <c:v>28.824999999999999</c:v>
                </c:pt>
                <c:pt idx="8105">
                  <c:v>27.925000000000001</c:v>
                </c:pt>
                <c:pt idx="8106">
                  <c:v>27.1</c:v>
                </c:pt>
                <c:pt idx="8107">
                  <c:v>26.225000000000001</c:v>
                </c:pt>
                <c:pt idx="8108">
                  <c:v>25.4</c:v>
                </c:pt>
                <c:pt idx="8109">
                  <c:v>24.6</c:v>
                </c:pt>
                <c:pt idx="8110">
                  <c:v>23.8</c:v>
                </c:pt>
                <c:pt idx="8111">
                  <c:v>23.15</c:v>
                </c:pt>
                <c:pt idx="8112">
                  <c:v>22.55</c:v>
                </c:pt>
                <c:pt idx="8113">
                  <c:v>21.95</c:v>
                </c:pt>
                <c:pt idx="8114">
                  <c:v>21.35</c:v>
                </c:pt>
                <c:pt idx="8115">
                  <c:v>20.75</c:v>
                </c:pt>
                <c:pt idx="8116">
                  <c:v>20.149999999999999</c:v>
                </c:pt>
                <c:pt idx="8117">
                  <c:v>21.125</c:v>
                </c:pt>
                <c:pt idx="8118">
                  <c:v>22.55</c:v>
                </c:pt>
                <c:pt idx="8119">
                  <c:v>24.024999999999999</c:v>
                </c:pt>
                <c:pt idx="8120">
                  <c:v>26.05</c:v>
                </c:pt>
                <c:pt idx="8121">
                  <c:v>28.25</c:v>
                </c:pt>
                <c:pt idx="8122">
                  <c:v>30.45</c:v>
                </c:pt>
                <c:pt idx="8123">
                  <c:v>31.375</c:v>
                </c:pt>
                <c:pt idx="8124">
                  <c:v>31.8</c:v>
                </c:pt>
                <c:pt idx="8125">
                  <c:v>32.274999999999999</c:v>
                </c:pt>
                <c:pt idx="8126">
                  <c:v>31.574999999999999</c:v>
                </c:pt>
                <c:pt idx="8127">
                  <c:v>30.55</c:v>
                </c:pt>
                <c:pt idx="8128">
                  <c:v>29.475000000000001</c:v>
                </c:pt>
                <c:pt idx="8129">
                  <c:v>28.375</c:v>
                </c:pt>
                <c:pt idx="8130">
                  <c:v>27.35</c:v>
                </c:pt>
                <c:pt idx="8131">
                  <c:v>26.274999999999999</c:v>
                </c:pt>
                <c:pt idx="8132">
                  <c:v>24.95</c:v>
                </c:pt>
                <c:pt idx="8133">
                  <c:v>23.55</c:v>
                </c:pt>
                <c:pt idx="8134">
                  <c:v>22.15</c:v>
                </c:pt>
                <c:pt idx="8135">
                  <c:v>21.35</c:v>
                </c:pt>
                <c:pt idx="8136">
                  <c:v>20.75</c:v>
                </c:pt>
                <c:pt idx="8137">
                  <c:v>20.149999999999999</c:v>
                </c:pt>
                <c:pt idx="8138">
                  <c:v>19.925000000000001</c:v>
                </c:pt>
                <c:pt idx="8139">
                  <c:v>19.75</c:v>
                </c:pt>
                <c:pt idx="8140">
                  <c:v>19.625</c:v>
                </c:pt>
                <c:pt idx="8141">
                  <c:v>21.024999999999999</c:v>
                </c:pt>
                <c:pt idx="8142">
                  <c:v>22.925000000000001</c:v>
                </c:pt>
                <c:pt idx="8143">
                  <c:v>24.824999999999999</c:v>
                </c:pt>
                <c:pt idx="8144">
                  <c:v>26.725000000000001</c:v>
                </c:pt>
                <c:pt idx="8145">
                  <c:v>28.625</c:v>
                </c:pt>
                <c:pt idx="8146">
                  <c:v>30.524999999999999</c:v>
                </c:pt>
                <c:pt idx="8147">
                  <c:v>30.475000000000001</c:v>
                </c:pt>
                <c:pt idx="8148">
                  <c:v>29.774999999999999</c:v>
                </c:pt>
                <c:pt idx="8149">
                  <c:v>29.074999999999999</c:v>
                </c:pt>
                <c:pt idx="8150">
                  <c:v>28.375</c:v>
                </c:pt>
                <c:pt idx="8151">
                  <c:v>27.675000000000001</c:v>
                </c:pt>
                <c:pt idx="8152">
                  <c:v>26.975000000000001</c:v>
                </c:pt>
                <c:pt idx="8153">
                  <c:v>26.274999999999999</c:v>
                </c:pt>
                <c:pt idx="8154">
                  <c:v>25.5</c:v>
                </c:pt>
                <c:pt idx="8155">
                  <c:v>24.774999999999999</c:v>
                </c:pt>
                <c:pt idx="8156">
                  <c:v>23.925000000000001</c:v>
                </c:pt>
                <c:pt idx="8157">
                  <c:v>22.95</c:v>
                </c:pt>
                <c:pt idx="8158">
                  <c:v>22.024999999999999</c:v>
                </c:pt>
                <c:pt idx="8159">
                  <c:v>21.2</c:v>
                </c:pt>
                <c:pt idx="8160">
                  <c:v>20.399999999999999</c:v>
                </c:pt>
                <c:pt idx="8161">
                  <c:v>19.600000000000001</c:v>
                </c:pt>
                <c:pt idx="8162">
                  <c:v>19.25</c:v>
                </c:pt>
                <c:pt idx="8163">
                  <c:v>19.05</c:v>
                </c:pt>
                <c:pt idx="8164">
                  <c:v>18.850000000000001</c:v>
                </c:pt>
                <c:pt idx="8165">
                  <c:v>19.324999999999999</c:v>
                </c:pt>
                <c:pt idx="8166">
                  <c:v>20.100000000000001</c:v>
                </c:pt>
                <c:pt idx="8167">
                  <c:v>20.824999999999999</c:v>
                </c:pt>
                <c:pt idx="8168">
                  <c:v>22.8</c:v>
                </c:pt>
                <c:pt idx="8169">
                  <c:v>25.2</c:v>
                </c:pt>
                <c:pt idx="8170">
                  <c:v>27.6</c:v>
                </c:pt>
                <c:pt idx="8171">
                  <c:v>28.274999999999999</c:v>
                </c:pt>
                <c:pt idx="8172">
                  <c:v>28.3</c:v>
                </c:pt>
                <c:pt idx="8173">
                  <c:v>28.375</c:v>
                </c:pt>
                <c:pt idx="8174">
                  <c:v>27.95</c:v>
                </c:pt>
                <c:pt idx="8175">
                  <c:v>27.35</c:v>
                </c:pt>
                <c:pt idx="8176">
                  <c:v>26.75</c:v>
                </c:pt>
                <c:pt idx="8177">
                  <c:v>25.925000000000001</c:v>
                </c:pt>
                <c:pt idx="8178">
                  <c:v>25.1</c:v>
                </c:pt>
                <c:pt idx="8179">
                  <c:v>24.225000000000001</c:v>
                </c:pt>
                <c:pt idx="8180">
                  <c:v>23.625</c:v>
                </c:pt>
                <c:pt idx="8181">
                  <c:v>23.05</c:v>
                </c:pt>
                <c:pt idx="8182">
                  <c:v>22.524999999999999</c:v>
                </c:pt>
                <c:pt idx="8183">
                  <c:v>22.1</c:v>
                </c:pt>
                <c:pt idx="8184">
                  <c:v>21.7</c:v>
                </c:pt>
                <c:pt idx="8185">
                  <c:v>21.3</c:v>
                </c:pt>
                <c:pt idx="8186">
                  <c:v>20.9</c:v>
                </c:pt>
                <c:pt idx="8187">
                  <c:v>20.5</c:v>
                </c:pt>
                <c:pt idx="8188">
                  <c:v>20.100000000000001</c:v>
                </c:pt>
                <c:pt idx="8189">
                  <c:v>20.6</c:v>
                </c:pt>
                <c:pt idx="8190">
                  <c:v>21.4</c:v>
                </c:pt>
                <c:pt idx="8191">
                  <c:v>22.2</c:v>
                </c:pt>
                <c:pt idx="8192">
                  <c:v>23.975000000000001</c:v>
                </c:pt>
                <c:pt idx="8193">
                  <c:v>26.15</c:v>
                </c:pt>
                <c:pt idx="8194">
                  <c:v>28.274999999999999</c:v>
                </c:pt>
                <c:pt idx="8195">
                  <c:v>28.5</c:v>
                </c:pt>
                <c:pt idx="8196">
                  <c:v>28.024999999999999</c:v>
                </c:pt>
                <c:pt idx="8197">
                  <c:v>27.6</c:v>
                </c:pt>
                <c:pt idx="8198">
                  <c:v>27.2</c:v>
                </c:pt>
                <c:pt idx="8199">
                  <c:v>26.725000000000001</c:v>
                </c:pt>
                <c:pt idx="8200">
                  <c:v>26.3</c:v>
                </c:pt>
                <c:pt idx="8201">
                  <c:v>25.75</c:v>
                </c:pt>
                <c:pt idx="8202">
                  <c:v>25.15</c:v>
                </c:pt>
                <c:pt idx="8203">
                  <c:v>24.55</c:v>
                </c:pt>
                <c:pt idx="8204">
                  <c:v>23.725000000000001</c:v>
                </c:pt>
                <c:pt idx="8205">
                  <c:v>22.9</c:v>
                </c:pt>
                <c:pt idx="8206">
                  <c:v>22.024999999999999</c:v>
                </c:pt>
                <c:pt idx="8207">
                  <c:v>21.425000000000001</c:v>
                </c:pt>
                <c:pt idx="8208">
                  <c:v>21</c:v>
                </c:pt>
                <c:pt idx="8209">
                  <c:v>20.524999999999999</c:v>
                </c:pt>
                <c:pt idx="8210">
                  <c:v>20.324999999999999</c:v>
                </c:pt>
                <c:pt idx="8211">
                  <c:v>20.3</c:v>
                </c:pt>
                <c:pt idx="8212">
                  <c:v>20.225000000000001</c:v>
                </c:pt>
                <c:pt idx="8213">
                  <c:v>20.725000000000001</c:v>
                </c:pt>
                <c:pt idx="8214">
                  <c:v>21.35</c:v>
                </c:pt>
                <c:pt idx="8215">
                  <c:v>22.024999999999999</c:v>
                </c:pt>
                <c:pt idx="8216">
                  <c:v>24.375</c:v>
                </c:pt>
                <c:pt idx="8217">
                  <c:v>27.35</c:v>
                </c:pt>
                <c:pt idx="8218">
                  <c:v>30.274999999999999</c:v>
                </c:pt>
                <c:pt idx="8219">
                  <c:v>31.15</c:v>
                </c:pt>
                <c:pt idx="8220">
                  <c:v>31.35</c:v>
                </c:pt>
                <c:pt idx="8221">
                  <c:v>31.55</c:v>
                </c:pt>
                <c:pt idx="8222">
                  <c:v>31.074999999999999</c:v>
                </c:pt>
                <c:pt idx="8223">
                  <c:v>30.3</c:v>
                </c:pt>
                <c:pt idx="8224">
                  <c:v>29.574999999999999</c:v>
                </c:pt>
                <c:pt idx="8225">
                  <c:v>28.65</c:v>
                </c:pt>
                <c:pt idx="8226">
                  <c:v>27.65</c:v>
                </c:pt>
                <c:pt idx="8227">
                  <c:v>26.65</c:v>
                </c:pt>
                <c:pt idx="8228">
                  <c:v>25.725000000000001</c:v>
                </c:pt>
                <c:pt idx="8229">
                  <c:v>24.75</c:v>
                </c:pt>
                <c:pt idx="8230">
                  <c:v>23.824999999999999</c:v>
                </c:pt>
                <c:pt idx="8231">
                  <c:v>23.225000000000001</c:v>
                </c:pt>
                <c:pt idx="8232">
                  <c:v>22.65</c:v>
                </c:pt>
                <c:pt idx="8233">
                  <c:v>22.125</c:v>
                </c:pt>
                <c:pt idx="8234">
                  <c:v>21.7</c:v>
                </c:pt>
                <c:pt idx="8235">
                  <c:v>21.3</c:v>
                </c:pt>
                <c:pt idx="8236">
                  <c:v>20.9</c:v>
                </c:pt>
                <c:pt idx="8237">
                  <c:v>21.55</c:v>
                </c:pt>
                <c:pt idx="8238">
                  <c:v>22.55</c:v>
                </c:pt>
                <c:pt idx="8239">
                  <c:v>23.55</c:v>
                </c:pt>
                <c:pt idx="8240">
                  <c:v>25.824999999999999</c:v>
                </c:pt>
                <c:pt idx="8241">
                  <c:v>28.6</c:v>
                </c:pt>
                <c:pt idx="8242">
                  <c:v>31.324999999999999</c:v>
                </c:pt>
                <c:pt idx="8243">
                  <c:v>32.075000000000003</c:v>
                </c:pt>
                <c:pt idx="8244">
                  <c:v>32.1</c:v>
                </c:pt>
                <c:pt idx="8245">
                  <c:v>32.174999999999997</c:v>
                </c:pt>
                <c:pt idx="8246">
                  <c:v>31.45</c:v>
                </c:pt>
                <c:pt idx="8247">
                  <c:v>30.45</c:v>
                </c:pt>
                <c:pt idx="8248">
                  <c:v>29.45</c:v>
                </c:pt>
                <c:pt idx="8249">
                  <c:v>28.375</c:v>
                </c:pt>
                <c:pt idx="8250">
                  <c:v>27.35</c:v>
                </c:pt>
                <c:pt idx="8251">
                  <c:v>26.274999999999999</c:v>
                </c:pt>
                <c:pt idx="8252">
                  <c:v>24.875</c:v>
                </c:pt>
                <c:pt idx="8253">
                  <c:v>23.45</c:v>
                </c:pt>
                <c:pt idx="8254">
                  <c:v>21.975000000000001</c:v>
                </c:pt>
                <c:pt idx="8255">
                  <c:v>21.074999999999999</c:v>
                </c:pt>
                <c:pt idx="8256">
                  <c:v>20.45</c:v>
                </c:pt>
                <c:pt idx="8257">
                  <c:v>19.774999999999999</c:v>
                </c:pt>
                <c:pt idx="8258">
                  <c:v>19.524999999999999</c:v>
                </c:pt>
                <c:pt idx="8259">
                  <c:v>19.350000000000001</c:v>
                </c:pt>
                <c:pt idx="8260">
                  <c:v>19.225000000000001</c:v>
                </c:pt>
                <c:pt idx="8261">
                  <c:v>20.25</c:v>
                </c:pt>
                <c:pt idx="8262">
                  <c:v>21.65</c:v>
                </c:pt>
                <c:pt idx="8263">
                  <c:v>23.05</c:v>
                </c:pt>
                <c:pt idx="8264">
                  <c:v>25.125</c:v>
                </c:pt>
                <c:pt idx="8265">
                  <c:v>27.5</c:v>
                </c:pt>
                <c:pt idx="8266">
                  <c:v>29.824999999999999</c:v>
                </c:pt>
                <c:pt idx="8267">
                  <c:v>30.774999999999999</c:v>
                </c:pt>
                <c:pt idx="8268">
                  <c:v>31.2</c:v>
                </c:pt>
                <c:pt idx="8269">
                  <c:v>31.675000000000001</c:v>
                </c:pt>
                <c:pt idx="8270">
                  <c:v>30.824999999999999</c:v>
                </c:pt>
                <c:pt idx="8271">
                  <c:v>29.45</c:v>
                </c:pt>
                <c:pt idx="8272">
                  <c:v>28.125</c:v>
                </c:pt>
                <c:pt idx="8273">
                  <c:v>27.125</c:v>
                </c:pt>
                <c:pt idx="8274">
                  <c:v>26.15</c:v>
                </c:pt>
                <c:pt idx="8275">
                  <c:v>25.225000000000001</c:v>
                </c:pt>
                <c:pt idx="8276">
                  <c:v>24.024999999999999</c:v>
                </c:pt>
                <c:pt idx="8277">
                  <c:v>22.65</c:v>
                </c:pt>
                <c:pt idx="8278">
                  <c:v>21.324999999999999</c:v>
                </c:pt>
                <c:pt idx="8279">
                  <c:v>21</c:v>
                </c:pt>
                <c:pt idx="8280">
                  <c:v>21</c:v>
                </c:pt>
                <c:pt idx="8281">
                  <c:v>21</c:v>
                </c:pt>
                <c:pt idx="8282">
                  <c:v>21.3</c:v>
                </c:pt>
                <c:pt idx="8283">
                  <c:v>21.774999999999999</c:v>
                </c:pt>
                <c:pt idx="8284">
                  <c:v>22.2</c:v>
                </c:pt>
                <c:pt idx="8285">
                  <c:v>22.9</c:v>
                </c:pt>
                <c:pt idx="8286">
                  <c:v>23.625</c:v>
                </c:pt>
                <c:pt idx="8287">
                  <c:v>24.4</c:v>
                </c:pt>
                <c:pt idx="8288">
                  <c:v>26.475000000000001</c:v>
                </c:pt>
                <c:pt idx="8289">
                  <c:v>28.9</c:v>
                </c:pt>
                <c:pt idx="8290">
                  <c:v>31.375</c:v>
                </c:pt>
                <c:pt idx="8291">
                  <c:v>32.375</c:v>
                </c:pt>
                <c:pt idx="8292">
                  <c:v>32.799999999999997</c:v>
                </c:pt>
                <c:pt idx="8293">
                  <c:v>33.274999999999999</c:v>
                </c:pt>
                <c:pt idx="8294">
                  <c:v>32.424999999999997</c:v>
                </c:pt>
                <c:pt idx="8295">
                  <c:v>31.2</c:v>
                </c:pt>
                <c:pt idx="8296">
                  <c:v>29.925000000000001</c:v>
                </c:pt>
                <c:pt idx="8297">
                  <c:v>29.074999999999999</c:v>
                </c:pt>
                <c:pt idx="8298">
                  <c:v>28.3</c:v>
                </c:pt>
                <c:pt idx="8299">
                  <c:v>27.574999999999999</c:v>
                </c:pt>
                <c:pt idx="8300">
                  <c:v>26.5</c:v>
                </c:pt>
                <c:pt idx="8301">
                  <c:v>25.3</c:v>
                </c:pt>
                <c:pt idx="8302">
                  <c:v>24.1</c:v>
                </c:pt>
                <c:pt idx="8303">
                  <c:v>24.1</c:v>
                </c:pt>
                <c:pt idx="8304">
                  <c:v>24.5</c:v>
                </c:pt>
                <c:pt idx="8305">
                  <c:v>24.9</c:v>
                </c:pt>
                <c:pt idx="8306">
                  <c:v>24.925000000000001</c:v>
                </c:pt>
                <c:pt idx="8307">
                  <c:v>24.9</c:v>
                </c:pt>
                <c:pt idx="8308">
                  <c:v>24.824999999999999</c:v>
                </c:pt>
                <c:pt idx="8309">
                  <c:v>24.95</c:v>
                </c:pt>
                <c:pt idx="8310">
                  <c:v>25.15</c:v>
                </c:pt>
                <c:pt idx="8311">
                  <c:v>25.35</c:v>
                </c:pt>
                <c:pt idx="8312">
                  <c:v>26.074999999999999</c:v>
                </c:pt>
                <c:pt idx="8313">
                  <c:v>26.9</c:v>
                </c:pt>
                <c:pt idx="8314">
                  <c:v>27.774999999999999</c:v>
                </c:pt>
                <c:pt idx="8315">
                  <c:v>29.125</c:v>
                </c:pt>
                <c:pt idx="8316">
                  <c:v>30.55</c:v>
                </c:pt>
                <c:pt idx="8317">
                  <c:v>32.024999999999999</c:v>
                </c:pt>
                <c:pt idx="8318">
                  <c:v>31.875</c:v>
                </c:pt>
                <c:pt idx="8319">
                  <c:v>31.25</c:v>
                </c:pt>
                <c:pt idx="8320">
                  <c:v>30.574999999999999</c:v>
                </c:pt>
                <c:pt idx="8321">
                  <c:v>28.824999999999999</c:v>
                </c:pt>
                <c:pt idx="8322">
                  <c:v>26.8</c:v>
                </c:pt>
                <c:pt idx="8323">
                  <c:v>24.725000000000001</c:v>
                </c:pt>
                <c:pt idx="8324">
                  <c:v>24.125</c:v>
                </c:pt>
                <c:pt idx="8325">
                  <c:v>24.1</c:v>
                </c:pt>
                <c:pt idx="8326">
                  <c:v>24.024999999999999</c:v>
                </c:pt>
                <c:pt idx="8327">
                  <c:v>23.475000000000001</c:v>
                </c:pt>
                <c:pt idx="8328">
                  <c:v>22.7</c:v>
                </c:pt>
                <c:pt idx="8329">
                  <c:v>21.975000000000001</c:v>
                </c:pt>
                <c:pt idx="8330">
                  <c:v>21.425000000000001</c:v>
                </c:pt>
                <c:pt idx="8331">
                  <c:v>20.85</c:v>
                </c:pt>
                <c:pt idx="8332">
                  <c:v>20.324999999999999</c:v>
                </c:pt>
                <c:pt idx="8333">
                  <c:v>21.024999999999999</c:v>
                </c:pt>
                <c:pt idx="8334">
                  <c:v>22.05</c:v>
                </c:pt>
                <c:pt idx="8335">
                  <c:v>23.125</c:v>
                </c:pt>
                <c:pt idx="8336">
                  <c:v>24.975000000000001</c:v>
                </c:pt>
                <c:pt idx="8337">
                  <c:v>27</c:v>
                </c:pt>
                <c:pt idx="8338">
                  <c:v>29.074999999999999</c:v>
                </c:pt>
                <c:pt idx="8339">
                  <c:v>29.824999999999999</c:v>
                </c:pt>
                <c:pt idx="8340">
                  <c:v>30.2</c:v>
                </c:pt>
                <c:pt idx="8341">
                  <c:v>30.524999999999999</c:v>
                </c:pt>
                <c:pt idx="8342">
                  <c:v>29.774999999999999</c:v>
                </c:pt>
                <c:pt idx="8343">
                  <c:v>28.75</c:v>
                </c:pt>
                <c:pt idx="8344">
                  <c:v>27.675000000000001</c:v>
                </c:pt>
                <c:pt idx="8345">
                  <c:v>26.8</c:v>
                </c:pt>
                <c:pt idx="8346">
                  <c:v>26</c:v>
                </c:pt>
                <c:pt idx="8347">
                  <c:v>25.2</c:v>
                </c:pt>
                <c:pt idx="8348">
                  <c:v>24.625</c:v>
                </c:pt>
                <c:pt idx="8349">
                  <c:v>24.05</c:v>
                </c:pt>
                <c:pt idx="8350">
                  <c:v>23.524999999999999</c:v>
                </c:pt>
                <c:pt idx="8351">
                  <c:v>22.574999999999999</c:v>
                </c:pt>
                <c:pt idx="8352">
                  <c:v>21.4</c:v>
                </c:pt>
                <c:pt idx="8353">
                  <c:v>20.274999999999999</c:v>
                </c:pt>
                <c:pt idx="8354">
                  <c:v>20.3</c:v>
                </c:pt>
                <c:pt idx="8355">
                  <c:v>20.7</c:v>
                </c:pt>
                <c:pt idx="8356">
                  <c:v>21.1</c:v>
                </c:pt>
                <c:pt idx="8357">
                  <c:v>22.175000000000001</c:v>
                </c:pt>
                <c:pt idx="8358">
                  <c:v>23.4</c:v>
                </c:pt>
                <c:pt idx="8359">
                  <c:v>24.675000000000001</c:v>
                </c:pt>
                <c:pt idx="8360">
                  <c:v>26.5</c:v>
                </c:pt>
                <c:pt idx="8361">
                  <c:v>28.5</c:v>
                </c:pt>
                <c:pt idx="8362">
                  <c:v>30.5</c:v>
                </c:pt>
                <c:pt idx="8363">
                  <c:v>31.6</c:v>
                </c:pt>
                <c:pt idx="8364">
                  <c:v>32.4</c:v>
                </c:pt>
                <c:pt idx="8365">
                  <c:v>33.200000000000003</c:v>
                </c:pt>
                <c:pt idx="8366">
                  <c:v>32.125</c:v>
                </c:pt>
                <c:pt idx="8367">
                  <c:v>30.35</c:v>
                </c:pt>
                <c:pt idx="8368">
                  <c:v>28.625</c:v>
                </c:pt>
                <c:pt idx="8369">
                  <c:v>27.6</c:v>
                </c:pt>
                <c:pt idx="8370">
                  <c:v>26.8</c:v>
                </c:pt>
                <c:pt idx="8371">
                  <c:v>26</c:v>
                </c:pt>
                <c:pt idx="8372">
                  <c:v>24.824999999999999</c:v>
                </c:pt>
                <c:pt idx="8373">
                  <c:v>23.6</c:v>
                </c:pt>
                <c:pt idx="8374">
                  <c:v>22.324999999999999</c:v>
                </c:pt>
                <c:pt idx="8375">
                  <c:v>21.625</c:v>
                </c:pt>
                <c:pt idx="8376">
                  <c:v>21.2</c:v>
                </c:pt>
                <c:pt idx="8377">
                  <c:v>20.725000000000001</c:v>
                </c:pt>
                <c:pt idx="8378">
                  <c:v>20.524999999999999</c:v>
                </c:pt>
                <c:pt idx="8379">
                  <c:v>20.5</c:v>
                </c:pt>
                <c:pt idx="8380">
                  <c:v>20.425000000000001</c:v>
                </c:pt>
                <c:pt idx="8381">
                  <c:v>21.375</c:v>
                </c:pt>
                <c:pt idx="8382">
                  <c:v>22.6</c:v>
                </c:pt>
                <c:pt idx="8383">
                  <c:v>23.875</c:v>
                </c:pt>
                <c:pt idx="8384">
                  <c:v>26.074999999999999</c:v>
                </c:pt>
                <c:pt idx="8385">
                  <c:v>28.65</c:v>
                </c:pt>
                <c:pt idx="8386">
                  <c:v>31.175000000000001</c:v>
                </c:pt>
                <c:pt idx="8387">
                  <c:v>31.425000000000001</c:v>
                </c:pt>
                <c:pt idx="8388">
                  <c:v>31</c:v>
                </c:pt>
                <c:pt idx="8389">
                  <c:v>30.524999999999999</c:v>
                </c:pt>
                <c:pt idx="8390">
                  <c:v>30.024999999999999</c:v>
                </c:pt>
                <c:pt idx="8391">
                  <c:v>29.6</c:v>
                </c:pt>
                <c:pt idx="8392">
                  <c:v>29.125</c:v>
                </c:pt>
                <c:pt idx="8393">
                  <c:v>28.25</c:v>
                </c:pt>
                <c:pt idx="8394">
                  <c:v>27.25</c:v>
                </c:pt>
                <c:pt idx="8395">
                  <c:v>26.25</c:v>
                </c:pt>
                <c:pt idx="8396">
                  <c:v>25.4</c:v>
                </c:pt>
                <c:pt idx="8397">
                  <c:v>24.6</c:v>
                </c:pt>
                <c:pt idx="8398">
                  <c:v>23.8</c:v>
                </c:pt>
                <c:pt idx="8399">
                  <c:v>23.15</c:v>
                </c:pt>
                <c:pt idx="8400">
                  <c:v>22.55</c:v>
                </c:pt>
                <c:pt idx="8401">
                  <c:v>21.95</c:v>
                </c:pt>
                <c:pt idx="8402">
                  <c:v>23.824999999999999</c:v>
                </c:pt>
                <c:pt idx="8403">
                  <c:v>26.6</c:v>
                </c:pt>
                <c:pt idx="8404">
                  <c:v>29.324999999999999</c:v>
                </c:pt>
                <c:pt idx="8405">
                  <c:v>30.074999999999999</c:v>
                </c:pt>
                <c:pt idx="8406">
                  <c:v>30.175000000000001</c:v>
                </c:pt>
                <c:pt idx="8407">
                  <c:v>30.274999999999999</c:v>
                </c:pt>
                <c:pt idx="8408">
                  <c:v>30.375</c:v>
                </c:pt>
                <c:pt idx="8409">
                  <c:v>30.475000000000001</c:v>
                </c:pt>
                <c:pt idx="8410">
                  <c:v>30.574999999999999</c:v>
                </c:pt>
                <c:pt idx="8411">
                  <c:v>31.2</c:v>
                </c:pt>
                <c:pt idx="8412">
                  <c:v>32</c:v>
                </c:pt>
                <c:pt idx="8413">
                  <c:v>32.799999999999997</c:v>
                </c:pt>
                <c:pt idx="8414">
                  <c:v>31.875</c:v>
                </c:pt>
                <c:pt idx="8415">
                  <c:v>30.3</c:v>
                </c:pt>
                <c:pt idx="8416">
                  <c:v>28.774999999999999</c:v>
                </c:pt>
                <c:pt idx="8417">
                  <c:v>27.2</c:v>
                </c:pt>
                <c:pt idx="8418">
                  <c:v>25.6</c:v>
                </c:pt>
                <c:pt idx="8419">
                  <c:v>24.074999999999999</c:v>
                </c:pt>
                <c:pt idx="8420">
                  <c:v>22.574999999999999</c:v>
                </c:pt>
                <c:pt idx="8421">
                  <c:v>21.074999999999999</c:v>
                </c:pt>
                <c:pt idx="8422">
                  <c:v>19.649999999999999</c:v>
                </c:pt>
                <c:pt idx="8423">
                  <c:v>18.55</c:v>
                </c:pt>
                <c:pt idx="8424">
                  <c:v>17.55</c:v>
                </c:pt>
                <c:pt idx="8425">
                  <c:v>16.625</c:v>
                </c:pt>
                <c:pt idx="8426">
                  <c:v>17.149999999999999</c:v>
                </c:pt>
                <c:pt idx="8427">
                  <c:v>18.225000000000001</c:v>
                </c:pt>
                <c:pt idx="8428">
                  <c:v>19.25</c:v>
                </c:pt>
                <c:pt idx="8429">
                  <c:v>20.175000000000001</c:v>
                </c:pt>
                <c:pt idx="8430">
                  <c:v>21.074999999999999</c:v>
                </c:pt>
                <c:pt idx="8431">
                  <c:v>21.975000000000001</c:v>
                </c:pt>
                <c:pt idx="8432">
                  <c:v>24.074999999999999</c:v>
                </c:pt>
                <c:pt idx="8433">
                  <c:v>26.5</c:v>
                </c:pt>
                <c:pt idx="8434">
                  <c:v>28.975000000000001</c:v>
                </c:pt>
                <c:pt idx="8435">
                  <c:v>29.975000000000001</c:v>
                </c:pt>
                <c:pt idx="8436">
                  <c:v>30.4</c:v>
                </c:pt>
                <c:pt idx="8437">
                  <c:v>30.875</c:v>
                </c:pt>
                <c:pt idx="8438">
                  <c:v>30.25</c:v>
                </c:pt>
                <c:pt idx="8439">
                  <c:v>29.25</c:v>
                </c:pt>
                <c:pt idx="8440">
                  <c:v>28.25</c:v>
                </c:pt>
                <c:pt idx="8441">
                  <c:v>27.1</c:v>
                </c:pt>
                <c:pt idx="8442">
                  <c:v>25.824999999999999</c:v>
                </c:pt>
                <c:pt idx="8443">
                  <c:v>24.6</c:v>
                </c:pt>
                <c:pt idx="8444">
                  <c:v>23.4</c:v>
                </c:pt>
                <c:pt idx="8445">
                  <c:v>22.125</c:v>
                </c:pt>
                <c:pt idx="8446">
                  <c:v>20.9</c:v>
                </c:pt>
                <c:pt idx="8447">
                  <c:v>20.3</c:v>
                </c:pt>
                <c:pt idx="8448">
                  <c:v>19.899999999999999</c:v>
                </c:pt>
                <c:pt idx="8449">
                  <c:v>19.5</c:v>
                </c:pt>
                <c:pt idx="8450">
                  <c:v>19.625</c:v>
                </c:pt>
                <c:pt idx="8451">
                  <c:v>19.850000000000001</c:v>
                </c:pt>
                <c:pt idx="8452">
                  <c:v>20.125</c:v>
                </c:pt>
                <c:pt idx="8453">
                  <c:v>20.725000000000001</c:v>
                </c:pt>
                <c:pt idx="8454">
                  <c:v>21.5</c:v>
                </c:pt>
                <c:pt idx="8455">
                  <c:v>22.225000000000001</c:v>
                </c:pt>
                <c:pt idx="8456">
                  <c:v>23.75</c:v>
                </c:pt>
                <c:pt idx="8457">
                  <c:v>25.475000000000001</c:v>
                </c:pt>
                <c:pt idx="8458">
                  <c:v>27.25</c:v>
                </c:pt>
                <c:pt idx="8459">
                  <c:v>29.05</c:v>
                </c:pt>
                <c:pt idx="8460">
                  <c:v>30.774999999999999</c:v>
                </c:pt>
                <c:pt idx="8461">
                  <c:v>32.549999999999997</c:v>
                </c:pt>
                <c:pt idx="8462">
                  <c:v>31.725000000000001</c:v>
                </c:pt>
                <c:pt idx="8463">
                  <c:v>29.95</c:v>
                </c:pt>
                <c:pt idx="8464">
                  <c:v>28.225000000000001</c:v>
                </c:pt>
                <c:pt idx="8465">
                  <c:v>27.125</c:v>
                </c:pt>
                <c:pt idx="8466">
                  <c:v>26.15</c:v>
                </c:pt>
                <c:pt idx="8467">
                  <c:v>25.225000000000001</c:v>
                </c:pt>
                <c:pt idx="8468">
                  <c:v>24.475000000000001</c:v>
                </c:pt>
                <c:pt idx="8469">
                  <c:v>23.85</c:v>
                </c:pt>
                <c:pt idx="8470">
                  <c:v>23.175000000000001</c:v>
                </c:pt>
                <c:pt idx="8471">
                  <c:v>22.475000000000001</c:v>
                </c:pt>
                <c:pt idx="8472">
                  <c:v>21.85</c:v>
                </c:pt>
                <c:pt idx="8473">
                  <c:v>21.175000000000001</c:v>
                </c:pt>
                <c:pt idx="8474">
                  <c:v>20.774999999999999</c:v>
                </c:pt>
                <c:pt idx="8475">
                  <c:v>20.399999999999999</c:v>
                </c:pt>
                <c:pt idx="8476">
                  <c:v>20.074999999999999</c:v>
                </c:pt>
                <c:pt idx="8477">
                  <c:v>20.75</c:v>
                </c:pt>
                <c:pt idx="8478">
                  <c:v>21.75</c:v>
                </c:pt>
                <c:pt idx="8479">
                  <c:v>22.75</c:v>
                </c:pt>
                <c:pt idx="8480">
                  <c:v>24.875</c:v>
                </c:pt>
                <c:pt idx="8481">
                  <c:v>27.3</c:v>
                </c:pt>
                <c:pt idx="8482">
                  <c:v>29.774999999999999</c:v>
                </c:pt>
                <c:pt idx="8483">
                  <c:v>30.925000000000001</c:v>
                </c:pt>
                <c:pt idx="8484">
                  <c:v>31.55</c:v>
                </c:pt>
                <c:pt idx="8485">
                  <c:v>32.225000000000001</c:v>
                </c:pt>
                <c:pt idx="8486">
                  <c:v>31.8</c:v>
                </c:pt>
                <c:pt idx="8487">
                  <c:v>31</c:v>
                </c:pt>
                <c:pt idx="8488">
                  <c:v>30.2</c:v>
                </c:pt>
                <c:pt idx="8489">
                  <c:v>29.175000000000001</c:v>
                </c:pt>
                <c:pt idx="8490">
                  <c:v>28</c:v>
                </c:pt>
                <c:pt idx="8491">
                  <c:v>26.875</c:v>
                </c:pt>
                <c:pt idx="8492">
                  <c:v>26.15</c:v>
                </c:pt>
                <c:pt idx="8493">
                  <c:v>25.55</c:v>
                </c:pt>
                <c:pt idx="8494">
                  <c:v>24.95</c:v>
                </c:pt>
                <c:pt idx="8495">
                  <c:v>23.824999999999999</c:v>
                </c:pt>
                <c:pt idx="8496">
                  <c:v>22.6</c:v>
                </c:pt>
                <c:pt idx="8497">
                  <c:v>21.324999999999999</c:v>
                </c:pt>
                <c:pt idx="8498">
                  <c:v>20.7</c:v>
                </c:pt>
                <c:pt idx="8499">
                  <c:v>20.3</c:v>
                </c:pt>
                <c:pt idx="8500">
                  <c:v>19.899999999999999</c:v>
                </c:pt>
                <c:pt idx="8501">
                  <c:v>20.625</c:v>
                </c:pt>
                <c:pt idx="8502">
                  <c:v>21.65</c:v>
                </c:pt>
                <c:pt idx="8503">
                  <c:v>22.725000000000001</c:v>
                </c:pt>
                <c:pt idx="8504">
                  <c:v>25.024999999999999</c:v>
                </c:pt>
                <c:pt idx="8505">
                  <c:v>27.65</c:v>
                </c:pt>
                <c:pt idx="8506">
                  <c:v>30.324999999999999</c:v>
                </c:pt>
                <c:pt idx="8507">
                  <c:v>30.7</c:v>
                </c:pt>
                <c:pt idx="8508">
                  <c:v>30.3</c:v>
                </c:pt>
                <c:pt idx="8509">
                  <c:v>29.9</c:v>
                </c:pt>
                <c:pt idx="8510">
                  <c:v>29.5</c:v>
                </c:pt>
                <c:pt idx="8511">
                  <c:v>29.1</c:v>
                </c:pt>
                <c:pt idx="8512">
                  <c:v>28.7</c:v>
                </c:pt>
                <c:pt idx="8513">
                  <c:v>27.925000000000001</c:v>
                </c:pt>
                <c:pt idx="8514">
                  <c:v>27.1</c:v>
                </c:pt>
                <c:pt idx="8515">
                  <c:v>26.225000000000001</c:v>
                </c:pt>
                <c:pt idx="8516">
                  <c:v>25.25</c:v>
                </c:pt>
                <c:pt idx="8517">
                  <c:v>24.25</c:v>
                </c:pt>
                <c:pt idx="8518">
                  <c:v>23.25</c:v>
                </c:pt>
                <c:pt idx="8519">
                  <c:v>22.25</c:v>
                </c:pt>
                <c:pt idx="8520">
                  <c:v>21.25</c:v>
                </c:pt>
                <c:pt idx="8521">
                  <c:v>20.25</c:v>
                </c:pt>
                <c:pt idx="8522">
                  <c:v>19.850000000000001</c:v>
                </c:pt>
                <c:pt idx="8523">
                  <c:v>19.649999999999999</c:v>
                </c:pt>
                <c:pt idx="8524">
                  <c:v>19.45</c:v>
                </c:pt>
                <c:pt idx="8525">
                  <c:v>20.225000000000001</c:v>
                </c:pt>
                <c:pt idx="8526">
                  <c:v>21.4</c:v>
                </c:pt>
                <c:pt idx="8527">
                  <c:v>22.524999999999999</c:v>
                </c:pt>
                <c:pt idx="8528">
                  <c:v>24.675000000000001</c:v>
                </c:pt>
                <c:pt idx="8529">
                  <c:v>27.1</c:v>
                </c:pt>
                <c:pt idx="8530">
                  <c:v>29.574999999999999</c:v>
                </c:pt>
                <c:pt idx="8531">
                  <c:v>30.125</c:v>
                </c:pt>
                <c:pt idx="8532">
                  <c:v>30.1</c:v>
                </c:pt>
                <c:pt idx="8533">
                  <c:v>30.024999999999999</c:v>
                </c:pt>
                <c:pt idx="8534">
                  <c:v>29.475000000000001</c:v>
                </c:pt>
                <c:pt idx="8535">
                  <c:v>28.85</c:v>
                </c:pt>
                <c:pt idx="8536">
                  <c:v>28.175000000000001</c:v>
                </c:pt>
                <c:pt idx="8537">
                  <c:v>27.175000000000001</c:v>
                </c:pt>
                <c:pt idx="8538">
                  <c:v>26.15</c:v>
                </c:pt>
                <c:pt idx="8539">
                  <c:v>25.074999999999999</c:v>
                </c:pt>
                <c:pt idx="8540">
                  <c:v>23.9</c:v>
                </c:pt>
                <c:pt idx="8541">
                  <c:v>22.7</c:v>
                </c:pt>
                <c:pt idx="8542">
                  <c:v>21.5</c:v>
                </c:pt>
                <c:pt idx="8543">
                  <c:v>20.675000000000001</c:v>
                </c:pt>
                <c:pt idx="8544">
                  <c:v>19.899999999999999</c:v>
                </c:pt>
                <c:pt idx="8545">
                  <c:v>19.175000000000001</c:v>
                </c:pt>
                <c:pt idx="8546">
                  <c:v>19.225000000000001</c:v>
                </c:pt>
                <c:pt idx="8547">
                  <c:v>19.600000000000001</c:v>
                </c:pt>
                <c:pt idx="8548">
                  <c:v>19.925000000000001</c:v>
                </c:pt>
                <c:pt idx="8549">
                  <c:v>20.6</c:v>
                </c:pt>
                <c:pt idx="8550">
                  <c:v>21.4</c:v>
                </c:pt>
                <c:pt idx="8551">
                  <c:v>22.2</c:v>
                </c:pt>
                <c:pt idx="8552">
                  <c:v>23.75</c:v>
                </c:pt>
                <c:pt idx="8553">
                  <c:v>25.55</c:v>
                </c:pt>
                <c:pt idx="8554">
                  <c:v>27.35</c:v>
                </c:pt>
                <c:pt idx="8555">
                  <c:v>28.1</c:v>
                </c:pt>
                <c:pt idx="8556">
                  <c:v>28.5</c:v>
                </c:pt>
                <c:pt idx="8557">
                  <c:v>28.9</c:v>
                </c:pt>
                <c:pt idx="8558">
                  <c:v>28.324999999999999</c:v>
                </c:pt>
                <c:pt idx="8559">
                  <c:v>27.5</c:v>
                </c:pt>
                <c:pt idx="8560">
                  <c:v>26.625</c:v>
                </c:pt>
                <c:pt idx="8561">
                  <c:v>25.8</c:v>
                </c:pt>
                <c:pt idx="8562">
                  <c:v>25</c:v>
                </c:pt>
                <c:pt idx="8563">
                  <c:v>24.2</c:v>
                </c:pt>
                <c:pt idx="8564">
                  <c:v>23.324999999999999</c:v>
                </c:pt>
                <c:pt idx="8565">
                  <c:v>22.425000000000001</c:v>
                </c:pt>
                <c:pt idx="8566">
                  <c:v>21.524999999999999</c:v>
                </c:pt>
                <c:pt idx="8567">
                  <c:v>20.85</c:v>
                </c:pt>
                <c:pt idx="8568">
                  <c:v>20.25</c:v>
                </c:pt>
                <c:pt idx="8569">
                  <c:v>19.649999999999999</c:v>
                </c:pt>
                <c:pt idx="8570">
                  <c:v>19.574999999999999</c:v>
                </c:pt>
                <c:pt idx="8571">
                  <c:v>19.675000000000001</c:v>
                </c:pt>
                <c:pt idx="8572">
                  <c:v>19.774999999999999</c:v>
                </c:pt>
                <c:pt idx="8573">
                  <c:v>20.324999999999999</c:v>
                </c:pt>
                <c:pt idx="8574">
                  <c:v>21.1</c:v>
                </c:pt>
                <c:pt idx="8575">
                  <c:v>21.824999999999999</c:v>
                </c:pt>
                <c:pt idx="8576">
                  <c:v>23.35</c:v>
                </c:pt>
                <c:pt idx="8577">
                  <c:v>25.15</c:v>
                </c:pt>
                <c:pt idx="8578">
                  <c:v>26.95</c:v>
                </c:pt>
                <c:pt idx="8579">
                  <c:v>27.7</c:v>
                </c:pt>
                <c:pt idx="8580">
                  <c:v>28.1</c:v>
                </c:pt>
                <c:pt idx="8581">
                  <c:v>28.5</c:v>
                </c:pt>
                <c:pt idx="8582">
                  <c:v>27.774999999999999</c:v>
                </c:pt>
                <c:pt idx="8583">
                  <c:v>26.75</c:v>
                </c:pt>
                <c:pt idx="8584">
                  <c:v>25.675000000000001</c:v>
                </c:pt>
                <c:pt idx="8585">
                  <c:v>24.875</c:v>
                </c:pt>
                <c:pt idx="8586">
                  <c:v>24.25</c:v>
                </c:pt>
                <c:pt idx="8587">
                  <c:v>23.574999999999999</c:v>
                </c:pt>
                <c:pt idx="8588">
                  <c:v>22.8</c:v>
                </c:pt>
                <c:pt idx="8589">
                  <c:v>22</c:v>
                </c:pt>
                <c:pt idx="8590">
                  <c:v>21.2</c:v>
                </c:pt>
                <c:pt idx="8591">
                  <c:v>20.475000000000001</c:v>
                </c:pt>
                <c:pt idx="8592">
                  <c:v>19.850000000000001</c:v>
                </c:pt>
                <c:pt idx="8593">
                  <c:v>19.175000000000001</c:v>
                </c:pt>
                <c:pt idx="8594">
                  <c:v>18.774999999999999</c:v>
                </c:pt>
                <c:pt idx="8595">
                  <c:v>18.55</c:v>
                </c:pt>
                <c:pt idx="8596">
                  <c:v>18.274999999999999</c:v>
                </c:pt>
                <c:pt idx="8597">
                  <c:v>18.574999999999999</c:v>
                </c:pt>
                <c:pt idx="8598">
                  <c:v>19</c:v>
                </c:pt>
                <c:pt idx="8599">
                  <c:v>19.475000000000001</c:v>
                </c:pt>
                <c:pt idx="8600">
                  <c:v>21.175000000000001</c:v>
                </c:pt>
                <c:pt idx="8601">
                  <c:v>23.35</c:v>
                </c:pt>
                <c:pt idx="8602">
                  <c:v>25.475000000000001</c:v>
                </c:pt>
                <c:pt idx="8603">
                  <c:v>26.225000000000001</c:v>
                </c:pt>
                <c:pt idx="8604">
                  <c:v>26.6</c:v>
                </c:pt>
                <c:pt idx="8605">
                  <c:v>26.925000000000001</c:v>
                </c:pt>
                <c:pt idx="8606">
                  <c:v>26.324999999999999</c:v>
                </c:pt>
                <c:pt idx="8607">
                  <c:v>25.5</c:v>
                </c:pt>
                <c:pt idx="8608">
                  <c:v>24.625</c:v>
                </c:pt>
                <c:pt idx="8609">
                  <c:v>23.725000000000001</c:v>
                </c:pt>
                <c:pt idx="8610">
                  <c:v>22.9</c:v>
                </c:pt>
                <c:pt idx="8611">
                  <c:v>22.024999999999999</c:v>
                </c:pt>
                <c:pt idx="8612">
                  <c:v>21.35</c:v>
                </c:pt>
                <c:pt idx="8613">
                  <c:v>20.75</c:v>
                </c:pt>
                <c:pt idx="8614">
                  <c:v>20.149999999999999</c:v>
                </c:pt>
                <c:pt idx="8615">
                  <c:v>19.324999999999999</c:v>
                </c:pt>
                <c:pt idx="8616">
                  <c:v>18.5</c:v>
                </c:pt>
                <c:pt idx="8617">
                  <c:v>17.625</c:v>
                </c:pt>
                <c:pt idx="8618">
                  <c:v>17.100000000000001</c:v>
                </c:pt>
                <c:pt idx="8619">
                  <c:v>16.7</c:v>
                </c:pt>
                <c:pt idx="8620">
                  <c:v>16.3</c:v>
                </c:pt>
                <c:pt idx="8621">
                  <c:v>17.175000000000001</c:v>
                </c:pt>
                <c:pt idx="8622">
                  <c:v>18.55</c:v>
                </c:pt>
                <c:pt idx="8623">
                  <c:v>19.875</c:v>
                </c:pt>
                <c:pt idx="8624">
                  <c:v>22</c:v>
                </c:pt>
                <c:pt idx="8625">
                  <c:v>24.4</c:v>
                </c:pt>
                <c:pt idx="8626">
                  <c:v>26.8</c:v>
                </c:pt>
                <c:pt idx="8627">
                  <c:v>27.774999999999999</c:v>
                </c:pt>
                <c:pt idx="8628">
                  <c:v>28.35</c:v>
                </c:pt>
                <c:pt idx="8629">
                  <c:v>28.875</c:v>
                </c:pt>
                <c:pt idx="8630">
                  <c:v>28.1</c:v>
                </c:pt>
                <c:pt idx="8631">
                  <c:v>26.9</c:v>
                </c:pt>
                <c:pt idx="8632">
                  <c:v>25.7</c:v>
                </c:pt>
                <c:pt idx="8633">
                  <c:v>24.725000000000001</c:v>
                </c:pt>
                <c:pt idx="8634">
                  <c:v>23.75</c:v>
                </c:pt>
                <c:pt idx="8635">
                  <c:v>22.824999999999999</c:v>
                </c:pt>
                <c:pt idx="8636">
                  <c:v>22.074999999999999</c:v>
                </c:pt>
                <c:pt idx="8637">
                  <c:v>21.45</c:v>
                </c:pt>
                <c:pt idx="8638">
                  <c:v>20.774999999999999</c:v>
                </c:pt>
                <c:pt idx="8639">
                  <c:v>19.7</c:v>
                </c:pt>
                <c:pt idx="8640">
                  <c:v>18.5</c:v>
                </c:pt>
                <c:pt idx="8641">
                  <c:v>17.3</c:v>
                </c:pt>
                <c:pt idx="8642">
                  <c:v>16.7</c:v>
                </c:pt>
                <c:pt idx="8643">
                  <c:v>16.3</c:v>
                </c:pt>
                <c:pt idx="8644">
                  <c:v>15.9</c:v>
                </c:pt>
                <c:pt idx="8645">
                  <c:v>17.524999999999999</c:v>
                </c:pt>
                <c:pt idx="8646">
                  <c:v>19.75</c:v>
                </c:pt>
                <c:pt idx="8647">
                  <c:v>22.024999999999999</c:v>
                </c:pt>
                <c:pt idx="8648">
                  <c:v>23.875</c:v>
                </c:pt>
                <c:pt idx="8649">
                  <c:v>25.65</c:v>
                </c:pt>
                <c:pt idx="8650">
                  <c:v>27.375</c:v>
                </c:pt>
                <c:pt idx="8651">
                  <c:v>27.8</c:v>
                </c:pt>
                <c:pt idx="8652">
                  <c:v>27.8</c:v>
                </c:pt>
                <c:pt idx="8653">
                  <c:v>27.8</c:v>
                </c:pt>
                <c:pt idx="8654">
                  <c:v>27.574999999999999</c:v>
                </c:pt>
                <c:pt idx="8655">
                  <c:v>27.35</c:v>
                </c:pt>
                <c:pt idx="8656">
                  <c:v>27.074999999999999</c:v>
                </c:pt>
                <c:pt idx="8657">
                  <c:v>26.25</c:v>
                </c:pt>
                <c:pt idx="8658">
                  <c:v>25.25</c:v>
                </c:pt>
                <c:pt idx="8659">
                  <c:v>24.25</c:v>
                </c:pt>
                <c:pt idx="8660">
                  <c:v>23.25</c:v>
                </c:pt>
                <c:pt idx="8661">
                  <c:v>22.25</c:v>
                </c:pt>
                <c:pt idx="8662">
                  <c:v>21.25</c:v>
                </c:pt>
                <c:pt idx="8663">
                  <c:v>21.75</c:v>
                </c:pt>
                <c:pt idx="8664">
                  <c:v>22.75</c:v>
                </c:pt>
                <c:pt idx="8665">
                  <c:v>23.75</c:v>
                </c:pt>
                <c:pt idx="8666">
                  <c:v>23.85</c:v>
                </c:pt>
                <c:pt idx="8667">
                  <c:v>23.65</c:v>
                </c:pt>
                <c:pt idx="8668">
                  <c:v>23.45</c:v>
                </c:pt>
                <c:pt idx="8669">
                  <c:v>23.625</c:v>
                </c:pt>
                <c:pt idx="8670">
                  <c:v>23.85</c:v>
                </c:pt>
                <c:pt idx="8671">
                  <c:v>24.125</c:v>
                </c:pt>
                <c:pt idx="8672">
                  <c:v>25.774999999999999</c:v>
                </c:pt>
                <c:pt idx="8673">
                  <c:v>27.8</c:v>
                </c:pt>
                <c:pt idx="8674">
                  <c:v>29.875</c:v>
                </c:pt>
                <c:pt idx="8675">
                  <c:v>30.024999999999999</c:v>
                </c:pt>
                <c:pt idx="8676">
                  <c:v>29.45</c:v>
                </c:pt>
                <c:pt idx="8677">
                  <c:v>28.925000000000001</c:v>
                </c:pt>
                <c:pt idx="8678">
                  <c:v>28.425000000000001</c:v>
                </c:pt>
                <c:pt idx="8679">
                  <c:v>27.85</c:v>
                </c:pt>
                <c:pt idx="8680">
                  <c:v>27.324999999999999</c:v>
                </c:pt>
                <c:pt idx="8681">
                  <c:v>26.675000000000001</c:v>
                </c:pt>
                <c:pt idx="8682">
                  <c:v>26.05</c:v>
                </c:pt>
                <c:pt idx="8683">
                  <c:v>25.375</c:v>
                </c:pt>
                <c:pt idx="8684">
                  <c:v>24.6</c:v>
                </c:pt>
                <c:pt idx="8685">
                  <c:v>23.8</c:v>
                </c:pt>
                <c:pt idx="8686">
                  <c:v>23</c:v>
                </c:pt>
                <c:pt idx="8687">
                  <c:v>22.2</c:v>
                </c:pt>
                <c:pt idx="8688">
                  <c:v>21.4</c:v>
                </c:pt>
                <c:pt idx="8689">
                  <c:v>20.6</c:v>
                </c:pt>
                <c:pt idx="8690">
                  <c:v>20.324999999999999</c:v>
                </c:pt>
                <c:pt idx="8691">
                  <c:v>20.3</c:v>
                </c:pt>
                <c:pt idx="8692">
                  <c:v>20.225000000000001</c:v>
                </c:pt>
                <c:pt idx="8693">
                  <c:v>21.175000000000001</c:v>
                </c:pt>
                <c:pt idx="8694">
                  <c:v>22.4</c:v>
                </c:pt>
                <c:pt idx="8695">
                  <c:v>23.675000000000001</c:v>
                </c:pt>
                <c:pt idx="8696">
                  <c:v>25.5</c:v>
                </c:pt>
                <c:pt idx="8697">
                  <c:v>27.5</c:v>
                </c:pt>
                <c:pt idx="8698">
                  <c:v>29.5</c:v>
                </c:pt>
                <c:pt idx="8699">
                  <c:v>30.524999999999999</c:v>
                </c:pt>
                <c:pt idx="8700">
                  <c:v>31.15</c:v>
                </c:pt>
                <c:pt idx="8701">
                  <c:v>31.824999999999999</c:v>
                </c:pt>
                <c:pt idx="8702">
                  <c:v>30.95</c:v>
                </c:pt>
                <c:pt idx="8703">
                  <c:v>29.55</c:v>
                </c:pt>
                <c:pt idx="8704">
                  <c:v>28.15</c:v>
                </c:pt>
                <c:pt idx="8705">
                  <c:v>27.2</c:v>
                </c:pt>
                <c:pt idx="8706">
                  <c:v>26.4</c:v>
                </c:pt>
                <c:pt idx="8707">
                  <c:v>25.6</c:v>
                </c:pt>
                <c:pt idx="8708">
                  <c:v>24.65</c:v>
                </c:pt>
                <c:pt idx="8709">
                  <c:v>23.65</c:v>
                </c:pt>
                <c:pt idx="8710">
                  <c:v>22.65</c:v>
                </c:pt>
                <c:pt idx="8711">
                  <c:v>21.95</c:v>
                </c:pt>
                <c:pt idx="8712">
                  <c:v>21.35</c:v>
                </c:pt>
                <c:pt idx="8713">
                  <c:v>20.75</c:v>
                </c:pt>
                <c:pt idx="8714">
                  <c:v>20.45</c:v>
                </c:pt>
                <c:pt idx="8715">
                  <c:v>20.25</c:v>
                </c:pt>
                <c:pt idx="8716">
                  <c:v>20.05</c:v>
                </c:pt>
                <c:pt idx="8717">
                  <c:v>20.6</c:v>
                </c:pt>
                <c:pt idx="8718">
                  <c:v>21.4</c:v>
                </c:pt>
                <c:pt idx="8719">
                  <c:v>22.2</c:v>
                </c:pt>
                <c:pt idx="8720">
                  <c:v>24.5</c:v>
                </c:pt>
                <c:pt idx="8721">
                  <c:v>27.3</c:v>
                </c:pt>
                <c:pt idx="8722">
                  <c:v>30.1</c:v>
                </c:pt>
                <c:pt idx="8723">
                  <c:v>30.875</c:v>
                </c:pt>
                <c:pt idx="8724">
                  <c:v>30.9</c:v>
                </c:pt>
                <c:pt idx="8725">
                  <c:v>30.975000000000001</c:v>
                </c:pt>
                <c:pt idx="8726">
                  <c:v>30.324999999999999</c:v>
                </c:pt>
                <c:pt idx="8727">
                  <c:v>29.35</c:v>
                </c:pt>
                <c:pt idx="8728">
                  <c:v>28.425000000000001</c:v>
                </c:pt>
                <c:pt idx="8729">
                  <c:v>27.375</c:v>
                </c:pt>
                <c:pt idx="8730">
                  <c:v>26.2</c:v>
                </c:pt>
                <c:pt idx="8731">
                  <c:v>25.074999999999999</c:v>
                </c:pt>
                <c:pt idx="8732">
                  <c:v>23.975000000000001</c:v>
                </c:pt>
                <c:pt idx="8733">
                  <c:v>22.8</c:v>
                </c:pt>
                <c:pt idx="8734">
                  <c:v>21.675000000000001</c:v>
                </c:pt>
                <c:pt idx="8735">
                  <c:v>20.8</c:v>
                </c:pt>
                <c:pt idx="8736">
                  <c:v>20</c:v>
                </c:pt>
                <c:pt idx="8737">
                  <c:v>19.2</c:v>
                </c:pt>
                <c:pt idx="8738">
                  <c:v>18.850000000000001</c:v>
                </c:pt>
                <c:pt idx="8739">
                  <c:v>18.649999999999999</c:v>
                </c:pt>
                <c:pt idx="8740">
                  <c:v>18.45</c:v>
                </c:pt>
                <c:pt idx="8741">
                  <c:v>19.375</c:v>
                </c:pt>
                <c:pt idx="8742">
                  <c:v>20.6</c:v>
                </c:pt>
                <c:pt idx="8743">
                  <c:v>21.875</c:v>
                </c:pt>
                <c:pt idx="8744">
                  <c:v>24.225000000000001</c:v>
                </c:pt>
                <c:pt idx="8745">
                  <c:v>27</c:v>
                </c:pt>
                <c:pt idx="8746">
                  <c:v>29.725000000000001</c:v>
                </c:pt>
                <c:pt idx="8747">
                  <c:v>30.55</c:v>
                </c:pt>
                <c:pt idx="8748">
                  <c:v>30.75</c:v>
                </c:pt>
                <c:pt idx="8749">
                  <c:v>30.95</c:v>
                </c:pt>
                <c:pt idx="8750">
                  <c:v>30.324999999999999</c:v>
                </c:pt>
                <c:pt idx="8751">
                  <c:v>29.5</c:v>
                </c:pt>
                <c:pt idx="8752">
                  <c:v>28.625</c:v>
                </c:pt>
                <c:pt idx="8753">
                  <c:v>27.35</c:v>
                </c:pt>
                <c:pt idx="8754">
                  <c:v>26.175000000000001</c:v>
                </c:pt>
                <c:pt idx="8755">
                  <c:v>25.074999999999999</c:v>
                </c:pt>
                <c:pt idx="8756">
                  <c:v>23.975000000000001</c:v>
                </c:pt>
                <c:pt idx="8757">
                  <c:v>22.875</c:v>
                </c:pt>
                <c:pt idx="8758">
                  <c:v>21.774999999999999</c:v>
                </c:pt>
              </c:numCache>
            </c:numRef>
          </c:xVal>
          <c:yVal>
            <c:numRef>
              <c:f>'FInal MM For ICARB_ MUM (2)'!$S$2:$S$8764</c:f>
              <c:numCache>
                <c:formatCode>General</c:formatCode>
                <c:ptCount val="8763"/>
                <c:pt idx="0">
                  <c:v>21.2359449244106</c:v>
                </c:pt>
                <c:pt idx="1">
                  <c:v>0</c:v>
                </c:pt>
                <c:pt idx="2">
                  <c:v>0</c:v>
                </c:pt>
                <c:pt idx="3">
                  <c:v>0</c:v>
                </c:pt>
                <c:pt idx="4">
                  <c:v>0</c:v>
                </c:pt>
                <c:pt idx="5">
                  <c:v>0</c:v>
                </c:pt>
                <c:pt idx="6">
                  <c:v>0</c:v>
                </c:pt>
                <c:pt idx="7">
                  <c:v>0</c:v>
                </c:pt>
                <c:pt idx="8">
                  <c:v>0</c:v>
                </c:pt>
                <c:pt idx="9">
                  <c:v>0</c:v>
                </c:pt>
                <c:pt idx="10">
                  <c:v>953.11886498606998</c:v>
                </c:pt>
                <c:pt idx="11">
                  <c:v>1526.2903851226999</c:v>
                </c:pt>
                <c:pt idx="12">
                  <c:v>1922.1861906532699</c:v>
                </c:pt>
                <c:pt idx="13">
                  <c:v>2384.3913223680102</c:v>
                </c:pt>
                <c:pt idx="14">
                  <c:v>2707.7011483566298</c:v>
                </c:pt>
                <c:pt idx="15">
                  <c:v>2763.9036713882201</c:v>
                </c:pt>
                <c:pt idx="16">
                  <c:v>2628.2790746543001</c:v>
                </c:pt>
                <c:pt idx="17">
                  <c:v>2235.1993083951102</c:v>
                </c:pt>
                <c:pt idx="18">
                  <c:v>1926.7019932467599</c:v>
                </c:pt>
                <c:pt idx="19">
                  <c:v>1389.23847192166</c:v>
                </c:pt>
                <c:pt idx="20">
                  <c:v>651.093898727132</c:v>
                </c:pt>
                <c:pt idx="21">
                  <c:v>453.55352190791001</c:v>
                </c:pt>
                <c:pt idx="22">
                  <c:v>294.04900717208898</c:v>
                </c:pt>
                <c:pt idx="23">
                  <c:v>152.14441618748299</c:v>
                </c:pt>
                <c:pt idx="24">
                  <c:v>27.384738798136301</c:v>
                </c:pt>
                <c:pt idx="25">
                  <c:v>0</c:v>
                </c:pt>
                <c:pt idx="26">
                  <c:v>0</c:v>
                </c:pt>
                <c:pt idx="27">
                  <c:v>0</c:v>
                </c:pt>
                <c:pt idx="28">
                  <c:v>0</c:v>
                </c:pt>
                <c:pt idx="29">
                  <c:v>0</c:v>
                </c:pt>
                <c:pt idx="30">
                  <c:v>0</c:v>
                </c:pt>
                <c:pt idx="31">
                  <c:v>0</c:v>
                </c:pt>
                <c:pt idx="32">
                  <c:v>0</c:v>
                </c:pt>
                <c:pt idx="33">
                  <c:v>356.70800871587801</c:v>
                </c:pt>
                <c:pt idx="34">
                  <c:v>1075.9130110758399</c:v>
                </c:pt>
                <c:pt idx="35">
                  <c:v>1571.30170412236</c:v>
                </c:pt>
                <c:pt idx="36">
                  <c:v>1954.57055015182</c:v>
                </c:pt>
                <c:pt idx="37">
                  <c:v>2294.4511552212698</c:v>
                </c:pt>
                <c:pt idx="38">
                  <c:v>2640.8693564912601</c:v>
                </c:pt>
                <c:pt idx="39">
                  <c:v>2564.9773388866201</c:v>
                </c:pt>
                <c:pt idx="40">
                  <c:v>2446.3127123899999</c:v>
                </c:pt>
                <c:pt idx="41">
                  <c:v>2093.65011758117</c:v>
                </c:pt>
                <c:pt idx="42">
                  <c:v>1847.95191741901</c:v>
                </c:pt>
                <c:pt idx="43">
                  <c:v>1284.53465401997</c:v>
                </c:pt>
                <c:pt idx="44">
                  <c:v>571.11293099654597</c:v>
                </c:pt>
                <c:pt idx="45">
                  <c:v>371.519566554243</c:v>
                </c:pt>
                <c:pt idx="46">
                  <c:v>201.93953477473599</c:v>
                </c:pt>
                <c:pt idx="47">
                  <c:v>37.4357155973563</c:v>
                </c:pt>
                <c:pt idx="48">
                  <c:v>0</c:v>
                </c:pt>
                <c:pt idx="49">
                  <c:v>0</c:v>
                </c:pt>
                <c:pt idx="50">
                  <c:v>0</c:v>
                </c:pt>
                <c:pt idx="51">
                  <c:v>0</c:v>
                </c:pt>
                <c:pt idx="52">
                  <c:v>0</c:v>
                </c:pt>
                <c:pt idx="53">
                  <c:v>0</c:v>
                </c:pt>
                <c:pt idx="54">
                  <c:v>0</c:v>
                </c:pt>
                <c:pt idx="55">
                  <c:v>0</c:v>
                </c:pt>
                <c:pt idx="56">
                  <c:v>0</c:v>
                </c:pt>
                <c:pt idx="57">
                  <c:v>0</c:v>
                </c:pt>
                <c:pt idx="58">
                  <c:v>331.17937786814599</c:v>
                </c:pt>
                <c:pt idx="59">
                  <c:v>1006.62096505276</c:v>
                </c:pt>
                <c:pt idx="60">
                  <c:v>1410.3291959370399</c:v>
                </c:pt>
                <c:pt idx="61">
                  <c:v>2194.0690019886101</c:v>
                </c:pt>
                <c:pt idx="62">
                  <c:v>2345.9609729327199</c:v>
                </c:pt>
                <c:pt idx="63">
                  <c:v>2142.99678080072</c:v>
                </c:pt>
                <c:pt idx="64">
                  <c:v>134.084268627992</c:v>
                </c:pt>
                <c:pt idx="65">
                  <c:v>1672.2492848510101</c:v>
                </c:pt>
                <c:pt idx="66">
                  <c:v>1389.53710819875</c:v>
                </c:pt>
                <c:pt idx="67">
                  <c:v>969.03458576226399</c:v>
                </c:pt>
                <c:pt idx="68">
                  <c:v>317.93302691195299</c:v>
                </c:pt>
                <c:pt idx="69">
                  <c:v>191.44856288746999</c:v>
                </c:pt>
                <c:pt idx="70">
                  <c:v>71.720098017525402</c:v>
                </c:pt>
                <c:pt idx="71">
                  <c:v>0</c:v>
                </c:pt>
                <c:pt idx="72">
                  <c:v>0</c:v>
                </c:pt>
                <c:pt idx="73">
                  <c:v>0</c:v>
                </c:pt>
                <c:pt idx="74">
                  <c:v>0</c:v>
                </c:pt>
                <c:pt idx="75">
                  <c:v>0</c:v>
                </c:pt>
                <c:pt idx="76">
                  <c:v>0</c:v>
                </c:pt>
                <c:pt idx="77">
                  <c:v>0</c:v>
                </c:pt>
                <c:pt idx="78">
                  <c:v>0</c:v>
                </c:pt>
                <c:pt idx="79">
                  <c:v>0</c:v>
                </c:pt>
                <c:pt idx="80">
                  <c:v>0</c:v>
                </c:pt>
                <c:pt idx="81">
                  <c:v>0</c:v>
                </c:pt>
                <c:pt idx="82">
                  <c:v>756.66661919655905</c:v>
                </c:pt>
                <c:pt idx="83">
                  <c:v>1316.21228796847</c:v>
                </c:pt>
                <c:pt idx="84">
                  <c:v>1680.14337397846</c:v>
                </c:pt>
                <c:pt idx="85">
                  <c:v>2036.53444799873</c:v>
                </c:pt>
                <c:pt idx="86">
                  <c:v>2356.6640331642002</c:v>
                </c:pt>
                <c:pt idx="87">
                  <c:v>2453.2612906057502</c:v>
                </c:pt>
                <c:pt idx="88">
                  <c:v>2360.0845116488799</c:v>
                </c:pt>
                <c:pt idx="89">
                  <c:v>2007.8976432643699</c:v>
                </c:pt>
                <c:pt idx="90">
                  <c:v>1712.56462666175</c:v>
                </c:pt>
                <c:pt idx="91">
                  <c:v>1175.4231185815199</c:v>
                </c:pt>
                <c:pt idx="92">
                  <c:v>440.729940114714</c:v>
                </c:pt>
                <c:pt idx="93">
                  <c:v>259.51592786690702</c:v>
                </c:pt>
                <c:pt idx="94">
                  <c:v>85.188820225359606</c:v>
                </c:pt>
                <c:pt idx="95">
                  <c:v>0</c:v>
                </c:pt>
                <c:pt idx="96">
                  <c:v>0</c:v>
                </c:pt>
                <c:pt idx="97">
                  <c:v>0</c:v>
                </c:pt>
                <c:pt idx="98">
                  <c:v>0</c:v>
                </c:pt>
                <c:pt idx="99">
                  <c:v>0</c:v>
                </c:pt>
                <c:pt idx="100">
                  <c:v>0</c:v>
                </c:pt>
                <c:pt idx="101">
                  <c:v>0</c:v>
                </c:pt>
                <c:pt idx="102">
                  <c:v>0</c:v>
                </c:pt>
                <c:pt idx="103">
                  <c:v>0</c:v>
                </c:pt>
                <c:pt idx="104">
                  <c:v>0</c:v>
                </c:pt>
                <c:pt idx="105">
                  <c:v>0</c:v>
                </c:pt>
                <c:pt idx="106">
                  <c:v>360.08283220033098</c:v>
                </c:pt>
                <c:pt idx="107">
                  <c:v>472.27773521870603</c:v>
                </c:pt>
                <c:pt idx="108">
                  <c:v>815.34650869138704</c:v>
                </c:pt>
                <c:pt idx="109">
                  <c:v>1030.26656248872</c:v>
                </c:pt>
                <c:pt idx="110">
                  <c:v>1156.97591438477</c:v>
                </c:pt>
                <c:pt idx="111">
                  <c:v>1154.8658504590901</c:v>
                </c:pt>
                <c:pt idx="112">
                  <c:v>1033.0876075175699</c:v>
                </c:pt>
                <c:pt idx="113">
                  <c:v>838.205737979481</c:v>
                </c:pt>
                <c:pt idx="114">
                  <c:v>656.19983558147999</c:v>
                </c:pt>
                <c:pt idx="115">
                  <c:v>495.612084992576</c:v>
                </c:pt>
                <c:pt idx="116">
                  <c:v>352.76324436605699</c:v>
                </c:pt>
                <c:pt idx="117">
                  <c:v>225.043533436638</c:v>
                </c:pt>
                <c:pt idx="118">
                  <c:v>111.339578579812</c:v>
                </c:pt>
                <c:pt idx="119">
                  <c:v>12.289882696704799</c:v>
                </c:pt>
                <c:pt idx="120">
                  <c:v>0</c:v>
                </c:pt>
                <c:pt idx="121">
                  <c:v>0</c:v>
                </c:pt>
                <c:pt idx="122">
                  <c:v>0</c:v>
                </c:pt>
                <c:pt idx="123">
                  <c:v>0</c:v>
                </c:pt>
                <c:pt idx="124">
                  <c:v>0</c:v>
                </c:pt>
                <c:pt idx="125">
                  <c:v>0</c:v>
                </c:pt>
                <c:pt idx="126">
                  <c:v>0</c:v>
                </c:pt>
                <c:pt idx="127">
                  <c:v>0</c:v>
                </c:pt>
                <c:pt idx="128">
                  <c:v>0</c:v>
                </c:pt>
                <c:pt idx="129">
                  <c:v>0</c:v>
                </c:pt>
                <c:pt idx="130">
                  <c:v>615.47085506268297</c:v>
                </c:pt>
                <c:pt idx="131">
                  <c:v>405.31386026071101</c:v>
                </c:pt>
                <c:pt idx="132">
                  <c:v>749.55146988748004</c:v>
                </c:pt>
                <c:pt idx="133">
                  <c:v>1026.8123396210499</c:v>
                </c:pt>
                <c:pt idx="134">
                  <c:v>1194.4861872188201</c:v>
                </c:pt>
                <c:pt idx="135">
                  <c:v>1179.5769914494499</c:v>
                </c:pt>
                <c:pt idx="136">
                  <c:v>1015.66867595168</c:v>
                </c:pt>
                <c:pt idx="137">
                  <c:v>785.69310389508496</c:v>
                </c:pt>
                <c:pt idx="138">
                  <c:v>570.32497254058501</c:v>
                </c:pt>
                <c:pt idx="139">
                  <c:v>390.39822360400598</c:v>
                </c:pt>
                <c:pt idx="140">
                  <c:v>246.835674127743</c:v>
                </c:pt>
                <c:pt idx="141">
                  <c:v>136.82695147694099</c:v>
                </c:pt>
                <c:pt idx="142">
                  <c:v>38.152885432521998</c:v>
                </c:pt>
                <c:pt idx="143">
                  <c:v>0</c:v>
                </c:pt>
                <c:pt idx="144">
                  <c:v>0</c:v>
                </c:pt>
                <c:pt idx="145">
                  <c:v>0</c:v>
                </c:pt>
                <c:pt idx="146">
                  <c:v>0</c:v>
                </c:pt>
                <c:pt idx="147">
                  <c:v>0</c:v>
                </c:pt>
                <c:pt idx="148">
                  <c:v>0</c:v>
                </c:pt>
                <c:pt idx="149">
                  <c:v>0</c:v>
                </c:pt>
                <c:pt idx="150">
                  <c:v>0</c:v>
                </c:pt>
                <c:pt idx="151">
                  <c:v>0</c:v>
                </c:pt>
                <c:pt idx="152">
                  <c:v>0</c:v>
                </c:pt>
                <c:pt idx="153">
                  <c:v>0</c:v>
                </c:pt>
                <c:pt idx="154">
                  <c:v>760.48830381131302</c:v>
                </c:pt>
                <c:pt idx="155">
                  <c:v>1332.50818705698</c:v>
                </c:pt>
                <c:pt idx="156">
                  <c:v>1217.8250922192101</c:v>
                </c:pt>
                <c:pt idx="157">
                  <c:v>2126.5271280259299</c:v>
                </c:pt>
                <c:pt idx="158">
                  <c:v>3084.5903814636599</c:v>
                </c:pt>
                <c:pt idx="159">
                  <c:v>2814.12461787757</c:v>
                </c:pt>
                <c:pt idx="160">
                  <c:v>2809.1235247005102</c:v>
                </c:pt>
                <c:pt idx="161">
                  <c:v>2114.6795633009901</c:v>
                </c:pt>
                <c:pt idx="162">
                  <c:v>1725.3844317715</c:v>
                </c:pt>
                <c:pt idx="163">
                  <c:v>1318.68772042048</c:v>
                </c:pt>
                <c:pt idx="164">
                  <c:v>564.08160854206994</c:v>
                </c:pt>
                <c:pt idx="165">
                  <c:v>401.909186893884</c:v>
                </c:pt>
                <c:pt idx="166">
                  <c:v>264.07120938027401</c:v>
                </c:pt>
                <c:pt idx="167">
                  <c:v>134.60808779791901</c:v>
                </c:pt>
                <c:pt idx="168">
                  <c:v>33.030271211096</c:v>
                </c:pt>
                <c:pt idx="169">
                  <c:v>0</c:v>
                </c:pt>
                <c:pt idx="170">
                  <c:v>0</c:v>
                </c:pt>
                <c:pt idx="171">
                  <c:v>0</c:v>
                </c:pt>
                <c:pt idx="172">
                  <c:v>0</c:v>
                </c:pt>
                <c:pt idx="173">
                  <c:v>0</c:v>
                </c:pt>
                <c:pt idx="174">
                  <c:v>0</c:v>
                </c:pt>
                <c:pt idx="175">
                  <c:v>0</c:v>
                </c:pt>
                <c:pt idx="176">
                  <c:v>0</c:v>
                </c:pt>
                <c:pt idx="177">
                  <c:v>0</c:v>
                </c:pt>
                <c:pt idx="178">
                  <c:v>0</c:v>
                </c:pt>
                <c:pt idx="179">
                  <c:v>1013.88589163649</c:v>
                </c:pt>
                <c:pt idx="180">
                  <c:v>911.11136945580699</c:v>
                </c:pt>
                <c:pt idx="181">
                  <c:v>1729.13837696887</c:v>
                </c:pt>
                <c:pt idx="182">
                  <c:v>1773.9668122385899</c:v>
                </c:pt>
                <c:pt idx="183">
                  <c:v>1883.61265864038</c:v>
                </c:pt>
                <c:pt idx="184">
                  <c:v>1900.30818479666</c:v>
                </c:pt>
                <c:pt idx="185">
                  <c:v>1465.2003125774499</c:v>
                </c:pt>
                <c:pt idx="186">
                  <c:v>1254.9488829310501</c:v>
                </c:pt>
                <c:pt idx="187">
                  <c:v>826.03161670762699</c:v>
                </c:pt>
                <c:pt idx="188">
                  <c:v>187.88262088337501</c:v>
                </c:pt>
                <c:pt idx="189">
                  <c:v>56.454620888836097</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847.67002161631899</c:v>
                </c:pt>
                <c:pt idx="204">
                  <c:v>1222.2284525027501</c:v>
                </c:pt>
                <c:pt idx="205">
                  <c:v>1842.4678728623501</c:v>
                </c:pt>
                <c:pt idx="206">
                  <c:v>1891.5596145848201</c:v>
                </c:pt>
                <c:pt idx="207">
                  <c:v>1975.8248185908801</c:v>
                </c:pt>
                <c:pt idx="208">
                  <c:v>1935.9462609827699</c:v>
                </c:pt>
                <c:pt idx="209">
                  <c:v>1620.88315495193</c:v>
                </c:pt>
                <c:pt idx="210">
                  <c:v>1390.01045294296</c:v>
                </c:pt>
                <c:pt idx="211">
                  <c:v>927.35623114150997</c:v>
                </c:pt>
                <c:pt idx="212">
                  <c:v>267.13841002163201</c:v>
                </c:pt>
                <c:pt idx="213">
                  <c:v>132.64482074602799</c:v>
                </c:pt>
                <c:pt idx="214">
                  <c:v>20.624200901356598</c:v>
                </c:pt>
                <c:pt idx="215">
                  <c:v>0</c:v>
                </c:pt>
                <c:pt idx="216">
                  <c:v>0</c:v>
                </c:pt>
                <c:pt idx="217">
                  <c:v>0</c:v>
                </c:pt>
                <c:pt idx="218">
                  <c:v>0</c:v>
                </c:pt>
                <c:pt idx="219">
                  <c:v>0</c:v>
                </c:pt>
                <c:pt idx="220">
                  <c:v>0</c:v>
                </c:pt>
                <c:pt idx="221">
                  <c:v>0</c:v>
                </c:pt>
                <c:pt idx="222">
                  <c:v>0</c:v>
                </c:pt>
                <c:pt idx="223">
                  <c:v>0</c:v>
                </c:pt>
                <c:pt idx="224">
                  <c:v>0</c:v>
                </c:pt>
                <c:pt idx="225">
                  <c:v>279.68375154351901</c:v>
                </c:pt>
                <c:pt idx="226">
                  <c:v>1356.60058899195</c:v>
                </c:pt>
                <c:pt idx="227">
                  <c:v>1604.1103121728299</c:v>
                </c:pt>
                <c:pt idx="228">
                  <c:v>1961.51797466427</c:v>
                </c:pt>
                <c:pt idx="229">
                  <c:v>2296.49806558922</c:v>
                </c:pt>
                <c:pt idx="230">
                  <c:v>2570.7509392613101</c:v>
                </c:pt>
                <c:pt idx="231">
                  <c:v>2590.5983054995099</c:v>
                </c:pt>
                <c:pt idx="232">
                  <c:v>2450.4382101943102</c:v>
                </c:pt>
                <c:pt idx="233">
                  <c:v>2159.0413329779999</c:v>
                </c:pt>
                <c:pt idx="234">
                  <c:v>1809.5115235814801</c:v>
                </c:pt>
                <c:pt idx="235">
                  <c:v>1294.8146628084801</c:v>
                </c:pt>
                <c:pt idx="236">
                  <c:v>582.37061271395203</c:v>
                </c:pt>
                <c:pt idx="237">
                  <c:v>406.841003114415</c:v>
                </c:pt>
                <c:pt idx="238">
                  <c:v>266.41997102086498</c:v>
                </c:pt>
                <c:pt idx="239">
                  <c:v>139.793129107722</c:v>
                </c:pt>
                <c:pt idx="240">
                  <c:v>24.7794817830911</c:v>
                </c:pt>
                <c:pt idx="241">
                  <c:v>0</c:v>
                </c:pt>
                <c:pt idx="242">
                  <c:v>0</c:v>
                </c:pt>
                <c:pt idx="243">
                  <c:v>0</c:v>
                </c:pt>
                <c:pt idx="244">
                  <c:v>0</c:v>
                </c:pt>
                <c:pt idx="245">
                  <c:v>0</c:v>
                </c:pt>
                <c:pt idx="246">
                  <c:v>0</c:v>
                </c:pt>
                <c:pt idx="247">
                  <c:v>0</c:v>
                </c:pt>
                <c:pt idx="248">
                  <c:v>0</c:v>
                </c:pt>
                <c:pt idx="249">
                  <c:v>0</c:v>
                </c:pt>
                <c:pt idx="250">
                  <c:v>755.55314425600102</c:v>
                </c:pt>
                <c:pt idx="251">
                  <c:v>1363.6738493038599</c:v>
                </c:pt>
                <c:pt idx="252">
                  <c:v>1701.4143282083101</c:v>
                </c:pt>
                <c:pt idx="253">
                  <c:v>2292.2028678480101</c:v>
                </c:pt>
                <c:pt idx="254">
                  <c:v>2334.4218641326702</c:v>
                </c:pt>
                <c:pt idx="255">
                  <c:v>2273.5278452338998</c:v>
                </c:pt>
                <c:pt idx="256">
                  <c:v>2141.5460441868699</c:v>
                </c:pt>
                <c:pt idx="257">
                  <c:v>1819.4250823720499</c:v>
                </c:pt>
                <c:pt idx="258">
                  <c:v>1534.2578727191401</c:v>
                </c:pt>
                <c:pt idx="259">
                  <c:v>1038.0667419546801</c:v>
                </c:pt>
                <c:pt idx="260">
                  <c:v>340.21914763723902</c:v>
                </c:pt>
                <c:pt idx="261">
                  <c:v>185.29098062693399</c:v>
                </c:pt>
                <c:pt idx="262">
                  <c:v>40.719497845259497</c:v>
                </c:pt>
                <c:pt idx="263">
                  <c:v>0</c:v>
                </c:pt>
                <c:pt idx="264">
                  <c:v>0</c:v>
                </c:pt>
                <c:pt idx="265">
                  <c:v>0</c:v>
                </c:pt>
                <c:pt idx="266">
                  <c:v>0</c:v>
                </c:pt>
                <c:pt idx="267">
                  <c:v>0</c:v>
                </c:pt>
                <c:pt idx="268">
                  <c:v>0</c:v>
                </c:pt>
                <c:pt idx="269">
                  <c:v>0</c:v>
                </c:pt>
                <c:pt idx="270">
                  <c:v>0</c:v>
                </c:pt>
                <c:pt idx="271">
                  <c:v>0</c:v>
                </c:pt>
                <c:pt idx="272">
                  <c:v>0</c:v>
                </c:pt>
                <c:pt idx="273">
                  <c:v>0</c:v>
                </c:pt>
                <c:pt idx="274">
                  <c:v>63.850153750798299</c:v>
                </c:pt>
                <c:pt idx="275">
                  <c:v>102.94190955374999</c:v>
                </c:pt>
                <c:pt idx="276">
                  <c:v>494.54574649009402</c:v>
                </c:pt>
                <c:pt idx="277">
                  <c:v>1497.43423918391</c:v>
                </c:pt>
                <c:pt idx="278">
                  <c:v>1142.3350244160299</c:v>
                </c:pt>
                <c:pt idx="279">
                  <c:v>1213.4248709333101</c:v>
                </c:pt>
                <c:pt idx="280">
                  <c:v>1083.26877818506</c:v>
                </c:pt>
                <c:pt idx="281">
                  <c:v>855.195553390599</c:v>
                </c:pt>
                <c:pt idx="282">
                  <c:v>653.95883915402396</c:v>
                </c:pt>
                <c:pt idx="283">
                  <c:v>483.23363634641203</c:v>
                </c:pt>
                <c:pt idx="284">
                  <c:v>337.70165085985201</c:v>
                </c:pt>
                <c:pt idx="285">
                  <c:v>217.77395122740799</c:v>
                </c:pt>
                <c:pt idx="286">
                  <c:v>117.20919691362199</c:v>
                </c:pt>
                <c:pt idx="287">
                  <c:v>24.0520701700556</c:v>
                </c:pt>
                <c:pt idx="288">
                  <c:v>0</c:v>
                </c:pt>
                <c:pt idx="289">
                  <c:v>0</c:v>
                </c:pt>
                <c:pt idx="290">
                  <c:v>0</c:v>
                </c:pt>
                <c:pt idx="291">
                  <c:v>0</c:v>
                </c:pt>
                <c:pt idx="292">
                  <c:v>0</c:v>
                </c:pt>
                <c:pt idx="293">
                  <c:v>0</c:v>
                </c:pt>
                <c:pt idx="294">
                  <c:v>0</c:v>
                </c:pt>
                <c:pt idx="295">
                  <c:v>0</c:v>
                </c:pt>
                <c:pt idx="296">
                  <c:v>0</c:v>
                </c:pt>
                <c:pt idx="297">
                  <c:v>0</c:v>
                </c:pt>
                <c:pt idx="298">
                  <c:v>345.43277586528001</c:v>
                </c:pt>
                <c:pt idx="299">
                  <c:v>287.61450289366002</c:v>
                </c:pt>
                <c:pt idx="300">
                  <c:v>691.01542722105501</c:v>
                </c:pt>
                <c:pt idx="301">
                  <c:v>982.06685956744798</c:v>
                </c:pt>
                <c:pt idx="302">
                  <c:v>1159.21215944409</c:v>
                </c:pt>
                <c:pt idx="303">
                  <c:v>1150.53973410043</c:v>
                </c:pt>
                <c:pt idx="304">
                  <c:v>1005.11062313073</c:v>
                </c:pt>
                <c:pt idx="305">
                  <c:v>797.81202138574497</c:v>
                </c:pt>
                <c:pt idx="306">
                  <c:v>592.25680648642401</c:v>
                </c:pt>
                <c:pt idx="307">
                  <c:v>418.08002199405303</c:v>
                </c:pt>
                <c:pt idx="308">
                  <c:v>268.36054955953301</c:v>
                </c:pt>
                <c:pt idx="309">
                  <c:v>151.42828472202399</c:v>
                </c:pt>
                <c:pt idx="310">
                  <c:v>37.8781570850579</c:v>
                </c:pt>
                <c:pt idx="311">
                  <c:v>0</c:v>
                </c:pt>
                <c:pt idx="312">
                  <c:v>0</c:v>
                </c:pt>
                <c:pt idx="313">
                  <c:v>0</c:v>
                </c:pt>
                <c:pt idx="314">
                  <c:v>0</c:v>
                </c:pt>
                <c:pt idx="315">
                  <c:v>0</c:v>
                </c:pt>
                <c:pt idx="316">
                  <c:v>0</c:v>
                </c:pt>
                <c:pt idx="317">
                  <c:v>0</c:v>
                </c:pt>
                <c:pt idx="318">
                  <c:v>0</c:v>
                </c:pt>
                <c:pt idx="319">
                  <c:v>0</c:v>
                </c:pt>
                <c:pt idx="320">
                  <c:v>0</c:v>
                </c:pt>
                <c:pt idx="321">
                  <c:v>0</c:v>
                </c:pt>
                <c:pt idx="322">
                  <c:v>924.40021311514897</c:v>
                </c:pt>
                <c:pt idx="323">
                  <c:v>1416.86137079068</c:v>
                </c:pt>
                <c:pt idx="324">
                  <c:v>1837.1630682540101</c:v>
                </c:pt>
                <c:pt idx="325">
                  <c:v>2186.5487610048399</c:v>
                </c:pt>
                <c:pt idx="326">
                  <c:v>2482.0136129253201</c:v>
                </c:pt>
                <c:pt idx="327">
                  <c:v>2488.2891685477898</c:v>
                </c:pt>
                <c:pt idx="328">
                  <c:v>2569.7104008675101</c:v>
                </c:pt>
                <c:pt idx="329">
                  <c:v>1988.2027972328201</c:v>
                </c:pt>
                <c:pt idx="330">
                  <c:v>1708.1253854143099</c:v>
                </c:pt>
                <c:pt idx="331">
                  <c:v>1197.3764229429601</c:v>
                </c:pt>
                <c:pt idx="332">
                  <c:v>435.82510658067702</c:v>
                </c:pt>
                <c:pt idx="333">
                  <c:v>272.09784918740098</c:v>
                </c:pt>
                <c:pt idx="334">
                  <c:v>132.96906069371499</c:v>
                </c:pt>
                <c:pt idx="335">
                  <c:v>17.810156375640702</c:v>
                </c:pt>
                <c:pt idx="336">
                  <c:v>0</c:v>
                </c:pt>
                <c:pt idx="337">
                  <c:v>0</c:v>
                </c:pt>
                <c:pt idx="338">
                  <c:v>0</c:v>
                </c:pt>
                <c:pt idx="339">
                  <c:v>0</c:v>
                </c:pt>
                <c:pt idx="340">
                  <c:v>0</c:v>
                </c:pt>
                <c:pt idx="341">
                  <c:v>0</c:v>
                </c:pt>
                <c:pt idx="342">
                  <c:v>0</c:v>
                </c:pt>
                <c:pt idx="343">
                  <c:v>0</c:v>
                </c:pt>
                <c:pt idx="344">
                  <c:v>0</c:v>
                </c:pt>
                <c:pt idx="345">
                  <c:v>0</c:v>
                </c:pt>
                <c:pt idx="346">
                  <c:v>251.004803741356</c:v>
                </c:pt>
                <c:pt idx="347">
                  <c:v>1119.0036140526099</c:v>
                </c:pt>
                <c:pt idx="348">
                  <c:v>1423.0849985017601</c:v>
                </c:pt>
                <c:pt idx="349">
                  <c:v>1759.9853270440401</c:v>
                </c:pt>
                <c:pt idx="350">
                  <c:v>2100.2542475804298</c:v>
                </c:pt>
                <c:pt idx="351">
                  <c:v>2102.29778558201</c:v>
                </c:pt>
                <c:pt idx="352">
                  <c:v>1389.81309127793</c:v>
                </c:pt>
                <c:pt idx="353">
                  <c:v>1725.12737125936</c:v>
                </c:pt>
                <c:pt idx="354">
                  <c:v>1434.8807211377</c:v>
                </c:pt>
                <c:pt idx="355">
                  <c:v>945.10115841848301</c:v>
                </c:pt>
                <c:pt idx="356">
                  <c:v>261.14952593477398</c:v>
                </c:pt>
                <c:pt idx="357">
                  <c:v>104.564900669152</c:v>
                </c:pt>
                <c:pt idx="358">
                  <c:v>2.2021875212844502</c:v>
                </c:pt>
                <c:pt idx="359">
                  <c:v>0</c:v>
                </c:pt>
                <c:pt idx="360">
                  <c:v>0</c:v>
                </c:pt>
                <c:pt idx="361">
                  <c:v>0</c:v>
                </c:pt>
                <c:pt idx="362">
                  <c:v>0</c:v>
                </c:pt>
                <c:pt idx="363">
                  <c:v>0</c:v>
                </c:pt>
                <c:pt idx="364">
                  <c:v>0</c:v>
                </c:pt>
                <c:pt idx="365">
                  <c:v>0</c:v>
                </c:pt>
                <c:pt idx="366">
                  <c:v>0</c:v>
                </c:pt>
                <c:pt idx="367">
                  <c:v>0</c:v>
                </c:pt>
                <c:pt idx="368">
                  <c:v>0</c:v>
                </c:pt>
                <c:pt idx="369">
                  <c:v>0</c:v>
                </c:pt>
                <c:pt idx="370">
                  <c:v>0</c:v>
                </c:pt>
                <c:pt idx="371">
                  <c:v>932.60177236586503</c:v>
                </c:pt>
                <c:pt idx="372">
                  <c:v>963.27772004186897</c:v>
                </c:pt>
                <c:pt idx="373">
                  <c:v>1803.22220922972</c:v>
                </c:pt>
                <c:pt idx="374">
                  <c:v>2174.0876652106199</c:v>
                </c:pt>
                <c:pt idx="375">
                  <c:v>2232.84097949441</c:v>
                </c:pt>
                <c:pt idx="376">
                  <c:v>1480.4082114503501</c:v>
                </c:pt>
                <c:pt idx="377">
                  <c:v>1830.3284298441199</c:v>
                </c:pt>
                <c:pt idx="378">
                  <c:v>1125.71957714939</c:v>
                </c:pt>
                <c:pt idx="379">
                  <c:v>998.91528449709904</c:v>
                </c:pt>
                <c:pt idx="380">
                  <c:v>277.080579904221</c:v>
                </c:pt>
                <c:pt idx="381">
                  <c:v>105.96623230962</c:v>
                </c:pt>
                <c:pt idx="382">
                  <c:v>0.42939620837714898</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377.80590242486898</c:v>
                </c:pt>
                <c:pt idx="397">
                  <c:v>1253.99704244127</c:v>
                </c:pt>
                <c:pt idx="398">
                  <c:v>1643.7642884793299</c:v>
                </c:pt>
                <c:pt idx="399">
                  <c:v>1301.2302802931699</c:v>
                </c:pt>
                <c:pt idx="400">
                  <c:v>1565.4965435946301</c:v>
                </c:pt>
                <c:pt idx="401">
                  <c:v>1488.90000869451</c:v>
                </c:pt>
                <c:pt idx="402">
                  <c:v>1236.6977847355099</c:v>
                </c:pt>
                <c:pt idx="403">
                  <c:v>775.08287753521904</c:v>
                </c:pt>
                <c:pt idx="404">
                  <c:v>98.6211184937426</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1256.43439742289</c:v>
                </c:pt>
                <c:pt idx="420">
                  <c:v>1171.5173617543601</c:v>
                </c:pt>
                <c:pt idx="421">
                  <c:v>1418.32071104905</c:v>
                </c:pt>
                <c:pt idx="422">
                  <c:v>1645.98008813008</c:v>
                </c:pt>
                <c:pt idx="423">
                  <c:v>1697.61010851066</c:v>
                </c:pt>
                <c:pt idx="424">
                  <c:v>1588.1545981756401</c:v>
                </c:pt>
                <c:pt idx="425">
                  <c:v>1288.30396046289</c:v>
                </c:pt>
                <c:pt idx="426">
                  <c:v>1079.6436731582901</c:v>
                </c:pt>
                <c:pt idx="427">
                  <c:v>492.75728625272097</c:v>
                </c:pt>
                <c:pt idx="428">
                  <c:v>30.09551781383</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10.6145979931153</c:v>
                </c:pt>
                <c:pt idx="445">
                  <c:v>443.99125677663397</c:v>
                </c:pt>
                <c:pt idx="446">
                  <c:v>380.77715101720702</c:v>
                </c:pt>
                <c:pt idx="447">
                  <c:v>425.94504426716497</c:v>
                </c:pt>
                <c:pt idx="448">
                  <c:v>353.017977181265</c:v>
                </c:pt>
                <c:pt idx="449">
                  <c:v>234.374095446448</c:v>
                </c:pt>
                <c:pt idx="450">
                  <c:v>119.20859540361501</c:v>
                </c:pt>
                <c:pt idx="451">
                  <c:v>19.779265821429799</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187.93706797743499</c:v>
                </c:pt>
                <c:pt idx="467">
                  <c:v>111.561272055503</c:v>
                </c:pt>
                <c:pt idx="468">
                  <c:v>440.00790546750301</c:v>
                </c:pt>
                <c:pt idx="469">
                  <c:v>696.37791592962606</c:v>
                </c:pt>
                <c:pt idx="470">
                  <c:v>824.31485737426897</c:v>
                </c:pt>
                <c:pt idx="471">
                  <c:v>838.53600354458194</c:v>
                </c:pt>
                <c:pt idx="472">
                  <c:v>738.01436740631198</c:v>
                </c:pt>
                <c:pt idx="473">
                  <c:v>581.61983733946704</c:v>
                </c:pt>
                <c:pt idx="474">
                  <c:v>403.980266674988</c:v>
                </c:pt>
                <c:pt idx="475">
                  <c:v>250.465140860388</c:v>
                </c:pt>
                <c:pt idx="476">
                  <c:v>124.716381030457</c:v>
                </c:pt>
                <c:pt idx="477">
                  <c:v>20.052188535730799</c:v>
                </c:pt>
                <c:pt idx="478">
                  <c:v>0</c:v>
                </c:pt>
                <c:pt idx="479">
                  <c:v>0</c:v>
                </c:pt>
                <c:pt idx="480">
                  <c:v>0</c:v>
                </c:pt>
                <c:pt idx="481">
                  <c:v>0</c:v>
                </c:pt>
                <c:pt idx="482">
                  <c:v>0</c:v>
                </c:pt>
                <c:pt idx="483">
                  <c:v>0</c:v>
                </c:pt>
                <c:pt idx="484">
                  <c:v>0</c:v>
                </c:pt>
                <c:pt idx="485">
                  <c:v>0</c:v>
                </c:pt>
                <c:pt idx="486">
                  <c:v>0</c:v>
                </c:pt>
                <c:pt idx="487">
                  <c:v>0</c:v>
                </c:pt>
                <c:pt idx="488">
                  <c:v>0</c:v>
                </c:pt>
                <c:pt idx="489">
                  <c:v>0</c:v>
                </c:pt>
                <c:pt idx="490">
                  <c:v>933.88092423206797</c:v>
                </c:pt>
                <c:pt idx="491">
                  <c:v>1484.1110279453001</c:v>
                </c:pt>
                <c:pt idx="492">
                  <c:v>1870.09757297602</c:v>
                </c:pt>
                <c:pt idx="493">
                  <c:v>2235.21084306288</c:v>
                </c:pt>
                <c:pt idx="494">
                  <c:v>2617.6997836983301</c:v>
                </c:pt>
                <c:pt idx="495">
                  <c:v>3087.91165703153</c:v>
                </c:pt>
                <c:pt idx="496">
                  <c:v>2645.2894029407298</c:v>
                </c:pt>
                <c:pt idx="497">
                  <c:v>2176.2389426640102</c:v>
                </c:pt>
                <c:pt idx="498">
                  <c:v>1874.6851905738999</c:v>
                </c:pt>
                <c:pt idx="499">
                  <c:v>1307.6381422904601</c:v>
                </c:pt>
                <c:pt idx="500">
                  <c:v>551.373045974354</c:v>
                </c:pt>
                <c:pt idx="501">
                  <c:v>352.92074888323998</c:v>
                </c:pt>
                <c:pt idx="502">
                  <c:v>186.38863335728601</c:v>
                </c:pt>
                <c:pt idx="503">
                  <c:v>33.575351593352899</c:v>
                </c:pt>
                <c:pt idx="504">
                  <c:v>0</c:v>
                </c:pt>
                <c:pt idx="505">
                  <c:v>0</c:v>
                </c:pt>
                <c:pt idx="506">
                  <c:v>0</c:v>
                </c:pt>
                <c:pt idx="507">
                  <c:v>0</c:v>
                </c:pt>
                <c:pt idx="508">
                  <c:v>0</c:v>
                </c:pt>
                <c:pt idx="509">
                  <c:v>0</c:v>
                </c:pt>
                <c:pt idx="510">
                  <c:v>0</c:v>
                </c:pt>
                <c:pt idx="511">
                  <c:v>0</c:v>
                </c:pt>
                <c:pt idx="512">
                  <c:v>0</c:v>
                </c:pt>
                <c:pt idx="513">
                  <c:v>0</c:v>
                </c:pt>
                <c:pt idx="514">
                  <c:v>741.67185849244697</c:v>
                </c:pt>
                <c:pt idx="515">
                  <c:v>1269.6036238485001</c:v>
                </c:pt>
                <c:pt idx="516">
                  <c:v>1563.2217349570701</c:v>
                </c:pt>
                <c:pt idx="517">
                  <c:v>1899.3499719623701</c:v>
                </c:pt>
                <c:pt idx="518">
                  <c:v>2241.3070276675498</c:v>
                </c:pt>
                <c:pt idx="519">
                  <c:v>2890.78966617166</c:v>
                </c:pt>
                <c:pt idx="520">
                  <c:v>2556.5928176526299</c:v>
                </c:pt>
                <c:pt idx="521">
                  <c:v>2030.3222748897999</c:v>
                </c:pt>
                <c:pt idx="522">
                  <c:v>1709.28929719639</c:v>
                </c:pt>
                <c:pt idx="523">
                  <c:v>1181.8327461108699</c:v>
                </c:pt>
                <c:pt idx="524">
                  <c:v>454.59636657870698</c:v>
                </c:pt>
                <c:pt idx="525">
                  <c:v>80.080481072449601</c:v>
                </c:pt>
                <c:pt idx="526">
                  <c:v>0</c:v>
                </c:pt>
                <c:pt idx="527">
                  <c:v>0</c:v>
                </c:pt>
                <c:pt idx="528">
                  <c:v>0</c:v>
                </c:pt>
                <c:pt idx="529">
                  <c:v>0</c:v>
                </c:pt>
                <c:pt idx="530">
                  <c:v>0</c:v>
                </c:pt>
                <c:pt idx="531">
                  <c:v>0</c:v>
                </c:pt>
                <c:pt idx="532">
                  <c:v>0</c:v>
                </c:pt>
                <c:pt idx="533">
                  <c:v>0</c:v>
                </c:pt>
                <c:pt idx="534">
                  <c:v>0</c:v>
                </c:pt>
                <c:pt idx="535">
                  <c:v>0</c:v>
                </c:pt>
                <c:pt idx="536">
                  <c:v>0</c:v>
                </c:pt>
                <c:pt idx="537">
                  <c:v>0</c:v>
                </c:pt>
                <c:pt idx="538">
                  <c:v>586.29670808590595</c:v>
                </c:pt>
                <c:pt idx="539">
                  <c:v>1148.5320444510701</c:v>
                </c:pt>
                <c:pt idx="540">
                  <c:v>1487.6394715531901</c:v>
                </c:pt>
                <c:pt idx="541">
                  <c:v>1805.3118678594999</c:v>
                </c:pt>
                <c:pt idx="542">
                  <c:v>2214.2521029735299</c:v>
                </c:pt>
                <c:pt idx="543">
                  <c:v>2334.6690221233598</c:v>
                </c:pt>
                <c:pt idx="544">
                  <c:v>2591.9139276115002</c:v>
                </c:pt>
                <c:pt idx="545">
                  <c:v>1898.9732129045799</c:v>
                </c:pt>
                <c:pt idx="546">
                  <c:v>1621.7129484283801</c:v>
                </c:pt>
                <c:pt idx="547">
                  <c:v>1127.1700002908501</c:v>
                </c:pt>
                <c:pt idx="548">
                  <c:v>408.02300537215802</c:v>
                </c:pt>
                <c:pt idx="549">
                  <c:v>257.52401824588799</c:v>
                </c:pt>
                <c:pt idx="550">
                  <c:v>141.346110962361</c:v>
                </c:pt>
                <c:pt idx="551">
                  <c:v>42.8939673343463</c:v>
                </c:pt>
                <c:pt idx="552">
                  <c:v>0</c:v>
                </c:pt>
                <c:pt idx="553">
                  <c:v>0</c:v>
                </c:pt>
                <c:pt idx="554">
                  <c:v>0</c:v>
                </c:pt>
                <c:pt idx="555">
                  <c:v>0</c:v>
                </c:pt>
                <c:pt idx="556">
                  <c:v>0</c:v>
                </c:pt>
                <c:pt idx="557">
                  <c:v>0</c:v>
                </c:pt>
                <c:pt idx="558">
                  <c:v>0</c:v>
                </c:pt>
                <c:pt idx="559">
                  <c:v>0</c:v>
                </c:pt>
                <c:pt idx="560">
                  <c:v>0</c:v>
                </c:pt>
                <c:pt idx="561">
                  <c:v>0</c:v>
                </c:pt>
                <c:pt idx="562">
                  <c:v>676.04566152626398</c:v>
                </c:pt>
                <c:pt idx="563">
                  <c:v>1209.67227443658</c:v>
                </c:pt>
                <c:pt idx="564">
                  <c:v>1461.4470213106999</c:v>
                </c:pt>
                <c:pt idx="565">
                  <c:v>1727.8781028753101</c:v>
                </c:pt>
                <c:pt idx="566">
                  <c:v>2038.01476080674</c:v>
                </c:pt>
                <c:pt idx="567">
                  <c:v>2216.0974454536799</c:v>
                </c:pt>
                <c:pt idx="568">
                  <c:v>2325.5956843410099</c:v>
                </c:pt>
                <c:pt idx="569">
                  <c:v>2037.25618300627</c:v>
                </c:pt>
                <c:pt idx="570">
                  <c:v>1586.6693078096</c:v>
                </c:pt>
                <c:pt idx="571">
                  <c:v>1178.1963477965101</c:v>
                </c:pt>
                <c:pt idx="572">
                  <c:v>379.42494491980199</c:v>
                </c:pt>
                <c:pt idx="573">
                  <c:v>217.55259311340001</c:v>
                </c:pt>
                <c:pt idx="574">
                  <c:v>61.254960684997499</c:v>
                </c:pt>
                <c:pt idx="575">
                  <c:v>0</c:v>
                </c:pt>
                <c:pt idx="576">
                  <c:v>0</c:v>
                </c:pt>
                <c:pt idx="577">
                  <c:v>0</c:v>
                </c:pt>
                <c:pt idx="578">
                  <c:v>0</c:v>
                </c:pt>
                <c:pt idx="579">
                  <c:v>0</c:v>
                </c:pt>
                <c:pt idx="580">
                  <c:v>0</c:v>
                </c:pt>
                <c:pt idx="581">
                  <c:v>0</c:v>
                </c:pt>
                <c:pt idx="582">
                  <c:v>0</c:v>
                </c:pt>
                <c:pt idx="583">
                  <c:v>0</c:v>
                </c:pt>
                <c:pt idx="584">
                  <c:v>0</c:v>
                </c:pt>
                <c:pt idx="585">
                  <c:v>0</c:v>
                </c:pt>
                <c:pt idx="586">
                  <c:v>245.02279678377701</c:v>
                </c:pt>
                <c:pt idx="587">
                  <c:v>1143.3953487907299</c:v>
                </c:pt>
                <c:pt idx="588">
                  <c:v>1408.7184640880801</c:v>
                </c:pt>
                <c:pt idx="589">
                  <c:v>1793.93179288851</c:v>
                </c:pt>
                <c:pt idx="590">
                  <c:v>1996.8074345671901</c:v>
                </c:pt>
                <c:pt idx="591">
                  <c:v>2250.9311673644802</c:v>
                </c:pt>
                <c:pt idx="592">
                  <c:v>2171.2170893669399</c:v>
                </c:pt>
                <c:pt idx="593">
                  <c:v>1751.1727732606601</c:v>
                </c:pt>
                <c:pt idx="594">
                  <c:v>1491.73176903323</c:v>
                </c:pt>
                <c:pt idx="595">
                  <c:v>1097.7550207035999</c:v>
                </c:pt>
                <c:pt idx="596">
                  <c:v>58.910543161342297</c:v>
                </c:pt>
                <c:pt idx="597">
                  <c:v>0</c:v>
                </c:pt>
                <c:pt idx="598">
                  <c:v>71.230454676298507</c:v>
                </c:pt>
                <c:pt idx="599">
                  <c:v>176.14411781345001</c:v>
                </c:pt>
                <c:pt idx="600">
                  <c:v>121.997698289192</c:v>
                </c:pt>
                <c:pt idx="601">
                  <c:v>49.482054339893502</c:v>
                </c:pt>
                <c:pt idx="602">
                  <c:v>0</c:v>
                </c:pt>
                <c:pt idx="603">
                  <c:v>0</c:v>
                </c:pt>
                <c:pt idx="604">
                  <c:v>0</c:v>
                </c:pt>
                <c:pt idx="605">
                  <c:v>0</c:v>
                </c:pt>
                <c:pt idx="606">
                  <c:v>0</c:v>
                </c:pt>
                <c:pt idx="607">
                  <c:v>0</c:v>
                </c:pt>
                <c:pt idx="608">
                  <c:v>0</c:v>
                </c:pt>
                <c:pt idx="609">
                  <c:v>0</c:v>
                </c:pt>
                <c:pt idx="610">
                  <c:v>0</c:v>
                </c:pt>
                <c:pt idx="611">
                  <c:v>106.373636423745</c:v>
                </c:pt>
                <c:pt idx="612">
                  <c:v>379.18513861126797</c:v>
                </c:pt>
                <c:pt idx="613">
                  <c:v>741.51834738530601</c:v>
                </c:pt>
                <c:pt idx="614">
                  <c:v>949.37745170761798</c:v>
                </c:pt>
                <c:pt idx="615">
                  <c:v>975.31409096577102</c:v>
                </c:pt>
                <c:pt idx="616">
                  <c:v>861.08793171468301</c:v>
                </c:pt>
                <c:pt idx="617">
                  <c:v>673.793702071555</c:v>
                </c:pt>
                <c:pt idx="618">
                  <c:v>479.42672740573801</c:v>
                </c:pt>
                <c:pt idx="619">
                  <c:v>310.80349244947502</c:v>
                </c:pt>
                <c:pt idx="620">
                  <c:v>178.38490270733001</c:v>
                </c:pt>
                <c:pt idx="621">
                  <c:v>49.921792996040097</c:v>
                </c:pt>
                <c:pt idx="622">
                  <c:v>0</c:v>
                </c:pt>
                <c:pt idx="623">
                  <c:v>0</c:v>
                </c:pt>
                <c:pt idx="624">
                  <c:v>0</c:v>
                </c:pt>
                <c:pt idx="625">
                  <c:v>0</c:v>
                </c:pt>
                <c:pt idx="626">
                  <c:v>0</c:v>
                </c:pt>
                <c:pt idx="627">
                  <c:v>0</c:v>
                </c:pt>
                <c:pt idx="628">
                  <c:v>0</c:v>
                </c:pt>
                <c:pt idx="629">
                  <c:v>0</c:v>
                </c:pt>
                <c:pt idx="630">
                  <c:v>0</c:v>
                </c:pt>
                <c:pt idx="631">
                  <c:v>0</c:v>
                </c:pt>
                <c:pt idx="632">
                  <c:v>0</c:v>
                </c:pt>
                <c:pt idx="633">
                  <c:v>0</c:v>
                </c:pt>
                <c:pt idx="634">
                  <c:v>85.851276911297802</c:v>
                </c:pt>
                <c:pt idx="635">
                  <c:v>217.95808913559699</c:v>
                </c:pt>
                <c:pt idx="636">
                  <c:v>642.74335770279004</c:v>
                </c:pt>
                <c:pt idx="637">
                  <c:v>988.02503255431304</c:v>
                </c:pt>
                <c:pt idx="638">
                  <c:v>1220.0173438970401</c:v>
                </c:pt>
                <c:pt idx="639">
                  <c:v>1237.1404987569799</c:v>
                </c:pt>
                <c:pt idx="640">
                  <c:v>1091.4862900259</c:v>
                </c:pt>
                <c:pt idx="641">
                  <c:v>863.34392709558904</c:v>
                </c:pt>
                <c:pt idx="642">
                  <c:v>633.99633777408599</c:v>
                </c:pt>
                <c:pt idx="643">
                  <c:v>444.62896897508301</c:v>
                </c:pt>
                <c:pt idx="644">
                  <c:v>285.09936487700901</c:v>
                </c:pt>
                <c:pt idx="645">
                  <c:v>151.49628946301499</c:v>
                </c:pt>
                <c:pt idx="646">
                  <c:v>12.354481262323601</c:v>
                </c:pt>
                <c:pt idx="647">
                  <c:v>0</c:v>
                </c:pt>
                <c:pt idx="648">
                  <c:v>0</c:v>
                </c:pt>
                <c:pt idx="649">
                  <c:v>0</c:v>
                </c:pt>
                <c:pt idx="650">
                  <c:v>0</c:v>
                </c:pt>
                <c:pt idx="651">
                  <c:v>0</c:v>
                </c:pt>
                <c:pt idx="652">
                  <c:v>0</c:v>
                </c:pt>
                <c:pt idx="653">
                  <c:v>0</c:v>
                </c:pt>
                <c:pt idx="654">
                  <c:v>0</c:v>
                </c:pt>
                <c:pt idx="655">
                  <c:v>0</c:v>
                </c:pt>
                <c:pt idx="656">
                  <c:v>0</c:v>
                </c:pt>
                <c:pt idx="657">
                  <c:v>0</c:v>
                </c:pt>
                <c:pt idx="658">
                  <c:v>1573.63163837258</c:v>
                </c:pt>
                <c:pt idx="659">
                  <c:v>1656.21551934069</c:v>
                </c:pt>
                <c:pt idx="660">
                  <c:v>2060.72328087599</c:v>
                </c:pt>
                <c:pt idx="661">
                  <c:v>2647.58215953731</c:v>
                </c:pt>
                <c:pt idx="662">
                  <c:v>3213.2005969443699</c:v>
                </c:pt>
                <c:pt idx="663">
                  <c:v>3279.9827303114598</c:v>
                </c:pt>
                <c:pt idx="664">
                  <c:v>3135.8553023211698</c:v>
                </c:pt>
                <c:pt idx="665">
                  <c:v>2593.4554272758901</c:v>
                </c:pt>
                <c:pt idx="666">
                  <c:v>2335.11379881638</c:v>
                </c:pt>
                <c:pt idx="667">
                  <c:v>1687.71637049838</c:v>
                </c:pt>
                <c:pt idx="668">
                  <c:v>940.90480488085495</c:v>
                </c:pt>
                <c:pt idx="669">
                  <c:v>709.19461527348301</c:v>
                </c:pt>
                <c:pt idx="670">
                  <c:v>493.24456963721298</c:v>
                </c:pt>
                <c:pt idx="671">
                  <c:v>312.27055104387398</c:v>
                </c:pt>
                <c:pt idx="672">
                  <c:v>50.164527313726801</c:v>
                </c:pt>
                <c:pt idx="673">
                  <c:v>0</c:v>
                </c:pt>
                <c:pt idx="674">
                  <c:v>0</c:v>
                </c:pt>
                <c:pt idx="675">
                  <c:v>0</c:v>
                </c:pt>
                <c:pt idx="676">
                  <c:v>0</c:v>
                </c:pt>
                <c:pt idx="677">
                  <c:v>0</c:v>
                </c:pt>
                <c:pt idx="678">
                  <c:v>0</c:v>
                </c:pt>
                <c:pt idx="679">
                  <c:v>0</c:v>
                </c:pt>
                <c:pt idx="680">
                  <c:v>0</c:v>
                </c:pt>
                <c:pt idx="681">
                  <c:v>424.53468953512299</c:v>
                </c:pt>
                <c:pt idx="682">
                  <c:v>1180.1652238200099</c:v>
                </c:pt>
                <c:pt idx="683">
                  <c:v>1843.8281515337701</c:v>
                </c:pt>
                <c:pt idx="684">
                  <c:v>2397.0644476840698</c:v>
                </c:pt>
                <c:pt idx="685">
                  <c:v>2874.9076163998102</c:v>
                </c:pt>
                <c:pt idx="686">
                  <c:v>3202.68853272963</c:v>
                </c:pt>
                <c:pt idx="687">
                  <c:v>3266.89078039893</c:v>
                </c:pt>
                <c:pt idx="688">
                  <c:v>3601.7310109827799</c:v>
                </c:pt>
                <c:pt idx="689">
                  <c:v>2870.6533719841</c:v>
                </c:pt>
                <c:pt idx="690">
                  <c:v>2420.6917085386099</c:v>
                </c:pt>
                <c:pt idx="691">
                  <c:v>1810.4539185456299</c:v>
                </c:pt>
                <c:pt idx="692">
                  <c:v>1002.08774443282</c:v>
                </c:pt>
                <c:pt idx="693">
                  <c:v>742.38366123343803</c:v>
                </c:pt>
                <c:pt idx="694">
                  <c:v>520.72204625555196</c:v>
                </c:pt>
                <c:pt idx="695">
                  <c:v>336.65584053828701</c:v>
                </c:pt>
                <c:pt idx="696">
                  <c:v>162.46372203548199</c:v>
                </c:pt>
                <c:pt idx="697">
                  <c:v>80.679204112042598</c:v>
                </c:pt>
                <c:pt idx="698">
                  <c:v>0</c:v>
                </c:pt>
                <c:pt idx="699">
                  <c:v>0</c:v>
                </c:pt>
                <c:pt idx="700">
                  <c:v>0</c:v>
                </c:pt>
                <c:pt idx="701">
                  <c:v>0</c:v>
                </c:pt>
                <c:pt idx="702">
                  <c:v>0</c:v>
                </c:pt>
                <c:pt idx="703">
                  <c:v>0</c:v>
                </c:pt>
                <c:pt idx="704">
                  <c:v>0</c:v>
                </c:pt>
                <c:pt idx="705">
                  <c:v>1104.14482070748</c:v>
                </c:pt>
                <c:pt idx="706">
                  <c:v>1540.8260473517801</c:v>
                </c:pt>
                <c:pt idx="707">
                  <c:v>2248.9331492848601</c:v>
                </c:pt>
                <c:pt idx="708">
                  <c:v>2815.1672066526498</c:v>
                </c:pt>
                <c:pt idx="709">
                  <c:v>4163.2678400733103</c:v>
                </c:pt>
                <c:pt idx="710">
                  <c:v>3681.78967788011</c:v>
                </c:pt>
                <c:pt idx="711">
                  <c:v>3687.3214796632801</c:v>
                </c:pt>
                <c:pt idx="712">
                  <c:v>4026.6031463024201</c:v>
                </c:pt>
                <c:pt idx="713">
                  <c:v>3232.3411515909902</c:v>
                </c:pt>
                <c:pt idx="714">
                  <c:v>2718.3181092866498</c:v>
                </c:pt>
                <c:pt idx="715">
                  <c:v>2072.43709881727</c:v>
                </c:pt>
                <c:pt idx="716">
                  <c:v>1201.6295528447999</c:v>
                </c:pt>
                <c:pt idx="717">
                  <c:v>921.45285779150799</c:v>
                </c:pt>
                <c:pt idx="718">
                  <c:v>690.47587955914503</c:v>
                </c:pt>
                <c:pt idx="719">
                  <c:v>496.53269130390498</c:v>
                </c:pt>
                <c:pt idx="720">
                  <c:v>352.91944265915299</c:v>
                </c:pt>
                <c:pt idx="721">
                  <c:v>245.67823474877</c:v>
                </c:pt>
                <c:pt idx="722">
                  <c:v>152.44164418781801</c:v>
                </c:pt>
                <c:pt idx="723">
                  <c:v>41.263862253803801</c:v>
                </c:pt>
                <c:pt idx="724">
                  <c:v>0</c:v>
                </c:pt>
                <c:pt idx="725">
                  <c:v>0</c:v>
                </c:pt>
                <c:pt idx="726">
                  <c:v>0</c:v>
                </c:pt>
                <c:pt idx="727">
                  <c:v>0</c:v>
                </c:pt>
                <c:pt idx="728">
                  <c:v>0</c:v>
                </c:pt>
                <c:pt idx="729">
                  <c:v>1002.89469884065</c:v>
                </c:pt>
                <c:pt idx="730">
                  <c:v>2040.6187393405801</c:v>
                </c:pt>
                <c:pt idx="731">
                  <c:v>2304.0071736490199</c:v>
                </c:pt>
                <c:pt idx="732">
                  <c:v>2693.66506612803</c:v>
                </c:pt>
                <c:pt idx="733">
                  <c:v>2658.67061474105</c:v>
                </c:pt>
                <c:pt idx="734">
                  <c:v>3219.5317959991198</c:v>
                </c:pt>
                <c:pt idx="735">
                  <c:v>3905.23265819162</c:v>
                </c:pt>
                <c:pt idx="736">
                  <c:v>3427.9016861735099</c:v>
                </c:pt>
                <c:pt idx="737">
                  <c:v>2744.9066801233198</c:v>
                </c:pt>
                <c:pt idx="738">
                  <c:v>2329.34573755981</c:v>
                </c:pt>
                <c:pt idx="739">
                  <c:v>1686.7127584047901</c:v>
                </c:pt>
                <c:pt idx="740">
                  <c:v>952.79122322406499</c:v>
                </c:pt>
                <c:pt idx="741">
                  <c:v>701.80389301673904</c:v>
                </c:pt>
                <c:pt idx="742">
                  <c:v>511.97351520130502</c:v>
                </c:pt>
                <c:pt idx="743">
                  <c:v>362.41187287039497</c:v>
                </c:pt>
                <c:pt idx="744">
                  <c:v>237.91276204971999</c:v>
                </c:pt>
                <c:pt idx="745">
                  <c:v>129.26893830783999</c:v>
                </c:pt>
                <c:pt idx="746">
                  <c:v>30.823773211259201</c:v>
                </c:pt>
                <c:pt idx="747">
                  <c:v>0</c:v>
                </c:pt>
                <c:pt idx="748">
                  <c:v>0</c:v>
                </c:pt>
                <c:pt idx="749">
                  <c:v>0</c:v>
                </c:pt>
                <c:pt idx="750">
                  <c:v>0</c:v>
                </c:pt>
                <c:pt idx="751">
                  <c:v>0</c:v>
                </c:pt>
                <c:pt idx="752">
                  <c:v>0</c:v>
                </c:pt>
                <c:pt idx="753">
                  <c:v>904.18135395448201</c:v>
                </c:pt>
                <c:pt idx="754">
                  <c:v>1928.7359832540501</c:v>
                </c:pt>
                <c:pt idx="755">
                  <c:v>2155.35307278339</c:v>
                </c:pt>
                <c:pt idx="756">
                  <c:v>1814.6638053398699</c:v>
                </c:pt>
                <c:pt idx="757">
                  <c:v>2792.14128726237</c:v>
                </c:pt>
                <c:pt idx="758">
                  <c:v>3115.0790453299301</c:v>
                </c:pt>
                <c:pt idx="759">
                  <c:v>3061.39037223167</c:v>
                </c:pt>
                <c:pt idx="760">
                  <c:v>2952.8404783631299</c:v>
                </c:pt>
                <c:pt idx="761">
                  <c:v>2618.1811360013498</c:v>
                </c:pt>
                <c:pt idx="762">
                  <c:v>2314.2891202268402</c:v>
                </c:pt>
                <c:pt idx="763">
                  <c:v>1776.25104583793</c:v>
                </c:pt>
                <c:pt idx="764">
                  <c:v>1005.30020950446</c:v>
                </c:pt>
                <c:pt idx="765">
                  <c:v>793.39649170323503</c:v>
                </c:pt>
                <c:pt idx="766">
                  <c:v>619.23646179109596</c:v>
                </c:pt>
                <c:pt idx="767">
                  <c:v>465.86525706489999</c:v>
                </c:pt>
                <c:pt idx="768">
                  <c:v>338.07258324346901</c:v>
                </c:pt>
                <c:pt idx="769">
                  <c:v>232.135052035923</c:v>
                </c:pt>
                <c:pt idx="770">
                  <c:v>130.350767050993</c:v>
                </c:pt>
                <c:pt idx="771">
                  <c:v>39.062659659537303</c:v>
                </c:pt>
                <c:pt idx="772">
                  <c:v>0</c:v>
                </c:pt>
                <c:pt idx="773">
                  <c:v>0</c:v>
                </c:pt>
                <c:pt idx="774">
                  <c:v>0</c:v>
                </c:pt>
                <c:pt idx="775">
                  <c:v>0</c:v>
                </c:pt>
                <c:pt idx="776">
                  <c:v>0</c:v>
                </c:pt>
                <c:pt idx="777">
                  <c:v>0</c:v>
                </c:pt>
                <c:pt idx="778">
                  <c:v>600.10574801244604</c:v>
                </c:pt>
                <c:pt idx="779">
                  <c:v>739.23080660315702</c:v>
                </c:pt>
                <c:pt idx="780">
                  <c:v>1144.7551283232999</c:v>
                </c:pt>
                <c:pt idx="781">
                  <c:v>2064.7353547958201</c:v>
                </c:pt>
                <c:pt idx="782">
                  <c:v>1763.2765429712099</c:v>
                </c:pt>
                <c:pt idx="783">
                  <c:v>1734.3028928569099</c:v>
                </c:pt>
                <c:pt idx="784">
                  <c:v>1602.7077476529901</c:v>
                </c:pt>
                <c:pt idx="785">
                  <c:v>1385.81178302693</c:v>
                </c:pt>
                <c:pt idx="786">
                  <c:v>1221.2187649868099</c:v>
                </c:pt>
                <c:pt idx="787">
                  <c:v>1075.3511917231201</c:v>
                </c:pt>
                <c:pt idx="788">
                  <c:v>997.18973420064003</c:v>
                </c:pt>
                <c:pt idx="789">
                  <c:v>818.483147533958</c:v>
                </c:pt>
                <c:pt idx="790">
                  <c:v>584.835850430444</c:v>
                </c:pt>
                <c:pt idx="791">
                  <c:v>363.28587800910998</c:v>
                </c:pt>
                <c:pt idx="792">
                  <c:v>200.96754364233999</c:v>
                </c:pt>
                <c:pt idx="793">
                  <c:v>73.576362029963093</c:v>
                </c:pt>
                <c:pt idx="794">
                  <c:v>0</c:v>
                </c:pt>
                <c:pt idx="795">
                  <c:v>0</c:v>
                </c:pt>
                <c:pt idx="796">
                  <c:v>0</c:v>
                </c:pt>
                <c:pt idx="797">
                  <c:v>0</c:v>
                </c:pt>
                <c:pt idx="798">
                  <c:v>0</c:v>
                </c:pt>
                <c:pt idx="799">
                  <c:v>0</c:v>
                </c:pt>
                <c:pt idx="800">
                  <c:v>0</c:v>
                </c:pt>
                <c:pt idx="801">
                  <c:v>0</c:v>
                </c:pt>
                <c:pt idx="802">
                  <c:v>47.3825882395425</c:v>
                </c:pt>
                <c:pt idx="803">
                  <c:v>481.68386504343198</c:v>
                </c:pt>
                <c:pt idx="804">
                  <c:v>895.34515310006304</c:v>
                </c:pt>
                <c:pt idx="805">
                  <c:v>1204.9121017213499</c:v>
                </c:pt>
                <c:pt idx="806">
                  <c:v>1512.06748565106</c:v>
                </c:pt>
                <c:pt idx="807">
                  <c:v>1413.82757113613</c:v>
                </c:pt>
                <c:pt idx="808">
                  <c:v>1349.3811358118801</c:v>
                </c:pt>
                <c:pt idx="809">
                  <c:v>1175.8985251171</c:v>
                </c:pt>
                <c:pt idx="810">
                  <c:v>918.57430474744103</c:v>
                </c:pt>
                <c:pt idx="811">
                  <c:v>653.21940312452398</c:v>
                </c:pt>
                <c:pt idx="812">
                  <c:v>420.46121805214199</c:v>
                </c:pt>
                <c:pt idx="813">
                  <c:v>253.13146009761499</c:v>
                </c:pt>
                <c:pt idx="814">
                  <c:v>114.321038104035</c:v>
                </c:pt>
                <c:pt idx="815">
                  <c:v>10.5265069163364</c:v>
                </c:pt>
                <c:pt idx="816">
                  <c:v>0</c:v>
                </c:pt>
                <c:pt idx="817">
                  <c:v>0</c:v>
                </c:pt>
                <c:pt idx="818">
                  <c:v>0</c:v>
                </c:pt>
                <c:pt idx="819">
                  <c:v>0</c:v>
                </c:pt>
                <c:pt idx="820">
                  <c:v>0</c:v>
                </c:pt>
                <c:pt idx="821">
                  <c:v>0</c:v>
                </c:pt>
                <c:pt idx="822">
                  <c:v>0</c:v>
                </c:pt>
                <c:pt idx="823">
                  <c:v>0</c:v>
                </c:pt>
                <c:pt idx="824">
                  <c:v>0</c:v>
                </c:pt>
                <c:pt idx="825">
                  <c:v>321.67719414848199</c:v>
                </c:pt>
                <c:pt idx="826">
                  <c:v>1113.59470447339</c:v>
                </c:pt>
                <c:pt idx="827">
                  <c:v>1825.1287881299399</c:v>
                </c:pt>
                <c:pt idx="828">
                  <c:v>1861.38920995327</c:v>
                </c:pt>
                <c:pt idx="829">
                  <c:v>2348.0885755211698</c:v>
                </c:pt>
                <c:pt idx="830">
                  <c:v>2649.2464835578598</c:v>
                </c:pt>
                <c:pt idx="831">
                  <c:v>2749.4481045296602</c:v>
                </c:pt>
                <c:pt idx="832">
                  <c:v>2801.8493299604002</c:v>
                </c:pt>
                <c:pt idx="833">
                  <c:v>2244.75038797859</c:v>
                </c:pt>
                <c:pt idx="834">
                  <c:v>2004.2821074314299</c:v>
                </c:pt>
                <c:pt idx="835">
                  <c:v>1389.42637903176</c:v>
                </c:pt>
                <c:pt idx="836">
                  <c:v>653.10328412736101</c:v>
                </c:pt>
                <c:pt idx="837">
                  <c:v>447.63335074352398</c:v>
                </c:pt>
                <c:pt idx="838">
                  <c:v>273.44997375549099</c:v>
                </c:pt>
                <c:pt idx="839">
                  <c:v>104.377754714449</c:v>
                </c:pt>
                <c:pt idx="840">
                  <c:v>0</c:v>
                </c:pt>
                <c:pt idx="841">
                  <c:v>0</c:v>
                </c:pt>
                <c:pt idx="842">
                  <c:v>0</c:v>
                </c:pt>
                <c:pt idx="843">
                  <c:v>0</c:v>
                </c:pt>
                <c:pt idx="844">
                  <c:v>0</c:v>
                </c:pt>
                <c:pt idx="845">
                  <c:v>0</c:v>
                </c:pt>
                <c:pt idx="846">
                  <c:v>0</c:v>
                </c:pt>
                <c:pt idx="847">
                  <c:v>0</c:v>
                </c:pt>
                <c:pt idx="848">
                  <c:v>0</c:v>
                </c:pt>
                <c:pt idx="849">
                  <c:v>0</c:v>
                </c:pt>
                <c:pt idx="850">
                  <c:v>863.94299859249304</c:v>
                </c:pt>
                <c:pt idx="851">
                  <c:v>1478.9544865187099</c:v>
                </c:pt>
                <c:pt idx="852">
                  <c:v>1936.4625233951299</c:v>
                </c:pt>
                <c:pt idx="853">
                  <c:v>2551.5225379449298</c:v>
                </c:pt>
                <c:pt idx="854">
                  <c:v>3042.70483900625</c:v>
                </c:pt>
                <c:pt idx="855">
                  <c:v>3204.8583769673301</c:v>
                </c:pt>
                <c:pt idx="856">
                  <c:v>3080.8616724397002</c:v>
                </c:pt>
                <c:pt idx="857">
                  <c:v>2651.1934834342801</c:v>
                </c:pt>
                <c:pt idx="858">
                  <c:v>2270.6396894875302</c:v>
                </c:pt>
                <c:pt idx="859">
                  <c:v>1675.5779260219099</c:v>
                </c:pt>
                <c:pt idx="860">
                  <c:v>882.13656859820401</c:v>
                </c:pt>
                <c:pt idx="861">
                  <c:v>638.22500840646899</c:v>
                </c:pt>
                <c:pt idx="862">
                  <c:v>436.94865218477202</c:v>
                </c:pt>
                <c:pt idx="863">
                  <c:v>273.54423265716702</c:v>
                </c:pt>
                <c:pt idx="864">
                  <c:v>171.54443800966001</c:v>
                </c:pt>
                <c:pt idx="865">
                  <c:v>114.07232192212101</c:v>
                </c:pt>
                <c:pt idx="866">
                  <c:v>76.4176463518845</c:v>
                </c:pt>
                <c:pt idx="867">
                  <c:v>64.722549130102706</c:v>
                </c:pt>
                <c:pt idx="868">
                  <c:v>70.300739277782895</c:v>
                </c:pt>
                <c:pt idx="869">
                  <c:v>98.362994369136501</c:v>
                </c:pt>
                <c:pt idx="870">
                  <c:v>114.043474116483</c:v>
                </c:pt>
                <c:pt idx="871">
                  <c:v>958.17933820637097</c:v>
                </c:pt>
                <c:pt idx="872">
                  <c:v>1149.1124397610599</c:v>
                </c:pt>
                <c:pt idx="873">
                  <c:v>1575.7717422185401</c:v>
                </c:pt>
                <c:pt idx="874">
                  <c:v>2110.0612120707301</c:v>
                </c:pt>
                <c:pt idx="875">
                  <c:v>2857.5256989352501</c:v>
                </c:pt>
                <c:pt idx="876">
                  <c:v>2913.2524298324702</c:v>
                </c:pt>
                <c:pt idx="877">
                  <c:v>3068.15342075118</c:v>
                </c:pt>
                <c:pt idx="878">
                  <c:v>2828.5239007992</c:v>
                </c:pt>
                <c:pt idx="879">
                  <c:v>2937.6838324299401</c:v>
                </c:pt>
                <c:pt idx="880">
                  <c:v>2885.1584840322398</c:v>
                </c:pt>
                <c:pt idx="881">
                  <c:v>2543.3820094435901</c:v>
                </c:pt>
                <c:pt idx="882">
                  <c:v>2511.1148158880301</c:v>
                </c:pt>
                <c:pt idx="883">
                  <c:v>1834.0322663760201</c:v>
                </c:pt>
                <c:pt idx="884">
                  <c:v>1096.5304726204199</c:v>
                </c:pt>
                <c:pt idx="885">
                  <c:v>839.25218881285696</c:v>
                </c:pt>
                <c:pt idx="886">
                  <c:v>668.68996236915405</c:v>
                </c:pt>
                <c:pt idx="887">
                  <c:v>519.75060330470103</c:v>
                </c:pt>
                <c:pt idx="888">
                  <c:v>410.99034528062401</c:v>
                </c:pt>
                <c:pt idx="889">
                  <c:v>331.99208906509602</c:v>
                </c:pt>
                <c:pt idx="890">
                  <c:v>270.808793408214</c:v>
                </c:pt>
                <c:pt idx="891">
                  <c:v>235.51854466273201</c:v>
                </c:pt>
                <c:pt idx="892">
                  <c:v>219.73075304017101</c:v>
                </c:pt>
                <c:pt idx="893">
                  <c:v>221.094404482111</c:v>
                </c:pt>
                <c:pt idx="894">
                  <c:v>222.52534840650901</c:v>
                </c:pt>
                <c:pt idx="895">
                  <c:v>1104.5786727125101</c:v>
                </c:pt>
                <c:pt idx="896">
                  <c:v>1269.84745130033</c:v>
                </c:pt>
                <c:pt idx="897">
                  <c:v>1789.33935635954</c:v>
                </c:pt>
                <c:pt idx="898">
                  <c:v>2308.3332198490798</c:v>
                </c:pt>
                <c:pt idx="899">
                  <c:v>3503.98291170637</c:v>
                </c:pt>
                <c:pt idx="900">
                  <c:v>3710.5094424273402</c:v>
                </c:pt>
                <c:pt idx="901">
                  <c:v>3969.49252099656</c:v>
                </c:pt>
                <c:pt idx="902">
                  <c:v>4301.13746234666</c:v>
                </c:pt>
                <c:pt idx="903">
                  <c:v>5467.3572800113297</c:v>
                </c:pt>
                <c:pt idx="904">
                  <c:v>4130.3161582940802</c:v>
                </c:pt>
                <c:pt idx="905">
                  <c:v>3301.94501340331</c:v>
                </c:pt>
                <c:pt idx="906">
                  <c:v>2849.4679997179601</c:v>
                </c:pt>
                <c:pt idx="907">
                  <c:v>2221.30100876898</c:v>
                </c:pt>
                <c:pt idx="908">
                  <c:v>1421.41163094905</c:v>
                </c:pt>
                <c:pt idx="909">
                  <c:v>1169.50747324347</c:v>
                </c:pt>
                <c:pt idx="910">
                  <c:v>938.47909984682099</c:v>
                </c:pt>
                <c:pt idx="911">
                  <c:v>733.62823086803303</c:v>
                </c:pt>
                <c:pt idx="912">
                  <c:v>563.87350312770297</c:v>
                </c:pt>
                <c:pt idx="913">
                  <c:v>424.23990610394299</c:v>
                </c:pt>
                <c:pt idx="914">
                  <c:v>307.87395660880497</c:v>
                </c:pt>
                <c:pt idx="915">
                  <c:v>220.59600081832201</c:v>
                </c:pt>
                <c:pt idx="916">
                  <c:v>148.874292062698</c:v>
                </c:pt>
                <c:pt idx="917">
                  <c:v>80.617375054497401</c:v>
                </c:pt>
                <c:pt idx="918">
                  <c:v>47.610487548268303</c:v>
                </c:pt>
                <c:pt idx="919">
                  <c:v>874.948252697155</c:v>
                </c:pt>
                <c:pt idx="920">
                  <c:v>1058.4770996065299</c:v>
                </c:pt>
                <c:pt idx="921">
                  <c:v>1548.7080304357701</c:v>
                </c:pt>
                <c:pt idx="922">
                  <c:v>2754.3032740086101</c:v>
                </c:pt>
                <c:pt idx="923">
                  <c:v>2958.4225259689401</c:v>
                </c:pt>
                <c:pt idx="924">
                  <c:v>3259.4476161001198</c:v>
                </c:pt>
                <c:pt idx="925">
                  <c:v>4287.5155215960804</c:v>
                </c:pt>
                <c:pt idx="926">
                  <c:v>4228.92039163139</c:v>
                </c:pt>
                <c:pt idx="927">
                  <c:v>4349.06124953372</c:v>
                </c:pt>
                <c:pt idx="928">
                  <c:v>3766.2468851907201</c:v>
                </c:pt>
                <c:pt idx="929">
                  <c:v>3180.63610594701</c:v>
                </c:pt>
                <c:pt idx="930">
                  <c:v>3098.58675764086</c:v>
                </c:pt>
                <c:pt idx="931">
                  <c:v>2223.0212599015099</c:v>
                </c:pt>
                <c:pt idx="932">
                  <c:v>1223.47616047163</c:v>
                </c:pt>
                <c:pt idx="933">
                  <c:v>1063.8888591933601</c:v>
                </c:pt>
                <c:pt idx="934">
                  <c:v>814.77739141494396</c:v>
                </c:pt>
                <c:pt idx="935">
                  <c:v>613.481574074847</c:v>
                </c:pt>
                <c:pt idx="936">
                  <c:v>450.27123420590999</c:v>
                </c:pt>
                <c:pt idx="937">
                  <c:v>321.10811419454501</c:v>
                </c:pt>
                <c:pt idx="938">
                  <c:v>207.996402422892</c:v>
                </c:pt>
                <c:pt idx="939">
                  <c:v>107.276843446661</c:v>
                </c:pt>
                <c:pt idx="940">
                  <c:v>17.470854986954102</c:v>
                </c:pt>
                <c:pt idx="941">
                  <c:v>0</c:v>
                </c:pt>
                <c:pt idx="942">
                  <c:v>0</c:v>
                </c:pt>
                <c:pt idx="943">
                  <c:v>0</c:v>
                </c:pt>
                <c:pt idx="944">
                  <c:v>0</c:v>
                </c:pt>
                <c:pt idx="945">
                  <c:v>147.912448988135</c:v>
                </c:pt>
                <c:pt idx="946">
                  <c:v>341.22724802177601</c:v>
                </c:pt>
                <c:pt idx="947">
                  <c:v>946.57131351183205</c:v>
                </c:pt>
                <c:pt idx="948">
                  <c:v>1573.6517007223999</c:v>
                </c:pt>
                <c:pt idx="949">
                  <c:v>1911.28674542821</c:v>
                </c:pt>
                <c:pt idx="950">
                  <c:v>1860.7052681253199</c:v>
                </c:pt>
                <c:pt idx="951">
                  <c:v>1984.2043347434301</c:v>
                </c:pt>
                <c:pt idx="952">
                  <c:v>1722.67958031189</c:v>
                </c:pt>
                <c:pt idx="953">
                  <c:v>1515.40784542303</c:v>
                </c:pt>
                <c:pt idx="954">
                  <c:v>1100.91522141065</c:v>
                </c:pt>
                <c:pt idx="955">
                  <c:v>1035.2536020623299</c:v>
                </c:pt>
                <c:pt idx="956">
                  <c:v>784.07708382727503</c:v>
                </c:pt>
                <c:pt idx="957">
                  <c:v>597.57814216592396</c:v>
                </c:pt>
                <c:pt idx="958">
                  <c:v>458.53293426466502</c:v>
                </c:pt>
                <c:pt idx="959">
                  <c:v>346.20946203715101</c:v>
                </c:pt>
                <c:pt idx="960">
                  <c:v>250.30776796821499</c:v>
                </c:pt>
                <c:pt idx="961">
                  <c:v>167.559148497911</c:v>
                </c:pt>
                <c:pt idx="962">
                  <c:v>83.485672782024096</c:v>
                </c:pt>
                <c:pt idx="963">
                  <c:v>13.0935431992585</c:v>
                </c:pt>
                <c:pt idx="964">
                  <c:v>0</c:v>
                </c:pt>
                <c:pt idx="965">
                  <c:v>0</c:v>
                </c:pt>
                <c:pt idx="966">
                  <c:v>0</c:v>
                </c:pt>
                <c:pt idx="967">
                  <c:v>0</c:v>
                </c:pt>
                <c:pt idx="968">
                  <c:v>0</c:v>
                </c:pt>
                <c:pt idx="969">
                  <c:v>0</c:v>
                </c:pt>
                <c:pt idx="970">
                  <c:v>114.106665637384</c:v>
                </c:pt>
                <c:pt idx="971">
                  <c:v>621.91222888114703</c:v>
                </c:pt>
                <c:pt idx="972">
                  <c:v>947.08201536104002</c:v>
                </c:pt>
                <c:pt idx="973">
                  <c:v>1557.3706928476799</c:v>
                </c:pt>
                <c:pt idx="974">
                  <c:v>1748.0832820686501</c:v>
                </c:pt>
                <c:pt idx="975">
                  <c:v>1770.5337563411799</c:v>
                </c:pt>
                <c:pt idx="976">
                  <c:v>1644.2410158688699</c:v>
                </c:pt>
                <c:pt idx="977">
                  <c:v>1434.93778705926</c:v>
                </c:pt>
                <c:pt idx="978">
                  <c:v>1175.7150849417101</c:v>
                </c:pt>
                <c:pt idx="979">
                  <c:v>935.51193182346901</c:v>
                </c:pt>
                <c:pt idx="980">
                  <c:v>718.00406331779504</c:v>
                </c:pt>
                <c:pt idx="981">
                  <c:v>533.58047403000398</c:v>
                </c:pt>
                <c:pt idx="982">
                  <c:v>377.19109720939099</c:v>
                </c:pt>
                <c:pt idx="983">
                  <c:v>247.26994591302699</c:v>
                </c:pt>
                <c:pt idx="984">
                  <c:v>141.52975741176101</c:v>
                </c:pt>
                <c:pt idx="985">
                  <c:v>51.395022120349999</c:v>
                </c:pt>
                <c:pt idx="986">
                  <c:v>0</c:v>
                </c:pt>
                <c:pt idx="987">
                  <c:v>0</c:v>
                </c:pt>
                <c:pt idx="988">
                  <c:v>0</c:v>
                </c:pt>
                <c:pt idx="989">
                  <c:v>0</c:v>
                </c:pt>
                <c:pt idx="990">
                  <c:v>0</c:v>
                </c:pt>
                <c:pt idx="991">
                  <c:v>0</c:v>
                </c:pt>
                <c:pt idx="992">
                  <c:v>0</c:v>
                </c:pt>
                <c:pt idx="993">
                  <c:v>375.86475307722901</c:v>
                </c:pt>
                <c:pt idx="994">
                  <c:v>1351.0568664715499</c:v>
                </c:pt>
                <c:pt idx="995">
                  <c:v>1979.70316860708</c:v>
                </c:pt>
                <c:pt idx="996">
                  <c:v>2530.3124491254598</c:v>
                </c:pt>
                <c:pt idx="997">
                  <c:v>2789.9463669237598</c:v>
                </c:pt>
                <c:pt idx="998">
                  <c:v>3204.2092338636999</c:v>
                </c:pt>
                <c:pt idx="999">
                  <c:v>3064.2890207697901</c:v>
                </c:pt>
                <c:pt idx="1000">
                  <c:v>2741.9219349054001</c:v>
                </c:pt>
                <c:pt idx="1001">
                  <c:v>2679.4979068187499</c:v>
                </c:pt>
                <c:pt idx="1002">
                  <c:v>2138.5681445596101</c:v>
                </c:pt>
                <c:pt idx="1003">
                  <c:v>1556.24276356617</c:v>
                </c:pt>
                <c:pt idx="1004">
                  <c:v>770.00863277980397</c:v>
                </c:pt>
                <c:pt idx="1005">
                  <c:v>562.94617752038903</c:v>
                </c:pt>
                <c:pt idx="1006">
                  <c:v>404.455337781781</c:v>
                </c:pt>
                <c:pt idx="1007">
                  <c:v>281.09868296155702</c:v>
                </c:pt>
                <c:pt idx="1008">
                  <c:v>159.42458319925399</c:v>
                </c:pt>
                <c:pt idx="1009">
                  <c:v>39.553443743651002</c:v>
                </c:pt>
                <c:pt idx="1010">
                  <c:v>0</c:v>
                </c:pt>
                <c:pt idx="1011">
                  <c:v>0</c:v>
                </c:pt>
                <c:pt idx="1012">
                  <c:v>0</c:v>
                </c:pt>
                <c:pt idx="1013">
                  <c:v>0</c:v>
                </c:pt>
                <c:pt idx="1014">
                  <c:v>0</c:v>
                </c:pt>
                <c:pt idx="1015">
                  <c:v>0</c:v>
                </c:pt>
                <c:pt idx="1016">
                  <c:v>0</c:v>
                </c:pt>
                <c:pt idx="1017">
                  <c:v>604.728501044719</c:v>
                </c:pt>
                <c:pt idx="1018">
                  <c:v>1574.9901279809601</c:v>
                </c:pt>
                <c:pt idx="1019">
                  <c:v>2305.4500259393899</c:v>
                </c:pt>
                <c:pt idx="1020">
                  <c:v>2719.3581447633501</c:v>
                </c:pt>
                <c:pt idx="1021">
                  <c:v>2942.5679641431898</c:v>
                </c:pt>
                <c:pt idx="1022">
                  <c:v>4651.1955891329699</c:v>
                </c:pt>
                <c:pt idx="1023">
                  <c:v>2876.3397304186801</c:v>
                </c:pt>
                <c:pt idx="1024">
                  <c:v>3440.4321363351401</c:v>
                </c:pt>
                <c:pt idx="1025">
                  <c:v>2664.7729307659301</c:v>
                </c:pt>
                <c:pt idx="1026">
                  <c:v>1989.84638042094</c:v>
                </c:pt>
                <c:pt idx="1027">
                  <c:v>1378.9856828653899</c:v>
                </c:pt>
                <c:pt idx="1028">
                  <c:v>624.38367980279895</c:v>
                </c:pt>
                <c:pt idx="1029">
                  <c:v>444.21286871745201</c:v>
                </c:pt>
                <c:pt idx="1030">
                  <c:v>312.95542823845602</c:v>
                </c:pt>
                <c:pt idx="1031">
                  <c:v>211.954778410057</c:v>
                </c:pt>
                <c:pt idx="1032">
                  <c:v>76.604824823739406</c:v>
                </c:pt>
                <c:pt idx="1033">
                  <c:v>0</c:v>
                </c:pt>
                <c:pt idx="1034">
                  <c:v>0</c:v>
                </c:pt>
                <c:pt idx="1035">
                  <c:v>0</c:v>
                </c:pt>
                <c:pt idx="1036">
                  <c:v>0</c:v>
                </c:pt>
                <c:pt idx="1037">
                  <c:v>0</c:v>
                </c:pt>
                <c:pt idx="1038">
                  <c:v>0</c:v>
                </c:pt>
                <c:pt idx="1039">
                  <c:v>0</c:v>
                </c:pt>
                <c:pt idx="1040">
                  <c:v>0</c:v>
                </c:pt>
                <c:pt idx="1041">
                  <c:v>371.798116967547</c:v>
                </c:pt>
                <c:pt idx="1042">
                  <c:v>1109.4834684690099</c:v>
                </c:pt>
                <c:pt idx="1043">
                  <c:v>1788.65413714903</c:v>
                </c:pt>
                <c:pt idx="1044">
                  <c:v>1785.11064757903</c:v>
                </c:pt>
                <c:pt idx="1045">
                  <c:v>2176.64466556451</c:v>
                </c:pt>
                <c:pt idx="1046">
                  <c:v>2574.3775282076299</c:v>
                </c:pt>
                <c:pt idx="1047">
                  <c:v>2494.12774394396</c:v>
                </c:pt>
                <c:pt idx="1048">
                  <c:v>2681.0819168277599</c:v>
                </c:pt>
                <c:pt idx="1049">
                  <c:v>2330.5020902056999</c:v>
                </c:pt>
                <c:pt idx="1050">
                  <c:v>1866.5880728668999</c:v>
                </c:pt>
                <c:pt idx="1051">
                  <c:v>1427.8318248784101</c:v>
                </c:pt>
                <c:pt idx="1052">
                  <c:v>605.069971151554</c:v>
                </c:pt>
                <c:pt idx="1053">
                  <c:v>425.28526794629602</c:v>
                </c:pt>
                <c:pt idx="1054">
                  <c:v>293.726324969845</c:v>
                </c:pt>
                <c:pt idx="1055">
                  <c:v>187.89742206422801</c:v>
                </c:pt>
                <c:pt idx="1056">
                  <c:v>27.701359870924499</c:v>
                </c:pt>
                <c:pt idx="1057">
                  <c:v>0</c:v>
                </c:pt>
                <c:pt idx="1058">
                  <c:v>0</c:v>
                </c:pt>
                <c:pt idx="1059">
                  <c:v>0</c:v>
                </c:pt>
                <c:pt idx="1060">
                  <c:v>0</c:v>
                </c:pt>
                <c:pt idx="1061">
                  <c:v>0</c:v>
                </c:pt>
                <c:pt idx="1062">
                  <c:v>0</c:v>
                </c:pt>
                <c:pt idx="1063">
                  <c:v>0</c:v>
                </c:pt>
                <c:pt idx="1064">
                  <c:v>0</c:v>
                </c:pt>
                <c:pt idx="1065">
                  <c:v>0</c:v>
                </c:pt>
                <c:pt idx="1066">
                  <c:v>874.35311665514996</c:v>
                </c:pt>
                <c:pt idx="1067">
                  <c:v>1306.6841930198</c:v>
                </c:pt>
                <c:pt idx="1068">
                  <c:v>1712.61878702939</c:v>
                </c:pt>
                <c:pt idx="1069">
                  <c:v>2193.4016770948301</c:v>
                </c:pt>
                <c:pt idx="1070">
                  <c:v>2536.7223016020798</c:v>
                </c:pt>
                <c:pt idx="1071">
                  <c:v>3030.5003824947999</c:v>
                </c:pt>
                <c:pt idx="1072">
                  <c:v>2483.6685234387101</c:v>
                </c:pt>
                <c:pt idx="1073">
                  <c:v>2060.5232090586901</c:v>
                </c:pt>
                <c:pt idx="1074">
                  <c:v>1952.7450538355699</c:v>
                </c:pt>
                <c:pt idx="1075">
                  <c:v>1260.1127805946701</c:v>
                </c:pt>
                <c:pt idx="1076">
                  <c:v>491.877675896695</c:v>
                </c:pt>
                <c:pt idx="1077">
                  <c:v>313.82109565868501</c:v>
                </c:pt>
                <c:pt idx="1078">
                  <c:v>164.719177637645</c:v>
                </c:pt>
                <c:pt idx="1079">
                  <c:v>38.444438540283699</c:v>
                </c:pt>
                <c:pt idx="1080">
                  <c:v>0</c:v>
                </c:pt>
                <c:pt idx="1081">
                  <c:v>0</c:v>
                </c:pt>
                <c:pt idx="1082">
                  <c:v>0</c:v>
                </c:pt>
                <c:pt idx="1083">
                  <c:v>0</c:v>
                </c:pt>
                <c:pt idx="1084">
                  <c:v>0</c:v>
                </c:pt>
                <c:pt idx="1085">
                  <c:v>0</c:v>
                </c:pt>
                <c:pt idx="1086">
                  <c:v>0</c:v>
                </c:pt>
                <c:pt idx="1087">
                  <c:v>0</c:v>
                </c:pt>
                <c:pt idx="1088">
                  <c:v>0</c:v>
                </c:pt>
                <c:pt idx="1089">
                  <c:v>0</c:v>
                </c:pt>
                <c:pt idx="1090">
                  <c:v>765.376908525825</c:v>
                </c:pt>
                <c:pt idx="1091">
                  <c:v>1287.8562995684799</c:v>
                </c:pt>
                <c:pt idx="1092">
                  <c:v>1618.6856285323699</c:v>
                </c:pt>
                <c:pt idx="1093">
                  <c:v>1937.09723866223</c:v>
                </c:pt>
                <c:pt idx="1094">
                  <c:v>2296.5106696212902</c:v>
                </c:pt>
                <c:pt idx="1095">
                  <c:v>2327.1430762315099</c:v>
                </c:pt>
                <c:pt idx="1096">
                  <c:v>2317.8910326968498</c:v>
                </c:pt>
                <c:pt idx="1097">
                  <c:v>1910.72118209666</c:v>
                </c:pt>
                <c:pt idx="1098">
                  <c:v>1616.7904727436401</c:v>
                </c:pt>
                <c:pt idx="1099">
                  <c:v>1106.53366493414</c:v>
                </c:pt>
                <c:pt idx="1100">
                  <c:v>412.80246850473998</c:v>
                </c:pt>
                <c:pt idx="1101">
                  <c:v>259.41219658789799</c:v>
                </c:pt>
                <c:pt idx="1102">
                  <c:v>154.717432035082</c:v>
                </c:pt>
                <c:pt idx="1103">
                  <c:v>62.939404999231598</c:v>
                </c:pt>
                <c:pt idx="1104">
                  <c:v>0</c:v>
                </c:pt>
                <c:pt idx="1105">
                  <c:v>0</c:v>
                </c:pt>
                <c:pt idx="1106">
                  <c:v>0</c:v>
                </c:pt>
                <c:pt idx="1107">
                  <c:v>0</c:v>
                </c:pt>
                <c:pt idx="1108">
                  <c:v>0</c:v>
                </c:pt>
                <c:pt idx="1109">
                  <c:v>0</c:v>
                </c:pt>
                <c:pt idx="1110">
                  <c:v>0</c:v>
                </c:pt>
                <c:pt idx="1111">
                  <c:v>0</c:v>
                </c:pt>
                <c:pt idx="1112">
                  <c:v>0</c:v>
                </c:pt>
                <c:pt idx="1113">
                  <c:v>0</c:v>
                </c:pt>
                <c:pt idx="1114">
                  <c:v>46.2335707915679</c:v>
                </c:pt>
                <c:pt idx="1115">
                  <c:v>482.20295385815501</c:v>
                </c:pt>
                <c:pt idx="1116">
                  <c:v>660.20604974068794</c:v>
                </c:pt>
                <c:pt idx="1117">
                  <c:v>2093.6719833980001</c:v>
                </c:pt>
                <c:pt idx="1118">
                  <c:v>1639.37092343569</c:v>
                </c:pt>
                <c:pt idx="1119">
                  <c:v>1574.5418266261599</c:v>
                </c:pt>
                <c:pt idx="1120">
                  <c:v>1404.45843327086</c:v>
                </c:pt>
                <c:pt idx="1121">
                  <c:v>1153.0441781474999</c:v>
                </c:pt>
                <c:pt idx="1122">
                  <c:v>883.85162795598296</c:v>
                </c:pt>
                <c:pt idx="1123">
                  <c:v>645.24046387202497</c:v>
                </c:pt>
                <c:pt idx="1124">
                  <c:v>444.845733203252</c:v>
                </c:pt>
                <c:pt idx="1125">
                  <c:v>296.10835963520299</c:v>
                </c:pt>
                <c:pt idx="1126">
                  <c:v>176.854288708513</c:v>
                </c:pt>
                <c:pt idx="1127">
                  <c:v>69.805218383301195</c:v>
                </c:pt>
                <c:pt idx="1128">
                  <c:v>0</c:v>
                </c:pt>
                <c:pt idx="1129">
                  <c:v>0</c:v>
                </c:pt>
                <c:pt idx="1130">
                  <c:v>0</c:v>
                </c:pt>
                <c:pt idx="1131">
                  <c:v>0</c:v>
                </c:pt>
                <c:pt idx="1132">
                  <c:v>0</c:v>
                </c:pt>
                <c:pt idx="1133">
                  <c:v>0</c:v>
                </c:pt>
                <c:pt idx="1134">
                  <c:v>0</c:v>
                </c:pt>
                <c:pt idx="1135">
                  <c:v>0</c:v>
                </c:pt>
                <c:pt idx="1136">
                  <c:v>0</c:v>
                </c:pt>
                <c:pt idx="1137">
                  <c:v>0</c:v>
                </c:pt>
                <c:pt idx="1138">
                  <c:v>253.431569808071</c:v>
                </c:pt>
                <c:pt idx="1139">
                  <c:v>386.89875252756099</c:v>
                </c:pt>
                <c:pt idx="1140">
                  <c:v>758.74106019385601</c:v>
                </c:pt>
                <c:pt idx="1141">
                  <c:v>1060.27000493429</c:v>
                </c:pt>
                <c:pt idx="1142">
                  <c:v>1261.06103870533</c:v>
                </c:pt>
                <c:pt idx="1143">
                  <c:v>1284.3469520122101</c:v>
                </c:pt>
                <c:pt idx="1144">
                  <c:v>1147.9441057650399</c:v>
                </c:pt>
                <c:pt idx="1145">
                  <c:v>920.15847587369899</c:v>
                </c:pt>
                <c:pt idx="1146">
                  <c:v>682.57552330998396</c:v>
                </c:pt>
                <c:pt idx="1147">
                  <c:v>475.79549417990802</c:v>
                </c:pt>
                <c:pt idx="1148">
                  <c:v>307.76594956492801</c:v>
                </c:pt>
                <c:pt idx="1149">
                  <c:v>168.358822029278</c:v>
                </c:pt>
                <c:pt idx="1150">
                  <c:v>33.085105722796101</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1018.07882444861</c:v>
                </c:pt>
                <c:pt idx="1164">
                  <c:v>1378.56831464169</c:v>
                </c:pt>
                <c:pt idx="1165">
                  <c:v>2126.55602246733</c:v>
                </c:pt>
                <c:pt idx="1166">
                  <c:v>2208.5315464284599</c:v>
                </c:pt>
                <c:pt idx="1167">
                  <c:v>2261.3811019301002</c:v>
                </c:pt>
                <c:pt idx="1168">
                  <c:v>2190.0093116604398</c:v>
                </c:pt>
                <c:pt idx="1169">
                  <c:v>2020.3503864219799</c:v>
                </c:pt>
                <c:pt idx="1170">
                  <c:v>1594.4810723773301</c:v>
                </c:pt>
                <c:pt idx="1171">
                  <c:v>1106.0525165747899</c:v>
                </c:pt>
                <c:pt idx="1172">
                  <c:v>371.64449783638202</c:v>
                </c:pt>
                <c:pt idx="1173">
                  <c:v>222.04267585704699</c:v>
                </c:pt>
                <c:pt idx="1174">
                  <c:v>104.45272137659499</c:v>
                </c:pt>
                <c:pt idx="1175">
                  <c:v>15.333991006429001</c:v>
                </c:pt>
                <c:pt idx="1176">
                  <c:v>0</c:v>
                </c:pt>
                <c:pt idx="1177">
                  <c:v>0</c:v>
                </c:pt>
                <c:pt idx="1178">
                  <c:v>0</c:v>
                </c:pt>
                <c:pt idx="1179">
                  <c:v>0</c:v>
                </c:pt>
                <c:pt idx="1180">
                  <c:v>0</c:v>
                </c:pt>
                <c:pt idx="1181">
                  <c:v>0</c:v>
                </c:pt>
                <c:pt idx="1182">
                  <c:v>0</c:v>
                </c:pt>
                <c:pt idx="1183">
                  <c:v>0</c:v>
                </c:pt>
                <c:pt idx="1184">
                  <c:v>0</c:v>
                </c:pt>
                <c:pt idx="1185">
                  <c:v>0</c:v>
                </c:pt>
                <c:pt idx="1186">
                  <c:v>727.649790122186</c:v>
                </c:pt>
                <c:pt idx="1187">
                  <c:v>1288.02973959005</c:v>
                </c:pt>
                <c:pt idx="1188">
                  <c:v>1686.0785769139</c:v>
                </c:pt>
                <c:pt idx="1189">
                  <c:v>2350.7606719636501</c:v>
                </c:pt>
                <c:pt idx="1190">
                  <c:v>2426.29455440216</c:v>
                </c:pt>
                <c:pt idx="1191">
                  <c:v>2459.8277981934698</c:v>
                </c:pt>
                <c:pt idx="1192">
                  <c:v>2387.48422919825</c:v>
                </c:pt>
                <c:pt idx="1193">
                  <c:v>2210.3398212448601</c:v>
                </c:pt>
                <c:pt idx="1194">
                  <c:v>1770.39562729972</c:v>
                </c:pt>
                <c:pt idx="1195">
                  <c:v>1220.9176950972301</c:v>
                </c:pt>
                <c:pt idx="1196">
                  <c:v>487.77964343562098</c:v>
                </c:pt>
                <c:pt idx="1197">
                  <c:v>308.85805720915403</c:v>
                </c:pt>
                <c:pt idx="1198">
                  <c:v>162.551708418472</c:v>
                </c:pt>
                <c:pt idx="1199">
                  <c:v>31.663423080435201</c:v>
                </c:pt>
                <c:pt idx="1200">
                  <c:v>0</c:v>
                </c:pt>
                <c:pt idx="1201">
                  <c:v>0</c:v>
                </c:pt>
                <c:pt idx="1202">
                  <c:v>0</c:v>
                </c:pt>
                <c:pt idx="1203">
                  <c:v>0</c:v>
                </c:pt>
                <c:pt idx="1204">
                  <c:v>0</c:v>
                </c:pt>
                <c:pt idx="1205">
                  <c:v>0</c:v>
                </c:pt>
                <c:pt idx="1206">
                  <c:v>0</c:v>
                </c:pt>
                <c:pt idx="1207">
                  <c:v>0</c:v>
                </c:pt>
                <c:pt idx="1208">
                  <c:v>0</c:v>
                </c:pt>
                <c:pt idx="1209">
                  <c:v>0</c:v>
                </c:pt>
                <c:pt idx="1210">
                  <c:v>1578.1075247301801</c:v>
                </c:pt>
                <c:pt idx="1211">
                  <c:v>1660.9910403746701</c:v>
                </c:pt>
                <c:pt idx="1212">
                  <c:v>2082.3926668194899</c:v>
                </c:pt>
                <c:pt idx="1213">
                  <c:v>2608.1674701951001</c:v>
                </c:pt>
                <c:pt idx="1214">
                  <c:v>2868.0967424392502</c:v>
                </c:pt>
                <c:pt idx="1215">
                  <c:v>3094.7842022018599</c:v>
                </c:pt>
                <c:pt idx="1216">
                  <c:v>3014.68432258342</c:v>
                </c:pt>
                <c:pt idx="1217">
                  <c:v>2503.6988706592501</c:v>
                </c:pt>
                <c:pt idx="1218">
                  <c:v>2161.4087723828402</c:v>
                </c:pt>
                <c:pt idx="1219">
                  <c:v>1609.0965112280701</c:v>
                </c:pt>
                <c:pt idx="1220">
                  <c:v>879.28760352857603</c:v>
                </c:pt>
                <c:pt idx="1221">
                  <c:v>658.05481404965303</c:v>
                </c:pt>
                <c:pt idx="1222">
                  <c:v>491.843157360438</c:v>
                </c:pt>
                <c:pt idx="1223">
                  <c:v>351.56266380972698</c:v>
                </c:pt>
                <c:pt idx="1224">
                  <c:v>147.22517732652801</c:v>
                </c:pt>
                <c:pt idx="1225">
                  <c:v>0</c:v>
                </c:pt>
                <c:pt idx="1226">
                  <c:v>0</c:v>
                </c:pt>
                <c:pt idx="1227">
                  <c:v>0</c:v>
                </c:pt>
                <c:pt idx="1228">
                  <c:v>0</c:v>
                </c:pt>
                <c:pt idx="1229">
                  <c:v>0</c:v>
                </c:pt>
                <c:pt idx="1230">
                  <c:v>0</c:v>
                </c:pt>
                <c:pt idx="1231">
                  <c:v>0</c:v>
                </c:pt>
                <c:pt idx="1232">
                  <c:v>0</c:v>
                </c:pt>
                <c:pt idx="1233">
                  <c:v>854.21202377065299</c:v>
                </c:pt>
                <c:pt idx="1234">
                  <c:v>1397.44873613294</c:v>
                </c:pt>
                <c:pt idx="1235">
                  <c:v>1991.1945541079499</c:v>
                </c:pt>
                <c:pt idx="1236">
                  <c:v>2486.8153545331602</c:v>
                </c:pt>
                <c:pt idx="1237">
                  <c:v>2657.8945881050799</c:v>
                </c:pt>
                <c:pt idx="1238">
                  <c:v>2921.0727144116099</c:v>
                </c:pt>
                <c:pt idx="1239">
                  <c:v>2864.2486512796499</c:v>
                </c:pt>
                <c:pt idx="1240">
                  <c:v>3229.5348180485398</c:v>
                </c:pt>
                <c:pt idx="1241">
                  <c:v>2683.0558115701901</c:v>
                </c:pt>
                <c:pt idx="1242">
                  <c:v>2083.23274581749</c:v>
                </c:pt>
                <c:pt idx="1243">
                  <c:v>1500.19477784028</c:v>
                </c:pt>
                <c:pt idx="1244">
                  <c:v>759.62814576440701</c:v>
                </c:pt>
                <c:pt idx="1245">
                  <c:v>562.76172614590303</c:v>
                </c:pt>
                <c:pt idx="1246">
                  <c:v>396.08438185154398</c:v>
                </c:pt>
                <c:pt idx="1247">
                  <c:v>259.07477433870599</c:v>
                </c:pt>
                <c:pt idx="1248">
                  <c:v>134.99270996493101</c:v>
                </c:pt>
                <c:pt idx="1249">
                  <c:v>24.626457947326301</c:v>
                </c:pt>
                <c:pt idx="1250">
                  <c:v>0</c:v>
                </c:pt>
                <c:pt idx="1251">
                  <c:v>0</c:v>
                </c:pt>
                <c:pt idx="1252">
                  <c:v>0</c:v>
                </c:pt>
                <c:pt idx="1253">
                  <c:v>0</c:v>
                </c:pt>
                <c:pt idx="1254">
                  <c:v>0</c:v>
                </c:pt>
                <c:pt idx="1255">
                  <c:v>0</c:v>
                </c:pt>
                <c:pt idx="1256">
                  <c:v>0</c:v>
                </c:pt>
                <c:pt idx="1257">
                  <c:v>496.92932350518601</c:v>
                </c:pt>
                <c:pt idx="1258">
                  <c:v>1333.3310405207601</c:v>
                </c:pt>
                <c:pt idx="1259">
                  <c:v>1863.8672698878099</c:v>
                </c:pt>
                <c:pt idx="1260">
                  <c:v>2268.0998511318699</c:v>
                </c:pt>
                <c:pt idx="1261">
                  <c:v>2592.7622713955002</c:v>
                </c:pt>
                <c:pt idx="1262">
                  <c:v>2829.46053489319</c:v>
                </c:pt>
                <c:pt idx="1263">
                  <c:v>3080.9288862184599</c:v>
                </c:pt>
                <c:pt idx="1264">
                  <c:v>2710.0719254983501</c:v>
                </c:pt>
                <c:pt idx="1265">
                  <c:v>2319.0468416686099</c:v>
                </c:pt>
                <c:pt idx="1266">
                  <c:v>2007.3280809481</c:v>
                </c:pt>
                <c:pt idx="1267">
                  <c:v>1450.8856864802999</c:v>
                </c:pt>
                <c:pt idx="1268">
                  <c:v>715.21004325379101</c:v>
                </c:pt>
                <c:pt idx="1269">
                  <c:v>501.18685987065402</c:v>
                </c:pt>
                <c:pt idx="1270">
                  <c:v>320.79103367053602</c:v>
                </c:pt>
                <c:pt idx="1271">
                  <c:v>146.103892298544</c:v>
                </c:pt>
                <c:pt idx="1272">
                  <c:v>42.212892162388201</c:v>
                </c:pt>
                <c:pt idx="1273">
                  <c:v>0</c:v>
                </c:pt>
                <c:pt idx="1274">
                  <c:v>0</c:v>
                </c:pt>
                <c:pt idx="1275">
                  <c:v>0</c:v>
                </c:pt>
                <c:pt idx="1276">
                  <c:v>0</c:v>
                </c:pt>
                <c:pt idx="1277">
                  <c:v>0</c:v>
                </c:pt>
                <c:pt idx="1278">
                  <c:v>0</c:v>
                </c:pt>
                <c:pt idx="1279">
                  <c:v>0</c:v>
                </c:pt>
                <c:pt idx="1280">
                  <c:v>0</c:v>
                </c:pt>
                <c:pt idx="1281">
                  <c:v>13.4186145645072</c:v>
                </c:pt>
                <c:pt idx="1282">
                  <c:v>421.675280155118</c:v>
                </c:pt>
                <c:pt idx="1283">
                  <c:v>837.49227461756402</c:v>
                </c:pt>
                <c:pt idx="1284">
                  <c:v>1261.8043848267</c:v>
                </c:pt>
                <c:pt idx="1285">
                  <c:v>1575.27630719678</c:v>
                </c:pt>
                <c:pt idx="1286">
                  <c:v>1716.3116877017401</c:v>
                </c:pt>
                <c:pt idx="1287">
                  <c:v>1677.03046545599</c:v>
                </c:pt>
                <c:pt idx="1288">
                  <c:v>1481.2139722568199</c:v>
                </c:pt>
                <c:pt idx="1289">
                  <c:v>1174.48567495423</c:v>
                </c:pt>
                <c:pt idx="1290">
                  <c:v>944.62398073376198</c:v>
                </c:pt>
                <c:pt idx="1291">
                  <c:v>676.36926940734998</c:v>
                </c:pt>
                <c:pt idx="1292">
                  <c:v>476.16111328173503</c:v>
                </c:pt>
                <c:pt idx="1293">
                  <c:v>317.22429343138401</c:v>
                </c:pt>
                <c:pt idx="1294">
                  <c:v>183.51573462943099</c:v>
                </c:pt>
                <c:pt idx="1295">
                  <c:v>56.650785800810397</c:v>
                </c:pt>
                <c:pt idx="1296">
                  <c:v>0</c:v>
                </c:pt>
                <c:pt idx="1297">
                  <c:v>0</c:v>
                </c:pt>
                <c:pt idx="1298">
                  <c:v>0</c:v>
                </c:pt>
                <c:pt idx="1299">
                  <c:v>0</c:v>
                </c:pt>
                <c:pt idx="1300">
                  <c:v>0</c:v>
                </c:pt>
                <c:pt idx="1301">
                  <c:v>0</c:v>
                </c:pt>
                <c:pt idx="1302">
                  <c:v>0</c:v>
                </c:pt>
                <c:pt idx="1303">
                  <c:v>0</c:v>
                </c:pt>
                <c:pt idx="1304">
                  <c:v>0</c:v>
                </c:pt>
                <c:pt idx="1305">
                  <c:v>0</c:v>
                </c:pt>
                <c:pt idx="1306">
                  <c:v>124.138508660996</c:v>
                </c:pt>
                <c:pt idx="1307">
                  <c:v>258.274192650641</c:v>
                </c:pt>
                <c:pt idx="1308">
                  <c:v>700.01297125662302</c:v>
                </c:pt>
                <c:pt idx="1309">
                  <c:v>1056.17676158412</c:v>
                </c:pt>
                <c:pt idx="1310">
                  <c:v>1315.15289777058</c:v>
                </c:pt>
                <c:pt idx="1311">
                  <c:v>1374.60924582793</c:v>
                </c:pt>
                <c:pt idx="1312">
                  <c:v>1258.8909581226101</c:v>
                </c:pt>
                <c:pt idx="1313">
                  <c:v>1044.063340937</c:v>
                </c:pt>
                <c:pt idx="1314">
                  <c:v>784.97131685027</c:v>
                </c:pt>
                <c:pt idx="1315">
                  <c:v>553.63373915287298</c:v>
                </c:pt>
                <c:pt idx="1316">
                  <c:v>360.35327000719502</c:v>
                </c:pt>
                <c:pt idx="1317">
                  <c:v>211.67655911414499</c:v>
                </c:pt>
                <c:pt idx="1318">
                  <c:v>70.843200570519798</c:v>
                </c:pt>
                <c:pt idx="1319">
                  <c:v>0</c:v>
                </c:pt>
                <c:pt idx="1320">
                  <c:v>0</c:v>
                </c:pt>
                <c:pt idx="1321">
                  <c:v>0</c:v>
                </c:pt>
                <c:pt idx="1322">
                  <c:v>0</c:v>
                </c:pt>
                <c:pt idx="1323">
                  <c:v>0</c:v>
                </c:pt>
                <c:pt idx="1324">
                  <c:v>0</c:v>
                </c:pt>
                <c:pt idx="1325">
                  <c:v>0</c:v>
                </c:pt>
                <c:pt idx="1326">
                  <c:v>0</c:v>
                </c:pt>
                <c:pt idx="1327">
                  <c:v>0</c:v>
                </c:pt>
                <c:pt idx="1328">
                  <c:v>0</c:v>
                </c:pt>
                <c:pt idx="1329">
                  <c:v>0</c:v>
                </c:pt>
                <c:pt idx="1330">
                  <c:v>880.42682626465898</c:v>
                </c:pt>
                <c:pt idx="1331">
                  <c:v>2136.3140742473201</c:v>
                </c:pt>
                <c:pt idx="1332">
                  <c:v>1408.40497142359</c:v>
                </c:pt>
                <c:pt idx="1333">
                  <c:v>2610.6055476346701</c:v>
                </c:pt>
                <c:pt idx="1334">
                  <c:v>2856.7666958557202</c:v>
                </c:pt>
                <c:pt idx="1335">
                  <c:v>2821.2796516383701</c:v>
                </c:pt>
                <c:pt idx="1336">
                  <c:v>2858.4737040591199</c:v>
                </c:pt>
                <c:pt idx="1337">
                  <c:v>2374.31791106436</c:v>
                </c:pt>
                <c:pt idx="1338">
                  <c:v>2054.6895048409001</c:v>
                </c:pt>
                <c:pt idx="1339">
                  <c:v>1452.3493426606301</c:v>
                </c:pt>
                <c:pt idx="1340">
                  <c:v>655.02847249735203</c:v>
                </c:pt>
                <c:pt idx="1341">
                  <c:v>119.969610192114</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1185.5683323675801</c:v>
                </c:pt>
                <c:pt idx="1355">
                  <c:v>2057.8067192917501</c:v>
                </c:pt>
                <c:pt idx="1356">
                  <c:v>2326.18659358792</c:v>
                </c:pt>
                <c:pt idx="1357">
                  <c:v>2365.70582933284</c:v>
                </c:pt>
                <c:pt idx="1358">
                  <c:v>2822.1273157419801</c:v>
                </c:pt>
                <c:pt idx="1359">
                  <c:v>3107.31569792764</c:v>
                </c:pt>
                <c:pt idx="1360">
                  <c:v>2532.4481409517498</c:v>
                </c:pt>
                <c:pt idx="1361">
                  <c:v>2410.6338940737901</c:v>
                </c:pt>
                <c:pt idx="1362">
                  <c:v>1875.66078470148</c:v>
                </c:pt>
                <c:pt idx="1363">
                  <c:v>1323.57302204913</c:v>
                </c:pt>
                <c:pt idx="1364">
                  <c:v>539.41566817696003</c:v>
                </c:pt>
                <c:pt idx="1365">
                  <c:v>373.56854282159998</c:v>
                </c:pt>
                <c:pt idx="1366">
                  <c:v>261.30487286201497</c:v>
                </c:pt>
                <c:pt idx="1367">
                  <c:v>173.90846379311199</c:v>
                </c:pt>
                <c:pt idx="1368">
                  <c:v>100.955629856992</c:v>
                </c:pt>
                <c:pt idx="1369">
                  <c:v>36.861009285207402</c:v>
                </c:pt>
                <c:pt idx="1370">
                  <c:v>0</c:v>
                </c:pt>
                <c:pt idx="1371">
                  <c:v>0</c:v>
                </c:pt>
                <c:pt idx="1372">
                  <c:v>0</c:v>
                </c:pt>
                <c:pt idx="1373">
                  <c:v>0</c:v>
                </c:pt>
                <c:pt idx="1374">
                  <c:v>0</c:v>
                </c:pt>
                <c:pt idx="1375">
                  <c:v>0</c:v>
                </c:pt>
                <c:pt idx="1376">
                  <c:v>0</c:v>
                </c:pt>
                <c:pt idx="1377">
                  <c:v>256.537514498571</c:v>
                </c:pt>
                <c:pt idx="1378">
                  <c:v>86.477943451744196</c:v>
                </c:pt>
                <c:pt idx="1379">
                  <c:v>1272.1005877489499</c:v>
                </c:pt>
                <c:pt idx="1380">
                  <c:v>1818.82552856187</c:v>
                </c:pt>
                <c:pt idx="1381">
                  <c:v>2097.8948345107501</c:v>
                </c:pt>
                <c:pt idx="1382">
                  <c:v>2697.0663200501599</c:v>
                </c:pt>
                <c:pt idx="1383">
                  <c:v>3010.4901404314801</c:v>
                </c:pt>
                <c:pt idx="1384">
                  <c:v>2535.1763213173599</c:v>
                </c:pt>
                <c:pt idx="1385">
                  <c:v>2394.9318006041999</c:v>
                </c:pt>
                <c:pt idx="1386">
                  <c:v>2047.73686484839</c:v>
                </c:pt>
                <c:pt idx="1387">
                  <c:v>1360.5685516067699</c:v>
                </c:pt>
                <c:pt idx="1388">
                  <c:v>593.796302269026</c:v>
                </c:pt>
                <c:pt idx="1389">
                  <c:v>415.50399901763302</c:v>
                </c:pt>
                <c:pt idx="1390">
                  <c:v>281.42942219222601</c:v>
                </c:pt>
                <c:pt idx="1391">
                  <c:v>168.74469439883799</c:v>
                </c:pt>
                <c:pt idx="1392">
                  <c:v>71.464133265779694</c:v>
                </c:pt>
                <c:pt idx="1393">
                  <c:v>1.39645201734599</c:v>
                </c:pt>
                <c:pt idx="1394">
                  <c:v>0</c:v>
                </c:pt>
                <c:pt idx="1395">
                  <c:v>0</c:v>
                </c:pt>
                <c:pt idx="1396">
                  <c:v>0</c:v>
                </c:pt>
                <c:pt idx="1397">
                  <c:v>0</c:v>
                </c:pt>
                <c:pt idx="1398">
                  <c:v>0</c:v>
                </c:pt>
                <c:pt idx="1399">
                  <c:v>0</c:v>
                </c:pt>
                <c:pt idx="1400">
                  <c:v>0</c:v>
                </c:pt>
                <c:pt idx="1401">
                  <c:v>0</c:v>
                </c:pt>
                <c:pt idx="1402">
                  <c:v>1053.9461683572599</c:v>
                </c:pt>
                <c:pt idx="1403">
                  <c:v>1476.82510768213</c:v>
                </c:pt>
                <c:pt idx="1404">
                  <c:v>1765.93006409543</c:v>
                </c:pt>
                <c:pt idx="1405">
                  <c:v>2432.1227874803299</c:v>
                </c:pt>
                <c:pt idx="1406">
                  <c:v>2749.5017909858602</c:v>
                </c:pt>
                <c:pt idx="1407">
                  <c:v>2494.8415075637599</c:v>
                </c:pt>
                <c:pt idx="1408">
                  <c:v>2613.3245969129498</c:v>
                </c:pt>
                <c:pt idx="1409">
                  <c:v>2020.81650397301</c:v>
                </c:pt>
                <c:pt idx="1410">
                  <c:v>1673.8558959883001</c:v>
                </c:pt>
                <c:pt idx="1411">
                  <c:v>1131.6377282758899</c:v>
                </c:pt>
                <c:pt idx="1412">
                  <c:v>422.46981240072802</c:v>
                </c:pt>
                <c:pt idx="1413">
                  <c:v>268.05485528515999</c:v>
                </c:pt>
                <c:pt idx="1414">
                  <c:v>142.582522189961</c:v>
                </c:pt>
                <c:pt idx="1415">
                  <c:v>43.744430410559602</c:v>
                </c:pt>
                <c:pt idx="1416">
                  <c:v>0</c:v>
                </c:pt>
                <c:pt idx="1417">
                  <c:v>0</c:v>
                </c:pt>
                <c:pt idx="1418">
                  <c:v>0</c:v>
                </c:pt>
                <c:pt idx="1419">
                  <c:v>0</c:v>
                </c:pt>
                <c:pt idx="1420">
                  <c:v>0</c:v>
                </c:pt>
                <c:pt idx="1421">
                  <c:v>0</c:v>
                </c:pt>
                <c:pt idx="1422">
                  <c:v>0</c:v>
                </c:pt>
                <c:pt idx="1423">
                  <c:v>0</c:v>
                </c:pt>
                <c:pt idx="1424">
                  <c:v>0</c:v>
                </c:pt>
                <c:pt idx="1425">
                  <c:v>350.79554120132701</c:v>
                </c:pt>
                <c:pt idx="1426">
                  <c:v>1139.1432450935499</c:v>
                </c:pt>
                <c:pt idx="1427">
                  <c:v>1819.5084387946199</c:v>
                </c:pt>
                <c:pt idx="1428">
                  <c:v>2219.1906852563202</c:v>
                </c:pt>
                <c:pt idx="1429">
                  <c:v>2870.7077416963002</c:v>
                </c:pt>
                <c:pt idx="1430">
                  <c:v>3139.4788626412401</c:v>
                </c:pt>
                <c:pt idx="1431">
                  <c:v>3143.6511346556199</c:v>
                </c:pt>
                <c:pt idx="1432">
                  <c:v>3055.1005916425502</c:v>
                </c:pt>
                <c:pt idx="1433">
                  <c:v>3203.0577368374402</c:v>
                </c:pt>
                <c:pt idx="1434">
                  <c:v>2279.4254848770202</c:v>
                </c:pt>
                <c:pt idx="1435">
                  <c:v>1613.06694436661</c:v>
                </c:pt>
                <c:pt idx="1436">
                  <c:v>826.89098367194799</c:v>
                </c:pt>
                <c:pt idx="1437">
                  <c:v>602.14622570508004</c:v>
                </c:pt>
                <c:pt idx="1438">
                  <c:v>421.210790339418</c:v>
                </c:pt>
                <c:pt idx="1439">
                  <c:v>277.65653436306701</c:v>
                </c:pt>
                <c:pt idx="1440">
                  <c:v>163.27001595961801</c:v>
                </c:pt>
                <c:pt idx="1441">
                  <c:v>73.927410648190303</c:v>
                </c:pt>
                <c:pt idx="1442">
                  <c:v>5.0398271864766402</c:v>
                </c:pt>
                <c:pt idx="1443">
                  <c:v>0</c:v>
                </c:pt>
                <c:pt idx="1444">
                  <c:v>0</c:v>
                </c:pt>
                <c:pt idx="1445">
                  <c:v>0</c:v>
                </c:pt>
                <c:pt idx="1446">
                  <c:v>0</c:v>
                </c:pt>
                <c:pt idx="1447">
                  <c:v>0</c:v>
                </c:pt>
                <c:pt idx="1448">
                  <c:v>0</c:v>
                </c:pt>
                <c:pt idx="1449">
                  <c:v>0</c:v>
                </c:pt>
                <c:pt idx="1450">
                  <c:v>354.771732892231</c:v>
                </c:pt>
                <c:pt idx="1451">
                  <c:v>928.38858286719903</c:v>
                </c:pt>
                <c:pt idx="1452">
                  <c:v>1141.3002278071999</c:v>
                </c:pt>
                <c:pt idx="1453">
                  <c:v>1930.3722563030001</c:v>
                </c:pt>
                <c:pt idx="1454">
                  <c:v>2060.29014670573</c:v>
                </c:pt>
                <c:pt idx="1455">
                  <c:v>2009.71545310645</c:v>
                </c:pt>
                <c:pt idx="1456">
                  <c:v>1382.09589809412</c:v>
                </c:pt>
                <c:pt idx="1457">
                  <c:v>1551.1802287753201</c:v>
                </c:pt>
                <c:pt idx="1458">
                  <c:v>1317.48442604412</c:v>
                </c:pt>
                <c:pt idx="1459">
                  <c:v>1017.13774373303</c:v>
                </c:pt>
                <c:pt idx="1460">
                  <c:v>764.08279178348403</c:v>
                </c:pt>
                <c:pt idx="1461">
                  <c:v>578.98033952472895</c:v>
                </c:pt>
                <c:pt idx="1462">
                  <c:v>442.08576365529302</c:v>
                </c:pt>
                <c:pt idx="1463">
                  <c:v>329.27010144870002</c:v>
                </c:pt>
                <c:pt idx="1464">
                  <c:v>237.79462692337501</c:v>
                </c:pt>
                <c:pt idx="1465">
                  <c:v>162.37767855113901</c:v>
                </c:pt>
                <c:pt idx="1466">
                  <c:v>95.690852861303895</c:v>
                </c:pt>
                <c:pt idx="1467">
                  <c:v>32.723563032667101</c:v>
                </c:pt>
                <c:pt idx="1468">
                  <c:v>0</c:v>
                </c:pt>
                <c:pt idx="1469">
                  <c:v>0</c:v>
                </c:pt>
                <c:pt idx="1470">
                  <c:v>0</c:v>
                </c:pt>
                <c:pt idx="1471">
                  <c:v>0</c:v>
                </c:pt>
                <c:pt idx="1472">
                  <c:v>0</c:v>
                </c:pt>
                <c:pt idx="1473">
                  <c:v>182.33552535873</c:v>
                </c:pt>
                <c:pt idx="1474">
                  <c:v>1373.5305505240401</c:v>
                </c:pt>
                <c:pt idx="1475">
                  <c:v>1475.54763410072</c:v>
                </c:pt>
                <c:pt idx="1476">
                  <c:v>1932.18255995964</c:v>
                </c:pt>
                <c:pt idx="1477">
                  <c:v>2194.3507155090101</c:v>
                </c:pt>
                <c:pt idx="1478">
                  <c:v>2316.7566158736599</c:v>
                </c:pt>
                <c:pt idx="1479">
                  <c:v>2262.91951937155</c:v>
                </c:pt>
                <c:pt idx="1480">
                  <c:v>2086.4798562760602</c:v>
                </c:pt>
                <c:pt idx="1481">
                  <c:v>1386.7589126078201</c:v>
                </c:pt>
                <c:pt idx="1482">
                  <c:v>2149.6668022674398</c:v>
                </c:pt>
                <c:pt idx="1483">
                  <c:v>1397.05771815815</c:v>
                </c:pt>
                <c:pt idx="1484">
                  <c:v>1051.40212986602</c:v>
                </c:pt>
                <c:pt idx="1485">
                  <c:v>794.88426225237004</c:v>
                </c:pt>
                <c:pt idx="1486">
                  <c:v>589.56756000076302</c:v>
                </c:pt>
                <c:pt idx="1487">
                  <c:v>418.80116682705602</c:v>
                </c:pt>
                <c:pt idx="1488">
                  <c:v>287.29712811049399</c:v>
                </c:pt>
                <c:pt idx="1489">
                  <c:v>180.99729312553899</c:v>
                </c:pt>
                <c:pt idx="1490">
                  <c:v>86.622375588172702</c:v>
                </c:pt>
                <c:pt idx="1491">
                  <c:v>13.0143669249646</c:v>
                </c:pt>
                <c:pt idx="1492">
                  <c:v>0</c:v>
                </c:pt>
                <c:pt idx="1493">
                  <c:v>0</c:v>
                </c:pt>
                <c:pt idx="1494">
                  <c:v>0</c:v>
                </c:pt>
                <c:pt idx="1495">
                  <c:v>0</c:v>
                </c:pt>
                <c:pt idx="1496">
                  <c:v>0</c:v>
                </c:pt>
                <c:pt idx="1497">
                  <c:v>940.13598261200798</c:v>
                </c:pt>
                <c:pt idx="1498">
                  <c:v>1608.3299963454499</c:v>
                </c:pt>
                <c:pt idx="1499">
                  <c:v>2484.0245883985899</c:v>
                </c:pt>
                <c:pt idx="1500">
                  <c:v>2772.0597497588201</c:v>
                </c:pt>
                <c:pt idx="1501">
                  <c:v>3102.1180117158001</c:v>
                </c:pt>
                <c:pt idx="1502">
                  <c:v>4479.3749090431402</c:v>
                </c:pt>
                <c:pt idx="1503">
                  <c:v>3749.3307584382201</c:v>
                </c:pt>
                <c:pt idx="1504">
                  <c:v>3820.66781940284</c:v>
                </c:pt>
                <c:pt idx="1505">
                  <c:v>2542.9532947736702</c:v>
                </c:pt>
                <c:pt idx="1506">
                  <c:v>2706.3645780638699</c:v>
                </c:pt>
                <c:pt idx="1507">
                  <c:v>1978.8016253380399</c:v>
                </c:pt>
                <c:pt idx="1508">
                  <c:v>1095.9763912887199</c:v>
                </c:pt>
                <c:pt idx="1509">
                  <c:v>798.84273299383995</c:v>
                </c:pt>
                <c:pt idx="1510">
                  <c:v>591.93530745508303</c:v>
                </c:pt>
                <c:pt idx="1511">
                  <c:v>428.80264010975702</c:v>
                </c:pt>
                <c:pt idx="1512">
                  <c:v>311.30077762823902</c:v>
                </c:pt>
                <c:pt idx="1513">
                  <c:v>217.380091961446</c:v>
                </c:pt>
                <c:pt idx="1514">
                  <c:v>135.35239437241401</c:v>
                </c:pt>
                <c:pt idx="1515">
                  <c:v>17.414748702794199</c:v>
                </c:pt>
                <c:pt idx="1516">
                  <c:v>0</c:v>
                </c:pt>
                <c:pt idx="1517">
                  <c:v>0</c:v>
                </c:pt>
                <c:pt idx="1518">
                  <c:v>0</c:v>
                </c:pt>
                <c:pt idx="1519">
                  <c:v>0</c:v>
                </c:pt>
                <c:pt idx="1520">
                  <c:v>0</c:v>
                </c:pt>
                <c:pt idx="1521">
                  <c:v>1123.1972133782799</c:v>
                </c:pt>
                <c:pt idx="1522">
                  <c:v>1503.50872771944</c:v>
                </c:pt>
                <c:pt idx="1523">
                  <c:v>2940.85722911936</c:v>
                </c:pt>
                <c:pt idx="1524">
                  <c:v>2783.1445609176799</c:v>
                </c:pt>
                <c:pt idx="1525">
                  <c:v>2963.5125656282698</c:v>
                </c:pt>
                <c:pt idx="1526">
                  <c:v>3165.8861684121698</c:v>
                </c:pt>
                <c:pt idx="1527">
                  <c:v>4102.0920607159596</c:v>
                </c:pt>
                <c:pt idx="1528">
                  <c:v>3560.01096043504</c:v>
                </c:pt>
                <c:pt idx="1529">
                  <c:v>3104.3797379157099</c:v>
                </c:pt>
                <c:pt idx="1530">
                  <c:v>2196.8153151901602</c:v>
                </c:pt>
                <c:pt idx="1531">
                  <c:v>1624.43793285325</c:v>
                </c:pt>
                <c:pt idx="1532">
                  <c:v>745.731199663197</c:v>
                </c:pt>
                <c:pt idx="1533">
                  <c:v>537.85091385333999</c:v>
                </c:pt>
                <c:pt idx="1534">
                  <c:v>388.47098772865002</c:v>
                </c:pt>
                <c:pt idx="1535">
                  <c:v>273.30144472006998</c:v>
                </c:pt>
                <c:pt idx="1536">
                  <c:v>175.178883393348</c:v>
                </c:pt>
                <c:pt idx="1537">
                  <c:v>89.147096313064296</c:v>
                </c:pt>
                <c:pt idx="1538">
                  <c:v>16.2090565394011</c:v>
                </c:pt>
                <c:pt idx="1539">
                  <c:v>0</c:v>
                </c:pt>
                <c:pt idx="1540">
                  <c:v>0</c:v>
                </c:pt>
                <c:pt idx="1541">
                  <c:v>0</c:v>
                </c:pt>
                <c:pt idx="1542">
                  <c:v>0</c:v>
                </c:pt>
                <c:pt idx="1543">
                  <c:v>0</c:v>
                </c:pt>
                <c:pt idx="1544">
                  <c:v>0</c:v>
                </c:pt>
                <c:pt idx="1545">
                  <c:v>683.48356538678399</c:v>
                </c:pt>
                <c:pt idx="1546">
                  <c:v>1867.1037738196901</c:v>
                </c:pt>
                <c:pt idx="1547">
                  <c:v>1978.93340618618</c:v>
                </c:pt>
                <c:pt idx="1548">
                  <c:v>3552.8921265494801</c:v>
                </c:pt>
                <c:pt idx="1549">
                  <c:v>4337.7844403852596</c:v>
                </c:pt>
                <c:pt idx="1550">
                  <c:v>3551.2619045292799</c:v>
                </c:pt>
                <c:pt idx="1551">
                  <c:v>4850.2924745976597</c:v>
                </c:pt>
                <c:pt idx="1552">
                  <c:v>4029.6236734977001</c:v>
                </c:pt>
                <c:pt idx="1553">
                  <c:v>2725.0575025889798</c:v>
                </c:pt>
                <c:pt idx="1554">
                  <c:v>2556.9527177638201</c:v>
                </c:pt>
                <c:pt idx="1555">
                  <c:v>1756.9261328913601</c:v>
                </c:pt>
                <c:pt idx="1556">
                  <c:v>808.78754577424399</c:v>
                </c:pt>
                <c:pt idx="1557">
                  <c:v>580.09209408814104</c:v>
                </c:pt>
                <c:pt idx="1558">
                  <c:v>415.38082637548501</c:v>
                </c:pt>
                <c:pt idx="1559">
                  <c:v>295.38629415765701</c:v>
                </c:pt>
                <c:pt idx="1560">
                  <c:v>194.739438318841</c:v>
                </c:pt>
                <c:pt idx="1561">
                  <c:v>106.95348566378399</c:v>
                </c:pt>
                <c:pt idx="1562">
                  <c:v>30.493360492888801</c:v>
                </c:pt>
                <c:pt idx="1563">
                  <c:v>0</c:v>
                </c:pt>
                <c:pt idx="1564">
                  <c:v>0</c:v>
                </c:pt>
                <c:pt idx="1565">
                  <c:v>0</c:v>
                </c:pt>
                <c:pt idx="1566">
                  <c:v>0</c:v>
                </c:pt>
                <c:pt idx="1567">
                  <c:v>0</c:v>
                </c:pt>
                <c:pt idx="1568">
                  <c:v>0</c:v>
                </c:pt>
                <c:pt idx="1569">
                  <c:v>451.50719611406998</c:v>
                </c:pt>
                <c:pt idx="1570">
                  <c:v>1401.2935658384699</c:v>
                </c:pt>
                <c:pt idx="1571">
                  <c:v>1992.14091026392</c:v>
                </c:pt>
                <c:pt idx="1572">
                  <c:v>3164.1183034834798</c:v>
                </c:pt>
                <c:pt idx="1573">
                  <c:v>2892.43868025134</c:v>
                </c:pt>
                <c:pt idx="1574">
                  <c:v>2883.86237780278</c:v>
                </c:pt>
                <c:pt idx="1575">
                  <c:v>2939.9361777860299</c:v>
                </c:pt>
                <c:pt idx="1576">
                  <c:v>2520.8266078813499</c:v>
                </c:pt>
                <c:pt idx="1577">
                  <c:v>2170.4092670670998</c:v>
                </c:pt>
                <c:pt idx="1578">
                  <c:v>1634.1987628827101</c:v>
                </c:pt>
                <c:pt idx="1579">
                  <c:v>1205.4700188453301</c:v>
                </c:pt>
                <c:pt idx="1580">
                  <c:v>443.38609418265202</c:v>
                </c:pt>
                <c:pt idx="1581">
                  <c:v>283.45614785486902</c:v>
                </c:pt>
                <c:pt idx="1582">
                  <c:v>154.33991123922999</c:v>
                </c:pt>
                <c:pt idx="1583">
                  <c:v>28.031758566654801</c:v>
                </c:pt>
                <c:pt idx="1584">
                  <c:v>0</c:v>
                </c:pt>
                <c:pt idx="1585">
                  <c:v>0</c:v>
                </c:pt>
                <c:pt idx="1586">
                  <c:v>0</c:v>
                </c:pt>
                <c:pt idx="1587">
                  <c:v>0</c:v>
                </c:pt>
                <c:pt idx="1588">
                  <c:v>0</c:v>
                </c:pt>
                <c:pt idx="1589">
                  <c:v>0</c:v>
                </c:pt>
                <c:pt idx="1590">
                  <c:v>0</c:v>
                </c:pt>
                <c:pt idx="1591">
                  <c:v>0</c:v>
                </c:pt>
                <c:pt idx="1592">
                  <c:v>0</c:v>
                </c:pt>
                <c:pt idx="1593">
                  <c:v>394.49990729546602</c:v>
                </c:pt>
                <c:pt idx="1594">
                  <c:v>1212.2517721059701</c:v>
                </c:pt>
                <c:pt idx="1595">
                  <c:v>1916.44810195223</c:v>
                </c:pt>
                <c:pt idx="1596">
                  <c:v>1979.8497109858399</c:v>
                </c:pt>
                <c:pt idx="1597">
                  <c:v>2723.5467499756101</c:v>
                </c:pt>
                <c:pt idx="1598">
                  <c:v>3013.6716803602999</c:v>
                </c:pt>
                <c:pt idx="1599">
                  <c:v>2911.1964430258799</c:v>
                </c:pt>
                <c:pt idx="1600">
                  <c:v>2430.6633582954701</c:v>
                </c:pt>
                <c:pt idx="1601">
                  <c:v>2203.77808737125</c:v>
                </c:pt>
                <c:pt idx="1602">
                  <c:v>1909.13674600323</c:v>
                </c:pt>
                <c:pt idx="1603">
                  <c:v>1486.1200311068901</c:v>
                </c:pt>
                <c:pt idx="1604">
                  <c:v>597.40818302507705</c:v>
                </c:pt>
                <c:pt idx="1605">
                  <c:v>396.85626193716701</c:v>
                </c:pt>
                <c:pt idx="1606">
                  <c:v>238.21018533150999</c:v>
                </c:pt>
                <c:pt idx="1607">
                  <c:v>96.151448113042207</c:v>
                </c:pt>
                <c:pt idx="1608">
                  <c:v>5.5196656306807697</c:v>
                </c:pt>
                <c:pt idx="1609">
                  <c:v>0</c:v>
                </c:pt>
                <c:pt idx="1610">
                  <c:v>0</c:v>
                </c:pt>
                <c:pt idx="1611">
                  <c:v>0</c:v>
                </c:pt>
                <c:pt idx="1612">
                  <c:v>0</c:v>
                </c:pt>
                <c:pt idx="1613">
                  <c:v>0</c:v>
                </c:pt>
                <c:pt idx="1614">
                  <c:v>0</c:v>
                </c:pt>
                <c:pt idx="1615">
                  <c:v>0</c:v>
                </c:pt>
                <c:pt idx="1616">
                  <c:v>0</c:v>
                </c:pt>
                <c:pt idx="1617">
                  <c:v>0</c:v>
                </c:pt>
                <c:pt idx="1618">
                  <c:v>0</c:v>
                </c:pt>
                <c:pt idx="1619">
                  <c:v>388.14167651339301</c:v>
                </c:pt>
                <c:pt idx="1620">
                  <c:v>784.51508057071101</c:v>
                </c:pt>
                <c:pt idx="1621">
                  <c:v>1291.6910802750799</c:v>
                </c:pt>
                <c:pt idx="1622">
                  <c:v>1418.6496999558799</c:v>
                </c:pt>
                <c:pt idx="1623">
                  <c:v>1370.9174906685</c:v>
                </c:pt>
                <c:pt idx="1624">
                  <c:v>1211.46743676305</c:v>
                </c:pt>
                <c:pt idx="1625">
                  <c:v>933.40969632902204</c:v>
                </c:pt>
                <c:pt idx="1626">
                  <c:v>675.77494987128398</c:v>
                </c:pt>
                <c:pt idx="1627">
                  <c:v>465.35640286967902</c:v>
                </c:pt>
                <c:pt idx="1628">
                  <c:v>299.76999511671602</c:v>
                </c:pt>
                <c:pt idx="1629">
                  <c:v>166.85324699430299</c:v>
                </c:pt>
                <c:pt idx="1630">
                  <c:v>56.1271021084548</c:v>
                </c:pt>
                <c:pt idx="1631">
                  <c:v>0</c:v>
                </c:pt>
                <c:pt idx="1632">
                  <c:v>0</c:v>
                </c:pt>
                <c:pt idx="1633">
                  <c:v>0</c:v>
                </c:pt>
                <c:pt idx="1634">
                  <c:v>0</c:v>
                </c:pt>
                <c:pt idx="1635">
                  <c:v>0</c:v>
                </c:pt>
                <c:pt idx="1636">
                  <c:v>0</c:v>
                </c:pt>
                <c:pt idx="1637">
                  <c:v>0</c:v>
                </c:pt>
                <c:pt idx="1638">
                  <c:v>0</c:v>
                </c:pt>
                <c:pt idx="1639">
                  <c:v>0</c:v>
                </c:pt>
                <c:pt idx="1640">
                  <c:v>0</c:v>
                </c:pt>
                <c:pt idx="1641">
                  <c:v>0</c:v>
                </c:pt>
                <c:pt idx="1642">
                  <c:v>446.62056511366501</c:v>
                </c:pt>
                <c:pt idx="1643">
                  <c:v>402.55176654241399</c:v>
                </c:pt>
                <c:pt idx="1644">
                  <c:v>810.49849629312598</c:v>
                </c:pt>
                <c:pt idx="1645">
                  <c:v>1009.40802891396</c:v>
                </c:pt>
                <c:pt idx="1646">
                  <c:v>1363.0318801870901</c:v>
                </c:pt>
                <c:pt idx="1647">
                  <c:v>1365.0037246280301</c:v>
                </c:pt>
                <c:pt idx="1648">
                  <c:v>1160.3195346810501</c:v>
                </c:pt>
                <c:pt idx="1649">
                  <c:v>942.19865817025197</c:v>
                </c:pt>
                <c:pt idx="1650">
                  <c:v>716.29522792530099</c:v>
                </c:pt>
                <c:pt idx="1651">
                  <c:v>511.76005945567198</c:v>
                </c:pt>
                <c:pt idx="1652">
                  <c:v>346.61277409229302</c:v>
                </c:pt>
                <c:pt idx="1653">
                  <c:v>220.391100901708</c:v>
                </c:pt>
                <c:pt idx="1654">
                  <c:v>116.915544682286</c:v>
                </c:pt>
                <c:pt idx="1655">
                  <c:v>25.364868533440902</c:v>
                </c:pt>
                <c:pt idx="1656">
                  <c:v>0</c:v>
                </c:pt>
                <c:pt idx="1657">
                  <c:v>0</c:v>
                </c:pt>
                <c:pt idx="1658">
                  <c:v>0</c:v>
                </c:pt>
                <c:pt idx="1659">
                  <c:v>0</c:v>
                </c:pt>
                <c:pt idx="1660">
                  <c:v>0</c:v>
                </c:pt>
                <c:pt idx="1661">
                  <c:v>0</c:v>
                </c:pt>
                <c:pt idx="1662">
                  <c:v>0</c:v>
                </c:pt>
                <c:pt idx="1663">
                  <c:v>0</c:v>
                </c:pt>
                <c:pt idx="1664">
                  <c:v>0</c:v>
                </c:pt>
                <c:pt idx="1665">
                  <c:v>852.46327117443695</c:v>
                </c:pt>
                <c:pt idx="1666">
                  <c:v>1344.0080993080201</c:v>
                </c:pt>
                <c:pt idx="1667">
                  <c:v>2575.0540452595101</c:v>
                </c:pt>
                <c:pt idx="1668">
                  <c:v>2657.2222387113202</c:v>
                </c:pt>
                <c:pt idx="1669">
                  <c:v>2778.8364428557702</c:v>
                </c:pt>
                <c:pt idx="1670">
                  <c:v>3071.74734523392</c:v>
                </c:pt>
                <c:pt idx="1671">
                  <c:v>2995.6197691519101</c:v>
                </c:pt>
                <c:pt idx="1672">
                  <c:v>3060.2967713601101</c:v>
                </c:pt>
                <c:pt idx="1673">
                  <c:v>2765.2973441925801</c:v>
                </c:pt>
                <c:pt idx="1674">
                  <c:v>2453.6638497091899</c:v>
                </c:pt>
                <c:pt idx="1675">
                  <c:v>1677.02906902366</c:v>
                </c:pt>
                <c:pt idx="1676">
                  <c:v>860.29066621027096</c:v>
                </c:pt>
                <c:pt idx="1677">
                  <c:v>644.95927478248802</c:v>
                </c:pt>
                <c:pt idx="1678">
                  <c:v>488.90758408376797</c:v>
                </c:pt>
                <c:pt idx="1679">
                  <c:v>362.612584533073</c:v>
                </c:pt>
                <c:pt idx="1680">
                  <c:v>264.94824592603902</c:v>
                </c:pt>
                <c:pt idx="1681">
                  <c:v>190.122218365837</c:v>
                </c:pt>
                <c:pt idx="1682">
                  <c:v>123.5203443258</c:v>
                </c:pt>
                <c:pt idx="1683">
                  <c:v>37.631858882730903</c:v>
                </c:pt>
                <c:pt idx="1684">
                  <c:v>0</c:v>
                </c:pt>
                <c:pt idx="1685">
                  <c:v>0</c:v>
                </c:pt>
                <c:pt idx="1686">
                  <c:v>0</c:v>
                </c:pt>
                <c:pt idx="1687">
                  <c:v>0</c:v>
                </c:pt>
                <c:pt idx="1688">
                  <c:v>0</c:v>
                </c:pt>
                <c:pt idx="1689">
                  <c:v>928.42103505761895</c:v>
                </c:pt>
                <c:pt idx="1690">
                  <c:v>1501.6753001920299</c:v>
                </c:pt>
                <c:pt idx="1691">
                  <c:v>2922.4984583457899</c:v>
                </c:pt>
                <c:pt idx="1692">
                  <c:v>3140.7335678392401</c:v>
                </c:pt>
                <c:pt idx="1693">
                  <c:v>3401.1856848950902</c:v>
                </c:pt>
                <c:pt idx="1694">
                  <c:v>3837.1149681396</c:v>
                </c:pt>
                <c:pt idx="1695">
                  <c:v>3583.1371922664698</c:v>
                </c:pt>
                <c:pt idx="1696">
                  <c:v>3763.7941715224101</c:v>
                </c:pt>
                <c:pt idx="1697">
                  <c:v>3045.3653916507501</c:v>
                </c:pt>
                <c:pt idx="1698">
                  <c:v>2677.4089123788599</c:v>
                </c:pt>
                <c:pt idx="1699">
                  <c:v>2068.1746385666302</c:v>
                </c:pt>
                <c:pt idx="1700">
                  <c:v>1269.14655414345</c:v>
                </c:pt>
                <c:pt idx="1701">
                  <c:v>1034.7146793578399</c:v>
                </c:pt>
                <c:pt idx="1702">
                  <c:v>849.56630574331496</c:v>
                </c:pt>
                <c:pt idx="1703">
                  <c:v>690.745524040232</c:v>
                </c:pt>
                <c:pt idx="1704">
                  <c:v>548.78314652915606</c:v>
                </c:pt>
                <c:pt idx="1705">
                  <c:v>421.88742247120399</c:v>
                </c:pt>
                <c:pt idx="1706">
                  <c:v>329.52476008391801</c:v>
                </c:pt>
                <c:pt idx="1707">
                  <c:v>255.251425472367</c:v>
                </c:pt>
                <c:pt idx="1708">
                  <c:v>193.520388512365</c:v>
                </c:pt>
                <c:pt idx="1709">
                  <c:v>145.09826335338701</c:v>
                </c:pt>
                <c:pt idx="1710">
                  <c:v>121.082351512626</c:v>
                </c:pt>
                <c:pt idx="1711">
                  <c:v>955.00550864831496</c:v>
                </c:pt>
                <c:pt idx="1712">
                  <c:v>1181.3801639816299</c:v>
                </c:pt>
                <c:pt idx="1713">
                  <c:v>1767.9826048254399</c:v>
                </c:pt>
                <c:pt idx="1714">
                  <c:v>3085.4330396852702</c:v>
                </c:pt>
                <c:pt idx="1715">
                  <c:v>3554.1132445174399</c:v>
                </c:pt>
                <c:pt idx="1716">
                  <c:v>3856.2555909304101</c:v>
                </c:pt>
                <c:pt idx="1717">
                  <c:v>4226.8535765611596</c:v>
                </c:pt>
                <c:pt idx="1718">
                  <c:v>4354.9826152039104</c:v>
                </c:pt>
                <c:pt idx="1719">
                  <c:v>4304.6162482735699</c:v>
                </c:pt>
                <c:pt idx="1720">
                  <c:v>4496.5640467632902</c:v>
                </c:pt>
                <c:pt idx="1721">
                  <c:v>3674.5650106401699</c:v>
                </c:pt>
                <c:pt idx="1722">
                  <c:v>3324.89652072938</c:v>
                </c:pt>
                <c:pt idx="1723">
                  <c:v>2478.0119469378701</c:v>
                </c:pt>
                <c:pt idx="1724">
                  <c:v>1536.4043315921499</c:v>
                </c:pt>
                <c:pt idx="1725">
                  <c:v>1232.22107561352</c:v>
                </c:pt>
                <c:pt idx="1726">
                  <c:v>984.42508893352795</c:v>
                </c:pt>
                <c:pt idx="1727">
                  <c:v>783.97279929602405</c:v>
                </c:pt>
                <c:pt idx="1728">
                  <c:v>646.19788970816103</c:v>
                </c:pt>
                <c:pt idx="1729">
                  <c:v>549.64112438933705</c:v>
                </c:pt>
                <c:pt idx="1730">
                  <c:v>469.512510740393</c:v>
                </c:pt>
                <c:pt idx="1731">
                  <c:v>367.00468043013598</c:v>
                </c:pt>
                <c:pt idx="1732">
                  <c:v>261.06192712211498</c:v>
                </c:pt>
                <c:pt idx="1733">
                  <c:v>160.355919713969</c:v>
                </c:pt>
                <c:pt idx="1734">
                  <c:v>119.827324924921</c:v>
                </c:pt>
                <c:pt idx="1735">
                  <c:v>958.15340677340305</c:v>
                </c:pt>
                <c:pt idx="1736">
                  <c:v>1203.7616715726999</c:v>
                </c:pt>
                <c:pt idx="1737">
                  <c:v>1730.7756929821101</c:v>
                </c:pt>
                <c:pt idx="1738">
                  <c:v>2312.55354639391</c:v>
                </c:pt>
                <c:pt idx="1739">
                  <c:v>3067.5552062828701</c:v>
                </c:pt>
                <c:pt idx="1740">
                  <c:v>3367.2404295337801</c:v>
                </c:pt>
                <c:pt idx="1741">
                  <c:v>4678.6712172255402</c:v>
                </c:pt>
                <c:pt idx="1742">
                  <c:v>4237.0181473233897</c:v>
                </c:pt>
                <c:pt idx="1743">
                  <c:v>3985.1802287221199</c:v>
                </c:pt>
                <c:pt idx="1744">
                  <c:v>3467.4676367553302</c:v>
                </c:pt>
                <c:pt idx="1745">
                  <c:v>3629.0095985410198</c:v>
                </c:pt>
                <c:pt idx="1746">
                  <c:v>2608.6218166427002</c:v>
                </c:pt>
                <c:pt idx="1747">
                  <c:v>1984.0808570716199</c:v>
                </c:pt>
                <c:pt idx="1748">
                  <c:v>1192.99235704134</c:v>
                </c:pt>
                <c:pt idx="1749">
                  <c:v>966.74761758417299</c:v>
                </c:pt>
                <c:pt idx="1750">
                  <c:v>792.20926273685404</c:v>
                </c:pt>
                <c:pt idx="1751">
                  <c:v>648.00170731403398</c:v>
                </c:pt>
                <c:pt idx="1752">
                  <c:v>523.566067534122</c:v>
                </c:pt>
                <c:pt idx="1753">
                  <c:v>419.16623000547497</c:v>
                </c:pt>
                <c:pt idx="1754">
                  <c:v>326.189458495834</c:v>
                </c:pt>
                <c:pt idx="1755">
                  <c:v>259.15398131134202</c:v>
                </c:pt>
                <c:pt idx="1756">
                  <c:v>213.650915996669</c:v>
                </c:pt>
                <c:pt idx="1757">
                  <c:v>175.80702793865299</c:v>
                </c:pt>
                <c:pt idx="1758">
                  <c:v>147.60764582277201</c:v>
                </c:pt>
                <c:pt idx="1759">
                  <c:v>972.18670657035</c:v>
                </c:pt>
                <c:pt idx="1760">
                  <c:v>1174.5804141497099</c:v>
                </c:pt>
                <c:pt idx="1761">
                  <c:v>1749.19078527844</c:v>
                </c:pt>
                <c:pt idx="1762">
                  <c:v>2282.6457776810598</c:v>
                </c:pt>
                <c:pt idx="1763">
                  <c:v>3188.8519827222099</c:v>
                </c:pt>
                <c:pt idx="1764">
                  <c:v>3385.7873213559001</c:v>
                </c:pt>
                <c:pt idx="1765">
                  <c:v>3820.6150207118699</c:v>
                </c:pt>
                <c:pt idx="1766">
                  <c:v>3972.6309300868602</c:v>
                </c:pt>
                <c:pt idx="1767">
                  <c:v>3721.1338919937698</c:v>
                </c:pt>
                <c:pt idx="1768">
                  <c:v>3920.1366001900401</c:v>
                </c:pt>
                <c:pt idx="1769">
                  <c:v>2625.2928722981501</c:v>
                </c:pt>
                <c:pt idx="1770">
                  <c:v>2936.7868463401001</c:v>
                </c:pt>
                <c:pt idx="1771">
                  <c:v>2090.2699468750602</c:v>
                </c:pt>
                <c:pt idx="1772">
                  <c:v>1210.1291992843101</c:v>
                </c:pt>
                <c:pt idx="1773">
                  <c:v>926.48883866448</c:v>
                </c:pt>
                <c:pt idx="1774">
                  <c:v>713.56148225711797</c:v>
                </c:pt>
                <c:pt idx="1775">
                  <c:v>538.69558562061104</c:v>
                </c:pt>
                <c:pt idx="1776">
                  <c:v>386.88493741679298</c:v>
                </c:pt>
                <c:pt idx="1777">
                  <c:v>252.36481981603799</c:v>
                </c:pt>
                <c:pt idx="1778">
                  <c:v>121.940080977177</c:v>
                </c:pt>
                <c:pt idx="1779">
                  <c:v>35.194540915865502</c:v>
                </c:pt>
                <c:pt idx="1780">
                  <c:v>0</c:v>
                </c:pt>
                <c:pt idx="1781">
                  <c:v>0</c:v>
                </c:pt>
                <c:pt idx="1782">
                  <c:v>0</c:v>
                </c:pt>
                <c:pt idx="1783">
                  <c:v>0</c:v>
                </c:pt>
                <c:pt idx="1784">
                  <c:v>0</c:v>
                </c:pt>
                <c:pt idx="1785">
                  <c:v>239.88551282861499</c:v>
                </c:pt>
                <c:pt idx="1786">
                  <c:v>617.32274089330394</c:v>
                </c:pt>
                <c:pt idx="1787">
                  <c:v>1178.92158602316</c:v>
                </c:pt>
                <c:pt idx="1788">
                  <c:v>1650.89755260671</c:v>
                </c:pt>
                <c:pt idx="1789">
                  <c:v>1996.4249044502501</c:v>
                </c:pt>
                <c:pt idx="1790">
                  <c:v>2119.0721631963602</c:v>
                </c:pt>
                <c:pt idx="1791">
                  <c:v>2105.4173105739301</c:v>
                </c:pt>
                <c:pt idx="1792">
                  <c:v>1919.0501851241099</c:v>
                </c:pt>
                <c:pt idx="1793">
                  <c:v>1648.64471626195</c:v>
                </c:pt>
                <c:pt idx="1794">
                  <c:v>1335.5164786543201</c:v>
                </c:pt>
                <c:pt idx="1795">
                  <c:v>1045.44376366083</c:v>
                </c:pt>
                <c:pt idx="1796">
                  <c:v>793.69648159938595</c:v>
                </c:pt>
                <c:pt idx="1797">
                  <c:v>574.88693832547006</c:v>
                </c:pt>
                <c:pt idx="1798">
                  <c:v>386.58845324654402</c:v>
                </c:pt>
                <c:pt idx="1799">
                  <c:v>220.73995166978401</c:v>
                </c:pt>
                <c:pt idx="1800">
                  <c:v>91.375718631637994</c:v>
                </c:pt>
                <c:pt idx="1801">
                  <c:v>7.02324778391033</c:v>
                </c:pt>
                <c:pt idx="1802">
                  <c:v>0</c:v>
                </c:pt>
                <c:pt idx="1803">
                  <c:v>0</c:v>
                </c:pt>
                <c:pt idx="1804">
                  <c:v>0</c:v>
                </c:pt>
                <c:pt idx="1805">
                  <c:v>0</c:v>
                </c:pt>
                <c:pt idx="1806">
                  <c:v>0</c:v>
                </c:pt>
                <c:pt idx="1807">
                  <c:v>0</c:v>
                </c:pt>
                <c:pt idx="1808">
                  <c:v>0</c:v>
                </c:pt>
                <c:pt idx="1809">
                  <c:v>0</c:v>
                </c:pt>
                <c:pt idx="1810">
                  <c:v>285.22631589651098</c:v>
                </c:pt>
                <c:pt idx="1811">
                  <c:v>835.97709471928499</c:v>
                </c:pt>
                <c:pt idx="1812">
                  <c:v>1342.6047724421001</c:v>
                </c:pt>
                <c:pt idx="1813">
                  <c:v>1623.71168535067</c:v>
                </c:pt>
                <c:pt idx="1814">
                  <c:v>1765.34104976391</c:v>
                </c:pt>
                <c:pt idx="1815">
                  <c:v>1740.0323666824399</c:v>
                </c:pt>
                <c:pt idx="1816">
                  <c:v>1573.65247162215</c:v>
                </c:pt>
                <c:pt idx="1817">
                  <c:v>1319.25531515434</c:v>
                </c:pt>
                <c:pt idx="1818">
                  <c:v>1053.03961812221</c:v>
                </c:pt>
                <c:pt idx="1819">
                  <c:v>832.84503850789997</c:v>
                </c:pt>
                <c:pt idx="1820">
                  <c:v>650.52609415056702</c:v>
                </c:pt>
                <c:pt idx="1821">
                  <c:v>494.92259199396898</c:v>
                </c:pt>
                <c:pt idx="1822">
                  <c:v>363.31415333487899</c:v>
                </c:pt>
                <c:pt idx="1823">
                  <c:v>249.49054264417001</c:v>
                </c:pt>
                <c:pt idx="1824">
                  <c:v>150.93361409489901</c:v>
                </c:pt>
                <c:pt idx="1825">
                  <c:v>57.653687280870798</c:v>
                </c:pt>
                <c:pt idx="1826">
                  <c:v>0</c:v>
                </c:pt>
                <c:pt idx="1827">
                  <c:v>0</c:v>
                </c:pt>
                <c:pt idx="1828">
                  <c:v>0</c:v>
                </c:pt>
                <c:pt idx="1829">
                  <c:v>0</c:v>
                </c:pt>
                <c:pt idx="1830">
                  <c:v>0</c:v>
                </c:pt>
                <c:pt idx="1831">
                  <c:v>0</c:v>
                </c:pt>
                <c:pt idx="1832">
                  <c:v>0</c:v>
                </c:pt>
                <c:pt idx="1833">
                  <c:v>400.12730383350203</c:v>
                </c:pt>
                <c:pt idx="1834">
                  <c:v>1362.06370667943</c:v>
                </c:pt>
                <c:pt idx="1835">
                  <c:v>2849.32934920553</c:v>
                </c:pt>
                <c:pt idx="1836">
                  <c:v>2555.4981379195201</c:v>
                </c:pt>
                <c:pt idx="1837">
                  <c:v>3888.3782550128999</c:v>
                </c:pt>
                <c:pt idx="1838">
                  <c:v>3273.23488752618</c:v>
                </c:pt>
                <c:pt idx="1839">
                  <c:v>3503.1732355509498</c:v>
                </c:pt>
                <c:pt idx="1840">
                  <c:v>2715.3540809135702</c:v>
                </c:pt>
                <c:pt idx="1841">
                  <c:v>2938.1199250865802</c:v>
                </c:pt>
                <c:pt idx="1842">
                  <c:v>2397.45395250827</c:v>
                </c:pt>
                <c:pt idx="1843">
                  <c:v>1911.3179333158701</c:v>
                </c:pt>
                <c:pt idx="1844">
                  <c:v>1020.17642027361</c:v>
                </c:pt>
                <c:pt idx="1845">
                  <c:v>788.66466687019795</c:v>
                </c:pt>
                <c:pt idx="1846">
                  <c:v>601.56317554292195</c:v>
                </c:pt>
                <c:pt idx="1847">
                  <c:v>440.53585178906098</c:v>
                </c:pt>
                <c:pt idx="1848">
                  <c:v>307.28020757024899</c:v>
                </c:pt>
                <c:pt idx="1849">
                  <c:v>187.806464988112</c:v>
                </c:pt>
                <c:pt idx="1850">
                  <c:v>69.705801100604106</c:v>
                </c:pt>
                <c:pt idx="1851">
                  <c:v>0</c:v>
                </c:pt>
                <c:pt idx="1852">
                  <c:v>0</c:v>
                </c:pt>
                <c:pt idx="1853">
                  <c:v>0</c:v>
                </c:pt>
                <c:pt idx="1854">
                  <c:v>0</c:v>
                </c:pt>
                <c:pt idx="1855">
                  <c:v>0</c:v>
                </c:pt>
                <c:pt idx="1856">
                  <c:v>0</c:v>
                </c:pt>
                <c:pt idx="1857">
                  <c:v>994.20618351759197</c:v>
                </c:pt>
                <c:pt idx="1858">
                  <c:v>1719.96015578928</c:v>
                </c:pt>
                <c:pt idx="1859">
                  <c:v>3125.9732533466399</c:v>
                </c:pt>
                <c:pt idx="1860">
                  <c:v>2925.3714685790101</c:v>
                </c:pt>
                <c:pt idx="1861">
                  <c:v>3674.0657108845999</c:v>
                </c:pt>
                <c:pt idx="1862">
                  <c:v>3373.4848161252999</c:v>
                </c:pt>
                <c:pt idx="1863">
                  <c:v>3448.0973748178899</c:v>
                </c:pt>
                <c:pt idx="1864">
                  <c:v>3050.0887169440298</c:v>
                </c:pt>
                <c:pt idx="1865">
                  <c:v>2699.96715833077</c:v>
                </c:pt>
                <c:pt idx="1866">
                  <c:v>2600.1896018858502</c:v>
                </c:pt>
                <c:pt idx="1867">
                  <c:v>1769.07841622158</c:v>
                </c:pt>
                <c:pt idx="1868">
                  <c:v>983.97645113168699</c:v>
                </c:pt>
                <c:pt idx="1869">
                  <c:v>754.13470268349101</c:v>
                </c:pt>
                <c:pt idx="1870">
                  <c:v>562.080506958863</c:v>
                </c:pt>
                <c:pt idx="1871">
                  <c:v>401.41518834465103</c:v>
                </c:pt>
                <c:pt idx="1872">
                  <c:v>273.13500379025299</c:v>
                </c:pt>
                <c:pt idx="1873">
                  <c:v>154.37546257311399</c:v>
                </c:pt>
                <c:pt idx="1874">
                  <c:v>50.063718833733802</c:v>
                </c:pt>
                <c:pt idx="1875">
                  <c:v>0</c:v>
                </c:pt>
                <c:pt idx="1876">
                  <c:v>0</c:v>
                </c:pt>
                <c:pt idx="1877">
                  <c:v>0</c:v>
                </c:pt>
                <c:pt idx="1878">
                  <c:v>0</c:v>
                </c:pt>
                <c:pt idx="1879">
                  <c:v>0</c:v>
                </c:pt>
                <c:pt idx="1880">
                  <c:v>0</c:v>
                </c:pt>
                <c:pt idx="1881">
                  <c:v>1120.00790089938</c:v>
                </c:pt>
                <c:pt idx="1882">
                  <c:v>1940.9135980855499</c:v>
                </c:pt>
                <c:pt idx="1883">
                  <c:v>3179.8509756298599</c:v>
                </c:pt>
                <c:pt idx="1884">
                  <c:v>3194.6395981952001</c:v>
                </c:pt>
                <c:pt idx="1885">
                  <c:v>3324.3077097188798</c:v>
                </c:pt>
                <c:pt idx="1886">
                  <c:v>3466.2439510208701</c:v>
                </c:pt>
                <c:pt idx="1887">
                  <c:v>3642.9220191764298</c:v>
                </c:pt>
                <c:pt idx="1888">
                  <c:v>3103.3143702756201</c:v>
                </c:pt>
                <c:pt idx="1889">
                  <c:v>2896.3482645515001</c:v>
                </c:pt>
                <c:pt idx="1890">
                  <c:v>3184.23080536</c:v>
                </c:pt>
                <c:pt idx="1891">
                  <c:v>1926.6277730173099</c:v>
                </c:pt>
                <c:pt idx="1892">
                  <c:v>1145.8105400106399</c:v>
                </c:pt>
                <c:pt idx="1893">
                  <c:v>920.39761704216505</c:v>
                </c:pt>
                <c:pt idx="1894">
                  <c:v>727.662774914897</c:v>
                </c:pt>
                <c:pt idx="1895">
                  <c:v>557.29158559547102</c:v>
                </c:pt>
                <c:pt idx="1896">
                  <c:v>414.18242508802098</c:v>
                </c:pt>
                <c:pt idx="1897">
                  <c:v>298.34526446484199</c:v>
                </c:pt>
                <c:pt idx="1898">
                  <c:v>194.672635306974</c:v>
                </c:pt>
                <c:pt idx="1899">
                  <c:v>96.336977914937194</c:v>
                </c:pt>
                <c:pt idx="1900">
                  <c:v>15.218526551679</c:v>
                </c:pt>
                <c:pt idx="1901">
                  <c:v>0</c:v>
                </c:pt>
                <c:pt idx="1902">
                  <c:v>0</c:v>
                </c:pt>
                <c:pt idx="1903">
                  <c:v>0</c:v>
                </c:pt>
                <c:pt idx="1904">
                  <c:v>806.35906398483405</c:v>
                </c:pt>
                <c:pt idx="1905">
                  <c:v>1367.8786894592899</c:v>
                </c:pt>
                <c:pt idx="1906">
                  <c:v>2470.3042642314099</c:v>
                </c:pt>
                <c:pt idx="1907">
                  <c:v>2753.92257914221</c:v>
                </c:pt>
                <c:pt idx="1908">
                  <c:v>3294.72417273561</c:v>
                </c:pt>
                <c:pt idx="1909">
                  <c:v>3588.0806981261499</c:v>
                </c:pt>
                <c:pt idx="1910">
                  <c:v>6084.9540490793697</c:v>
                </c:pt>
                <c:pt idx="1911">
                  <c:v>6123.2457265746598</c:v>
                </c:pt>
                <c:pt idx="1912">
                  <c:v>4363.6261487004003</c:v>
                </c:pt>
                <c:pt idx="1913">
                  <c:v>3553.0004043999002</c:v>
                </c:pt>
                <c:pt idx="1914">
                  <c:v>2926.0024937871199</c:v>
                </c:pt>
                <c:pt idx="1915">
                  <c:v>2092.2679202992799</c:v>
                </c:pt>
                <c:pt idx="1916">
                  <c:v>1303.2154970019601</c:v>
                </c:pt>
                <c:pt idx="1917">
                  <c:v>992.44322261038894</c:v>
                </c:pt>
                <c:pt idx="1918">
                  <c:v>791.834310990228</c:v>
                </c:pt>
                <c:pt idx="1919">
                  <c:v>619.50899032498796</c:v>
                </c:pt>
                <c:pt idx="1920">
                  <c:v>474.87611136956002</c:v>
                </c:pt>
                <c:pt idx="1921">
                  <c:v>357.31034688473102</c:v>
                </c:pt>
                <c:pt idx="1922">
                  <c:v>258.89722570249802</c:v>
                </c:pt>
                <c:pt idx="1923">
                  <c:v>165.448243129254</c:v>
                </c:pt>
                <c:pt idx="1924">
                  <c:v>80.634993181512201</c:v>
                </c:pt>
                <c:pt idx="1925">
                  <c:v>8.8469728925141293</c:v>
                </c:pt>
                <c:pt idx="1926">
                  <c:v>0</c:v>
                </c:pt>
                <c:pt idx="1927">
                  <c:v>463.01534142696403</c:v>
                </c:pt>
                <c:pt idx="1928">
                  <c:v>1073.3185424231201</c:v>
                </c:pt>
                <c:pt idx="1929">
                  <c:v>1726.02674097522</c:v>
                </c:pt>
                <c:pt idx="1930">
                  <c:v>3052.4034122674102</c:v>
                </c:pt>
                <c:pt idx="1931">
                  <c:v>4232.3364973699299</c:v>
                </c:pt>
                <c:pt idx="1932">
                  <c:v>3995.3723076637202</c:v>
                </c:pt>
                <c:pt idx="1933">
                  <c:v>5384.61821056602</c:v>
                </c:pt>
                <c:pt idx="1934">
                  <c:v>4369.6299952261597</c:v>
                </c:pt>
                <c:pt idx="1935">
                  <c:v>4749.1532132520797</c:v>
                </c:pt>
                <c:pt idx="1936">
                  <c:v>3485.8560826672101</c:v>
                </c:pt>
                <c:pt idx="1937">
                  <c:v>2340.8465432345502</c:v>
                </c:pt>
                <c:pt idx="1938">
                  <c:v>2717.9812942728499</c:v>
                </c:pt>
                <c:pt idx="1939">
                  <c:v>2150.0414895663698</c:v>
                </c:pt>
                <c:pt idx="1940">
                  <c:v>1339.3329581001601</c:v>
                </c:pt>
                <c:pt idx="1941">
                  <c:v>1109.8719585359199</c:v>
                </c:pt>
                <c:pt idx="1942">
                  <c:v>821.46238470686797</c:v>
                </c:pt>
                <c:pt idx="1943">
                  <c:v>616.40296561863897</c:v>
                </c:pt>
                <c:pt idx="1944">
                  <c:v>462.81488333154198</c:v>
                </c:pt>
                <c:pt idx="1945">
                  <c:v>339.52562774011301</c:v>
                </c:pt>
                <c:pt idx="1946">
                  <c:v>240.066417410637</c:v>
                </c:pt>
                <c:pt idx="1947">
                  <c:v>148.79371652751999</c:v>
                </c:pt>
                <c:pt idx="1948">
                  <c:v>61.272035623014098</c:v>
                </c:pt>
                <c:pt idx="1949">
                  <c:v>0</c:v>
                </c:pt>
                <c:pt idx="1950">
                  <c:v>0</c:v>
                </c:pt>
                <c:pt idx="1951">
                  <c:v>22.255030392808901</c:v>
                </c:pt>
                <c:pt idx="1952">
                  <c:v>167.557384391455</c:v>
                </c:pt>
                <c:pt idx="1953">
                  <c:v>527.12047067450101</c:v>
                </c:pt>
                <c:pt idx="1954">
                  <c:v>897.96743633902997</c:v>
                </c:pt>
                <c:pt idx="1955">
                  <c:v>1954.54800359353</c:v>
                </c:pt>
                <c:pt idx="1956">
                  <c:v>2328.0824513605498</c:v>
                </c:pt>
                <c:pt idx="1957">
                  <c:v>2507.1915977357098</c:v>
                </c:pt>
                <c:pt idx="1958">
                  <c:v>2559.0394478089402</c:v>
                </c:pt>
                <c:pt idx="1959">
                  <c:v>2720.42006678503</c:v>
                </c:pt>
                <c:pt idx="1960">
                  <c:v>2576.73627694385</c:v>
                </c:pt>
                <c:pt idx="1961">
                  <c:v>2366.4722988570002</c:v>
                </c:pt>
                <c:pt idx="1962">
                  <c:v>1649.18770608003</c:v>
                </c:pt>
                <c:pt idx="1963">
                  <c:v>1951.5105591916599</c:v>
                </c:pt>
                <c:pt idx="1964">
                  <c:v>1601.7796858573399</c:v>
                </c:pt>
                <c:pt idx="1965">
                  <c:v>1348.18011478158</c:v>
                </c:pt>
                <c:pt idx="1966">
                  <c:v>1120.32995085572</c:v>
                </c:pt>
                <c:pt idx="1967">
                  <c:v>910.67557940225697</c:v>
                </c:pt>
                <c:pt idx="1968">
                  <c:v>746.35373955920102</c:v>
                </c:pt>
                <c:pt idx="1969">
                  <c:v>609.64572359945498</c:v>
                </c:pt>
                <c:pt idx="1970">
                  <c:v>491.954776190041</c:v>
                </c:pt>
                <c:pt idx="1971">
                  <c:v>388.90784132326399</c:v>
                </c:pt>
                <c:pt idx="1972">
                  <c:v>294.37654958216098</c:v>
                </c:pt>
                <c:pt idx="1973">
                  <c:v>214.91478977625101</c:v>
                </c:pt>
                <c:pt idx="1974">
                  <c:v>177.52994453598399</c:v>
                </c:pt>
                <c:pt idx="1975">
                  <c:v>196.83568172928801</c:v>
                </c:pt>
                <c:pt idx="1976">
                  <c:v>320.50860614315201</c:v>
                </c:pt>
                <c:pt idx="1977">
                  <c:v>667.90511281414899</c:v>
                </c:pt>
                <c:pt idx="1978">
                  <c:v>1154.5002651505599</c:v>
                </c:pt>
                <c:pt idx="1979">
                  <c:v>1701.9824243933799</c:v>
                </c:pt>
                <c:pt idx="1980">
                  <c:v>2220.07514217783</c:v>
                </c:pt>
                <c:pt idx="1981">
                  <c:v>3876.7708376001001</c:v>
                </c:pt>
                <c:pt idx="1982">
                  <c:v>2623.4124989683901</c:v>
                </c:pt>
                <c:pt idx="1983">
                  <c:v>2520.9376266246099</c:v>
                </c:pt>
                <c:pt idx="1984">
                  <c:v>2386.1053763271598</c:v>
                </c:pt>
                <c:pt idx="1985">
                  <c:v>1990.5609179790799</c:v>
                </c:pt>
                <c:pt idx="1986">
                  <c:v>1679.4832770541</c:v>
                </c:pt>
                <c:pt idx="1987">
                  <c:v>1429.74992496904</c:v>
                </c:pt>
                <c:pt idx="1988">
                  <c:v>1183.8725475113199</c:v>
                </c:pt>
                <c:pt idx="1989">
                  <c:v>952.28941584862002</c:v>
                </c:pt>
                <c:pt idx="1990">
                  <c:v>757.65629562207198</c:v>
                </c:pt>
                <c:pt idx="1991">
                  <c:v>584.34795502197699</c:v>
                </c:pt>
                <c:pt idx="1992">
                  <c:v>453.59748721722002</c:v>
                </c:pt>
                <c:pt idx="1993">
                  <c:v>353.04154447373497</c:v>
                </c:pt>
                <c:pt idx="1994">
                  <c:v>269.46334823964099</c:v>
                </c:pt>
                <c:pt idx="1995">
                  <c:v>201.230053032683</c:v>
                </c:pt>
                <c:pt idx="1996">
                  <c:v>142.056741005329</c:v>
                </c:pt>
                <c:pt idx="1997">
                  <c:v>87.187951402701003</c:v>
                </c:pt>
                <c:pt idx="1998">
                  <c:v>80.664878052767307</c:v>
                </c:pt>
                <c:pt idx="1999">
                  <c:v>961.14538690339702</c:v>
                </c:pt>
                <c:pt idx="2000">
                  <c:v>1295.5549263527701</c:v>
                </c:pt>
                <c:pt idx="2001">
                  <c:v>1757.3652274402</c:v>
                </c:pt>
                <c:pt idx="2002">
                  <c:v>2529.6879559560598</c:v>
                </c:pt>
                <c:pt idx="2003">
                  <c:v>3415.6505981344599</c:v>
                </c:pt>
                <c:pt idx="2004">
                  <c:v>3591.8789774192101</c:v>
                </c:pt>
                <c:pt idx="2005">
                  <c:v>4452.5198583067304</c:v>
                </c:pt>
                <c:pt idx="2006">
                  <c:v>6019.4237211045502</c:v>
                </c:pt>
                <c:pt idx="2007">
                  <c:v>5401.3601837766</c:v>
                </c:pt>
                <c:pt idx="2008">
                  <c:v>4351.6912888319803</c:v>
                </c:pt>
                <c:pt idx="2009">
                  <c:v>3031.5637776235999</c:v>
                </c:pt>
                <c:pt idx="2010">
                  <c:v>2547.55069540257</c:v>
                </c:pt>
                <c:pt idx="2011">
                  <c:v>2012.5807128747001</c:v>
                </c:pt>
                <c:pt idx="2012">
                  <c:v>1188.12205182607</c:v>
                </c:pt>
                <c:pt idx="2013">
                  <c:v>907.06978500423395</c:v>
                </c:pt>
                <c:pt idx="2014">
                  <c:v>720.40655265212001</c:v>
                </c:pt>
                <c:pt idx="2015">
                  <c:v>568.26269965019696</c:v>
                </c:pt>
                <c:pt idx="2016">
                  <c:v>447.88276345935498</c:v>
                </c:pt>
                <c:pt idx="2017">
                  <c:v>345.81295990325998</c:v>
                </c:pt>
                <c:pt idx="2018">
                  <c:v>261.58409027207301</c:v>
                </c:pt>
                <c:pt idx="2019">
                  <c:v>194.12526428132699</c:v>
                </c:pt>
                <c:pt idx="2020">
                  <c:v>133.72924849055099</c:v>
                </c:pt>
                <c:pt idx="2021">
                  <c:v>71.916304402050798</c:v>
                </c:pt>
                <c:pt idx="2022">
                  <c:v>48.602278996772398</c:v>
                </c:pt>
                <c:pt idx="2023">
                  <c:v>905.260243287864</c:v>
                </c:pt>
                <c:pt idx="2024">
                  <c:v>1129.14509511456</c:v>
                </c:pt>
                <c:pt idx="2025">
                  <c:v>1795.33267835365</c:v>
                </c:pt>
                <c:pt idx="2026">
                  <c:v>3024.0148455970898</c:v>
                </c:pt>
                <c:pt idx="2027">
                  <c:v>3046.4828575514398</c:v>
                </c:pt>
                <c:pt idx="2028">
                  <c:v>3613.5048959157798</c:v>
                </c:pt>
                <c:pt idx="2029">
                  <c:v>4022.2738530789902</c:v>
                </c:pt>
                <c:pt idx="2030">
                  <c:v>4392.1292393374197</c:v>
                </c:pt>
                <c:pt idx="2031">
                  <c:v>3938.4028446553398</c:v>
                </c:pt>
                <c:pt idx="2032">
                  <c:v>3715.03539698554</c:v>
                </c:pt>
                <c:pt idx="2033">
                  <c:v>3200.0953012280102</c:v>
                </c:pt>
                <c:pt idx="2034">
                  <c:v>2961.1842026916202</c:v>
                </c:pt>
                <c:pt idx="2035">
                  <c:v>2196.2194199873202</c:v>
                </c:pt>
                <c:pt idx="2036">
                  <c:v>1418.1695408282201</c:v>
                </c:pt>
                <c:pt idx="2037">
                  <c:v>1199.17714909552</c:v>
                </c:pt>
                <c:pt idx="2038">
                  <c:v>1012.0921334119</c:v>
                </c:pt>
                <c:pt idx="2039">
                  <c:v>851.21230097688294</c:v>
                </c:pt>
                <c:pt idx="2040">
                  <c:v>719.88066127351703</c:v>
                </c:pt>
                <c:pt idx="2041">
                  <c:v>607.37142500621303</c:v>
                </c:pt>
                <c:pt idx="2042">
                  <c:v>513.41046676195697</c:v>
                </c:pt>
                <c:pt idx="2043">
                  <c:v>434.40705157643902</c:v>
                </c:pt>
                <c:pt idx="2044">
                  <c:v>361.70556681204198</c:v>
                </c:pt>
                <c:pt idx="2045">
                  <c:v>298.32238104883299</c:v>
                </c:pt>
                <c:pt idx="2046">
                  <c:v>282.87145577391198</c:v>
                </c:pt>
                <c:pt idx="2047">
                  <c:v>1190.0926878211101</c:v>
                </c:pt>
                <c:pt idx="2048">
                  <c:v>1463.9624274083401</c:v>
                </c:pt>
                <c:pt idx="2049">
                  <c:v>2124.26634265539</c:v>
                </c:pt>
                <c:pt idx="2050">
                  <c:v>3061.1222264911798</c:v>
                </c:pt>
                <c:pt idx="2051">
                  <c:v>3938.4683707487402</c:v>
                </c:pt>
                <c:pt idx="2052">
                  <c:v>4572.7379978552799</c:v>
                </c:pt>
                <c:pt idx="2053">
                  <c:v>5262.3832279079197</c:v>
                </c:pt>
                <c:pt idx="2054">
                  <c:v>4626.5946314694502</c:v>
                </c:pt>
                <c:pt idx="2055">
                  <c:v>4176.51242801642</c:v>
                </c:pt>
                <c:pt idx="2056">
                  <c:v>3888.01213876149</c:v>
                </c:pt>
                <c:pt idx="2057">
                  <c:v>3606.7289057223102</c:v>
                </c:pt>
                <c:pt idx="2058">
                  <c:v>2835.9917116597098</c:v>
                </c:pt>
                <c:pt idx="2059">
                  <c:v>2331.8236376189002</c:v>
                </c:pt>
                <c:pt idx="2060">
                  <c:v>1585.82090660008</c:v>
                </c:pt>
                <c:pt idx="2061">
                  <c:v>1316.2497821817401</c:v>
                </c:pt>
                <c:pt idx="2062">
                  <c:v>1087.9116726504401</c:v>
                </c:pt>
                <c:pt idx="2063">
                  <c:v>886.47542595667699</c:v>
                </c:pt>
                <c:pt idx="2064">
                  <c:v>729.37032299501197</c:v>
                </c:pt>
                <c:pt idx="2065">
                  <c:v>605.35833211936801</c:v>
                </c:pt>
                <c:pt idx="2066">
                  <c:v>500.94507587646098</c:v>
                </c:pt>
                <c:pt idx="2067">
                  <c:v>411.81848341770899</c:v>
                </c:pt>
                <c:pt idx="2068">
                  <c:v>334.52185063878102</c:v>
                </c:pt>
                <c:pt idx="2069">
                  <c:v>266.82612254685</c:v>
                </c:pt>
                <c:pt idx="2070">
                  <c:v>252.610330430499</c:v>
                </c:pt>
                <c:pt idx="2071">
                  <c:v>1165.3563927084399</c:v>
                </c:pt>
                <c:pt idx="2072">
                  <c:v>1424.7898839803599</c:v>
                </c:pt>
                <c:pt idx="2073">
                  <c:v>1510.45638446457</c:v>
                </c:pt>
                <c:pt idx="2074">
                  <c:v>2735.3398375228298</c:v>
                </c:pt>
                <c:pt idx="2075">
                  <c:v>4395.7488976366403</c:v>
                </c:pt>
                <c:pt idx="2076">
                  <c:v>4942.1104843174498</c:v>
                </c:pt>
                <c:pt idx="2077">
                  <c:v>5265.8934478787196</c:v>
                </c:pt>
                <c:pt idx="2078">
                  <c:v>6392.2653143010803</c:v>
                </c:pt>
                <c:pt idx="2079">
                  <c:v>5418.5734976553404</c:v>
                </c:pt>
                <c:pt idx="2080">
                  <c:v>3934.7885581045002</c:v>
                </c:pt>
                <c:pt idx="2081">
                  <c:v>2868.3878733545898</c:v>
                </c:pt>
                <c:pt idx="2082">
                  <c:v>2827.3480065427998</c:v>
                </c:pt>
                <c:pt idx="2083">
                  <c:v>2001.48880846264</c:v>
                </c:pt>
                <c:pt idx="2084">
                  <c:v>1251.4014706376399</c:v>
                </c:pt>
                <c:pt idx="2085">
                  <c:v>992.33252758120898</c:v>
                </c:pt>
                <c:pt idx="2086">
                  <c:v>809.92680152954404</c:v>
                </c:pt>
                <c:pt idx="2087">
                  <c:v>649.87129924043097</c:v>
                </c:pt>
                <c:pt idx="2088">
                  <c:v>517.35724935104497</c:v>
                </c:pt>
                <c:pt idx="2089">
                  <c:v>400.840922284827</c:v>
                </c:pt>
                <c:pt idx="2090">
                  <c:v>301.97117772634402</c:v>
                </c:pt>
                <c:pt idx="2091">
                  <c:v>218.84555042345801</c:v>
                </c:pt>
                <c:pt idx="2092">
                  <c:v>135.061934774696</c:v>
                </c:pt>
                <c:pt idx="2093">
                  <c:v>58.757510271308</c:v>
                </c:pt>
                <c:pt idx="2094">
                  <c:v>52.830461590760898</c:v>
                </c:pt>
                <c:pt idx="2095">
                  <c:v>998.43872597378197</c:v>
                </c:pt>
                <c:pt idx="2096">
                  <c:v>1371.7726145064701</c:v>
                </c:pt>
                <c:pt idx="2097">
                  <c:v>2431.75869648045</c:v>
                </c:pt>
                <c:pt idx="2098">
                  <c:v>2670.1721461004299</c:v>
                </c:pt>
                <c:pt idx="2099">
                  <c:v>3231.4427628375702</c:v>
                </c:pt>
                <c:pt idx="2100">
                  <c:v>3715.4523755103301</c:v>
                </c:pt>
                <c:pt idx="2101">
                  <c:v>4543.2647059804904</c:v>
                </c:pt>
                <c:pt idx="2102">
                  <c:v>6418.1323668016703</c:v>
                </c:pt>
                <c:pt idx="2103">
                  <c:v>6016.9556922559004</c:v>
                </c:pt>
                <c:pt idx="2104">
                  <c:v>4375.9671136324096</c:v>
                </c:pt>
                <c:pt idx="2105">
                  <c:v>3377.6506083131399</c:v>
                </c:pt>
                <c:pt idx="2106">
                  <c:v>3154.37446517135</c:v>
                </c:pt>
                <c:pt idx="2107">
                  <c:v>2629.3301049143301</c:v>
                </c:pt>
                <c:pt idx="2108">
                  <c:v>1819.4384644490201</c:v>
                </c:pt>
                <c:pt idx="2109">
                  <c:v>1571.96757283996</c:v>
                </c:pt>
                <c:pt idx="2110">
                  <c:v>1283.6007781113101</c:v>
                </c:pt>
                <c:pt idx="2111">
                  <c:v>993.71204942104805</c:v>
                </c:pt>
                <c:pt idx="2112">
                  <c:v>774.37134350149404</c:v>
                </c:pt>
                <c:pt idx="2113">
                  <c:v>610.26066732642698</c:v>
                </c:pt>
                <c:pt idx="2114">
                  <c:v>470.70658497358198</c:v>
                </c:pt>
                <c:pt idx="2115">
                  <c:v>349.83325465348702</c:v>
                </c:pt>
                <c:pt idx="2116">
                  <c:v>252.62443786810601</c:v>
                </c:pt>
                <c:pt idx="2117">
                  <c:v>161.015619683983</c:v>
                </c:pt>
                <c:pt idx="2118">
                  <c:v>128.31457254200899</c:v>
                </c:pt>
                <c:pt idx="2119">
                  <c:v>156.64856005332601</c:v>
                </c:pt>
                <c:pt idx="2120">
                  <c:v>293.69942617606398</c:v>
                </c:pt>
                <c:pt idx="2121">
                  <c:v>615.04415893644</c:v>
                </c:pt>
                <c:pt idx="2122">
                  <c:v>1069.94590621777</c:v>
                </c:pt>
                <c:pt idx="2123">
                  <c:v>1571.0906986791799</c:v>
                </c:pt>
                <c:pt idx="2124">
                  <c:v>2049.15105038204</c:v>
                </c:pt>
                <c:pt idx="2125">
                  <c:v>2132.67000125614</c:v>
                </c:pt>
                <c:pt idx="2126">
                  <c:v>2152.50883930587</c:v>
                </c:pt>
                <c:pt idx="2127">
                  <c:v>2058.2761463085099</c:v>
                </c:pt>
                <c:pt idx="2128">
                  <c:v>1877.72167611908</c:v>
                </c:pt>
                <c:pt idx="2129">
                  <c:v>1491.3956257422401</c:v>
                </c:pt>
                <c:pt idx="2130">
                  <c:v>1181.3988911659701</c:v>
                </c:pt>
                <c:pt idx="2131">
                  <c:v>939.51535686771297</c:v>
                </c:pt>
                <c:pt idx="2132">
                  <c:v>745.69263589327898</c:v>
                </c:pt>
                <c:pt idx="2133">
                  <c:v>584.96471842656194</c:v>
                </c:pt>
                <c:pt idx="2134">
                  <c:v>453.32178636710699</c:v>
                </c:pt>
                <c:pt idx="2135">
                  <c:v>339.95557681913999</c:v>
                </c:pt>
                <c:pt idx="2136">
                  <c:v>248.00457056168699</c:v>
                </c:pt>
                <c:pt idx="2137">
                  <c:v>172.06078887926799</c:v>
                </c:pt>
                <c:pt idx="2138">
                  <c:v>101.774873000734</c:v>
                </c:pt>
                <c:pt idx="2139">
                  <c:v>33.340950933922699</c:v>
                </c:pt>
                <c:pt idx="2140">
                  <c:v>0</c:v>
                </c:pt>
                <c:pt idx="2141">
                  <c:v>0</c:v>
                </c:pt>
                <c:pt idx="2142">
                  <c:v>0</c:v>
                </c:pt>
                <c:pt idx="2143">
                  <c:v>0</c:v>
                </c:pt>
                <c:pt idx="2144">
                  <c:v>24.360402203293301</c:v>
                </c:pt>
                <c:pt idx="2145">
                  <c:v>291.91842297497698</c:v>
                </c:pt>
                <c:pt idx="2146">
                  <c:v>838.65812997040598</c:v>
                </c:pt>
                <c:pt idx="2147">
                  <c:v>1690.10225481867</c:v>
                </c:pt>
                <c:pt idx="2148">
                  <c:v>2229.92906097783</c:v>
                </c:pt>
                <c:pt idx="2149">
                  <c:v>2289.7183516233899</c:v>
                </c:pt>
                <c:pt idx="2150">
                  <c:v>2190.8518865997798</c:v>
                </c:pt>
                <c:pt idx="2151">
                  <c:v>2006.77937355782</c:v>
                </c:pt>
                <c:pt idx="2152">
                  <c:v>1772.58683096462</c:v>
                </c:pt>
                <c:pt idx="2153">
                  <c:v>1540.8070184728399</c:v>
                </c:pt>
                <c:pt idx="2154">
                  <c:v>1197.9088534361499</c:v>
                </c:pt>
                <c:pt idx="2155">
                  <c:v>938.39035017280605</c:v>
                </c:pt>
                <c:pt idx="2156">
                  <c:v>732.11662526795499</c:v>
                </c:pt>
                <c:pt idx="2157">
                  <c:v>565.41476925599</c:v>
                </c:pt>
                <c:pt idx="2158">
                  <c:v>437.57108758043302</c:v>
                </c:pt>
                <c:pt idx="2159">
                  <c:v>347.76053207197998</c:v>
                </c:pt>
                <c:pt idx="2160">
                  <c:v>283.40064011927598</c:v>
                </c:pt>
                <c:pt idx="2161">
                  <c:v>236.81550739392699</c:v>
                </c:pt>
                <c:pt idx="2162">
                  <c:v>198.78122971900501</c:v>
                </c:pt>
                <c:pt idx="2163">
                  <c:v>159.30499510009</c:v>
                </c:pt>
                <c:pt idx="2164">
                  <c:v>116.967709300351</c:v>
                </c:pt>
                <c:pt idx="2165">
                  <c:v>70.991257771824806</c:v>
                </c:pt>
                <c:pt idx="2166">
                  <c:v>56.111401707956396</c:v>
                </c:pt>
                <c:pt idx="2167">
                  <c:v>919.93136988417302</c:v>
                </c:pt>
                <c:pt idx="2168">
                  <c:v>2095.43140412911</c:v>
                </c:pt>
                <c:pt idx="2169">
                  <c:v>2010.0006462397</c:v>
                </c:pt>
                <c:pt idx="2170">
                  <c:v>3573.8457801833802</c:v>
                </c:pt>
                <c:pt idx="2171">
                  <c:v>3595.4499369110299</c:v>
                </c:pt>
                <c:pt idx="2172">
                  <c:v>3768.09879591758</c:v>
                </c:pt>
                <c:pt idx="2173">
                  <c:v>3890.6288877864999</c:v>
                </c:pt>
                <c:pt idx="2174">
                  <c:v>6602.8238014230601</c:v>
                </c:pt>
                <c:pt idx="2175">
                  <c:v>5735.9231467482596</c:v>
                </c:pt>
                <c:pt idx="2176">
                  <c:v>4057.8309462728098</c:v>
                </c:pt>
                <c:pt idx="2177">
                  <c:v>2894.6526563265002</c:v>
                </c:pt>
                <c:pt idx="2178">
                  <c:v>3782.7284237536001</c:v>
                </c:pt>
                <c:pt idx="2179">
                  <c:v>1854.4841411463999</c:v>
                </c:pt>
                <c:pt idx="2180">
                  <c:v>1282.78741748981</c:v>
                </c:pt>
                <c:pt idx="2181">
                  <c:v>922.15594394843902</c:v>
                </c:pt>
                <c:pt idx="2182">
                  <c:v>745.37661093159704</c:v>
                </c:pt>
                <c:pt idx="2183">
                  <c:v>639.77492450001205</c:v>
                </c:pt>
                <c:pt idx="2184">
                  <c:v>536.24695429718997</c:v>
                </c:pt>
                <c:pt idx="2185">
                  <c:v>442.25397443055601</c:v>
                </c:pt>
                <c:pt idx="2186">
                  <c:v>355.34745260329601</c:v>
                </c:pt>
                <c:pt idx="2187">
                  <c:v>278.07656495211103</c:v>
                </c:pt>
                <c:pt idx="2188">
                  <c:v>210.64153207263101</c:v>
                </c:pt>
                <c:pt idx="2189">
                  <c:v>152.07228822167801</c:v>
                </c:pt>
                <c:pt idx="2190">
                  <c:v>129.49854349268199</c:v>
                </c:pt>
                <c:pt idx="2191">
                  <c:v>1050.61013701293</c:v>
                </c:pt>
                <c:pt idx="2192">
                  <c:v>1401.6815204788099</c:v>
                </c:pt>
                <c:pt idx="2193">
                  <c:v>1682.69526861246</c:v>
                </c:pt>
                <c:pt idx="2194">
                  <c:v>2903.0961727446302</c:v>
                </c:pt>
                <c:pt idx="2195">
                  <c:v>3008.61940472172</c:v>
                </c:pt>
                <c:pt idx="2196">
                  <c:v>3195.8610091865198</c:v>
                </c:pt>
                <c:pt idx="2197">
                  <c:v>4165.7788199736397</c:v>
                </c:pt>
                <c:pt idx="2198">
                  <c:v>4003.1123828300101</c:v>
                </c:pt>
                <c:pt idx="2199">
                  <c:v>3503.3703931985401</c:v>
                </c:pt>
                <c:pt idx="2200">
                  <c:v>5283.5242769215001</c:v>
                </c:pt>
                <c:pt idx="2201">
                  <c:v>2961.9296047144699</c:v>
                </c:pt>
                <c:pt idx="2202">
                  <c:v>1635.21864805018</c:v>
                </c:pt>
                <c:pt idx="2203">
                  <c:v>1884.11269479774</c:v>
                </c:pt>
                <c:pt idx="2204">
                  <c:v>1099.1402025090599</c:v>
                </c:pt>
                <c:pt idx="2205">
                  <c:v>799.91939058887601</c:v>
                </c:pt>
                <c:pt idx="2206">
                  <c:v>629.09929770917904</c:v>
                </c:pt>
                <c:pt idx="2207">
                  <c:v>495.75990854927699</c:v>
                </c:pt>
                <c:pt idx="2208">
                  <c:v>395.541201339932</c:v>
                </c:pt>
                <c:pt idx="2209">
                  <c:v>321.97653998495502</c:v>
                </c:pt>
                <c:pt idx="2210">
                  <c:v>261.99499283852799</c:v>
                </c:pt>
                <c:pt idx="2211">
                  <c:v>201.882019669172</c:v>
                </c:pt>
                <c:pt idx="2212">
                  <c:v>142.18876037606699</c:v>
                </c:pt>
                <c:pt idx="2213">
                  <c:v>80.871644292622605</c:v>
                </c:pt>
                <c:pt idx="2214">
                  <c:v>69.846985764430997</c:v>
                </c:pt>
                <c:pt idx="2215">
                  <c:v>941.358761553617</c:v>
                </c:pt>
                <c:pt idx="2216">
                  <c:v>1276.6365832286201</c:v>
                </c:pt>
                <c:pt idx="2217">
                  <c:v>1806.40811555198</c:v>
                </c:pt>
                <c:pt idx="2218">
                  <c:v>2458.5250650719199</c:v>
                </c:pt>
                <c:pt idx="2219">
                  <c:v>3013.2466942282199</c:v>
                </c:pt>
                <c:pt idx="2220">
                  <c:v>3525.6937740215099</c:v>
                </c:pt>
                <c:pt idx="2221">
                  <c:v>3869.99696677983</c:v>
                </c:pt>
                <c:pt idx="2222">
                  <c:v>3848.8394383489099</c:v>
                </c:pt>
                <c:pt idx="2223">
                  <c:v>4236.9869962430803</c:v>
                </c:pt>
                <c:pt idx="2224">
                  <c:v>3961.4393459816101</c:v>
                </c:pt>
                <c:pt idx="2225">
                  <c:v>2994.5972256873501</c:v>
                </c:pt>
                <c:pt idx="2226">
                  <c:v>2908.7343725988198</c:v>
                </c:pt>
                <c:pt idx="2227">
                  <c:v>2021.37379459249</c:v>
                </c:pt>
                <c:pt idx="2228">
                  <c:v>1130.7395828205199</c:v>
                </c:pt>
                <c:pt idx="2229">
                  <c:v>860.15482735345597</c:v>
                </c:pt>
                <c:pt idx="2230">
                  <c:v>673.85421732795805</c:v>
                </c:pt>
                <c:pt idx="2231">
                  <c:v>523.85518902234799</c:v>
                </c:pt>
                <c:pt idx="2232">
                  <c:v>390.518711795211</c:v>
                </c:pt>
                <c:pt idx="2233">
                  <c:v>274.71867880096801</c:v>
                </c:pt>
                <c:pt idx="2234">
                  <c:v>164.04680879605399</c:v>
                </c:pt>
                <c:pt idx="2235">
                  <c:v>76.571894211990795</c:v>
                </c:pt>
                <c:pt idx="2236">
                  <c:v>8.3820628670897896</c:v>
                </c:pt>
                <c:pt idx="2237">
                  <c:v>0</c:v>
                </c:pt>
                <c:pt idx="2238">
                  <c:v>0</c:v>
                </c:pt>
                <c:pt idx="2239">
                  <c:v>549.86631170277496</c:v>
                </c:pt>
                <c:pt idx="2240">
                  <c:v>1226.0460158844801</c:v>
                </c:pt>
                <c:pt idx="2241">
                  <c:v>1712.9510893884999</c:v>
                </c:pt>
                <c:pt idx="2242">
                  <c:v>2834.81588681428</c:v>
                </c:pt>
                <c:pt idx="2243">
                  <c:v>3802.7357117925299</c:v>
                </c:pt>
                <c:pt idx="2244">
                  <c:v>3397.44775313748</c:v>
                </c:pt>
                <c:pt idx="2245">
                  <c:v>3308.8243749815301</c:v>
                </c:pt>
                <c:pt idx="2246">
                  <c:v>6651.3237416366301</c:v>
                </c:pt>
                <c:pt idx="2247">
                  <c:v>6099.7278478928201</c:v>
                </c:pt>
                <c:pt idx="2248">
                  <c:v>3786.29885501748</c:v>
                </c:pt>
                <c:pt idx="2249">
                  <c:v>4895.7932067420998</c:v>
                </c:pt>
                <c:pt idx="2250">
                  <c:v>2982.0301855706998</c:v>
                </c:pt>
                <c:pt idx="2251">
                  <c:v>2070.1111147414699</c:v>
                </c:pt>
                <c:pt idx="2252">
                  <c:v>1222.3227973538001</c:v>
                </c:pt>
                <c:pt idx="2253">
                  <c:v>971.97963438654801</c:v>
                </c:pt>
                <c:pt idx="2254">
                  <c:v>785.12772379099101</c:v>
                </c:pt>
                <c:pt idx="2255">
                  <c:v>632.77519615610004</c:v>
                </c:pt>
                <c:pt idx="2256">
                  <c:v>504.92208205319901</c:v>
                </c:pt>
                <c:pt idx="2257">
                  <c:v>397.70371323163101</c:v>
                </c:pt>
                <c:pt idx="2258">
                  <c:v>307.59178064719401</c:v>
                </c:pt>
                <c:pt idx="2259">
                  <c:v>232.334195088195</c:v>
                </c:pt>
                <c:pt idx="2260">
                  <c:v>168.86583498674801</c:v>
                </c:pt>
                <c:pt idx="2261">
                  <c:v>107.87229582335</c:v>
                </c:pt>
                <c:pt idx="2262">
                  <c:v>96.770032431083095</c:v>
                </c:pt>
                <c:pt idx="2263">
                  <c:v>990.61806145212495</c:v>
                </c:pt>
                <c:pt idx="2264">
                  <c:v>1370.0065870732501</c:v>
                </c:pt>
                <c:pt idx="2265">
                  <c:v>1991.2674583304099</c:v>
                </c:pt>
                <c:pt idx="2266">
                  <c:v>3447.7540925630901</c:v>
                </c:pt>
                <c:pt idx="2267">
                  <c:v>3312.4186719807399</c:v>
                </c:pt>
                <c:pt idx="2268">
                  <c:v>3860.2739514495902</c:v>
                </c:pt>
                <c:pt idx="2269">
                  <c:v>3595.3971660437501</c:v>
                </c:pt>
                <c:pt idx="2270">
                  <c:v>6794.6641686442099</c:v>
                </c:pt>
                <c:pt idx="2271">
                  <c:v>4374.7880085121496</c:v>
                </c:pt>
                <c:pt idx="2272">
                  <c:v>3908.31590249086</c:v>
                </c:pt>
                <c:pt idx="2273">
                  <c:v>3103.7167193887999</c:v>
                </c:pt>
                <c:pt idx="2274">
                  <c:v>2769.7758765820199</c:v>
                </c:pt>
                <c:pt idx="2275">
                  <c:v>2159.7687747791601</c:v>
                </c:pt>
                <c:pt idx="2276">
                  <c:v>1314.1311840148501</c:v>
                </c:pt>
                <c:pt idx="2277">
                  <c:v>1252.66310592786</c:v>
                </c:pt>
                <c:pt idx="2278">
                  <c:v>979.01565375974894</c:v>
                </c:pt>
                <c:pt idx="2279">
                  <c:v>773.19078412037697</c:v>
                </c:pt>
                <c:pt idx="2280">
                  <c:v>626.76508057679496</c:v>
                </c:pt>
                <c:pt idx="2281">
                  <c:v>508.69814484148498</c:v>
                </c:pt>
                <c:pt idx="2282">
                  <c:v>410.50039131808199</c:v>
                </c:pt>
                <c:pt idx="2283">
                  <c:v>321.06528128505602</c:v>
                </c:pt>
                <c:pt idx="2284">
                  <c:v>243.01605082697799</c:v>
                </c:pt>
                <c:pt idx="2285">
                  <c:v>172.471584458758</c:v>
                </c:pt>
                <c:pt idx="2286">
                  <c:v>157.106996755719</c:v>
                </c:pt>
                <c:pt idx="2287">
                  <c:v>242.48815790929899</c:v>
                </c:pt>
                <c:pt idx="2288">
                  <c:v>445.27073719573701</c:v>
                </c:pt>
                <c:pt idx="2289">
                  <c:v>776.31215940376899</c:v>
                </c:pt>
                <c:pt idx="2290">
                  <c:v>1175.6711090107599</c:v>
                </c:pt>
                <c:pt idx="2291">
                  <c:v>1729.45672499747</c:v>
                </c:pt>
                <c:pt idx="2292">
                  <c:v>1907.68824512893</c:v>
                </c:pt>
                <c:pt idx="2293">
                  <c:v>2116.5994246488499</c:v>
                </c:pt>
                <c:pt idx="2294">
                  <c:v>2257.0392364620102</c:v>
                </c:pt>
                <c:pt idx="2295">
                  <c:v>2416.9687593384001</c:v>
                </c:pt>
                <c:pt idx="2296">
                  <c:v>2152.52252391498</c:v>
                </c:pt>
                <c:pt idx="2297">
                  <c:v>1671.87297173305</c:v>
                </c:pt>
                <c:pt idx="2298">
                  <c:v>1493.77849750412</c:v>
                </c:pt>
                <c:pt idx="2299">
                  <c:v>1303.60450179586</c:v>
                </c:pt>
                <c:pt idx="2300">
                  <c:v>947.731734040432</c:v>
                </c:pt>
                <c:pt idx="2301">
                  <c:v>761.12168885317897</c:v>
                </c:pt>
                <c:pt idx="2302">
                  <c:v>645.11699937453295</c:v>
                </c:pt>
                <c:pt idx="2303">
                  <c:v>548.00538820518204</c:v>
                </c:pt>
                <c:pt idx="2304">
                  <c:v>463.04827933637603</c:v>
                </c:pt>
                <c:pt idx="2305">
                  <c:v>383.13804990242301</c:v>
                </c:pt>
                <c:pt idx="2306">
                  <c:v>313.401161839304</c:v>
                </c:pt>
                <c:pt idx="2307">
                  <c:v>248.30448563179999</c:v>
                </c:pt>
                <c:pt idx="2308">
                  <c:v>188.506913065682</c:v>
                </c:pt>
                <c:pt idx="2309">
                  <c:v>134.12788518680901</c:v>
                </c:pt>
                <c:pt idx="2310">
                  <c:v>132.71547043983199</c:v>
                </c:pt>
                <c:pt idx="2311">
                  <c:v>225.58478281313899</c:v>
                </c:pt>
                <c:pt idx="2312">
                  <c:v>443.77570923550002</c:v>
                </c:pt>
                <c:pt idx="2313">
                  <c:v>820.61554525754104</c:v>
                </c:pt>
                <c:pt idx="2314">
                  <c:v>1422.8331018608501</c:v>
                </c:pt>
                <c:pt idx="2315">
                  <c:v>2010.72487275096</c:v>
                </c:pt>
                <c:pt idx="2316">
                  <c:v>2322.9854496780599</c:v>
                </c:pt>
                <c:pt idx="2317">
                  <c:v>2382.29234082634</c:v>
                </c:pt>
                <c:pt idx="2318">
                  <c:v>2611.8625962151</c:v>
                </c:pt>
                <c:pt idx="2319">
                  <c:v>2348.07520092403</c:v>
                </c:pt>
                <c:pt idx="2320">
                  <c:v>2292.6594343105498</c:v>
                </c:pt>
                <c:pt idx="2321">
                  <c:v>1819.69372128689</c:v>
                </c:pt>
                <c:pt idx="2322">
                  <c:v>1739.5682027145399</c:v>
                </c:pt>
                <c:pt idx="2323">
                  <c:v>1299.10015082521</c:v>
                </c:pt>
                <c:pt idx="2324">
                  <c:v>992.84981083146602</c:v>
                </c:pt>
                <c:pt idx="2325">
                  <c:v>808.10266688397303</c:v>
                </c:pt>
                <c:pt idx="2326">
                  <c:v>663.415323312434</c:v>
                </c:pt>
                <c:pt idx="2327">
                  <c:v>537.45757715721004</c:v>
                </c:pt>
                <c:pt idx="2328">
                  <c:v>433.67225536484</c:v>
                </c:pt>
                <c:pt idx="2329">
                  <c:v>343.784414458296</c:v>
                </c:pt>
                <c:pt idx="2330">
                  <c:v>267.71392898740697</c:v>
                </c:pt>
                <c:pt idx="2331">
                  <c:v>209.17556420488501</c:v>
                </c:pt>
                <c:pt idx="2332">
                  <c:v>161.72611343654299</c:v>
                </c:pt>
                <c:pt idx="2333">
                  <c:v>124.00616920085</c:v>
                </c:pt>
                <c:pt idx="2334">
                  <c:v>130.32564837636201</c:v>
                </c:pt>
                <c:pt idx="2335">
                  <c:v>1083.80867645342</c:v>
                </c:pt>
                <c:pt idx="2336">
                  <c:v>1470.7134170508</c:v>
                </c:pt>
                <c:pt idx="2337">
                  <c:v>2165.2530030353601</c:v>
                </c:pt>
                <c:pt idx="2338">
                  <c:v>3717.4416298691999</c:v>
                </c:pt>
                <c:pt idx="2339">
                  <c:v>4256.8392343826199</c:v>
                </c:pt>
                <c:pt idx="2340">
                  <c:v>6024.7731451776299</c:v>
                </c:pt>
                <c:pt idx="2341">
                  <c:v>5791.15500878884</c:v>
                </c:pt>
                <c:pt idx="2342">
                  <c:v>5617.5823003658797</c:v>
                </c:pt>
                <c:pt idx="2343">
                  <c:v>5003.5062384750299</c:v>
                </c:pt>
                <c:pt idx="2344">
                  <c:v>3680.3922691253401</c:v>
                </c:pt>
                <c:pt idx="2345">
                  <c:v>3164.7379286584601</c:v>
                </c:pt>
                <c:pt idx="2346">
                  <c:v>2319.0358374406301</c:v>
                </c:pt>
                <c:pt idx="2347">
                  <c:v>1775.6935149805699</c:v>
                </c:pt>
                <c:pt idx="2348">
                  <c:v>1221.8430118931401</c:v>
                </c:pt>
                <c:pt idx="2349">
                  <c:v>965.33063812508499</c:v>
                </c:pt>
                <c:pt idx="2350">
                  <c:v>772.14985100700801</c:v>
                </c:pt>
                <c:pt idx="2351">
                  <c:v>622.44545479101498</c:v>
                </c:pt>
                <c:pt idx="2352">
                  <c:v>490.89068710374698</c:v>
                </c:pt>
                <c:pt idx="2353">
                  <c:v>375.46219648910699</c:v>
                </c:pt>
                <c:pt idx="2354">
                  <c:v>275.39013081046301</c:v>
                </c:pt>
                <c:pt idx="2355">
                  <c:v>196.924812284496</c:v>
                </c:pt>
                <c:pt idx="2356">
                  <c:v>132.026307496518</c:v>
                </c:pt>
                <c:pt idx="2357">
                  <c:v>70.949409126641598</c:v>
                </c:pt>
                <c:pt idx="2358">
                  <c:v>60.865870527265002</c:v>
                </c:pt>
                <c:pt idx="2359">
                  <c:v>957.35389367231096</c:v>
                </c:pt>
                <c:pt idx="2360">
                  <c:v>1322.5713678326999</c:v>
                </c:pt>
                <c:pt idx="2361">
                  <c:v>2022.39053192595</c:v>
                </c:pt>
                <c:pt idx="2362">
                  <c:v>3361.0018704819399</c:v>
                </c:pt>
                <c:pt idx="2363">
                  <c:v>3618.8835036553</c:v>
                </c:pt>
                <c:pt idx="2364">
                  <c:v>3971.0714790030402</c:v>
                </c:pt>
                <c:pt idx="2365">
                  <c:v>5816.0972577455505</c:v>
                </c:pt>
                <c:pt idx="2366">
                  <c:v>4815.6618848500302</c:v>
                </c:pt>
                <c:pt idx="2367">
                  <c:v>4465.1080011287404</c:v>
                </c:pt>
                <c:pt idx="2368">
                  <c:v>4132.4686562663501</c:v>
                </c:pt>
                <c:pt idx="2369">
                  <c:v>3548.2800700391299</c:v>
                </c:pt>
                <c:pt idx="2370">
                  <c:v>2976.5934390950101</c:v>
                </c:pt>
                <c:pt idx="2371">
                  <c:v>2275.8849496082098</c:v>
                </c:pt>
                <c:pt idx="2372">
                  <c:v>1145.43492056834</c:v>
                </c:pt>
                <c:pt idx="2373">
                  <c:v>1208.1238992231099</c:v>
                </c:pt>
                <c:pt idx="2374">
                  <c:v>971.26566649862798</c:v>
                </c:pt>
                <c:pt idx="2375">
                  <c:v>781.160109261299</c:v>
                </c:pt>
                <c:pt idx="2376">
                  <c:v>624.10197142144898</c:v>
                </c:pt>
                <c:pt idx="2377">
                  <c:v>487.66382348599598</c:v>
                </c:pt>
                <c:pt idx="2378">
                  <c:v>371.50530926724002</c:v>
                </c:pt>
                <c:pt idx="2379">
                  <c:v>211.364329584248</c:v>
                </c:pt>
                <c:pt idx="2380">
                  <c:v>0</c:v>
                </c:pt>
                <c:pt idx="2381">
                  <c:v>0</c:v>
                </c:pt>
                <c:pt idx="2382">
                  <c:v>0</c:v>
                </c:pt>
                <c:pt idx="2383">
                  <c:v>958.73484666238505</c:v>
                </c:pt>
                <c:pt idx="2384">
                  <c:v>1318.12175764669</c:v>
                </c:pt>
                <c:pt idx="2385">
                  <c:v>2309.7975891830001</c:v>
                </c:pt>
                <c:pt idx="2386">
                  <c:v>3836.8034352473901</c:v>
                </c:pt>
                <c:pt idx="2387">
                  <c:v>3904.4807467790401</c:v>
                </c:pt>
                <c:pt idx="2388">
                  <c:v>4044.9237792163699</c:v>
                </c:pt>
                <c:pt idx="2389">
                  <c:v>6513.5774907511995</c:v>
                </c:pt>
                <c:pt idx="2390">
                  <c:v>6156.5644400562696</c:v>
                </c:pt>
                <c:pt idx="2391">
                  <c:v>6659.0287805184698</c:v>
                </c:pt>
                <c:pt idx="2392">
                  <c:v>6432.22856489284</c:v>
                </c:pt>
                <c:pt idx="2393">
                  <c:v>3678.9423582058698</c:v>
                </c:pt>
                <c:pt idx="2394">
                  <c:v>3023.7739336355999</c:v>
                </c:pt>
                <c:pt idx="2395">
                  <c:v>2299.7771107277999</c:v>
                </c:pt>
                <c:pt idx="2396">
                  <c:v>1479.0539790713599</c:v>
                </c:pt>
                <c:pt idx="2397">
                  <c:v>1232.3720120087701</c:v>
                </c:pt>
                <c:pt idx="2398">
                  <c:v>995.61584396221895</c:v>
                </c:pt>
                <c:pt idx="2399">
                  <c:v>843.48943941725599</c:v>
                </c:pt>
                <c:pt idx="2400">
                  <c:v>713.90774569293399</c:v>
                </c:pt>
                <c:pt idx="2401">
                  <c:v>607.43988626310795</c:v>
                </c:pt>
                <c:pt idx="2402">
                  <c:v>514.32270251849104</c:v>
                </c:pt>
                <c:pt idx="2403">
                  <c:v>440.383213186462</c:v>
                </c:pt>
                <c:pt idx="2404">
                  <c:v>378.03249564988101</c:v>
                </c:pt>
                <c:pt idx="2405">
                  <c:v>326.095985115411</c:v>
                </c:pt>
                <c:pt idx="2406">
                  <c:v>338.55383654263301</c:v>
                </c:pt>
                <c:pt idx="2407">
                  <c:v>1324.67779142266</c:v>
                </c:pt>
                <c:pt idx="2408">
                  <c:v>1718.12597196144</c:v>
                </c:pt>
                <c:pt idx="2409">
                  <c:v>2181.7589550775501</c:v>
                </c:pt>
                <c:pt idx="2410">
                  <c:v>3159.1613902761101</c:v>
                </c:pt>
                <c:pt idx="2411">
                  <c:v>4023.1036151675398</c:v>
                </c:pt>
                <c:pt idx="2412">
                  <c:v>3917.10944876845</c:v>
                </c:pt>
                <c:pt idx="2413">
                  <c:v>6204.9152650277001</c:v>
                </c:pt>
                <c:pt idx="2414">
                  <c:v>5727.9787486915502</c:v>
                </c:pt>
                <c:pt idx="2415">
                  <c:v>7079.4251652609701</c:v>
                </c:pt>
                <c:pt idx="2416">
                  <c:v>6460.3367099603402</c:v>
                </c:pt>
                <c:pt idx="2417">
                  <c:v>3697.9786911649499</c:v>
                </c:pt>
                <c:pt idx="2418">
                  <c:v>2780.3517831795898</c:v>
                </c:pt>
                <c:pt idx="2419">
                  <c:v>2160.3113884960799</c:v>
                </c:pt>
                <c:pt idx="2420">
                  <c:v>1373.87505597565</c:v>
                </c:pt>
                <c:pt idx="2421">
                  <c:v>1086.49767700505</c:v>
                </c:pt>
                <c:pt idx="2422">
                  <c:v>899.83303997964504</c:v>
                </c:pt>
                <c:pt idx="2423">
                  <c:v>748.38867010485103</c:v>
                </c:pt>
                <c:pt idx="2424">
                  <c:v>619.53028890847997</c:v>
                </c:pt>
                <c:pt idx="2425">
                  <c:v>508.06424482025102</c:v>
                </c:pt>
                <c:pt idx="2426">
                  <c:v>412.25435748234702</c:v>
                </c:pt>
                <c:pt idx="2427">
                  <c:v>335.33677450134502</c:v>
                </c:pt>
                <c:pt idx="2428">
                  <c:v>271.78852329802697</c:v>
                </c:pt>
                <c:pt idx="2429">
                  <c:v>216.36617689881999</c:v>
                </c:pt>
                <c:pt idx="2430">
                  <c:v>224.042521387096</c:v>
                </c:pt>
                <c:pt idx="2431">
                  <c:v>1171.9492692838601</c:v>
                </c:pt>
                <c:pt idx="2432">
                  <c:v>1593.25022196793</c:v>
                </c:pt>
                <c:pt idx="2433">
                  <c:v>2132.2159613358099</c:v>
                </c:pt>
                <c:pt idx="2434">
                  <c:v>4234.8183226802903</c:v>
                </c:pt>
                <c:pt idx="2435">
                  <c:v>5063.6511347047099</c:v>
                </c:pt>
                <c:pt idx="2436">
                  <c:v>4784.6607509736896</c:v>
                </c:pt>
                <c:pt idx="2437">
                  <c:v>4315.88712592928</c:v>
                </c:pt>
                <c:pt idx="2438">
                  <c:v>4002.8475335984599</c:v>
                </c:pt>
                <c:pt idx="2439">
                  <c:v>5016.3175804656403</c:v>
                </c:pt>
                <c:pt idx="2440">
                  <c:v>4645.7577833095402</c:v>
                </c:pt>
                <c:pt idx="2441">
                  <c:v>3381.35264468574</c:v>
                </c:pt>
                <c:pt idx="2442">
                  <c:v>2886.8000692682399</c:v>
                </c:pt>
                <c:pt idx="2443">
                  <c:v>2217.8674814556298</c:v>
                </c:pt>
                <c:pt idx="2444">
                  <c:v>1390.1047829450699</c:v>
                </c:pt>
                <c:pt idx="2445">
                  <c:v>1127.2002849007399</c:v>
                </c:pt>
                <c:pt idx="2446">
                  <c:v>908.13495012785597</c:v>
                </c:pt>
                <c:pt idx="2447">
                  <c:v>717.73423862192101</c:v>
                </c:pt>
                <c:pt idx="2448">
                  <c:v>552.53888848559802</c:v>
                </c:pt>
                <c:pt idx="2449">
                  <c:v>413.997581300479</c:v>
                </c:pt>
                <c:pt idx="2450">
                  <c:v>297.18675344219503</c:v>
                </c:pt>
                <c:pt idx="2451">
                  <c:v>215.69950795192401</c:v>
                </c:pt>
                <c:pt idx="2452">
                  <c:v>161.63657514177399</c:v>
                </c:pt>
                <c:pt idx="2453">
                  <c:v>118.010385832148</c:v>
                </c:pt>
                <c:pt idx="2454">
                  <c:v>119.414620275186</c:v>
                </c:pt>
                <c:pt idx="2455">
                  <c:v>223.23084697289499</c:v>
                </c:pt>
                <c:pt idx="2456">
                  <c:v>456.56698023332399</c:v>
                </c:pt>
                <c:pt idx="2457">
                  <c:v>864.53413269033604</c:v>
                </c:pt>
                <c:pt idx="2458">
                  <c:v>1395.38431513771</c:v>
                </c:pt>
                <c:pt idx="2459">
                  <c:v>2048.0317408177498</c:v>
                </c:pt>
                <c:pt idx="2460">
                  <c:v>2557.47397195351</c:v>
                </c:pt>
                <c:pt idx="2461">
                  <c:v>2624.1698608781198</c:v>
                </c:pt>
                <c:pt idx="2462">
                  <c:v>2733.3129007069201</c:v>
                </c:pt>
                <c:pt idx="2463">
                  <c:v>2658.7901027425701</c:v>
                </c:pt>
                <c:pt idx="2464">
                  <c:v>2560.93450515106</c:v>
                </c:pt>
                <c:pt idx="2465">
                  <c:v>2107.8708991274202</c:v>
                </c:pt>
                <c:pt idx="2466">
                  <c:v>1765.71213267281</c:v>
                </c:pt>
                <c:pt idx="2467">
                  <c:v>1060.53177668426</c:v>
                </c:pt>
                <c:pt idx="2468">
                  <c:v>1296.7362629522599</c:v>
                </c:pt>
                <c:pt idx="2469">
                  <c:v>1062.51845679351</c:v>
                </c:pt>
                <c:pt idx="2470">
                  <c:v>871.47265324993896</c:v>
                </c:pt>
                <c:pt idx="2471">
                  <c:v>705.73522343808497</c:v>
                </c:pt>
                <c:pt idx="2472">
                  <c:v>362.94352548808001</c:v>
                </c:pt>
                <c:pt idx="2473">
                  <c:v>285.42225605569303</c:v>
                </c:pt>
                <c:pt idx="2474">
                  <c:v>272.47703886773098</c:v>
                </c:pt>
                <c:pt idx="2475">
                  <c:v>245.88096738067301</c:v>
                </c:pt>
                <c:pt idx="2476">
                  <c:v>217.60122226436701</c:v>
                </c:pt>
                <c:pt idx="2477">
                  <c:v>193.07957343311</c:v>
                </c:pt>
                <c:pt idx="2478">
                  <c:v>219.417742053653</c:v>
                </c:pt>
                <c:pt idx="2479">
                  <c:v>333.24956682208898</c:v>
                </c:pt>
                <c:pt idx="2480">
                  <c:v>571.87633227145</c:v>
                </c:pt>
                <c:pt idx="2481">
                  <c:v>1025.79843294487</c:v>
                </c:pt>
                <c:pt idx="2482">
                  <c:v>1652.84496758773</c:v>
                </c:pt>
                <c:pt idx="2483">
                  <c:v>2459.6123117727302</c:v>
                </c:pt>
                <c:pt idx="2484">
                  <c:v>2530.76017042581</c:v>
                </c:pt>
                <c:pt idx="2485">
                  <c:v>2740.46903039481</c:v>
                </c:pt>
                <c:pt idx="2486">
                  <c:v>2801.6047923917199</c:v>
                </c:pt>
                <c:pt idx="2487">
                  <c:v>2724.2179746871898</c:v>
                </c:pt>
                <c:pt idx="2488">
                  <c:v>2607.450735806</c:v>
                </c:pt>
                <c:pt idx="2489">
                  <c:v>2255.6580718861101</c:v>
                </c:pt>
                <c:pt idx="2490">
                  <c:v>1947.5090878078199</c:v>
                </c:pt>
                <c:pt idx="2491">
                  <c:v>1592.5688313194901</c:v>
                </c:pt>
                <c:pt idx="2492">
                  <c:v>1382.5051867483501</c:v>
                </c:pt>
                <c:pt idx="2493">
                  <c:v>1157.9986135490799</c:v>
                </c:pt>
                <c:pt idx="2494">
                  <c:v>1001.27128778847</c:v>
                </c:pt>
                <c:pt idx="2495">
                  <c:v>877.11411426644202</c:v>
                </c:pt>
                <c:pt idx="2496">
                  <c:v>780.12575665941699</c:v>
                </c:pt>
                <c:pt idx="2497">
                  <c:v>698.57026112692995</c:v>
                </c:pt>
                <c:pt idx="2498">
                  <c:v>627.946284283968</c:v>
                </c:pt>
                <c:pt idx="2499">
                  <c:v>566.49817726491597</c:v>
                </c:pt>
                <c:pt idx="2500">
                  <c:v>509.10091516006901</c:v>
                </c:pt>
                <c:pt idx="2501">
                  <c:v>129.25863138559001</c:v>
                </c:pt>
                <c:pt idx="2502">
                  <c:v>137.963724160894</c:v>
                </c:pt>
                <c:pt idx="2503">
                  <c:v>1169.17738636071</c:v>
                </c:pt>
                <c:pt idx="2504">
                  <c:v>1363.6812942235399</c:v>
                </c:pt>
                <c:pt idx="2505">
                  <c:v>1842.2455314127601</c:v>
                </c:pt>
                <c:pt idx="2506">
                  <c:v>2728.7796755905601</c:v>
                </c:pt>
                <c:pt idx="2507">
                  <c:v>5069.7905179664704</c:v>
                </c:pt>
                <c:pt idx="2508">
                  <c:v>6696.1411768693597</c:v>
                </c:pt>
                <c:pt idx="2509">
                  <c:v>5756.74367358784</c:v>
                </c:pt>
                <c:pt idx="2510">
                  <c:v>5609.8715071461402</c:v>
                </c:pt>
                <c:pt idx="2511">
                  <c:v>5161.4796751883396</c:v>
                </c:pt>
                <c:pt idx="2512">
                  <c:v>4335.6437946118103</c:v>
                </c:pt>
                <c:pt idx="2513">
                  <c:v>3725.6547567295001</c:v>
                </c:pt>
                <c:pt idx="2514">
                  <c:v>3195.0870353471801</c:v>
                </c:pt>
                <c:pt idx="2515">
                  <c:v>2582.6997924191801</c:v>
                </c:pt>
                <c:pt idx="2516">
                  <c:v>1842.6168048858401</c:v>
                </c:pt>
                <c:pt idx="2517">
                  <c:v>1290.58502520564</c:v>
                </c:pt>
                <c:pt idx="2518">
                  <c:v>1477.67611890897</c:v>
                </c:pt>
                <c:pt idx="2519">
                  <c:v>1218.91260379542</c:v>
                </c:pt>
                <c:pt idx="2520">
                  <c:v>1037.9332148032399</c:v>
                </c:pt>
                <c:pt idx="2521">
                  <c:v>901.72336257614097</c:v>
                </c:pt>
                <c:pt idx="2522">
                  <c:v>787.74390652077398</c:v>
                </c:pt>
                <c:pt idx="2523">
                  <c:v>689.59748772857301</c:v>
                </c:pt>
                <c:pt idx="2524">
                  <c:v>603.98668702073803</c:v>
                </c:pt>
                <c:pt idx="2525">
                  <c:v>527.03406441681898</c:v>
                </c:pt>
                <c:pt idx="2526">
                  <c:v>524.40985049446704</c:v>
                </c:pt>
                <c:pt idx="2527">
                  <c:v>1496.9387439551899</c:v>
                </c:pt>
                <c:pt idx="2528">
                  <c:v>1770.8741265922299</c:v>
                </c:pt>
                <c:pt idx="2529">
                  <c:v>2551.13208005773</c:v>
                </c:pt>
                <c:pt idx="2530">
                  <c:v>3978.6966729845499</c:v>
                </c:pt>
                <c:pt idx="2531">
                  <c:v>5010.5164476949903</c:v>
                </c:pt>
                <c:pt idx="2532">
                  <c:v>4875.4170277335597</c:v>
                </c:pt>
                <c:pt idx="2533">
                  <c:v>6210.8714294187803</c:v>
                </c:pt>
                <c:pt idx="2534">
                  <c:v>5970.7071578482401</c:v>
                </c:pt>
                <c:pt idx="2535">
                  <c:v>5800.59577874765</c:v>
                </c:pt>
                <c:pt idx="2536">
                  <c:v>6163.2007476445997</c:v>
                </c:pt>
                <c:pt idx="2537">
                  <c:v>4758.7605555147902</c:v>
                </c:pt>
                <c:pt idx="2538">
                  <c:v>3594.9335831631402</c:v>
                </c:pt>
                <c:pt idx="2539">
                  <c:v>2566.9253014608998</c:v>
                </c:pt>
                <c:pt idx="2540">
                  <c:v>1708.6931716337201</c:v>
                </c:pt>
                <c:pt idx="2541">
                  <c:v>1436.6289715514599</c:v>
                </c:pt>
                <c:pt idx="2542">
                  <c:v>1223.0857849377201</c:v>
                </c:pt>
                <c:pt idx="2543">
                  <c:v>1031.5031925139299</c:v>
                </c:pt>
                <c:pt idx="2544">
                  <c:v>875.64351444436602</c:v>
                </c:pt>
                <c:pt idx="2545">
                  <c:v>753.60988312228994</c:v>
                </c:pt>
                <c:pt idx="2546">
                  <c:v>652.35889532239401</c:v>
                </c:pt>
                <c:pt idx="2547">
                  <c:v>547.38004461895798</c:v>
                </c:pt>
                <c:pt idx="2548">
                  <c:v>445.69254320133598</c:v>
                </c:pt>
                <c:pt idx="2549">
                  <c:v>346.55367388896502</c:v>
                </c:pt>
                <c:pt idx="2550">
                  <c:v>349.42888604252897</c:v>
                </c:pt>
                <c:pt idx="2551">
                  <c:v>1333.1175823538899</c:v>
                </c:pt>
                <c:pt idx="2552">
                  <c:v>1791.0799491309201</c:v>
                </c:pt>
                <c:pt idx="2553">
                  <c:v>2494.0713463679099</c:v>
                </c:pt>
                <c:pt idx="2554">
                  <c:v>4499.5366742300002</c:v>
                </c:pt>
                <c:pt idx="2555">
                  <c:v>4415.7377162268504</c:v>
                </c:pt>
                <c:pt idx="2556">
                  <c:v>5138.0566681630899</c:v>
                </c:pt>
                <c:pt idx="2557">
                  <c:v>7844.5199457077697</c:v>
                </c:pt>
                <c:pt idx="2558">
                  <c:v>5575.90108210166</c:v>
                </c:pt>
                <c:pt idx="2559">
                  <c:v>7247.5671014590698</c:v>
                </c:pt>
                <c:pt idx="2560">
                  <c:v>5608.8722216382803</c:v>
                </c:pt>
                <c:pt idx="2561">
                  <c:v>4131.8336778515804</c:v>
                </c:pt>
                <c:pt idx="2562">
                  <c:v>3388.8369846359201</c:v>
                </c:pt>
                <c:pt idx="2563">
                  <c:v>2393.4465914532402</c:v>
                </c:pt>
                <c:pt idx="2564">
                  <c:v>1632.0170378533201</c:v>
                </c:pt>
                <c:pt idx="2565">
                  <c:v>1173.75219207038</c:v>
                </c:pt>
                <c:pt idx="2566">
                  <c:v>933.54641932825803</c:v>
                </c:pt>
                <c:pt idx="2567">
                  <c:v>776.68276645664696</c:v>
                </c:pt>
                <c:pt idx="2568">
                  <c:v>661.34474808777497</c:v>
                </c:pt>
                <c:pt idx="2569">
                  <c:v>578.77286305542896</c:v>
                </c:pt>
                <c:pt idx="2570">
                  <c:v>516.910624322167</c:v>
                </c:pt>
                <c:pt idx="2571">
                  <c:v>449.06877051339001</c:v>
                </c:pt>
                <c:pt idx="2572">
                  <c:v>379.75240461612299</c:v>
                </c:pt>
                <c:pt idx="2573">
                  <c:v>312.27995185496798</c:v>
                </c:pt>
                <c:pt idx="2574">
                  <c:v>312.48797203561702</c:v>
                </c:pt>
                <c:pt idx="2575">
                  <c:v>1381.83848591988</c:v>
                </c:pt>
                <c:pt idx="2576">
                  <c:v>1832.92803551477</c:v>
                </c:pt>
                <c:pt idx="2577">
                  <c:v>2473.0440481324099</c:v>
                </c:pt>
                <c:pt idx="2578">
                  <c:v>4107.32773986559</c:v>
                </c:pt>
                <c:pt idx="2579">
                  <c:v>4160.3950136983403</c:v>
                </c:pt>
                <c:pt idx="2580">
                  <c:v>5256.0344654200899</c:v>
                </c:pt>
                <c:pt idx="2581">
                  <c:v>4455.9708029890699</c:v>
                </c:pt>
                <c:pt idx="2582">
                  <c:v>4454.1909547948599</c:v>
                </c:pt>
                <c:pt idx="2583">
                  <c:v>3906.4914642434701</c:v>
                </c:pt>
                <c:pt idx="2584">
                  <c:v>6819.0304849645199</c:v>
                </c:pt>
                <c:pt idx="2585">
                  <c:v>5109.6824967441598</c:v>
                </c:pt>
                <c:pt idx="2586">
                  <c:v>5213.93929919538</c:v>
                </c:pt>
                <c:pt idx="2587">
                  <c:v>2435.9752018090599</c:v>
                </c:pt>
                <c:pt idx="2588">
                  <c:v>1640.5184832099701</c:v>
                </c:pt>
                <c:pt idx="2589">
                  <c:v>1212.5753990534199</c:v>
                </c:pt>
                <c:pt idx="2590">
                  <c:v>963.07878949244605</c:v>
                </c:pt>
                <c:pt idx="2591">
                  <c:v>791.65427318512798</c:v>
                </c:pt>
                <c:pt idx="2592">
                  <c:v>638.172160718996</c:v>
                </c:pt>
                <c:pt idx="2593">
                  <c:v>501.56180040311801</c:v>
                </c:pt>
                <c:pt idx="2594">
                  <c:v>379.02351851648899</c:v>
                </c:pt>
                <c:pt idx="2595">
                  <c:v>286.24438764193297</c:v>
                </c:pt>
                <c:pt idx="2596">
                  <c:v>215.27912453552301</c:v>
                </c:pt>
                <c:pt idx="2597">
                  <c:v>157.32218006382399</c:v>
                </c:pt>
                <c:pt idx="2598">
                  <c:v>150.68214083486799</c:v>
                </c:pt>
                <c:pt idx="2599">
                  <c:v>1095.7210257346301</c:v>
                </c:pt>
                <c:pt idx="2600">
                  <c:v>1450.4371931445301</c:v>
                </c:pt>
                <c:pt idx="2601">
                  <c:v>1984.1776845750501</c:v>
                </c:pt>
                <c:pt idx="2602">
                  <c:v>3463.4320847076701</c:v>
                </c:pt>
                <c:pt idx="2603">
                  <c:v>4198.1210428233999</c:v>
                </c:pt>
                <c:pt idx="2604">
                  <c:v>4506.0701427631202</c:v>
                </c:pt>
                <c:pt idx="2605">
                  <c:v>4169.6194732573804</c:v>
                </c:pt>
                <c:pt idx="2606">
                  <c:v>4321.6329948394696</c:v>
                </c:pt>
                <c:pt idx="2607">
                  <c:v>6072.5492300878004</c:v>
                </c:pt>
                <c:pt idx="2608">
                  <c:v>5413.2757943815704</c:v>
                </c:pt>
                <c:pt idx="2609">
                  <c:v>3900.8055786975701</c:v>
                </c:pt>
                <c:pt idx="2610">
                  <c:v>3125.91993097563</c:v>
                </c:pt>
                <c:pt idx="2611">
                  <c:v>2241.3509939839601</c:v>
                </c:pt>
                <c:pt idx="2612">
                  <c:v>1307.1452576783199</c:v>
                </c:pt>
                <c:pt idx="2613">
                  <c:v>1210.85829685561</c:v>
                </c:pt>
                <c:pt idx="2614">
                  <c:v>944.17084334735398</c:v>
                </c:pt>
                <c:pt idx="2615">
                  <c:v>794.73402947463899</c:v>
                </c:pt>
                <c:pt idx="2616">
                  <c:v>661.35872460834503</c:v>
                </c:pt>
                <c:pt idx="2617">
                  <c:v>545.53083089862503</c:v>
                </c:pt>
                <c:pt idx="2618">
                  <c:v>440.75191686013801</c:v>
                </c:pt>
                <c:pt idx="2619">
                  <c:v>344.96002911871801</c:v>
                </c:pt>
                <c:pt idx="2620">
                  <c:v>262.85804836283597</c:v>
                </c:pt>
                <c:pt idx="2621">
                  <c:v>194.38232552308801</c:v>
                </c:pt>
                <c:pt idx="2622">
                  <c:v>200.65248546554801</c:v>
                </c:pt>
                <c:pt idx="2623">
                  <c:v>332.59211703770399</c:v>
                </c:pt>
                <c:pt idx="2624">
                  <c:v>612.74122612504596</c:v>
                </c:pt>
                <c:pt idx="2625">
                  <c:v>926.75576363654295</c:v>
                </c:pt>
                <c:pt idx="2626">
                  <c:v>1811.0472160741199</c:v>
                </c:pt>
                <c:pt idx="2627">
                  <c:v>2360.3245541696701</c:v>
                </c:pt>
                <c:pt idx="2628">
                  <c:v>2825.9263509766001</c:v>
                </c:pt>
                <c:pt idx="2629">
                  <c:v>2968.64558572428</c:v>
                </c:pt>
                <c:pt idx="2630">
                  <c:v>2782.8115444138198</c:v>
                </c:pt>
                <c:pt idx="2631">
                  <c:v>3593.5620541501698</c:v>
                </c:pt>
                <c:pt idx="2632">
                  <c:v>2548.839219688</c:v>
                </c:pt>
                <c:pt idx="2633">
                  <c:v>2129.73078929129</c:v>
                </c:pt>
                <c:pt idx="2634">
                  <c:v>1740.5213462179399</c:v>
                </c:pt>
                <c:pt idx="2635">
                  <c:v>1684.94478890245</c:v>
                </c:pt>
                <c:pt idx="2636">
                  <c:v>1222.86365626575</c:v>
                </c:pt>
                <c:pt idx="2637">
                  <c:v>959.42711551291302</c:v>
                </c:pt>
                <c:pt idx="2638">
                  <c:v>786.907850569782</c:v>
                </c:pt>
                <c:pt idx="2639">
                  <c:v>634.45867531730505</c:v>
                </c:pt>
                <c:pt idx="2640">
                  <c:v>493.30548997146002</c:v>
                </c:pt>
                <c:pt idx="2641">
                  <c:v>370.71764243083402</c:v>
                </c:pt>
                <c:pt idx="2642">
                  <c:v>265.66900073743602</c:v>
                </c:pt>
                <c:pt idx="2643">
                  <c:v>183.955073560339</c:v>
                </c:pt>
                <c:pt idx="2644">
                  <c:v>117.48073765110701</c:v>
                </c:pt>
                <c:pt idx="2645">
                  <c:v>50.948795173046598</c:v>
                </c:pt>
                <c:pt idx="2646">
                  <c:v>57.533678726379101</c:v>
                </c:pt>
                <c:pt idx="2647">
                  <c:v>177.87715125578799</c:v>
                </c:pt>
                <c:pt idx="2648">
                  <c:v>429.671989007089</c:v>
                </c:pt>
                <c:pt idx="2649">
                  <c:v>877.60072749135998</c:v>
                </c:pt>
                <c:pt idx="2650">
                  <c:v>1597.08861531049</c:v>
                </c:pt>
                <c:pt idx="2651">
                  <c:v>2111.0544721065598</c:v>
                </c:pt>
                <c:pt idx="2652">
                  <c:v>2353.8052392395198</c:v>
                </c:pt>
                <c:pt idx="2653">
                  <c:v>2635.8455198997899</c:v>
                </c:pt>
                <c:pt idx="2654">
                  <c:v>2759.3495795762801</c:v>
                </c:pt>
                <c:pt idx="2655">
                  <c:v>2696.54577536733</c:v>
                </c:pt>
                <c:pt idx="2656">
                  <c:v>2464.5082247052101</c:v>
                </c:pt>
                <c:pt idx="2657">
                  <c:v>2132.27819395201</c:v>
                </c:pt>
                <c:pt idx="2658">
                  <c:v>1879.6322020775101</c:v>
                </c:pt>
                <c:pt idx="2659">
                  <c:v>1652.9176674970299</c:v>
                </c:pt>
                <c:pt idx="2660">
                  <c:v>1244.1524642536999</c:v>
                </c:pt>
                <c:pt idx="2661">
                  <c:v>1033.35210659003</c:v>
                </c:pt>
                <c:pt idx="2662">
                  <c:v>879.64093207564599</c:v>
                </c:pt>
                <c:pt idx="2663">
                  <c:v>757.41722296709997</c:v>
                </c:pt>
                <c:pt idx="2664">
                  <c:v>653.83210139639596</c:v>
                </c:pt>
                <c:pt idx="2665">
                  <c:v>560.985594425302</c:v>
                </c:pt>
                <c:pt idx="2666">
                  <c:v>474.70003579337799</c:v>
                </c:pt>
                <c:pt idx="2667">
                  <c:v>399.744068238343</c:v>
                </c:pt>
                <c:pt idx="2668">
                  <c:v>338.34835324573203</c:v>
                </c:pt>
                <c:pt idx="2669">
                  <c:v>282.88681209297198</c:v>
                </c:pt>
                <c:pt idx="2670">
                  <c:v>247.12743089419499</c:v>
                </c:pt>
                <c:pt idx="2671">
                  <c:v>1250.1487001775599</c:v>
                </c:pt>
                <c:pt idx="2672">
                  <c:v>1201.00284082854</c:v>
                </c:pt>
                <c:pt idx="2673">
                  <c:v>2408.2100700986898</c:v>
                </c:pt>
                <c:pt idx="2674">
                  <c:v>3113.9933868397802</c:v>
                </c:pt>
                <c:pt idx="2675">
                  <c:v>3612.4992209013899</c:v>
                </c:pt>
                <c:pt idx="2676">
                  <c:v>5975.0760947335702</c:v>
                </c:pt>
                <c:pt idx="2677">
                  <c:v>5927.8244041027701</c:v>
                </c:pt>
                <c:pt idx="2678">
                  <c:v>6789.6890778409897</c:v>
                </c:pt>
                <c:pt idx="2679">
                  <c:v>5002.3041859808</c:v>
                </c:pt>
                <c:pt idx="2680">
                  <c:v>4243.3476022454297</c:v>
                </c:pt>
                <c:pt idx="2681">
                  <c:v>3336.24613826734</c:v>
                </c:pt>
                <c:pt idx="2682">
                  <c:v>2861.7880477582598</c:v>
                </c:pt>
                <c:pt idx="2683">
                  <c:v>2278.4655535833599</c:v>
                </c:pt>
                <c:pt idx="2684">
                  <c:v>1264.4459358910899</c:v>
                </c:pt>
                <c:pt idx="2685">
                  <c:v>1099.26084254078</c:v>
                </c:pt>
                <c:pt idx="2686">
                  <c:v>955.26423455170504</c:v>
                </c:pt>
                <c:pt idx="2687">
                  <c:v>819.419199013774</c:v>
                </c:pt>
                <c:pt idx="2688">
                  <c:v>705.71940050060698</c:v>
                </c:pt>
                <c:pt idx="2689">
                  <c:v>600.43403896638597</c:v>
                </c:pt>
                <c:pt idx="2690">
                  <c:v>507.48158868279398</c:v>
                </c:pt>
                <c:pt idx="2691">
                  <c:v>416.79962766502098</c:v>
                </c:pt>
                <c:pt idx="2692">
                  <c:v>333.29099756132302</c:v>
                </c:pt>
                <c:pt idx="2693">
                  <c:v>255.80434940764701</c:v>
                </c:pt>
                <c:pt idx="2694">
                  <c:v>251.390273413827</c:v>
                </c:pt>
                <c:pt idx="2695">
                  <c:v>1206.53142701555</c:v>
                </c:pt>
                <c:pt idx="2696">
                  <c:v>1615.94101743387</c:v>
                </c:pt>
                <c:pt idx="2697">
                  <c:v>2112.11038426491</c:v>
                </c:pt>
                <c:pt idx="2698">
                  <c:v>3177.7026018270399</c:v>
                </c:pt>
                <c:pt idx="2699">
                  <c:v>3579.1124088439501</c:v>
                </c:pt>
                <c:pt idx="2700">
                  <c:v>3836.02659628636</c:v>
                </c:pt>
                <c:pt idx="2701">
                  <c:v>5344.3280412477598</c:v>
                </c:pt>
                <c:pt idx="2702">
                  <c:v>4834.0036973200404</c:v>
                </c:pt>
                <c:pt idx="2703">
                  <c:v>3722.44805772166</c:v>
                </c:pt>
                <c:pt idx="2704">
                  <c:v>4435.4473845084103</c:v>
                </c:pt>
                <c:pt idx="2705">
                  <c:v>3213.13366722301</c:v>
                </c:pt>
                <c:pt idx="2706">
                  <c:v>2916.78750937205</c:v>
                </c:pt>
                <c:pt idx="2707">
                  <c:v>2165.76199641726</c:v>
                </c:pt>
                <c:pt idx="2708">
                  <c:v>1271.9465486849799</c:v>
                </c:pt>
                <c:pt idx="2709">
                  <c:v>1080.75247549652</c:v>
                </c:pt>
                <c:pt idx="2710">
                  <c:v>883.54312558055801</c:v>
                </c:pt>
                <c:pt idx="2711">
                  <c:v>734.67468321053502</c:v>
                </c:pt>
                <c:pt idx="2712">
                  <c:v>621.09228769086405</c:v>
                </c:pt>
                <c:pt idx="2713">
                  <c:v>531.40700411078103</c:v>
                </c:pt>
                <c:pt idx="2714">
                  <c:v>458.878227759092</c:v>
                </c:pt>
                <c:pt idx="2715">
                  <c:v>398.85074898476302</c:v>
                </c:pt>
                <c:pt idx="2716">
                  <c:v>348.24612212157302</c:v>
                </c:pt>
                <c:pt idx="2717">
                  <c:v>304.88628428432497</c:v>
                </c:pt>
                <c:pt idx="2718">
                  <c:v>312.40212874090702</c:v>
                </c:pt>
                <c:pt idx="2719">
                  <c:v>1260.5827443893199</c:v>
                </c:pt>
                <c:pt idx="2720">
                  <c:v>1580.2969093357201</c:v>
                </c:pt>
                <c:pt idx="2721">
                  <c:v>2219.8468924766698</c:v>
                </c:pt>
                <c:pt idx="2722">
                  <c:v>3571.4002826157898</c:v>
                </c:pt>
                <c:pt idx="2723">
                  <c:v>5222.8495948016898</c:v>
                </c:pt>
                <c:pt idx="2724">
                  <c:v>4061.3911097991599</c:v>
                </c:pt>
                <c:pt idx="2725">
                  <c:v>5990.9747615195602</c:v>
                </c:pt>
                <c:pt idx="2726">
                  <c:v>4454.2034489042799</c:v>
                </c:pt>
                <c:pt idx="2727">
                  <c:v>6544.8575054702997</c:v>
                </c:pt>
                <c:pt idx="2728">
                  <c:v>5961.7477170131297</c:v>
                </c:pt>
                <c:pt idx="2729">
                  <c:v>4375.4108402545498</c:v>
                </c:pt>
                <c:pt idx="2730">
                  <c:v>3199.1965780645201</c:v>
                </c:pt>
                <c:pt idx="2731">
                  <c:v>2391.3714798134602</c:v>
                </c:pt>
                <c:pt idx="2732">
                  <c:v>1338.3762310950699</c:v>
                </c:pt>
                <c:pt idx="2733">
                  <c:v>1057.6036255773899</c:v>
                </c:pt>
                <c:pt idx="2734">
                  <c:v>877.12331762367603</c:v>
                </c:pt>
                <c:pt idx="2735">
                  <c:v>743.31687228681403</c:v>
                </c:pt>
                <c:pt idx="2736">
                  <c:v>616.11081309979602</c:v>
                </c:pt>
                <c:pt idx="2737">
                  <c:v>495.92636438575403</c:v>
                </c:pt>
                <c:pt idx="2738">
                  <c:v>384.76105627903002</c:v>
                </c:pt>
                <c:pt idx="2739">
                  <c:v>299.27591484458497</c:v>
                </c:pt>
                <c:pt idx="2740">
                  <c:v>230.69097581984701</c:v>
                </c:pt>
                <c:pt idx="2741">
                  <c:v>175.686736203263</c:v>
                </c:pt>
                <c:pt idx="2742">
                  <c:v>187.434895555558</c:v>
                </c:pt>
                <c:pt idx="2743">
                  <c:v>1166.26917701858</c:v>
                </c:pt>
                <c:pt idx="2744">
                  <c:v>1505.55432524191</c:v>
                </c:pt>
                <c:pt idx="2745">
                  <c:v>2294.1753038311899</c:v>
                </c:pt>
                <c:pt idx="2746">
                  <c:v>2770.92206996605</c:v>
                </c:pt>
                <c:pt idx="2747">
                  <c:v>5899.2915643945498</c:v>
                </c:pt>
                <c:pt idx="2748">
                  <c:v>5331.0522806665704</c:v>
                </c:pt>
                <c:pt idx="2749">
                  <c:v>4085.1943685699398</c:v>
                </c:pt>
                <c:pt idx="2750">
                  <c:v>3813.2964003591201</c:v>
                </c:pt>
                <c:pt idx="2751">
                  <c:v>5428.9354074414996</c:v>
                </c:pt>
                <c:pt idx="2752">
                  <c:v>4633.9224773245996</c:v>
                </c:pt>
                <c:pt idx="2753">
                  <c:v>3351.8746881648899</c:v>
                </c:pt>
                <c:pt idx="2754">
                  <c:v>4068.9979378919302</c:v>
                </c:pt>
                <c:pt idx="2755">
                  <c:v>2325.8393381600999</c:v>
                </c:pt>
                <c:pt idx="2756">
                  <c:v>1399.5012445903201</c:v>
                </c:pt>
                <c:pt idx="2757">
                  <c:v>1073.9370564160999</c:v>
                </c:pt>
                <c:pt idx="2758">
                  <c:v>896.94261602101801</c:v>
                </c:pt>
                <c:pt idx="2759">
                  <c:v>768.98906470652901</c:v>
                </c:pt>
                <c:pt idx="2760">
                  <c:v>662.56459125407298</c:v>
                </c:pt>
                <c:pt idx="2761">
                  <c:v>564.79847951525198</c:v>
                </c:pt>
                <c:pt idx="2762">
                  <c:v>475.77564941319099</c:v>
                </c:pt>
                <c:pt idx="2763">
                  <c:v>387.91307533123802</c:v>
                </c:pt>
                <c:pt idx="2764">
                  <c:v>300.60216345283402</c:v>
                </c:pt>
                <c:pt idx="2765">
                  <c:v>223.93149002306299</c:v>
                </c:pt>
                <c:pt idx="2766">
                  <c:v>229.89499744603299</c:v>
                </c:pt>
                <c:pt idx="2767">
                  <c:v>1289.4088684209601</c:v>
                </c:pt>
                <c:pt idx="2768">
                  <c:v>1781.0859885659299</c:v>
                </c:pt>
                <c:pt idx="2769">
                  <c:v>2338.68151784068</c:v>
                </c:pt>
                <c:pt idx="2770">
                  <c:v>4100.5441176260101</c:v>
                </c:pt>
                <c:pt idx="2771">
                  <c:v>4902.1872124683896</c:v>
                </c:pt>
                <c:pt idx="2772">
                  <c:v>3406.7060639552701</c:v>
                </c:pt>
                <c:pt idx="2773">
                  <c:v>5460.0253634637402</c:v>
                </c:pt>
                <c:pt idx="2774">
                  <c:v>5295.7313912462596</c:v>
                </c:pt>
                <c:pt idx="2775">
                  <c:v>5073.3984709492097</c:v>
                </c:pt>
                <c:pt idx="2776">
                  <c:v>4219.7642137994399</c:v>
                </c:pt>
                <c:pt idx="2777">
                  <c:v>3124.17220422118</c:v>
                </c:pt>
                <c:pt idx="2778">
                  <c:v>2884.3129268313101</c:v>
                </c:pt>
                <c:pt idx="2779">
                  <c:v>2101.0850291604802</c:v>
                </c:pt>
                <c:pt idx="2780">
                  <c:v>1265.5502951068099</c:v>
                </c:pt>
                <c:pt idx="2781">
                  <c:v>1031.8734923981101</c:v>
                </c:pt>
                <c:pt idx="2782">
                  <c:v>853.50723234018994</c:v>
                </c:pt>
                <c:pt idx="2783">
                  <c:v>703.94188630498195</c:v>
                </c:pt>
                <c:pt idx="2784">
                  <c:v>582.39602542284604</c:v>
                </c:pt>
                <c:pt idx="2785">
                  <c:v>476.54330794604402</c:v>
                </c:pt>
                <c:pt idx="2786">
                  <c:v>384.58840176657202</c:v>
                </c:pt>
                <c:pt idx="2787">
                  <c:v>296.59223724267298</c:v>
                </c:pt>
                <c:pt idx="2788">
                  <c:v>219.31015731772899</c:v>
                </c:pt>
                <c:pt idx="2789">
                  <c:v>124.718237810297</c:v>
                </c:pt>
                <c:pt idx="2790">
                  <c:v>123.666607303406</c:v>
                </c:pt>
                <c:pt idx="2791">
                  <c:v>190.67068773452601</c:v>
                </c:pt>
                <c:pt idx="2792">
                  <c:v>439.77342593331599</c:v>
                </c:pt>
                <c:pt idx="2793">
                  <c:v>852.22425129449095</c:v>
                </c:pt>
                <c:pt idx="2794">
                  <c:v>1548.1206835958999</c:v>
                </c:pt>
                <c:pt idx="2795">
                  <c:v>2081.62652817242</c:v>
                </c:pt>
                <c:pt idx="2796">
                  <c:v>1897.23829282218</c:v>
                </c:pt>
                <c:pt idx="2797">
                  <c:v>2720.32254238737</c:v>
                </c:pt>
                <c:pt idx="2798">
                  <c:v>2770.9336426006198</c:v>
                </c:pt>
                <c:pt idx="2799">
                  <c:v>4350.2125817735596</c:v>
                </c:pt>
                <c:pt idx="2800">
                  <c:v>2699.3934734484201</c:v>
                </c:pt>
                <c:pt idx="2801">
                  <c:v>2073.2527563435501</c:v>
                </c:pt>
                <c:pt idx="2802">
                  <c:v>2122.5059529117898</c:v>
                </c:pt>
                <c:pt idx="2803">
                  <c:v>1737.2454862375</c:v>
                </c:pt>
                <c:pt idx="2804">
                  <c:v>1255.71085687963</c:v>
                </c:pt>
                <c:pt idx="2805">
                  <c:v>978.28014633171404</c:v>
                </c:pt>
                <c:pt idx="2806">
                  <c:v>823.70579776626698</c:v>
                </c:pt>
                <c:pt idx="2807">
                  <c:v>706.22776049332799</c:v>
                </c:pt>
                <c:pt idx="2808">
                  <c:v>593.877131916032</c:v>
                </c:pt>
                <c:pt idx="2809">
                  <c:v>486.955771304471</c:v>
                </c:pt>
                <c:pt idx="2810">
                  <c:v>386.98780210232297</c:v>
                </c:pt>
                <c:pt idx="2811">
                  <c:v>300.84825285908801</c:v>
                </c:pt>
                <c:pt idx="2812">
                  <c:v>224.487349632807</c:v>
                </c:pt>
                <c:pt idx="2813">
                  <c:v>162.73873570020999</c:v>
                </c:pt>
                <c:pt idx="2814">
                  <c:v>172.47160511501801</c:v>
                </c:pt>
                <c:pt idx="2815">
                  <c:v>297.09764037720498</c:v>
                </c:pt>
                <c:pt idx="2816">
                  <c:v>636.193082108113</c:v>
                </c:pt>
                <c:pt idx="2817">
                  <c:v>1201.59693069373</c:v>
                </c:pt>
                <c:pt idx="2818">
                  <c:v>1914.3255277517401</c:v>
                </c:pt>
                <c:pt idx="2819">
                  <c:v>1922.1305642140301</c:v>
                </c:pt>
                <c:pt idx="2820">
                  <c:v>2230.7735553729399</c:v>
                </c:pt>
                <c:pt idx="2821">
                  <c:v>4101.8761698417702</c:v>
                </c:pt>
                <c:pt idx="2822">
                  <c:v>2863.4855697193202</c:v>
                </c:pt>
                <c:pt idx="2823">
                  <c:v>2812.8859914095601</c:v>
                </c:pt>
                <c:pt idx="2824">
                  <c:v>2369.5779299686101</c:v>
                </c:pt>
                <c:pt idx="2825">
                  <c:v>2224.0425743361502</c:v>
                </c:pt>
                <c:pt idx="2826">
                  <c:v>1987.7712742312001</c:v>
                </c:pt>
                <c:pt idx="2827">
                  <c:v>1618.17333010266</c:v>
                </c:pt>
                <c:pt idx="2828">
                  <c:v>1225.9402713572699</c:v>
                </c:pt>
                <c:pt idx="2829">
                  <c:v>983.65305991125297</c:v>
                </c:pt>
                <c:pt idx="2830">
                  <c:v>822.72473357310605</c:v>
                </c:pt>
                <c:pt idx="2831">
                  <c:v>681.06751930727705</c:v>
                </c:pt>
                <c:pt idx="2832">
                  <c:v>557.69873342527706</c:v>
                </c:pt>
                <c:pt idx="2833">
                  <c:v>454.21428819781897</c:v>
                </c:pt>
                <c:pt idx="2834">
                  <c:v>359.08471063283099</c:v>
                </c:pt>
                <c:pt idx="2835">
                  <c:v>278.92547315931898</c:v>
                </c:pt>
                <c:pt idx="2836">
                  <c:v>214.40255851200399</c:v>
                </c:pt>
                <c:pt idx="2837">
                  <c:v>160.03975608232901</c:v>
                </c:pt>
                <c:pt idx="2838">
                  <c:v>158.049025363124</c:v>
                </c:pt>
                <c:pt idx="2839">
                  <c:v>1171.3097890638701</c:v>
                </c:pt>
                <c:pt idx="2840">
                  <c:v>1414.5859713329401</c:v>
                </c:pt>
                <c:pt idx="2841">
                  <c:v>2176.6006503101398</c:v>
                </c:pt>
                <c:pt idx="2842">
                  <c:v>3464.7820514637701</c:v>
                </c:pt>
                <c:pt idx="2843">
                  <c:v>4933.8921630061004</c:v>
                </c:pt>
                <c:pt idx="2844">
                  <c:v>3935.1746601288801</c:v>
                </c:pt>
                <c:pt idx="2845">
                  <c:v>7023.62394947742</c:v>
                </c:pt>
                <c:pt idx="2846">
                  <c:v>5221.0422167921097</c:v>
                </c:pt>
                <c:pt idx="2847">
                  <c:v>4748.8677951918999</c:v>
                </c:pt>
                <c:pt idx="2848">
                  <c:v>3680.8297476451098</c:v>
                </c:pt>
                <c:pt idx="2849">
                  <c:v>3515.74115044776</c:v>
                </c:pt>
                <c:pt idx="2850">
                  <c:v>3149.2935836044799</c:v>
                </c:pt>
                <c:pt idx="2851">
                  <c:v>2240.3735995106099</c:v>
                </c:pt>
                <c:pt idx="2852">
                  <c:v>1383.8711677137001</c:v>
                </c:pt>
                <c:pt idx="2853">
                  <c:v>1180.62995518002</c:v>
                </c:pt>
                <c:pt idx="2854">
                  <c:v>972.21186673052</c:v>
                </c:pt>
                <c:pt idx="2855">
                  <c:v>818.48058822145299</c:v>
                </c:pt>
                <c:pt idx="2856">
                  <c:v>683.35145545491503</c:v>
                </c:pt>
                <c:pt idx="2857">
                  <c:v>565.86270478766801</c:v>
                </c:pt>
                <c:pt idx="2858">
                  <c:v>458.52749216399002</c:v>
                </c:pt>
                <c:pt idx="2859">
                  <c:v>370.78195193705699</c:v>
                </c:pt>
                <c:pt idx="2860">
                  <c:v>298.89852608497603</c:v>
                </c:pt>
                <c:pt idx="2861">
                  <c:v>238.46167980590101</c:v>
                </c:pt>
                <c:pt idx="2862">
                  <c:v>257.91957568037498</c:v>
                </c:pt>
                <c:pt idx="2863">
                  <c:v>2099.66414715984</c:v>
                </c:pt>
                <c:pt idx="2864">
                  <c:v>1864.0871768668101</c:v>
                </c:pt>
                <c:pt idx="2865">
                  <c:v>3548.3430790376301</c:v>
                </c:pt>
                <c:pt idx="2866">
                  <c:v>3227.9481108454402</c:v>
                </c:pt>
                <c:pt idx="2867">
                  <c:v>3663.2419058262599</c:v>
                </c:pt>
                <c:pt idx="2868">
                  <c:v>5127.1662814276297</c:v>
                </c:pt>
                <c:pt idx="2869">
                  <c:v>5215.4528384630103</c:v>
                </c:pt>
                <c:pt idx="2870">
                  <c:v>7077.4548616421998</c:v>
                </c:pt>
                <c:pt idx="2871">
                  <c:v>5320.1283677877</c:v>
                </c:pt>
                <c:pt idx="2872">
                  <c:v>4668.3072243275601</c:v>
                </c:pt>
                <c:pt idx="2873">
                  <c:v>3070.1963642392602</c:v>
                </c:pt>
                <c:pt idx="2874">
                  <c:v>2982.5250660882998</c:v>
                </c:pt>
                <c:pt idx="2875">
                  <c:v>2151.7413598752501</c:v>
                </c:pt>
                <c:pt idx="2876">
                  <c:v>1427.06856347641</c:v>
                </c:pt>
                <c:pt idx="2877">
                  <c:v>1157.4971179930701</c:v>
                </c:pt>
                <c:pt idx="2878">
                  <c:v>973.10812385231998</c:v>
                </c:pt>
                <c:pt idx="2879">
                  <c:v>833.50216187155399</c:v>
                </c:pt>
                <c:pt idx="2880">
                  <c:v>718.54380721872701</c:v>
                </c:pt>
                <c:pt idx="2881">
                  <c:v>624.37082661716602</c:v>
                </c:pt>
                <c:pt idx="2882">
                  <c:v>547.41620924060999</c:v>
                </c:pt>
                <c:pt idx="2883">
                  <c:v>466.166110796194</c:v>
                </c:pt>
                <c:pt idx="2884">
                  <c:v>394.15186155754702</c:v>
                </c:pt>
                <c:pt idx="2885">
                  <c:v>325.42329863667999</c:v>
                </c:pt>
                <c:pt idx="2886">
                  <c:v>363.972494907966</c:v>
                </c:pt>
                <c:pt idx="2887">
                  <c:v>1554.0032921863101</c:v>
                </c:pt>
                <c:pt idx="2888">
                  <c:v>1795.24320516579</c:v>
                </c:pt>
                <c:pt idx="2889">
                  <c:v>4018.1786262656901</c:v>
                </c:pt>
                <c:pt idx="2890">
                  <c:v>4414.9282691377002</c:v>
                </c:pt>
                <c:pt idx="2891">
                  <c:v>4771.7246924914198</c:v>
                </c:pt>
                <c:pt idx="2892">
                  <c:v>3922.16486304623</c:v>
                </c:pt>
                <c:pt idx="2893">
                  <c:v>4022.7530296033501</c:v>
                </c:pt>
                <c:pt idx="2894">
                  <c:v>4360.3061872889702</c:v>
                </c:pt>
                <c:pt idx="2895">
                  <c:v>5225.5549714899898</c:v>
                </c:pt>
                <c:pt idx="2896">
                  <c:v>4559.5159068129997</c:v>
                </c:pt>
                <c:pt idx="2897">
                  <c:v>3295.6916888020301</c:v>
                </c:pt>
                <c:pt idx="2898">
                  <c:v>2875.76952419081</c:v>
                </c:pt>
                <c:pt idx="2899">
                  <c:v>2143.6643801272498</c:v>
                </c:pt>
                <c:pt idx="2900">
                  <c:v>1387.1140516711801</c:v>
                </c:pt>
                <c:pt idx="2901">
                  <c:v>1175.3463284704201</c:v>
                </c:pt>
                <c:pt idx="2902">
                  <c:v>971.63739104963702</c:v>
                </c:pt>
                <c:pt idx="2903">
                  <c:v>822.73217827669998</c:v>
                </c:pt>
                <c:pt idx="2904">
                  <c:v>705.229461074906</c:v>
                </c:pt>
                <c:pt idx="2905">
                  <c:v>612.57702847208202</c:v>
                </c:pt>
                <c:pt idx="2906">
                  <c:v>531.43658665886403</c:v>
                </c:pt>
                <c:pt idx="2907">
                  <c:v>466.296743781342</c:v>
                </c:pt>
                <c:pt idx="2908">
                  <c:v>408.586069826695</c:v>
                </c:pt>
                <c:pt idx="2909">
                  <c:v>359.72398791461899</c:v>
                </c:pt>
                <c:pt idx="2910">
                  <c:v>392.66481172502699</c:v>
                </c:pt>
                <c:pt idx="2911">
                  <c:v>1321.0361911520499</c:v>
                </c:pt>
                <c:pt idx="2912">
                  <c:v>1774.4701759617999</c:v>
                </c:pt>
                <c:pt idx="2913">
                  <c:v>2163.5215397869401</c:v>
                </c:pt>
                <c:pt idx="2914">
                  <c:v>4030.3747711781698</c:v>
                </c:pt>
                <c:pt idx="2915">
                  <c:v>4805.7549612905595</c:v>
                </c:pt>
                <c:pt idx="2916">
                  <c:v>3791.49163277964</c:v>
                </c:pt>
                <c:pt idx="2917">
                  <c:v>6850.1229316570698</c:v>
                </c:pt>
                <c:pt idx="2918">
                  <c:v>4737.2853511058902</c:v>
                </c:pt>
                <c:pt idx="2919">
                  <c:v>3196.1077586996398</c:v>
                </c:pt>
                <c:pt idx="2920">
                  <c:v>6442.4570038441298</c:v>
                </c:pt>
                <c:pt idx="2921">
                  <c:v>4654.9581263785503</c:v>
                </c:pt>
                <c:pt idx="2922">
                  <c:v>2830.84578184679</c:v>
                </c:pt>
                <c:pt idx="2923">
                  <c:v>2203.6390714386998</c:v>
                </c:pt>
                <c:pt idx="2924">
                  <c:v>1643.1351004184401</c:v>
                </c:pt>
                <c:pt idx="2925">
                  <c:v>1232.6574670831801</c:v>
                </c:pt>
                <c:pt idx="2926">
                  <c:v>954.84656572212396</c:v>
                </c:pt>
                <c:pt idx="2927">
                  <c:v>802.47023797117004</c:v>
                </c:pt>
                <c:pt idx="2928">
                  <c:v>696.47079305844397</c:v>
                </c:pt>
                <c:pt idx="2929">
                  <c:v>619.72685238974202</c:v>
                </c:pt>
                <c:pt idx="2930">
                  <c:v>557.52430399148398</c:v>
                </c:pt>
                <c:pt idx="2931">
                  <c:v>492.65150137188198</c:v>
                </c:pt>
                <c:pt idx="2932">
                  <c:v>433.23345102500002</c:v>
                </c:pt>
                <c:pt idx="2933">
                  <c:v>374.95355411086098</c:v>
                </c:pt>
                <c:pt idx="2934">
                  <c:v>298.66911368181798</c:v>
                </c:pt>
                <c:pt idx="2935">
                  <c:v>1398.93020640243</c:v>
                </c:pt>
                <c:pt idx="2936">
                  <c:v>1183.2084027651999</c:v>
                </c:pt>
                <c:pt idx="2937">
                  <c:v>2113.79930288784</c:v>
                </c:pt>
                <c:pt idx="2938">
                  <c:v>2934.1735586958798</c:v>
                </c:pt>
                <c:pt idx="2939">
                  <c:v>4465.5707972254804</c:v>
                </c:pt>
                <c:pt idx="2940">
                  <c:v>3708.7738386552401</c:v>
                </c:pt>
                <c:pt idx="2941">
                  <c:v>3394.1460718768499</c:v>
                </c:pt>
                <c:pt idx="2942">
                  <c:v>5168.2484852384396</c:v>
                </c:pt>
                <c:pt idx="2943">
                  <c:v>6926.0774886420704</c:v>
                </c:pt>
                <c:pt idx="2944">
                  <c:v>3513.4974653362701</c:v>
                </c:pt>
                <c:pt idx="2945">
                  <c:v>3576.6257042205002</c:v>
                </c:pt>
                <c:pt idx="2946">
                  <c:v>2790.6053460227899</c:v>
                </c:pt>
                <c:pt idx="2947">
                  <c:v>2367.5515921240699</c:v>
                </c:pt>
                <c:pt idx="2948">
                  <c:v>1456.8063096595299</c:v>
                </c:pt>
                <c:pt idx="2949">
                  <c:v>1212.0484885124399</c:v>
                </c:pt>
                <c:pt idx="2950">
                  <c:v>1037.1629542595899</c:v>
                </c:pt>
                <c:pt idx="2951">
                  <c:v>894.77441478584001</c:v>
                </c:pt>
                <c:pt idx="2952">
                  <c:v>826.81352366266401</c:v>
                </c:pt>
                <c:pt idx="2953">
                  <c:v>712.77732631611195</c:v>
                </c:pt>
                <c:pt idx="2954">
                  <c:v>625.96341249732097</c:v>
                </c:pt>
                <c:pt idx="2955">
                  <c:v>555.349475974911</c:v>
                </c:pt>
                <c:pt idx="2956">
                  <c:v>490.84621810091301</c:v>
                </c:pt>
                <c:pt idx="2957">
                  <c:v>429.385731333161</c:v>
                </c:pt>
                <c:pt idx="2958">
                  <c:v>362.702133741046</c:v>
                </c:pt>
                <c:pt idx="2959">
                  <c:v>536.47928920240702</c:v>
                </c:pt>
                <c:pt idx="2960">
                  <c:v>710.16579632023297</c:v>
                </c:pt>
                <c:pt idx="2961">
                  <c:v>1060.6378543088699</c:v>
                </c:pt>
                <c:pt idx="2962">
                  <c:v>1783.6640579355601</c:v>
                </c:pt>
                <c:pt idx="2963">
                  <c:v>2123.6750231579499</c:v>
                </c:pt>
                <c:pt idx="2964">
                  <c:v>2472.9291355753398</c:v>
                </c:pt>
                <c:pt idx="2965">
                  <c:v>4123.2019337553202</c:v>
                </c:pt>
                <c:pt idx="2966">
                  <c:v>3465.5552563747001</c:v>
                </c:pt>
                <c:pt idx="2967">
                  <c:v>2362.4006202638702</c:v>
                </c:pt>
                <c:pt idx="2968">
                  <c:v>2185.9357871992602</c:v>
                </c:pt>
                <c:pt idx="2969">
                  <c:v>1818.2704486685</c:v>
                </c:pt>
                <c:pt idx="2970">
                  <c:v>1819.92367925237</c:v>
                </c:pt>
                <c:pt idx="2971">
                  <c:v>1526.79590507901</c:v>
                </c:pt>
                <c:pt idx="2972">
                  <c:v>1103.90980453981</c:v>
                </c:pt>
                <c:pt idx="2973">
                  <c:v>881.47433646679406</c:v>
                </c:pt>
                <c:pt idx="2974">
                  <c:v>771.534192901143</c:v>
                </c:pt>
                <c:pt idx="2975">
                  <c:v>688.92302990849601</c:v>
                </c:pt>
                <c:pt idx="2976">
                  <c:v>626.85162153655301</c:v>
                </c:pt>
                <c:pt idx="2977">
                  <c:v>579.85276155394502</c:v>
                </c:pt>
                <c:pt idx="2978">
                  <c:v>540.22477275162498</c:v>
                </c:pt>
                <c:pt idx="2979">
                  <c:v>477.88347154286498</c:v>
                </c:pt>
                <c:pt idx="2980">
                  <c:v>405.64811471388299</c:v>
                </c:pt>
                <c:pt idx="2981">
                  <c:v>329.64832163145002</c:v>
                </c:pt>
                <c:pt idx="2982">
                  <c:v>340.60715596913798</c:v>
                </c:pt>
                <c:pt idx="2983">
                  <c:v>456.445051871808</c:v>
                </c:pt>
                <c:pt idx="2984">
                  <c:v>759.47077398805902</c:v>
                </c:pt>
                <c:pt idx="2985">
                  <c:v>1309.9185405860801</c:v>
                </c:pt>
                <c:pt idx="2986">
                  <c:v>1765.8645848804299</c:v>
                </c:pt>
                <c:pt idx="2987">
                  <c:v>2177.3551952850698</c:v>
                </c:pt>
                <c:pt idx="2988">
                  <c:v>2126.1796161546199</c:v>
                </c:pt>
                <c:pt idx="2989">
                  <c:v>2569.6683668210699</c:v>
                </c:pt>
                <c:pt idx="2990">
                  <c:v>2340.69165647924</c:v>
                </c:pt>
                <c:pt idx="2991">
                  <c:v>2537.4244361330998</c:v>
                </c:pt>
                <c:pt idx="2992">
                  <c:v>2236.6134656641302</c:v>
                </c:pt>
                <c:pt idx="2993">
                  <c:v>1810.7721841144901</c:v>
                </c:pt>
                <c:pt idx="2994">
                  <c:v>1610.67077371199</c:v>
                </c:pt>
                <c:pt idx="2995">
                  <c:v>1266.87129783417</c:v>
                </c:pt>
                <c:pt idx="2996">
                  <c:v>1011.06220054606</c:v>
                </c:pt>
                <c:pt idx="2997">
                  <c:v>852.54578599594902</c:v>
                </c:pt>
                <c:pt idx="2998">
                  <c:v>734.16813345681999</c:v>
                </c:pt>
                <c:pt idx="2999">
                  <c:v>638.533673727017</c:v>
                </c:pt>
                <c:pt idx="3000">
                  <c:v>554.19937525344096</c:v>
                </c:pt>
                <c:pt idx="3001">
                  <c:v>483.32156060651897</c:v>
                </c:pt>
                <c:pt idx="3002">
                  <c:v>416.69612213487198</c:v>
                </c:pt>
                <c:pt idx="3003">
                  <c:v>356.92371492880301</c:v>
                </c:pt>
                <c:pt idx="3004">
                  <c:v>305.38023543352602</c:v>
                </c:pt>
                <c:pt idx="3005">
                  <c:v>254.52730356185199</c:v>
                </c:pt>
                <c:pt idx="3006">
                  <c:v>287.19524308553002</c:v>
                </c:pt>
                <c:pt idx="3007">
                  <c:v>1304.57018984601</c:v>
                </c:pt>
                <c:pt idx="3008">
                  <c:v>1886.1464806941599</c:v>
                </c:pt>
                <c:pt idx="3009">
                  <c:v>2752.8705344048999</c:v>
                </c:pt>
                <c:pt idx="3010">
                  <c:v>6268.3658430789901</c:v>
                </c:pt>
                <c:pt idx="3011">
                  <c:v>6087.7302742469801</c:v>
                </c:pt>
                <c:pt idx="3012">
                  <c:v>4674.3673220354403</c:v>
                </c:pt>
                <c:pt idx="3013">
                  <c:v>4104.3158316996096</c:v>
                </c:pt>
                <c:pt idx="3014">
                  <c:v>4926.1338805191399</c:v>
                </c:pt>
                <c:pt idx="3015">
                  <c:v>4324.7714787015002</c:v>
                </c:pt>
                <c:pt idx="3016">
                  <c:v>5550.2030693371498</c:v>
                </c:pt>
                <c:pt idx="3017">
                  <c:v>4547.6390304004999</c:v>
                </c:pt>
                <c:pt idx="3018">
                  <c:v>3451.1519179983002</c:v>
                </c:pt>
                <c:pt idx="3019">
                  <c:v>2857.3791211310599</c:v>
                </c:pt>
                <c:pt idx="3020">
                  <c:v>1763.1098323711799</c:v>
                </c:pt>
                <c:pt idx="3021">
                  <c:v>1417.7113219089799</c:v>
                </c:pt>
                <c:pt idx="3022">
                  <c:v>1231.7032480140499</c:v>
                </c:pt>
                <c:pt idx="3023">
                  <c:v>953.14168129156599</c:v>
                </c:pt>
                <c:pt idx="3024">
                  <c:v>862.53244434507405</c:v>
                </c:pt>
                <c:pt idx="3025">
                  <c:v>770.76487866350703</c:v>
                </c:pt>
                <c:pt idx="3026">
                  <c:v>696.33098328831704</c:v>
                </c:pt>
                <c:pt idx="3027">
                  <c:v>642.36472770429998</c:v>
                </c:pt>
                <c:pt idx="3028">
                  <c:v>595.16773211966301</c:v>
                </c:pt>
                <c:pt idx="3029">
                  <c:v>549.53040196728296</c:v>
                </c:pt>
                <c:pt idx="3030">
                  <c:v>556.21898121900097</c:v>
                </c:pt>
                <c:pt idx="3031">
                  <c:v>1562.69868130602</c:v>
                </c:pt>
                <c:pt idx="3032">
                  <c:v>2020.2784730262699</c:v>
                </c:pt>
                <c:pt idx="3033">
                  <c:v>5786.2694292844599</c:v>
                </c:pt>
                <c:pt idx="3034">
                  <c:v>7825.1064264076404</c:v>
                </c:pt>
                <c:pt idx="3035">
                  <c:v>7180.2487202697903</c:v>
                </c:pt>
                <c:pt idx="3036">
                  <c:v>5774.5685369271696</c:v>
                </c:pt>
                <c:pt idx="3037">
                  <c:v>6630.9406135067602</c:v>
                </c:pt>
                <c:pt idx="3038">
                  <c:v>7714.1608244613299</c:v>
                </c:pt>
                <c:pt idx="3039">
                  <c:v>5783.6504170698199</c:v>
                </c:pt>
                <c:pt idx="3040">
                  <c:v>4029.9171940791998</c:v>
                </c:pt>
                <c:pt idx="3041">
                  <c:v>3229.2094769237001</c:v>
                </c:pt>
                <c:pt idx="3042">
                  <c:v>2951.2286645280601</c:v>
                </c:pt>
                <c:pt idx="3043">
                  <c:v>2173.00133263315</c:v>
                </c:pt>
                <c:pt idx="3044">
                  <c:v>1324.78176617949</c:v>
                </c:pt>
                <c:pt idx="3045">
                  <c:v>1133.77792352352</c:v>
                </c:pt>
                <c:pt idx="3046">
                  <c:v>1000.82897521617</c:v>
                </c:pt>
                <c:pt idx="3047">
                  <c:v>895.55321975275899</c:v>
                </c:pt>
                <c:pt idx="3048">
                  <c:v>802.81364544020403</c:v>
                </c:pt>
                <c:pt idx="3049">
                  <c:v>715.30348350703105</c:v>
                </c:pt>
                <c:pt idx="3050">
                  <c:v>639.88759976449501</c:v>
                </c:pt>
                <c:pt idx="3051">
                  <c:v>574.46641024906603</c:v>
                </c:pt>
                <c:pt idx="3052">
                  <c:v>510.33003324207999</c:v>
                </c:pt>
                <c:pt idx="3053">
                  <c:v>454.497596767527</c:v>
                </c:pt>
                <c:pt idx="3054">
                  <c:v>431.04200321312999</c:v>
                </c:pt>
                <c:pt idx="3055">
                  <c:v>1427.7395766873899</c:v>
                </c:pt>
                <c:pt idx="3056">
                  <c:v>1693.81751714139</c:v>
                </c:pt>
                <c:pt idx="3057">
                  <c:v>2653.45304815803</c:v>
                </c:pt>
                <c:pt idx="3058">
                  <c:v>2895.78811654949</c:v>
                </c:pt>
                <c:pt idx="3059">
                  <c:v>2711.65217527292</c:v>
                </c:pt>
                <c:pt idx="3060">
                  <c:v>5252.0968251383501</c:v>
                </c:pt>
                <c:pt idx="3061">
                  <c:v>6792.2057807511201</c:v>
                </c:pt>
                <c:pt idx="3062">
                  <c:v>7734.5117615172303</c:v>
                </c:pt>
                <c:pt idx="3063">
                  <c:v>6642.2047438116097</c:v>
                </c:pt>
                <c:pt idx="3064">
                  <c:v>5113.3895060335699</c:v>
                </c:pt>
                <c:pt idx="3065">
                  <c:v>3370.4581368375598</c:v>
                </c:pt>
                <c:pt idx="3066">
                  <c:v>2830.61205390431</c:v>
                </c:pt>
                <c:pt idx="3067">
                  <c:v>2209.9455073221402</c:v>
                </c:pt>
                <c:pt idx="3068">
                  <c:v>1475.6928699045</c:v>
                </c:pt>
                <c:pt idx="3069">
                  <c:v>1271.32302725365</c:v>
                </c:pt>
                <c:pt idx="3070">
                  <c:v>1123.31151655235</c:v>
                </c:pt>
                <c:pt idx="3071">
                  <c:v>1014.40458241029</c:v>
                </c:pt>
                <c:pt idx="3072">
                  <c:v>921.36161845384902</c:v>
                </c:pt>
                <c:pt idx="3073">
                  <c:v>832.35834626742303</c:v>
                </c:pt>
                <c:pt idx="3074">
                  <c:v>755.20674763618103</c:v>
                </c:pt>
                <c:pt idx="3075">
                  <c:v>686.944714764541</c:v>
                </c:pt>
                <c:pt idx="3076">
                  <c:v>624.716712464995</c:v>
                </c:pt>
                <c:pt idx="3077">
                  <c:v>566.01074540298305</c:v>
                </c:pt>
                <c:pt idx="3078">
                  <c:v>479.89049743062202</c:v>
                </c:pt>
                <c:pt idx="3079">
                  <c:v>1585.5604901946599</c:v>
                </c:pt>
                <c:pt idx="3080">
                  <c:v>1918.21091832197</c:v>
                </c:pt>
                <c:pt idx="3081">
                  <c:v>5307.4603597254099</c:v>
                </c:pt>
                <c:pt idx="3082">
                  <c:v>3659.0621591844301</c:v>
                </c:pt>
                <c:pt idx="3083">
                  <c:v>3936.5827183261499</c:v>
                </c:pt>
                <c:pt idx="3084">
                  <c:v>4167.6360735438702</c:v>
                </c:pt>
                <c:pt idx="3085">
                  <c:v>4223.5797783234202</c:v>
                </c:pt>
                <c:pt idx="3086">
                  <c:v>6241.6537522209601</c:v>
                </c:pt>
                <c:pt idx="3087">
                  <c:v>4805.0472167948201</c:v>
                </c:pt>
                <c:pt idx="3088">
                  <c:v>4348.8122117312596</c:v>
                </c:pt>
                <c:pt idx="3089">
                  <c:v>7735.9757831684801</c:v>
                </c:pt>
                <c:pt idx="3090">
                  <c:v>4275.9378280090596</c:v>
                </c:pt>
                <c:pt idx="3091">
                  <c:v>2495.0509847243402</c:v>
                </c:pt>
                <c:pt idx="3092">
                  <c:v>1613.14085003793</c:v>
                </c:pt>
                <c:pt idx="3093">
                  <c:v>1452.35987956598</c:v>
                </c:pt>
                <c:pt idx="3094">
                  <c:v>1150.2640872182301</c:v>
                </c:pt>
                <c:pt idx="3095">
                  <c:v>1014.96484561335</c:v>
                </c:pt>
                <c:pt idx="3096">
                  <c:v>891.40975128919297</c:v>
                </c:pt>
                <c:pt idx="3097">
                  <c:v>784.939464283917</c:v>
                </c:pt>
                <c:pt idx="3098">
                  <c:v>695.51553804555294</c:v>
                </c:pt>
                <c:pt idx="3099">
                  <c:v>618.44012005520801</c:v>
                </c:pt>
                <c:pt idx="3100">
                  <c:v>546.38892259804697</c:v>
                </c:pt>
                <c:pt idx="3101">
                  <c:v>481.19687232019601</c:v>
                </c:pt>
                <c:pt idx="3102">
                  <c:v>560.14218444088499</c:v>
                </c:pt>
                <c:pt idx="3103">
                  <c:v>1794.65427462001</c:v>
                </c:pt>
                <c:pt idx="3104">
                  <c:v>2313.9526848983</c:v>
                </c:pt>
                <c:pt idx="3105">
                  <c:v>3518.7098006310098</c:v>
                </c:pt>
                <c:pt idx="3106">
                  <c:v>5551.4784489865997</c:v>
                </c:pt>
                <c:pt idx="3107">
                  <c:v>5091.5343032947503</c:v>
                </c:pt>
                <c:pt idx="3108">
                  <c:v>4282.94505760827</c:v>
                </c:pt>
                <c:pt idx="3109">
                  <c:v>6209.3828022476</c:v>
                </c:pt>
                <c:pt idx="3110">
                  <c:v>8512.9694877383808</c:v>
                </c:pt>
                <c:pt idx="3111">
                  <c:v>5189.08781403796</c:v>
                </c:pt>
                <c:pt idx="3112">
                  <c:v>3921.1081072081101</c:v>
                </c:pt>
                <c:pt idx="3113">
                  <c:v>3317.8623228136898</c:v>
                </c:pt>
                <c:pt idx="3114">
                  <c:v>2930.10671789141</c:v>
                </c:pt>
                <c:pt idx="3115">
                  <c:v>2287.2181516764299</c:v>
                </c:pt>
                <c:pt idx="3116">
                  <c:v>1381.61183925161</c:v>
                </c:pt>
                <c:pt idx="3117">
                  <c:v>1154.73979768913</c:v>
                </c:pt>
                <c:pt idx="3118">
                  <c:v>992.54750198003603</c:v>
                </c:pt>
                <c:pt idx="3119">
                  <c:v>906.26063685269196</c:v>
                </c:pt>
                <c:pt idx="3120">
                  <c:v>752.85181884537803</c:v>
                </c:pt>
                <c:pt idx="3121">
                  <c:v>690.95012006565105</c:v>
                </c:pt>
                <c:pt idx="3122">
                  <c:v>618.96124140628501</c:v>
                </c:pt>
                <c:pt idx="3123">
                  <c:v>551.74261259726995</c:v>
                </c:pt>
                <c:pt idx="3124">
                  <c:v>494.57865902458798</c:v>
                </c:pt>
                <c:pt idx="3125">
                  <c:v>437.93759215861297</c:v>
                </c:pt>
                <c:pt idx="3126">
                  <c:v>463.25248407504603</c:v>
                </c:pt>
                <c:pt idx="3127">
                  <c:v>544.10215467605894</c:v>
                </c:pt>
                <c:pt idx="3128">
                  <c:v>779.37409909466305</c:v>
                </c:pt>
                <c:pt idx="3129">
                  <c:v>1195.8339873188499</c:v>
                </c:pt>
                <c:pt idx="3130">
                  <c:v>1321.1410591154699</c:v>
                </c:pt>
                <c:pt idx="3131">
                  <c:v>2528.1012942777202</c:v>
                </c:pt>
                <c:pt idx="3132">
                  <c:v>2354.2558912756799</c:v>
                </c:pt>
                <c:pt idx="3133">
                  <c:v>4256.3243230572598</c:v>
                </c:pt>
                <c:pt idx="3134">
                  <c:v>3378.2377454583602</c:v>
                </c:pt>
                <c:pt idx="3135">
                  <c:v>2948.3638098410602</c:v>
                </c:pt>
                <c:pt idx="3136">
                  <c:v>2501.5595997431301</c:v>
                </c:pt>
                <c:pt idx="3137">
                  <c:v>1970.1012300305999</c:v>
                </c:pt>
                <c:pt idx="3138">
                  <c:v>1887.6710393328101</c:v>
                </c:pt>
                <c:pt idx="3139">
                  <c:v>1548.59770748904</c:v>
                </c:pt>
                <c:pt idx="3140">
                  <c:v>1182.62609084924</c:v>
                </c:pt>
                <c:pt idx="3141">
                  <c:v>976.96285103439197</c:v>
                </c:pt>
                <c:pt idx="3142">
                  <c:v>851.19261783466402</c:v>
                </c:pt>
                <c:pt idx="3143">
                  <c:v>746.22581018380197</c:v>
                </c:pt>
                <c:pt idx="3144">
                  <c:v>427.98654378500299</c:v>
                </c:pt>
                <c:pt idx="3145">
                  <c:v>346.64030652159101</c:v>
                </c:pt>
                <c:pt idx="3146">
                  <c:v>321.85820422549898</c:v>
                </c:pt>
                <c:pt idx="3147">
                  <c:v>282.67026440306199</c:v>
                </c:pt>
                <c:pt idx="3148">
                  <c:v>239.547628341262</c:v>
                </c:pt>
                <c:pt idx="3149">
                  <c:v>198.69741085198001</c:v>
                </c:pt>
                <c:pt idx="3150">
                  <c:v>244.292187379316</c:v>
                </c:pt>
                <c:pt idx="3151">
                  <c:v>379.14862009845399</c:v>
                </c:pt>
                <c:pt idx="3152">
                  <c:v>666.03365468694199</c:v>
                </c:pt>
                <c:pt idx="3153">
                  <c:v>1269.600571379</c:v>
                </c:pt>
                <c:pt idx="3154">
                  <c:v>1938.5892287716899</c:v>
                </c:pt>
                <c:pt idx="3155">
                  <c:v>2106.9437124309402</c:v>
                </c:pt>
                <c:pt idx="3156">
                  <c:v>2291.2028519640899</c:v>
                </c:pt>
                <c:pt idx="3157">
                  <c:v>2452.1266380735401</c:v>
                </c:pt>
                <c:pt idx="3158">
                  <c:v>3064.1850883362799</c:v>
                </c:pt>
                <c:pt idx="3159">
                  <c:v>2599.3823773486902</c:v>
                </c:pt>
                <c:pt idx="3160">
                  <c:v>2382.3783681720201</c:v>
                </c:pt>
                <c:pt idx="3161">
                  <c:v>1745.3121647166899</c:v>
                </c:pt>
                <c:pt idx="3162">
                  <c:v>2073.10042820844</c:v>
                </c:pt>
                <c:pt idx="3163">
                  <c:v>1428.52619288083</c:v>
                </c:pt>
                <c:pt idx="3164">
                  <c:v>1142.2830508022901</c:v>
                </c:pt>
                <c:pt idx="3165">
                  <c:v>953.27945653860002</c:v>
                </c:pt>
                <c:pt idx="3166">
                  <c:v>819.04316775550001</c:v>
                </c:pt>
                <c:pt idx="3167">
                  <c:v>713.23180483873</c:v>
                </c:pt>
                <c:pt idx="3168">
                  <c:v>626.54406800550203</c:v>
                </c:pt>
                <c:pt idx="3169">
                  <c:v>548.49470823586296</c:v>
                </c:pt>
                <c:pt idx="3170">
                  <c:v>482.07605979877701</c:v>
                </c:pt>
                <c:pt idx="3171">
                  <c:v>424.12765200954601</c:v>
                </c:pt>
                <c:pt idx="3172">
                  <c:v>367.15491141833002</c:v>
                </c:pt>
                <c:pt idx="3173">
                  <c:v>317.180042213825</c:v>
                </c:pt>
                <c:pt idx="3174">
                  <c:v>264.36099345249198</c:v>
                </c:pt>
                <c:pt idx="3175">
                  <c:v>1415.79894326011</c:v>
                </c:pt>
                <c:pt idx="3176">
                  <c:v>1816.7618006759101</c:v>
                </c:pt>
                <c:pt idx="3177">
                  <c:v>2082.5607058085402</c:v>
                </c:pt>
                <c:pt idx="3178">
                  <c:v>4351.7966621400601</c:v>
                </c:pt>
                <c:pt idx="3179">
                  <c:v>5420.2148051452295</c:v>
                </c:pt>
                <c:pt idx="3180">
                  <c:v>4136.0915981335002</c:v>
                </c:pt>
                <c:pt idx="3181">
                  <c:v>5464.4024776547603</c:v>
                </c:pt>
                <c:pt idx="3182">
                  <c:v>6705.8000582602099</c:v>
                </c:pt>
                <c:pt idx="3183">
                  <c:v>6660.6948503547401</c:v>
                </c:pt>
                <c:pt idx="3184">
                  <c:v>5940.5304056167197</c:v>
                </c:pt>
                <c:pt idx="3185">
                  <c:v>4516.55018834167</c:v>
                </c:pt>
                <c:pt idx="3186">
                  <c:v>2889.09011209134</c:v>
                </c:pt>
                <c:pt idx="3187">
                  <c:v>2577.1688035337402</c:v>
                </c:pt>
                <c:pt idx="3188">
                  <c:v>1885.3371630526899</c:v>
                </c:pt>
                <c:pt idx="3189">
                  <c:v>1425.3339231151499</c:v>
                </c:pt>
                <c:pt idx="3190">
                  <c:v>1135.34090673114</c:v>
                </c:pt>
                <c:pt idx="3191">
                  <c:v>968.56183600458201</c:v>
                </c:pt>
                <c:pt idx="3192">
                  <c:v>841.54661688416002</c:v>
                </c:pt>
                <c:pt idx="3193">
                  <c:v>741.43215673574196</c:v>
                </c:pt>
                <c:pt idx="3194">
                  <c:v>653.71720730389495</c:v>
                </c:pt>
                <c:pt idx="3195">
                  <c:v>574.944672276917</c:v>
                </c:pt>
                <c:pt idx="3196">
                  <c:v>508.401990469618</c:v>
                </c:pt>
                <c:pt idx="3197">
                  <c:v>445.62126312778298</c:v>
                </c:pt>
                <c:pt idx="3198">
                  <c:v>391.98204528314602</c:v>
                </c:pt>
                <c:pt idx="3199">
                  <c:v>1332.58834204196</c:v>
                </c:pt>
                <c:pt idx="3200">
                  <c:v>3340.51868953247</c:v>
                </c:pt>
                <c:pt idx="3201">
                  <c:v>3842.9374138684998</c:v>
                </c:pt>
                <c:pt idx="3202">
                  <c:v>4560.6909566875802</c:v>
                </c:pt>
                <c:pt idx="3203">
                  <c:v>5287.7534646173599</c:v>
                </c:pt>
                <c:pt idx="3204">
                  <c:v>4449.8101507538904</c:v>
                </c:pt>
                <c:pt idx="3205">
                  <c:v>6927.6513020554503</c:v>
                </c:pt>
                <c:pt idx="3206">
                  <c:v>7675.4038589741704</c:v>
                </c:pt>
                <c:pt idx="3207">
                  <c:v>5104.9306108850797</c:v>
                </c:pt>
                <c:pt idx="3208">
                  <c:v>3864.5612578637501</c:v>
                </c:pt>
                <c:pt idx="3209">
                  <c:v>4387.7608612566301</c:v>
                </c:pt>
                <c:pt idx="3210">
                  <c:v>2976.69261147406</c:v>
                </c:pt>
                <c:pt idx="3211">
                  <c:v>2260.2607039272598</c:v>
                </c:pt>
                <c:pt idx="3212">
                  <c:v>1494.09200699438</c:v>
                </c:pt>
                <c:pt idx="3213">
                  <c:v>1217.6622997609099</c:v>
                </c:pt>
                <c:pt idx="3214">
                  <c:v>1019.88677242576</c:v>
                </c:pt>
                <c:pt idx="3215">
                  <c:v>906.04363359502099</c:v>
                </c:pt>
                <c:pt idx="3216">
                  <c:v>799.38892333019999</c:v>
                </c:pt>
                <c:pt idx="3217">
                  <c:v>706.75026276578501</c:v>
                </c:pt>
                <c:pt idx="3218">
                  <c:v>622.22157330092</c:v>
                </c:pt>
                <c:pt idx="3219">
                  <c:v>544.36531576610901</c:v>
                </c:pt>
                <c:pt idx="3220">
                  <c:v>468.51107700066098</c:v>
                </c:pt>
                <c:pt idx="3221">
                  <c:v>400.638825229708</c:v>
                </c:pt>
                <c:pt idx="3222">
                  <c:v>430.527389532592</c:v>
                </c:pt>
                <c:pt idx="3223">
                  <c:v>1313.8612708753899</c:v>
                </c:pt>
                <c:pt idx="3224">
                  <c:v>1899.68646619432</c:v>
                </c:pt>
                <c:pt idx="3225">
                  <c:v>2275.3550173977601</c:v>
                </c:pt>
                <c:pt idx="3226">
                  <c:v>4443.1630837596203</c:v>
                </c:pt>
                <c:pt idx="3227">
                  <c:v>5675.2272811848798</c:v>
                </c:pt>
                <c:pt idx="3228">
                  <c:v>6017.43648079992</c:v>
                </c:pt>
                <c:pt idx="3229">
                  <c:v>4117.3693834944997</c:v>
                </c:pt>
                <c:pt idx="3230">
                  <c:v>3214.98109314979</c:v>
                </c:pt>
                <c:pt idx="3231">
                  <c:v>4155.5994577945203</c:v>
                </c:pt>
                <c:pt idx="3232">
                  <c:v>4016.3875975440001</c:v>
                </c:pt>
                <c:pt idx="3233">
                  <c:v>3500.3523074086202</c:v>
                </c:pt>
                <c:pt idx="3234">
                  <c:v>3102.2587049951098</c:v>
                </c:pt>
                <c:pt idx="3235">
                  <c:v>2297.37680576912</c:v>
                </c:pt>
                <c:pt idx="3236">
                  <c:v>1653.8636387133199</c:v>
                </c:pt>
                <c:pt idx="3237">
                  <c:v>1448.47540591027</c:v>
                </c:pt>
                <c:pt idx="3238">
                  <c:v>1170.88779359813</c:v>
                </c:pt>
                <c:pt idx="3239">
                  <c:v>974.16811448629301</c:v>
                </c:pt>
                <c:pt idx="3240">
                  <c:v>825.94363354344796</c:v>
                </c:pt>
                <c:pt idx="3241">
                  <c:v>713.61536278873405</c:v>
                </c:pt>
                <c:pt idx="3242">
                  <c:v>612.95035027378003</c:v>
                </c:pt>
                <c:pt idx="3243">
                  <c:v>522.95742299963399</c:v>
                </c:pt>
                <c:pt idx="3244">
                  <c:v>446.53527302143902</c:v>
                </c:pt>
                <c:pt idx="3245">
                  <c:v>375.97259466591402</c:v>
                </c:pt>
                <c:pt idx="3246">
                  <c:v>367.383383742202</c:v>
                </c:pt>
                <c:pt idx="3247">
                  <c:v>1371.7296961427201</c:v>
                </c:pt>
                <c:pt idx="3248">
                  <c:v>1882.85306391839</c:v>
                </c:pt>
                <c:pt idx="3249">
                  <c:v>2450.2581822358702</c:v>
                </c:pt>
                <c:pt idx="3250">
                  <c:v>4449.2452981372999</c:v>
                </c:pt>
                <c:pt idx="3251">
                  <c:v>6599.3616123053498</c:v>
                </c:pt>
                <c:pt idx="3252">
                  <c:v>5039.2205121502902</c:v>
                </c:pt>
                <c:pt idx="3253">
                  <c:v>6673.3807877880799</c:v>
                </c:pt>
                <c:pt idx="3254">
                  <c:v>4449.2183934842496</c:v>
                </c:pt>
                <c:pt idx="3255">
                  <c:v>6330.0861734681703</c:v>
                </c:pt>
                <c:pt idx="3256">
                  <c:v>4559.8657586352501</c:v>
                </c:pt>
                <c:pt idx="3257">
                  <c:v>3324.8834341349102</c:v>
                </c:pt>
                <c:pt idx="3258">
                  <c:v>3009.50038419046</c:v>
                </c:pt>
                <c:pt idx="3259">
                  <c:v>2449.3348393883098</c:v>
                </c:pt>
                <c:pt idx="3260">
                  <c:v>1528.9182376857</c:v>
                </c:pt>
                <c:pt idx="3261">
                  <c:v>1304.6251802439499</c:v>
                </c:pt>
                <c:pt idx="3262">
                  <c:v>1140.37801354006</c:v>
                </c:pt>
                <c:pt idx="3263">
                  <c:v>1012.25126924443</c:v>
                </c:pt>
                <c:pt idx="3264">
                  <c:v>904.43709024077805</c:v>
                </c:pt>
                <c:pt idx="3265">
                  <c:v>807.44402296912199</c:v>
                </c:pt>
                <c:pt idx="3266">
                  <c:v>719.20229578714202</c:v>
                </c:pt>
                <c:pt idx="3267">
                  <c:v>637.39633135869894</c:v>
                </c:pt>
                <c:pt idx="3268">
                  <c:v>560.48732846300595</c:v>
                </c:pt>
                <c:pt idx="3269">
                  <c:v>487.59973459221197</c:v>
                </c:pt>
                <c:pt idx="3270">
                  <c:v>516.71304841175504</c:v>
                </c:pt>
                <c:pt idx="3271">
                  <c:v>1525.3840486433301</c:v>
                </c:pt>
                <c:pt idx="3272">
                  <c:v>1954.17770570372</c:v>
                </c:pt>
                <c:pt idx="3273">
                  <c:v>5232.8556348557204</c:v>
                </c:pt>
                <c:pt idx="3274">
                  <c:v>4515.8811810987299</c:v>
                </c:pt>
                <c:pt idx="3275">
                  <c:v>5074.9464096757001</c:v>
                </c:pt>
                <c:pt idx="3276">
                  <c:v>4523.3951488514203</c:v>
                </c:pt>
                <c:pt idx="3277">
                  <c:v>7367.9461111911796</c:v>
                </c:pt>
                <c:pt idx="3278">
                  <c:v>5956.98033154115</c:v>
                </c:pt>
                <c:pt idx="3279">
                  <c:v>6195.7820429169096</c:v>
                </c:pt>
                <c:pt idx="3280">
                  <c:v>8559.0397152548503</c:v>
                </c:pt>
                <c:pt idx="3281">
                  <c:v>6537.5754047154996</c:v>
                </c:pt>
                <c:pt idx="3282">
                  <c:v>3656.7356733322499</c:v>
                </c:pt>
                <c:pt idx="3283">
                  <c:v>3093.7502913202802</c:v>
                </c:pt>
                <c:pt idx="3284">
                  <c:v>1850.9647847624999</c:v>
                </c:pt>
                <c:pt idx="3285">
                  <c:v>1670.0619095598099</c:v>
                </c:pt>
                <c:pt idx="3286">
                  <c:v>1418.3831681992399</c:v>
                </c:pt>
                <c:pt idx="3287">
                  <c:v>1181.65019802899</c:v>
                </c:pt>
                <c:pt idx="3288">
                  <c:v>1024.22877163268</c:v>
                </c:pt>
                <c:pt idx="3289">
                  <c:v>894.45684517278698</c:v>
                </c:pt>
                <c:pt idx="3290">
                  <c:v>782.88001312462802</c:v>
                </c:pt>
                <c:pt idx="3291">
                  <c:v>684.87152281836995</c:v>
                </c:pt>
                <c:pt idx="3292">
                  <c:v>591.91438221598901</c:v>
                </c:pt>
                <c:pt idx="3293">
                  <c:v>509.61002372903499</c:v>
                </c:pt>
                <c:pt idx="3294">
                  <c:v>554.55316014748803</c:v>
                </c:pt>
                <c:pt idx="3295">
                  <c:v>655.14736783408796</c:v>
                </c:pt>
                <c:pt idx="3296">
                  <c:v>1089.0639332912399</c:v>
                </c:pt>
                <c:pt idx="3297">
                  <c:v>1660.2938993666601</c:v>
                </c:pt>
                <c:pt idx="3298">
                  <c:v>2001.4259150487001</c:v>
                </c:pt>
                <c:pt idx="3299">
                  <c:v>2353.6362409834501</c:v>
                </c:pt>
                <c:pt idx="3300">
                  <c:v>2661.6489126360798</c:v>
                </c:pt>
                <c:pt idx="3301">
                  <c:v>2623.6759123540501</c:v>
                </c:pt>
                <c:pt idx="3302">
                  <c:v>3104.1953142837101</c:v>
                </c:pt>
                <c:pt idx="3303">
                  <c:v>4505.9986033758596</c:v>
                </c:pt>
                <c:pt idx="3304">
                  <c:v>2856.6201498219202</c:v>
                </c:pt>
                <c:pt idx="3305">
                  <c:v>2923.5222940030599</c:v>
                </c:pt>
                <c:pt idx="3306">
                  <c:v>2249.68673934243</c:v>
                </c:pt>
                <c:pt idx="3307">
                  <c:v>2251.0340271458499</c:v>
                </c:pt>
                <c:pt idx="3308">
                  <c:v>2517.7752292024902</c:v>
                </c:pt>
                <c:pt idx="3309">
                  <c:v>2594.4975588327302</c:v>
                </c:pt>
                <c:pt idx="3310">
                  <c:v>2101.46310308904</c:v>
                </c:pt>
                <c:pt idx="3311">
                  <c:v>1605.3680899738399</c:v>
                </c:pt>
                <c:pt idx="3312">
                  <c:v>1230.3795612275001</c:v>
                </c:pt>
                <c:pt idx="3313">
                  <c:v>1008.4367039605399</c:v>
                </c:pt>
                <c:pt idx="3314">
                  <c:v>855.10412494463299</c:v>
                </c:pt>
                <c:pt idx="3315">
                  <c:v>761.62497334144496</c:v>
                </c:pt>
                <c:pt idx="3316">
                  <c:v>694.35872489961605</c:v>
                </c:pt>
                <c:pt idx="3317">
                  <c:v>666.12893920652095</c:v>
                </c:pt>
                <c:pt idx="3318">
                  <c:v>635.73075652622401</c:v>
                </c:pt>
                <c:pt idx="3319">
                  <c:v>875.11609793861498</c:v>
                </c:pt>
                <c:pt idx="3320">
                  <c:v>1293.41338137875</c:v>
                </c:pt>
                <c:pt idx="3321">
                  <c:v>1796.7665569996</c:v>
                </c:pt>
                <c:pt idx="3322">
                  <c:v>2173.1476917138898</c:v>
                </c:pt>
                <c:pt idx="3323">
                  <c:v>2562.6387548542598</c:v>
                </c:pt>
                <c:pt idx="3324">
                  <c:v>2857.2877354949901</c:v>
                </c:pt>
                <c:pt idx="3325">
                  <c:v>4439.3420195689896</c:v>
                </c:pt>
                <c:pt idx="3326">
                  <c:v>3328.6075103900198</c:v>
                </c:pt>
                <c:pt idx="3327">
                  <c:v>3071.65671608415</c:v>
                </c:pt>
                <c:pt idx="3328">
                  <c:v>2074.13634593915</c:v>
                </c:pt>
                <c:pt idx="3329">
                  <c:v>2125.1842405101502</c:v>
                </c:pt>
                <c:pt idx="3330">
                  <c:v>1654.6920503317201</c:v>
                </c:pt>
                <c:pt idx="3331">
                  <c:v>1572.26098230861</c:v>
                </c:pt>
                <c:pt idx="3332">
                  <c:v>1826.07605295193</c:v>
                </c:pt>
                <c:pt idx="3333">
                  <c:v>1410.5717395228501</c:v>
                </c:pt>
                <c:pt idx="3334">
                  <c:v>1111.5960053879401</c:v>
                </c:pt>
                <c:pt idx="3335">
                  <c:v>900.97008974814798</c:v>
                </c:pt>
                <c:pt idx="3336">
                  <c:v>767.31271435192502</c:v>
                </c:pt>
                <c:pt idx="3337">
                  <c:v>683.07979919624995</c:v>
                </c:pt>
                <c:pt idx="3338">
                  <c:v>625.26908416251501</c:v>
                </c:pt>
                <c:pt idx="3339">
                  <c:v>581.00609021942705</c:v>
                </c:pt>
                <c:pt idx="3340">
                  <c:v>540.34116077779004</c:v>
                </c:pt>
                <c:pt idx="3341">
                  <c:v>509.25927903077002</c:v>
                </c:pt>
                <c:pt idx="3342">
                  <c:v>526.50029430542202</c:v>
                </c:pt>
                <c:pt idx="3343">
                  <c:v>1790.75685012436</c:v>
                </c:pt>
                <c:pt idx="3344">
                  <c:v>1979.1962846388301</c:v>
                </c:pt>
                <c:pt idx="3345">
                  <c:v>2479.11408087665</c:v>
                </c:pt>
                <c:pt idx="3346">
                  <c:v>4004.84502719894</c:v>
                </c:pt>
                <c:pt idx="3347">
                  <c:v>3921.9286381292</c:v>
                </c:pt>
                <c:pt idx="3348">
                  <c:v>5302.0193375832896</c:v>
                </c:pt>
                <c:pt idx="3349">
                  <c:v>7298.9783784056699</c:v>
                </c:pt>
                <c:pt idx="3350">
                  <c:v>7671.9023172216503</c:v>
                </c:pt>
                <c:pt idx="3351">
                  <c:v>6973.3074986583397</c:v>
                </c:pt>
                <c:pt idx="3352">
                  <c:v>6469.5461056358599</c:v>
                </c:pt>
                <c:pt idx="3353">
                  <c:v>3903.8339532849</c:v>
                </c:pt>
                <c:pt idx="3354">
                  <c:v>3435.3551114462698</c:v>
                </c:pt>
                <c:pt idx="3355">
                  <c:v>2644.1587790726198</c:v>
                </c:pt>
                <c:pt idx="3356">
                  <c:v>1815.7077630758599</c:v>
                </c:pt>
                <c:pt idx="3357">
                  <c:v>1588.2495850671501</c:v>
                </c:pt>
                <c:pt idx="3358">
                  <c:v>1296.49365350725</c:v>
                </c:pt>
                <c:pt idx="3359">
                  <c:v>1118.18436264864</c:v>
                </c:pt>
                <c:pt idx="3360">
                  <c:v>984.73902038880397</c:v>
                </c:pt>
                <c:pt idx="3361">
                  <c:v>869.37164738295496</c:v>
                </c:pt>
                <c:pt idx="3362">
                  <c:v>771.83245586498799</c:v>
                </c:pt>
                <c:pt idx="3363">
                  <c:v>687.90209417776305</c:v>
                </c:pt>
                <c:pt idx="3364">
                  <c:v>608.71691708235903</c:v>
                </c:pt>
                <c:pt idx="3365">
                  <c:v>538.981315654578</c:v>
                </c:pt>
                <c:pt idx="3366">
                  <c:v>456.74933528455301</c:v>
                </c:pt>
                <c:pt idx="3367">
                  <c:v>1563.62124685154</c:v>
                </c:pt>
                <c:pt idx="3368">
                  <c:v>1385.9272528613999</c:v>
                </c:pt>
                <c:pt idx="3369">
                  <c:v>2641.2406228252298</c:v>
                </c:pt>
                <c:pt idx="3370">
                  <c:v>4378.7834675782096</c:v>
                </c:pt>
                <c:pt idx="3371">
                  <c:v>4387.88111722332</c:v>
                </c:pt>
                <c:pt idx="3372">
                  <c:v>4257.4899942121001</c:v>
                </c:pt>
                <c:pt idx="3373">
                  <c:v>5702.4683105777503</c:v>
                </c:pt>
                <c:pt idx="3374">
                  <c:v>7123.2026075998801</c:v>
                </c:pt>
                <c:pt idx="3375">
                  <c:v>7107.7337576332502</c:v>
                </c:pt>
                <c:pt idx="3376">
                  <c:v>7981.73672913261</c:v>
                </c:pt>
                <c:pt idx="3377">
                  <c:v>6026.5858166772396</c:v>
                </c:pt>
                <c:pt idx="3378">
                  <c:v>3784.4264316365902</c:v>
                </c:pt>
                <c:pt idx="3379">
                  <c:v>2574.8861345586502</c:v>
                </c:pt>
                <c:pt idx="3380">
                  <c:v>1611.66159048346</c:v>
                </c:pt>
                <c:pt idx="3381">
                  <c:v>1335.6485831902</c:v>
                </c:pt>
                <c:pt idx="3382">
                  <c:v>1236.7827406957499</c:v>
                </c:pt>
                <c:pt idx="3383">
                  <c:v>1035.4642033442601</c:v>
                </c:pt>
                <c:pt idx="3384">
                  <c:v>921.09358335900799</c:v>
                </c:pt>
                <c:pt idx="3385">
                  <c:v>821.27486329235296</c:v>
                </c:pt>
                <c:pt idx="3386">
                  <c:v>736.30762404864799</c:v>
                </c:pt>
                <c:pt idx="3387">
                  <c:v>661.84841209080298</c:v>
                </c:pt>
                <c:pt idx="3388">
                  <c:v>589.42779990450697</c:v>
                </c:pt>
                <c:pt idx="3389">
                  <c:v>524.34500837432097</c:v>
                </c:pt>
                <c:pt idx="3390">
                  <c:v>590.02313005304904</c:v>
                </c:pt>
                <c:pt idx="3391">
                  <c:v>1594.21330512245</c:v>
                </c:pt>
                <c:pt idx="3392">
                  <c:v>1856.2250864377199</c:v>
                </c:pt>
                <c:pt idx="3393">
                  <c:v>2672.6430891893501</c:v>
                </c:pt>
                <c:pt idx="3394">
                  <c:v>4141.7176218845198</c:v>
                </c:pt>
                <c:pt idx="3395">
                  <c:v>4920.6498141579204</c:v>
                </c:pt>
                <c:pt idx="3396">
                  <c:v>4687.78693142462</c:v>
                </c:pt>
                <c:pt idx="3397">
                  <c:v>4287.7347964669498</c:v>
                </c:pt>
                <c:pt idx="3398">
                  <c:v>6009.3791272066701</c:v>
                </c:pt>
                <c:pt idx="3399">
                  <c:v>7119.1468370008597</c:v>
                </c:pt>
                <c:pt idx="3400">
                  <c:v>6194.7465358063</c:v>
                </c:pt>
                <c:pt idx="3401">
                  <c:v>3796.1997319505999</c:v>
                </c:pt>
                <c:pt idx="3402">
                  <c:v>2855.3145439851701</c:v>
                </c:pt>
                <c:pt idx="3403">
                  <c:v>2428.8778790922402</c:v>
                </c:pt>
                <c:pt idx="3404">
                  <c:v>1459.20345448596</c:v>
                </c:pt>
                <c:pt idx="3405">
                  <c:v>1296.26050904463</c:v>
                </c:pt>
                <c:pt idx="3406">
                  <c:v>1173.6385237934101</c:v>
                </c:pt>
                <c:pt idx="3407">
                  <c:v>960.05019383254205</c:v>
                </c:pt>
                <c:pt idx="3408">
                  <c:v>889.060041729604</c:v>
                </c:pt>
                <c:pt idx="3409">
                  <c:v>809.68411399540503</c:v>
                </c:pt>
                <c:pt idx="3410">
                  <c:v>746.00595465837296</c:v>
                </c:pt>
                <c:pt idx="3411">
                  <c:v>692.29308120968096</c:v>
                </c:pt>
                <c:pt idx="3412">
                  <c:v>651.05166206926003</c:v>
                </c:pt>
                <c:pt idx="3413">
                  <c:v>607.24459838213295</c:v>
                </c:pt>
                <c:pt idx="3414">
                  <c:v>490.85641639325303</c:v>
                </c:pt>
                <c:pt idx="3415">
                  <c:v>1639.87791653978</c:v>
                </c:pt>
                <c:pt idx="3416">
                  <c:v>1430.3057740945201</c:v>
                </c:pt>
                <c:pt idx="3417">
                  <c:v>2610.51004504813</c:v>
                </c:pt>
                <c:pt idx="3418">
                  <c:v>5066.4732950910202</c:v>
                </c:pt>
                <c:pt idx="3419">
                  <c:v>7049.7360916861999</c:v>
                </c:pt>
                <c:pt idx="3420">
                  <c:v>4890.7147402023502</c:v>
                </c:pt>
                <c:pt idx="3421">
                  <c:v>5419.8066173494999</c:v>
                </c:pt>
                <c:pt idx="3422">
                  <c:v>4642.5625576578996</c:v>
                </c:pt>
                <c:pt idx="3423">
                  <c:v>4327.25876743974</c:v>
                </c:pt>
                <c:pt idx="3424">
                  <c:v>3604.7333617996401</c:v>
                </c:pt>
                <c:pt idx="3425">
                  <c:v>3465.3234746824301</c:v>
                </c:pt>
                <c:pt idx="3426">
                  <c:v>3049.3101907083401</c:v>
                </c:pt>
                <c:pt idx="3427">
                  <c:v>2385.5005412876999</c:v>
                </c:pt>
                <c:pt idx="3428">
                  <c:v>1592.0094691649299</c:v>
                </c:pt>
                <c:pt idx="3429">
                  <c:v>1358.61842223658</c:v>
                </c:pt>
                <c:pt idx="3430">
                  <c:v>1183.46708925711</c:v>
                </c:pt>
                <c:pt idx="3431">
                  <c:v>1069.84357777582</c:v>
                </c:pt>
                <c:pt idx="3432">
                  <c:v>969.06201820266199</c:v>
                </c:pt>
                <c:pt idx="3433">
                  <c:v>879.55467055797499</c:v>
                </c:pt>
                <c:pt idx="3434">
                  <c:v>799.03685515487803</c:v>
                </c:pt>
                <c:pt idx="3435">
                  <c:v>737.42993791558501</c:v>
                </c:pt>
                <c:pt idx="3436">
                  <c:v>689.59688446832797</c:v>
                </c:pt>
                <c:pt idx="3437">
                  <c:v>649.61723305158</c:v>
                </c:pt>
                <c:pt idx="3438">
                  <c:v>661.38511385237405</c:v>
                </c:pt>
                <c:pt idx="3439">
                  <c:v>1617.8958655956001</c:v>
                </c:pt>
                <c:pt idx="3440">
                  <c:v>2130.6828181405599</c:v>
                </c:pt>
                <c:pt idx="3441">
                  <c:v>2647.5087098274498</c:v>
                </c:pt>
                <c:pt idx="3442">
                  <c:v>4529.1060782853001</c:v>
                </c:pt>
                <c:pt idx="3443">
                  <c:v>4088.5482684533699</c:v>
                </c:pt>
                <c:pt idx="3444">
                  <c:v>3815.7287382017198</c:v>
                </c:pt>
                <c:pt idx="3445">
                  <c:v>5580.67825643786</c:v>
                </c:pt>
                <c:pt idx="3446">
                  <c:v>4897.8842249584804</c:v>
                </c:pt>
                <c:pt idx="3447">
                  <c:v>3327.7278397149098</c:v>
                </c:pt>
                <c:pt idx="3448">
                  <c:v>4258.49022593887</c:v>
                </c:pt>
                <c:pt idx="3449">
                  <c:v>3383.7348721283502</c:v>
                </c:pt>
                <c:pt idx="3450">
                  <c:v>3203.8503385426702</c:v>
                </c:pt>
                <c:pt idx="3451">
                  <c:v>2355.2263568001499</c:v>
                </c:pt>
                <c:pt idx="3452">
                  <c:v>1667.7543389402999</c:v>
                </c:pt>
                <c:pt idx="3453">
                  <c:v>1461.5353665599</c:v>
                </c:pt>
                <c:pt idx="3454">
                  <c:v>1245.0889802711199</c:v>
                </c:pt>
                <c:pt idx="3455">
                  <c:v>1131.73577774468</c:v>
                </c:pt>
                <c:pt idx="3456">
                  <c:v>1000.1992372954099</c:v>
                </c:pt>
                <c:pt idx="3457">
                  <c:v>910.53920928622904</c:v>
                </c:pt>
                <c:pt idx="3458">
                  <c:v>843.05157958936502</c:v>
                </c:pt>
                <c:pt idx="3459">
                  <c:v>808.32087580612995</c:v>
                </c:pt>
                <c:pt idx="3460">
                  <c:v>794.77995380097798</c:v>
                </c:pt>
                <c:pt idx="3461">
                  <c:v>793.31315572155495</c:v>
                </c:pt>
                <c:pt idx="3462">
                  <c:v>828.56308998489999</c:v>
                </c:pt>
                <c:pt idx="3463">
                  <c:v>1000.93606725931</c:v>
                </c:pt>
                <c:pt idx="3464">
                  <c:v>1296.6925381917699</c:v>
                </c:pt>
                <c:pt idx="3465">
                  <c:v>1208.2393955287</c:v>
                </c:pt>
                <c:pt idx="3466">
                  <c:v>3160.4504067804</c:v>
                </c:pt>
                <c:pt idx="3467">
                  <c:v>2852.1010284366298</c:v>
                </c:pt>
                <c:pt idx="3468">
                  <c:v>2471.1903277071901</c:v>
                </c:pt>
                <c:pt idx="3469">
                  <c:v>2953.75374333221</c:v>
                </c:pt>
                <c:pt idx="3470">
                  <c:v>2957.0502818058899</c:v>
                </c:pt>
                <c:pt idx="3471">
                  <c:v>2638.8691663015502</c:v>
                </c:pt>
                <c:pt idx="3472">
                  <c:v>2371.7796175199301</c:v>
                </c:pt>
                <c:pt idx="3473">
                  <c:v>3632.3514262521098</c:v>
                </c:pt>
                <c:pt idx="3474">
                  <c:v>2241.03909951286</c:v>
                </c:pt>
                <c:pt idx="3475">
                  <c:v>1963.30163542932</c:v>
                </c:pt>
                <c:pt idx="3476">
                  <c:v>1696.3117184483499</c:v>
                </c:pt>
                <c:pt idx="3477">
                  <c:v>1290.9863165464601</c:v>
                </c:pt>
                <c:pt idx="3478">
                  <c:v>1115.28724112689</c:v>
                </c:pt>
                <c:pt idx="3479">
                  <c:v>1004.78592072691</c:v>
                </c:pt>
                <c:pt idx="3480">
                  <c:v>890.54981517660701</c:v>
                </c:pt>
                <c:pt idx="3481">
                  <c:v>821.96232625922505</c:v>
                </c:pt>
                <c:pt idx="3482">
                  <c:v>795.85622654496001</c:v>
                </c:pt>
                <c:pt idx="3483">
                  <c:v>756.75501917916699</c:v>
                </c:pt>
                <c:pt idx="3484">
                  <c:v>718.25051166053095</c:v>
                </c:pt>
                <c:pt idx="3485">
                  <c:v>679.313419459334</c:v>
                </c:pt>
                <c:pt idx="3486">
                  <c:v>705.60601597872403</c:v>
                </c:pt>
                <c:pt idx="3487">
                  <c:v>884.85050473616195</c:v>
                </c:pt>
                <c:pt idx="3488">
                  <c:v>1229.6449466275301</c:v>
                </c:pt>
                <c:pt idx="3489">
                  <c:v>1164.31933210124</c:v>
                </c:pt>
                <c:pt idx="3490">
                  <c:v>2100.05547204308</c:v>
                </c:pt>
                <c:pt idx="3491">
                  <c:v>2531.0906932805401</c:v>
                </c:pt>
                <c:pt idx="3492">
                  <c:v>2953.8898217077499</c:v>
                </c:pt>
                <c:pt idx="3493">
                  <c:v>2571.87161994085</c:v>
                </c:pt>
                <c:pt idx="3494">
                  <c:v>2541.0553783649798</c:v>
                </c:pt>
                <c:pt idx="3495">
                  <c:v>2489.6175095398298</c:v>
                </c:pt>
                <c:pt idx="3496">
                  <c:v>2525.8552144011301</c:v>
                </c:pt>
                <c:pt idx="3497">
                  <c:v>2074.1059950352501</c:v>
                </c:pt>
                <c:pt idx="3498">
                  <c:v>1288.1867047661499</c:v>
                </c:pt>
                <c:pt idx="3499">
                  <c:v>1685.86441195885</c:v>
                </c:pt>
                <c:pt idx="3500">
                  <c:v>1361.10331791419</c:v>
                </c:pt>
                <c:pt idx="3501">
                  <c:v>1123.3008219189701</c:v>
                </c:pt>
                <c:pt idx="3502">
                  <c:v>993.02476371459898</c:v>
                </c:pt>
                <c:pt idx="3503">
                  <c:v>892.36442027492205</c:v>
                </c:pt>
                <c:pt idx="3504">
                  <c:v>813.02363377453105</c:v>
                </c:pt>
                <c:pt idx="3505">
                  <c:v>752.87581206433094</c:v>
                </c:pt>
                <c:pt idx="3506">
                  <c:v>700.302703257953</c:v>
                </c:pt>
                <c:pt idx="3507">
                  <c:v>654.00568124390304</c:v>
                </c:pt>
                <c:pt idx="3508">
                  <c:v>607.155962764322</c:v>
                </c:pt>
                <c:pt idx="3509">
                  <c:v>565.94369700461698</c:v>
                </c:pt>
                <c:pt idx="3510">
                  <c:v>593.49218748809596</c:v>
                </c:pt>
                <c:pt idx="3511">
                  <c:v>1707.80696313864</c:v>
                </c:pt>
                <c:pt idx="3512">
                  <c:v>2203.6080272498498</c:v>
                </c:pt>
                <c:pt idx="3513">
                  <c:v>2802.6238364563201</c:v>
                </c:pt>
                <c:pt idx="3514">
                  <c:v>3625.6408221349202</c:v>
                </c:pt>
                <c:pt idx="3515">
                  <c:v>4310.3962095717798</c:v>
                </c:pt>
                <c:pt idx="3516">
                  <c:v>6687.7640698921696</c:v>
                </c:pt>
                <c:pt idx="3517">
                  <c:v>8378.7612676654207</c:v>
                </c:pt>
                <c:pt idx="3518">
                  <c:v>5819.5728062452999</c:v>
                </c:pt>
                <c:pt idx="3519">
                  <c:v>4483.7744288387503</c:v>
                </c:pt>
                <c:pt idx="3520">
                  <c:v>4074.8178744083798</c:v>
                </c:pt>
                <c:pt idx="3521">
                  <c:v>3202.4018652332302</c:v>
                </c:pt>
                <c:pt idx="3522">
                  <c:v>3073.07214694597</c:v>
                </c:pt>
                <c:pt idx="3523">
                  <c:v>2239.86476724464</c:v>
                </c:pt>
                <c:pt idx="3524">
                  <c:v>1506.16295503481</c:v>
                </c:pt>
                <c:pt idx="3525">
                  <c:v>1250.51879914508</c:v>
                </c:pt>
                <c:pt idx="3526">
                  <c:v>1084.26696099675</c:v>
                </c:pt>
                <c:pt idx="3527">
                  <c:v>960.08757405057395</c:v>
                </c:pt>
                <c:pt idx="3528">
                  <c:v>876.50202867237999</c:v>
                </c:pt>
                <c:pt idx="3529">
                  <c:v>846.03210761868502</c:v>
                </c:pt>
                <c:pt idx="3530">
                  <c:v>771.06484510534597</c:v>
                </c:pt>
                <c:pt idx="3531">
                  <c:v>732.64428424656796</c:v>
                </c:pt>
                <c:pt idx="3532">
                  <c:v>675.978769432131</c:v>
                </c:pt>
                <c:pt idx="3533">
                  <c:v>619.43414615188203</c:v>
                </c:pt>
                <c:pt idx="3534">
                  <c:v>503.45673349954598</c:v>
                </c:pt>
                <c:pt idx="3535">
                  <c:v>1712.39652753717</c:v>
                </c:pt>
                <c:pt idx="3536">
                  <c:v>1453.9905057229901</c:v>
                </c:pt>
                <c:pt idx="3537">
                  <c:v>2569.8572249219201</c:v>
                </c:pt>
                <c:pt idx="3538">
                  <c:v>3580.7470505296601</c:v>
                </c:pt>
                <c:pt idx="3539">
                  <c:v>5253.9664606861597</c:v>
                </c:pt>
                <c:pt idx="3540">
                  <c:v>5453.6105953269198</c:v>
                </c:pt>
                <c:pt idx="3541">
                  <c:v>6962.7486465925203</c:v>
                </c:pt>
                <c:pt idx="3542">
                  <c:v>4581.8791311329896</c:v>
                </c:pt>
                <c:pt idx="3543">
                  <c:v>5236.46308759161</c:v>
                </c:pt>
                <c:pt idx="3544">
                  <c:v>5598.4628470845901</c:v>
                </c:pt>
                <c:pt idx="3545">
                  <c:v>4713.9218391887598</c:v>
                </c:pt>
                <c:pt idx="3546">
                  <c:v>3300.98805319332</c:v>
                </c:pt>
                <c:pt idx="3547">
                  <c:v>2598.6137685491099</c:v>
                </c:pt>
                <c:pt idx="3548">
                  <c:v>1783.4964323280101</c:v>
                </c:pt>
                <c:pt idx="3549">
                  <c:v>1538.1315166214199</c:v>
                </c:pt>
                <c:pt idx="3550">
                  <c:v>1346.9032764224901</c:v>
                </c:pt>
                <c:pt idx="3551">
                  <c:v>1308.8260715759</c:v>
                </c:pt>
                <c:pt idx="3552">
                  <c:v>1180.9442971779699</c:v>
                </c:pt>
                <c:pt idx="3553">
                  <c:v>1073.7416392233999</c:v>
                </c:pt>
                <c:pt idx="3554">
                  <c:v>1002.2647703361999</c:v>
                </c:pt>
                <c:pt idx="3555">
                  <c:v>919.57923321444605</c:v>
                </c:pt>
                <c:pt idx="3556">
                  <c:v>826.59872509318802</c:v>
                </c:pt>
                <c:pt idx="3557">
                  <c:v>733.12969401825205</c:v>
                </c:pt>
                <c:pt idx="3558">
                  <c:v>683.92531940049196</c:v>
                </c:pt>
                <c:pt idx="3559">
                  <c:v>1566.9865106224299</c:v>
                </c:pt>
                <c:pt idx="3560">
                  <c:v>1710.9921210011901</c:v>
                </c:pt>
                <c:pt idx="3561">
                  <c:v>2228.7175615019801</c:v>
                </c:pt>
                <c:pt idx="3562">
                  <c:v>2826.83791578816</c:v>
                </c:pt>
                <c:pt idx="3563">
                  <c:v>4039.8774251929599</c:v>
                </c:pt>
                <c:pt idx="3564">
                  <c:v>4361.0830309988796</c:v>
                </c:pt>
                <c:pt idx="3565">
                  <c:v>3483.6497954024899</c:v>
                </c:pt>
                <c:pt idx="3566">
                  <c:v>5776.5029389863303</c:v>
                </c:pt>
                <c:pt idx="3567">
                  <c:v>6221.5117766262802</c:v>
                </c:pt>
                <c:pt idx="3568">
                  <c:v>3925.7240664092201</c:v>
                </c:pt>
                <c:pt idx="3569">
                  <c:v>2977.2535932147898</c:v>
                </c:pt>
                <c:pt idx="3570">
                  <c:v>4178.0325922614602</c:v>
                </c:pt>
                <c:pt idx="3571">
                  <c:v>2646.4312376960602</c:v>
                </c:pt>
                <c:pt idx="3572">
                  <c:v>1666.0612000409401</c:v>
                </c:pt>
                <c:pt idx="3573">
                  <c:v>1610.2734160720499</c:v>
                </c:pt>
                <c:pt idx="3574">
                  <c:v>1302.95265203145</c:v>
                </c:pt>
                <c:pt idx="3575">
                  <c:v>1138.6704187502501</c:v>
                </c:pt>
                <c:pt idx="3576">
                  <c:v>933.17446825094396</c:v>
                </c:pt>
                <c:pt idx="3577">
                  <c:v>778.59052940281401</c:v>
                </c:pt>
                <c:pt idx="3578">
                  <c:v>631.00006426308005</c:v>
                </c:pt>
                <c:pt idx="3579">
                  <c:v>523.645871277487</c:v>
                </c:pt>
                <c:pt idx="3580">
                  <c:v>442.66694821444599</c:v>
                </c:pt>
                <c:pt idx="3581">
                  <c:v>378.45902643603102</c:v>
                </c:pt>
                <c:pt idx="3582">
                  <c:v>376.792627599615</c:v>
                </c:pt>
                <c:pt idx="3583">
                  <c:v>1422.12795966207</c:v>
                </c:pt>
                <c:pt idx="3584">
                  <c:v>1744.5974469324001</c:v>
                </c:pt>
                <c:pt idx="3585">
                  <c:v>1901.278453915</c:v>
                </c:pt>
                <c:pt idx="3586">
                  <c:v>2745.6723346897802</c:v>
                </c:pt>
                <c:pt idx="3587">
                  <c:v>4815.6693531517303</c:v>
                </c:pt>
                <c:pt idx="3588">
                  <c:v>3126.9041253539299</c:v>
                </c:pt>
                <c:pt idx="3589">
                  <c:v>3850.9833680626798</c:v>
                </c:pt>
                <c:pt idx="3590">
                  <c:v>4787.6605611668701</c:v>
                </c:pt>
                <c:pt idx="3591">
                  <c:v>4856.4559887703799</c:v>
                </c:pt>
                <c:pt idx="3592">
                  <c:v>3722.1329716845698</c:v>
                </c:pt>
                <c:pt idx="3593">
                  <c:v>2519.8802626890702</c:v>
                </c:pt>
                <c:pt idx="3594">
                  <c:v>2429.3246056100502</c:v>
                </c:pt>
                <c:pt idx="3595">
                  <c:v>1924.6013329237201</c:v>
                </c:pt>
                <c:pt idx="3596">
                  <c:v>1211.39074875702</c:v>
                </c:pt>
                <c:pt idx="3597">
                  <c:v>1055.6158682231201</c:v>
                </c:pt>
                <c:pt idx="3598">
                  <c:v>971.48998951128499</c:v>
                </c:pt>
                <c:pt idx="3599">
                  <c:v>876.10157036845203</c:v>
                </c:pt>
                <c:pt idx="3600">
                  <c:v>789.15016457252796</c:v>
                </c:pt>
                <c:pt idx="3601">
                  <c:v>703.150294052454</c:v>
                </c:pt>
                <c:pt idx="3602">
                  <c:v>625.95957336548202</c:v>
                </c:pt>
                <c:pt idx="3603">
                  <c:v>560.84466176445801</c:v>
                </c:pt>
                <c:pt idx="3604">
                  <c:v>503.39792095808599</c:v>
                </c:pt>
                <c:pt idx="3605">
                  <c:v>455.82983309677201</c:v>
                </c:pt>
                <c:pt idx="3606">
                  <c:v>478.03732344919399</c:v>
                </c:pt>
                <c:pt idx="3607">
                  <c:v>1587.9836000058899</c:v>
                </c:pt>
                <c:pt idx="3608">
                  <c:v>1925.7257377440999</c:v>
                </c:pt>
                <c:pt idx="3609">
                  <c:v>3180.5479864129102</c:v>
                </c:pt>
                <c:pt idx="3610">
                  <c:v>4211.2729653324104</c:v>
                </c:pt>
                <c:pt idx="3611">
                  <c:v>5209.23347694534</c:v>
                </c:pt>
                <c:pt idx="3612">
                  <c:v>5654.4842660661197</c:v>
                </c:pt>
                <c:pt idx="3613">
                  <c:v>7271.1806548150998</c:v>
                </c:pt>
                <c:pt idx="3614">
                  <c:v>4934.0597252044099</c:v>
                </c:pt>
                <c:pt idx="3615">
                  <c:v>4247.0470582555299</c:v>
                </c:pt>
                <c:pt idx="3616">
                  <c:v>5155.24967972389</c:v>
                </c:pt>
                <c:pt idx="3617">
                  <c:v>3672.3110120640299</c:v>
                </c:pt>
                <c:pt idx="3618">
                  <c:v>2949.48868463197</c:v>
                </c:pt>
                <c:pt idx="3619">
                  <c:v>2278.7343341965502</c:v>
                </c:pt>
                <c:pt idx="3620">
                  <c:v>1761.2082258227099</c:v>
                </c:pt>
                <c:pt idx="3621">
                  <c:v>1368.6132516711</c:v>
                </c:pt>
                <c:pt idx="3622">
                  <c:v>1095.39586254286</c:v>
                </c:pt>
                <c:pt idx="3623">
                  <c:v>955.36496909156494</c:v>
                </c:pt>
                <c:pt idx="3624">
                  <c:v>865.16962223490395</c:v>
                </c:pt>
                <c:pt idx="3625">
                  <c:v>807.93689633321605</c:v>
                </c:pt>
                <c:pt idx="3626">
                  <c:v>780.36433840933705</c:v>
                </c:pt>
                <c:pt idx="3627">
                  <c:v>763.69140277664803</c:v>
                </c:pt>
                <c:pt idx="3628">
                  <c:v>748.02002216015899</c:v>
                </c:pt>
                <c:pt idx="3629">
                  <c:v>735.59786476932095</c:v>
                </c:pt>
                <c:pt idx="3630">
                  <c:v>612.70421979106004</c:v>
                </c:pt>
                <c:pt idx="3631">
                  <c:v>1043.4374630605801</c:v>
                </c:pt>
                <c:pt idx="3632">
                  <c:v>1428.70550294399</c:v>
                </c:pt>
                <c:pt idx="3633">
                  <c:v>1896.04778150333</c:v>
                </c:pt>
                <c:pt idx="3634">
                  <c:v>1374.0787677707399</c:v>
                </c:pt>
                <c:pt idx="3635">
                  <c:v>2857.2808363725799</c:v>
                </c:pt>
                <c:pt idx="3636">
                  <c:v>2567.67233239709</c:v>
                </c:pt>
                <c:pt idx="3637">
                  <c:v>4726.8641409690799</c:v>
                </c:pt>
                <c:pt idx="3638">
                  <c:v>3469.8210974737199</c:v>
                </c:pt>
                <c:pt idx="3639">
                  <c:v>3327.01696346774</c:v>
                </c:pt>
                <c:pt idx="3640">
                  <c:v>2994.6430322443398</c:v>
                </c:pt>
                <c:pt idx="3641">
                  <c:v>2253.5334250646902</c:v>
                </c:pt>
                <c:pt idx="3642">
                  <c:v>2052.50704946616</c:v>
                </c:pt>
                <c:pt idx="3643">
                  <c:v>1869.2566270811701</c:v>
                </c:pt>
                <c:pt idx="3644">
                  <c:v>1460.88976540931</c:v>
                </c:pt>
                <c:pt idx="3645">
                  <c:v>1331.5014967919799</c:v>
                </c:pt>
                <c:pt idx="3646">
                  <c:v>1137.3948518688601</c:v>
                </c:pt>
                <c:pt idx="3647">
                  <c:v>980.78986760456405</c:v>
                </c:pt>
                <c:pt idx="3648">
                  <c:v>884.44803848307299</c:v>
                </c:pt>
                <c:pt idx="3649">
                  <c:v>818.03039707412597</c:v>
                </c:pt>
                <c:pt idx="3650">
                  <c:v>761.99460412323799</c:v>
                </c:pt>
                <c:pt idx="3651">
                  <c:v>703.35205941591801</c:v>
                </c:pt>
                <c:pt idx="3652">
                  <c:v>646.40667481481501</c:v>
                </c:pt>
                <c:pt idx="3653">
                  <c:v>585.62634018219796</c:v>
                </c:pt>
                <c:pt idx="3654">
                  <c:v>589.09050313422301</c:v>
                </c:pt>
                <c:pt idx="3655">
                  <c:v>720.59754324104904</c:v>
                </c:pt>
                <c:pt idx="3656">
                  <c:v>1062.4733692827399</c:v>
                </c:pt>
                <c:pt idx="3657">
                  <c:v>1515.0082794795701</c:v>
                </c:pt>
                <c:pt idx="3658">
                  <c:v>1834.0215674650401</c:v>
                </c:pt>
                <c:pt idx="3659">
                  <c:v>2059.77981445562</c:v>
                </c:pt>
                <c:pt idx="3660">
                  <c:v>2165.57588848143</c:v>
                </c:pt>
                <c:pt idx="3661">
                  <c:v>2714.63110120497</c:v>
                </c:pt>
                <c:pt idx="3662">
                  <c:v>2444.15249116738</c:v>
                </c:pt>
                <c:pt idx="3663">
                  <c:v>2593.34584967095</c:v>
                </c:pt>
                <c:pt idx="3664">
                  <c:v>2376.87830610018</c:v>
                </c:pt>
                <c:pt idx="3665">
                  <c:v>2121.0094728027202</c:v>
                </c:pt>
                <c:pt idx="3666">
                  <c:v>1779.18652639219</c:v>
                </c:pt>
                <c:pt idx="3667">
                  <c:v>1508.99310116744</c:v>
                </c:pt>
                <c:pt idx="3668">
                  <c:v>1258.3904740416899</c:v>
                </c:pt>
                <c:pt idx="3669">
                  <c:v>1015.33284871051</c:v>
                </c:pt>
                <c:pt idx="3670">
                  <c:v>964.96755870963602</c:v>
                </c:pt>
                <c:pt idx="3671">
                  <c:v>853.69853663472998</c:v>
                </c:pt>
                <c:pt idx="3672">
                  <c:v>764.46511631995304</c:v>
                </c:pt>
                <c:pt idx="3673">
                  <c:v>688.45911748577805</c:v>
                </c:pt>
                <c:pt idx="3674">
                  <c:v>618.12250519165696</c:v>
                </c:pt>
                <c:pt idx="3675">
                  <c:v>555.76985677098003</c:v>
                </c:pt>
                <c:pt idx="3676">
                  <c:v>500.251774022581</c:v>
                </c:pt>
                <c:pt idx="3677">
                  <c:v>449.590491998044</c:v>
                </c:pt>
                <c:pt idx="3678">
                  <c:v>395.26916836605602</c:v>
                </c:pt>
                <c:pt idx="3679">
                  <c:v>1477.07962273318</c:v>
                </c:pt>
                <c:pt idx="3680">
                  <c:v>2105.6353279638001</c:v>
                </c:pt>
                <c:pt idx="3681">
                  <c:v>2682.9457982838699</c:v>
                </c:pt>
                <c:pt idx="3682">
                  <c:v>3040.3177689701301</c:v>
                </c:pt>
                <c:pt idx="3683">
                  <c:v>4157.39272881956</c:v>
                </c:pt>
                <c:pt idx="3684">
                  <c:v>6946.2829138157704</c:v>
                </c:pt>
                <c:pt idx="3685">
                  <c:v>6286.9461718516995</c:v>
                </c:pt>
                <c:pt idx="3686">
                  <c:v>6638.3674546581597</c:v>
                </c:pt>
                <c:pt idx="3687">
                  <c:v>7638.9967107898701</c:v>
                </c:pt>
                <c:pt idx="3688">
                  <c:v>7785.0914532464203</c:v>
                </c:pt>
                <c:pt idx="3689">
                  <c:v>5534.0402242536902</c:v>
                </c:pt>
                <c:pt idx="3690">
                  <c:v>5887.0149613880603</c:v>
                </c:pt>
                <c:pt idx="3691">
                  <c:v>3139.5032447520898</c:v>
                </c:pt>
                <c:pt idx="3692">
                  <c:v>1654.5742837850501</c:v>
                </c:pt>
                <c:pt idx="3693">
                  <c:v>1946.4004112657401</c:v>
                </c:pt>
                <c:pt idx="3694">
                  <c:v>1457.5749781987199</c:v>
                </c:pt>
                <c:pt idx="3695">
                  <c:v>1216.40015297883</c:v>
                </c:pt>
                <c:pt idx="3696">
                  <c:v>1026.9208065197399</c:v>
                </c:pt>
                <c:pt idx="3697">
                  <c:v>901.38419907916796</c:v>
                </c:pt>
                <c:pt idx="3698">
                  <c:v>814.558082122663</c:v>
                </c:pt>
                <c:pt idx="3699">
                  <c:v>734.16329226440303</c:v>
                </c:pt>
                <c:pt idx="3700">
                  <c:v>652.16245298253205</c:v>
                </c:pt>
                <c:pt idx="3701">
                  <c:v>572.50999540664395</c:v>
                </c:pt>
                <c:pt idx="3702">
                  <c:v>534.68006402444996</c:v>
                </c:pt>
                <c:pt idx="3703">
                  <c:v>1508.8589712083899</c:v>
                </c:pt>
                <c:pt idx="3704">
                  <c:v>2001.83247895002</c:v>
                </c:pt>
                <c:pt idx="3705">
                  <c:v>3757.6156144197698</c:v>
                </c:pt>
                <c:pt idx="3706">
                  <c:v>4821.5349908775097</c:v>
                </c:pt>
                <c:pt idx="3707">
                  <c:v>5818.32855066293</c:v>
                </c:pt>
                <c:pt idx="3708">
                  <c:v>4292.0392432930703</c:v>
                </c:pt>
                <c:pt idx="3709">
                  <c:v>8354.0973692980006</c:v>
                </c:pt>
                <c:pt idx="3710">
                  <c:v>8078.3775894567698</c:v>
                </c:pt>
                <c:pt idx="3711">
                  <c:v>7174.4373064050696</c:v>
                </c:pt>
                <c:pt idx="3712">
                  <c:v>4740.4096660242103</c:v>
                </c:pt>
                <c:pt idx="3713">
                  <c:v>3520.2833111882301</c:v>
                </c:pt>
                <c:pt idx="3714">
                  <c:v>3299.8389776809099</c:v>
                </c:pt>
                <c:pt idx="3715">
                  <c:v>2412.0421086269998</c:v>
                </c:pt>
                <c:pt idx="3716">
                  <c:v>1586.0304282750101</c:v>
                </c:pt>
                <c:pt idx="3717">
                  <c:v>1348.9648391559899</c:v>
                </c:pt>
                <c:pt idx="3718">
                  <c:v>1171.43857403945</c:v>
                </c:pt>
                <c:pt idx="3719">
                  <c:v>1032.83771252919</c:v>
                </c:pt>
                <c:pt idx="3720">
                  <c:v>928.04130636658795</c:v>
                </c:pt>
                <c:pt idx="3721">
                  <c:v>845.53103983658104</c:v>
                </c:pt>
                <c:pt idx="3722">
                  <c:v>777.065930525167</c:v>
                </c:pt>
                <c:pt idx="3723">
                  <c:v>717.85350370645801</c:v>
                </c:pt>
                <c:pt idx="3724">
                  <c:v>665.94932523690102</c:v>
                </c:pt>
                <c:pt idx="3725">
                  <c:v>620.84043813844403</c:v>
                </c:pt>
                <c:pt idx="3726">
                  <c:v>631.40210211412796</c:v>
                </c:pt>
                <c:pt idx="3727">
                  <c:v>1574.7620029744701</c:v>
                </c:pt>
                <c:pt idx="3728">
                  <c:v>2006.0996433950399</c:v>
                </c:pt>
                <c:pt idx="3729">
                  <c:v>2409.8918451221798</c:v>
                </c:pt>
                <c:pt idx="3730">
                  <c:v>4610.3725247416396</c:v>
                </c:pt>
                <c:pt idx="3731">
                  <c:v>4299.3792817700196</c:v>
                </c:pt>
                <c:pt idx="3732">
                  <c:v>5174.9634245536399</c:v>
                </c:pt>
                <c:pt idx="3733">
                  <c:v>5966.6734296373397</c:v>
                </c:pt>
                <c:pt idx="3734">
                  <c:v>7159.0553433236801</c:v>
                </c:pt>
                <c:pt idx="3735">
                  <c:v>6589.4065204577601</c:v>
                </c:pt>
                <c:pt idx="3736">
                  <c:v>4767.4394108141696</c:v>
                </c:pt>
                <c:pt idx="3737">
                  <c:v>3227.7168073279699</c:v>
                </c:pt>
                <c:pt idx="3738">
                  <c:v>6507.9404284504699</c:v>
                </c:pt>
                <c:pt idx="3739">
                  <c:v>4279.1455159560501</c:v>
                </c:pt>
                <c:pt idx="3740">
                  <c:v>1899.14297470103</c:v>
                </c:pt>
                <c:pt idx="3741">
                  <c:v>2293.3980902615399</c:v>
                </c:pt>
                <c:pt idx="3742">
                  <c:v>1472.29628809776</c:v>
                </c:pt>
                <c:pt idx="3743">
                  <c:v>1237.7582535343599</c:v>
                </c:pt>
                <c:pt idx="3744">
                  <c:v>1034.7315439663</c:v>
                </c:pt>
                <c:pt idx="3745">
                  <c:v>916.82429512976501</c:v>
                </c:pt>
                <c:pt idx="3746">
                  <c:v>851.22603677288805</c:v>
                </c:pt>
                <c:pt idx="3747">
                  <c:v>789.64826177723603</c:v>
                </c:pt>
                <c:pt idx="3748">
                  <c:v>727.29941739978801</c:v>
                </c:pt>
                <c:pt idx="3749">
                  <c:v>665.12909638404801</c:v>
                </c:pt>
                <c:pt idx="3750">
                  <c:v>499.51308831419402</c:v>
                </c:pt>
                <c:pt idx="3751">
                  <c:v>1665.4404410453899</c:v>
                </c:pt>
                <c:pt idx="3752">
                  <c:v>2419.1428431203099</c:v>
                </c:pt>
                <c:pt idx="3753">
                  <c:v>3170.5853511462501</c:v>
                </c:pt>
                <c:pt idx="3754">
                  <c:v>5448.6512842565598</c:v>
                </c:pt>
                <c:pt idx="3755">
                  <c:v>4595.1885793482797</c:v>
                </c:pt>
                <c:pt idx="3756">
                  <c:v>6529.5256223675296</c:v>
                </c:pt>
                <c:pt idx="3757">
                  <c:v>5136.0504664135697</c:v>
                </c:pt>
                <c:pt idx="3758">
                  <c:v>7437.4844327278397</c:v>
                </c:pt>
                <c:pt idx="3759">
                  <c:v>4626.8779138440404</c:v>
                </c:pt>
                <c:pt idx="3760">
                  <c:v>4683.5326858768603</c:v>
                </c:pt>
                <c:pt idx="3761">
                  <c:v>3646.4619644346599</c:v>
                </c:pt>
                <c:pt idx="3762">
                  <c:v>3233.4995328894202</c:v>
                </c:pt>
                <c:pt idx="3763">
                  <c:v>2447.3032995518802</c:v>
                </c:pt>
                <c:pt idx="3764">
                  <c:v>1642.8290647133499</c:v>
                </c:pt>
                <c:pt idx="3765">
                  <c:v>1471.7179718958801</c:v>
                </c:pt>
                <c:pt idx="3766">
                  <c:v>1293.1235099391499</c:v>
                </c:pt>
                <c:pt idx="3767">
                  <c:v>1153.1752517248401</c:v>
                </c:pt>
                <c:pt idx="3768">
                  <c:v>1056.6432451093699</c:v>
                </c:pt>
                <c:pt idx="3769">
                  <c:v>976.21954382366198</c:v>
                </c:pt>
                <c:pt idx="3770">
                  <c:v>902.541091830234</c:v>
                </c:pt>
                <c:pt idx="3771">
                  <c:v>833.240570752184</c:v>
                </c:pt>
                <c:pt idx="3772">
                  <c:v>774.42905259630402</c:v>
                </c:pt>
                <c:pt idx="3773">
                  <c:v>716.62142301715699</c:v>
                </c:pt>
                <c:pt idx="3774">
                  <c:v>719.30388408541103</c:v>
                </c:pt>
                <c:pt idx="3775">
                  <c:v>1740.6435469846899</c:v>
                </c:pt>
                <c:pt idx="3776">
                  <c:v>2124.4801784060501</c:v>
                </c:pt>
                <c:pt idx="3777">
                  <c:v>2831.2189125828199</c:v>
                </c:pt>
                <c:pt idx="3778">
                  <c:v>3263.1272385019802</c:v>
                </c:pt>
                <c:pt idx="3779">
                  <c:v>5741.8819143892397</c:v>
                </c:pt>
                <c:pt idx="3780">
                  <c:v>3991.0054590938698</c:v>
                </c:pt>
                <c:pt idx="3781">
                  <c:v>6130.2128735965098</c:v>
                </c:pt>
                <c:pt idx="3782">
                  <c:v>5552.4489821100196</c:v>
                </c:pt>
                <c:pt idx="3783">
                  <c:v>5197.1359497602098</c:v>
                </c:pt>
                <c:pt idx="3784">
                  <c:v>4492.4113526149904</c:v>
                </c:pt>
                <c:pt idx="3785">
                  <c:v>3400.1017637795499</c:v>
                </c:pt>
                <c:pt idx="3786">
                  <c:v>2984.5399857909201</c:v>
                </c:pt>
                <c:pt idx="3787">
                  <c:v>2664.3493844567502</c:v>
                </c:pt>
                <c:pt idx="3788">
                  <c:v>1653.06064503267</c:v>
                </c:pt>
                <c:pt idx="3789">
                  <c:v>1500.69235005523</c:v>
                </c:pt>
                <c:pt idx="3790">
                  <c:v>1342.7791499510499</c:v>
                </c:pt>
                <c:pt idx="3791">
                  <c:v>1214.96827078089</c:v>
                </c:pt>
                <c:pt idx="3792">
                  <c:v>1083.8574964556001</c:v>
                </c:pt>
                <c:pt idx="3793">
                  <c:v>986.210215259802</c:v>
                </c:pt>
                <c:pt idx="3794">
                  <c:v>902.79918493000503</c:v>
                </c:pt>
                <c:pt idx="3795">
                  <c:v>813.96655743558301</c:v>
                </c:pt>
                <c:pt idx="3796">
                  <c:v>720.99497411097502</c:v>
                </c:pt>
                <c:pt idx="3797">
                  <c:v>622.95728244413897</c:v>
                </c:pt>
                <c:pt idx="3798">
                  <c:v>671.40033608328997</c:v>
                </c:pt>
                <c:pt idx="3799">
                  <c:v>723.89159581260606</c:v>
                </c:pt>
                <c:pt idx="3800">
                  <c:v>1091.9639601773199</c:v>
                </c:pt>
                <c:pt idx="3801">
                  <c:v>1490.30168215247</c:v>
                </c:pt>
                <c:pt idx="3802">
                  <c:v>1156.3407156369899</c:v>
                </c:pt>
                <c:pt idx="3803">
                  <c:v>2745.8735780102602</c:v>
                </c:pt>
                <c:pt idx="3804">
                  <c:v>2497.8019281445399</c:v>
                </c:pt>
                <c:pt idx="3805">
                  <c:v>2505.0082222883102</c:v>
                </c:pt>
                <c:pt idx="3806">
                  <c:v>2643.7629624994001</c:v>
                </c:pt>
                <c:pt idx="3807">
                  <c:v>2967.0205504718401</c:v>
                </c:pt>
                <c:pt idx="3808">
                  <c:v>2236.7835512880802</c:v>
                </c:pt>
                <c:pt idx="3809">
                  <c:v>1928.5908679556301</c:v>
                </c:pt>
                <c:pt idx="3810">
                  <c:v>1900.7841367347401</c:v>
                </c:pt>
                <c:pt idx="3811">
                  <c:v>1588.7515485292799</c:v>
                </c:pt>
                <c:pt idx="3812">
                  <c:v>1337.68209797907</c:v>
                </c:pt>
                <c:pt idx="3813">
                  <c:v>1115.6930885458501</c:v>
                </c:pt>
                <c:pt idx="3814">
                  <c:v>909.39496518816202</c:v>
                </c:pt>
                <c:pt idx="3815">
                  <c:v>754.93984203196601</c:v>
                </c:pt>
                <c:pt idx="3816">
                  <c:v>645.63238335376002</c:v>
                </c:pt>
                <c:pt idx="3817">
                  <c:v>561.91912490240202</c:v>
                </c:pt>
                <c:pt idx="3818">
                  <c:v>487.61836663938101</c:v>
                </c:pt>
                <c:pt idx="3819">
                  <c:v>431.38432313457798</c:v>
                </c:pt>
                <c:pt idx="3820">
                  <c:v>387.585286922705</c:v>
                </c:pt>
                <c:pt idx="3821">
                  <c:v>351.272419454714</c:v>
                </c:pt>
                <c:pt idx="3822">
                  <c:v>323.153182645909</c:v>
                </c:pt>
                <c:pt idx="3823">
                  <c:v>512.25783891926994</c:v>
                </c:pt>
                <c:pt idx="3824">
                  <c:v>812.34700226449604</c:v>
                </c:pt>
                <c:pt idx="3825">
                  <c:v>1453.82710884736</c:v>
                </c:pt>
                <c:pt idx="3826">
                  <c:v>1644.9263414289301</c:v>
                </c:pt>
                <c:pt idx="3827">
                  <c:v>2291.54468264463</c:v>
                </c:pt>
                <c:pt idx="3828">
                  <c:v>2331.5799014645299</c:v>
                </c:pt>
                <c:pt idx="3829">
                  <c:v>3682.3192258695999</c:v>
                </c:pt>
                <c:pt idx="3830">
                  <c:v>3116.3919168898701</c:v>
                </c:pt>
                <c:pt idx="3831">
                  <c:v>2995.06288932288</c:v>
                </c:pt>
                <c:pt idx="3832">
                  <c:v>2760.8907271442999</c:v>
                </c:pt>
                <c:pt idx="3833">
                  <c:v>2260.7466168484698</c:v>
                </c:pt>
                <c:pt idx="3834">
                  <c:v>2259.53093503318</c:v>
                </c:pt>
                <c:pt idx="3835">
                  <c:v>2014.3363706640801</c:v>
                </c:pt>
                <c:pt idx="3836">
                  <c:v>1552.9750902585599</c:v>
                </c:pt>
                <c:pt idx="3837">
                  <c:v>1317.76836572042</c:v>
                </c:pt>
                <c:pt idx="3838">
                  <c:v>1112.36315179249</c:v>
                </c:pt>
                <c:pt idx="3839">
                  <c:v>975.52366418988197</c:v>
                </c:pt>
                <c:pt idx="3840">
                  <c:v>865.87740935201805</c:v>
                </c:pt>
                <c:pt idx="3841">
                  <c:v>762.49759612361004</c:v>
                </c:pt>
                <c:pt idx="3842">
                  <c:v>670.06791893463196</c:v>
                </c:pt>
                <c:pt idx="3843">
                  <c:v>602.89852134117098</c:v>
                </c:pt>
                <c:pt idx="3844">
                  <c:v>543.00052250902002</c:v>
                </c:pt>
                <c:pt idx="3845">
                  <c:v>493.25713868731401</c:v>
                </c:pt>
                <c:pt idx="3846">
                  <c:v>473.166836824565</c:v>
                </c:pt>
                <c:pt idx="3847">
                  <c:v>1512.1543153155101</c:v>
                </c:pt>
                <c:pt idx="3848">
                  <c:v>2200.6680214478702</c:v>
                </c:pt>
                <c:pt idx="3849">
                  <c:v>4646.6248199552401</c:v>
                </c:pt>
                <c:pt idx="3850">
                  <c:v>4720.82340156794</c:v>
                </c:pt>
                <c:pt idx="3851">
                  <c:v>6225.4068884727303</c:v>
                </c:pt>
                <c:pt idx="3852">
                  <c:v>6374.9487296479101</c:v>
                </c:pt>
                <c:pt idx="3853">
                  <c:v>5900.2587326066196</c:v>
                </c:pt>
                <c:pt idx="3854">
                  <c:v>4613.4277408754097</c:v>
                </c:pt>
                <c:pt idx="3855">
                  <c:v>6378.8231754128601</c:v>
                </c:pt>
                <c:pt idx="3856">
                  <c:v>4971.4218309548796</c:v>
                </c:pt>
                <c:pt idx="3857">
                  <c:v>2604.9621651164598</c:v>
                </c:pt>
                <c:pt idx="3858">
                  <c:v>3926.3370680502899</c:v>
                </c:pt>
                <c:pt idx="3859">
                  <c:v>2029.5040685507699</c:v>
                </c:pt>
                <c:pt idx="3860">
                  <c:v>1528.5116511686699</c:v>
                </c:pt>
                <c:pt idx="3861">
                  <c:v>1285.8788259907999</c:v>
                </c:pt>
                <c:pt idx="3862">
                  <c:v>1042.79238542701</c:v>
                </c:pt>
                <c:pt idx="3863">
                  <c:v>901.15104155561301</c:v>
                </c:pt>
                <c:pt idx="3864">
                  <c:v>783.52665944890202</c:v>
                </c:pt>
                <c:pt idx="3865">
                  <c:v>679.80935997904999</c:v>
                </c:pt>
                <c:pt idx="3866">
                  <c:v>600.85876020406602</c:v>
                </c:pt>
                <c:pt idx="3867">
                  <c:v>541.57599671146897</c:v>
                </c:pt>
                <c:pt idx="3868">
                  <c:v>489.570118675446</c:v>
                </c:pt>
                <c:pt idx="3869">
                  <c:v>438.70365401967501</c:v>
                </c:pt>
                <c:pt idx="3870">
                  <c:v>446.58694582668699</c:v>
                </c:pt>
                <c:pt idx="3871">
                  <c:v>1603.3529424933799</c:v>
                </c:pt>
                <c:pt idx="3872">
                  <c:v>1886.4669221992799</c:v>
                </c:pt>
                <c:pt idx="3873">
                  <c:v>2221.30012302875</c:v>
                </c:pt>
                <c:pt idx="3874">
                  <c:v>3519.0491128645699</c:v>
                </c:pt>
                <c:pt idx="3875">
                  <c:v>3604.87632525666</c:v>
                </c:pt>
                <c:pt idx="3876">
                  <c:v>3669.0155883110601</c:v>
                </c:pt>
                <c:pt idx="3877">
                  <c:v>3046.26182157021</c:v>
                </c:pt>
                <c:pt idx="3878">
                  <c:v>2924.62140343281</c:v>
                </c:pt>
                <c:pt idx="3879">
                  <c:v>3299.5281640325002</c:v>
                </c:pt>
                <c:pt idx="3880">
                  <c:v>3659.13920483121</c:v>
                </c:pt>
                <c:pt idx="3881">
                  <c:v>2604.3021085986302</c:v>
                </c:pt>
                <c:pt idx="3882">
                  <c:v>2305.5481010880999</c:v>
                </c:pt>
                <c:pt idx="3883">
                  <c:v>1968.3542846165501</c:v>
                </c:pt>
                <c:pt idx="3884">
                  <c:v>1289.19092820125</c:v>
                </c:pt>
                <c:pt idx="3885">
                  <c:v>978.38785157434302</c:v>
                </c:pt>
                <c:pt idx="3886">
                  <c:v>825.77699532140196</c:v>
                </c:pt>
                <c:pt idx="3887">
                  <c:v>748.52298167499896</c:v>
                </c:pt>
                <c:pt idx="3888">
                  <c:v>694.77738874834404</c:v>
                </c:pt>
                <c:pt idx="3889">
                  <c:v>653.09378739701003</c:v>
                </c:pt>
                <c:pt idx="3890">
                  <c:v>610.85498391891997</c:v>
                </c:pt>
                <c:pt idx="3891">
                  <c:v>571.93328098267102</c:v>
                </c:pt>
                <c:pt idx="3892">
                  <c:v>542.87276028863403</c:v>
                </c:pt>
                <c:pt idx="3893">
                  <c:v>340.90700362548301</c:v>
                </c:pt>
                <c:pt idx="3894">
                  <c:v>253.324408813573</c:v>
                </c:pt>
                <c:pt idx="3895">
                  <c:v>1632.1393138186399</c:v>
                </c:pt>
                <c:pt idx="3896">
                  <c:v>1621.38865836431</c:v>
                </c:pt>
                <c:pt idx="3897">
                  <c:v>2275.2212257690799</c:v>
                </c:pt>
                <c:pt idx="3898">
                  <c:v>2627.6164649653701</c:v>
                </c:pt>
                <c:pt idx="3899">
                  <c:v>3019.6380366782601</c:v>
                </c:pt>
                <c:pt idx="3900">
                  <c:v>3449.57089765307</c:v>
                </c:pt>
                <c:pt idx="3901">
                  <c:v>5599.4982612816202</c:v>
                </c:pt>
                <c:pt idx="3902">
                  <c:v>6237.7340628547099</c:v>
                </c:pt>
                <c:pt idx="3903">
                  <c:v>4578.0143315140604</c:v>
                </c:pt>
                <c:pt idx="3904">
                  <c:v>4600.3191430395</c:v>
                </c:pt>
                <c:pt idx="3905">
                  <c:v>4290.9298444013602</c:v>
                </c:pt>
                <c:pt idx="3906">
                  <c:v>2626.76346230231</c:v>
                </c:pt>
                <c:pt idx="3907">
                  <c:v>2036.42304287499</c:v>
                </c:pt>
                <c:pt idx="3908">
                  <c:v>1408.1447691298499</c:v>
                </c:pt>
                <c:pt idx="3909">
                  <c:v>1287.9013677154401</c:v>
                </c:pt>
                <c:pt idx="3910">
                  <c:v>1050.96036038274</c:v>
                </c:pt>
                <c:pt idx="3911">
                  <c:v>827.88071003893106</c:v>
                </c:pt>
                <c:pt idx="3912">
                  <c:v>698.02815743369797</c:v>
                </c:pt>
                <c:pt idx="3913">
                  <c:v>595.98860024734699</c:v>
                </c:pt>
                <c:pt idx="3914">
                  <c:v>508.800046493092</c:v>
                </c:pt>
                <c:pt idx="3915">
                  <c:v>463.45620767119198</c:v>
                </c:pt>
                <c:pt idx="3916">
                  <c:v>438.27223544819202</c:v>
                </c:pt>
                <c:pt idx="3917">
                  <c:v>428.342321959218</c:v>
                </c:pt>
                <c:pt idx="3918">
                  <c:v>441.29865694130899</c:v>
                </c:pt>
                <c:pt idx="3919">
                  <c:v>1403.3018556290001</c:v>
                </c:pt>
                <c:pt idx="3920">
                  <c:v>1617.4545776584</c:v>
                </c:pt>
                <c:pt idx="3921">
                  <c:v>2116.6295520191102</c:v>
                </c:pt>
                <c:pt idx="3922">
                  <c:v>2321.9737059343302</c:v>
                </c:pt>
                <c:pt idx="3923">
                  <c:v>1858.8591272976801</c:v>
                </c:pt>
                <c:pt idx="3924">
                  <c:v>2010.9966449399401</c:v>
                </c:pt>
                <c:pt idx="3925">
                  <c:v>1857.2454836176501</c:v>
                </c:pt>
                <c:pt idx="3926">
                  <c:v>1719.9977337431001</c:v>
                </c:pt>
                <c:pt idx="3927">
                  <c:v>1444.16908340997</c:v>
                </c:pt>
                <c:pt idx="3928">
                  <c:v>2040.0203932074601</c:v>
                </c:pt>
                <c:pt idx="3929">
                  <c:v>1398.68563585793</c:v>
                </c:pt>
                <c:pt idx="3930">
                  <c:v>1451.63475094299</c:v>
                </c:pt>
                <c:pt idx="3931">
                  <c:v>1231.33466645832</c:v>
                </c:pt>
                <c:pt idx="3932">
                  <c:v>202.72344713297699</c:v>
                </c:pt>
                <c:pt idx="3933">
                  <c:v>141.19565203049001</c:v>
                </c:pt>
                <c:pt idx="3934">
                  <c:v>157.42347665026401</c:v>
                </c:pt>
                <c:pt idx="3935">
                  <c:v>121.807300592</c:v>
                </c:pt>
                <c:pt idx="3936">
                  <c:v>82.309544745787804</c:v>
                </c:pt>
                <c:pt idx="3937">
                  <c:v>46.854942436984402</c:v>
                </c:pt>
                <c:pt idx="3938">
                  <c:v>0</c:v>
                </c:pt>
                <c:pt idx="3939">
                  <c:v>0</c:v>
                </c:pt>
                <c:pt idx="3940">
                  <c:v>0</c:v>
                </c:pt>
                <c:pt idx="3941">
                  <c:v>0</c:v>
                </c:pt>
                <c:pt idx="3942">
                  <c:v>0</c:v>
                </c:pt>
                <c:pt idx="3943">
                  <c:v>1080.36134637241</c:v>
                </c:pt>
                <c:pt idx="3944">
                  <c:v>1538.1190692313801</c:v>
                </c:pt>
                <c:pt idx="3945">
                  <c:v>2142.4557097881602</c:v>
                </c:pt>
                <c:pt idx="3946">
                  <c:v>1601.4445592110801</c:v>
                </c:pt>
                <c:pt idx="3947">
                  <c:v>2337.9949309108902</c:v>
                </c:pt>
                <c:pt idx="3948">
                  <c:v>2169.8114112385601</c:v>
                </c:pt>
                <c:pt idx="3949">
                  <c:v>1920.4717209437199</c:v>
                </c:pt>
                <c:pt idx="3950">
                  <c:v>2721.9949091413901</c:v>
                </c:pt>
                <c:pt idx="3951">
                  <c:v>2069.3278416118001</c:v>
                </c:pt>
                <c:pt idx="3952">
                  <c:v>2173.4380032761101</c:v>
                </c:pt>
                <c:pt idx="3953">
                  <c:v>1613.3808484148001</c:v>
                </c:pt>
                <c:pt idx="3954">
                  <c:v>1889.9750497093601</c:v>
                </c:pt>
                <c:pt idx="3955">
                  <c:v>1298.3060647976299</c:v>
                </c:pt>
                <c:pt idx="3956">
                  <c:v>352.54461698588398</c:v>
                </c:pt>
                <c:pt idx="3957">
                  <c:v>278.16703509758401</c:v>
                </c:pt>
                <c:pt idx="3958">
                  <c:v>223.54402411650099</c:v>
                </c:pt>
                <c:pt idx="3959">
                  <c:v>186.49201566950299</c:v>
                </c:pt>
                <c:pt idx="3960">
                  <c:v>140.57825421381401</c:v>
                </c:pt>
                <c:pt idx="3961">
                  <c:v>88.548620135089905</c:v>
                </c:pt>
                <c:pt idx="3962">
                  <c:v>0</c:v>
                </c:pt>
                <c:pt idx="3963">
                  <c:v>0</c:v>
                </c:pt>
                <c:pt idx="3964">
                  <c:v>0</c:v>
                </c:pt>
                <c:pt idx="3965">
                  <c:v>0</c:v>
                </c:pt>
                <c:pt idx="3966">
                  <c:v>0</c:v>
                </c:pt>
                <c:pt idx="3967">
                  <c:v>0</c:v>
                </c:pt>
                <c:pt idx="3968">
                  <c:v>0</c:v>
                </c:pt>
                <c:pt idx="3969">
                  <c:v>10.5845836444861</c:v>
                </c:pt>
                <c:pt idx="3970">
                  <c:v>59.012381284289098</c:v>
                </c:pt>
                <c:pt idx="3971">
                  <c:v>53.325338939304402</c:v>
                </c:pt>
                <c:pt idx="3972">
                  <c:v>93.900281091591907</c:v>
                </c:pt>
                <c:pt idx="3973">
                  <c:v>159.12844913184301</c:v>
                </c:pt>
                <c:pt idx="3974">
                  <c:v>129.275951534646</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244.618303511845</c:v>
                </c:pt>
                <c:pt idx="3995">
                  <c:v>157.42277326458401</c:v>
                </c:pt>
                <c:pt idx="3996">
                  <c:v>327.90459933738703</c:v>
                </c:pt>
                <c:pt idx="3997">
                  <c:v>1236.3484672506099</c:v>
                </c:pt>
                <c:pt idx="3998">
                  <c:v>859.50425912014202</c:v>
                </c:pt>
                <c:pt idx="3999">
                  <c:v>808.60905364002804</c:v>
                </c:pt>
                <c:pt idx="4000">
                  <c:v>642.91982882319701</c:v>
                </c:pt>
                <c:pt idx="4001">
                  <c:v>281.172897391552</c:v>
                </c:pt>
                <c:pt idx="4002">
                  <c:v>196.36762987075701</c:v>
                </c:pt>
                <c:pt idx="4003">
                  <c:v>197.13683430044901</c:v>
                </c:pt>
                <c:pt idx="4004">
                  <c:v>188.05334047682601</c:v>
                </c:pt>
                <c:pt idx="4005">
                  <c:v>165.743712111603</c:v>
                </c:pt>
                <c:pt idx="4006">
                  <c:v>140.78131291632999</c:v>
                </c:pt>
                <c:pt idx="4007">
                  <c:v>63.039764341782899</c:v>
                </c:pt>
                <c:pt idx="4008">
                  <c:v>70.424200517747295</c:v>
                </c:pt>
                <c:pt idx="4009">
                  <c:v>118.816911334968</c:v>
                </c:pt>
                <c:pt idx="4010">
                  <c:v>156.762259222572</c:v>
                </c:pt>
                <c:pt idx="4011">
                  <c:v>174.44118280484699</c:v>
                </c:pt>
                <c:pt idx="4012">
                  <c:v>178.91387084013701</c:v>
                </c:pt>
                <c:pt idx="4013">
                  <c:v>178.766418624896</c:v>
                </c:pt>
                <c:pt idx="4014">
                  <c:v>186.010896424002</c:v>
                </c:pt>
                <c:pt idx="4015">
                  <c:v>1260.7245750964601</c:v>
                </c:pt>
                <c:pt idx="4016">
                  <c:v>1055.4451123512199</c:v>
                </c:pt>
                <c:pt idx="4017">
                  <c:v>2064.6027009777099</c:v>
                </c:pt>
                <c:pt idx="4018">
                  <c:v>1801.1358371414501</c:v>
                </c:pt>
                <c:pt idx="4019">
                  <c:v>1906.44148582243</c:v>
                </c:pt>
                <c:pt idx="4020">
                  <c:v>2271.2593085481299</c:v>
                </c:pt>
                <c:pt idx="4021">
                  <c:v>2818.4513421913698</c:v>
                </c:pt>
                <c:pt idx="4022">
                  <c:v>3009.9119341718601</c:v>
                </c:pt>
                <c:pt idx="4023">
                  <c:v>3402.93083895578</c:v>
                </c:pt>
                <c:pt idx="4024">
                  <c:v>4602.0354593123802</c:v>
                </c:pt>
                <c:pt idx="4025">
                  <c:v>2079.3364061069101</c:v>
                </c:pt>
                <c:pt idx="4026">
                  <c:v>1632.0175675087801</c:v>
                </c:pt>
                <c:pt idx="4027">
                  <c:v>1004.50848329804</c:v>
                </c:pt>
                <c:pt idx="4028">
                  <c:v>535.98789446898502</c:v>
                </c:pt>
                <c:pt idx="4029">
                  <c:v>364.853366903346</c:v>
                </c:pt>
                <c:pt idx="4030">
                  <c:v>271.69415155662102</c:v>
                </c:pt>
                <c:pt idx="4031">
                  <c:v>184.11028954070599</c:v>
                </c:pt>
                <c:pt idx="4032">
                  <c:v>152.271791375844</c:v>
                </c:pt>
                <c:pt idx="4033">
                  <c:v>142.497839229687</c:v>
                </c:pt>
                <c:pt idx="4034">
                  <c:v>121.22328556726799</c:v>
                </c:pt>
                <c:pt idx="4035">
                  <c:v>103.868789384198</c:v>
                </c:pt>
                <c:pt idx="4036">
                  <c:v>88.608164314804299</c:v>
                </c:pt>
                <c:pt idx="4037">
                  <c:v>78.711517656157497</c:v>
                </c:pt>
                <c:pt idx="4038">
                  <c:v>78.197405332662299</c:v>
                </c:pt>
                <c:pt idx="4039">
                  <c:v>989.31613219355495</c:v>
                </c:pt>
                <c:pt idx="4040">
                  <c:v>1006.77308570559</c:v>
                </c:pt>
                <c:pt idx="4041">
                  <c:v>1473.0954120592501</c:v>
                </c:pt>
                <c:pt idx="4042">
                  <c:v>1437.7784161868699</c:v>
                </c:pt>
                <c:pt idx="4043">
                  <c:v>4251.8161028193899</c:v>
                </c:pt>
                <c:pt idx="4044">
                  <c:v>2715.2568473443198</c:v>
                </c:pt>
                <c:pt idx="4045">
                  <c:v>2146.93562613735</c:v>
                </c:pt>
                <c:pt idx="4046">
                  <c:v>1876.21397234608</c:v>
                </c:pt>
                <c:pt idx="4047">
                  <c:v>2194.6106484914799</c:v>
                </c:pt>
                <c:pt idx="4048">
                  <c:v>4007.7430857548502</c:v>
                </c:pt>
                <c:pt idx="4049">
                  <c:v>2303.9692706001601</c:v>
                </c:pt>
                <c:pt idx="4050">
                  <c:v>1867.8416179881001</c:v>
                </c:pt>
                <c:pt idx="4051">
                  <c:v>1546.7600118817099</c:v>
                </c:pt>
                <c:pt idx="4052">
                  <c:v>806.41182720666495</c:v>
                </c:pt>
                <c:pt idx="4053">
                  <c:v>662.387419597693</c:v>
                </c:pt>
                <c:pt idx="4054">
                  <c:v>585.32011457339399</c:v>
                </c:pt>
                <c:pt idx="4055">
                  <c:v>445.69250858747603</c:v>
                </c:pt>
                <c:pt idx="4056">
                  <c:v>434.88682674017298</c:v>
                </c:pt>
                <c:pt idx="4057">
                  <c:v>450.68786928650297</c:v>
                </c:pt>
                <c:pt idx="4058">
                  <c:v>437.01934815649901</c:v>
                </c:pt>
                <c:pt idx="4059">
                  <c:v>426.00034167612301</c:v>
                </c:pt>
                <c:pt idx="4060">
                  <c:v>425.81408657092601</c:v>
                </c:pt>
                <c:pt idx="4061">
                  <c:v>425.558617783572</c:v>
                </c:pt>
                <c:pt idx="4062">
                  <c:v>470.85581248327901</c:v>
                </c:pt>
                <c:pt idx="4063">
                  <c:v>3305.50868277165</c:v>
                </c:pt>
                <c:pt idx="4064">
                  <c:v>3281.50104740489</c:v>
                </c:pt>
                <c:pt idx="4065">
                  <c:v>2403.3821679441198</c:v>
                </c:pt>
                <c:pt idx="4066">
                  <c:v>2827.5002454690898</c:v>
                </c:pt>
                <c:pt idx="4067">
                  <c:v>2626.9805629442999</c:v>
                </c:pt>
                <c:pt idx="4068">
                  <c:v>2902.0087580017598</c:v>
                </c:pt>
                <c:pt idx="4069">
                  <c:v>3729.2935489575898</c:v>
                </c:pt>
                <c:pt idx="4070">
                  <c:v>3689.95939195354</c:v>
                </c:pt>
                <c:pt idx="4071">
                  <c:v>3543.0569482651899</c:v>
                </c:pt>
                <c:pt idx="4072">
                  <c:v>4580.7042762172896</c:v>
                </c:pt>
                <c:pt idx="4073">
                  <c:v>3270.1483468398001</c:v>
                </c:pt>
                <c:pt idx="4074">
                  <c:v>2689.93433040327</c:v>
                </c:pt>
                <c:pt idx="4075">
                  <c:v>1926.5075138438499</c:v>
                </c:pt>
                <c:pt idx="4076">
                  <c:v>1327.4688782456101</c:v>
                </c:pt>
                <c:pt idx="4077">
                  <c:v>1182.4002772965</c:v>
                </c:pt>
                <c:pt idx="4078">
                  <c:v>1004.32664521665</c:v>
                </c:pt>
                <c:pt idx="4079">
                  <c:v>856.26978434368903</c:v>
                </c:pt>
                <c:pt idx="4080">
                  <c:v>759.52970799337595</c:v>
                </c:pt>
                <c:pt idx="4081">
                  <c:v>696.69930536739901</c:v>
                </c:pt>
                <c:pt idx="4082">
                  <c:v>643.34821834939305</c:v>
                </c:pt>
                <c:pt idx="4083">
                  <c:v>597.75448965062901</c:v>
                </c:pt>
                <c:pt idx="4084">
                  <c:v>557.179921152068</c:v>
                </c:pt>
                <c:pt idx="4085">
                  <c:v>520.89329818348301</c:v>
                </c:pt>
                <c:pt idx="4086">
                  <c:v>528.94967837516003</c:v>
                </c:pt>
                <c:pt idx="4087">
                  <c:v>1835.1867491308001</c:v>
                </c:pt>
                <c:pt idx="4088">
                  <c:v>1709.7151026535901</c:v>
                </c:pt>
                <c:pt idx="4089">
                  <c:v>2262.58944804045</c:v>
                </c:pt>
                <c:pt idx="4090">
                  <c:v>3653.4414415097699</c:v>
                </c:pt>
                <c:pt idx="4091">
                  <c:v>3616.5038631057</c:v>
                </c:pt>
                <c:pt idx="4092">
                  <c:v>4912.94026934876</c:v>
                </c:pt>
                <c:pt idx="4093">
                  <c:v>5771.37089634728</c:v>
                </c:pt>
                <c:pt idx="4094">
                  <c:v>3451.74164313858</c:v>
                </c:pt>
                <c:pt idx="4095">
                  <c:v>7068.7459617404602</c:v>
                </c:pt>
                <c:pt idx="4096">
                  <c:v>5001.1158812041404</c:v>
                </c:pt>
                <c:pt idx="4097">
                  <c:v>4586.7641340129903</c:v>
                </c:pt>
                <c:pt idx="4098">
                  <c:v>4950.8354942774204</c:v>
                </c:pt>
                <c:pt idx="4099">
                  <c:v>3057.8056444634799</c:v>
                </c:pt>
                <c:pt idx="4100">
                  <c:v>1616.9600484717801</c:v>
                </c:pt>
                <c:pt idx="4101">
                  <c:v>1307.0140901078901</c:v>
                </c:pt>
                <c:pt idx="4102">
                  <c:v>1053.81999144683</c:v>
                </c:pt>
                <c:pt idx="4103">
                  <c:v>696.60595668652002</c:v>
                </c:pt>
                <c:pt idx="4104">
                  <c:v>645.45279183237199</c:v>
                </c:pt>
                <c:pt idx="4105">
                  <c:v>645.42102145475405</c:v>
                </c:pt>
                <c:pt idx="4106">
                  <c:v>603.869934247071</c:v>
                </c:pt>
                <c:pt idx="4107">
                  <c:v>581.545592448364</c:v>
                </c:pt>
                <c:pt idx="4108">
                  <c:v>566.57153166616104</c:v>
                </c:pt>
                <c:pt idx="4109">
                  <c:v>561.01202414906697</c:v>
                </c:pt>
                <c:pt idx="4110">
                  <c:v>592.83375053739405</c:v>
                </c:pt>
                <c:pt idx="4111">
                  <c:v>1681.0365250258701</c:v>
                </c:pt>
                <c:pt idx="4112">
                  <c:v>1762.20738313028</c:v>
                </c:pt>
                <c:pt idx="4113">
                  <c:v>2550.8042812878002</c:v>
                </c:pt>
                <c:pt idx="4114">
                  <c:v>2345.5985045156499</c:v>
                </c:pt>
                <c:pt idx="4115">
                  <c:v>5162.6568409896399</c:v>
                </c:pt>
                <c:pt idx="4116">
                  <c:v>5999.4888818093496</c:v>
                </c:pt>
                <c:pt idx="4117">
                  <c:v>8131.1485434927899</c:v>
                </c:pt>
                <c:pt idx="4118">
                  <c:v>5821.1003250375297</c:v>
                </c:pt>
                <c:pt idx="4119">
                  <c:v>4137.1125235128402</c:v>
                </c:pt>
                <c:pt idx="4120">
                  <c:v>7330.7475565226796</c:v>
                </c:pt>
                <c:pt idx="4121">
                  <c:v>3800.71694341088</c:v>
                </c:pt>
                <c:pt idx="4122">
                  <c:v>2742.0489427337802</c:v>
                </c:pt>
                <c:pt idx="4123">
                  <c:v>2368.9922526658202</c:v>
                </c:pt>
                <c:pt idx="4124">
                  <c:v>1459.15620911931</c:v>
                </c:pt>
                <c:pt idx="4125">
                  <c:v>1192.2033886992499</c:v>
                </c:pt>
                <c:pt idx="4126">
                  <c:v>1000.75345236368</c:v>
                </c:pt>
                <c:pt idx="4127">
                  <c:v>890.52779054756604</c:v>
                </c:pt>
                <c:pt idx="4128">
                  <c:v>805.82333759068001</c:v>
                </c:pt>
                <c:pt idx="4129">
                  <c:v>729.70364500469395</c:v>
                </c:pt>
                <c:pt idx="4130">
                  <c:v>672.39545521351704</c:v>
                </c:pt>
                <c:pt idx="4131">
                  <c:v>632.99389540679203</c:v>
                </c:pt>
                <c:pt idx="4132">
                  <c:v>599.81632010918304</c:v>
                </c:pt>
                <c:pt idx="4133">
                  <c:v>573.14648555325095</c:v>
                </c:pt>
                <c:pt idx="4134">
                  <c:v>575.53037991007295</c:v>
                </c:pt>
                <c:pt idx="4135">
                  <c:v>626.90405963192802</c:v>
                </c:pt>
                <c:pt idx="4136">
                  <c:v>768.01849406332303</c:v>
                </c:pt>
                <c:pt idx="4137">
                  <c:v>1125.4880710288501</c:v>
                </c:pt>
                <c:pt idx="4138">
                  <c:v>1622.4842052389999</c:v>
                </c:pt>
                <c:pt idx="4139">
                  <c:v>4216.5497252220903</c:v>
                </c:pt>
                <c:pt idx="4140">
                  <c:v>3107.3188876876102</c:v>
                </c:pt>
                <c:pt idx="4141">
                  <c:v>2459.4304166022598</c:v>
                </c:pt>
                <c:pt idx="4142">
                  <c:v>2335.8735813613798</c:v>
                </c:pt>
                <c:pt idx="4143">
                  <c:v>1835.9879945831899</c:v>
                </c:pt>
                <c:pt idx="4144">
                  <c:v>1858.2107806628101</c:v>
                </c:pt>
                <c:pt idx="4145">
                  <c:v>3590.84813458403</c:v>
                </c:pt>
                <c:pt idx="4146">
                  <c:v>2308.6083762283902</c:v>
                </c:pt>
                <c:pt idx="4147">
                  <c:v>1601.4133369619601</c:v>
                </c:pt>
                <c:pt idx="4148">
                  <c:v>1363.8456966967999</c:v>
                </c:pt>
                <c:pt idx="4149">
                  <c:v>1131.9210662215901</c:v>
                </c:pt>
                <c:pt idx="4150">
                  <c:v>936.61675531620597</c:v>
                </c:pt>
                <c:pt idx="4151">
                  <c:v>851.38066982096598</c:v>
                </c:pt>
                <c:pt idx="4152">
                  <c:v>761.69091636094299</c:v>
                </c:pt>
                <c:pt idx="4153">
                  <c:v>703.65435112125601</c:v>
                </c:pt>
                <c:pt idx="4154">
                  <c:v>651.37424225241296</c:v>
                </c:pt>
                <c:pt idx="4155">
                  <c:v>608.34103243648701</c:v>
                </c:pt>
                <c:pt idx="4156">
                  <c:v>582.75001419906403</c:v>
                </c:pt>
                <c:pt idx="4157">
                  <c:v>559.31053828078404</c:v>
                </c:pt>
                <c:pt idx="4158">
                  <c:v>572.33857176858601</c:v>
                </c:pt>
                <c:pt idx="4159">
                  <c:v>663.617515068172</c:v>
                </c:pt>
                <c:pt idx="4160">
                  <c:v>821.02331504439303</c:v>
                </c:pt>
                <c:pt idx="4161">
                  <c:v>1063.11880324458</c:v>
                </c:pt>
                <c:pt idx="4162">
                  <c:v>1352.2304604629601</c:v>
                </c:pt>
                <c:pt idx="4163">
                  <c:v>1210.92038994521</c:v>
                </c:pt>
                <c:pt idx="4164">
                  <c:v>1703.5139563345199</c:v>
                </c:pt>
                <c:pt idx="4165">
                  <c:v>1748.67363506125</c:v>
                </c:pt>
                <c:pt idx="4166">
                  <c:v>1498.5392924479199</c:v>
                </c:pt>
                <c:pt idx="4167">
                  <c:v>1845.5710499571701</c:v>
                </c:pt>
                <c:pt idx="4168">
                  <c:v>1524.41259612711</c:v>
                </c:pt>
                <c:pt idx="4169">
                  <c:v>1414.08715734097</c:v>
                </c:pt>
                <c:pt idx="4170">
                  <c:v>1350.8052682707901</c:v>
                </c:pt>
                <c:pt idx="4171">
                  <c:v>1191.9550788388899</c:v>
                </c:pt>
                <c:pt idx="4172">
                  <c:v>990.96071071317203</c:v>
                </c:pt>
                <c:pt idx="4173">
                  <c:v>883.95629085526002</c:v>
                </c:pt>
                <c:pt idx="4174">
                  <c:v>796.27648613177996</c:v>
                </c:pt>
                <c:pt idx="4175">
                  <c:v>718.34488095881898</c:v>
                </c:pt>
                <c:pt idx="4176">
                  <c:v>779.39957136200201</c:v>
                </c:pt>
                <c:pt idx="4177">
                  <c:v>636.643485019281</c:v>
                </c:pt>
                <c:pt idx="4178">
                  <c:v>617.05592116171795</c:v>
                </c:pt>
                <c:pt idx="4179">
                  <c:v>587.39667328239602</c:v>
                </c:pt>
                <c:pt idx="4180">
                  <c:v>553.028539847194</c:v>
                </c:pt>
                <c:pt idx="4181">
                  <c:v>522.02049039993994</c:v>
                </c:pt>
                <c:pt idx="4182">
                  <c:v>531.52136536493799</c:v>
                </c:pt>
                <c:pt idx="4183">
                  <c:v>1713.5519659054601</c:v>
                </c:pt>
                <c:pt idx="4184">
                  <c:v>3380.61457426061</c:v>
                </c:pt>
                <c:pt idx="4185">
                  <c:v>2804.1174701945702</c:v>
                </c:pt>
                <c:pt idx="4186">
                  <c:v>2641.7499827013899</c:v>
                </c:pt>
                <c:pt idx="4187">
                  <c:v>2790.41888560916</c:v>
                </c:pt>
                <c:pt idx="4188">
                  <c:v>3152.9264004756401</c:v>
                </c:pt>
                <c:pt idx="4189">
                  <c:v>4803.3538118625902</c:v>
                </c:pt>
                <c:pt idx="4190">
                  <c:v>6302.95530007857</c:v>
                </c:pt>
                <c:pt idx="4191">
                  <c:v>6504.0319567044298</c:v>
                </c:pt>
                <c:pt idx="4192">
                  <c:v>5544.0137743450696</c:v>
                </c:pt>
                <c:pt idx="4193">
                  <c:v>3388.6023547078698</c:v>
                </c:pt>
                <c:pt idx="4194">
                  <c:v>2475.63384457748</c:v>
                </c:pt>
                <c:pt idx="4195">
                  <c:v>2237.2968230916399</c:v>
                </c:pt>
                <c:pt idx="4196">
                  <c:v>1275.30824130785</c:v>
                </c:pt>
                <c:pt idx="4197">
                  <c:v>998.35634245820802</c:v>
                </c:pt>
                <c:pt idx="4198">
                  <c:v>851.81346227905794</c:v>
                </c:pt>
                <c:pt idx="4199">
                  <c:v>577.25917965379699</c:v>
                </c:pt>
                <c:pt idx="4200">
                  <c:v>525.30188903235705</c:v>
                </c:pt>
                <c:pt idx="4201">
                  <c:v>545.61916068969197</c:v>
                </c:pt>
                <c:pt idx="4202">
                  <c:v>395.657678060303</c:v>
                </c:pt>
                <c:pt idx="4203">
                  <c:v>390.47525049413503</c:v>
                </c:pt>
                <c:pt idx="4204">
                  <c:v>426.96561935042598</c:v>
                </c:pt>
                <c:pt idx="4205">
                  <c:v>331.50010134314999</c:v>
                </c:pt>
                <c:pt idx="4206">
                  <c:v>343.40066142436802</c:v>
                </c:pt>
                <c:pt idx="4207">
                  <c:v>1404.29777168596</c:v>
                </c:pt>
                <c:pt idx="4208">
                  <c:v>1269.92380565452</c:v>
                </c:pt>
                <c:pt idx="4209">
                  <c:v>2838.0862283220599</c:v>
                </c:pt>
                <c:pt idx="4210">
                  <c:v>3729.0806399135599</c:v>
                </c:pt>
                <c:pt idx="4211">
                  <c:v>2962.1700282101501</c:v>
                </c:pt>
                <c:pt idx="4212">
                  <c:v>2507.8487862964598</c:v>
                </c:pt>
                <c:pt idx="4213">
                  <c:v>2398.6075064152701</c:v>
                </c:pt>
                <c:pt idx="4214">
                  <c:v>4038.3498798744799</c:v>
                </c:pt>
                <c:pt idx="4215">
                  <c:v>5702.5267143679303</c:v>
                </c:pt>
                <c:pt idx="4216">
                  <c:v>3478.8577605734199</c:v>
                </c:pt>
                <c:pt idx="4217">
                  <c:v>4831.8084429132396</c:v>
                </c:pt>
                <c:pt idx="4218">
                  <c:v>2442.13180037439</c:v>
                </c:pt>
                <c:pt idx="4219">
                  <c:v>1906.0526195677601</c:v>
                </c:pt>
                <c:pt idx="4220">
                  <c:v>1186.58845254213</c:v>
                </c:pt>
                <c:pt idx="4221">
                  <c:v>956.99683345245001</c:v>
                </c:pt>
                <c:pt idx="4222">
                  <c:v>826.48377041732999</c:v>
                </c:pt>
                <c:pt idx="4223">
                  <c:v>561.59781177194895</c:v>
                </c:pt>
                <c:pt idx="4224">
                  <c:v>535.38924164647801</c:v>
                </c:pt>
                <c:pt idx="4225">
                  <c:v>556.36544733088203</c:v>
                </c:pt>
                <c:pt idx="4226">
                  <c:v>528.15688707582797</c:v>
                </c:pt>
                <c:pt idx="4227">
                  <c:v>501.997085095366</c:v>
                </c:pt>
                <c:pt idx="4228">
                  <c:v>482.79058436116202</c:v>
                </c:pt>
                <c:pt idx="4229">
                  <c:v>462.27748418749502</c:v>
                </c:pt>
                <c:pt idx="4230">
                  <c:v>482.95933263921302</c:v>
                </c:pt>
                <c:pt idx="4231">
                  <c:v>1657.0540761636601</c:v>
                </c:pt>
                <c:pt idx="4232">
                  <c:v>1629.9254871660901</c:v>
                </c:pt>
                <c:pt idx="4233">
                  <c:v>2521.50396254922</c:v>
                </c:pt>
                <c:pt idx="4234">
                  <c:v>2940.9462729247498</c:v>
                </c:pt>
                <c:pt idx="4235">
                  <c:v>6705.4842286713701</c:v>
                </c:pt>
                <c:pt idx="4236">
                  <c:v>4350.8886283423999</c:v>
                </c:pt>
                <c:pt idx="4237">
                  <c:v>3724.95010490907</c:v>
                </c:pt>
                <c:pt idx="4238">
                  <c:v>6510.3332984252402</c:v>
                </c:pt>
                <c:pt idx="4239">
                  <c:v>5876.1822501864999</c:v>
                </c:pt>
                <c:pt idx="4240">
                  <c:v>6474.2620473622101</c:v>
                </c:pt>
                <c:pt idx="4241">
                  <c:v>5734.4322728114403</c:v>
                </c:pt>
                <c:pt idx="4242">
                  <c:v>2708.30015947026</c:v>
                </c:pt>
                <c:pt idx="4243">
                  <c:v>1978.6793248593699</c:v>
                </c:pt>
                <c:pt idx="4244">
                  <c:v>1407.1219314113901</c:v>
                </c:pt>
                <c:pt idx="4245">
                  <c:v>1314.8900944234699</c:v>
                </c:pt>
                <c:pt idx="4246">
                  <c:v>1049.8340321169401</c:v>
                </c:pt>
                <c:pt idx="4247">
                  <c:v>830.27142819347296</c:v>
                </c:pt>
                <c:pt idx="4248">
                  <c:v>710.46431422197998</c:v>
                </c:pt>
                <c:pt idx="4249">
                  <c:v>646.96972425989702</c:v>
                </c:pt>
                <c:pt idx="4250">
                  <c:v>614.48908136628404</c:v>
                </c:pt>
                <c:pt idx="4251">
                  <c:v>577.43883477348595</c:v>
                </c:pt>
                <c:pt idx="4252">
                  <c:v>544.22372148813997</c:v>
                </c:pt>
                <c:pt idx="4253">
                  <c:v>510.844092247162</c:v>
                </c:pt>
                <c:pt idx="4254">
                  <c:v>520.04778316202101</c:v>
                </c:pt>
                <c:pt idx="4255">
                  <c:v>1645.6958287907801</c:v>
                </c:pt>
                <c:pt idx="4256">
                  <c:v>1727.6533452388701</c:v>
                </c:pt>
                <c:pt idx="4257">
                  <c:v>2461.62024171349</c:v>
                </c:pt>
                <c:pt idx="4258">
                  <c:v>4182.6228872569</c:v>
                </c:pt>
                <c:pt idx="4259">
                  <c:v>5609.5096686014203</c:v>
                </c:pt>
                <c:pt idx="4260">
                  <c:v>4032.0699155867701</c:v>
                </c:pt>
                <c:pt idx="4261">
                  <c:v>6199.2453033231604</c:v>
                </c:pt>
                <c:pt idx="4262">
                  <c:v>4126.7797355421499</c:v>
                </c:pt>
                <c:pt idx="4263">
                  <c:v>3595.7062739871299</c:v>
                </c:pt>
                <c:pt idx="4264">
                  <c:v>5534.8142096001202</c:v>
                </c:pt>
                <c:pt idx="4265">
                  <c:v>3298.9873995952498</c:v>
                </c:pt>
                <c:pt idx="4266">
                  <c:v>2402.3740256931801</c:v>
                </c:pt>
                <c:pt idx="4267">
                  <c:v>1873.26536700719</c:v>
                </c:pt>
                <c:pt idx="4268">
                  <c:v>1271.0162650556899</c:v>
                </c:pt>
                <c:pt idx="4269">
                  <c:v>989.42961630076002</c:v>
                </c:pt>
                <c:pt idx="4270">
                  <c:v>907.06973182496699</c:v>
                </c:pt>
                <c:pt idx="4271">
                  <c:v>759.912160685966</c:v>
                </c:pt>
                <c:pt idx="4272">
                  <c:v>634.82485734594798</c:v>
                </c:pt>
                <c:pt idx="4273">
                  <c:v>544.88437992910895</c:v>
                </c:pt>
                <c:pt idx="4274">
                  <c:v>473.88889209850498</c:v>
                </c:pt>
                <c:pt idx="4275">
                  <c:v>417.27297980025998</c:v>
                </c:pt>
                <c:pt idx="4276">
                  <c:v>365.746347871556</c:v>
                </c:pt>
                <c:pt idx="4277">
                  <c:v>323.06154723247101</c:v>
                </c:pt>
                <c:pt idx="4278">
                  <c:v>326.313112920268</c:v>
                </c:pt>
                <c:pt idx="4279">
                  <c:v>1602.02862975058</c:v>
                </c:pt>
                <c:pt idx="4280">
                  <c:v>1606.37803302062</c:v>
                </c:pt>
                <c:pt idx="4281">
                  <c:v>2390.01852504716</c:v>
                </c:pt>
                <c:pt idx="4282">
                  <c:v>3434.2698335130399</c:v>
                </c:pt>
                <c:pt idx="4283">
                  <c:v>3545.7735754335699</c:v>
                </c:pt>
                <c:pt idx="4284">
                  <c:v>2958.9518120564599</c:v>
                </c:pt>
                <c:pt idx="4285">
                  <c:v>3446.1835851077099</c:v>
                </c:pt>
                <c:pt idx="4286">
                  <c:v>3353.6726993950401</c:v>
                </c:pt>
                <c:pt idx="4287">
                  <c:v>3936.28752749257</c:v>
                </c:pt>
                <c:pt idx="4288">
                  <c:v>3391.3162356441399</c:v>
                </c:pt>
                <c:pt idx="4289">
                  <c:v>2914.4647377271899</c:v>
                </c:pt>
                <c:pt idx="4290">
                  <c:v>2282.91984158683</c:v>
                </c:pt>
                <c:pt idx="4291">
                  <c:v>2119.2524702208302</c:v>
                </c:pt>
                <c:pt idx="4292">
                  <c:v>1277.6435262867701</c:v>
                </c:pt>
                <c:pt idx="4293">
                  <c:v>970.99668827146002</c:v>
                </c:pt>
                <c:pt idx="4294">
                  <c:v>800.47310719701397</c:v>
                </c:pt>
                <c:pt idx="4295">
                  <c:v>670.89288181367897</c:v>
                </c:pt>
                <c:pt idx="4296">
                  <c:v>587.33578009331302</c:v>
                </c:pt>
                <c:pt idx="4297">
                  <c:v>519.34300181546496</c:v>
                </c:pt>
                <c:pt idx="4298">
                  <c:v>457.79333855971799</c:v>
                </c:pt>
                <c:pt idx="4299">
                  <c:v>416.416907183462</c:v>
                </c:pt>
                <c:pt idx="4300">
                  <c:v>388.904433395208</c:v>
                </c:pt>
                <c:pt idx="4301">
                  <c:v>368.95797284814302</c:v>
                </c:pt>
                <c:pt idx="4302">
                  <c:v>381.19377045691698</c:v>
                </c:pt>
                <c:pt idx="4303">
                  <c:v>474.99790634133802</c:v>
                </c:pt>
                <c:pt idx="4304">
                  <c:v>747.214829432496</c:v>
                </c:pt>
                <c:pt idx="4305">
                  <c:v>1031.95559070796</c:v>
                </c:pt>
                <c:pt idx="4306">
                  <c:v>1674.0520293683301</c:v>
                </c:pt>
                <c:pt idx="4307">
                  <c:v>1812.8441379593901</c:v>
                </c:pt>
                <c:pt idx="4308">
                  <c:v>1975.34999644759</c:v>
                </c:pt>
                <c:pt idx="4309">
                  <c:v>2251.3466112216902</c:v>
                </c:pt>
                <c:pt idx="4310">
                  <c:v>1983.1603437983699</c:v>
                </c:pt>
                <c:pt idx="4311">
                  <c:v>1809.50586354848</c:v>
                </c:pt>
                <c:pt idx="4312">
                  <c:v>1733.8053799331899</c:v>
                </c:pt>
                <c:pt idx="4313">
                  <c:v>1769.1576427267401</c:v>
                </c:pt>
                <c:pt idx="4314">
                  <c:v>1458.1086633499899</c:v>
                </c:pt>
                <c:pt idx="4315">
                  <c:v>1210.6510214795001</c:v>
                </c:pt>
                <c:pt idx="4316">
                  <c:v>1048.91290253342</c:v>
                </c:pt>
                <c:pt idx="4317">
                  <c:v>931.44361320158305</c:v>
                </c:pt>
                <c:pt idx="4318">
                  <c:v>838.621958836212</c:v>
                </c:pt>
                <c:pt idx="4319">
                  <c:v>752.61251681903298</c:v>
                </c:pt>
                <c:pt idx="4320">
                  <c:v>681.32892414617697</c:v>
                </c:pt>
                <c:pt idx="4321">
                  <c:v>618.62642070997595</c:v>
                </c:pt>
                <c:pt idx="4322">
                  <c:v>563.74993370975096</c:v>
                </c:pt>
                <c:pt idx="4323">
                  <c:v>522.78964668399203</c:v>
                </c:pt>
                <c:pt idx="4324">
                  <c:v>491.323308870669</c:v>
                </c:pt>
                <c:pt idx="4325">
                  <c:v>465.94551198882698</c:v>
                </c:pt>
                <c:pt idx="4326">
                  <c:v>462.39143536901298</c:v>
                </c:pt>
                <c:pt idx="4327">
                  <c:v>521.80503374997795</c:v>
                </c:pt>
                <c:pt idx="4328">
                  <c:v>656.39023416635405</c:v>
                </c:pt>
                <c:pt idx="4329">
                  <c:v>974.07353560539696</c:v>
                </c:pt>
                <c:pt idx="4330">
                  <c:v>1329.6366948398099</c:v>
                </c:pt>
                <c:pt idx="4331">
                  <c:v>1123.7558940122501</c:v>
                </c:pt>
                <c:pt idx="4332">
                  <c:v>1919.1905157956301</c:v>
                </c:pt>
                <c:pt idx="4333">
                  <c:v>1966.5497811345699</c:v>
                </c:pt>
                <c:pt idx="4334">
                  <c:v>1779.7878685713399</c:v>
                </c:pt>
                <c:pt idx="4335">
                  <c:v>1977.1344858539401</c:v>
                </c:pt>
                <c:pt idx="4336">
                  <c:v>1824.6252415674901</c:v>
                </c:pt>
                <c:pt idx="4337">
                  <c:v>1480.6503533528701</c:v>
                </c:pt>
                <c:pt idx="4338">
                  <c:v>1359.69131347701</c:v>
                </c:pt>
                <c:pt idx="4339">
                  <c:v>1093.2396181218201</c:v>
                </c:pt>
                <c:pt idx="4340">
                  <c:v>932.72970726654603</c:v>
                </c:pt>
                <c:pt idx="4341">
                  <c:v>809.054091381597</c:v>
                </c:pt>
                <c:pt idx="4342">
                  <c:v>707.99263054460005</c:v>
                </c:pt>
                <c:pt idx="4343">
                  <c:v>620.93067314348002</c:v>
                </c:pt>
                <c:pt idx="4344">
                  <c:v>564.706989604304</c:v>
                </c:pt>
                <c:pt idx="4345">
                  <c:v>511.939959438382</c:v>
                </c:pt>
                <c:pt idx="4346">
                  <c:v>465.252216096864</c:v>
                </c:pt>
                <c:pt idx="4347">
                  <c:v>425.99223414498198</c:v>
                </c:pt>
                <c:pt idx="4348">
                  <c:v>390.986719867744</c:v>
                </c:pt>
                <c:pt idx="4349">
                  <c:v>346.24601428684599</c:v>
                </c:pt>
                <c:pt idx="4350">
                  <c:v>367.171487007488</c:v>
                </c:pt>
                <c:pt idx="4351">
                  <c:v>1320.8780837222901</c:v>
                </c:pt>
                <c:pt idx="4352">
                  <c:v>1584.24069691512</c:v>
                </c:pt>
                <c:pt idx="4353">
                  <c:v>2588.84152617584</c:v>
                </c:pt>
                <c:pt idx="4354">
                  <c:v>2140.3383156077598</c:v>
                </c:pt>
                <c:pt idx="4355">
                  <c:v>3119.6815851021202</c:v>
                </c:pt>
                <c:pt idx="4356">
                  <c:v>3237.95054941546</c:v>
                </c:pt>
                <c:pt idx="4357">
                  <c:v>7441.7499577306098</c:v>
                </c:pt>
                <c:pt idx="4358">
                  <c:v>6548.2222435353797</c:v>
                </c:pt>
                <c:pt idx="4359">
                  <c:v>4204.9631317932099</c:v>
                </c:pt>
                <c:pt idx="4360">
                  <c:v>3815.0568846864599</c:v>
                </c:pt>
                <c:pt idx="4361">
                  <c:v>3071.21546782725</c:v>
                </c:pt>
                <c:pt idx="4362">
                  <c:v>2869.22629150494</c:v>
                </c:pt>
                <c:pt idx="4363">
                  <c:v>1916.5610814351601</c:v>
                </c:pt>
                <c:pt idx="4364">
                  <c:v>1057.1276748696</c:v>
                </c:pt>
                <c:pt idx="4365">
                  <c:v>834.31900287747999</c:v>
                </c:pt>
                <c:pt idx="4366">
                  <c:v>728.94680022281</c:v>
                </c:pt>
                <c:pt idx="4367">
                  <c:v>679.20837761591997</c:v>
                </c:pt>
                <c:pt idx="4368">
                  <c:v>631.50729922379196</c:v>
                </c:pt>
                <c:pt idx="4369">
                  <c:v>584.14115211478997</c:v>
                </c:pt>
                <c:pt idx="4370">
                  <c:v>545.43307444888399</c:v>
                </c:pt>
                <c:pt idx="4371">
                  <c:v>512.53283851112303</c:v>
                </c:pt>
                <c:pt idx="4372">
                  <c:v>484.25560900101402</c:v>
                </c:pt>
                <c:pt idx="4373">
                  <c:v>460.075341831255</c:v>
                </c:pt>
                <c:pt idx="4374">
                  <c:v>467.88070217587</c:v>
                </c:pt>
                <c:pt idx="4375">
                  <c:v>1655.5228837530501</c:v>
                </c:pt>
                <c:pt idx="4376">
                  <c:v>1600.4750817271799</c:v>
                </c:pt>
                <c:pt idx="4377">
                  <c:v>2342.06901038571</c:v>
                </c:pt>
                <c:pt idx="4378">
                  <c:v>2459.9449129818599</c:v>
                </c:pt>
                <c:pt idx="4379">
                  <c:v>3155.4829078590501</c:v>
                </c:pt>
                <c:pt idx="4380">
                  <c:v>2957.0967339492199</c:v>
                </c:pt>
                <c:pt idx="4381">
                  <c:v>5728.9697275362296</c:v>
                </c:pt>
                <c:pt idx="4382">
                  <c:v>4844.7343524753196</c:v>
                </c:pt>
                <c:pt idx="4383">
                  <c:v>3430.6012200361201</c:v>
                </c:pt>
                <c:pt idx="4384">
                  <c:v>3142.3536653700999</c:v>
                </c:pt>
                <c:pt idx="4385">
                  <c:v>2329.8692963205499</c:v>
                </c:pt>
                <c:pt idx="4386">
                  <c:v>2086.1612617937299</c:v>
                </c:pt>
                <c:pt idx="4387">
                  <c:v>1733.8919003976901</c:v>
                </c:pt>
                <c:pt idx="4388">
                  <c:v>1198.71154443811</c:v>
                </c:pt>
                <c:pt idx="4389">
                  <c:v>853.51786601030199</c:v>
                </c:pt>
                <c:pt idx="4390">
                  <c:v>697.76947516447501</c:v>
                </c:pt>
                <c:pt idx="4391">
                  <c:v>640.23285899826601</c:v>
                </c:pt>
                <c:pt idx="4392">
                  <c:v>584.84011457579197</c:v>
                </c:pt>
                <c:pt idx="4393">
                  <c:v>537.444684701146</c:v>
                </c:pt>
                <c:pt idx="4394">
                  <c:v>495.89692987379198</c:v>
                </c:pt>
                <c:pt idx="4395">
                  <c:v>459.57089757455202</c:v>
                </c:pt>
                <c:pt idx="4396">
                  <c:v>426.13867650793998</c:v>
                </c:pt>
                <c:pt idx="4397">
                  <c:v>395.66235502215198</c:v>
                </c:pt>
                <c:pt idx="4398">
                  <c:v>399.37716203644197</c:v>
                </c:pt>
                <c:pt idx="4399">
                  <c:v>1573.41188253981</c:v>
                </c:pt>
                <c:pt idx="4400">
                  <c:v>1493.93933727016</c:v>
                </c:pt>
                <c:pt idx="4401">
                  <c:v>3337.5384783159102</c:v>
                </c:pt>
                <c:pt idx="4402">
                  <c:v>2931.9643515419398</c:v>
                </c:pt>
                <c:pt idx="4403">
                  <c:v>4899.3019959039902</c:v>
                </c:pt>
                <c:pt idx="4404">
                  <c:v>2938.6021903036399</c:v>
                </c:pt>
                <c:pt idx="4405">
                  <c:v>6022.0625165777601</c:v>
                </c:pt>
                <c:pt idx="4406">
                  <c:v>4528.2098287387898</c:v>
                </c:pt>
                <c:pt idx="4407">
                  <c:v>3129.8118883443199</c:v>
                </c:pt>
                <c:pt idx="4408">
                  <c:v>3103.2793246829901</c:v>
                </c:pt>
                <c:pt idx="4409">
                  <c:v>4869.5755085805204</c:v>
                </c:pt>
                <c:pt idx="4410">
                  <c:v>2875.9144423122798</c:v>
                </c:pt>
                <c:pt idx="4411">
                  <c:v>2095.8299198008099</c:v>
                </c:pt>
                <c:pt idx="4412">
                  <c:v>1267.7992140138499</c:v>
                </c:pt>
                <c:pt idx="4413">
                  <c:v>1062.86723903959</c:v>
                </c:pt>
                <c:pt idx="4414">
                  <c:v>868.15503994286098</c:v>
                </c:pt>
                <c:pt idx="4415">
                  <c:v>737.22167055014404</c:v>
                </c:pt>
                <c:pt idx="4416">
                  <c:v>645.00296088387904</c:v>
                </c:pt>
                <c:pt idx="4417">
                  <c:v>589.49479046346903</c:v>
                </c:pt>
                <c:pt idx="4418">
                  <c:v>541.74459620324899</c:v>
                </c:pt>
                <c:pt idx="4419">
                  <c:v>498.33547971988901</c:v>
                </c:pt>
                <c:pt idx="4420">
                  <c:v>465.34760622557201</c:v>
                </c:pt>
                <c:pt idx="4421">
                  <c:v>430.79645376725398</c:v>
                </c:pt>
                <c:pt idx="4422">
                  <c:v>433.60880836433398</c:v>
                </c:pt>
                <c:pt idx="4423">
                  <c:v>1516.10035888517</c:v>
                </c:pt>
                <c:pt idx="4424">
                  <c:v>1514.4631059860901</c:v>
                </c:pt>
                <c:pt idx="4425">
                  <c:v>1899.5011863626901</c:v>
                </c:pt>
                <c:pt idx="4426">
                  <c:v>2703.1107657964199</c:v>
                </c:pt>
                <c:pt idx="4427">
                  <c:v>2170.27438393489</c:v>
                </c:pt>
                <c:pt idx="4428">
                  <c:v>2400.8039831466699</c:v>
                </c:pt>
                <c:pt idx="4429">
                  <c:v>3217.4578217326002</c:v>
                </c:pt>
                <c:pt idx="4430">
                  <c:v>3649.932790028</c:v>
                </c:pt>
                <c:pt idx="4431">
                  <c:v>3300.3922258426101</c:v>
                </c:pt>
                <c:pt idx="4432">
                  <c:v>2890.9441780087</c:v>
                </c:pt>
                <c:pt idx="4433">
                  <c:v>3982.0152406021398</c:v>
                </c:pt>
                <c:pt idx="4434">
                  <c:v>3051.0847496009801</c:v>
                </c:pt>
                <c:pt idx="4435">
                  <c:v>1689.3099035656901</c:v>
                </c:pt>
                <c:pt idx="4436">
                  <c:v>1195.95584734714</c:v>
                </c:pt>
                <c:pt idx="4437">
                  <c:v>961.04581008276</c:v>
                </c:pt>
                <c:pt idx="4438">
                  <c:v>787.682192375196</c:v>
                </c:pt>
                <c:pt idx="4439">
                  <c:v>698.418809896977</c:v>
                </c:pt>
                <c:pt idx="4440">
                  <c:v>630.39130119417098</c:v>
                </c:pt>
                <c:pt idx="4441">
                  <c:v>579.538565253108</c:v>
                </c:pt>
                <c:pt idx="4442">
                  <c:v>533.53171825556001</c:v>
                </c:pt>
                <c:pt idx="4443">
                  <c:v>492.98314138702301</c:v>
                </c:pt>
                <c:pt idx="4444">
                  <c:v>462.96216474303498</c:v>
                </c:pt>
                <c:pt idx="4445">
                  <c:v>433.48671532646699</c:v>
                </c:pt>
                <c:pt idx="4446">
                  <c:v>433.18970066136399</c:v>
                </c:pt>
                <c:pt idx="4447">
                  <c:v>1535.8433931091499</c:v>
                </c:pt>
                <c:pt idx="4448">
                  <c:v>1539.3955213844399</c:v>
                </c:pt>
                <c:pt idx="4449">
                  <c:v>3286.1039701959298</c:v>
                </c:pt>
                <c:pt idx="4450">
                  <c:v>3456.5993291068498</c:v>
                </c:pt>
                <c:pt idx="4451">
                  <c:v>3176.7979783461501</c:v>
                </c:pt>
                <c:pt idx="4452">
                  <c:v>3678.8880412855301</c:v>
                </c:pt>
                <c:pt idx="4453">
                  <c:v>5061.1723342635296</c:v>
                </c:pt>
                <c:pt idx="4454">
                  <c:v>6244.9920064561602</c:v>
                </c:pt>
                <c:pt idx="4455">
                  <c:v>6123.6186900437197</c:v>
                </c:pt>
                <c:pt idx="4456">
                  <c:v>5874.0110494085702</c:v>
                </c:pt>
                <c:pt idx="4457">
                  <c:v>3297.8602996722202</c:v>
                </c:pt>
                <c:pt idx="4458">
                  <c:v>2119.2028912667802</c:v>
                </c:pt>
                <c:pt idx="4459">
                  <c:v>1637.2681970853901</c:v>
                </c:pt>
                <c:pt idx="4460">
                  <c:v>1124.655812687</c:v>
                </c:pt>
                <c:pt idx="4461">
                  <c:v>1030.3255558215701</c:v>
                </c:pt>
                <c:pt idx="4462">
                  <c:v>834.86632603241401</c:v>
                </c:pt>
                <c:pt idx="4463">
                  <c:v>713.594043698321</c:v>
                </c:pt>
                <c:pt idx="4464">
                  <c:v>626.62417330821495</c:v>
                </c:pt>
                <c:pt idx="4465">
                  <c:v>571.87019980979403</c:v>
                </c:pt>
                <c:pt idx="4466">
                  <c:v>527.551113820404</c:v>
                </c:pt>
                <c:pt idx="4467">
                  <c:v>477.048597207027</c:v>
                </c:pt>
                <c:pt idx="4468">
                  <c:v>418.47690791407098</c:v>
                </c:pt>
                <c:pt idx="4469">
                  <c:v>364.341521712239</c:v>
                </c:pt>
                <c:pt idx="4470">
                  <c:v>330.50565609978599</c:v>
                </c:pt>
                <c:pt idx="4471">
                  <c:v>341.38441627165798</c:v>
                </c:pt>
                <c:pt idx="4472">
                  <c:v>390.93838638851003</c:v>
                </c:pt>
                <c:pt idx="4473">
                  <c:v>539.53028286675203</c:v>
                </c:pt>
                <c:pt idx="4474">
                  <c:v>852.58256918887503</c:v>
                </c:pt>
                <c:pt idx="4475">
                  <c:v>1291.7442671496201</c:v>
                </c:pt>
                <c:pt idx="4476">
                  <c:v>1345.1727320387899</c:v>
                </c:pt>
                <c:pt idx="4477">
                  <c:v>1453.4703357713399</c:v>
                </c:pt>
                <c:pt idx="4478">
                  <c:v>1437.1471847443499</c:v>
                </c:pt>
                <c:pt idx="4479">
                  <c:v>1577.3035468507301</c:v>
                </c:pt>
                <c:pt idx="4480">
                  <c:v>1338.0535498145</c:v>
                </c:pt>
                <c:pt idx="4481">
                  <c:v>1103.3451259590199</c:v>
                </c:pt>
                <c:pt idx="4482">
                  <c:v>966.14185848</c:v>
                </c:pt>
                <c:pt idx="4483">
                  <c:v>805.79952649300901</c:v>
                </c:pt>
                <c:pt idx="4484">
                  <c:v>699.760609150405</c:v>
                </c:pt>
                <c:pt idx="4485">
                  <c:v>627.30024509779798</c:v>
                </c:pt>
                <c:pt idx="4486">
                  <c:v>567.38161604867901</c:v>
                </c:pt>
                <c:pt idx="4487">
                  <c:v>525.08570678137301</c:v>
                </c:pt>
                <c:pt idx="4488">
                  <c:v>482.60452860216901</c:v>
                </c:pt>
                <c:pt idx="4489">
                  <c:v>440.86634806364299</c:v>
                </c:pt>
                <c:pt idx="4490">
                  <c:v>401.31336356335999</c:v>
                </c:pt>
                <c:pt idx="4491">
                  <c:v>374.10715866638998</c:v>
                </c:pt>
                <c:pt idx="4492">
                  <c:v>353.48054677809199</c:v>
                </c:pt>
                <c:pt idx="4493">
                  <c:v>336.13623991998799</c:v>
                </c:pt>
                <c:pt idx="4494">
                  <c:v>346.214652153803</c:v>
                </c:pt>
                <c:pt idx="4495">
                  <c:v>408.89774883273702</c:v>
                </c:pt>
                <c:pt idx="4496">
                  <c:v>512.78059687733401</c:v>
                </c:pt>
                <c:pt idx="4497">
                  <c:v>704.50615072436597</c:v>
                </c:pt>
                <c:pt idx="4498">
                  <c:v>2310.3962793537498</c:v>
                </c:pt>
                <c:pt idx="4499">
                  <c:v>2240.4179764721398</c:v>
                </c:pt>
                <c:pt idx="4500">
                  <c:v>1999.85483717588</c:v>
                </c:pt>
                <c:pt idx="4501">
                  <c:v>1249.5005128415</c:v>
                </c:pt>
                <c:pt idx="4502">
                  <c:v>1718.43166401948</c:v>
                </c:pt>
                <c:pt idx="4503">
                  <c:v>2921.65517651967</c:v>
                </c:pt>
                <c:pt idx="4504">
                  <c:v>2440.1301598976102</c:v>
                </c:pt>
                <c:pt idx="4505">
                  <c:v>1459.2805528036699</c:v>
                </c:pt>
                <c:pt idx="4506">
                  <c:v>1397.3854557514101</c:v>
                </c:pt>
                <c:pt idx="4507">
                  <c:v>1114.4009491598599</c:v>
                </c:pt>
                <c:pt idx="4508">
                  <c:v>858.07421682458801</c:v>
                </c:pt>
                <c:pt idx="4509">
                  <c:v>692.18116435112302</c:v>
                </c:pt>
                <c:pt idx="4510">
                  <c:v>572.68806166735203</c:v>
                </c:pt>
                <c:pt idx="4511">
                  <c:v>499.30458909314302</c:v>
                </c:pt>
                <c:pt idx="4512">
                  <c:v>455.35348731636998</c:v>
                </c:pt>
                <c:pt idx="4513">
                  <c:v>422.90226259926999</c:v>
                </c:pt>
                <c:pt idx="4514">
                  <c:v>399.85291322987598</c:v>
                </c:pt>
                <c:pt idx="4515">
                  <c:v>385.54409086988301</c:v>
                </c:pt>
                <c:pt idx="4516">
                  <c:v>372.23223488148102</c:v>
                </c:pt>
                <c:pt idx="4517">
                  <c:v>364.0701481744</c:v>
                </c:pt>
                <c:pt idx="4518">
                  <c:v>372.979097917518</c:v>
                </c:pt>
                <c:pt idx="4519">
                  <c:v>1804.45974813522</c:v>
                </c:pt>
                <c:pt idx="4520">
                  <c:v>1959.37577732364</c:v>
                </c:pt>
                <c:pt idx="4521">
                  <c:v>1872.8449005238299</c:v>
                </c:pt>
                <c:pt idx="4522">
                  <c:v>2392.3343246725999</c:v>
                </c:pt>
                <c:pt idx="4523">
                  <c:v>2749.18288983804</c:v>
                </c:pt>
                <c:pt idx="4524">
                  <c:v>2648.36756370391</c:v>
                </c:pt>
                <c:pt idx="4525">
                  <c:v>2647.5337068653098</c:v>
                </c:pt>
                <c:pt idx="4526">
                  <c:v>4307.1305232015102</c:v>
                </c:pt>
                <c:pt idx="4527">
                  <c:v>7112.8397288534497</c:v>
                </c:pt>
                <c:pt idx="4528">
                  <c:v>5415.5941560110396</c:v>
                </c:pt>
                <c:pt idx="4529">
                  <c:v>2886.19392740903</c:v>
                </c:pt>
                <c:pt idx="4530">
                  <c:v>2053.3780887934099</c:v>
                </c:pt>
                <c:pt idx="4531">
                  <c:v>1528.5778258477301</c:v>
                </c:pt>
                <c:pt idx="4532">
                  <c:v>1226.33359238819</c:v>
                </c:pt>
                <c:pt idx="4533">
                  <c:v>1069.2242086469</c:v>
                </c:pt>
                <c:pt idx="4534">
                  <c:v>868.69874876358097</c:v>
                </c:pt>
                <c:pt idx="4535">
                  <c:v>738.41817212375895</c:v>
                </c:pt>
                <c:pt idx="4536">
                  <c:v>636.91059152759203</c:v>
                </c:pt>
                <c:pt idx="4537">
                  <c:v>568.508745550149</c:v>
                </c:pt>
                <c:pt idx="4538">
                  <c:v>520.30125613778102</c:v>
                </c:pt>
                <c:pt idx="4539">
                  <c:v>478.71158687311498</c:v>
                </c:pt>
                <c:pt idx="4540">
                  <c:v>436.73096288586203</c:v>
                </c:pt>
                <c:pt idx="4541">
                  <c:v>399.58936192763298</c:v>
                </c:pt>
                <c:pt idx="4542">
                  <c:v>396.168726420638</c:v>
                </c:pt>
                <c:pt idx="4543">
                  <c:v>1749.4759613205999</c:v>
                </c:pt>
                <c:pt idx="4544">
                  <c:v>1595.3368801264101</c:v>
                </c:pt>
                <c:pt idx="4545">
                  <c:v>2990.5207697349701</c:v>
                </c:pt>
                <c:pt idx="4546">
                  <c:v>3584.5124192735002</c:v>
                </c:pt>
                <c:pt idx="4547">
                  <c:v>3094.6175309936302</c:v>
                </c:pt>
                <c:pt idx="4548">
                  <c:v>2467.07437646578</c:v>
                </c:pt>
                <c:pt idx="4549">
                  <c:v>4092.87080954983</c:v>
                </c:pt>
                <c:pt idx="4550">
                  <c:v>4541.9491998029198</c:v>
                </c:pt>
                <c:pt idx="4551">
                  <c:v>4883.1511215731898</c:v>
                </c:pt>
                <c:pt idx="4552">
                  <c:v>3286.9736974785701</c:v>
                </c:pt>
                <c:pt idx="4553">
                  <c:v>2630.4936885033399</c:v>
                </c:pt>
                <c:pt idx="4554">
                  <c:v>2285.1289143087001</c:v>
                </c:pt>
                <c:pt idx="4555">
                  <c:v>1687.7070151392199</c:v>
                </c:pt>
                <c:pt idx="4556">
                  <c:v>922.52587236408601</c:v>
                </c:pt>
                <c:pt idx="4557">
                  <c:v>782.10617116608705</c:v>
                </c:pt>
                <c:pt idx="4558">
                  <c:v>696.61296983871205</c:v>
                </c:pt>
                <c:pt idx="4559">
                  <c:v>630.11460703879504</c:v>
                </c:pt>
                <c:pt idx="4560">
                  <c:v>575.89629443713397</c:v>
                </c:pt>
                <c:pt idx="4561">
                  <c:v>534.79720966655805</c:v>
                </c:pt>
                <c:pt idx="4562">
                  <c:v>497.67395864127298</c:v>
                </c:pt>
                <c:pt idx="4563">
                  <c:v>471.465808737126</c:v>
                </c:pt>
                <c:pt idx="4564">
                  <c:v>452.85161651778299</c:v>
                </c:pt>
                <c:pt idx="4565">
                  <c:v>439.39326334372498</c:v>
                </c:pt>
                <c:pt idx="4566">
                  <c:v>424.72329071237999</c:v>
                </c:pt>
                <c:pt idx="4567">
                  <c:v>1502.81408450104</c:v>
                </c:pt>
                <c:pt idx="4568">
                  <c:v>1635.70387416824</c:v>
                </c:pt>
                <c:pt idx="4569">
                  <c:v>1638.6154536873601</c:v>
                </c:pt>
                <c:pt idx="4570">
                  <c:v>3058.4916334946702</c:v>
                </c:pt>
                <c:pt idx="4571">
                  <c:v>2960.17592454038</c:v>
                </c:pt>
                <c:pt idx="4572">
                  <c:v>1988.3603418599801</c:v>
                </c:pt>
                <c:pt idx="4573">
                  <c:v>6093.4585185654396</c:v>
                </c:pt>
                <c:pt idx="4574">
                  <c:v>4980.4020630141604</c:v>
                </c:pt>
                <c:pt idx="4575">
                  <c:v>3393.89771398226</c:v>
                </c:pt>
                <c:pt idx="4576">
                  <c:v>2740.36047696692</c:v>
                </c:pt>
                <c:pt idx="4577">
                  <c:v>2506.6002183209798</c:v>
                </c:pt>
                <c:pt idx="4578">
                  <c:v>2338.5425223132502</c:v>
                </c:pt>
                <c:pt idx="4579">
                  <c:v>1593.9728340875499</c:v>
                </c:pt>
                <c:pt idx="4580">
                  <c:v>1027.28926057729</c:v>
                </c:pt>
                <c:pt idx="4581">
                  <c:v>826.56128559536</c:v>
                </c:pt>
                <c:pt idx="4582">
                  <c:v>701.380190224481</c:v>
                </c:pt>
                <c:pt idx="4583">
                  <c:v>624.89491526418396</c:v>
                </c:pt>
                <c:pt idx="4584">
                  <c:v>563.66117783941797</c:v>
                </c:pt>
                <c:pt idx="4585">
                  <c:v>511.90230243464498</c:v>
                </c:pt>
                <c:pt idx="4586">
                  <c:v>467.72865691778202</c:v>
                </c:pt>
                <c:pt idx="4587">
                  <c:v>428.95305241396898</c:v>
                </c:pt>
                <c:pt idx="4588">
                  <c:v>394.132470011294</c:v>
                </c:pt>
                <c:pt idx="4589">
                  <c:v>362.76213830856398</c:v>
                </c:pt>
                <c:pt idx="4590">
                  <c:v>367.335033292106</c:v>
                </c:pt>
                <c:pt idx="4591">
                  <c:v>2516.4163697490799</c:v>
                </c:pt>
                <c:pt idx="4592">
                  <c:v>2961.4610891989601</c:v>
                </c:pt>
                <c:pt idx="4593">
                  <c:v>2048.79652406999</c:v>
                </c:pt>
                <c:pt idx="4594">
                  <c:v>2674.7171293198298</c:v>
                </c:pt>
                <c:pt idx="4595">
                  <c:v>3099.0893811457399</c:v>
                </c:pt>
                <c:pt idx="4596">
                  <c:v>2407.75493725058</c:v>
                </c:pt>
                <c:pt idx="4597">
                  <c:v>2728.82141334981</c:v>
                </c:pt>
                <c:pt idx="4598">
                  <c:v>5933.4833002075502</c:v>
                </c:pt>
                <c:pt idx="4599">
                  <c:v>4647.1538698430604</c:v>
                </c:pt>
                <c:pt idx="4600">
                  <c:v>4980.0750046724697</c:v>
                </c:pt>
                <c:pt idx="4601">
                  <c:v>2217.5045638586698</c:v>
                </c:pt>
                <c:pt idx="4602">
                  <c:v>2431.0864236841198</c:v>
                </c:pt>
                <c:pt idx="4603">
                  <c:v>1966.8007239978101</c:v>
                </c:pt>
                <c:pt idx="4604">
                  <c:v>988.23373671141701</c:v>
                </c:pt>
                <c:pt idx="4605">
                  <c:v>791.96026951131103</c:v>
                </c:pt>
                <c:pt idx="4606">
                  <c:v>687.17515625800695</c:v>
                </c:pt>
                <c:pt idx="4607">
                  <c:v>605.21572980454096</c:v>
                </c:pt>
                <c:pt idx="4608">
                  <c:v>546.11001636110404</c:v>
                </c:pt>
                <c:pt idx="4609">
                  <c:v>501.607284526142</c:v>
                </c:pt>
                <c:pt idx="4610">
                  <c:v>471.45591516386003</c:v>
                </c:pt>
                <c:pt idx="4611">
                  <c:v>435.86682093780001</c:v>
                </c:pt>
                <c:pt idx="4612">
                  <c:v>406.40011790182302</c:v>
                </c:pt>
                <c:pt idx="4613">
                  <c:v>374.684255063737</c:v>
                </c:pt>
                <c:pt idx="4614">
                  <c:v>378.167240203049</c:v>
                </c:pt>
                <c:pt idx="4615">
                  <c:v>1274.1660621216299</c:v>
                </c:pt>
                <c:pt idx="4616">
                  <c:v>1966.07875288541</c:v>
                </c:pt>
                <c:pt idx="4617">
                  <c:v>2094.7876404686899</c:v>
                </c:pt>
                <c:pt idx="4618">
                  <c:v>2800.0622035419501</c:v>
                </c:pt>
                <c:pt idx="4619">
                  <c:v>2985.7617052313599</c:v>
                </c:pt>
                <c:pt idx="4620">
                  <c:v>4277.2871464427799</c:v>
                </c:pt>
                <c:pt idx="4621">
                  <c:v>2977.7595765840902</c:v>
                </c:pt>
                <c:pt idx="4622">
                  <c:v>3356.0743792148</c:v>
                </c:pt>
                <c:pt idx="4623">
                  <c:v>4495.1329562158799</c:v>
                </c:pt>
                <c:pt idx="4624">
                  <c:v>3192.83207171818</c:v>
                </c:pt>
                <c:pt idx="4625">
                  <c:v>1744.9510178800999</c:v>
                </c:pt>
                <c:pt idx="4626">
                  <c:v>1725.7212664173501</c:v>
                </c:pt>
                <c:pt idx="4627">
                  <c:v>1419.8314309463101</c:v>
                </c:pt>
                <c:pt idx="4628">
                  <c:v>729.08360444755203</c:v>
                </c:pt>
                <c:pt idx="4629">
                  <c:v>563.49436741635498</c:v>
                </c:pt>
                <c:pt idx="4630">
                  <c:v>479.28522594506899</c:v>
                </c:pt>
                <c:pt idx="4631">
                  <c:v>413.73656804148601</c:v>
                </c:pt>
                <c:pt idx="4632">
                  <c:v>366.46907776235599</c:v>
                </c:pt>
                <c:pt idx="4633">
                  <c:v>334.64810083839598</c:v>
                </c:pt>
                <c:pt idx="4634">
                  <c:v>307.77479227722</c:v>
                </c:pt>
                <c:pt idx="4635">
                  <c:v>284.19849272613698</c:v>
                </c:pt>
                <c:pt idx="4636">
                  <c:v>264.71796293630598</c:v>
                </c:pt>
                <c:pt idx="4637">
                  <c:v>248.257391947933</c:v>
                </c:pt>
                <c:pt idx="4638">
                  <c:v>259.31986363307902</c:v>
                </c:pt>
                <c:pt idx="4639">
                  <c:v>318.15379551568702</c:v>
                </c:pt>
                <c:pt idx="4640">
                  <c:v>415.927348572298</c:v>
                </c:pt>
                <c:pt idx="4641">
                  <c:v>661.80330295492297</c:v>
                </c:pt>
                <c:pt idx="4642">
                  <c:v>866.83186877066396</c:v>
                </c:pt>
                <c:pt idx="4643">
                  <c:v>1121.64149048066</c:v>
                </c:pt>
                <c:pt idx="4644">
                  <c:v>1298.6647005822199</c:v>
                </c:pt>
                <c:pt idx="4645">
                  <c:v>1267.8312410476599</c:v>
                </c:pt>
                <c:pt idx="4646">
                  <c:v>1288.5526080074801</c:v>
                </c:pt>
                <c:pt idx="4647">
                  <c:v>1214.0318400789899</c:v>
                </c:pt>
                <c:pt idx="4648">
                  <c:v>1169.9132502708701</c:v>
                </c:pt>
                <c:pt idx="4649">
                  <c:v>979.96874743110504</c:v>
                </c:pt>
                <c:pt idx="4650">
                  <c:v>771.03891131802197</c:v>
                </c:pt>
                <c:pt idx="4651">
                  <c:v>634.49417498660205</c:v>
                </c:pt>
                <c:pt idx="4652">
                  <c:v>526.90055379965895</c:v>
                </c:pt>
                <c:pt idx="4653">
                  <c:v>466.18723474561898</c:v>
                </c:pt>
                <c:pt idx="4654">
                  <c:v>432.01746099745202</c:v>
                </c:pt>
                <c:pt idx="4655">
                  <c:v>417.36048665757397</c:v>
                </c:pt>
                <c:pt idx="4656">
                  <c:v>739.08943062901403</c:v>
                </c:pt>
                <c:pt idx="4657">
                  <c:v>668.35664471791199</c:v>
                </c:pt>
                <c:pt idx="4658">
                  <c:v>590.15613761894303</c:v>
                </c:pt>
                <c:pt idx="4659">
                  <c:v>530.63577168740801</c:v>
                </c:pt>
                <c:pt idx="4660">
                  <c:v>492.567909178138</c:v>
                </c:pt>
                <c:pt idx="4661">
                  <c:v>457.56131237525898</c:v>
                </c:pt>
                <c:pt idx="4662">
                  <c:v>454.447829932758</c:v>
                </c:pt>
                <c:pt idx="4663">
                  <c:v>526.40386175663502</c:v>
                </c:pt>
                <c:pt idx="4664">
                  <c:v>684.95915835743494</c:v>
                </c:pt>
                <c:pt idx="4665">
                  <c:v>924.77015385065704</c:v>
                </c:pt>
                <c:pt idx="4666">
                  <c:v>1213.45336694905</c:v>
                </c:pt>
                <c:pt idx="4667">
                  <c:v>1491.78922171878</c:v>
                </c:pt>
                <c:pt idx="4668">
                  <c:v>1591.4436822205701</c:v>
                </c:pt>
                <c:pt idx="4669">
                  <c:v>1891.60974115969</c:v>
                </c:pt>
                <c:pt idx="4670">
                  <c:v>1600.09990126454</c:v>
                </c:pt>
                <c:pt idx="4671">
                  <c:v>1584.88206983494</c:v>
                </c:pt>
                <c:pt idx="4672">
                  <c:v>1576.2016374526299</c:v>
                </c:pt>
                <c:pt idx="4673">
                  <c:v>1312.7581033758599</c:v>
                </c:pt>
                <c:pt idx="4674">
                  <c:v>1369.1949018892201</c:v>
                </c:pt>
                <c:pt idx="4675">
                  <c:v>1066.0751775880699</c:v>
                </c:pt>
                <c:pt idx="4676">
                  <c:v>865.26390039528201</c:v>
                </c:pt>
                <c:pt idx="4677">
                  <c:v>774.32392196904698</c:v>
                </c:pt>
                <c:pt idx="4678">
                  <c:v>699.81848289990103</c:v>
                </c:pt>
                <c:pt idx="4679">
                  <c:v>653.49474899466702</c:v>
                </c:pt>
                <c:pt idx="4680">
                  <c:v>614.04521577450203</c:v>
                </c:pt>
                <c:pt idx="4681">
                  <c:v>578.86258352710797</c:v>
                </c:pt>
                <c:pt idx="4682">
                  <c:v>547.87628605102202</c:v>
                </c:pt>
                <c:pt idx="4683">
                  <c:v>497.80454185134499</c:v>
                </c:pt>
                <c:pt idx="4684">
                  <c:v>432.72392654380798</c:v>
                </c:pt>
                <c:pt idx="4685">
                  <c:v>360.75947030566402</c:v>
                </c:pt>
                <c:pt idx="4686">
                  <c:v>353.41637569706302</c:v>
                </c:pt>
                <c:pt idx="4687">
                  <c:v>1548.3816734944101</c:v>
                </c:pt>
                <c:pt idx="4688">
                  <c:v>1386.4521261490299</c:v>
                </c:pt>
                <c:pt idx="4689">
                  <c:v>2813.6731463710098</c:v>
                </c:pt>
                <c:pt idx="4690">
                  <c:v>3012.47952235821</c:v>
                </c:pt>
                <c:pt idx="4691">
                  <c:v>2557.1051998960902</c:v>
                </c:pt>
                <c:pt idx="4692">
                  <c:v>3772.17384512429</c:v>
                </c:pt>
                <c:pt idx="4693">
                  <c:v>4806.0408560408496</c:v>
                </c:pt>
                <c:pt idx="4694">
                  <c:v>4248.4751933611597</c:v>
                </c:pt>
                <c:pt idx="4695">
                  <c:v>3613.5312268788198</c:v>
                </c:pt>
                <c:pt idx="4696">
                  <c:v>2339.0849685373901</c:v>
                </c:pt>
                <c:pt idx="4697">
                  <c:v>1706.8946102181001</c:v>
                </c:pt>
                <c:pt idx="4698">
                  <c:v>2113.6779779960498</c:v>
                </c:pt>
                <c:pt idx="4699">
                  <c:v>1726.6693243739401</c:v>
                </c:pt>
                <c:pt idx="4700">
                  <c:v>399.59127881366697</c:v>
                </c:pt>
                <c:pt idx="4701">
                  <c:v>287.624405609262</c:v>
                </c:pt>
                <c:pt idx="4702">
                  <c:v>269.01801874463803</c:v>
                </c:pt>
                <c:pt idx="4703">
                  <c:v>168.356666313712</c:v>
                </c:pt>
                <c:pt idx="4704">
                  <c:v>161.80626037774201</c:v>
                </c:pt>
                <c:pt idx="4705">
                  <c:v>194.17698481246501</c:v>
                </c:pt>
                <c:pt idx="4706">
                  <c:v>211.51839867170801</c:v>
                </c:pt>
                <c:pt idx="4707">
                  <c:v>192.040661878712</c:v>
                </c:pt>
                <c:pt idx="4708">
                  <c:v>152.59288690798701</c:v>
                </c:pt>
                <c:pt idx="4709">
                  <c:v>54.811351652089598</c:v>
                </c:pt>
                <c:pt idx="4710">
                  <c:v>49.820170099638503</c:v>
                </c:pt>
                <c:pt idx="4711">
                  <c:v>1404.87840870643</c:v>
                </c:pt>
                <c:pt idx="4712">
                  <c:v>2546.59049541577</c:v>
                </c:pt>
                <c:pt idx="4713">
                  <c:v>1446.0783418061101</c:v>
                </c:pt>
                <c:pt idx="4714">
                  <c:v>1368.59022498592</c:v>
                </c:pt>
                <c:pt idx="4715">
                  <c:v>1391.9679119115799</c:v>
                </c:pt>
                <c:pt idx="4716">
                  <c:v>2077.95763249733</c:v>
                </c:pt>
                <c:pt idx="4717">
                  <c:v>2534.45634011009</c:v>
                </c:pt>
                <c:pt idx="4718">
                  <c:v>2008.19632393949</c:v>
                </c:pt>
                <c:pt idx="4719">
                  <c:v>1951.34267201444</c:v>
                </c:pt>
                <c:pt idx="4720">
                  <c:v>2526.0720232377098</c:v>
                </c:pt>
                <c:pt idx="4721">
                  <c:v>1303.2475796359499</c:v>
                </c:pt>
                <c:pt idx="4722">
                  <c:v>1377.82217615165</c:v>
                </c:pt>
                <c:pt idx="4723">
                  <c:v>1125.0201781636799</c:v>
                </c:pt>
                <c:pt idx="4724">
                  <c:v>368.28394290526097</c:v>
                </c:pt>
                <c:pt idx="4725">
                  <c:v>314.97011657458199</c:v>
                </c:pt>
                <c:pt idx="4726">
                  <c:v>293.39550272718401</c:v>
                </c:pt>
                <c:pt idx="4727">
                  <c:v>201.260804911261</c:v>
                </c:pt>
                <c:pt idx="4728">
                  <c:v>159.13232987841701</c:v>
                </c:pt>
                <c:pt idx="4729">
                  <c:v>123.581927235707</c:v>
                </c:pt>
                <c:pt idx="4730">
                  <c:v>17.1840200409857</c:v>
                </c:pt>
                <c:pt idx="4731">
                  <c:v>11.070680631747599</c:v>
                </c:pt>
                <c:pt idx="4732">
                  <c:v>17.530339963348901</c:v>
                </c:pt>
                <c:pt idx="4733">
                  <c:v>0</c:v>
                </c:pt>
                <c:pt idx="4734">
                  <c:v>0</c:v>
                </c:pt>
                <c:pt idx="4735">
                  <c:v>869.29100445345603</c:v>
                </c:pt>
                <c:pt idx="4736">
                  <c:v>840.09536127603599</c:v>
                </c:pt>
                <c:pt idx="4737">
                  <c:v>1243.80347234638</c:v>
                </c:pt>
                <c:pt idx="4738">
                  <c:v>1369.2579590806699</c:v>
                </c:pt>
                <c:pt idx="4739">
                  <c:v>1212.26341267219</c:v>
                </c:pt>
                <c:pt idx="4740">
                  <c:v>1634.4520659493501</c:v>
                </c:pt>
                <c:pt idx="4741">
                  <c:v>1475.39150906237</c:v>
                </c:pt>
                <c:pt idx="4742">
                  <c:v>1353.2523834471201</c:v>
                </c:pt>
                <c:pt idx="4743">
                  <c:v>1465.2549473490701</c:v>
                </c:pt>
                <c:pt idx="4744">
                  <c:v>1221.1420512326399</c:v>
                </c:pt>
                <c:pt idx="4745">
                  <c:v>1184.4584571324999</c:v>
                </c:pt>
                <c:pt idx="4746">
                  <c:v>1434.9889743476399</c:v>
                </c:pt>
                <c:pt idx="4747">
                  <c:v>614.00718406934095</c:v>
                </c:pt>
                <c:pt idx="4748">
                  <c:v>338.425783334475</c:v>
                </c:pt>
                <c:pt idx="4749">
                  <c:v>211.99612400625799</c:v>
                </c:pt>
                <c:pt idx="4750">
                  <c:v>160.36964175423901</c:v>
                </c:pt>
                <c:pt idx="4751">
                  <c:v>40.707852772295197</c:v>
                </c:pt>
                <c:pt idx="4752">
                  <c:v>33.855661310485502</c:v>
                </c:pt>
                <c:pt idx="4753">
                  <c:v>46.816939290336002</c:v>
                </c:pt>
                <c:pt idx="4754">
                  <c:v>31.275012142197099</c:v>
                </c:pt>
                <c:pt idx="4755">
                  <c:v>15.247625421735</c:v>
                </c:pt>
                <c:pt idx="4756">
                  <c:v>2.0187107956643202</c:v>
                </c:pt>
                <c:pt idx="4757">
                  <c:v>0</c:v>
                </c:pt>
                <c:pt idx="4758">
                  <c:v>0</c:v>
                </c:pt>
                <c:pt idx="4759">
                  <c:v>1009.57308526054</c:v>
                </c:pt>
                <c:pt idx="4760">
                  <c:v>869.71750608621096</c:v>
                </c:pt>
                <c:pt idx="4761">
                  <c:v>1560.02061524847</c:v>
                </c:pt>
                <c:pt idx="4762">
                  <c:v>2317.9115414272801</c:v>
                </c:pt>
                <c:pt idx="4763">
                  <c:v>2118.9069044149701</c:v>
                </c:pt>
                <c:pt idx="4764">
                  <c:v>1809.7007934809201</c:v>
                </c:pt>
                <c:pt idx="4765">
                  <c:v>3367.26641040594</c:v>
                </c:pt>
                <c:pt idx="4766">
                  <c:v>1491.7944541918901</c:v>
                </c:pt>
                <c:pt idx="4767">
                  <c:v>2398.3611315612102</c:v>
                </c:pt>
                <c:pt idx="4768">
                  <c:v>2404.4639872009898</c:v>
                </c:pt>
                <c:pt idx="4769">
                  <c:v>1324.52063307907</c:v>
                </c:pt>
                <c:pt idx="4770">
                  <c:v>1899.00118309919</c:v>
                </c:pt>
                <c:pt idx="4771">
                  <c:v>1308.7319844214101</c:v>
                </c:pt>
                <c:pt idx="4772">
                  <c:v>574.294809071298</c:v>
                </c:pt>
                <c:pt idx="4773">
                  <c:v>436.62950401749799</c:v>
                </c:pt>
                <c:pt idx="4774">
                  <c:v>379.51634257939799</c:v>
                </c:pt>
                <c:pt idx="4775">
                  <c:v>318.154067375843</c:v>
                </c:pt>
                <c:pt idx="4776">
                  <c:v>274.71064126009702</c:v>
                </c:pt>
                <c:pt idx="4777">
                  <c:v>237.17380181489301</c:v>
                </c:pt>
                <c:pt idx="4778">
                  <c:v>214.29566485440299</c:v>
                </c:pt>
                <c:pt idx="4779">
                  <c:v>202.660462468416</c:v>
                </c:pt>
                <c:pt idx="4780">
                  <c:v>192.93503387273401</c:v>
                </c:pt>
                <c:pt idx="4781">
                  <c:v>184.69478532818101</c:v>
                </c:pt>
                <c:pt idx="4782">
                  <c:v>201.07449860299201</c:v>
                </c:pt>
                <c:pt idx="4783">
                  <c:v>1730.1428635141899</c:v>
                </c:pt>
                <c:pt idx="4784">
                  <c:v>2561.9950016371999</c:v>
                </c:pt>
                <c:pt idx="4785">
                  <c:v>3583.5183722074999</c:v>
                </c:pt>
                <c:pt idx="4786">
                  <c:v>2116.77463902504</c:v>
                </c:pt>
                <c:pt idx="4787">
                  <c:v>3644.3207066953</c:v>
                </c:pt>
                <c:pt idx="4788">
                  <c:v>4789.2873350624996</c:v>
                </c:pt>
                <c:pt idx="4789">
                  <c:v>5227.9612839083702</c:v>
                </c:pt>
                <c:pt idx="4790">
                  <c:v>2928.7646194901799</c:v>
                </c:pt>
                <c:pt idx="4791">
                  <c:v>3281.4506126212</c:v>
                </c:pt>
                <c:pt idx="4792">
                  <c:v>2921.9081274008499</c:v>
                </c:pt>
                <c:pt idx="4793">
                  <c:v>1646.5681995621601</c:v>
                </c:pt>
                <c:pt idx="4794">
                  <c:v>1850.3473215366701</c:v>
                </c:pt>
                <c:pt idx="4795">
                  <c:v>1889.89057206027</c:v>
                </c:pt>
                <c:pt idx="4796">
                  <c:v>659.64853644276297</c:v>
                </c:pt>
                <c:pt idx="4797">
                  <c:v>458.805029410982</c:v>
                </c:pt>
                <c:pt idx="4798">
                  <c:v>337.49405606808602</c:v>
                </c:pt>
                <c:pt idx="4799">
                  <c:v>210.461574773541</c:v>
                </c:pt>
                <c:pt idx="4800">
                  <c:v>167.07895825410199</c:v>
                </c:pt>
                <c:pt idx="4801">
                  <c:v>157.97390783311999</c:v>
                </c:pt>
                <c:pt idx="4802">
                  <c:v>103.220622612317</c:v>
                </c:pt>
                <c:pt idx="4803">
                  <c:v>88.685750547398101</c:v>
                </c:pt>
                <c:pt idx="4804">
                  <c:v>91.523147061687396</c:v>
                </c:pt>
                <c:pt idx="4805">
                  <c:v>80.839854927900305</c:v>
                </c:pt>
                <c:pt idx="4806">
                  <c:v>82.322912563748105</c:v>
                </c:pt>
                <c:pt idx="4807">
                  <c:v>116.464124873392</c:v>
                </c:pt>
                <c:pt idx="4808">
                  <c:v>198.52240282800199</c:v>
                </c:pt>
                <c:pt idx="4809">
                  <c:v>467.40978558040098</c:v>
                </c:pt>
                <c:pt idx="4810">
                  <c:v>899.76373404866899</c:v>
                </c:pt>
                <c:pt idx="4811">
                  <c:v>1360.5199321504899</c:v>
                </c:pt>
                <c:pt idx="4812">
                  <c:v>1543.07714203504</c:v>
                </c:pt>
                <c:pt idx="4813">
                  <c:v>1620.2770666496201</c:v>
                </c:pt>
                <c:pt idx="4814">
                  <c:v>1446.8529311074401</c:v>
                </c:pt>
                <c:pt idx="4815">
                  <c:v>3465.4529678160802</c:v>
                </c:pt>
                <c:pt idx="4816">
                  <c:v>2353.31682209158</c:v>
                </c:pt>
                <c:pt idx="4817">
                  <c:v>1730.82412480637</c:v>
                </c:pt>
                <c:pt idx="4818">
                  <c:v>1353.29929942326</c:v>
                </c:pt>
                <c:pt idx="4819">
                  <c:v>977.30782830703004</c:v>
                </c:pt>
                <c:pt idx="4820">
                  <c:v>733.12042995376896</c:v>
                </c:pt>
                <c:pt idx="4821">
                  <c:v>580.06763318031096</c:v>
                </c:pt>
                <c:pt idx="4822">
                  <c:v>486.62423476912801</c:v>
                </c:pt>
                <c:pt idx="4823">
                  <c:v>405.19002885997003</c:v>
                </c:pt>
                <c:pt idx="4824">
                  <c:v>339.13634367851199</c:v>
                </c:pt>
                <c:pt idx="4825">
                  <c:v>279.51864313854401</c:v>
                </c:pt>
                <c:pt idx="4826">
                  <c:v>228.25683128443501</c:v>
                </c:pt>
                <c:pt idx="4827">
                  <c:v>185.364097564057</c:v>
                </c:pt>
                <c:pt idx="4828">
                  <c:v>145.592765404847</c:v>
                </c:pt>
                <c:pt idx="4829">
                  <c:v>44.259436874311596</c:v>
                </c:pt>
                <c:pt idx="4830">
                  <c:v>60.1430660398157</c:v>
                </c:pt>
                <c:pt idx="4831">
                  <c:v>162.185552825412</c:v>
                </c:pt>
                <c:pt idx="4832">
                  <c:v>313.45590012749</c:v>
                </c:pt>
                <c:pt idx="4833">
                  <c:v>568.88433287403905</c:v>
                </c:pt>
                <c:pt idx="4834">
                  <c:v>957.94849020394395</c:v>
                </c:pt>
                <c:pt idx="4835">
                  <c:v>1318.17278434832</c:v>
                </c:pt>
                <c:pt idx="4836">
                  <c:v>1520.25898994825</c:v>
                </c:pt>
                <c:pt idx="4837">
                  <c:v>1490.5361433258499</c:v>
                </c:pt>
                <c:pt idx="4838">
                  <c:v>1533.1746233384599</c:v>
                </c:pt>
                <c:pt idx="4839">
                  <c:v>1363.6316677135101</c:v>
                </c:pt>
                <c:pt idx="4840">
                  <c:v>1193.00343601492</c:v>
                </c:pt>
                <c:pt idx="4841">
                  <c:v>980.65179477107995</c:v>
                </c:pt>
                <c:pt idx="4842">
                  <c:v>819.93153866500495</c:v>
                </c:pt>
                <c:pt idx="4843">
                  <c:v>688.91718458987498</c:v>
                </c:pt>
                <c:pt idx="4844">
                  <c:v>592.62071576693302</c:v>
                </c:pt>
                <c:pt idx="4845">
                  <c:v>497.21250988816001</c:v>
                </c:pt>
                <c:pt idx="4846">
                  <c:v>402.09895746532197</c:v>
                </c:pt>
                <c:pt idx="4847">
                  <c:v>248.767357285353</c:v>
                </c:pt>
                <c:pt idx="4848">
                  <c:v>189.15510793995</c:v>
                </c:pt>
                <c:pt idx="4849">
                  <c:v>152.53566569820799</c:v>
                </c:pt>
                <c:pt idx="4850">
                  <c:v>41.292755029298803</c:v>
                </c:pt>
                <c:pt idx="4851">
                  <c:v>18.243489930402099</c:v>
                </c:pt>
                <c:pt idx="4852">
                  <c:v>20.9299253362679</c:v>
                </c:pt>
                <c:pt idx="4853">
                  <c:v>0</c:v>
                </c:pt>
                <c:pt idx="4854">
                  <c:v>0</c:v>
                </c:pt>
                <c:pt idx="4855">
                  <c:v>913.56251664720003</c:v>
                </c:pt>
                <c:pt idx="4856">
                  <c:v>1739.5403686433599</c:v>
                </c:pt>
                <c:pt idx="4857">
                  <c:v>1600.7565032679699</c:v>
                </c:pt>
                <c:pt idx="4858">
                  <c:v>2407.5167791837898</c:v>
                </c:pt>
                <c:pt idx="4859">
                  <c:v>3882.2281757508699</c:v>
                </c:pt>
                <c:pt idx="4860">
                  <c:v>3844.6148279455101</c:v>
                </c:pt>
                <c:pt idx="4861">
                  <c:v>3252.5389461151599</c:v>
                </c:pt>
                <c:pt idx="4862">
                  <c:v>4508.2281575281704</c:v>
                </c:pt>
                <c:pt idx="4863">
                  <c:v>2418.20369464038</c:v>
                </c:pt>
                <c:pt idx="4864">
                  <c:v>4822.0861897869199</c:v>
                </c:pt>
                <c:pt idx="4865">
                  <c:v>3838.9851183016699</c:v>
                </c:pt>
                <c:pt idx="4866">
                  <c:v>2205.2401600931198</c:v>
                </c:pt>
                <c:pt idx="4867">
                  <c:v>1899.4992221877401</c:v>
                </c:pt>
                <c:pt idx="4868">
                  <c:v>1164.8740538035499</c:v>
                </c:pt>
                <c:pt idx="4869">
                  <c:v>871.20981942049195</c:v>
                </c:pt>
                <c:pt idx="4870">
                  <c:v>699.49682399061101</c:v>
                </c:pt>
                <c:pt idx="4871">
                  <c:v>602.52001524806803</c:v>
                </c:pt>
                <c:pt idx="4872">
                  <c:v>519.11704387130305</c:v>
                </c:pt>
                <c:pt idx="4873">
                  <c:v>440.95551456283499</c:v>
                </c:pt>
                <c:pt idx="4874">
                  <c:v>302.771796211501</c:v>
                </c:pt>
                <c:pt idx="4875">
                  <c:v>249.91515129617301</c:v>
                </c:pt>
                <c:pt idx="4876">
                  <c:v>216.802345898526</c:v>
                </c:pt>
                <c:pt idx="4877">
                  <c:v>58.893696511995699</c:v>
                </c:pt>
                <c:pt idx="4878">
                  <c:v>55.419310334163399</c:v>
                </c:pt>
                <c:pt idx="4879">
                  <c:v>1003.73414569499</c:v>
                </c:pt>
                <c:pt idx="4880">
                  <c:v>1238.77252867581</c:v>
                </c:pt>
                <c:pt idx="4881">
                  <c:v>2086.3493817446902</c:v>
                </c:pt>
                <c:pt idx="4882">
                  <c:v>2782.85622961638</c:v>
                </c:pt>
                <c:pt idx="4883">
                  <c:v>3141.1130654274002</c:v>
                </c:pt>
                <c:pt idx="4884">
                  <c:v>2919.80135877368</c:v>
                </c:pt>
                <c:pt idx="4885">
                  <c:v>3065.6191927624</c:v>
                </c:pt>
                <c:pt idx="4886">
                  <c:v>2297.74690479013</c:v>
                </c:pt>
                <c:pt idx="4887">
                  <c:v>3419.3684800730698</c:v>
                </c:pt>
                <c:pt idx="4888">
                  <c:v>2950.9744447630301</c:v>
                </c:pt>
                <c:pt idx="4889">
                  <c:v>2442.11906123569</c:v>
                </c:pt>
                <c:pt idx="4890">
                  <c:v>2071.7792230520699</c:v>
                </c:pt>
                <c:pt idx="4891">
                  <c:v>1601.40271776039</c:v>
                </c:pt>
                <c:pt idx="4892">
                  <c:v>1058.30852171571</c:v>
                </c:pt>
                <c:pt idx="4893">
                  <c:v>820.18822341096097</c:v>
                </c:pt>
                <c:pt idx="4894">
                  <c:v>559.97372257053996</c:v>
                </c:pt>
                <c:pt idx="4895">
                  <c:v>368.98094698745001</c:v>
                </c:pt>
                <c:pt idx="4896">
                  <c:v>287.728582697908</c:v>
                </c:pt>
                <c:pt idx="4897">
                  <c:v>242.96670902025701</c:v>
                </c:pt>
                <c:pt idx="4898">
                  <c:v>197.48014294495499</c:v>
                </c:pt>
                <c:pt idx="4899">
                  <c:v>153.13734726482099</c:v>
                </c:pt>
                <c:pt idx="4900">
                  <c:v>107.401277255624</c:v>
                </c:pt>
                <c:pt idx="4901">
                  <c:v>28.938611405492399</c:v>
                </c:pt>
                <c:pt idx="4902">
                  <c:v>28.555751768379501</c:v>
                </c:pt>
                <c:pt idx="4903">
                  <c:v>1020.51293467149</c:v>
                </c:pt>
                <c:pt idx="4904">
                  <c:v>1242.6404557936401</c:v>
                </c:pt>
                <c:pt idx="4905">
                  <c:v>2230.57351945962</c:v>
                </c:pt>
                <c:pt idx="4906">
                  <c:v>2211.3998706541302</c:v>
                </c:pt>
                <c:pt idx="4907">
                  <c:v>2374.7972893760302</c:v>
                </c:pt>
                <c:pt idx="4908">
                  <c:v>4366.6478008293398</c:v>
                </c:pt>
                <c:pt idx="4909">
                  <c:v>5483.2505588793701</c:v>
                </c:pt>
                <c:pt idx="4910">
                  <c:v>5897.1725700499201</c:v>
                </c:pt>
                <c:pt idx="4911">
                  <c:v>5289.27228905625</c:v>
                </c:pt>
                <c:pt idx="4912">
                  <c:v>2595.1100488775901</c:v>
                </c:pt>
                <c:pt idx="4913">
                  <c:v>1601.67702032281</c:v>
                </c:pt>
                <c:pt idx="4914">
                  <c:v>2668.24556030025</c:v>
                </c:pt>
                <c:pt idx="4915">
                  <c:v>2315.8050860593698</c:v>
                </c:pt>
                <c:pt idx="4916">
                  <c:v>847.95731301886099</c:v>
                </c:pt>
                <c:pt idx="4917">
                  <c:v>600.49448102284703</c:v>
                </c:pt>
                <c:pt idx="4918">
                  <c:v>519.27677276796101</c:v>
                </c:pt>
                <c:pt idx="4919">
                  <c:v>430.69275471211</c:v>
                </c:pt>
                <c:pt idx="4920">
                  <c:v>373.09842264041703</c:v>
                </c:pt>
                <c:pt idx="4921">
                  <c:v>333.99052131004902</c:v>
                </c:pt>
                <c:pt idx="4922">
                  <c:v>309.81570777202597</c:v>
                </c:pt>
                <c:pt idx="4923">
                  <c:v>280.825932269117</c:v>
                </c:pt>
                <c:pt idx="4924">
                  <c:v>249.87084115411801</c:v>
                </c:pt>
                <c:pt idx="4925">
                  <c:v>216.89114718129201</c:v>
                </c:pt>
                <c:pt idx="4926">
                  <c:v>202.87913657956099</c:v>
                </c:pt>
                <c:pt idx="4927">
                  <c:v>1454.5375205596599</c:v>
                </c:pt>
                <c:pt idx="4928">
                  <c:v>1068.72154494195</c:v>
                </c:pt>
                <c:pt idx="4929">
                  <c:v>1570.1419275063599</c:v>
                </c:pt>
                <c:pt idx="4930">
                  <c:v>1665.77862994162</c:v>
                </c:pt>
                <c:pt idx="4931">
                  <c:v>1442.90162447949</c:v>
                </c:pt>
                <c:pt idx="4932">
                  <c:v>2136.20318573943</c:v>
                </c:pt>
                <c:pt idx="4933">
                  <c:v>2845.0712945026899</c:v>
                </c:pt>
                <c:pt idx="4934">
                  <c:v>3185.5861597767898</c:v>
                </c:pt>
                <c:pt idx="4935">
                  <c:v>2796.4455383232198</c:v>
                </c:pt>
                <c:pt idx="4936">
                  <c:v>2110.4863850503202</c:v>
                </c:pt>
                <c:pt idx="4937">
                  <c:v>1412.7190394357301</c:v>
                </c:pt>
                <c:pt idx="4938">
                  <c:v>1792.0273559796799</c:v>
                </c:pt>
                <c:pt idx="4939">
                  <c:v>1673.2699069545699</c:v>
                </c:pt>
                <c:pt idx="4940">
                  <c:v>388.27571076046701</c:v>
                </c:pt>
                <c:pt idx="4941">
                  <c:v>224.10319420881399</c:v>
                </c:pt>
                <c:pt idx="4942">
                  <c:v>160.53626172821799</c:v>
                </c:pt>
                <c:pt idx="4943">
                  <c:v>68.938392516898205</c:v>
                </c:pt>
                <c:pt idx="4944">
                  <c:v>61.941226230951202</c:v>
                </c:pt>
                <c:pt idx="4945">
                  <c:v>91.227528039228901</c:v>
                </c:pt>
                <c:pt idx="4946">
                  <c:v>109.28936863174501</c:v>
                </c:pt>
                <c:pt idx="4947">
                  <c:v>103.000034449512</c:v>
                </c:pt>
                <c:pt idx="4948">
                  <c:v>89.374872400273105</c:v>
                </c:pt>
                <c:pt idx="4949">
                  <c:v>73.337174845608402</c:v>
                </c:pt>
                <c:pt idx="4950">
                  <c:v>76.234080606800703</c:v>
                </c:pt>
                <c:pt idx="4951">
                  <c:v>1244.8293325918901</c:v>
                </c:pt>
                <c:pt idx="4952">
                  <c:v>1625.32754463028</c:v>
                </c:pt>
                <c:pt idx="4953">
                  <c:v>1429.10302856003</c:v>
                </c:pt>
                <c:pt idx="4954">
                  <c:v>1890.0165736901699</c:v>
                </c:pt>
                <c:pt idx="4955">
                  <c:v>1600.9815585373599</c:v>
                </c:pt>
                <c:pt idx="4956">
                  <c:v>1916.53641771408</c:v>
                </c:pt>
                <c:pt idx="4957">
                  <c:v>4245.8091029473499</c:v>
                </c:pt>
                <c:pt idx="4958">
                  <c:v>2189.8502696883902</c:v>
                </c:pt>
                <c:pt idx="4959">
                  <c:v>3707.6080021607299</c:v>
                </c:pt>
                <c:pt idx="4960">
                  <c:v>2919.69763679879</c:v>
                </c:pt>
                <c:pt idx="4961">
                  <c:v>1685.93716579591</c:v>
                </c:pt>
                <c:pt idx="4962">
                  <c:v>2412.2479084491101</c:v>
                </c:pt>
                <c:pt idx="4963">
                  <c:v>2031.1260519718601</c:v>
                </c:pt>
                <c:pt idx="4964">
                  <c:v>826.07831937664002</c:v>
                </c:pt>
                <c:pt idx="4965">
                  <c:v>611.78472028064505</c:v>
                </c:pt>
                <c:pt idx="4966">
                  <c:v>490.19136144286699</c:v>
                </c:pt>
                <c:pt idx="4967">
                  <c:v>412.740168626811</c:v>
                </c:pt>
                <c:pt idx="4968">
                  <c:v>360.478992630915</c:v>
                </c:pt>
                <c:pt idx="4969">
                  <c:v>323.50182708903702</c:v>
                </c:pt>
                <c:pt idx="4970">
                  <c:v>293.76130712326102</c:v>
                </c:pt>
                <c:pt idx="4971">
                  <c:v>247.674580872836</c:v>
                </c:pt>
                <c:pt idx="4972">
                  <c:v>199.65614066222099</c:v>
                </c:pt>
                <c:pt idx="4973">
                  <c:v>150.90721010612401</c:v>
                </c:pt>
                <c:pt idx="4974">
                  <c:v>144.55275235377599</c:v>
                </c:pt>
                <c:pt idx="4975">
                  <c:v>209.13324296957299</c:v>
                </c:pt>
                <c:pt idx="4976">
                  <c:v>252.15723796248901</c:v>
                </c:pt>
                <c:pt idx="4977">
                  <c:v>719.26082780487104</c:v>
                </c:pt>
                <c:pt idx="4978">
                  <c:v>930.27542033151303</c:v>
                </c:pt>
                <c:pt idx="4979">
                  <c:v>1175.1919387241801</c:v>
                </c:pt>
                <c:pt idx="4980">
                  <c:v>1372.2343787147599</c:v>
                </c:pt>
                <c:pt idx="4981">
                  <c:v>1457.1976357808201</c:v>
                </c:pt>
                <c:pt idx="4982">
                  <c:v>1586.2789030998199</c:v>
                </c:pt>
                <c:pt idx="4983">
                  <c:v>4083.7962241687701</c:v>
                </c:pt>
                <c:pt idx="4984">
                  <c:v>2459.80582268423</c:v>
                </c:pt>
                <c:pt idx="4985">
                  <c:v>1139.7481821404201</c:v>
                </c:pt>
                <c:pt idx="4986">
                  <c:v>1356.7869781880099</c:v>
                </c:pt>
                <c:pt idx="4987">
                  <c:v>1152.6011151599801</c:v>
                </c:pt>
                <c:pt idx="4988">
                  <c:v>933.38770890970397</c:v>
                </c:pt>
                <c:pt idx="4989">
                  <c:v>766.44943688981198</c:v>
                </c:pt>
                <c:pt idx="4990">
                  <c:v>670.36183073286099</c:v>
                </c:pt>
                <c:pt idx="4991">
                  <c:v>597.729256172041</c:v>
                </c:pt>
                <c:pt idx="4992">
                  <c:v>537.59837829973901</c:v>
                </c:pt>
                <c:pt idx="4993">
                  <c:v>484.27134223825698</c:v>
                </c:pt>
                <c:pt idx="4994">
                  <c:v>440.00181795975402</c:v>
                </c:pt>
                <c:pt idx="4995">
                  <c:v>390.09279406936798</c:v>
                </c:pt>
                <c:pt idx="4996">
                  <c:v>336.77250937152002</c:v>
                </c:pt>
                <c:pt idx="4997">
                  <c:v>198.187595661796</c:v>
                </c:pt>
                <c:pt idx="4998">
                  <c:v>177.72189108715401</c:v>
                </c:pt>
                <c:pt idx="4999">
                  <c:v>224.00050021908501</c:v>
                </c:pt>
                <c:pt idx="5000">
                  <c:v>268.82705948937598</c:v>
                </c:pt>
                <c:pt idx="5001">
                  <c:v>373.19346687100199</c:v>
                </c:pt>
                <c:pt idx="5002">
                  <c:v>621.47583140983602</c:v>
                </c:pt>
                <c:pt idx="5003">
                  <c:v>932.21756301903702</c:v>
                </c:pt>
                <c:pt idx="5004">
                  <c:v>1120.7586601774501</c:v>
                </c:pt>
                <c:pt idx="5005">
                  <c:v>1197.5463226403101</c:v>
                </c:pt>
                <c:pt idx="5006">
                  <c:v>1167.77225947535</c:v>
                </c:pt>
                <c:pt idx="5007">
                  <c:v>1064.9633910929299</c:v>
                </c:pt>
                <c:pt idx="5008">
                  <c:v>926.09318662418104</c:v>
                </c:pt>
                <c:pt idx="5009">
                  <c:v>567.33086073449203</c:v>
                </c:pt>
                <c:pt idx="5010">
                  <c:v>465.855426076838</c:v>
                </c:pt>
                <c:pt idx="5011">
                  <c:v>436.111679899661</c:v>
                </c:pt>
                <c:pt idx="5012">
                  <c:v>369.83548850448898</c:v>
                </c:pt>
                <c:pt idx="5013">
                  <c:v>335.99741272577103</c:v>
                </c:pt>
                <c:pt idx="5014">
                  <c:v>319.01311670934399</c:v>
                </c:pt>
                <c:pt idx="5015">
                  <c:v>319.26821742565699</c:v>
                </c:pt>
                <c:pt idx="5016">
                  <c:v>305.52296759200698</c:v>
                </c:pt>
                <c:pt idx="5017">
                  <c:v>282.55720241323701</c:v>
                </c:pt>
                <c:pt idx="5018">
                  <c:v>257.89974723617001</c:v>
                </c:pt>
                <c:pt idx="5019">
                  <c:v>237.36206753587101</c:v>
                </c:pt>
                <c:pt idx="5020">
                  <c:v>214.50250554587299</c:v>
                </c:pt>
                <c:pt idx="5021">
                  <c:v>187.29258285582401</c:v>
                </c:pt>
                <c:pt idx="5022">
                  <c:v>199.666930826266</c:v>
                </c:pt>
                <c:pt idx="5023">
                  <c:v>1129.8417105037099</c:v>
                </c:pt>
                <c:pt idx="5024">
                  <c:v>1572.02388693901</c:v>
                </c:pt>
                <c:pt idx="5025">
                  <c:v>2086.3041316336098</c:v>
                </c:pt>
                <c:pt idx="5026">
                  <c:v>2234.0704851303699</c:v>
                </c:pt>
                <c:pt idx="5027">
                  <c:v>5816.7416271812399</c:v>
                </c:pt>
                <c:pt idx="5028">
                  <c:v>6622.4872421200198</c:v>
                </c:pt>
                <c:pt idx="5029">
                  <c:v>5551.8690895837999</c:v>
                </c:pt>
                <c:pt idx="5030">
                  <c:v>3581.6182487578999</c:v>
                </c:pt>
                <c:pt idx="5031">
                  <c:v>4614.7170927214001</c:v>
                </c:pt>
                <c:pt idx="5032">
                  <c:v>3514.98622424222</c:v>
                </c:pt>
                <c:pt idx="5033">
                  <c:v>2670.1144274018002</c:v>
                </c:pt>
                <c:pt idx="5034">
                  <c:v>2146.1343980380502</c:v>
                </c:pt>
                <c:pt idx="5035">
                  <c:v>1644.81450677424</c:v>
                </c:pt>
                <c:pt idx="5036">
                  <c:v>1157.60157402035</c:v>
                </c:pt>
                <c:pt idx="5037">
                  <c:v>863.41013462301203</c:v>
                </c:pt>
                <c:pt idx="5038">
                  <c:v>696.771521433771</c:v>
                </c:pt>
                <c:pt idx="5039">
                  <c:v>446.36247253501801</c:v>
                </c:pt>
                <c:pt idx="5040">
                  <c:v>406.66050006362701</c:v>
                </c:pt>
                <c:pt idx="5041">
                  <c:v>436.901208679371</c:v>
                </c:pt>
                <c:pt idx="5042">
                  <c:v>275.93082061457801</c:v>
                </c:pt>
                <c:pt idx="5043">
                  <c:v>259.89365227603599</c:v>
                </c:pt>
                <c:pt idx="5044">
                  <c:v>289.78574942469402</c:v>
                </c:pt>
                <c:pt idx="5045">
                  <c:v>264.58758083962999</c:v>
                </c:pt>
                <c:pt idx="5046">
                  <c:v>279.97625467061101</c:v>
                </c:pt>
                <c:pt idx="5047">
                  <c:v>1381.73750985478</c:v>
                </c:pt>
                <c:pt idx="5048">
                  <c:v>2910.0163063382101</c:v>
                </c:pt>
                <c:pt idx="5049">
                  <c:v>2159.6313329024902</c:v>
                </c:pt>
                <c:pt idx="5050">
                  <c:v>2249.3638641073298</c:v>
                </c:pt>
                <c:pt idx="5051">
                  <c:v>3117.6308293956099</c:v>
                </c:pt>
                <c:pt idx="5052">
                  <c:v>2713.3876395225402</c:v>
                </c:pt>
                <c:pt idx="5053">
                  <c:v>3063.2534140754901</c:v>
                </c:pt>
                <c:pt idx="5054">
                  <c:v>3338.2471267249698</c:v>
                </c:pt>
                <c:pt idx="5055">
                  <c:v>4884.6294881327303</c:v>
                </c:pt>
                <c:pt idx="5056">
                  <c:v>5691.8803368750496</c:v>
                </c:pt>
                <c:pt idx="5057">
                  <c:v>3146.95381297122</c:v>
                </c:pt>
                <c:pt idx="5058">
                  <c:v>2266.8015900404698</c:v>
                </c:pt>
                <c:pt idx="5059">
                  <c:v>1976.8774437622601</c:v>
                </c:pt>
                <c:pt idx="5060">
                  <c:v>822.35336977272505</c:v>
                </c:pt>
                <c:pt idx="5061">
                  <c:v>642.06555847939501</c:v>
                </c:pt>
                <c:pt idx="5062">
                  <c:v>649.89302825682898</c:v>
                </c:pt>
                <c:pt idx="5063">
                  <c:v>627.33187529986697</c:v>
                </c:pt>
                <c:pt idx="5064">
                  <c:v>590.02455386790905</c:v>
                </c:pt>
                <c:pt idx="5065">
                  <c:v>544.817366476041</c:v>
                </c:pt>
                <c:pt idx="5066">
                  <c:v>484.86119558923502</c:v>
                </c:pt>
                <c:pt idx="5067">
                  <c:v>435.46180533436501</c:v>
                </c:pt>
                <c:pt idx="5068">
                  <c:v>382.83048533603898</c:v>
                </c:pt>
                <c:pt idx="5069">
                  <c:v>340.55000276406298</c:v>
                </c:pt>
                <c:pt idx="5070">
                  <c:v>334.73327831197997</c:v>
                </c:pt>
                <c:pt idx="5071">
                  <c:v>1316.11425680194</c:v>
                </c:pt>
                <c:pt idx="5072">
                  <c:v>1572.9899276062099</c:v>
                </c:pt>
                <c:pt idx="5073">
                  <c:v>1779.29199497887</c:v>
                </c:pt>
                <c:pt idx="5074">
                  <c:v>2181.6804007491</c:v>
                </c:pt>
                <c:pt idx="5075">
                  <c:v>3520.2585670559301</c:v>
                </c:pt>
                <c:pt idx="5076">
                  <c:v>3676.1739366655902</c:v>
                </c:pt>
                <c:pt idx="5077">
                  <c:v>3088.4676452152898</c:v>
                </c:pt>
                <c:pt idx="5078">
                  <c:v>3820.43055984188</c:v>
                </c:pt>
                <c:pt idx="5079">
                  <c:v>3972.3756614031699</c:v>
                </c:pt>
                <c:pt idx="5080">
                  <c:v>3434.1651728557899</c:v>
                </c:pt>
                <c:pt idx="5081">
                  <c:v>2103.5913802924802</c:v>
                </c:pt>
                <c:pt idx="5082">
                  <c:v>1818.2590635444401</c:v>
                </c:pt>
                <c:pt idx="5083">
                  <c:v>1664.5256236108601</c:v>
                </c:pt>
                <c:pt idx="5084">
                  <c:v>790.21202365199497</c:v>
                </c:pt>
                <c:pt idx="5085">
                  <c:v>667.83846639660305</c:v>
                </c:pt>
                <c:pt idx="5086">
                  <c:v>596.57869341084699</c:v>
                </c:pt>
                <c:pt idx="5087">
                  <c:v>542.08735594625603</c:v>
                </c:pt>
                <c:pt idx="5088">
                  <c:v>506.07920266638399</c:v>
                </c:pt>
                <c:pt idx="5089">
                  <c:v>480.74672033080202</c:v>
                </c:pt>
                <c:pt idx="5090">
                  <c:v>448.21827538004999</c:v>
                </c:pt>
                <c:pt idx="5091">
                  <c:v>431.04247995856002</c:v>
                </c:pt>
                <c:pt idx="5092">
                  <c:v>419.35552561813802</c:v>
                </c:pt>
                <c:pt idx="5093">
                  <c:v>413.055547115114</c:v>
                </c:pt>
                <c:pt idx="5094">
                  <c:v>439.547259958322</c:v>
                </c:pt>
                <c:pt idx="5095">
                  <c:v>1755.86991194232</c:v>
                </c:pt>
                <c:pt idx="5096">
                  <c:v>3357.6997198642198</c:v>
                </c:pt>
                <c:pt idx="5097">
                  <c:v>3422.09772302904</c:v>
                </c:pt>
                <c:pt idx="5098">
                  <c:v>2889.6903041058799</c:v>
                </c:pt>
                <c:pt idx="5099">
                  <c:v>3148.7997591776898</c:v>
                </c:pt>
                <c:pt idx="5100">
                  <c:v>3056.3268573835599</c:v>
                </c:pt>
                <c:pt idx="5101">
                  <c:v>5559.1125627157699</c:v>
                </c:pt>
                <c:pt idx="5102">
                  <c:v>5310.0305928072503</c:v>
                </c:pt>
                <c:pt idx="5103">
                  <c:v>7226.9630831603099</c:v>
                </c:pt>
                <c:pt idx="5104">
                  <c:v>7106.1884369112004</c:v>
                </c:pt>
                <c:pt idx="5105">
                  <c:v>3022.8546760271902</c:v>
                </c:pt>
                <c:pt idx="5106">
                  <c:v>3696.7039878957698</c:v>
                </c:pt>
                <c:pt idx="5107">
                  <c:v>1874.81478798325</c:v>
                </c:pt>
                <c:pt idx="5108">
                  <c:v>1411.02998749172</c:v>
                </c:pt>
                <c:pt idx="5109">
                  <c:v>1197.6282913708001</c:v>
                </c:pt>
                <c:pt idx="5110">
                  <c:v>980.30331577258903</c:v>
                </c:pt>
                <c:pt idx="5111">
                  <c:v>840.41632898650903</c:v>
                </c:pt>
                <c:pt idx="5112">
                  <c:v>732.48103102753998</c:v>
                </c:pt>
                <c:pt idx="5113">
                  <c:v>639.76339127630297</c:v>
                </c:pt>
                <c:pt idx="5114">
                  <c:v>566.23243295454699</c:v>
                </c:pt>
                <c:pt idx="5115">
                  <c:v>523.95760178578496</c:v>
                </c:pt>
                <c:pt idx="5116">
                  <c:v>493.968948205505</c:v>
                </c:pt>
                <c:pt idx="5117">
                  <c:v>468.36702750668201</c:v>
                </c:pt>
                <c:pt idx="5118">
                  <c:v>472.17676396167002</c:v>
                </c:pt>
                <c:pt idx="5119">
                  <c:v>1715.1020431874001</c:v>
                </c:pt>
                <c:pt idx="5120">
                  <c:v>1737.50626966763</c:v>
                </c:pt>
                <c:pt idx="5121">
                  <c:v>2398.1979972584199</c:v>
                </c:pt>
                <c:pt idx="5122">
                  <c:v>3688.1299243659601</c:v>
                </c:pt>
                <c:pt idx="5123">
                  <c:v>3380.3368376880599</c:v>
                </c:pt>
                <c:pt idx="5124">
                  <c:v>3148.6558552197998</c:v>
                </c:pt>
                <c:pt idx="5125">
                  <c:v>2853.14454824104</c:v>
                </c:pt>
                <c:pt idx="5126">
                  <c:v>4759.3786726434901</c:v>
                </c:pt>
                <c:pt idx="5127">
                  <c:v>6974.5039331349499</c:v>
                </c:pt>
                <c:pt idx="5128">
                  <c:v>6215.90313068043</c:v>
                </c:pt>
                <c:pt idx="5129">
                  <c:v>5006.7601901653097</c:v>
                </c:pt>
                <c:pt idx="5130">
                  <c:v>3290.6663362501299</c:v>
                </c:pt>
                <c:pt idx="5131">
                  <c:v>1792.0651788120299</c:v>
                </c:pt>
                <c:pt idx="5132">
                  <c:v>1357.64969487389</c:v>
                </c:pt>
                <c:pt idx="5133">
                  <c:v>1195.2015148954699</c:v>
                </c:pt>
                <c:pt idx="5134">
                  <c:v>950.54046522866599</c:v>
                </c:pt>
                <c:pt idx="5135">
                  <c:v>831.25217753467496</c:v>
                </c:pt>
                <c:pt idx="5136">
                  <c:v>712.45268092783704</c:v>
                </c:pt>
                <c:pt idx="5137">
                  <c:v>611.49643783319095</c:v>
                </c:pt>
                <c:pt idx="5138">
                  <c:v>542.33100575077106</c:v>
                </c:pt>
                <c:pt idx="5139">
                  <c:v>486.64367041618198</c:v>
                </c:pt>
                <c:pt idx="5140">
                  <c:v>435.266649515658</c:v>
                </c:pt>
                <c:pt idx="5141">
                  <c:v>386.17711433325798</c:v>
                </c:pt>
                <c:pt idx="5142">
                  <c:v>379.54068655884799</c:v>
                </c:pt>
                <c:pt idx="5143">
                  <c:v>427.39897988386701</c:v>
                </c:pt>
                <c:pt idx="5144">
                  <c:v>566.73644406823405</c:v>
                </c:pt>
                <c:pt idx="5145">
                  <c:v>724.44327855930703</c:v>
                </c:pt>
                <c:pt idx="5146">
                  <c:v>1646.66845974117</c:v>
                </c:pt>
                <c:pt idx="5147">
                  <c:v>1103.25376719769</c:v>
                </c:pt>
                <c:pt idx="5148">
                  <c:v>1018.1904771040601</c:v>
                </c:pt>
                <c:pt idx="5149">
                  <c:v>1100.6321932047099</c:v>
                </c:pt>
                <c:pt idx="5150">
                  <c:v>1080.4325743613899</c:v>
                </c:pt>
                <c:pt idx="5151">
                  <c:v>1566.7244321727701</c:v>
                </c:pt>
                <c:pt idx="5152">
                  <c:v>1788.65122819011</c:v>
                </c:pt>
                <c:pt idx="5153">
                  <c:v>1574.30463941071</c:v>
                </c:pt>
                <c:pt idx="5154">
                  <c:v>1354.3923128768899</c:v>
                </c:pt>
                <c:pt idx="5155">
                  <c:v>988.42898794544703</c:v>
                </c:pt>
                <c:pt idx="5156">
                  <c:v>664.81245145539106</c:v>
                </c:pt>
                <c:pt idx="5157">
                  <c:v>577.30577098555705</c:v>
                </c:pt>
                <c:pt idx="5158">
                  <c:v>551.787229558425</c:v>
                </c:pt>
                <c:pt idx="5159">
                  <c:v>509.61756104351298</c:v>
                </c:pt>
                <c:pt idx="5160">
                  <c:v>470.21910038214003</c:v>
                </c:pt>
                <c:pt idx="5161">
                  <c:v>439.92187423205399</c:v>
                </c:pt>
                <c:pt idx="5162">
                  <c:v>410.829921413862</c:v>
                </c:pt>
                <c:pt idx="5163">
                  <c:v>383.200591089743</c:v>
                </c:pt>
                <c:pt idx="5164">
                  <c:v>362.53328665713099</c:v>
                </c:pt>
                <c:pt idx="5165">
                  <c:v>340.86939673141899</c:v>
                </c:pt>
                <c:pt idx="5166">
                  <c:v>358.99158834755502</c:v>
                </c:pt>
                <c:pt idx="5167">
                  <c:v>444.06242775303599</c:v>
                </c:pt>
                <c:pt idx="5168">
                  <c:v>680.41726937584303</c:v>
                </c:pt>
                <c:pt idx="5169">
                  <c:v>750.35153129845901</c:v>
                </c:pt>
                <c:pt idx="5170">
                  <c:v>1392.2861689347801</c:v>
                </c:pt>
                <c:pt idx="5171">
                  <c:v>1872.7500565481701</c:v>
                </c:pt>
                <c:pt idx="5172">
                  <c:v>2000.625149173</c:v>
                </c:pt>
                <c:pt idx="5173">
                  <c:v>4645.46266296669</c:v>
                </c:pt>
                <c:pt idx="5174">
                  <c:v>2513.25797865607</c:v>
                </c:pt>
                <c:pt idx="5175">
                  <c:v>1995.5539164485299</c:v>
                </c:pt>
                <c:pt idx="5176">
                  <c:v>1790.6206458636</c:v>
                </c:pt>
                <c:pt idx="5177">
                  <c:v>1511.7089986485801</c:v>
                </c:pt>
                <c:pt idx="5178">
                  <c:v>1253.50525086775</c:v>
                </c:pt>
                <c:pt idx="5179">
                  <c:v>988.51466634936901</c:v>
                </c:pt>
                <c:pt idx="5180">
                  <c:v>822.75916450718501</c:v>
                </c:pt>
                <c:pt idx="5181">
                  <c:v>725.76549178752998</c:v>
                </c:pt>
                <c:pt idx="5182">
                  <c:v>659.329720238101</c:v>
                </c:pt>
                <c:pt idx="5183">
                  <c:v>610.753678405919</c:v>
                </c:pt>
                <c:pt idx="5184">
                  <c:v>571.14994567838505</c:v>
                </c:pt>
                <c:pt idx="5185">
                  <c:v>539.04298661599501</c:v>
                </c:pt>
                <c:pt idx="5186">
                  <c:v>506.86631303496398</c:v>
                </c:pt>
                <c:pt idx="5187">
                  <c:v>482.04564321507399</c:v>
                </c:pt>
                <c:pt idx="5188">
                  <c:v>461.72317420333297</c:v>
                </c:pt>
                <c:pt idx="5189">
                  <c:v>444.47960680919198</c:v>
                </c:pt>
                <c:pt idx="5190">
                  <c:v>447.09803295866197</c:v>
                </c:pt>
                <c:pt idx="5191">
                  <c:v>1650.8491402745301</c:v>
                </c:pt>
                <c:pt idx="5192">
                  <c:v>2067.42303477832</c:v>
                </c:pt>
                <c:pt idx="5193">
                  <c:v>2160.2148605594298</c:v>
                </c:pt>
                <c:pt idx="5194">
                  <c:v>2426.15827386706</c:v>
                </c:pt>
                <c:pt idx="5195">
                  <c:v>2754.72877546569</c:v>
                </c:pt>
                <c:pt idx="5196">
                  <c:v>3697.7289483167801</c:v>
                </c:pt>
                <c:pt idx="5197">
                  <c:v>7187.8679929343198</c:v>
                </c:pt>
                <c:pt idx="5198">
                  <c:v>7742.1490922314297</c:v>
                </c:pt>
                <c:pt idx="5199">
                  <c:v>5238.2799632493497</c:v>
                </c:pt>
                <c:pt idx="5200">
                  <c:v>5956.6131731158603</c:v>
                </c:pt>
                <c:pt idx="5201">
                  <c:v>2753.2470439754702</c:v>
                </c:pt>
                <c:pt idx="5202">
                  <c:v>3625.9969661254499</c:v>
                </c:pt>
                <c:pt idx="5203">
                  <c:v>2561.4143662217498</c:v>
                </c:pt>
                <c:pt idx="5204">
                  <c:v>1679.01047222025</c:v>
                </c:pt>
                <c:pt idx="5205">
                  <c:v>1222.01432917171</c:v>
                </c:pt>
                <c:pt idx="5206">
                  <c:v>918.49926699735397</c:v>
                </c:pt>
                <c:pt idx="5207">
                  <c:v>737.43213085450498</c:v>
                </c:pt>
                <c:pt idx="5208">
                  <c:v>627.65110424044599</c:v>
                </c:pt>
                <c:pt idx="5209">
                  <c:v>570.05977952280705</c:v>
                </c:pt>
                <c:pt idx="5210">
                  <c:v>524.71511534299202</c:v>
                </c:pt>
                <c:pt idx="5211">
                  <c:v>488.196891426614</c:v>
                </c:pt>
                <c:pt idx="5212">
                  <c:v>458.43077353022397</c:v>
                </c:pt>
                <c:pt idx="5213">
                  <c:v>433.60205942269499</c:v>
                </c:pt>
                <c:pt idx="5214">
                  <c:v>414.67439935820698</c:v>
                </c:pt>
                <c:pt idx="5215">
                  <c:v>1371.47507199607</c:v>
                </c:pt>
                <c:pt idx="5216">
                  <c:v>1567.1746554149499</c:v>
                </c:pt>
                <c:pt idx="5217">
                  <c:v>3749.6468018353698</c:v>
                </c:pt>
                <c:pt idx="5218">
                  <c:v>4717.8716169584604</c:v>
                </c:pt>
                <c:pt idx="5219">
                  <c:v>5563.8275057329502</c:v>
                </c:pt>
                <c:pt idx="5220">
                  <c:v>5174.5432441879302</c:v>
                </c:pt>
                <c:pt idx="5221">
                  <c:v>4825.6200927469499</c:v>
                </c:pt>
                <c:pt idx="5222">
                  <c:v>6445.1627934125299</c:v>
                </c:pt>
                <c:pt idx="5223">
                  <c:v>6668.6453410818704</c:v>
                </c:pt>
                <c:pt idx="5224">
                  <c:v>7248.6683457585104</c:v>
                </c:pt>
                <c:pt idx="5225">
                  <c:v>3392.4280123907902</c:v>
                </c:pt>
                <c:pt idx="5226">
                  <c:v>4205.7551360321504</c:v>
                </c:pt>
                <c:pt idx="5227">
                  <c:v>2485.4776884205498</c:v>
                </c:pt>
                <c:pt idx="5228">
                  <c:v>1536.85800130393</c:v>
                </c:pt>
                <c:pt idx="5229">
                  <c:v>1442.9581618654599</c:v>
                </c:pt>
                <c:pt idx="5230">
                  <c:v>1078.2275839639699</c:v>
                </c:pt>
                <c:pt idx="5231">
                  <c:v>859.07140881139696</c:v>
                </c:pt>
                <c:pt idx="5232">
                  <c:v>736.75588364622104</c:v>
                </c:pt>
                <c:pt idx="5233">
                  <c:v>653.59830439105497</c:v>
                </c:pt>
                <c:pt idx="5234">
                  <c:v>595.07133380000903</c:v>
                </c:pt>
                <c:pt idx="5235">
                  <c:v>558.85758038489905</c:v>
                </c:pt>
                <c:pt idx="5236">
                  <c:v>532.074638855692</c:v>
                </c:pt>
                <c:pt idx="5237">
                  <c:v>512.56646224342705</c:v>
                </c:pt>
                <c:pt idx="5238">
                  <c:v>540.53981912959796</c:v>
                </c:pt>
                <c:pt idx="5239">
                  <c:v>1893.20995253558</c:v>
                </c:pt>
                <c:pt idx="5240">
                  <c:v>1849.24026962635</c:v>
                </c:pt>
                <c:pt idx="5241">
                  <c:v>2228.9857845153601</c:v>
                </c:pt>
                <c:pt idx="5242">
                  <c:v>2504.9282988965601</c:v>
                </c:pt>
                <c:pt idx="5243">
                  <c:v>2614.9627345724698</c:v>
                </c:pt>
                <c:pt idx="5244">
                  <c:v>2616.5817097578602</c:v>
                </c:pt>
                <c:pt idx="5245">
                  <c:v>3784.5664999997198</c:v>
                </c:pt>
                <c:pt idx="5246">
                  <c:v>3214.6888145142798</c:v>
                </c:pt>
                <c:pt idx="5247">
                  <c:v>2413.16968295776</c:v>
                </c:pt>
                <c:pt idx="5248">
                  <c:v>2525.9727869591602</c:v>
                </c:pt>
                <c:pt idx="5249">
                  <c:v>2438.5680712900198</c:v>
                </c:pt>
                <c:pt idx="5250">
                  <c:v>2054.0206704479901</c:v>
                </c:pt>
                <c:pt idx="5251">
                  <c:v>1859.6369425058499</c:v>
                </c:pt>
                <c:pt idx="5252">
                  <c:v>1041.70083134827</c:v>
                </c:pt>
                <c:pt idx="5253">
                  <c:v>896.084620477209</c:v>
                </c:pt>
                <c:pt idx="5254">
                  <c:v>787.93703826960495</c:v>
                </c:pt>
                <c:pt idx="5255">
                  <c:v>735.45619983091399</c:v>
                </c:pt>
                <c:pt idx="5256">
                  <c:v>664.29092971034504</c:v>
                </c:pt>
                <c:pt idx="5257">
                  <c:v>608.817952018146</c:v>
                </c:pt>
                <c:pt idx="5258">
                  <c:v>569.07684771063396</c:v>
                </c:pt>
                <c:pt idx="5259">
                  <c:v>533.39029519842904</c:v>
                </c:pt>
                <c:pt idx="5260">
                  <c:v>500.909584378099</c:v>
                </c:pt>
                <c:pt idx="5261">
                  <c:v>470.93913646516302</c:v>
                </c:pt>
                <c:pt idx="5262">
                  <c:v>435.76108474135498</c:v>
                </c:pt>
                <c:pt idx="5263">
                  <c:v>1735.9689993684899</c:v>
                </c:pt>
                <c:pt idx="5264">
                  <c:v>1574.23977965568</c:v>
                </c:pt>
                <c:pt idx="5265">
                  <c:v>3378.0712335103899</c:v>
                </c:pt>
                <c:pt idx="5266">
                  <c:v>3606.0990795885</c:v>
                </c:pt>
                <c:pt idx="5267">
                  <c:v>3274.0650905472098</c:v>
                </c:pt>
                <c:pt idx="5268">
                  <c:v>3131.0240065209</c:v>
                </c:pt>
                <c:pt idx="5269">
                  <c:v>3213.5536851327101</c:v>
                </c:pt>
                <c:pt idx="5270">
                  <c:v>4854.3700468960396</c:v>
                </c:pt>
                <c:pt idx="5271">
                  <c:v>6933.0960179972199</c:v>
                </c:pt>
                <c:pt idx="5272">
                  <c:v>5831.8469521582501</c:v>
                </c:pt>
                <c:pt idx="5273">
                  <c:v>5338.1076016078296</c:v>
                </c:pt>
                <c:pt idx="5274">
                  <c:v>4661.4736630136704</c:v>
                </c:pt>
                <c:pt idx="5275">
                  <c:v>1709.1087737585699</c:v>
                </c:pt>
                <c:pt idx="5276">
                  <c:v>982.01593938335304</c:v>
                </c:pt>
                <c:pt idx="5277">
                  <c:v>643.92864150865705</c:v>
                </c:pt>
                <c:pt idx="5278">
                  <c:v>588.80353333123401</c:v>
                </c:pt>
                <c:pt idx="5279">
                  <c:v>516.96388141517104</c:v>
                </c:pt>
                <c:pt idx="5280">
                  <c:v>474.11171719753798</c:v>
                </c:pt>
                <c:pt idx="5281">
                  <c:v>445.63848545162602</c:v>
                </c:pt>
                <c:pt idx="5282">
                  <c:v>424.64919544335999</c:v>
                </c:pt>
                <c:pt idx="5283">
                  <c:v>409.674358178587</c:v>
                </c:pt>
                <c:pt idx="5284">
                  <c:v>399.43702587522102</c:v>
                </c:pt>
                <c:pt idx="5285">
                  <c:v>293.94533534093199</c:v>
                </c:pt>
                <c:pt idx="5286">
                  <c:v>252.86796479127801</c:v>
                </c:pt>
                <c:pt idx="5287">
                  <c:v>1287.7398424333501</c:v>
                </c:pt>
                <c:pt idx="5288">
                  <c:v>1449.5425596743601</c:v>
                </c:pt>
                <c:pt idx="5289">
                  <c:v>594.26206574355695</c:v>
                </c:pt>
                <c:pt idx="5290">
                  <c:v>0</c:v>
                </c:pt>
                <c:pt idx="5291">
                  <c:v>2296.0159395863898</c:v>
                </c:pt>
                <c:pt idx="5292">
                  <c:v>1988.65769804818</c:v>
                </c:pt>
                <c:pt idx="5293">
                  <c:v>1551.5532973444101</c:v>
                </c:pt>
                <c:pt idx="5294">
                  <c:v>2374.9013188068898</c:v>
                </c:pt>
                <c:pt idx="5295">
                  <c:v>3376.3700681149298</c:v>
                </c:pt>
                <c:pt idx="5296">
                  <c:v>4252.84690751988</c:v>
                </c:pt>
                <c:pt idx="5297">
                  <c:v>2105.5639450153299</c:v>
                </c:pt>
                <c:pt idx="5298">
                  <c:v>1924.93144880861</c:v>
                </c:pt>
                <c:pt idx="5299">
                  <c:v>1642.1879936978801</c:v>
                </c:pt>
                <c:pt idx="5300">
                  <c:v>776.71958088204099</c:v>
                </c:pt>
                <c:pt idx="5301">
                  <c:v>634.00246998983198</c:v>
                </c:pt>
                <c:pt idx="5302">
                  <c:v>576.32867812636505</c:v>
                </c:pt>
                <c:pt idx="5303">
                  <c:v>508.73988136030698</c:v>
                </c:pt>
                <c:pt idx="5304">
                  <c:v>468.105063136887</c:v>
                </c:pt>
                <c:pt idx="5305">
                  <c:v>431.11823845692999</c:v>
                </c:pt>
                <c:pt idx="5306">
                  <c:v>408.56188168550801</c:v>
                </c:pt>
                <c:pt idx="5307">
                  <c:v>394.53533813506601</c:v>
                </c:pt>
                <c:pt idx="5308">
                  <c:v>377.96442882736102</c:v>
                </c:pt>
                <c:pt idx="5309">
                  <c:v>365.92772219002399</c:v>
                </c:pt>
                <c:pt idx="5310">
                  <c:v>377.68775425748299</c:v>
                </c:pt>
                <c:pt idx="5311">
                  <c:v>459.81108989939497</c:v>
                </c:pt>
                <c:pt idx="5312">
                  <c:v>663.30254678258098</c:v>
                </c:pt>
                <c:pt idx="5313">
                  <c:v>973.59888244445199</c:v>
                </c:pt>
                <c:pt idx="5314">
                  <c:v>2511.1256447034398</c:v>
                </c:pt>
                <c:pt idx="5315">
                  <c:v>2116.4846472120398</c:v>
                </c:pt>
                <c:pt idx="5316">
                  <c:v>1497.84400007003</c:v>
                </c:pt>
                <c:pt idx="5317">
                  <c:v>1979.4826449422101</c:v>
                </c:pt>
                <c:pt idx="5318">
                  <c:v>1901.02823895915</c:v>
                </c:pt>
                <c:pt idx="5319">
                  <c:v>1965.3795175540299</c:v>
                </c:pt>
                <c:pt idx="5320">
                  <c:v>1946.3701975235899</c:v>
                </c:pt>
                <c:pt idx="5321">
                  <c:v>1509.2359529722801</c:v>
                </c:pt>
                <c:pt idx="5322">
                  <c:v>1276.6898558452999</c:v>
                </c:pt>
                <c:pt idx="5323">
                  <c:v>1002.54558198798</c:v>
                </c:pt>
                <c:pt idx="5324">
                  <c:v>796.53696566946803</c:v>
                </c:pt>
                <c:pt idx="5325">
                  <c:v>685.17373968872801</c:v>
                </c:pt>
                <c:pt idx="5326">
                  <c:v>614.16937319356202</c:v>
                </c:pt>
                <c:pt idx="5327">
                  <c:v>562.94051269626596</c:v>
                </c:pt>
                <c:pt idx="5328">
                  <c:v>516.23157442477805</c:v>
                </c:pt>
                <c:pt idx="5329">
                  <c:v>481.62256447972402</c:v>
                </c:pt>
                <c:pt idx="5330">
                  <c:v>448.77116218827899</c:v>
                </c:pt>
                <c:pt idx="5331">
                  <c:v>418.06016855247498</c:v>
                </c:pt>
                <c:pt idx="5332">
                  <c:v>395.07681324370998</c:v>
                </c:pt>
                <c:pt idx="5333">
                  <c:v>266.230811377343</c:v>
                </c:pt>
                <c:pt idx="5334">
                  <c:v>275.39590130508202</c:v>
                </c:pt>
                <c:pt idx="5335">
                  <c:v>350.27336911817503</c:v>
                </c:pt>
                <c:pt idx="5336">
                  <c:v>440.58407173719201</c:v>
                </c:pt>
                <c:pt idx="5337">
                  <c:v>686.23618329075305</c:v>
                </c:pt>
                <c:pt idx="5338">
                  <c:v>1020.48779918482</c:v>
                </c:pt>
                <c:pt idx="5339">
                  <c:v>1364.7607001106601</c:v>
                </c:pt>
                <c:pt idx="5340">
                  <c:v>1486.5072883846301</c:v>
                </c:pt>
                <c:pt idx="5341">
                  <c:v>1353.6026901187099</c:v>
                </c:pt>
                <c:pt idx="5342">
                  <c:v>1524.3042158993801</c:v>
                </c:pt>
                <c:pt idx="5343">
                  <c:v>1466.13668031049</c:v>
                </c:pt>
                <c:pt idx="5344">
                  <c:v>1278.0076738483599</c:v>
                </c:pt>
                <c:pt idx="5345">
                  <c:v>1072.33367485228</c:v>
                </c:pt>
                <c:pt idx="5346">
                  <c:v>903.907646345834</c:v>
                </c:pt>
                <c:pt idx="5347">
                  <c:v>787.30199718353299</c:v>
                </c:pt>
                <c:pt idx="5348">
                  <c:v>691.18408927008704</c:v>
                </c:pt>
                <c:pt idx="5349">
                  <c:v>597.48613745139096</c:v>
                </c:pt>
                <c:pt idx="5350">
                  <c:v>502.37149666429599</c:v>
                </c:pt>
                <c:pt idx="5351">
                  <c:v>411.07039895814</c:v>
                </c:pt>
                <c:pt idx="5352">
                  <c:v>356.75133746944402</c:v>
                </c:pt>
                <c:pt idx="5353">
                  <c:v>324.75623319144597</c:v>
                </c:pt>
                <c:pt idx="5354">
                  <c:v>302.094378187085</c:v>
                </c:pt>
                <c:pt idx="5355">
                  <c:v>286.170980909175</c:v>
                </c:pt>
                <c:pt idx="5356">
                  <c:v>274.84451260594199</c:v>
                </c:pt>
                <c:pt idx="5357">
                  <c:v>212.93675702542001</c:v>
                </c:pt>
                <c:pt idx="5358">
                  <c:v>195.14203567559099</c:v>
                </c:pt>
                <c:pt idx="5359">
                  <c:v>1212.48393680802</c:v>
                </c:pt>
                <c:pt idx="5360">
                  <c:v>1309.05506990907</c:v>
                </c:pt>
                <c:pt idx="5361">
                  <c:v>1413.32278985783</c:v>
                </c:pt>
                <c:pt idx="5362">
                  <c:v>1526.7863483001099</c:v>
                </c:pt>
                <c:pt idx="5363">
                  <c:v>2677.8434540201401</c:v>
                </c:pt>
                <c:pt idx="5364">
                  <c:v>2526.6528640073702</c:v>
                </c:pt>
                <c:pt idx="5365">
                  <c:v>2928.7703386291701</c:v>
                </c:pt>
                <c:pt idx="5366">
                  <c:v>2521.5392323393298</c:v>
                </c:pt>
                <c:pt idx="5367">
                  <c:v>2428.4833536860501</c:v>
                </c:pt>
                <c:pt idx="5368">
                  <c:v>2261.8213544918299</c:v>
                </c:pt>
                <c:pt idx="5369">
                  <c:v>1850.0194974322101</c:v>
                </c:pt>
                <c:pt idx="5370">
                  <c:v>1661.81618935744</c:v>
                </c:pt>
                <c:pt idx="5371">
                  <c:v>1298.78008730376</c:v>
                </c:pt>
                <c:pt idx="5372">
                  <c:v>322.25801231149899</c:v>
                </c:pt>
                <c:pt idx="5373">
                  <c:v>227.66441052905199</c:v>
                </c:pt>
                <c:pt idx="5374">
                  <c:v>169.410355413834</c:v>
                </c:pt>
                <c:pt idx="5375">
                  <c:v>101.59313729677601</c:v>
                </c:pt>
                <c:pt idx="5376">
                  <c:v>61.732168911829802</c:v>
                </c:pt>
                <c:pt idx="5377">
                  <c:v>40.407383042505202</c:v>
                </c:pt>
                <c:pt idx="5378">
                  <c:v>25.5662067553085</c:v>
                </c:pt>
                <c:pt idx="5379">
                  <c:v>20.301883726046899</c:v>
                </c:pt>
                <c:pt idx="5380">
                  <c:v>18.609765867481901</c:v>
                </c:pt>
                <c:pt idx="5381">
                  <c:v>0</c:v>
                </c:pt>
                <c:pt idx="5382">
                  <c:v>11.574083712668401</c:v>
                </c:pt>
                <c:pt idx="5383">
                  <c:v>1046.5304483053101</c:v>
                </c:pt>
                <c:pt idx="5384">
                  <c:v>1260.06245489656</c:v>
                </c:pt>
                <c:pt idx="5385">
                  <c:v>1360.5309180172601</c:v>
                </c:pt>
                <c:pt idx="5386">
                  <c:v>3133.2234904259399</c:v>
                </c:pt>
                <c:pt idx="5387">
                  <c:v>3271.6204812583101</c:v>
                </c:pt>
                <c:pt idx="5388">
                  <c:v>2289.7123901816499</c:v>
                </c:pt>
                <c:pt idx="5389">
                  <c:v>2299.59759287626</c:v>
                </c:pt>
                <c:pt idx="5390">
                  <c:v>1874.8245196417699</c:v>
                </c:pt>
                <c:pt idx="5391">
                  <c:v>2680.0535040527898</c:v>
                </c:pt>
                <c:pt idx="5392">
                  <c:v>3419.31277678273</c:v>
                </c:pt>
                <c:pt idx="5393">
                  <c:v>1363.98824572941</c:v>
                </c:pt>
                <c:pt idx="5394">
                  <c:v>1686.31667375235</c:v>
                </c:pt>
                <c:pt idx="5395">
                  <c:v>1983.61242201542</c:v>
                </c:pt>
                <c:pt idx="5396">
                  <c:v>629.054672935692</c:v>
                </c:pt>
                <c:pt idx="5397">
                  <c:v>396.72626120918198</c:v>
                </c:pt>
                <c:pt idx="5398">
                  <c:v>258.81430902704602</c:v>
                </c:pt>
                <c:pt idx="5399">
                  <c:v>151.640398423665</c:v>
                </c:pt>
                <c:pt idx="5400">
                  <c:v>98.257977899643393</c:v>
                </c:pt>
                <c:pt idx="5401">
                  <c:v>75.0897037461487</c:v>
                </c:pt>
                <c:pt idx="5402">
                  <c:v>60.252102397954097</c:v>
                </c:pt>
                <c:pt idx="5403">
                  <c:v>49.0717504111729</c:v>
                </c:pt>
                <c:pt idx="5404">
                  <c:v>41.853595383382498</c:v>
                </c:pt>
                <c:pt idx="5405">
                  <c:v>37.964553823485701</c:v>
                </c:pt>
                <c:pt idx="5406">
                  <c:v>34.141078611302099</c:v>
                </c:pt>
                <c:pt idx="5407">
                  <c:v>1193.6553196739301</c:v>
                </c:pt>
                <c:pt idx="5408">
                  <c:v>2375.0245467539498</c:v>
                </c:pt>
                <c:pt idx="5409">
                  <c:v>1989.16428245203</c:v>
                </c:pt>
                <c:pt idx="5410">
                  <c:v>2658.9573441009602</c:v>
                </c:pt>
                <c:pt idx="5411">
                  <c:v>2541.7614760305901</c:v>
                </c:pt>
                <c:pt idx="5412">
                  <c:v>2745.6272716502599</c:v>
                </c:pt>
                <c:pt idx="5413">
                  <c:v>3636.0009195289799</c:v>
                </c:pt>
                <c:pt idx="5414">
                  <c:v>2605.1652956686899</c:v>
                </c:pt>
                <c:pt idx="5415">
                  <c:v>2631.9088857728002</c:v>
                </c:pt>
                <c:pt idx="5416">
                  <c:v>2011.4003338679499</c:v>
                </c:pt>
                <c:pt idx="5417">
                  <c:v>1504.8227151093599</c:v>
                </c:pt>
                <c:pt idx="5418">
                  <c:v>974.13633454635897</c:v>
                </c:pt>
                <c:pt idx="5419">
                  <c:v>289.06019406676</c:v>
                </c:pt>
                <c:pt idx="5420">
                  <c:v>0</c:v>
                </c:pt>
                <c:pt idx="5421">
                  <c:v>0</c:v>
                </c:pt>
                <c:pt idx="5422">
                  <c:v>0</c:v>
                </c:pt>
                <c:pt idx="5423">
                  <c:v>0</c:v>
                </c:pt>
                <c:pt idx="5424">
                  <c:v>0</c:v>
                </c:pt>
                <c:pt idx="5425">
                  <c:v>0</c:v>
                </c:pt>
                <c:pt idx="5426">
                  <c:v>0</c:v>
                </c:pt>
                <c:pt idx="5427">
                  <c:v>0</c:v>
                </c:pt>
                <c:pt idx="5428">
                  <c:v>72.588898472981001</c:v>
                </c:pt>
                <c:pt idx="5429">
                  <c:v>127.474431010443</c:v>
                </c:pt>
                <c:pt idx="5430">
                  <c:v>213.42812668684201</c:v>
                </c:pt>
                <c:pt idx="5431">
                  <c:v>1900.0194675800999</c:v>
                </c:pt>
                <c:pt idx="5432">
                  <c:v>1992.25638525933</c:v>
                </c:pt>
                <c:pt idx="5433">
                  <c:v>2119.7497863144899</c:v>
                </c:pt>
                <c:pt idx="5434">
                  <c:v>2680.4316192421502</c:v>
                </c:pt>
                <c:pt idx="5435">
                  <c:v>3155.4789834260901</c:v>
                </c:pt>
                <c:pt idx="5436">
                  <c:v>2758.5779771045</c:v>
                </c:pt>
                <c:pt idx="5437">
                  <c:v>6636.1470184857599</c:v>
                </c:pt>
                <c:pt idx="5438">
                  <c:v>6435.4075427991202</c:v>
                </c:pt>
                <c:pt idx="5439">
                  <c:v>5276.2205949938598</c:v>
                </c:pt>
                <c:pt idx="5440">
                  <c:v>3992.6679372735398</c:v>
                </c:pt>
                <c:pt idx="5441">
                  <c:v>2455.3106079835902</c:v>
                </c:pt>
                <c:pt idx="5442">
                  <c:v>2029.9421554630301</c:v>
                </c:pt>
                <c:pt idx="5443">
                  <c:v>1906.1038962155901</c:v>
                </c:pt>
                <c:pt idx="5444">
                  <c:v>1008.25972053267</c:v>
                </c:pt>
                <c:pt idx="5445">
                  <c:v>807.490846612989</c:v>
                </c:pt>
                <c:pt idx="5446">
                  <c:v>641.33121088479902</c:v>
                </c:pt>
                <c:pt idx="5447">
                  <c:v>526.208737313646</c:v>
                </c:pt>
                <c:pt idx="5448">
                  <c:v>466.94037172979398</c:v>
                </c:pt>
                <c:pt idx="5449">
                  <c:v>428.25718161840302</c:v>
                </c:pt>
                <c:pt idx="5450">
                  <c:v>395.87303438916598</c:v>
                </c:pt>
                <c:pt idx="5451">
                  <c:v>371.834998909641</c:v>
                </c:pt>
                <c:pt idx="5452">
                  <c:v>351.57043994736102</c:v>
                </c:pt>
                <c:pt idx="5453">
                  <c:v>236.73825691523299</c:v>
                </c:pt>
                <c:pt idx="5454">
                  <c:v>244.839257776045</c:v>
                </c:pt>
                <c:pt idx="5455">
                  <c:v>1495.0570211594199</c:v>
                </c:pt>
                <c:pt idx="5456">
                  <c:v>1676.06157735998</c:v>
                </c:pt>
                <c:pt idx="5457">
                  <c:v>1673.4173285479301</c:v>
                </c:pt>
                <c:pt idx="5458">
                  <c:v>3806.6651991138501</c:v>
                </c:pt>
                <c:pt idx="5459">
                  <c:v>3086.4540499407499</c:v>
                </c:pt>
                <c:pt idx="5460">
                  <c:v>4404.8296196712699</c:v>
                </c:pt>
                <c:pt idx="5461">
                  <c:v>4406.1587510828504</c:v>
                </c:pt>
                <c:pt idx="5462">
                  <c:v>4873.0412884327397</c:v>
                </c:pt>
                <c:pt idx="5463">
                  <c:v>3041.4620442321998</c:v>
                </c:pt>
                <c:pt idx="5464">
                  <c:v>2917.7438800720101</c:v>
                </c:pt>
                <c:pt idx="5465">
                  <c:v>2389.5739078956799</c:v>
                </c:pt>
                <c:pt idx="5466">
                  <c:v>4507.9426506605996</c:v>
                </c:pt>
                <c:pt idx="5467">
                  <c:v>1449.7898757043599</c:v>
                </c:pt>
                <c:pt idx="5468">
                  <c:v>1017.2094640287499</c:v>
                </c:pt>
                <c:pt idx="5469">
                  <c:v>818.85302853512599</c:v>
                </c:pt>
                <c:pt idx="5470">
                  <c:v>670.77203986811799</c:v>
                </c:pt>
                <c:pt idx="5471">
                  <c:v>587.91537640406705</c:v>
                </c:pt>
                <c:pt idx="5472">
                  <c:v>486.651053589063</c:v>
                </c:pt>
                <c:pt idx="5473">
                  <c:v>413.619460180413</c:v>
                </c:pt>
                <c:pt idx="5474">
                  <c:v>372.32586852051298</c:v>
                </c:pt>
                <c:pt idx="5475">
                  <c:v>346.60249384502498</c:v>
                </c:pt>
                <c:pt idx="5476">
                  <c:v>325.26005657179297</c:v>
                </c:pt>
                <c:pt idx="5477">
                  <c:v>307.00968766947398</c:v>
                </c:pt>
                <c:pt idx="5478">
                  <c:v>300.06019978703</c:v>
                </c:pt>
                <c:pt idx="5479">
                  <c:v>326.24056029777603</c:v>
                </c:pt>
                <c:pt idx="5480">
                  <c:v>428.66238282146998</c:v>
                </c:pt>
                <c:pt idx="5481">
                  <c:v>565.10668125994198</c:v>
                </c:pt>
                <c:pt idx="5482">
                  <c:v>608.402892178206</c:v>
                </c:pt>
                <c:pt idx="5483">
                  <c:v>661.969479359606</c:v>
                </c:pt>
                <c:pt idx="5484">
                  <c:v>762.98610565124295</c:v>
                </c:pt>
                <c:pt idx="5485">
                  <c:v>824.88857873516599</c:v>
                </c:pt>
                <c:pt idx="5486">
                  <c:v>972.56414505673797</c:v>
                </c:pt>
                <c:pt idx="5487">
                  <c:v>928.509567770849</c:v>
                </c:pt>
                <c:pt idx="5488">
                  <c:v>795.80908833424701</c:v>
                </c:pt>
                <c:pt idx="5489">
                  <c:v>504.97798831960603</c:v>
                </c:pt>
                <c:pt idx="5490">
                  <c:v>386.16289870575002</c:v>
                </c:pt>
                <c:pt idx="5491">
                  <c:v>309.35183881767301</c:v>
                </c:pt>
                <c:pt idx="5492">
                  <c:v>162.361483563939</c:v>
                </c:pt>
                <c:pt idx="5493">
                  <c:v>126.391320485297</c:v>
                </c:pt>
                <c:pt idx="5494">
                  <c:v>144.689461647576</c:v>
                </c:pt>
                <c:pt idx="5495">
                  <c:v>113.906487637821</c:v>
                </c:pt>
                <c:pt idx="5496">
                  <c:v>124.56887008361799</c:v>
                </c:pt>
                <c:pt idx="5497">
                  <c:v>151.377188760499</c:v>
                </c:pt>
                <c:pt idx="5498">
                  <c:v>160.256381864703</c:v>
                </c:pt>
                <c:pt idx="5499">
                  <c:v>173.30945016456499</c:v>
                </c:pt>
                <c:pt idx="5500">
                  <c:v>185.12470033435301</c:v>
                </c:pt>
                <c:pt idx="5501">
                  <c:v>195.84108763043901</c:v>
                </c:pt>
                <c:pt idx="5502">
                  <c:v>181.08748613541701</c:v>
                </c:pt>
                <c:pt idx="5503">
                  <c:v>171.16668418138099</c:v>
                </c:pt>
                <c:pt idx="5504">
                  <c:v>122.761365109721</c:v>
                </c:pt>
                <c:pt idx="5505">
                  <c:v>218.49582906406499</c:v>
                </c:pt>
                <c:pt idx="5506">
                  <c:v>579.09410025632496</c:v>
                </c:pt>
                <c:pt idx="5507">
                  <c:v>1069.46579386658</c:v>
                </c:pt>
                <c:pt idx="5508">
                  <c:v>1427.49960274463</c:v>
                </c:pt>
                <c:pt idx="5509">
                  <c:v>4016.5053946918702</c:v>
                </c:pt>
                <c:pt idx="5510">
                  <c:v>1408.7103628657301</c:v>
                </c:pt>
                <c:pt idx="5511">
                  <c:v>1341.9671672789</c:v>
                </c:pt>
                <c:pt idx="5512">
                  <c:v>1814.8503945620901</c:v>
                </c:pt>
                <c:pt idx="5513">
                  <c:v>1454.4154113022801</c:v>
                </c:pt>
                <c:pt idx="5514">
                  <c:v>1439.26804645432</c:v>
                </c:pt>
                <c:pt idx="5515">
                  <c:v>1079.27552279458</c:v>
                </c:pt>
                <c:pt idx="5516">
                  <c:v>948.53218878743098</c:v>
                </c:pt>
                <c:pt idx="5517">
                  <c:v>848.36517514317495</c:v>
                </c:pt>
                <c:pt idx="5518">
                  <c:v>782.57118417878905</c:v>
                </c:pt>
                <c:pt idx="5519">
                  <c:v>728.49857978764305</c:v>
                </c:pt>
                <c:pt idx="5520">
                  <c:v>679.86917460079803</c:v>
                </c:pt>
                <c:pt idx="5521">
                  <c:v>636.80255943891598</c:v>
                </c:pt>
                <c:pt idx="5522">
                  <c:v>595.17944084486999</c:v>
                </c:pt>
                <c:pt idx="5523">
                  <c:v>556.086542580897</c:v>
                </c:pt>
                <c:pt idx="5524">
                  <c:v>519.76944575208404</c:v>
                </c:pt>
                <c:pt idx="5525">
                  <c:v>476.95830783065497</c:v>
                </c:pt>
                <c:pt idx="5526">
                  <c:v>437.288546292658</c:v>
                </c:pt>
                <c:pt idx="5527">
                  <c:v>1481.5073330059599</c:v>
                </c:pt>
                <c:pt idx="5528">
                  <c:v>1344.1991277918301</c:v>
                </c:pt>
                <c:pt idx="5529">
                  <c:v>1918.3644930934699</c:v>
                </c:pt>
                <c:pt idx="5530">
                  <c:v>3773.9586235974998</c:v>
                </c:pt>
                <c:pt idx="5531">
                  <c:v>2828.7604805778001</c:v>
                </c:pt>
                <c:pt idx="5532">
                  <c:v>2592.4196956409401</c:v>
                </c:pt>
                <c:pt idx="5533">
                  <c:v>2189.3471748614602</c:v>
                </c:pt>
                <c:pt idx="5534">
                  <c:v>1960.1997549882699</c:v>
                </c:pt>
                <c:pt idx="5535">
                  <c:v>2454.54885765981</c:v>
                </c:pt>
                <c:pt idx="5536">
                  <c:v>2561.35350803857</c:v>
                </c:pt>
                <c:pt idx="5537">
                  <c:v>1361.55111548687</c:v>
                </c:pt>
                <c:pt idx="5538">
                  <c:v>1260.6684731044099</c:v>
                </c:pt>
                <c:pt idx="5539">
                  <c:v>1224.13902635675</c:v>
                </c:pt>
                <c:pt idx="5540">
                  <c:v>362.59574986438002</c:v>
                </c:pt>
                <c:pt idx="5541">
                  <c:v>329.32165773551998</c:v>
                </c:pt>
                <c:pt idx="5542">
                  <c:v>342.37430931447801</c:v>
                </c:pt>
                <c:pt idx="5543">
                  <c:v>289.49703906669998</c:v>
                </c:pt>
                <c:pt idx="5544">
                  <c:v>255.24966267400501</c:v>
                </c:pt>
                <c:pt idx="5545">
                  <c:v>232.682177304883</c:v>
                </c:pt>
                <c:pt idx="5546">
                  <c:v>210.568976124475</c:v>
                </c:pt>
                <c:pt idx="5547">
                  <c:v>189.39314830783701</c:v>
                </c:pt>
                <c:pt idx="5548">
                  <c:v>174.28499096241501</c:v>
                </c:pt>
                <c:pt idx="5549">
                  <c:v>120.698379710032</c:v>
                </c:pt>
                <c:pt idx="5550">
                  <c:v>121.290812943969</c:v>
                </c:pt>
                <c:pt idx="5551">
                  <c:v>2208.58536155297</c:v>
                </c:pt>
                <c:pt idx="5552">
                  <c:v>1064.05273810977</c:v>
                </c:pt>
                <c:pt idx="5553">
                  <c:v>2685.3347327226502</c:v>
                </c:pt>
                <c:pt idx="5554">
                  <c:v>1963.7283056701301</c:v>
                </c:pt>
                <c:pt idx="5555">
                  <c:v>1834.57340222278</c:v>
                </c:pt>
                <c:pt idx="5556">
                  <c:v>1867.68772247623</c:v>
                </c:pt>
                <c:pt idx="5557">
                  <c:v>2677.0215573156202</c:v>
                </c:pt>
                <c:pt idx="5558">
                  <c:v>3561.9488432528101</c:v>
                </c:pt>
                <c:pt idx="5559">
                  <c:v>3706.0771799459999</c:v>
                </c:pt>
                <c:pt idx="5560">
                  <c:v>2095.8095985575201</c:v>
                </c:pt>
                <c:pt idx="5561">
                  <c:v>1470.71080285624</c:v>
                </c:pt>
                <c:pt idx="5562">
                  <c:v>1518.1331469122299</c:v>
                </c:pt>
                <c:pt idx="5563">
                  <c:v>1206.6316554970001</c:v>
                </c:pt>
                <c:pt idx="5564">
                  <c:v>443.1449720393</c:v>
                </c:pt>
                <c:pt idx="5565">
                  <c:v>328.65758927041799</c:v>
                </c:pt>
                <c:pt idx="5566">
                  <c:v>297.36477948273699</c:v>
                </c:pt>
                <c:pt idx="5567">
                  <c:v>283.23978382904102</c:v>
                </c:pt>
                <c:pt idx="5568">
                  <c:v>266.60477698552802</c:v>
                </c:pt>
                <c:pt idx="5569">
                  <c:v>253.64550031442101</c:v>
                </c:pt>
                <c:pt idx="5570">
                  <c:v>241.934804906625</c:v>
                </c:pt>
                <c:pt idx="5571">
                  <c:v>230.625281723326</c:v>
                </c:pt>
                <c:pt idx="5572">
                  <c:v>224.323921657771</c:v>
                </c:pt>
                <c:pt idx="5573">
                  <c:v>217.748936694094</c:v>
                </c:pt>
                <c:pt idx="5574">
                  <c:v>190.75602771139799</c:v>
                </c:pt>
                <c:pt idx="5575">
                  <c:v>1290.78777076541</c:v>
                </c:pt>
                <c:pt idx="5576">
                  <c:v>1040.12094798926</c:v>
                </c:pt>
                <c:pt idx="5577">
                  <c:v>1421.3825779123499</c:v>
                </c:pt>
                <c:pt idx="5578">
                  <c:v>1591.13863059915</c:v>
                </c:pt>
                <c:pt idx="5579">
                  <c:v>2607.59239254357</c:v>
                </c:pt>
                <c:pt idx="5580">
                  <c:v>2694.0658957539599</c:v>
                </c:pt>
                <c:pt idx="5581">
                  <c:v>3129.54744725516</c:v>
                </c:pt>
                <c:pt idx="5582">
                  <c:v>2535.34707829428</c:v>
                </c:pt>
                <c:pt idx="5583">
                  <c:v>2522.6659591288799</c:v>
                </c:pt>
                <c:pt idx="5584">
                  <c:v>2930.0530903467702</c:v>
                </c:pt>
                <c:pt idx="5585">
                  <c:v>1316.5378349832999</c:v>
                </c:pt>
                <c:pt idx="5586">
                  <c:v>1521.47892512832</c:v>
                </c:pt>
                <c:pt idx="5587">
                  <c:v>839.58708664762901</c:v>
                </c:pt>
                <c:pt idx="5588">
                  <c:v>302.93638552572401</c:v>
                </c:pt>
                <c:pt idx="5589">
                  <c:v>213.88834368673199</c:v>
                </c:pt>
                <c:pt idx="5590">
                  <c:v>144.257079609198</c:v>
                </c:pt>
                <c:pt idx="5591">
                  <c:v>48.796306974194898</c:v>
                </c:pt>
                <c:pt idx="5592">
                  <c:v>44.929314421072299</c:v>
                </c:pt>
                <c:pt idx="5593">
                  <c:v>69.476988450005095</c:v>
                </c:pt>
                <c:pt idx="5594">
                  <c:v>73.609337453187393</c:v>
                </c:pt>
                <c:pt idx="5595">
                  <c:v>83.029443047317002</c:v>
                </c:pt>
                <c:pt idx="5596">
                  <c:v>92.6887981484318</c:v>
                </c:pt>
                <c:pt idx="5597">
                  <c:v>106.70733737916299</c:v>
                </c:pt>
                <c:pt idx="5598">
                  <c:v>112.695449768592</c:v>
                </c:pt>
                <c:pt idx="5599">
                  <c:v>1578.58762794983</c:v>
                </c:pt>
                <c:pt idx="5600">
                  <c:v>1609.5433514695501</c:v>
                </c:pt>
                <c:pt idx="5601">
                  <c:v>1577.5999275250199</c:v>
                </c:pt>
                <c:pt idx="5602">
                  <c:v>3224.1992461458099</c:v>
                </c:pt>
                <c:pt idx="5603">
                  <c:v>4812.7059269480997</c:v>
                </c:pt>
                <c:pt idx="5604">
                  <c:v>2976.0429808465401</c:v>
                </c:pt>
                <c:pt idx="5605">
                  <c:v>2722.37676711619</c:v>
                </c:pt>
                <c:pt idx="5606">
                  <c:v>5416.6969738346897</c:v>
                </c:pt>
                <c:pt idx="5607">
                  <c:v>4990.8022682788696</c:v>
                </c:pt>
                <c:pt idx="5608">
                  <c:v>5979.91848134884</c:v>
                </c:pt>
                <c:pt idx="5609">
                  <c:v>2793.4535014264302</c:v>
                </c:pt>
                <c:pt idx="5610">
                  <c:v>2457.0428152540999</c:v>
                </c:pt>
                <c:pt idx="5611">
                  <c:v>1588.55009910896</c:v>
                </c:pt>
                <c:pt idx="5612">
                  <c:v>947.83830066334201</c:v>
                </c:pt>
                <c:pt idx="5613">
                  <c:v>733.46037758228397</c:v>
                </c:pt>
                <c:pt idx="5614">
                  <c:v>700.30141075045503</c:v>
                </c:pt>
                <c:pt idx="5615">
                  <c:v>642.24094923616406</c:v>
                </c:pt>
                <c:pt idx="5616">
                  <c:v>583.87331813852495</c:v>
                </c:pt>
                <c:pt idx="5617">
                  <c:v>514.355963597494</c:v>
                </c:pt>
                <c:pt idx="5618">
                  <c:v>459.527850946294</c:v>
                </c:pt>
                <c:pt idx="5619">
                  <c:v>417.645681905635</c:v>
                </c:pt>
                <c:pt idx="5620">
                  <c:v>382.14260953092003</c:v>
                </c:pt>
                <c:pt idx="5621">
                  <c:v>347.56082365097302</c:v>
                </c:pt>
                <c:pt idx="5622">
                  <c:v>320.91500974347798</c:v>
                </c:pt>
                <c:pt idx="5623">
                  <c:v>1272.10361883008</c:v>
                </c:pt>
                <c:pt idx="5624">
                  <c:v>1236.14811906976</c:v>
                </c:pt>
                <c:pt idx="5625">
                  <c:v>3258.5432120052501</c:v>
                </c:pt>
                <c:pt idx="5626">
                  <c:v>3006.9422455399999</c:v>
                </c:pt>
                <c:pt idx="5627">
                  <c:v>2765.7140060298998</c:v>
                </c:pt>
                <c:pt idx="5628">
                  <c:v>2611.80135616184</c:v>
                </c:pt>
                <c:pt idx="5629">
                  <c:v>3001.9966369209101</c:v>
                </c:pt>
                <c:pt idx="5630">
                  <c:v>1949.4346601791899</c:v>
                </c:pt>
                <c:pt idx="5631">
                  <c:v>3491.65157443609</c:v>
                </c:pt>
                <c:pt idx="5632">
                  <c:v>3029.1264265069599</c:v>
                </c:pt>
                <c:pt idx="5633">
                  <c:v>1915.6758268062499</c:v>
                </c:pt>
                <c:pt idx="5634">
                  <c:v>1940.9838591809901</c:v>
                </c:pt>
                <c:pt idx="5635">
                  <c:v>1385.9426276619199</c:v>
                </c:pt>
                <c:pt idx="5636">
                  <c:v>483.80258907486098</c:v>
                </c:pt>
                <c:pt idx="5637">
                  <c:v>358.263663575821</c:v>
                </c:pt>
                <c:pt idx="5638">
                  <c:v>323.69464742925101</c:v>
                </c:pt>
                <c:pt idx="5639">
                  <c:v>235.14557619583599</c:v>
                </c:pt>
                <c:pt idx="5640">
                  <c:v>203.92033517914899</c:v>
                </c:pt>
                <c:pt idx="5641">
                  <c:v>191.90673639495401</c:v>
                </c:pt>
                <c:pt idx="5642">
                  <c:v>160.28215200452601</c:v>
                </c:pt>
                <c:pt idx="5643">
                  <c:v>129.44249723968699</c:v>
                </c:pt>
                <c:pt idx="5644">
                  <c:v>100.70581492940801</c:v>
                </c:pt>
                <c:pt idx="5645">
                  <c:v>25.1557343529654</c:v>
                </c:pt>
                <c:pt idx="5646">
                  <c:v>15.691619483977901</c:v>
                </c:pt>
                <c:pt idx="5647">
                  <c:v>28.871194739324501</c:v>
                </c:pt>
                <c:pt idx="5648">
                  <c:v>0</c:v>
                </c:pt>
                <c:pt idx="5649">
                  <c:v>62.686940933905603</c:v>
                </c:pt>
                <c:pt idx="5650">
                  <c:v>260.53059812097098</c:v>
                </c:pt>
                <c:pt idx="5651">
                  <c:v>750.64400921025799</c:v>
                </c:pt>
                <c:pt idx="5652">
                  <c:v>1084.7187499433101</c:v>
                </c:pt>
                <c:pt idx="5653">
                  <c:v>1153.6586439596099</c:v>
                </c:pt>
                <c:pt idx="5654">
                  <c:v>914.67846727943299</c:v>
                </c:pt>
                <c:pt idx="5655">
                  <c:v>2028.7078489390999</c:v>
                </c:pt>
                <c:pt idx="5656">
                  <c:v>1784.59221171274</c:v>
                </c:pt>
                <c:pt idx="5657">
                  <c:v>1148.63601092202</c:v>
                </c:pt>
                <c:pt idx="5658">
                  <c:v>853.830658728407</c:v>
                </c:pt>
                <c:pt idx="5659">
                  <c:v>505.04923003903099</c:v>
                </c:pt>
                <c:pt idx="5660">
                  <c:v>326.15450256472502</c:v>
                </c:pt>
                <c:pt idx="5661">
                  <c:v>247.16660036579</c:v>
                </c:pt>
                <c:pt idx="5662">
                  <c:v>202.22113615965799</c:v>
                </c:pt>
                <c:pt idx="5663">
                  <c:v>176.95386350764599</c:v>
                </c:pt>
                <c:pt idx="5664">
                  <c:v>159.26451579699099</c:v>
                </c:pt>
                <c:pt idx="5665">
                  <c:v>142.917566923675</c:v>
                </c:pt>
                <c:pt idx="5666">
                  <c:v>131.943351096611</c:v>
                </c:pt>
                <c:pt idx="5667">
                  <c:v>126.031971142478</c:v>
                </c:pt>
                <c:pt idx="5668">
                  <c:v>119.782571185387</c:v>
                </c:pt>
                <c:pt idx="5669">
                  <c:v>118.83150422329599</c:v>
                </c:pt>
                <c:pt idx="5670">
                  <c:v>142.564807842786</c:v>
                </c:pt>
                <c:pt idx="5671">
                  <c:v>202.23907964398401</c:v>
                </c:pt>
                <c:pt idx="5672">
                  <c:v>316.44345823769402</c:v>
                </c:pt>
                <c:pt idx="5673">
                  <c:v>420.84712521727801</c:v>
                </c:pt>
                <c:pt idx="5674">
                  <c:v>1082.09422957589</c:v>
                </c:pt>
                <c:pt idx="5675">
                  <c:v>1380.18157934595</c:v>
                </c:pt>
                <c:pt idx="5676">
                  <c:v>1606.92841045965</c:v>
                </c:pt>
                <c:pt idx="5677">
                  <c:v>1573.80031996348</c:v>
                </c:pt>
                <c:pt idx="5678">
                  <c:v>1633.2603707763201</c:v>
                </c:pt>
                <c:pt idx="5679">
                  <c:v>1538.5428303987001</c:v>
                </c:pt>
                <c:pt idx="5680">
                  <c:v>1499.2712218085801</c:v>
                </c:pt>
                <c:pt idx="5681">
                  <c:v>1331.25255179854</c:v>
                </c:pt>
                <c:pt idx="5682">
                  <c:v>1031.31733154635</c:v>
                </c:pt>
                <c:pt idx="5683">
                  <c:v>821.17104641594699</c:v>
                </c:pt>
                <c:pt idx="5684">
                  <c:v>547.55429729690297</c:v>
                </c:pt>
                <c:pt idx="5685">
                  <c:v>470.01501468525601</c:v>
                </c:pt>
                <c:pt idx="5686">
                  <c:v>466.05499891106399</c:v>
                </c:pt>
                <c:pt idx="5687">
                  <c:v>424.75066767030398</c:v>
                </c:pt>
                <c:pt idx="5688">
                  <c:v>387.048131323711</c:v>
                </c:pt>
                <c:pt idx="5689">
                  <c:v>353.40303923044098</c:v>
                </c:pt>
                <c:pt idx="5690">
                  <c:v>323.023980843684</c:v>
                </c:pt>
                <c:pt idx="5691">
                  <c:v>295.23315230908702</c:v>
                </c:pt>
                <c:pt idx="5692">
                  <c:v>269.26675257509697</c:v>
                </c:pt>
                <c:pt idx="5693">
                  <c:v>244.499774010214</c:v>
                </c:pt>
                <c:pt idx="5694">
                  <c:v>244.27562633275599</c:v>
                </c:pt>
                <c:pt idx="5695">
                  <c:v>1146.6741559859099</c:v>
                </c:pt>
                <c:pt idx="5696">
                  <c:v>1510.6535990238799</c:v>
                </c:pt>
                <c:pt idx="5697">
                  <c:v>3074.75376672015</c:v>
                </c:pt>
                <c:pt idx="5698">
                  <c:v>4262.4361541809903</c:v>
                </c:pt>
                <c:pt idx="5699">
                  <c:v>3361.0586112927299</c:v>
                </c:pt>
                <c:pt idx="5700">
                  <c:v>2745.8299874292102</c:v>
                </c:pt>
                <c:pt idx="5701">
                  <c:v>6030.0233545946103</c:v>
                </c:pt>
                <c:pt idx="5702">
                  <c:v>6026.3278341741398</c:v>
                </c:pt>
                <c:pt idx="5703">
                  <c:v>3565.8009554423602</c:v>
                </c:pt>
                <c:pt idx="5704">
                  <c:v>3529.2487433167398</c:v>
                </c:pt>
                <c:pt idx="5705">
                  <c:v>2243.1610397294098</c:v>
                </c:pt>
                <c:pt idx="5706">
                  <c:v>2340.0615758515</c:v>
                </c:pt>
                <c:pt idx="5707">
                  <c:v>1545.78680323909</c:v>
                </c:pt>
                <c:pt idx="5708">
                  <c:v>1028.68455786135</c:v>
                </c:pt>
                <c:pt idx="5709">
                  <c:v>789.98425292688796</c:v>
                </c:pt>
                <c:pt idx="5710">
                  <c:v>648.87910009295194</c:v>
                </c:pt>
                <c:pt idx="5711">
                  <c:v>564.70975768119297</c:v>
                </c:pt>
                <c:pt idx="5712">
                  <c:v>502.49451650396401</c:v>
                </c:pt>
                <c:pt idx="5713">
                  <c:v>455.67588819614201</c:v>
                </c:pt>
                <c:pt idx="5714">
                  <c:v>413.35117130156402</c:v>
                </c:pt>
                <c:pt idx="5715">
                  <c:v>375.61594241933801</c:v>
                </c:pt>
                <c:pt idx="5716">
                  <c:v>347.56478597253101</c:v>
                </c:pt>
                <c:pt idx="5717">
                  <c:v>319.21400400380497</c:v>
                </c:pt>
                <c:pt idx="5718">
                  <c:v>325.37601562919002</c:v>
                </c:pt>
                <c:pt idx="5719">
                  <c:v>1567.3494344749199</c:v>
                </c:pt>
                <c:pt idx="5720">
                  <c:v>1491.26785524244</c:v>
                </c:pt>
                <c:pt idx="5721">
                  <c:v>2224.2565833253102</c:v>
                </c:pt>
                <c:pt idx="5722">
                  <c:v>2959.9845639698201</c:v>
                </c:pt>
                <c:pt idx="5723">
                  <c:v>3044.0825386248898</c:v>
                </c:pt>
                <c:pt idx="5724">
                  <c:v>3101.76291274184</c:v>
                </c:pt>
                <c:pt idx="5725">
                  <c:v>3802.8516866509999</c:v>
                </c:pt>
                <c:pt idx="5726">
                  <c:v>3636.8675254437198</c:v>
                </c:pt>
                <c:pt idx="5727">
                  <c:v>4199.1846769097701</c:v>
                </c:pt>
                <c:pt idx="5728">
                  <c:v>5640.7061044402299</c:v>
                </c:pt>
                <c:pt idx="5729">
                  <c:v>3864.9501887787101</c:v>
                </c:pt>
                <c:pt idx="5730">
                  <c:v>2969.1115329280901</c:v>
                </c:pt>
                <c:pt idx="5731">
                  <c:v>2344.8104591183701</c:v>
                </c:pt>
                <c:pt idx="5732">
                  <c:v>1232.08688678314</c:v>
                </c:pt>
                <c:pt idx="5733">
                  <c:v>886.564256032353</c:v>
                </c:pt>
                <c:pt idx="5734">
                  <c:v>692.74308898973902</c:v>
                </c:pt>
                <c:pt idx="5735">
                  <c:v>595.58083300973101</c:v>
                </c:pt>
                <c:pt idx="5736">
                  <c:v>518.82824678685097</c:v>
                </c:pt>
                <c:pt idx="5737">
                  <c:v>460.04042769084202</c:v>
                </c:pt>
                <c:pt idx="5738">
                  <c:v>409.70648583545801</c:v>
                </c:pt>
                <c:pt idx="5739">
                  <c:v>365.32280391027399</c:v>
                </c:pt>
                <c:pt idx="5740">
                  <c:v>331.26775464764802</c:v>
                </c:pt>
                <c:pt idx="5741">
                  <c:v>300.77315665137201</c:v>
                </c:pt>
                <c:pt idx="5742">
                  <c:v>302.223958466939</c:v>
                </c:pt>
                <c:pt idx="5743">
                  <c:v>1388.5688156277199</c:v>
                </c:pt>
                <c:pt idx="5744">
                  <c:v>1621.5726172217101</c:v>
                </c:pt>
                <c:pt idx="5745">
                  <c:v>1335.88211984909</c:v>
                </c:pt>
                <c:pt idx="5746">
                  <c:v>4271.8147218491904</c:v>
                </c:pt>
                <c:pt idx="5747">
                  <c:v>3763.9962515729198</c:v>
                </c:pt>
                <c:pt idx="5748">
                  <c:v>4888.5954722739698</c:v>
                </c:pt>
                <c:pt idx="5749">
                  <c:v>6567.47072141644</c:v>
                </c:pt>
                <c:pt idx="5750">
                  <c:v>6367.1175517894098</c:v>
                </c:pt>
                <c:pt idx="5751">
                  <c:v>3555.0217699568798</c:v>
                </c:pt>
                <c:pt idx="5752">
                  <c:v>3789.2427682806501</c:v>
                </c:pt>
                <c:pt idx="5753">
                  <c:v>2770.4387703785701</c:v>
                </c:pt>
                <c:pt idx="5754">
                  <c:v>2204.9514401286401</c:v>
                </c:pt>
                <c:pt idx="5755">
                  <c:v>1701.75351599433</c:v>
                </c:pt>
                <c:pt idx="5756">
                  <c:v>855.03070630575405</c:v>
                </c:pt>
                <c:pt idx="5757">
                  <c:v>675.39193606132199</c:v>
                </c:pt>
                <c:pt idx="5758">
                  <c:v>574.45244502173</c:v>
                </c:pt>
                <c:pt idx="5759">
                  <c:v>513.16386088895001</c:v>
                </c:pt>
                <c:pt idx="5760">
                  <c:v>458.11659698198702</c:v>
                </c:pt>
                <c:pt idx="5761">
                  <c:v>403.48506376058799</c:v>
                </c:pt>
                <c:pt idx="5762">
                  <c:v>357.12622663543499</c:v>
                </c:pt>
                <c:pt idx="5763">
                  <c:v>317.40851004885201</c:v>
                </c:pt>
                <c:pt idx="5764">
                  <c:v>277.98131268826597</c:v>
                </c:pt>
                <c:pt idx="5765">
                  <c:v>243.72567343816999</c:v>
                </c:pt>
                <c:pt idx="5766">
                  <c:v>250.999306209324</c:v>
                </c:pt>
                <c:pt idx="5767">
                  <c:v>1310.6223202122701</c:v>
                </c:pt>
                <c:pt idx="5768">
                  <c:v>1494.8685593346299</c:v>
                </c:pt>
                <c:pt idx="5769">
                  <c:v>2249.8337195530598</c:v>
                </c:pt>
                <c:pt idx="5770">
                  <c:v>2283.8085146162398</c:v>
                </c:pt>
                <c:pt idx="5771">
                  <c:v>2589.3987449486199</c:v>
                </c:pt>
                <c:pt idx="5772">
                  <c:v>2856.6710945882801</c:v>
                </c:pt>
                <c:pt idx="5773">
                  <c:v>2810.93531731146</c:v>
                </c:pt>
                <c:pt idx="5774">
                  <c:v>3783.9187614718298</c:v>
                </c:pt>
                <c:pt idx="5775">
                  <c:v>3406.11208063602</c:v>
                </c:pt>
                <c:pt idx="5776">
                  <c:v>3125.10121814693</c:v>
                </c:pt>
                <c:pt idx="5777">
                  <c:v>3553.2768290335598</c:v>
                </c:pt>
                <c:pt idx="5778">
                  <c:v>3246.9892834748498</c:v>
                </c:pt>
                <c:pt idx="5779">
                  <c:v>2096.3111098887098</c:v>
                </c:pt>
                <c:pt idx="5780">
                  <c:v>1443.6981272436001</c:v>
                </c:pt>
                <c:pt idx="5781">
                  <c:v>905.94382109694402</c:v>
                </c:pt>
                <c:pt idx="5782">
                  <c:v>637.75003246452104</c:v>
                </c:pt>
                <c:pt idx="5783">
                  <c:v>482.78978040087998</c:v>
                </c:pt>
                <c:pt idx="5784">
                  <c:v>407.00892588547703</c:v>
                </c:pt>
                <c:pt idx="5785">
                  <c:v>348.73443887188603</c:v>
                </c:pt>
                <c:pt idx="5786">
                  <c:v>302.14984072688497</c:v>
                </c:pt>
                <c:pt idx="5787">
                  <c:v>246.06155508552999</c:v>
                </c:pt>
                <c:pt idx="5788">
                  <c:v>184.57168904117501</c:v>
                </c:pt>
                <c:pt idx="5789">
                  <c:v>128.00050480776</c:v>
                </c:pt>
                <c:pt idx="5790">
                  <c:v>99.576050677139506</c:v>
                </c:pt>
                <c:pt idx="5791">
                  <c:v>979.80593108257005</c:v>
                </c:pt>
                <c:pt idx="5792">
                  <c:v>1204.6571932378899</c:v>
                </c:pt>
                <c:pt idx="5793">
                  <c:v>2800.63594696577</c:v>
                </c:pt>
                <c:pt idx="5794">
                  <c:v>2331.5586021955901</c:v>
                </c:pt>
                <c:pt idx="5795">
                  <c:v>3349.55552972546</c:v>
                </c:pt>
                <c:pt idx="5796">
                  <c:v>2448.4374669818599</c:v>
                </c:pt>
                <c:pt idx="5797">
                  <c:v>3303.6569993138401</c:v>
                </c:pt>
                <c:pt idx="5798">
                  <c:v>5575.2244030026604</c:v>
                </c:pt>
                <c:pt idx="5799">
                  <c:v>5158.0191532353701</c:v>
                </c:pt>
                <c:pt idx="5800">
                  <c:v>6141.1048438686203</c:v>
                </c:pt>
                <c:pt idx="5801">
                  <c:v>4723.7374639635</c:v>
                </c:pt>
                <c:pt idx="5802">
                  <c:v>2925.5397392539098</c:v>
                </c:pt>
                <c:pt idx="5803">
                  <c:v>1565.07171519037</c:v>
                </c:pt>
                <c:pt idx="5804">
                  <c:v>692.59304393373395</c:v>
                </c:pt>
                <c:pt idx="5805">
                  <c:v>501.38542544685703</c:v>
                </c:pt>
                <c:pt idx="5806">
                  <c:v>451.35460214068598</c:v>
                </c:pt>
                <c:pt idx="5807">
                  <c:v>388.101035519454</c:v>
                </c:pt>
                <c:pt idx="5808">
                  <c:v>323.285426610922</c:v>
                </c:pt>
                <c:pt idx="5809">
                  <c:v>263.07233984207102</c:v>
                </c:pt>
                <c:pt idx="5810">
                  <c:v>208.169752919193</c:v>
                </c:pt>
                <c:pt idx="5811">
                  <c:v>159.99380611736001</c:v>
                </c:pt>
                <c:pt idx="5812">
                  <c:v>120.29433699853401</c:v>
                </c:pt>
                <c:pt idx="5813">
                  <c:v>26.791609326338602</c:v>
                </c:pt>
                <c:pt idx="5814">
                  <c:v>16.6433781199006</c:v>
                </c:pt>
                <c:pt idx="5815">
                  <c:v>36.941575626163598</c:v>
                </c:pt>
                <c:pt idx="5816">
                  <c:v>67.604400858125999</c:v>
                </c:pt>
                <c:pt idx="5817">
                  <c:v>137.40279464607099</c:v>
                </c:pt>
                <c:pt idx="5818">
                  <c:v>35.892113969807099</c:v>
                </c:pt>
                <c:pt idx="5819">
                  <c:v>256.02456854733498</c:v>
                </c:pt>
                <c:pt idx="5820">
                  <c:v>388.40947555407399</c:v>
                </c:pt>
                <c:pt idx="5821">
                  <c:v>1145.96576041764</c:v>
                </c:pt>
                <c:pt idx="5822">
                  <c:v>1481.7381936357101</c:v>
                </c:pt>
                <c:pt idx="5823">
                  <c:v>1523.10162056273</c:v>
                </c:pt>
                <c:pt idx="5824">
                  <c:v>1420.48558841057</c:v>
                </c:pt>
                <c:pt idx="5825">
                  <c:v>1169.3932138463399</c:v>
                </c:pt>
                <c:pt idx="5826">
                  <c:v>875.23715947468497</c:v>
                </c:pt>
                <c:pt idx="5827">
                  <c:v>655.61451978605805</c:v>
                </c:pt>
                <c:pt idx="5828">
                  <c:v>531.25434794012006</c:v>
                </c:pt>
                <c:pt idx="5829">
                  <c:v>429.39732657192002</c:v>
                </c:pt>
                <c:pt idx="5830">
                  <c:v>350.42151438678502</c:v>
                </c:pt>
                <c:pt idx="5831">
                  <c:v>293.24530761245097</c:v>
                </c:pt>
                <c:pt idx="5832">
                  <c:v>253.873041954976</c:v>
                </c:pt>
                <c:pt idx="5833">
                  <c:v>229.186860681257</c:v>
                </c:pt>
                <c:pt idx="5834">
                  <c:v>212.86268668395601</c:v>
                </c:pt>
                <c:pt idx="5835">
                  <c:v>194.00572412297299</c:v>
                </c:pt>
                <c:pt idx="5836">
                  <c:v>181.71617674298099</c:v>
                </c:pt>
                <c:pt idx="5837">
                  <c:v>178.443520320197</c:v>
                </c:pt>
                <c:pt idx="5838">
                  <c:v>212.529712746737</c:v>
                </c:pt>
                <c:pt idx="5839">
                  <c:v>269.14297145106502</c:v>
                </c:pt>
                <c:pt idx="5840">
                  <c:v>370.72445972210397</c:v>
                </c:pt>
                <c:pt idx="5841">
                  <c:v>584.33065225716996</c:v>
                </c:pt>
                <c:pt idx="5842">
                  <c:v>922.56971783891697</c:v>
                </c:pt>
                <c:pt idx="5843">
                  <c:v>1280.60484786544</c:v>
                </c:pt>
                <c:pt idx="5844">
                  <c:v>1587.4835731979999</c:v>
                </c:pt>
                <c:pt idx="5845">
                  <c:v>3449.5676058159502</c:v>
                </c:pt>
                <c:pt idx="5846">
                  <c:v>2057.5193304643399</c:v>
                </c:pt>
                <c:pt idx="5847">
                  <c:v>1450.9992498864001</c:v>
                </c:pt>
                <c:pt idx="5848">
                  <c:v>1519.3965057513601</c:v>
                </c:pt>
                <c:pt idx="5849">
                  <c:v>862.10352325377096</c:v>
                </c:pt>
                <c:pt idx="5850">
                  <c:v>629.63343159803298</c:v>
                </c:pt>
                <c:pt idx="5851">
                  <c:v>563.74316318021704</c:v>
                </c:pt>
                <c:pt idx="5852">
                  <c:v>457.45359477975802</c:v>
                </c:pt>
                <c:pt idx="5853">
                  <c:v>366.21574605389998</c:v>
                </c:pt>
                <c:pt idx="5854">
                  <c:v>285.05813203787</c:v>
                </c:pt>
                <c:pt idx="5855">
                  <c:v>217.681682661868</c:v>
                </c:pt>
                <c:pt idx="5856">
                  <c:v>162.62309771675399</c:v>
                </c:pt>
                <c:pt idx="5857">
                  <c:v>120.13065655504499</c:v>
                </c:pt>
                <c:pt idx="5858">
                  <c:v>81.849622496807001</c:v>
                </c:pt>
                <c:pt idx="5859">
                  <c:v>77.672052030025199</c:v>
                </c:pt>
                <c:pt idx="5860">
                  <c:v>110.323989167302</c:v>
                </c:pt>
                <c:pt idx="5861">
                  <c:v>173.62936815410001</c:v>
                </c:pt>
                <c:pt idx="5862">
                  <c:v>287.22222134888398</c:v>
                </c:pt>
                <c:pt idx="5863">
                  <c:v>1368.32347500898</c:v>
                </c:pt>
                <c:pt idx="5864">
                  <c:v>1580.71672941731</c:v>
                </c:pt>
                <c:pt idx="5865">
                  <c:v>1876.1721055795599</c:v>
                </c:pt>
                <c:pt idx="5866">
                  <c:v>3388.8606416949701</c:v>
                </c:pt>
                <c:pt idx="5867">
                  <c:v>3586.5050361430699</c:v>
                </c:pt>
                <c:pt idx="5868">
                  <c:v>3184.72646132722</c:v>
                </c:pt>
                <c:pt idx="5869">
                  <c:v>3718.5942710239201</c:v>
                </c:pt>
                <c:pt idx="5870">
                  <c:v>3547.7030349694701</c:v>
                </c:pt>
                <c:pt idx="5871">
                  <c:v>4303.9811722291397</c:v>
                </c:pt>
                <c:pt idx="5872">
                  <c:v>3212.7285679706602</c:v>
                </c:pt>
                <c:pt idx="5873">
                  <c:v>3321.9097678169701</c:v>
                </c:pt>
                <c:pt idx="5874">
                  <c:v>2359.5936770526801</c:v>
                </c:pt>
                <c:pt idx="5875">
                  <c:v>2000.27171063689</c:v>
                </c:pt>
                <c:pt idx="5876">
                  <c:v>1204.59619495385</c:v>
                </c:pt>
                <c:pt idx="5877">
                  <c:v>903.26525302481502</c:v>
                </c:pt>
                <c:pt idx="5878">
                  <c:v>709.79469966602596</c:v>
                </c:pt>
                <c:pt idx="5879">
                  <c:v>585.44255365052004</c:v>
                </c:pt>
                <c:pt idx="5880">
                  <c:v>483.09676356266999</c:v>
                </c:pt>
                <c:pt idx="5881">
                  <c:v>396.51840121903001</c:v>
                </c:pt>
                <c:pt idx="5882">
                  <c:v>317.30677266123803</c:v>
                </c:pt>
                <c:pt idx="5883">
                  <c:v>248.52734727374499</c:v>
                </c:pt>
                <c:pt idx="5884">
                  <c:v>189.354333326991</c:v>
                </c:pt>
                <c:pt idx="5885">
                  <c:v>139.61757218756</c:v>
                </c:pt>
                <c:pt idx="5886">
                  <c:v>125.985160050746</c:v>
                </c:pt>
                <c:pt idx="5887">
                  <c:v>1074.5060231431901</c:v>
                </c:pt>
                <c:pt idx="5888">
                  <c:v>1443.93082850013</c:v>
                </c:pt>
                <c:pt idx="5889">
                  <c:v>1738.9841939425201</c:v>
                </c:pt>
                <c:pt idx="5890">
                  <c:v>3256.6220908499499</c:v>
                </c:pt>
                <c:pt idx="5891">
                  <c:v>3331.57092233413</c:v>
                </c:pt>
                <c:pt idx="5892">
                  <c:v>3702.0194653735002</c:v>
                </c:pt>
                <c:pt idx="5893">
                  <c:v>4018.6149011879902</c:v>
                </c:pt>
                <c:pt idx="5894">
                  <c:v>5666.2464431799099</c:v>
                </c:pt>
                <c:pt idx="5895">
                  <c:v>4643.9409848813502</c:v>
                </c:pt>
                <c:pt idx="5896">
                  <c:v>5599.5048621391497</c:v>
                </c:pt>
                <c:pt idx="5897">
                  <c:v>3117.3577353006499</c:v>
                </c:pt>
                <c:pt idx="5898">
                  <c:v>2713.6164577517202</c:v>
                </c:pt>
                <c:pt idx="5899">
                  <c:v>1890.2720366454901</c:v>
                </c:pt>
                <c:pt idx="5900">
                  <c:v>1084.2516521458101</c:v>
                </c:pt>
                <c:pt idx="5901">
                  <c:v>851.79323791286504</c:v>
                </c:pt>
                <c:pt idx="5902">
                  <c:v>675.78121484916198</c:v>
                </c:pt>
                <c:pt idx="5903">
                  <c:v>530.58131578390999</c:v>
                </c:pt>
                <c:pt idx="5904">
                  <c:v>411.42004147451303</c:v>
                </c:pt>
                <c:pt idx="5905">
                  <c:v>312.63930592700399</c:v>
                </c:pt>
                <c:pt idx="5906">
                  <c:v>231.49580381186999</c:v>
                </c:pt>
                <c:pt idx="5907">
                  <c:v>171.938416139597</c:v>
                </c:pt>
                <c:pt idx="5908">
                  <c:v>126.161205139926</c:v>
                </c:pt>
                <c:pt idx="5909">
                  <c:v>90.475757298261101</c:v>
                </c:pt>
                <c:pt idx="5910">
                  <c:v>91.066042552618995</c:v>
                </c:pt>
                <c:pt idx="5911">
                  <c:v>1006.44318308974</c:v>
                </c:pt>
                <c:pt idx="5912">
                  <c:v>1416.72225773883</c:v>
                </c:pt>
                <c:pt idx="5913">
                  <c:v>1795.3595074248899</c:v>
                </c:pt>
                <c:pt idx="5914">
                  <c:v>2808.89936398498</c:v>
                </c:pt>
                <c:pt idx="5915">
                  <c:v>2958.6482733084699</c:v>
                </c:pt>
                <c:pt idx="5916">
                  <c:v>3234.6858314225701</c:v>
                </c:pt>
                <c:pt idx="5917">
                  <c:v>4487.0539566040497</c:v>
                </c:pt>
                <c:pt idx="5918">
                  <c:v>3255.7821442699801</c:v>
                </c:pt>
                <c:pt idx="5919">
                  <c:v>5134.5723619637802</c:v>
                </c:pt>
                <c:pt idx="5920">
                  <c:v>4042.3392757881702</c:v>
                </c:pt>
                <c:pt idx="5921">
                  <c:v>2813.1823228891899</c:v>
                </c:pt>
                <c:pt idx="5922">
                  <c:v>3161.00689401828</c:v>
                </c:pt>
                <c:pt idx="5923">
                  <c:v>1920.22082528024</c:v>
                </c:pt>
                <c:pt idx="5924">
                  <c:v>1134.9766946086399</c:v>
                </c:pt>
                <c:pt idx="5925">
                  <c:v>952.51643737702398</c:v>
                </c:pt>
                <c:pt idx="5926">
                  <c:v>673.72040705464201</c:v>
                </c:pt>
                <c:pt idx="5927">
                  <c:v>530.50564092499098</c:v>
                </c:pt>
                <c:pt idx="5928">
                  <c:v>444.40055686049999</c:v>
                </c:pt>
                <c:pt idx="5929">
                  <c:v>380.59090218907198</c:v>
                </c:pt>
                <c:pt idx="5930">
                  <c:v>329.76666775639802</c:v>
                </c:pt>
                <c:pt idx="5931">
                  <c:v>286.932104475492</c:v>
                </c:pt>
                <c:pt idx="5932">
                  <c:v>252.12630220000801</c:v>
                </c:pt>
                <c:pt idx="5933">
                  <c:v>224.13389451685799</c:v>
                </c:pt>
                <c:pt idx="5934">
                  <c:v>230.09510589108501</c:v>
                </c:pt>
                <c:pt idx="5935">
                  <c:v>1334.86770908733</c:v>
                </c:pt>
                <c:pt idx="5936">
                  <c:v>1408.2603292814199</c:v>
                </c:pt>
                <c:pt idx="5937">
                  <c:v>2183.5255313264602</c:v>
                </c:pt>
                <c:pt idx="5938">
                  <c:v>3720.96177382419</c:v>
                </c:pt>
                <c:pt idx="5939">
                  <c:v>4598.8797921168098</c:v>
                </c:pt>
                <c:pt idx="5940">
                  <c:v>4484.8904912756698</c:v>
                </c:pt>
                <c:pt idx="5941">
                  <c:v>6466.2173755408103</c:v>
                </c:pt>
                <c:pt idx="5942">
                  <c:v>4386.9418535937202</c:v>
                </c:pt>
                <c:pt idx="5943">
                  <c:v>3587.1814952938698</c:v>
                </c:pt>
                <c:pt idx="5944">
                  <c:v>2740.5291837828199</c:v>
                </c:pt>
                <c:pt idx="5945">
                  <c:v>2769.1478015927401</c:v>
                </c:pt>
                <c:pt idx="5946">
                  <c:v>2527.8132723641902</c:v>
                </c:pt>
                <c:pt idx="5947">
                  <c:v>1708.59874727687</c:v>
                </c:pt>
                <c:pt idx="5948">
                  <c:v>984.63625175068103</c:v>
                </c:pt>
                <c:pt idx="5949">
                  <c:v>775.40384745347001</c:v>
                </c:pt>
                <c:pt idx="5950">
                  <c:v>615.85554207996597</c:v>
                </c:pt>
                <c:pt idx="5951">
                  <c:v>479.09591943578801</c:v>
                </c:pt>
                <c:pt idx="5952">
                  <c:v>390.86721243399501</c:v>
                </c:pt>
                <c:pt idx="5953">
                  <c:v>335.32967275507701</c:v>
                </c:pt>
                <c:pt idx="5954">
                  <c:v>181.291756975232</c:v>
                </c:pt>
                <c:pt idx="5955">
                  <c:v>152.11746430579601</c:v>
                </c:pt>
                <c:pt idx="5956">
                  <c:v>159.0138713346</c:v>
                </c:pt>
                <c:pt idx="5957">
                  <c:v>49.795911610055398</c:v>
                </c:pt>
                <c:pt idx="5958">
                  <c:v>41.065111544622297</c:v>
                </c:pt>
                <c:pt idx="5959">
                  <c:v>914.89385052771399</c:v>
                </c:pt>
                <c:pt idx="5960">
                  <c:v>945.71313298444102</c:v>
                </c:pt>
                <c:pt idx="5961">
                  <c:v>656.89235716962799</c:v>
                </c:pt>
                <c:pt idx="5962">
                  <c:v>0</c:v>
                </c:pt>
                <c:pt idx="5963">
                  <c:v>0</c:v>
                </c:pt>
                <c:pt idx="5964">
                  <c:v>890.19723456485406</c:v>
                </c:pt>
                <c:pt idx="5965">
                  <c:v>1051.7202842439399</c:v>
                </c:pt>
                <c:pt idx="5966">
                  <c:v>2158.7854427226698</c:v>
                </c:pt>
                <c:pt idx="5967">
                  <c:v>2251.55381074467</c:v>
                </c:pt>
                <c:pt idx="5968">
                  <c:v>2673.0992330057002</c:v>
                </c:pt>
                <c:pt idx="5969">
                  <c:v>1399.8643316360401</c:v>
                </c:pt>
                <c:pt idx="5970">
                  <c:v>1505.4520073870201</c:v>
                </c:pt>
                <c:pt idx="5971">
                  <c:v>1655.67781974389</c:v>
                </c:pt>
                <c:pt idx="5972">
                  <c:v>369.87417747945199</c:v>
                </c:pt>
                <c:pt idx="5973">
                  <c:v>255.38039049461801</c:v>
                </c:pt>
                <c:pt idx="5974">
                  <c:v>239.175941539652</c:v>
                </c:pt>
                <c:pt idx="5975">
                  <c:v>187.343734928299</c:v>
                </c:pt>
                <c:pt idx="5976">
                  <c:v>130.57606634893699</c:v>
                </c:pt>
                <c:pt idx="5977">
                  <c:v>87.659145999819899</c:v>
                </c:pt>
                <c:pt idx="5978">
                  <c:v>58.692893968547097</c:v>
                </c:pt>
                <c:pt idx="5979">
                  <c:v>30.5923633851021</c:v>
                </c:pt>
                <c:pt idx="5980">
                  <c:v>5.2499777499320999</c:v>
                </c:pt>
                <c:pt idx="5981">
                  <c:v>0</c:v>
                </c:pt>
                <c:pt idx="5982">
                  <c:v>0</c:v>
                </c:pt>
                <c:pt idx="5983">
                  <c:v>37.726900337211198</c:v>
                </c:pt>
                <c:pt idx="5984">
                  <c:v>148.74932406410699</c:v>
                </c:pt>
                <c:pt idx="5985">
                  <c:v>416.08013436740299</c:v>
                </c:pt>
                <c:pt idx="5986">
                  <c:v>787.24983200011604</c:v>
                </c:pt>
                <c:pt idx="5987">
                  <c:v>1054.79676475468</c:v>
                </c:pt>
                <c:pt idx="5988">
                  <c:v>1278.77217175079</c:v>
                </c:pt>
                <c:pt idx="5989">
                  <c:v>1325.5743568991099</c:v>
                </c:pt>
                <c:pt idx="5990">
                  <c:v>1276.9057765294399</c:v>
                </c:pt>
                <c:pt idx="5991">
                  <c:v>1189.66254417189</c:v>
                </c:pt>
                <c:pt idx="5992">
                  <c:v>1108.6622828434199</c:v>
                </c:pt>
                <c:pt idx="5993">
                  <c:v>904.44226106736801</c:v>
                </c:pt>
                <c:pt idx="5994">
                  <c:v>699.90288496447499</c:v>
                </c:pt>
                <c:pt idx="5995">
                  <c:v>593.235699712273</c:v>
                </c:pt>
                <c:pt idx="5996">
                  <c:v>517.56067920230896</c:v>
                </c:pt>
                <c:pt idx="5997">
                  <c:v>459.39465605075299</c:v>
                </c:pt>
                <c:pt idx="5998">
                  <c:v>418.76868593896597</c:v>
                </c:pt>
                <c:pt idx="5999">
                  <c:v>382.93097780813201</c:v>
                </c:pt>
                <c:pt idx="6000">
                  <c:v>350.89473076551701</c:v>
                </c:pt>
                <c:pt idx="6001">
                  <c:v>327.56662405346901</c:v>
                </c:pt>
                <c:pt idx="6002">
                  <c:v>305.084012289329</c:v>
                </c:pt>
                <c:pt idx="6003">
                  <c:v>262.17886648483301</c:v>
                </c:pt>
                <c:pt idx="6004">
                  <c:v>209.039660908781</c:v>
                </c:pt>
                <c:pt idx="6005">
                  <c:v>63.636280178643901</c:v>
                </c:pt>
                <c:pt idx="6006">
                  <c:v>51.805834004937402</c:v>
                </c:pt>
                <c:pt idx="6007">
                  <c:v>102.858231584412</c:v>
                </c:pt>
                <c:pt idx="6008">
                  <c:v>159.080887280372</c:v>
                </c:pt>
                <c:pt idx="6009">
                  <c:v>259.27890670502399</c:v>
                </c:pt>
                <c:pt idx="6010">
                  <c:v>368.95422875215797</c:v>
                </c:pt>
                <c:pt idx="6011">
                  <c:v>283.30943507911599</c:v>
                </c:pt>
                <c:pt idx="6012">
                  <c:v>341.60435155144899</c:v>
                </c:pt>
                <c:pt idx="6013">
                  <c:v>509.42929180178203</c:v>
                </c:pt>
                <c:pt idx="6014">
                  <c:v>673.82960667077998</c:v>
                </c:pt>
                <c:pt idx="6015">
                  <c:v>687.85614769381095</c:v>
                </c:pt>
                <c:pt idx="6016">
                  <c:v>578.351288047347</c:v>
                </c:pt>
                <c:pt idx="6017">
                  <c:v>445.69998203972898</c:v>
                </c:pt>
                <c:pt idx="6018">
                  <c:v>340.52309302818799</c:v>
                </c:pt>
                <c:pt idx="6019">
                  <c:v>254.215018795069</c:v>
                </c:pt>
                <c:pt idx="6020">
                  <c:v>182.73430353553701</c:v>
                </c:pt>
                <c:pt idx="6021">
                  <c:v>129.55137600313401</c:v>
                </c:pt>
                <c:pt idx="6022">
                  <c:v>87.176921392523099</c:v>
                </c:pt>
                <c:pt idx="6023">
                  <c:v>52.1579207802395</c:v>
                </c:pt>
                <c:pt idx="6024">
                  <c:v>19.456309264891999</c:v>
                </c:pt>
                <c:pt idx="6025">
                  <c:v>0</c:v>
                </c:pt>
                <c:pt idx="6026">
                  <c:v>0</c:v>
                </c:pt>
                <c:pt idx="6027">
                  <c:v>0</c:v>
                </c:pt>
                <c:pt idx="6028">
                  <c:v>0</c:v>
                </c:pt>
                <c:pt idx="6029">
                  <c:v>0</c:v>
                </c:pt>
                <c:pt idx="6030">
                  <c:v>0</c:v>
                </c:pt>
                <c:pt idx="6031">
                  <c:v>0</c:v>
                </c:pt>
                <c:pt idx="6032">
                  <c:v>656.73161709066005</c:v>
                </c:pt>
                <c:pt idx="6033">
                  <c:v>1382.2614182304001</c:v>
                </c:pt>
                <c:pt idx="6034">
                  <c:v>1966.27907559749</c:v>
                </c:pt>
                <c:pt idx="6035">
                  <c:v>2498.8590409409899</c:v>
                </c:pt>
                <c:pt idx="6036">
                  <c:v>2088.2289451444099</c:v>
                </c:pt>
                <c:pt idx="6037">
                  <c:v>2747.4292709133001</c:v>
                </c:pt>
                <c:pt idx="6038">
                  <c:v>2927.1727033068601</c:v>
                </c:pt>
                <c:pt idx="6039">
                  <c:v>2680.4311642644702</c:v>
                </c:pt>
                <c:pt idx="6040">
                  <c:v>2652.4463770017601</c:v>
                </c:pt>
                <c:pt idx="6041">
                  <c:v>2397.2229834708601</c:v>
                </c:pt>
                <c:pt idx="6042">
                  <c:v>2031.20120010237</c:v>
                </c:pt>
                <c:pt idx="6043">
                  <c:v>1614.89109344709</c:v>
                </c:pt>
                <c:pt idx="6044">
                  <c:v>597.04904378009701</c:v>
                </c:pt>
                <c:pt idx="6045">
                  <c:v>452.20422150221998</c:v>
                </c:pt>
                <c:pt idx="6046">
                  <c:v>342.71049666547799</c:v>
                </c:pt>
                <c:pt idx="6047">
                  <c:v>253.96430928837</c:v>
                </c:pt>
                <c:pt idx="6048">
                  <c:v>191.39786534296201</c:v>
                </c:pt>
                <c:pt idx="6049">
                  <c:v>146.512565374254</c:v>
                </c:pt>
                <c:pt idx="6050">
                  <c:v>113.500941226046</c:v>
                </c:pt>
                <c:pt idx="6051">
                  <c:v>84.608002797918104</c:v>
                </c:pt>
                <c:pt idx="6052">
                  <c:v>53.354549781356297</c:v>
                </c:pt>
                <c:pt idx="6053">
                  <c:v>24.858398710080099</c:v>
                </c:pt>
                <c:pt idx="6054">
                  <c:v>26.1842297101032</c:v>
                </c:pt>
                <c:pt idx="6055">
                  <c:v>982.84156021904005</c:v>
                </c:pt>
                <c:pt idx="6056">
                  <c:v>1447.2703014641399</c:v>
                </c:pt>
                <c:pt idx="6057">
                  <c:v>1736.2911931752301</c:v>
                </c:pt>
                <c:pt idx="6058">
                  <c:v>2842.4619479677499</c:v>
                </c:pt>
                <c:pt idx="6059">
                  <c:v>3739.2474493404702</c:v>
                </c:pt>
                <c:pt idx="6060">
                  <c:v>4263.4992290497003</c:v>
                </c:pt>
                <c:pt idx="6061">
                  <c:v>5665.1250159578303</c:v>
                </c:pt>
                <c:pt idx="6062">
                  <c:v>6300.72989811568</c:v>
                </c:pt>
                <c:pt idx="6063">
                  <c:v>6300.1048536390299</c:v>
                </c:pt>
                <c:pt idx="6064">
                  <c:v>4234.4148810602801</c:v>
                </c:pt>
                <c:pt idx="6065">
                  <c:v>2488.8912739064099</c:v>
                </c:pt>
                <c:pt idx="6066">
                  <c:v>2243.33147322897</c:v>
                </c:pt>
                <c:pt idx="6067">
                  <c:v>1958.15799197927</c:v>
                </c:pt>
                <c:pt idx="6068">
                  <c:v>1118.82832567163</c:v>
                </c:pt>
                <c:pt idx="6069">
                  <c:v>835.18484277992502</c:v>
                </c:pt>
                <c:pt idx="6070">
                  <c:v>682.49896285484294</c:v>
                </c:pt>
                <c:pt idx="6071">
                  <c:v>607.26190829452105</c:v>
                </c:pt>
                <c:pt idx="6072">
                  <c:v>542.71703312554905</c:v>
                </c:pt>
                <c:pt idx="6073">
                  <c:v>482.620101937492</c:v>
                </c:pt>
                <c:pt idx="6074">
                  <c:v>431.588089763558</c:v>
                </c:pt>
                <c:pt idx="6075">
                  <c:v>388.90715058234099</c:v>
                </c:pt>
                <c:pt idx="6076">
                  <c:v>345.12423507291101</c:v>
                </c:pt>
                <c:pt idx="6077">
                  <c:v>304.52888238661802</c:v>
                </c:pt>
                <c:pt idx="6078">
                  <c:v>289.97819293439801</c:v>
                </c:pt>
                <c:pt idx="6079">
                  <c:v>1344.4948848118399</c:v>
                </c:pt>
                <c:pt idx="6080">
                  <c:v>1380.15212983123</c:v>
                </c:pt>
                <c:pt idx="6081">
                  <c:v>1693.3867191649399</c:v>
                </c:pt>
                <c:pt idx="6082">
                  <c:v>2501.9770301617</c:v>
                </c:pt>
                <c:pt idx="6083">
                  <c:v>2962.30748580012</c:v>
                </c:pt>
                <c:pt idx="6084">
                  <c:v>3138.7075168178599</c:v>
                </c:pt>
                <c:pt idx="6085">
                  <c:v>3368.2766596567099</c:v>
                </c:pt>
                <c:pt idx="6086">
                  <c:v>3742.6950713876299</c:v>
                </c:pt>
                <c:pt idx="6087">
                  <c:v>3365.2858646672398</c:v>
                </c:pt>
                <c:pt idx="6088">
                  <c:v>2978.13154517469</c:v>
                </c:pt>
                <c:pt idx="6089">
                  <c:v>2563.6246942248699</c:v>
                </c:pt>
                <c:pt idx="6090">
                  <c:v>2224.6371985410101</c:v>
                </c:pt>
                <c:pt idx="6091">
                  <c:v>1685.2292479375899</c:v>
                </c:pt>
                <c:pt idx="6092">
                  <c:v>1001.28734280171</c:v>
                </c:pt>
                <c:pt idx="6093">
                  <c:v>786.64089889490197</c:v>
                </c:pt>
                <c:pt idx="6094">
                  <c:v>661.16913259064404</c:v>
                </c:pt>
                <c:pt idx="6095">
                  <c:v>558.67723089266406</c:v>
                </c:pt>
                <c:pt idx="6096">
                  <c:v>480.02845693365202</c:v>
                </c:pt>
                <c:pt idx="6097">
                  <c:v>420.10041143307598</c:v>
                </c:pt>
                <c:pt idx="6098">
                  <c:v>375.56089303060099</c:v>
                </c:pt>
                <c:pt idx="6099">
                  <c:v>323.234197605551</c:v>
                </c:pt>
                <c:pt idx="6100">
                  <c:v>267.552980493983</c:v>
                </c:pt>
                <c:pt idx="6101">
                  <c:v>212.691766806743</c:v>
                </c:pt>
                <c:pt idx="6102">
                  <c:v>186.65609001955301</c:v>
                </c:pt>
                <c:pt idx="6103">
                  <c:v>1069.7952328180299</c:v>
                </c:pt>
                <c:pt idx="6104">
                  <c:v>1231.8035282005701</c:v>
                </c:pt>
                <c:pt idx="6105">
                  <c:v>1753.1657013582101</c:v>
                </c:pt>
                <c:pt idx="6106">
                  <c:v>3141.3732877470002</c:v>
                </c:pt>
                <c:pt idx="6107">
                  <c:v>2845.5747571735001</c:v>
                </c:pt>
                <c:pt idx="6108">
                  <c:v>2584.8446975268898</c:v>
                </c:pt>
                <c:pt idx="6109">
                  <c:v>2640.9157507805298</c:v>
                </c:pt>
                <c:pt idx="6110">
                  <c:v>2951.7672438865302</c:v>
                </c:pt>
                <c:pt idx="6111">
                  <c:v>3745.81317525954</c:v>
                </c:pt>
                <c:pt idx="6112">
                  <c:v>2529.3095171876098</c:v>
                </c:pt>
                <c:pt idx="6113">
                  <c:v>2845.7170343644898</c:v>
                </c:pt>
                <c:pt idx="6114">
                  <c:v>2165.6002181444501</c:v>
                </c:pt>
                <c:pt idx="6115">
                  <c:v>1698.7449781909099</c:v>
                </c:pt>
                <c:pt idx="6116">
                  <c:v>705.43698836962994</c:v>
                </c:pt>
                <c:pt idx="6117">
                  <c:v>517.991948014625</c:v>
                </c:pt>
                <c:pt idx="6118">
                  <c:v>389.617959076462</c:v>
                </c:pt>
                <c:pt idx="6119">
                  <c:v>288.20960823955699</c:v>
                </c:pt>
                <c:pt idx="6120">
                  <c:v>215.45193296062101</c:v>
                </c:pt>
                <c:pt idx="6121">
                  <c:v>161.91415910654601</c:v>
                </c:pt>
                <c:pt idx="6122">
                  <c:v>116.241464783829</c:v>
                </c:pt>
                <c:pt idx="6123">
                  <c:v>80.300185256427</c:v>
                </c:pt>
                <c:pt idx="6124">
                  <c:v>47.199971125093299</c:v>
                </c:pt>
                <c:pt idx="6125">
                  <c:v>19.678511618750498</c:v>
                </c:pt>
                <c:pt idx="6126">
                  <c:v>28.948836844037199</c:v>
                </c:pt>
                <c:pt idx="6127">
                  <c:v>1205.0722298594001</c:v>
                </c:pt>
                <c:pt idx="6128">
                  <c:v>1333.08625373063</c:v>
                </c:pt>
                <c:pt idx="6129">
                  <c:v>1922.20572365007</c:v>
                </c:pt>
                <c:pt idx="6130">
                  <c:v>1933.0746808597901</c:v>
                </c:pt>
                <c:pt idx="6131">
                  <c:v>2550.95059847628</c:v>
                </c:pt>
                <c:pt idx="6132">
                  <c:v>2821.89309060201</c:v>
                </c:pt>
                <c:pt idx="6133">
                  <c:v>3131.5670891310901</c:v>
                </c:pt>
                <c:pt idx="6134">
                  <c:v>5699.7642377882703</c:v>
                </c:pt>
                <c:pt idx="6135">
                  <c:v>4187.9953818551603</c:v>
                </c:pt>
                <c:pt idx="6136">
                  <c:v>4948.7705289151199</c:v>
                </c:pt>
                <c:pt idx="6137">
                  <c:v>4283.2630368354703</c:v>
                </c:pt>
                <c:pt idx="6138">
                  <c:v>2571.4167341174002</c:v>
                </c:pt>
                <c:pt idx="6139">
                  <c:v>1982.2636989995599</c:v>
                </c:pt>
                <c:pt idx="6140">
                  <c:v>1212.32716854369</c:v>
                </c:pt>
                <c:pt idx="6141">
                  <c:v>871.55107000042801</c:v>
                </c:pt>
                <c:pt idx="6142">
                  <c:v>709.32201870822905</c:v>
                </c:pt>
                <c:pt idx="6143">
                  <c:v>598.83337430449501</c:v>
                </c:pt>
                <c:pt idx="6144">
                  <c:v>508.78400047917103</c:v>
                </c:pt>
                <c:pt idx="6145">
                  <c:v>433.05140419867001</c:v>
                </c:pt>
                <c:pt idx="6146">
                  <c:v>269.323079684351</c:v>
                </c:pt>
                <c:pt idx="6147">
                  <c:v>222.87727565156601</c:v>
                </c:pt>
                <c:pt idx="6148">
                  <c:v>211.560563027634</c:v>
                </c:pt>
                <c:pt idx="6149">
                  <c:v>163.77653011168201</c:v>
                </c:pt>
                <c:pt idx="6150">
                  <c:v>140.59314159960999</c:v>
                </c:pt>
                <c:pt idx="6151">
                  <c:v>164.76020908749601</c:v>
                </c:pt>
                <c:pt idx="6152">
                  <c:v>263.18294752837301</c:v>
                </c:pt>
                <c:pt idx="6153">
                  <c:v>803.554104629329</c:v>
                </c:pt>
                <c:pt idx="6154">
                  <c:v>1436.5819713332601</c:v>
                </c:pt>
                <c:pt idx="6155">
                  <c:v>1863.91617877402</c:v>
                </c:pt>
                <c:pt idx="6156">
                  <c:v>1983.6214464455099</c:v>
                </c:pt>
                <c:pt idx="6157">
                  <c:v>3108.3474096659102</c:v>
                </c:pt>
                <c:pt idx="6158">
                  <c:v>2732.5316660129702</c:v>
                </c:pt>
                <c:pt idx="6159">
                  <c:v>1849.0662736302099</c:v>
                </c:pt>
                <c:pt idx="6160">
                  <c:v>2088.4089720439301</c:v>
                </c:pt>
                <c:pt idx="6161">
                  <c:v>1642.13195357216</c:v>
                </c:pt>
                <c:pt idx="6162">
                  <c:v>1361.2137195774301</c:v>
                </c:pt>
                <c:pt idx="6163">
                  <c:v>996.68177664171697</c:v>
                </c:pt>
                <c:pt idx="6164">
                  <c:v>780.90033308162401</c:v>
                </c:pt>
                <c:pt idx="6165">
                  <c:v>622.44028351977397</c:v>
                </c:pt>
                <c:pt idx="6166">
                  <c:v>488.46983402398598</c:v>
                </c:pt>
                <c:pt idx="6167">
                  <c:v>374.53981458542</c:v>
                </c:pt>
                <c:pt idx="6168">
                  <c:v>290.19539192268098</c:v>
                </c:pt>
                <c:pt idx="6169">
                  <c:v>223.49210088691399</c:v>
                </c:pt>
                <c:pt idx="6170">
                  <c:v>170.86820785687701</c:v>
                </c:pt>
                <c:pt idx="6171">
                  <c:v>129.034122034283</c:v>
                </c:pt>
                <c:pt idx="6172">
                  <c:v>90.203098351764098</c:v>
                </c:pt>
                <c:pt idx="6173">
                  <c:v>49.516521037602303</c:v>
                </c:pt>
                <c:pt idx="6174">
                  <c:v>89.290302258663502</c:v>
                </c:pt>
                <c:pt idx="6175">
                  <c:v>279.40525108346702</c:v>
                </c:pt>
                <c:pt idx="6176">
                  <c:v>417.687388598952</c:v>
                </c:pt>
                <c:pt idx="6177">
                  <c:v>679.23118580417804</c:v>
                </c:pt>
                <c:pt idx="6178">
                  <c:v>1135.0238613235699</c:v>
                </c:pt>
                <c:pt idx="6179">
                  <c:v>1300.5061081620199</c:v>
                </c:pt>
                <c:pt idx="6180">
                  <c:v>1807.1217605409499</c:v>
                </c:pt>
                <c:pt idx="6181">
                  <c:v>1944.5128370047901</c:v>
                </c:pt>
                <c:pt idx="6182">
                  <c:v>1795.51449293785</c:v>
                </c:pt>
                <c:pt idx="6183">
                  <c:v>1650.82637491528</c:v>
                </c:pt>
                <c:pt idx="6184">
                  <c:v>1569.8649723497899</c:v>
                </c:pt>
                <c:pt idx="6185">
                  <c:v>1382.46398186031</c:v>
                </c:pt>
                <c:pt idx="6186">
                  <c:v>1224.8918362551401</c:v>
                </c:pt>
                <c:pt idx="6187">
                  <c:v>928.57778488408997</c:v>
                </c:pt>
                <c:pt idx="6188">
                  <c:v>798.31425999213798</c:v>
                </c:pt>
                <c:pt idx="6189">
                  <c:v>678.63452919728604</c:v>
                </c:pt>
                <c:pt idx="6190">
                  <c:v>570.52483479921398</c:v>
                </c:pt>
                <c:pt idx="6191">
                  <c:v>474.37598628317897</c:v>
                </c:pt>
                <c:pt idx="6192">
                  <c:v>402.61339140417402</c:v>
                </c:pt>
                <c:pt idx="6193">
                  <c:v>343.569684025725</c:v>
                </c:pt>
                <c:pt idx="6194">
                  <c:v>294.05343877378402</c:v>
                </c:pt>
                <c:pt idx="6195">
                  <c:v>253.157760604836</c:v>
                </c:pt>
                <c:pt idx="6196">
                  <c:v>214.88470080209899</c:v>
                </c:pt>
                <c:pt idx="6197">
                  <c:v>181.87954922531</c:v>
                </c:pt>
                <c:pt idx="6198">
                  <c:v>174.223036059441</c:v>
                </c:pt>
                <c:pt idx="6199">
                  <c:v>1088.32580367023</c:v>
                </c:pt>
                <c:pt idx="6200">
                  <c:v>1253.04573528638</c:v>
                </c:pt>
                <c:pt idx="6201">
                  <c:v>1857.9191005862201</c:v>
                </c:pt>
                <c:pt idx="6202">
                  <c:v>3671.0876365075401</c:v>
                </c:pt>
                <c:pt idx="6203">
                  <c:v>3779.9298563437001</c:v>
                </c:pt>
                <c:pt idx="6204">
                  <c:v>3253.8978996250698</c:v>
                </c:pt>
                <c:pt idx="6205">
                  <c:v>6070.6532685763004</c:v>
                </c:pt>
                <c:pt idx="6206">
                  <c:v>5848.7162552275404</c:v>
                </c:pt>
                <c:pt idx="6207">
                  <c:v>5283.6883866998496</c:v>
                </c:pt>
                <c:pt idx="6208">
                  <c:v>5604.26155281725</c:v>
                </c:pt>
                <c:pt idx="6209">
                  <c:v>3255.9060686591802</c:v>
                </c:pt>
                <c:pt idx="6210">
                  <c:v>2832.4897138727702</c:v>
                </c:pt>
                <c:pt idx="6211">
                  <c:v>1864.16259026271</c:v>
                </c:pt>
                <c:pt idx="6212">
                  <c:v>1192.75103281834</c:v>
                </c:pt>
                <c:pt idx="6213">
                  <c:v>895.89799426355796</c:v>
                </c:pt>
                <c:pt idx="6214">
                  <c:v>756.44973539075397</c:v>
                </c:pt>
                <c:pt idx="6215">
                  <c:v>650.66595550361899</c:v>
                </c:pt>
                <c:pt idx="6216">
                  <c:v>569.71976980502598</c:v>
                </c:pt>
                <c:pt idx="6217">
                  <c:v>503.18598239098998</c:v>
                </c:pt>
                <c:pt idx="6218">
                  <c:v>451.91351468322301</c:v>
                </c:pt>
                <c:pt idx="6219">
                  <c:v>411.78989116727098</c:v>
                </c:pt>
                <c:pt idx="6220">
                  <c:v>374.46073182970599</c:v>
                </c:pt>
                <c:pt idx="6221">
                  <c:v>345.00253030852099</c:v>
                </c:pt>
                <c:pt idx="6222">
                  <c:v>342.32257195348598</c:v>
                </c:pt>
                <c:pt idx="6223">
                  <c:v>1487.6506172929601</c:v>
                </c:pt>
                <c:pt idx="6224">
                  <c:v>1476.86245059681</c:v>
                </c:pt>
                <c:pt idx="6225">
                  <c:v>2261.1515951524302</c:v>
                </c:pt>
                <c:pt idx="6226">
                  <c:v>2320.7415047741601</c:v>
                </c:pt>
                <c:pt idx="6227">
                  <c:v>3511.6691657566898</c:v>
                </c:pt>
                <c:pt idx="6228">
                  <c:v>3476.2742120857502</c:v>
                </c:pt>
                <c:pt idx="6229">
                  <c:v>4225.3249270327597</c:v>
                </c:pt>
                <c:pt idx="6230">
                  <c:v>4273.9225463735902</c:v>
                </c:pt>
                <c:pt idx="6231">
                  <c:v>2422.7577834502299</c:v>
                </c:pt>
                <c:pt idx="6232">
                  <c:v>3223.1375475989998</c:v>
                </c:pt>
                <c:pt idx="6233">
                  <c:v>2683.3005098486201</c:v>
                </c:pt>
                <c:pt idx="6234">
                  <c:v>2149.3021676619001</c:v>
                </c:pt>
                <c:pt idx="6235">
                  <c:v>1673.80031445501</c:v>
                </c:pt>
                <c:pt idx="6236">
                  <c:v>956.30643760160297</c:v>
                </c:pt>
                <c:pt idx="6237">
                  <c:v>817.60108688006005</c:v>
                </c:pt>
                <c:pt idx="6238">
                  <c:v>706.23224701890399</c:v>
                </c:pt>
                <c:pt idx="6239">
                  <c:v>618.14202837821699</c:v>
                </c:pt>
                <c:pt idx="6240">
                  <c:v>546.40868514488898</c:v>
                </c:pt>
                <c:pt idx="6241">
                  <c:v>480.28977555397199</c:v>
                </c:pt>
                <c:pt idx="6242">
                  <c:v>423.48820028794597</c:v>
                </c:pt>
                <c:pt idx="6243">
                  <c:v>375.83647055310399</c:v>
                </c:pt>
                <c:pt idx="6244">
                  <c:v>330.534636772787</c:v>
                </c:pt>
                <c:pt idx="6245">
                  <c:v>292.23372105089101</c:v>
                </c:pt>
                <c:pt idx="6246">
                  <c:v>242.98756672772501</c:v>
                </c:pt>
                <c:pt idx="6247">
                  <c:v>1429.12375546108</c:v>
                </c:pt>
                <c:pt idx="6248">
                  <c:v>1281.12304320782</c:v>
                </c:pt>
                <c:pt idx="6249">
                  <c:v>1808.80943673812</c:v>
                </c:pt>
                <c:pt idx="6250">
                  <c:v>1940.5766610247099</c:v>
                </c:pt>
                <c:pt idx="6251">
                  <c:v>1868.28473944301</c:v>
                </c:pt>
                <c:pt idx="6252">
                  <c:v>2734.4066103574401</c:v>
                </c:pt>
                <c:pt idx="6253">
                  <c:v>4705.7651594276904</c:v>
                </c:pt>
                <c:pt idx="6254">
                  <c:v>4606.4617339524502</c:v>
                </c:pt>
                <c:pt idx="6255">
                  <c:v>5540.4849537159798</c:v>
                </c:pt>
                <c:pt idx="6256">
                  <c:v>4213.7844078655198</c:v>
                </c:pt>
                <c:pt idx="6257">
                  <c:v>3554.4644648272101</c:v>
                </c:pt>
                <c:pt idx="6258">
                  <c:v>2455.1068874572402</c:v>
                </c:pt>
                <c:pt idx="6259">
                  <c:v>1949.8234496840601</c:v>
                </c:pt>
                <c:pt idx="6260">
                  <c:v>915.34127865625305</c:v>
                </c:pt>
                <c:pt idx="6261">
                  <c:v>679.07220049210798</c:v>
                </c:pt>
                <c:pt idx="6262">
                  <c:v>563.96489763862405</c:v>
                </c:pt>
                <c:pt idx="6263">
                  <c:v>473.29400056459502</c:v>
                </c:pt>
                <c:pt idx="6264">
                  <c:v>409.244423762694</c:v>
                </c:pt>
                <c:pt idx="6265">
                  <c:v>359.41396264604498</c:v>
                </c:pt>
                <c:pt idx="6266">
                  <c:v>323.99137448856402</c:v>
                </c:pt>
                <c:pt idx="6267">
                  <c:v>289.88582283132303</c:v>
                </c:pt>
                <c:pt idx="6268">
                  <c:v>254.66533089116999</c:v>
                </c:pt>
                <c:pt idx="6269">
                  <c:v>175.85823519852499</c:v>
                </c:pt>
                <c:pt idx="6270">
                  <c:v>189.30971472346999</c:v>
                </c:pt>
                <c:pt idx="6271">
                  <c:v>1396.66288341225</c:v>
                </c:pt>
                <c:pt idx="6272">
                  <c:v>3344.92453872027</c:v>
                </c:pt>
                <c:pt idx="6273">
                  <c:v>3764.7187237881199</c:v>
                </c:pt>
                <c:pt idx="6274">
                  <c:v>4663.1020058808499</c:v>
                </c:pt>
                <c:pt idx="6275">
                  <c:v>5645.5160462118802</c:v>
                </c:pt>
                <c:pt idx="6276">
                  <c:v>2613.0121731499198</c:v>
                </c:pt>
                <c:pt idx="6277">
                  <c:v>4391.1611446980496</c:v>
                </c:pt>
                <c:pt idx="6278">
                  <c:v>3738.76151759799</c:v>
                </c:pt>
                <c:pt idx="6279">
                  <c:v>5120.4874816525898</c:v>
                </c:pt>
                <c:pt idx="6280">
                  <c:v>4236.3590630769204</c:v>
                </c:pt>
                <c:pt idx="6281">
                  <c:v>2326.5537121359498</c:v>
                </c:pt>
                <c:pt idx="6282">
                  <c:v>2334.7532137204198</c:v>
                </c:pt>
                <c:pt idx="6283">
                  <c:v>1682.57327591475</c:v>
                </c:pt>
                <c:pt idx="6284">
                  <c:v>959.847346264723</c:v>
                </c:pt>
                <c:pt idx="6285">
                  <c:v>748.19699237811301</c:v>
                </c:pt>
                <c:pt idx="6286">
                  <c:v>618.41796789269097</c:v>
                </c:pt>
                <c:pt idx="6287">
                  <c:v>457.418969876576</c:v>
                </c:pt>
                <c:pt idx="6288">
                  <c:v>399.94813296149499</c:v>
                </c:pt>
                <c:pt idx="6289">
                  <c:v>363.84363942592603</c:v>
                </c:pt>
                <c:pt idx="6290">
                  <c:v>309.48804889661102</c:v>
                </c:pt>
                <c:pt idx="6291">
                  <c:v>258.23470549986899</c:v>
                </c:pt>
                <c:pt idx="6292">
                  <c:v>211.598649294029</c:v>
                </c:pt>
                <c:pt idx="6293">
                  <c:v>169.610949522829</c:v>
                </c:pt>
                <c:pt idx="6294">
                  <c:v>156.743102002477</c:v>
                </c:pt>
                <c:pt idx="6295">
                  <c:v>1246.4172187009001</c:v>
                </c:pt>
                <c:pt idx="6296">
                  <c:v>1213.36181799202</c:v>
                </c:pt>
                <c:pt idx="6297">
                  <c:v>1758.1412310209</c:v>
                </c:pt>
                <c:pt idx="6298">
                  <c:v>3595.6259084231601</c:v>
                </c:pt>
                <c:pt idx="6299">
                  <c:v>4102.9908131535904</c:v>
                </c:pt>
                <c:pt idx="6300">
                  <c:v>4455.6652078115203</c:v>
                </c:pt>
                <c:pt idx="6301">
                  <c:v>5337.5751951907396</c:v>
                </c:pt>
                <c:pt idx="6302">
                  <c:v>6054.4327198918299</c:v>
                </c:pt>
                <c:pt idx="6303">
                  <c:v>6726.18226772039</c:v>
                </c:pt>
                <c:pt idx="6304">
                  <c:v>4130.6777720170003</c:v>
                </c:pt>
                <c:pt idx="6305">
                  <c:v>2451.1464825243202</c:v>
                </c:pt>
                <c:pt idx="6306">
                  <c:v>2030.3946385499601</c:v>
                </c:pt>
                <c:pt idx="6307">
                  <c:v>1569.2764298013899</c:v>
                </c:pt>
                <c:pt idx="6308">
                  <c:v>1093.1427389820999</c:v>
                </c:pt>
                <c:pt idx="6309">
                  <c:v>854.60766061037498</c:v>
                </c:pt>
                <c:pt idx="6310">
                  <c:v>691.13911878009606</c:v>
                </c:pt>
                <c:pt idx="6311">
                  <c:v>574.74690199469001</c:v>
                </c:pt>
                <c:pt idx="6312">
                  <c:v>500.98941544628798</c:v>
                </c:pt>
                <c:pt idx="6313">
                  <c:v>434.65134576183999</c:v>
                </c:pt>
                <c:pt idx="6314">
                  <c:v>376.63170383858198</c:v>
                </c:pt>
                <c:pt idx="6315">
                  <c:v>335.10529277126</c:v>
                </c:pt>
                <c:pt idx="6316">
                  <c:v>303.053969293482</c:v>
                </c:pt>
                <c:pt idx="6317">
                  <c:v>276.82830395063002</c:v>
                </c:pt>
                <c:pt idx="6318">
                  <c:v>274.01509963793501</c:v>
                </c:pt>
                <c:pt idx="6319">
                  <c:v>315.66209993828699</c:v>
                </c:pt>
                <c:pt idx="6320">
                  <c:v>447.67917845415099</c:v>
                </c:pt>
                <c:pt idx="6321">
                  <c:v>621.42973878608802</c:v>
                </c:pt>
                <c:pt idx="6322">
                  <c:v>1377.8068135978001</c:v>
                </c:pt>
                <c:pt idx="6323">
                  <c:v>1653.8659628882699</c:v>
                </c:pt>
                <c:pt idx="6324">
                  <c:v>1649.3561257605299</c:v>
                </c:pt>
                <c:pt idx="6325">
                  <c:v>2159.8934146906799</c:v>
                </c:pt>
                <c:pt idx="6326">
                  <c:v>1631.99620564884</c:v>
                </c:pt>
                <c:pt idx="6327">
                  <c:v>1495.2554061226799</c:v>
                </c:pt>
                <c:pt idx="6328">
                  <c:v>1540.7225753969301</c:v>
                </c:pt>
                <c:pt idx="6329">
                  <c:v>867.07065401287105</c:v>
                </c:pt>
                <c:pt idx="6330">
                  <c:v>699.04740292919803</c:v>
                </c:pt>
                <c:pt idx="6331">
                  <c:v>653.34467882251499</c:v>
                </c:pt>
                <c:pt idx="6332">
                  <c:v>393.94305990913801</c:v>
                </c:pt>
                <c:pt idx="6333">
                  <c:v>338.72501264453098</c:v>
                </c:pt>
                <c:pt idx="6334">
                  <c:v>330.535208564198</c:v>
                </c:pt>
                <c:pt idx="6335">
                  <c:v>283.57250511515298</c:v>
                </c:pt>
                <c:pt idx="6336">
                  <c:v>239.81734252208099</c:v>
                </c:pt>
                <c:pt idx="6337">
                  <c:v>195.91304561407799</c:v>
                </c:pt>
                <c:pt idx="6338">
                  <c:v>155.59125089238901</c:v>
                </c:pt>
                <c:pt idx="6339">
                  <c:v>121.285497490678</c:v>
                </c:pt>
                <c:pt idx="6340">
                  <c:v>95.791436407462101</c:v>
                </c:pt>
                <c:pt idx="6341">
                  <c:v>72.421898636286002</c:v>
                </c:pt>
                <c:pt idx="6342">
                  <c:v>110.50152558835801</c:v>
                </c:pt>
                <c:pt idx="6343">
                  <c:v>271.92949189482403</c:v>
                </c:pt>
                <c:pt idx="6344">
                  <c:v>581.52896521629202</c:v>
                </c:pt>
                <c:pt idx="6345">
                  <c:v>1029.8706443762801</c:v>
                </c:pt>
                <c:pt idx="6346">
                  <c:v>1464.33908683148</c:v>
                </c:pt>
                <c:pt idx="6347">
                  <c:v>1544.4383436800399</c:v>
                </c:pt>
                <c:pt idx="6348">
                  <c:v>2118.2772273246201</c:v>
                </c:pt>
                <c:pt idx="6349">
                  <c:v>3723.8426121326002</c:v>
                </c:pt>
                <c:pt idx="6350">
                  <c:v>3162.5318048530999</c:v>
                </c:pt>
                <c:pt idx="6351">
                  <c:v>2496.7710014689401</c:v>
                </c:pt>
                <c:pt idx="6352">
                  <c:v>1363.89064212216</c:v>
                </c:pt>
                <c:pt idx="6353">
                  <c:v>1301.5611372968001</c:v>
                </c:pt>
                <c:pt idx="6354">
                  <c:v>1002.4988426846</c:v>
                </c:pt>
                <c:pt idx="6355">
                  <c:v>865.02269873462399</c:v>
                </c:pt>
                <c:pt idx="6356">
                  <c:v>721.987458039035</c:v>
                </c:pt>
                <c:pt idx="6357">
                  <c:v>582.12193364504105</c:v>
                </c:pt>
                <c:pt idx="6358">
                  <c:v>460.52632337790402</c:v>
                </c:pt>
                <c:pt idx="6359">
                  <c:v>382.19795147613303</c:v>
                </c:pt>
                <c:pt idx="6360">
                  <c:v>317.52291016836</c:v>
                </c:pt>
                <c:pt idx="6361">
                  <c:v>261.60862020489202</c:v>
                </c:pt>
                <c:pt idx="6362">
                  <c:v>210.81713003156</c:v>
                </c:pt>
                <c:pt idx="6363">
                  <c:v>176.61975370628301</c:v>
                </c:pt>
                <c:pt idx="6364">
                  <c:v>149.29537730034701</c:v>
                </c:pt>
                <c:pt idx="6365">
                  <c:v>128.85071243055501</c:v>
                </c:pt>
                <c:pt idx="6366">
                  <c:v>123.872532410754</c:v>
                </c:pt>
                <c:pt idx="6367">
                  <c:v>1263.48224360939</c:v>
                </c:pt>
                <c:pt idx="6368">
                  <c:v>3488.1204273102499</c:v>
                </c:pt>
                <c:pt idx="6369">
                  <c:v>3452.01014501694</c:v>
                </c:pt>
                <c:pt idx="6370">
                  <c:v>4303.2185951241399</c:v>
                </c:pt>
                <c:pt idx="6371">
                  <c:v>3404.9265291850402</c:v>
                </c:pt>
                <c:pt idx="6372">
                  <c:v>3412.3888703461398</c:v>
                </c:pt>
                <c:pt idx="6373">
                  <c:v>5563.7363581792897</c:v>
                </c:pt>
                <c:pt idx="6374">
                  <c:v>5361.1640693641302</c:v>
                </c:pt>
                <c:pt idx="6375">
                  <c:v>4831.88600801757</c:v>
                </c:pt>
                <c:pt idx="6376">
                  <c:v>4195.4482792216604</c:v>
                </c:pt>
                <c:pt idx="6377">
                  <c:v>3106.1300732606001</c:v>
                </c:pt>
                <c:pt idx="6378">
                  <c:v>2571.6304006526002</c:v>
                </c:pt>
                <c:pt idx="6379">
                  <c:v>2156.2726048240202</c:v>
                </c:pt>
                <c:pt idx="6380">
                  <c:v>1462.2877893734999</c:v>
                </c:pt>
                <c:pt idx="6381">
                  <c:v>1101.02984177194</c:v>
                </c:pt>
                <c:pt idx="6382">
                  <c:v>877.83511709245897</c:v>
                </c:pt>
                <c:pt idx="6383">
                  <c:v>752.53285042951097</c:v>
                </c:pt>
                <c:pt idx="6384">
                  <c:v>666.60657231442099</c:v>
                </c:pt>
                <c:pt idx="6385">
                  <c:v>602.71649859788795</c:v>
                </c:pt>
                <c:pt idx="6386">
                  <c:v>547.82648507247802</c:v>
                </c:pt>
                <c:pt idx="6387">
                  <c:v>494.37448335487102</c:v>
                </c:pt>
                <c:pt idx="6388">
                  <c:v>443.03353808052401</c:v>
                </c:pt>
                <c:pt idx="6389">
                  <c:v>392.29233009080502</c:v>
                </c:pt>
                <c:pt idx="6390">
                  <c:v>381.409151852246</c:v>
                </c:pt>
                <c:pt idx="6391">
                  <c:v>1595.21333356886</c:v>
                </c:pt>
                <c:pt idx="6392">
                  <c:v>1715.5760488011899</c:v>
                </c:pt>
                <c:pt idx="6393">
                  <c:v>2194.9092289671198</c:v>
                </c:pt>
                <c:pt idx="6394">
                  <c:v>1956.2835875122801</c:v>
                </c:pt>
                <c:pt idx="6395">
                  <c:v>4980.5568261447197</c:v>
                </c:pt>
                <c:pt idx="6396">
                  <c:v>5014.51202212304</c:v>
                </c:pt>
                <c:pt idx="6397">
                  <c:v>7763.1721918766898</c:v>
                </c:pt>
                <c:pt idx="6398">
                  <c:v>6671.9208545378397</c:v>
                </c:pt>
                <c:pt idx="6399">
                  <c:v>5550.6818998509498</c:v>
                </c:pt>
                <c:pt idx="6400">
                  <c:v>5026.3623765880702</c:v>
                </c:pt>
                <c:pt idx="6401">
                  <c:v>3238.1389346354299</c:v>
                </c:pt>
                <c:pt idx="6402">
                  <c:v>2690.4073827909701</c:v>
                </c:pt>
                <c:pt idx="6403">
                  <c:v>2134.8422614317001</c:v>
                </c:pt>
                <c:pt idx="6404">
                  <c:v>1443.31995254142</c:v>
                </c:pt>
                <c:pt idx="6405">
                  <c:v>1311.3413914140101</c:v>
                </c:pt>
                <c:pt idx="6406">
                  <c:v>1064.35581704381</c:v>
                </c:pt>
                <c:pt idx="6407">
                  <c:v>844.52432208105495</c:v>
                </c:pt>
                <c:pt idx="6408">
                  <c:v>709.38822091070006</c:v>
                </c:pt>
                <c:pt idx="6409">
                  <c:v>628.35978930968599</c:v>
                </c:pt>
                <c:pt idx="6410">
                  <c:v>560.604725094419</c:v>
                </c:pt>
                <c:pt idx="6411">
                  <c:v>502.16902152607202</c:v>
                </c:pt>
                <c:pt idx="6412">
                  <c:v>447.951938073051</c:v>
                </c:pt>
                <c:pt idx="6413">
                  <c:v>401.70485893857301</c:v>
                </c:pt>
                <c:pt idx="6414">
                  <c:v>388.686032630196</c:v>
                </c:pt>
                <c:pt idx="6415">
                  <c:v>1665.57382687995</c:v>
                </c:pt>
                <c:pt idx="6416">
                  <c:v>1727.6859603447499</c:v>
                </c:pt>
                <c:pt idx="6417">
                  <c:v>2257.1706950395601</c:v>
                </c:pt>
                <c:pt idx="6418">
                  <c:v>2948.4874319169999</c:v>
                </c:pt>
                <c:pt idx="6419">
                  <c:v>3245.0698160551901</c:v>
                </c:pt>
                <c:pt idx="6420">
                  <c:v>5978.3343474294597</c:v>
                </c:pt>
                <c:pt idx="6421">
                  <c:v>5885.1004464876696</c:v>
                </c:pt>
                <c:pt idx="6422">
                  <c:v>3912.9484183804998</c:v>
                </c:pt>
                <c:pt idx="6423">
                  <c:v>4937.5668361142098</c:v>
                </c:pt>
                <c:pt idx="6424">
                  <c:v>4274.2512822539402</c:v>
                </c:pt>
                <c:pt idx="6425">
                  <c:v>2805.4351477625901</c:v>
                </c:pt>
                <c:pt idx="6426">
                  <c:v>2703.1363669611901</c:v>
                </c:pt>
                <c:pt idx="6427">
                  <c:v>1919.4495016579699</c:v>
                </c:pt>
                <c:pt idx="6428">
                  <c:v>1398.5321061723901</c:v>
                </c:pt>
                <c:pt idx="6429">
                  <c:v>1228.6126865291801</c:v>
                </c:pt>
                <c:pt idx="6430">
                  <c:v>1073.2091950368999</c:v>
                </c:pt>
                <c:pt idx="6431">
                  <c:v>726.50966392733005</c:v>
                </c:pt>
                <c:pt idx="6432">
                  <c:v>626.04954657444398</c:v>
                </c:pt>
                <c:pt idx="6433">
                  <c:v>558.19777846880197</c:v>
                </c:pt>
                <c:pt idx="6434">
                  <c:v>446.618176952824</c:v>
                </c:pt>
                <c:pt idx="6435">
                  <c:v>367.68065109619801</c:v>
                </c:pt>
                <c:pt idx="6436">
                  <c:v>312.45967712171102</c:v>
                </c:pt>
                <c:pt idx="6437">
                  <c:v>268.394650709828</c:v>
                </c:pt>
                <c:pt idx="6438">
                  <c:v>238.642367941998</c:v>
                </c:pt>
                <c:pt idx="6439">
                  <c:v>1341.65753558953</c:v>
                </c:pt>
                <c:pt idx="6440">
                  <c:v>1531.6730734227201</c:v>
                </c:pt>
                <c:pt idx="6441">
                  <c:v>3757.9895748259901</c:v>
                </c:pt>
                <c:pt idx="6442">
                  <c:v>2760.3112663284801</c:v>
                </c:pt>
                <c:pt idx="6443">
                  <c:v>6453.6311357612603</c:v>
                </c:pt>
                <c:pt idx="6444">
                  <c:v>4484.73581425463</c:v>
                </c:pt>
                <c:pt idx="6445">
                  <c:v>5776.8100445059699</c:v>
                </c:pt>
                <c:pt idx="6446">
                  <c:v>4073.5145407669702</c:v>
                </c:pt>
                <c:pt idx="6447">
                  <c:v>3044.8400222497098</c:v>
                </c:pt>
                <c:pt idx="6448">
                  <c:v>3395.83240012752</c:v>
                </c:pt>
                <c:pt idx="6449">
                  <c:v>3142.4384015250998</c:v>
                </c:pt>
                <c:pt idx="6450">
                  <c:v>2371.3823990545402</c:v>
                </c:pt>
                <c:pt idx="6451">
                  <c:v>2133.2326989338899</c:v>
                </c:pt>
                <c:pt idx="6452">
                  <c:v>1318.85564501415</c:v>
                </c:pt>
                <c:pt idx="6453">
                  <c:v>931.26049134649998</c:v>
                </c:pt>
                <c:pt idx="6454">
                  <c:v>718.58913194327295</c:v>
                </c:pt>
                <c:pt idx="6455">
                  <c:v>478.21119766228799</c:v>
                </c:pt>
                <c:pt idx="6456">
                  <c:v>383.77555494650898</c:v>
                </c:pt>
                <c:pt idx="6457">
                  <c:v>324.64568492143297</c:v>
                </c:pt>
                <c:pt idx="6458">
                  <c:v>189.459431267029</c:v>
                </c:pt>
                <c:pt idx="6459">
                  <c:v>143.26573165639101</c:v>
                </c:pt>
                <c:pt idx="6460">
                  <c:v>133.49026048493599</c:v>
                </c:pt>
                <c:pt idx="6461">
                  <c:v>45.623304981455298</c:v>
                </c:pt>
                <c:pt idx="6462">
                  <c:v>54.309361933141901</c:v>
                </c:pt>
                <c:pt idx="6463">
                  <c:v>1434.26468184804</c:v>
                </c:pt>
                <c:pt idx="6464">
                  <c:v>1883.77894463949</c:v>
                </c:pt>
                <c:pt idx="6465">
                  <c:v>2431.29960678199</c:v>
                </c:pt>
                <c:pt idx="6466">
                  <c:v>4272.9916968315902</c:v>
                </c:pt>
                <c:pt idx="6467">
                  <c:v>3469.0147070688599</c:v>
                </c:pt>
                <c:pt idx="6468">
                  <c:v>3257.92387527035</c:v>
                </c:pt>
                <c:pt idx="6469">
                  <c:v>3527.7325040102801</c:v>
                </c:pt>
                <c:pt idx="6470">
                  <c:v>3403.0043530956</c:v>
                </c:pt>
                <c:pt idx="6471">
                  <c:v>3045.4552888989301</c:v>
                </c:pt>
                <c:pt idx="6472">
                  <c:v>3165.52992865635</c:v>
                </c:pt>
                <c:pt idx="6473">
                  <c:v>2346.6882611432602</c:v>
                </c:pt>
                <c:pt idx="6474">
                  <c:v>2292.7974260810402</c:v>
                </c:pt>
                <c:pt idx="6475">
                  <c:v>1649.1601560910301</c:v>
                </c:pt>
                <c:pt idx="6476">
                  <c:v>908.85659011561302</c:v>
                </c:pt>
                <c:pt idx="6477">
                  <c:v>756.62914879362904</c:v>
                </c:pt>
                <c:pt idx="6478">
                  <c:v>646.53901848068006</c:v>
                </c:pt>
                <c:pt idx="6479">
                  <c:v>449.51250254612103</c:v>
                </c:pt>
                <c:pt idx="6480">
                  <c:v>386.24420390195701</c:v>
                </c:pt>
                <c:pt idx="6481">
                  <c:v>351.07092535334999</c:v>
                </c:pt>
                <c:pt idx="6482">
                  <c:v>241.94402151575801</c:v>
                </c:pt>
                <c:pt idx="6483">
                  <c:v>198.72326388621701</c:v>
                </c:pt>
                <c:pt idx="6484">
                  <c:v>174.881068810584</c:v>
                </c:pt>
                <c:pt idx="6485">
                  <c:v>137.790190911938</c:v>
                </c:pt>
                <c:pt idx="6486">
                  <c:v>112.47364321890301</c:v>
                </c:pt>
                <c:pt idx="6487">
                  <c:v>126.636423512234</c:v>
                </c:pt>
                <c:pt idx="6488">
                  <c:v>301.75510113190302</c:v>
                </c:pt>
                <c:pt idx="6489">
                  <c:v>542.33672340734597</c:v>
                </c:pt>
                <c:pt idx="6490">
                  <c:v>905.95286228766497</c:v>
                </c:pt>
                <c:pt idx="6491">
                  <c:v>1316.29808166625</c:v>
                </c:pt>
                <c:pt idx="6492">
                  <c:v>1736.7807246350701</c:v>
                </c:pt>
                <c:pt idx="6493">
                  <c:v>1694.8683174779001</c:v>
                </c:pt>
                <c:pt idx="6494">
                  <c:v>1999.1681505193901</c:v>
                </c:pt>
                <c:pt idx="6495">
                  <c:v>1792.5365910437199</c:v>
                </c:pt>
                <c:pt idx="6496">
                  <c:v>1598.15873658231</c:v>
                </c:pt>
                <c:pt idx="6497">
                  <c:v>1348.76295523872</c:v>
                </c:pt>
                <c:pt idx="6498">
                  <c:v>1095.9136022717601</c:v>
                </c:pt>
                <c:pt idx="6499">
                  <c:v>901.00688392003497</c:v>
                </c:pt>
                <c:pt idx="6500">
                  <c:v>745.95484218444801</c:v>
                </c:pt>
                <c:pt idx="6501">
                  <c:v>612.41686295044406</c:v>
                </c:pt>
                <c:pt idx="6502">
                  <c:v>492.45730502514999</c:v>
                </c:pt>
                <c:pt idx="6503">
                  <c:v>301.19029852515899</c:v>
                </c:pt>
                <c:pt idx="6504">
                  <c:v>244.04786982966701</c:v>
                </c:pt>
                <c:pt idx="6505">
                  <c:v>240.18531741192899</c:v>
                </c:pt>
                <c:pt idx="6506">
                  <c:v>215.622659688087</c:v>
                </c:pt>
                <c:pt idx="6507">
                  <c:v>185.76070499838701</c:v>
                </c:pt>
                <c:pt idx="6508">
                  <c:v>154.72301827629599</c:v>
                </c:pt>
                <c:pt idx="6509">
                  <c:v>126.69734601834899</c:v>
                </c:pt>
                <c:pt idx="6510">
                  <c:v>118.72544840221801</c:v>
                </c:pt>
                <c:pt idx="6511">
                  <c:v>151.93647703276801</c:v>
                </c:pt>
                <c:pt idx="6512">
                  <c:v>240.224259067367</c:v>
                </c:pt>
                <c:pt idx="6513">
                  <c:v>365.69939031173601</c:v>
                </c:pt>
                <c:pt idx="6514">
                  <c:v>735.75293243521901</c:v>
                </c:pt>
                <c:pt idx="6515">
                  <c:v>1191.90772404276</c:v>
                </c:pt>
                <c:pt idx="6516">
                  <c:v>1550.6001944848999</c:v>
                </c:pt>
                <c:pt idx="6517">
                  <c:v>1547.0876574878801</c:v>
                </c:pt>
                <c:pt idx="6518">
                  <c:v>1770.0802490830899</c:v>
                </c:pt>
                <c:pt idx="6519">
                  <c:v>1483.80845687495</c:v>
                </c:pt>
                <c:pt idx="6520">
                  <c:v>1097.6016571386899</c:v>
                </c:pt>
                <c:pt idx="6521">
                  <c:v>647.99206460868299</c:v>
                </c:pt>
                <c:pt idx="6522">
                  <c:v>462.94095763394603</c:v>
                </c:pt>
                <c:pt idx="6523">
                  <c:v>364.84226863363602</c:v>
                </c:pt>
                <c:pt idx="6524">
                  <c:v>235.07122242034001</c:v>
                </c:pt>
                <c:pt idx="6525">
                  <c:v>174.98656586266199</c:v>
                </c:pt>
                <c:pt idx="6526">
                  <c:v>150.8833186016</c:v>
                </c:pt>
                <c:pt idx="6527">
                  <c:v>117.005494490421</c:v>
                </c:pt>
                <c:pt idx="6528">
                  <c:v>89.119209086696301</c:v>
                </c:pt>
                <c:pt idx="6529">
                  <c:v>64.4494502687146</c:v>
                </c:pt>
                <c:pt idx="6530">
                  <c:v>42.740136647907299</c:v>
                </c:pt>
                <c:pt idx="6531">
                  <c:v>20.886983131930901</c:v>
                </c:pt>
                <c:pt idx="6532">
                  <c:v>1.9647641704857299</c:v>
                </c:pt>
                <c:pt idx="6533">
                  <c:v>0</c:v>
                </c:pt>
                <c:pt idx="6534">
                  <c:v>0</c:v>
                </c:pt>
                <c:pt idx="6535">
                  <c:v>989.11743861970501</c:v>
                </c:pt>
                <c:pt idx="6536">
                  <c:v>1125.7340522521699</c:v>
                </c:pt>
                <c:pt idx="6537">
                  <c:v>1333.3149255442499</c:v>
                </c:pt>
                <c:pt idx="6538">
                  <c:v>1976.77398662618</c:v>
                </c:pt>
                <c:pt idx="6539">
                  <c:v>3031.6479118464799</c:v>
                </c:pt>
                <c:pt idx="6540">
                  <c:v>3077.9155198557501</c:v>
                </c:pt>
                <c:pt idx="6541">
                  <c:v>4112.0204988998303</c:v>
                </c:pt>
                <c:pt idx="6542">
                  <c:v>3822.7334513501601</c:v>
                </c:pt>
                <c:pt idx="6543">
                  <c:v>2626.3889241800198</c:v>
                </c:pt>
                <c:pt idx="6544">
                  <c:v>2565.3808495562998</c:v>
                </c:pt>
                <c:pt idx="6545">
                  <c:v>1787.42070238108</c:v>
                </c:pt>
                <c:pt idx="6546">
                  <c:v>1888.6588089490299</c:v>
                </c:pt>
                <c:pt idx="6547">
                  <c:v>2030.24484116134</c:v>
                </c:pt>
                <c:pt idx="6548">
                  <c:v>338.42910199724503</c:v>
                </c:pt>
                <c:pt idx="6549">
                  <c:v>224.37880749673701</c:v>
                </c:pt>
                <c:pt idx="6550">
                  <c:v>191.32354460012999</c:v>
                </c:pt>
                <c:pt idx="6551">
                  <c:v>78.424007338341099</c:v>
                </c:pt>
                <c:pt idx="6552">
                  <c:v>69.914980535024398</c:v>
                </c:pt>
                <c:pt idx="6553">
                  <c:v>82.8462186357213</c:v>
                </c:pt>
                <c:pt idx="6554">
                  <c:v>70.836752182288393</c:v>
                </c:pt>
                <c:pt idx="6555">
                  <c:v>53.564799362504203</c:v>
                </c:pt>
                <c:pt idx="6556">
                  <c:v>33.355267846307498</c:v>
                </c:pt>
                <c:pt idx="6557">
                  <c:v>13.285079254170199</c:v>
                </c:pt>
                <c:pt idx="6558">
                  <c:v>19.007686926697399</c:v>
                </c:pt>
                <c:pt idx="6559">
                  <c:v>1122.4567391522901</c:v>
                </c:pt>
                <c:pt idx="6560">
                  <c:v>818.82824845257903</c:v>
                </c:pt>
                <c:pt idx="6561">
                  <c:v>1675.62794160671</c:v>
                </c:pt>
                <c:pt idx="6562">
                  <c:v>3502.0763686277901</c:v>
                </c:pt>
                <c:pt idx="6563">
                  <c:v>5315.2592977546801</c:v>
                </c:pt>
                <c:pt idx="6564">
                  <c:v>5257.7495821464299</c:v>
                </c:pt>
                <c:pt idx="6565">
                  <c:v>5695.4361133590301</c:v>
                </c:pt>
                <c:pt idx="6566">
                  <c:v>4989.0067472607498</c:v>
                </c:pt>
                <c:pt idx="6567">
                  <c:v>5279.9762739226699</c:v>
                </c:pt>
                <c:pt idx="6568">
                  <c:v>4517.1293220103998</c:v>
                </c:pt>
                <c:pt idx="6569">
                  <c:v>2790.6064175751799</c:v>
                </c:pt>
                <c:pt idx="6570">
                  <c:v>2763.02194881896</c:v>
                </c:pt>
                <c:pt idx="6571">
                  <c:v>1715.6482450384501</c:v>
                </c:pt>
                <c:pt idx="6572">
                  <c:v>1100.84118290838</c:v>
                </c:pt>
                <c:pt idx="6573">
                  <c:v>865.47396278194299</c:v>
                </c:pt>
                <c:pt idx="6574">
                  <c:v>729.023449099245</c:v>
                </c:pt>
                <c:pt idx="6575">
                  <c:v>559.01370862896897</c:v>
                </c:pt>
                <c:pt idx="6576">
                  <c:v>464.60349378621498</c:v>
                </c:pt>
                <c:pt idx="6577">
                  <c:v>378.97710508299298</c:v>
                </c:pt>
                <c:pt idx="6578">
                  <c:v>203.97990143905301</c:v>
                </c:pt>
                <c:pt idx="6579">
                  <c:v>135.73657318832699</c:v>
                </c:pt>
                <c:pt idx="6580">
                  <c:v>117.391317066612</c:v>
                </c:pt>
                <c:pt idx="6581">
                  <c:v>80.184050297274496</c:v>
                </c:pt>
                <c:pt idx="6582">
                  <c:v>70.275484167784001</c:v>
                </c:pt>
                <c:pt idx="6583">
                  <c:v>993.15306182849497</c:v>
                </c:pt>
                <c:pt idx="6584">
                  <c:v>1278.74432075441</c:v>
                </c:pt>
                <c:pt idx="6585">
                  <c:v>1277.5327088172701</c:v>
                </c:pt>
                <c:pt idx="6586">
                  <c:v>2001.0949787091799</c:v>
                </c:pt>
                <c:pt idx="6587">
                  <c:v>1570.90871755789</c:v>
                </c:pt>
                <c:pt idx="6588">
                  <c:v>3756.34522562538</c:v>
                </c:pt>
                <c:pt idx="6589">
                  <c:v>5609.80384501145</c:v>
                </c:pt>
                <c:pt idx="6590">
                  <c:v>7565.2087137029303</c:v>
                </c:pt>
                <c:pt idx="6591">
                  <c:v>5980.9894641513802</c:v>
                </c:pt>
                <c:pt idx="6592">
                  <c:v>5324.8117375625097</c:v>
                </c:pt>
                <c:pt idx="6593">
                  <c:v>3092.6729807650399</c:v>
                </c:pt>
                <c:pt idx="6594">
                  <c:v>2407.9181671885799</c:v>
                </c:pt>
                <c:pt idx="6595">
                  <c:v>2094.3279393109401</c:v>
                </c:pt>
                <c:pt idx="6596">
                  <c:v>1230.1167327221799</c:v>
                </c:pt>
                <c:pt idx="6597">
                  <c:v>944.15914783416395</c:v>
                </c:pt>
                <c:pt idx="6598">
                  <c:v>756.90239366719902</c:v>
                </c:pt>
                <c:pt idx="6599">
                  <c:v>634.80715342046506</c:v>
                </c:pt>
                <c:pt idx="6600">
                  <c:v>537.458037824347</c:v>
                </c:pt>
                <c:pt idx="6601">
                  <c:v>456.85350141537202</c:v>
                </c:pt>
                <c:pt idx="6602">
                  <c:v>388.11740424171398</c:v>
                </c:pt>
                <c:pt idx="6603">
                  <c:v>326.246047227627</c:v>
                </c:pt>
                <c:pt idx="6604">
                  <c:v>265.028508827243</c:v>
                </c:pt>
                <c:pt idx="6605">
                  <c:v>210.077786380709</c:v>
                </c:pt>
                <c:pt idx="6606">
                  <c:v>191.10759398328599</c:v>
                </c:pt>
                <c:pt idx="6607">
                  <c:v>1280.1291250898</c:v>
                </c:pt>
                <c:pt idx="6608">
                  <c:v>1463.9594752063599</c:v>
                </c:pt>
                <c:pt idx="6609">
                  <c:v>3686.9925786373801</c:v>
                </c:pt>
                <c:pt idx="6610">
                  <c:v>4275.9631217846199</c:v>
                </c:pt>
                <c:pt idx="6611">
                  <c:v>5580.7911140876404</c:v>
                </c:pt>
                <c:pt idx="6612">
                  <c:v>3626.3423073870799</c:v>
                </c:pt>
                <c:pt idx="6613">
                  <c:v>6909.0376206350902</c:v>
                </c:pt>
                <c:pt idx="6614">
                  <c:v>5942.9809644112302</c:v>
                </c:pt>
                <c:pt idx="6615">
                  <c:v>8046.4825396792003</c:v>
                </c:pt>
                <c:pt idx="6616">
                  <c:v>6120.8211015808401</c:v>
                </c:pt>
                <c:pt idx="6617">
                  <c:v>3648.0879639944101</c:v>
                </c:pt>
                <c:pt idx="6618">
                  <c:v>2783.86343607155</c:v>
                </c:pt>
                <c:pt idx="6619">
                  <c:v>1859.20618843022</c:v>
                </c:pt>
                <c:pt idx="6620">
                  <c:v>1254.65913957369</c:v>
                </c:pt>
                <c:pt idx="6621">
                  <c:v>1036.6655296814999</c:v>
                </c:pt>
                <c:pt idx="6622">
                  <c:v>833.24416853657101</c:v>
                </c:pt>
                <c:pt idx="6623">
                  <c:v>703.13622154481595</c:v>
                </c:pt>
                <c:pt idx="6624">
                  <c:v>609.09098209860201</c:v>
                </c:pt>
                <c:pt idx="6625">
                  <c:v>526.64133848237202</c:v>
                </c:pt>
                <c:pt idx="6626">
                  <c:v>456.03229077436498</c:v>
                </c:pt>
                <c:pt idx="6627">
                  <c:v>394.61777647615099</c:v>
                </c:pt>
                <c:pt idx="6628">
                  <c:v>335.34203786875401</c:v>
                </c:pt>
                <c:pt idx="6629">
                  <c:v>283.82513560154899</c:v>
                </c:pt>
                <c:pt idx="6630">
                  <c:v>222.26494934722299</c:v>
                </c:pt>
                <c:pt idx="6631">
                  <c:v>1407.5243558177301</c:v>
                </c:pt>
                <c:pt idx="6632">
                  <c:v>1424.49555344992</c:v>
                </c:pt>
                <c:pt idx="6633">
                  <c:v>2134.3955663331499</c:v>
                </c:pt>
                <c:pt idx="6634">
                  <c:v>3835.4088092102002</c:v>
                </c:pt>
                <c:pt idx="6635">
                  <c:v>4999.4151496923996</c:v>
                </c:pt>
                <c:pt idx="6636">
                  <c:v>4421.9268712712501</c:v>
                </c:pt>
                <c:pt idx="6637">
                  <c:v>5177.2136260843699</c:v>
                </c:pt>
                <c:pt idx="6638">
                  <c:v>5493.8226995902296</c:v>
                </c:pt>
                <c:pt idx="6639">
                  <c:v>3408.5551814873702</c:v>
                </c:pt>
                <c:pt idx="6640">
                  <c:v>3405.7725426426</c:v>
                </c:pt>
                <c:pt idx="6641">
                  <c:v>2665.5575287051802</c:v>
                </c:pt>
                <c:pt idx="6642">
                  <c:v>2166.9533440482301</c:v>
                </c:pt>
                <c:pt idx="6643">
                  <c:v>1867.6059068208999</c:v>
                </c:pt>
                <c:pt idx="6644">
                  <c:v>1193.35830274411</c:v>
                </c:pt>
                <c:pt idx="6645">
                  <c:v>935.11767835735202</c:v>
                </c:pt>
                <c:pt idx="6646">
                  <c:v>743.70094252175102</c:v>
                </c:pt>
                <c:pt idx="6647">
                  <c:v>615.21564687106797</c:v>
                </c:pt>
                <c:pt idx="6648">
                  <c:v>521.87399346070697</c:v>
                </c:pt>
                <c:pt idx="6649">
                  <c:v>445.17348647169501</c:v>
                </c:pt>
                <c:pt idx="6650">
                  <c:v>375.707202976838</c:v>
                </c:pt>
                <c:pt idx="6651">
                  <c:v>311.893045546378</c:v>
                </c:pt>
                <c:pt idx="6652">
                  <c:v>250.065572737396</c:v>
                </c:pt>
                <c:pt idx="6653">
                  <c:v>196.26970772785401</c:v>
                </c:pt>
                <c:pt idx="6654">
                  <c:v>152.54389235403499</c:v>
                </c:pt>
                <c:pt idx="6655">
                  <c:v>356.19331519693498</c:v>
                </c:pt>
                <c:pt idx="6656">
                  <c:v>643.02917256173498</c:v>
                </c:pt>
                <c:pt idx="6657">
                  <c:v>1280.6264387296701</c:v>
                </c:pt>
                <c:pt idx="6658">
                  <c:v>1852.9344707739101</c:v>
                </c:pt>
                <c:pt idx="6659">
                  <c:v>2325.0235672993399</c:v>
                </c:pt>
                <c:pt idx="6660">
                  <c:v>2759.2498792885999</c:v>
                </c:pt>
                <c:pt idx="6661">
                  <c:v>2598.1336932905401</c:v>
                </c:pt>
                <c:pt idx="6662">
                  <c:v>2642.8161009277101</c:v>
                </c:pt>
                <c:pt idx="6663">
                  <c:v>2052.1959587153601</c:v>
                </c:pt>
                <c:pt idx="6664">
                  <c:v>2269.2845916602701</c:v>
                </c:pt>
                <c:pt idx="6665">
                  <c:v>1538.7511532900101</c:v>
                </c:pt>
                <c:pt idx="6666">
                  <c:v>1100.23251094741</c:v>
                </c:pt>
                <c:pt idx="6667">
                  <c:v>933.63039927343902</c:v>
                </c:pt>
                <c:pt idx="6668">
                  <c:v>586.43463368910398</c:v>
                </c:pt>
                <c:pt idx="6669">
                  <c:v>467.59284125718898</c:v>
                </c:pt>
                <c:pt idx="6670">
                  <c:v>425.03216498952798</c:v>
                </c:pt>
                <c:pt idx="6671">
                  <c:v>363.02467596301</c:v>
                </c:pt>
                <c:pt idx="6672">
                  <c:v>309.12818173036499</c:v>
                </c:pt>
                <c:pt idx="6673">
                  <c:v>265.1919267143</c:v>
                </c:pt>
                <c:pt idx="6674">
                  <c:v>224.60224356906599</c:v>
                </c:pt>
                <c:pt idx="6675">
                  <c:v>180.92995353314299</c:v>
                </c:pt>
                <c:pt idx="6676">
                  <c:v>140.877473492137</c:v>
                </c:pt>
                <c:pt idx="6677">
                  <c:v>105.342753599457</c:v>
                </c:pt>
                <c:pt idx="6678">
                  <c:v>130.21438469615899</c:v>
                </c:pt>
                <c:pt idx="6679">
                  <c:v>230.76670075759799</c:v>
                </c:pt>
                <c:pt idx="6680">
                  <c:v>464.49695446385601</c:v>
                </c:pt>
                <c:pt idx="6681">
                  <c:v>928.99948093974297</c:v>
                </c:pt>
                <c:pt idx="6682">
                  <c:v>2863.5432842038599</c:v>
                </c:pt>
                <c:pt idx="6683">
                  <c:v>3054.3724575278302</c:v>
                </c:pt>
                <c:pt idx="6684">
                  <c:v>2049.4238673469299</c:v>
                </c:pt>
                <c:pt idx="6685">
                  <c:v>2133.1596822249098</c:v>
                </c:pt>
                <c:pt idx="6686">
                  <c:v>2658.5083981583498</c:v>
                </c:pt>
                <c:pt idx="6687">
                  <c:v>2002.9389379499301</c:v>
                </c:pt>
                <c:pt idx="6688">
                  <c:v>2179.9917206454402</c:v>
                </c:pt>
                <c:pt idx="6689">
                  <c:v>1610.0196203676601</c:v>
                </c:pt>
                <c:pt idx="6690">
                  <c:v>1260.88425459676</c:v>
                </c:pt>
                <c:pt idx="6691">
                  <c:v>993.68212424930596</c:v>
                </c:pt>
                <c:pt idx="6692">
                  <c:v>818.07976399079905</c:v>
                </c:pt>
                <c:pt idx="6693">
                  <c:v>679.99002606984902</c:v>
                </c:pt>
                <c:pt idx="6694">
                  <c:v>563.00895026478997</c:v>
                </c:pt>
                <c:pt idx="6695">
                  <c:v>461.89778972903599</c:v>
                </c:pt>
                <c:pt idx="6696">
                  <c:v>383.48796462296701</c:v>
                </c:pt>
                <c:pt idx="6697">
                  <c:v>318.06692341808798</c:v>
                </c:pt>
                <c:pt idx="6698">
                  <c:v>263.62625722842398</c:v>
                </c:pt>
                <c:pt idx="6699">
                  <c:v>223.06591103886001</c:v>
                </c:pt>
                <c:pt idx="6700">
                  <c:v>191.983984237594</c:v>
                </c:pt>
                <c:pt idx="6701">
                  <c:v>168.076963749866</c:v>
                </c:pt>
                <c:pt idx="6702">
                  <c:v>170.713046079359</c:v>
                </c:pt>
                <c:pt idx="6703">
                  <c:v>2208.9435851592398</c:v>
                </c:pt>
                <c:pt idx="6704">
                  <c:v>2634.2958987872298</c:v>
                </c:pt>
                <c:pt idx="6705">
                  <c:v>2420.2811211284902</c:v>
                </c:pt>
                <c:pt idx="6706">
                  <c:v>3226.1139544002099</c:v>
                </c:pt>
                <c:pt idx="6707">
                  <c:v>3437.2078895026698</c:v>
                </c:pt>
                <c:pt idx="6708">
                  <c:v>3615.1156740073602</c:v>
                </c:pt>
                <c:pt idx="6709">
                  <c:v>6972.6394840850298</c:v>
                </c:pt>
                <c:pt idx="6710">
                  <c:v>5020.0879568856399</c:v>
                </c:pt>
                <c:pt idx="6711">
                  <c:v>6976.3631756059704</c:v>
                </c:pt>
                <c:pt idx="6712">
                  <c:v>5565.1758323762197</c:v>
                </c:pt>
                <c:pt idx="6713">
                  <c:v>2916.2843590038501</c:v>
                </c:pt>
                <c:pt idx="6714">
                  <c:v>2597.01448652412</c:v>
                </c:pt>
                <c:pt idx="6715">
                  <c:v>1974.25589998295</c:v>
                </c:pt>
                <c:pt idx="6716">
                  <c:v>1202.2138762183499</c:v>
                </c:pt>
                <c:pt idx="6717">
                  <c:v>903.65292123345796</c:v>
                </c:pt>
                <c:pt idx="6718">
                  <c:v>697.82630206279202</c:v>
                </c:pt>
                <c:pt idx="6719">
                  <c:v>472.91984480270798</c:v>
                </c:pt>
                <c:pt idx="6720">
                  <c:v>352.30565299814498</c:v>
                </c:pt>
                <c:pt idx="6721">
                  <c:v>277.642650057499</c:v>
                </c:pt>
                <c:pt idx="6722">
                  <c:v>152.02886264201999</c:v>
                </c:pt>
                <c:pt idx="6723">
                  <c:v>109.19095028109599</c:v>
                </c:pt>
                <c:pt idx="6724">
                  <c:v>94.332822281037906</c:v>
                </c:pt>
                <c:pt idx="6725">
                  <c:v>24.141441727535899</c:v>
                </c:pt>
                <c:pt idx="6726">
                  <c:v>32.345477924498503</c:v>
                </c:pt>
                <c:pt idx="6727">
                  <c:v>976.88660405614598</c:v>
                </c:pt>
                <c:pt idx="6728">
                  <c:v>1133.2133352686201</c:v>
                </c:pt>
                <c:pt idx="6729">
                  <c:v>1672.58773056174</c:v>
                </c:pt>
                <c:pt idx="6730">
                  <c:v>2578.8225830460401</c:v>
                </c:pt>
                <c:pt idx="6731">
                  <c:v>3047.4870372620999</c:v>
                </c:pt>
                <c:pt idx="6732">
                  <c:v>5900.7912689551003</c:v>
                </c:pt>
                <c:pt idx="6733">
                  <c:v>3863.2378360972002</c:v>
                </c:pt>
                <c:pt idx="6734">
                  <c:v>2729.4810918650801</c:v>
                </c:pt>
                <c:pt idx="6735">
                  <c:v>4670.9797867938396</c:v>
                </c:pt>
                <c:pt idx="6736">
                  <c:v>3606.1740996635699</c:v>
                </c:pt>
                <c:pt idx="6737">
                  <c:v>2695.3191100660101</c:v>
                </c:pt>
                <c:pt idx="6738">
                  <c:v>2232.3464057153301</c:v>
                </c:pt>
                <c:pt idx="6739">
                  <c:v>1713.6777393490299</c:v>
                </c:pt>
                <c:pt idx="6740">
                  <c:v>1121.4197975622601</c:v>
                </c:pt>
                <c:pt idx="6741">
                  <c:v>746.28866038348895</c:v>
                </c:pt>
                <c:pt idx="6742">
                  <c:v>551.80462425728797</c:v>
                </c:pt>
                <c:pt idx="6743">
                  <c:v>456.05615235394703</c:v>
                </c:pt>
                <c:pt idx="6744">
                  <c:v>382.17049383652</c:v>
                </c:pt>
                <c:pt idx="6745">
                  <c:v>325.10867873713198</c:v>
                </c:pt>
                <c:pt idx="6746">
                  <c:v>279.44549684718697</c:v>
                </c:pt>
                <c:pt idx="6747">
                  <c:v>255.63509616818601</c:v>
                </c:pt>
                <c:pt idx="6748">
                  <c:v>251.73541008573</c:v>
                </c:pt>
                <c:pt idx="6749">
                  <c:v>258.12202169086402</c:v>
                </c:pt>
                <c:pt idx="6750">
                  <c:v>278.42254654018802</c:v>
                </c:pt>
                <c:pt idx="6751">
                  <c:v>1543.0483871302299</c:v>
                </c:pt>
                <c:pt idx="6752">
                  <c:v>1852.62535822987</c:v>
                </c:pt>
                <c:pt idx="6753">
                  <c:v>3702.5120927415101</c:v>
                </c:pt>
                <c:pt idx="6754">
                  <c:v>4215.0360220019902</c:v>
                </c:pt>
                <c:pt idx="6755">
                  <c:v>5504.0738145431396</c:v>
                </c:pt>
                <c:pt idx="6756">
                  <c:v>6732.2758646054699</c:v>
                </c:pt>
                <c:pt idx="6757">
                  <c:v>4572.9244103492501</c:v>
                </c:pt>
                <c:pt idx="6758">
                  <c:v>4351.1459961356404</c:v>
                </c:pt>
                <c:pt idx="6759">
                  <c:v>7675.3199323027302</c:v>
                </c:pt>
                <c:pt idx="6760">
                  <c:v>6280.7367755268797</c:v>
                </c:pt>
                <c:pt idx="6761">
                  <c:v>7658.2516180314196</c:v>
                </c:pt>
                <c:pt idx="6762">
                  <c:v>5881.5366624865301</c:v>
                </c:pt>
                <c:pt idx="6763">
                  <c:v>2883.9371067346901</c:v>
                </c:pt>
                <c:pt idx="6764">
                  <c:v>2030.1848389516699</c:v>
                </c:pt>
                <c:pt idx="6765">
                  <c:v>1826.0901258935901</c:v>
                </c:pt>
                <c:pt idx="6766">
                  <c:v>1451.9152080523199</c:v>
                </c:pt>
                <c:pt idx="6767">
                  <c:v>1147.2810664097999</c:v>
                </c:pt>
                <c:pt idx="6768">
                  <c:v>865.12576021389395</c:v>
                </c:pt>
                <c:pt idx="6769">
                  <c:v>635.91933091815304</c:v>
                </c:pt>
                <c:pt idx="6770">
                  <c:v>393.29636030935899</c:v>
                </c:pt>
                <c:pt idx="6771">
                  <c:v>289.87655646461201</c:v>
                </c:pt>
                <c:pt idx="6772">
                  <c:v>247.35724618574099</c:v>
                </c:pt>
                <c:pt idx="6773">
                  <c:v>189.93563070228001</c:v>
                </c:pt>
                <c:pt idx="6774">
                  <c:v>160.77614534184801</c:v>
                </c:pt>
                <c:pt idx="6775">
                  <c:v>1048.5835898658299</c:v>
                </c:pt>
                <c:pt idx="6776">
                  <c:v>1697.16957543994</c:v>
                </c:pt>
                <c:pt idx="6777">
                  <c:v>2792.7547604702399</c:v>
                </c:pt>
                <c:pt idx="6778">
                  <c:v>3868.85662154794</c:v>
                </c:pt>
                <c:pt idx="6779">
                  <c:v>3447.4176959880701</c:v>
                </c:pt>
                <c:pt idx="6780">
                  <c:v>5134.8451896166098</c:v>
                </c:pt>
                <c:pt idx="6781">
                  <c:v>3589.2304491142299</c:v>
                </c:pt>
                <c:pt idx="6782">
                  <c:v>4524.2558830787702</c:v>
                </c:pt>
                <c:pt idx="6783">
                  <c:v>5718.7286549564096</c:v>
                </c:pt>
                <c:pt idx="6784">
                  <c:v>4069.1111097837602</c:v>
                </c:pt>
                <c:pt idx="6785">
                  <c:v>2296.7871590017498</c:v>
                </c:pt>
                <c:pt idx="6786">
                  <c:v>2753.9853585249298</c:v>
                </c:pt>
                <c:pt idx="6787">
                  <c:v>2069.3752423373899</c:v>
                </c:pt>
                <c:pt idx="6788">
                  <c:v>1369.1239641186201</c:v>
                </c:pt>
                <c:pt idx="6789">
                  <c:v>1015.4789261357799</c:v>
                </c:pt>
                <c:pt idx="6790">
                  <c:v>840.873133591998</c:v>
                </c:pt>
                <c:pt idx="6791">
                  <c:v>748.10651294162199</c:v>
                </c:pt>
                <c:pt idx="6792">
                  <c:v>658.59740282375697</c:v>
                </c:pt>
                <c:pt idx="6793">
                  <c:v>571.90193051578694</c:v>
                </c:pt>
                <c:pt idx="6794">
                  <c:v>491.44329455856399</c:v>
                </c:pt>
                <c:pt idx="6795">
                  <c:v>416.13529059856103</c:v>
                </c:pt>
                <c:pt idx="6796">
                  <c:v>345.57789127238902</c:v>
                </c:pt>
                <c:pt idx="6797">
                  <c:v>236.631808981055</c:v>
                </c:pt>
                <c:pt idx="6798">
                  <c:v>200.75620922939399</c:v>
                </c:pt>
                <c:pt idx="6799">
                  <c:v>1124.4268018487901</c:v>
                </c:pt>
                <c:pt idx="6800">
                  <c:v>1253.5506815369499</c:v>
                </c:pt>
                <c:pt idx="6801">
                  <c:v>1938.45395840625</c:v>
                </c:pt>
                <c:pt idx="6802">
                  <c:v>3642.59914669207</c:v>
                </c:pt>
                <c:pt idx="6803">
                  <c:v>3682.72554755495</c:v>
                </c:pt>
                <c:pt idx="6804">
                  <c:v>4548.1506177044403</c:v>
                </c:pt>
                <c:pt idx="6805">
                  <c:v>6753.1747781631102</c:v>
                </c:pt>
                <c:pt idx="6806">
                  <c:v>4305.9965574731104</c:v>
                </c:pt>
                <c:pt idx="6807">
                  <c:v>4751.4580617564698</c:v>
                </c:pt>
                <c:pt idx="6808">
                  <c:v>3601.5936521771901</c:v>
                </c:pt>
                <c:pt idx="6809">
                  <c:v>2564.4929166130701</c:v>
                </c:pt>
                <c:pt idx="6810">
                  <c:v>2491.9500344528901</c:v>
                </c:pt>
                <c:pt idx="6811">
                  <c:v>1691.4608264618601</c:v>
                </c:pt>
                <c:pt idx="6812">
                  <c:v>1078.8739286892201</c:v>
                </c:pt>
                <c:pt idx="6813">
                  <c:v>789.10507308744502</c:v>
                </c:pt>
                <c:pt idx="6814">
                  <c:v>638.79453926238705</c:v>
                </c:pt>
                <c:pt idx="6815">
                  <c:v>529.16905510497202</c:v>
                </c:pt>
                <c:pt idx="6816">
                  <c:v>440.57495791444597</c:v>
                </c:pt>
                <c:pt idx="6817">
                  <c:v>370.58223309318799</c:v>
                </c:pt>
                <c:pt idx="6818">
                  <c:v>310.59431422411097</c:v>
                </c:pt>
                <c:pt idx="6819">
                  <c:v>256.98463502419003</c:v>
                </c:pt>
                <c:pt idx="6820">
                  <c:v>212.18863803559799</c:v>
                </c:pt>
                <c:pt idx="6821">
                  <c:v>172.19691649078499</c:v>
                </c:pt>
                <c:pt idx="6822">
                  <c:v>379.70185191360798</c:v>
                </c:pt>
                <c:pt idx="6823">
                  <c:v>467.06879566258601</c:v>
                </c:pt>
                <c:pt idx="6824">
                  <c:v>482.520733649487</c:v>
                </c:pt>
                <c:pt idx="6825">
                  <c:v>668.58700170748602</c:v>
                </c:pt>
                <c:pt idx="6826">
                  <c:v>1255.40197237912</c:v>
                </c:pt>
                <c:pt idx="6827">
                  <c:v>1153.4582575434999</c:v>
                </c:pt>
                <c:pt idx="6828">
                  <c:v>1534.7740071696701</c:v>
                </c:pt>
                <c:pt idx="6829">
                  <c:v>1834.80108655462</c:v>
                </c:pt>
                <c:pt idx="6830">
                  <c:v>2214.7104895461198</c:v>
                </c:pt>
                <c:pt idx="6831">
                  <c:v>1847.36559405604</c:v>
                </c:pt>
                <c:pt idx="6832">
                  <c:v>1710.77522360333</c:v>
                </c:pt>
                <c:pt idx="6833">
                  <c:v>1381.90756535678</c:v>
                </c:pt>
                <c:pt idx="6834">
                  <c:v>1107.0143410221101</c:v>
                </c:pt>
                <c:pt idx="6835">
                  <c:v>886.184257942979</c:v>
                </c:pt>
                <c:pt idx="6836">
                  <c:v>752.38082684634901</c:v>
                </c:pt>
                <c:pt idx="6837">
                  <c:v>639.74509205301797</c:v>
                </c:pt>
                <c:pt idx="6838">
                  <c:v>535.73310572058006</c:v>
                </c:pt>
                <c:pt idx="6839">
                  <c:v>443.94416377792101</c:v>
                </c:pt>
                <c:pt idx="6840">
                  <c:v>370.76395432083399</c:v>
                </c:pt>
                <c:pt idx="6841">
                  <c:v>310.74757985616202</c:v>
                </c:pt>
                <c:pt idx="6842">
                  <c:v>257.95272228786399</c:v>
                </c:pt>
                <c:pt idx="6843">
                  <c:v>208.15101965741599</c:v>
                </c:pt>
                <c:pt idx="6844">
                  <c:v>165.208731125909</c:v>
                </c:pt>
                <c:pt idx="6845">
                  <c:v>126.437200829839</c:v>
                </c:pt>
                <c:pt idx="6846">
                  <c:v>122.734788061637</c:v>
                </c:pt>
                <c:pt idx="6847">
                  <c:v>230.495227504372</c:v>
                </c:pt>
                <c:pt idx="6848">
                  <c:v>432.22538241162101</c:v>
                </c:pt>
                <c:pt idx="6849">
                  <c:v>892.45449563182797</c:v>
                </c:pt>
                <c:pt idx="6850">
                  <c:v>1430.0928863844899</c:v>
                </c:pt>
                <c:pt idx="6851">
                  <c:v>1537.4196245765299</c:v>
                </c:pt>
                <c:pt idx="6852">
                  <c:v>1869.64456970841</c:v>
                </c:pt>
                <c:pt idx="6853">
                  <c:v>1972.1636991483099</c:v>
                </c:pt>
                <c:pt idx="6854">
                  <c:v>1913.1720208009599</c:v>
                </c:pt>
                <c:pt idx="6855">
                  <c:v>2011.7074533621601</c:v>
                </c:pt>
                <c:pt idx="6856">
                  <c:v>2174.74663806842</c:v>
                </c:pt>
                <c:pt idx="6857">
                  <c:v>2037.7354046468699</c:v>
                </c:pt>
                <c:pt idx="6858">
                  <c:v>1515.69583677835</c:v>
                </c:pt>
                <c:pt idx="6859">
                  <c:v>1175.07473583915</c:v>
                </c:pt>
                <c:pt idx="6860">
                  <c:v>915.88439317697498</c:v>
                </c:pt>
                <c:pt idx="6861">
                  <c:v>764.39161498762905</c:v>
                </c:pt>
                <c:pt idx="6862">
                  <c:v>649.21471917403301</c:v>
                </c:pt>
                <c:pt idx="6863">
                  <c:v>541.92530142986004</c:v>
                </c:pt>
                <c:pt idx="6864">
                  <c:v>445.69459291784801</c:v>
                </c:pt>
                <c:pt idx="6865">
                  <c:v>360.45059659535701</c:v>
                </c:pt>
                <c:pt idx="6866">
                  <c:v>283.67405001482098</c:v>
                </c:pt>
                <c:pt idx="6867">
                  <c:v>223.82647495209</c:v>
                </c:pt>
                <c:pt idx="6868">
                  <c:v>180.557911590077</c:v>
                </c:pt>
                <c:pt idx="6869">
                  <c:v>143.84855199607199</c:v>
                </c:pt>
                <c:pt idx="6870">
                  <c:v>167.2584678186</c:v>
                </c:pt>
                <c:pt idx="6871">
                  <c:v>2420.4256335640098</c:v>
                </c:pt>
                <c:pt idx="6872">
                  <c:v>4037.0042754834799</c:v>
                </c:pt>
                <c:pt idx="6873">
                  <c:v>3037.0278048394998</c:v>
                </c:pt>
                <c:pt idx="6874">
                  <c:v>4532.1833245872704</c:v>
                </c:pt>
                <c:pt idx="6875">
                  <c:v>4244.9668152710901</c:v>
                </c:pt>
                <c:pt idx="6876">
                  <c:v>4935.2108748130604</c:v>
                </c:pt>
                <c:pt idx="6877">
                  <c:v>5537.7504502016</c:v>
                </c:pt>
                <c:pt idx="6878">
                  <c:v>7294.7250228043304</c:v>
                </c:pt>
                <c:pt idx="6879">
                  <c:v>6056.6437408062302</c:v>
                </c:pt>
                <c:pt idx="6880">
                  <c:v>3418.0620610774299</c:v>
                </c:pt>
                <c:pt idx="6881">
                  <c:v>2365.1277076020301</c:v>
                </c:pt>
                <c:pt idx="6882">
                  <c:v>2053.3006849912899</c:v>
                </c:pt>
                <c:pt idx="6883">
                  <c:v>1460.4402772254</c:v>
                </c:pt>
                <c:pt idx="6884">
                  <c:v>737.54894506272501</c:v>
                </c:pt>
                <c:pt idx="6885">
                  <c:v>576.62976352156295</c:v>
                </c:pt>
                <c:pt idx="6886">
                  <c:v>455.51709105102901</c:v>
                </c:pt>
                <c:pt idx="6887">
                  <c:v>360.964339111561</c:v>
                </c:pt>
                <c:pt idx="6888">
                  <c:v>288.88131036753998</c:v>
                </c:pt>
                <c:pt idx="6889">
                  <c:v>227.66519601718099</c:v>
                </c:pt>
                <c:pt idx="6890">
                  <c:v>176.49440316266501</c:v>
                </c:pt>
                <c:pt idx="6891">
                  <c:v>130.39613546411499</c:v>
                </c:pt>
                <c:pt idx="6892">
                  <c:v>89.094037675517896</c:v>
                </c:pt>
                <c:pt idx="6893">
                  <c:v>50.104928478223499</c:v>
                </c:pt>
                <c:pt idx="6894">
                  <c:v>39.199100832407701</c:v>
                </c:pt>
                <c:pt idx="6895">
                  <c:v>979.30192861109902</c:v>
                </c:pt>
                <c:pt idx="6896">
                  <c:v>1715.8112630983401</c:v>
                </c:pt>
                <c:pt idx="6897">
                  <c:v>3039.0321649754201</c:v>
                </c:pt>
                <c:pt idx="6898">
                  <c:v>3327.9966754113102</c:v>
                </c:pt>
                <c:pt idx="6899">
                  <c:v>4411.0262210860001</c:v>
                </c:pt>
                <c:pt idx="6900">
                  <c:v>3777.7324189851902</c:v>
                </c:pt>
                <c:pt idx="6901">
                  <c:v>6581.4188953661896</c:v>
                </c:pt>
                <c:pt idx="6902">
                  <c:v>6934.8348322595602</c:v>
                </c:pt>
                <c:pt idx="6903">
                  <c:v>8027.8464814496501</c:v>
                </c:pt>
                <c:pt idx="6904">
                  <c:v>5138.0453455912802</c:v>
                </c:pt>
                <c:pt idx="6905">
                  <c:v>3272.85776823796</c:v>
                </c:pt>
                <c:pt idx="6906">
                  <c:v>2933.6049465527599</c:v>
                </c:pt>
                <c:pt idx="6907">
                  <c:v>2205.1471146409999</c:v>
                </c:pt>
                <c:pt idx="6908">
                  <c:v>1591.5553469338699</c:v>
                </c:pt>
                <c:pt idx="6909">
                  <c:v>1184.5981903137999</c:v>
                </c:pt>
                <c:pt idx="6910">
                  <c:v>917.07527476268797</c:v>
                </c:pt>
                <c:pt idx="6911">
                  <c:v>737.28459691568696</c:v>
                </c:pt>
                <c:pt idx="6912">
                  <c:v>588.36458326187199</c:v>
                </c:pt>
                <c:pt idx="6913">
                  <c:v>461.242627191</c:v>
                </c:pt>
                <c:pt idx="6914">
                  <c:v>349.20352221497802</c:v>
                </c:pt>
                <c:pt idx="6915">
                  <c:v>259.79963053769302</c:v>
                </c:pt>
                <c:pt idx="6916">
                  <c:v>192.469129050719</c:v>
                </c:pt>
                <c:pt idx="6917">
                  <c:v>130.31723384827299</c:v>
                </c:pt>
                <c:pt idx="6918">
                  <c:v>123.306914692662</c:v>
                </c:pt>
                <c:pt idx="6919">
                  <c:v>1052.5805375169</c:v>
                </c:pt>
                <c:pt idx="6920">
                  <c:v>1427.9254556953899</c:v>
                </c:pt>
                <c:pt idx="6921">
                  <c:v>2224.1461852993998</c:v>
                </c:pt>
                <c:pt idx="6922">
                  <c:v>3383.1299624859398</c:v>
                </c:pt>
                <c:pt idx="6923">
                  <c:v>3782.86020427218</c:v>
                </c:pt>
                <c:pt idx="6924">
                  <c:v>4610.6988811026004</c:v>
                </c:pt>
                <c:pt idx="6925">
                  <c:v>4349.0434398650696</c:v>
                </c:pt>
                <c:pt idx="6926">
                  <c:v>3983.17046738013</c:v>
                </c:pt>
                <c:pt idx="6927">
                  <c:v>4152.1411171820801</c:v>
                </c:pt>
                <c:pt idx="6928">
                  <c:v>7006.8434423158396</c:v>
                </c:pt>
                <c:pt idx="6929">
                  <c:v>4163.1179835103503</c:v>
                </c:pt>
                <c:pt idx="6930">
                  <c:v>2915.71273054726</c:v>
                </c:pt>
                <c:pt idx="6931">
                  <c:v>2273.3323890511301</c:v>
                </c:pt>
                <c:pt idx="6932">
                  <c:v>1639.18458578116</c:v>
                </c:pt>
                <c:pt idx="6933">
                  <c:v>1276.6387352306101</c:v>
                </c:pt>
                <c:pt idx="6934">
                  <c:v>1006.87090196078</c:v>
                </c:pt>
                <c:pt idx="6935">
                  <c:v>821.67500009537105</c:v>
                </c:pt>
                <c:pt idx="6936">
                  <c:v>674.73125788688799</c:v>
                </c:pt>
                <c:pt idx="6937">
                  <c:v>553.92679688455496</c:v>
                </c:pt>
                <c:pt idx="6938">
                  <c:v>445.98095583724103</c:v>
                </c:pt>
                <c:pt idx="6939">
                  <c:v>342.34304374114902</c:v>
                </c:pt>
                <c:pt idx="6940">
                  <c:v>246.164457692914</c:v>
                </c:pt>
                <c:pt idx="6941">
                  <c:v>161.101746571955</c:v>
                </c:pt>
                <c:pt idx="6942">
                  <c:v>137.75099472869201</c:v>
                </c:pt>
                <c:pt idx="6943">
                  <c:v>1063.8626945281301</c:v>
                </c:pt>
                <c:pt idx="6944">
                  <c:v>1492.3234201451801</c:v>
                </c:pt>
                <c:pt idx="6945">
                  <c:v>1885.9443931952701</c:v>
                </c:pt>
                <c:pt idx="6946">
                  <c:v>2926.6615782275999</c:v>
                </c:pt>
                <c:pt idx="6947">
                  <c:v>4068.6302064352599</c:v>
                </c:pt>
                <c:pt idx="6948">
                  <c:v>3730.1626046987699</c:v>
                </c:pt>
                <c:pt idx="6949">
                  <c:v>3930.3228924479299</c:v>
                </c:pt>
                <c:pt idx="6950">
                  <c:v>4790.94166546018</c:v>
                </c:pt>
                <c:pt idx="6951">
                  <c:v>4206.4335375988303</c:v>
                </c:pt>
                <c:pt idx="6952">
                  <c:v>3944.9900599596299</c:v>
                </c:pt>
                <c:pt idx="6953">
                  <c:v>3349.2812865307501</c:v>
                </c:pt>
                <c:pt idx="6954">
                  <c:v>2735.7723804606399</c:v>
                </c:pt>
                <c:pt idx="6955">
                  <c:v>2091.5236217151701</c:v>
                </c:pt>
                <c:pt idx="6956">
                  <c:v>1269.06799829173</c:v>
                </c:pt>
                <c:pt idx="6957">
                  <c:v>975.48520700375695</c:v>
                </c:pt>
                <c:pt idx="6958">
                  <c:v>716.30201097276597</c:v>
                </c:pt>
                <c:pt idx="6959">
                  <c:v>495.15728716593497</c:v>
                </c:pt>
                <c:pt idx="6960">
                  <c:v>90.613102521333104</c:v>
                </c:pt>
                <c:pt idx="6961">
                  <c:v>0</c:v>
                </c:pt>
                <c:pt idx="6962">
                  <c:v>0</c:v>
                </c:pt>
                <c:pt idx="6963">
                  <c:v>0</c:v>
                </c:pt>
                <c:pt idx="6964">
                  <c:v>0</c:v>
                </c:pt>
                <c:pt idx="6965">
                  <c:v>0</c:v>
                </c:pt>
                <c:pt idx="6966">
                  <c:v>0</c:v>
                </c:pt>
                <c:pt idx="6967">
                  <c:v>0</c:v>
                </c:pt>
                <c:pt idx="6968">
                  <c:v>236.03942112515301</c:v>
                </c:pt>
                <c:pt idx="6969">
                  <c:v>1137.39791635712</c:v>
                </c:pt>
                <c:pt idx="6970">
                  <c:v>1684.62866940498</c:v>
                </c:pt>
                <c:pt idx="6971">
                  <c:v>2504.6401614373199</c:v>
                </c:pt>
                <c:pt idx="6972">
                  <c:v>3286.4408913268499</c:v>
                </c:pt>
                <c:pt idx="6973">
                  <c:v>4071.7952210277199</c:v>
                </c:pt>
                <c:pt idx="6974">
                  <c:v>3950.2489352493099</c:v>
                </c:pt>
                <c:pt idx="6975">
                  <c:v>3295.86823014334</c:v>
                </c:pt>
                <c:pt idx="6976">
                  <c:v>3210.9644151213902</c:v>
                </c:pt>
                <c:pt idx="6977">
                  <c:v>2887.4373992861101</c:v>
                </c:pt>
                <c:pt idx="6978">
                  <c:v>2312.5229806795201</c:v>
                </c:pt>
                <c:pt idx="6979">
                  <c:v>1364.1878680305699</c:v>
                </c:pt>
                <c:pt idx="6980">
                  <c:v>1066.7561089190001</c:v>
                </c:pt>
                <c:pt idx="6981">
                  <c:v>768.43064741369403</c:v>
                </c:pt>
                <c:pt idx="6982">
                  <c:v>554.84693656495301</c:v>
                </c:pt>
                <c:pt idx="6983">
                  <c:v>389.80357763350997</c:v>
                </c:pt>
                <c:pt idx="6984">
                  <c:v>264.07042143043901</c:v>
                </c:pt>
                <c:pt idx="6985">
                  <c:v>151.94705648663901</c:v>
                </c:pt>
                <c:pt idx="6986">
                  <c:v>53.884616115643901</c:v>
                </c:pt>
                <c:pt idx="6987">
                  <c:v>0</c:v>
                </c:pt>
                <c:pt idx="6988">
                  <c:v>0</c:v>
                </c:pt>
                <c:pt idx="6989">
                  <c:v>0</c:v>
                </c:pt>
                <c:pt idx="6990">
                  <c:v>0</c:v>
                </c:pt>
                <c:pt idx="6991">
                  <c:v>0</c:v>
                </c:pt>
                <c:pt idx="6992">
                  <c:v>0</c:v>
                </c:pt>
                <c:pt idx="6993">
                  <c:v>215.320679145589</c:v>
                </c:pt>
                <c:pt idx="6994">
                  <c:v>856.76913614836201</c:v>
                </c:pt>
                <c:pt idx="6995">
                  <c:v>1768.2616120754101</c:v>
                </c:pt>
                <c:pt idx="6996">
                  <c:v>2231.94637148538</c:v>
                </c:pt>
                <c:pt idx="6997">
                  <c:v>2299.9971652617201</c:v>
                </c:pt>
                <c:pt idx="6998">
                  <c:v>1563.56669320119</c:v>
                </c:pt>
                <c:pt idx="6999">
                  <c:v>2205.49170373171</c:v>
                </c:pt>
                <c:pt idx="7000">
                  <c:v>1981.8688045225599</c:v>
                </c:pt>
                <c:pt idx="7001">
                  <c:v>1666.47848060969</c:v>
                </c:pt>
                <c:pt idx="7002">
                  <c:v>1340.27936012079</c:v>
                </c:pt>
                <c:pt idx="7003">
                  <c:v>1058.52536362406</c:v>
                </c:pt>
                <c:pt idx="7004">
                  <c:v>847.57686749533104</c:v>
                </c:pt>
                <c:pt idx="7005">
                  <c:v>677.74583686028996</c:v>
                </c:pt>
                <c:pt idx="7006">
                  <c:v>538.07596905292905</c:v>
                </c:pt>
                <c:pt idx="7007">
                  <c:v>419.79303858532501</c:v>
                </c:pt>
                <c:pt idx="7008">
                  <c:v>312.693021455924</c:v>
                </c:pt>
                <c:pt idx="7009">
                  <c:v>221.29656475202299</c:v>
                </c:pt>
                <c:pt idx="7010">
                  <c:v>125.34831782548601</c:v>
                </c:pt>
                <c:pt idx="7011">
                  <c:v>71.921891481185497</c:v>
                </c:pt>
                <c:pt idx="7012">
                  <c:v>10.7990061091594</c:v>
                </c:pt>
                <c:pt idx="7013">
                  <c:v>0</c:v>
                </c:pt>
                <c:pt idx="7014">
                  <c:v>0</c:v>
                </c:pt>
                <c:pt idx="7015">
                  <c:v>0</c:v>
                </c:pt>
                <c:pt idx="7016">
                  <c:v>71.413441822505902</c:v>
                </c:pt>
                <c:pt idx="7017">
                  <c:v>563.22276911263896</c:v>
                </c:pt>
                <c:pt idx="7018">
                  <c:v>1459.4639110497701</c:v>
                </c:pt>
                <c:pt idx="7019">
                  <c:v>2137.0179825353298</c:v>
                </c:pt>
                <c:pt idx="7020">
                  <c:v>2245.3730649174399</c:v>
                </c:pt>
                <c:pt idx="7021">
                  <c:v>2189.3271490655102</c:v>
                </c:pt>
                <c:pt idx="7022">
                  <c:v>2431.3742267296502</c:v>
                </c:pt>
                <c:pt idx="7023">
                  <c:v>2290.8302689187599</c:v>
                </c:pt>
                <c:pt idx="7024">
                  <c:v>1919.94692613091</c:v>
                </c:pt>
                <c:pt idx="7025">
                  <c:v>1707.8038087176201</c:v>
                </c:pt>
                <c:pt idx="7026">
                  <c:v>1390.72691852922</c:v>
                </c:pt>
                <c:pt idx="7027">
                  <c:v>1143.57755113754</c:v>
                </c:pt>
                <c:pt idx="7028">
                  <c:v>955.54437309174602</c:v>
                </c:pt>
                <c:pt idx="7029">
                  <c:v>788.694018322376</c:v>
                </c:pt>
                <c:pt idx="7030">
                  <c:v>646.22566747480198</c:v>
                </c:pt>
                <c:pt idx="7031">
                  <c:v>517.20349078709</c:v>
                </c:pt>
                <c:pt idx="7032">
                  <c:v>407.41623437846602</c:v>
                </c:pt>
                <c:pt idx="7033">
                  <c:v>316.60862993451099</c:v>
                </c:pt>
                <c:pt idx="7034">
                  <c:v>236.045468702177</c:v>
                </c:pt>
                <c:pt idx="7035">
                  <c:v>167.0152889014</c:v>
                </c:pt>
                <c:pt idx="7036">
                  <c:v>108.711166817044</c:v>
                </c:pt>
                <c:pt idx="7037">
                  <c:v>43.775030381070898</c:v>
                </c:pt>
                <c:pt idx="7038">
                  <c:v>32.3569409011806</c:v>
                </c:pt>
                <c:pt idx="7039">
                  <c:v>917.06559800125001</c:v>
                </c:pt>
                <c:pt idx="7040">
                  <c:v>1270.4513244668001</c:v>
                </c:pt>
                <c:pt idx="7041">
                  <c:v>1867.1230826723099</c:v>
                </c:pt>
                <c:pt idx="7042">
                  <c:v>3176.3323961119499</c:v>
                </c:pt>
                <c:pt idx="7043">
                  <c:v>3088.9722393327302</c:v>
                </c:pt>
                <c:pt idx="7044">
                  <c:v>3537.1969220815699</c:v>
                </c:pt>
                <c:pt idx="7045">
                  <c:v>3766.0028380772001</c:v>
                </c:pt>
                <c:pt idx="7046">
                  <c:v>4460.0992367026001</c:v>
                </c:pt>
                <c:pt idx="7047">
                  <c:v>4194.49961824003</c:v>
                </c:pt>
                <c:pt idx="7048">
                  <c:v>4494.46164189093</c:v>
                </c:pt>
                <c:pt idx="7049">
                  <c:v>3236.2552020176499</c:v>
                </c:pt>
                <c:pt idx="7050">
                  <c:v>2695.5611469620299</c:v>
                </c:pt>
                <c:pt idx="7051">
                  <c:v>1656.03669167046</c:v>
                </c:pt>
                <c:pt idx="7052">
                  <c:v>1445.8887568051</c:v>
                </c:pt>
                <c:pt idx="7053">
                  <c:v>1163.6102225341599</c:v>
                </c:pt>
                <c:pt idx="7054">
                  <c:v>969.59080241111303</c:v>
                </c:pt>
                <c:pt idx="7055">
                  <c:v>808.31136229712399</c:v>
                </c:pt>
                <c:pt idx="7056">
                  <c:v>663.45925776579497</c:v>
                </c:pt>
                <c:pt idx="7057">
                  <c:v>538.30354543160502</c:v>
                </c:pt>
                <c:pt idx="7058">
                  <c:v>425.05680303794099</c:v>
                </c:pt>
                <c:pt idx="7059">
                  <c:v>337.91772776864599</c:v>
                </c:pt>
                <c:pt idx="7060">
                  <c:v>267.12257523443702</c:v>
                </c:pt>
                <c:pt idx="7061">
                  <c:v>209.47386442342599</c:v>
                </c:pt>
                <c:pt idx="7062">
                  <c:v>198.25354178609501</c:v>
                </c:pt>
                <c:pt idx="7063">
                  <c:v>1109.3477159374099</c:v>
                </c:pt>
                <c:pt idx="7064">
                  <c:v>1444.70231065549</c:v>
                </c:pt>
                <c:pt idx="7065">
                  <c:v>2090.8462920083298</c:v>
                </c:pt>
                <c:pt idx="7066">
                  <c:v>2523.0167818454102</c:v>
                </c:pt>
                <c:pt idx="7067">
                  <c:v>3454.9874419953399</c:v>
                </c:pt>
                <c:pt idx="7068">
                  <c:v>3765.7977458837399</c:v>
                </c:pt>
                <c:pt idx="7069">
                  <c:v>3859.7485336054501</c:v>
                </c:pt>
                <c:pt idx="7070">
                  <c:v>4287.1865721925396</c:v>
                </c:pt>
                <c:pt idx="7071">
                  <c:v>4316.0291587669099</c:v>
                </c:pt>
                <c:pt idx="7072">
                  <c:v>3658.2494959712099</c:v>
                </c:pt>
                <c:pt idx="7073">
                  <c:v>3137.7695532897201</c:v>
                </c:pt>
                <c:pt idx="7074">
                  <c:v>3486.7883639025799</c:v>
                </c:pt>
                <c:pt idx="7075">
                  <c:v>2165.7693029338502</c:v>
                </c:pt>
                <c:pt idx="7076">
                  <c:v>1307.7890338495899</c:v>
                </c:pt>
                <c:pt idx="7077">
                  <c:v>1016.87405847683</c:v>
                </c:pt>
                <c:pt idx="7078">
                  <c:v>750.08035863089401</c:v>
                </c:pt>
                <c:pt idx="7079">
                  <c:v>342.803783033657</c:v>
                </c:pt>
                <c:pt idx="7080">
                  <c:v>0</c:v>
                </c:pt>
                <c:pt idx="7081">
                  <c:v>0</c:v>
                </c:pt>
                <c:pt idx="7082">
                  <c:v>0</c:v>
                </c:pt>
                <c:pt idx="7083">
                  <c:v>0</c:v>
                </c:pt>
                <c:pt idx="7084">
                  <c:v>0</c:v>
                </c:pt>
                <c:pt idx="7085">
                  <c:v>0</c:v>
                </c:pt>
                <c:pt idx="7086">
                  <c:v>0</c:v>
                </c:pt>
                <c:pt idx="7087">
                  <c:v>398.52922747861197</c:v>
                </c:pt>
                <c:pt idx="7088">
                  <c:v>941.48300230087705</c:v>
                </c:pt>
                <c:pt idx="7089">
                  <c:v>2113.3928828121302</c:v>
                </c:pt>
                <c:pt idx="7090">
                  <c:v>2153.26069904625</c:v>
                </c:pt>
                <c:pt idx="7091">
                  <c:v>3123.0818662884499</c:v>
                </c:pt>
                <c:pt idx="7092">
                  <c:v>4572.1608358148496</c:v>
                </c:pt>
                <c:pt idx="7093">
                  <c:v>3506.3922857770099</c:v>
                </c:pt>
                <c:pt idx="7094">
                  <c:v>4253.3171525157704</c:v>
                </c:pt>
                <c:pt idx="7095">
                  <c:v>4252.3173428487999</c:v>
                </c:pt>
                <c:pt idx="7096">
                  <c:v>3818.9297675398702</c:v>
                </c:pt>
                <c:pt idx="7097">
                  <c:v>3051.2662353873602</c:v>
                </c:pt>
                <c:pt idx="7098">
                  <c:v>2499.1750881985899</c:v>
                </c:pt>
                <c:pt idx="7099">
                  <c:v>2105.0975352912201</c:v>
                </c:pt>
                <c:pt idx="7100">
                  <c:v>1243.8585153661099</c:v>
                </c:pt>
                <c:pt idx="7101">
                  <c:v>947.77940908705</c:v>
                </c:pt>
                <c:pt idx="7102">
                  <c:v>684.44928020540601</c:v>
                </c:pt>
                <c:pt idx="7103">
                  <c:v>463.94316320479601</c:v>
                </c:pt>
                <c:pt idx="7104">
                  <c:v>307.84527931353102</c:v>
                </c:pt>
                <c:pt idx="7105">
                  <c:v>191.580050898769</c:v>
                </c:pt>
                <c:pt idx="7106">
                  <c:v>98.023273360650805</c:v>
                </c:pt>
                <c:pt idx="7107">
                  <c:v>13.6267247512501</c:v>
                </c:pt>
                <c:pt idx="7108">
                  <c:v>0</c:v>
                </c:pt>
                <c:pt idx="7109">
                  <c:v>0</c:v>
                </c:pt>
                <c:pt idx="7110">
                  <c:v>0</c:v>
                </c:pt>
                <c:pt idx="7111">
                  <c:v>0</c:v>
                </c:pt>
                <c:pt idx="7112">
                  <c:v>892.07869034595706</c:v>
                </c:pt>
                <c:pt idx="7113">
                  <c:v>1421.42377881166</c:v>
                </c:pt>
                <c:pt idx="7114">
                  <c:v>1940.3276490223</c:v>
                </c:pt>
                <c:pt idx="7115">
                  <c:v>2665.3831326733798</c:v>
                </c:pt>
                <c:pt idx="7116">
                  <c:v>3238.3734922334602</c:v>
                </c:pt>
                <c:pt idx="7117">
                  <c:v>3831.3632228014199</c:v>
                </c:pt>
                <c:pt idx="7118">
                  <c:v>4133.0727587770498</c:v>
                </c:pt>
                <c:pt idx="7119">
                  <c:v>3993.9329537988201</c:v>
                </c:pt>
                <c:pt idx="7120">
                  <c:v>3900.84714832905</c:v>
                </c:pt>
                <c:pt idx="7121">
                  <c:v>3120.1006546312801</c:v>
                </c:pt>
                <c:pt idx="7122">
                  <c:v>2716.47935134413</c:v>
                </c:pt>
                <c:pt idx="7123">
                  <c:v>2072.6423106499201</c:v>
                </c:pt>
                <c:pt idx="7124">
                  <c:v>997.07208916408104</c:v>
                </c:pt>
                <c:pt idx="7125">
                  <c:v>1015.83570953674</c:v>
                </c:pt>
                <c:pt idx="7126">
                  <c:v>773.58171121314103</c:v>
                </c:pt>
                <c:pt idx="7127">
                  <c:v>577.99285155017799</c:v>
                </c:pt>
                <c:pt idx="7128">
                  <c:v>405.13752296957801</c:v>
                </c:pt>
                <c:pt idx="7129">
                  <c:v>248.572687098778</c:v>
                </c:pt>
                <c:pt idx="7130">
                  <c:v>87.892599822362598</c:v>
                </c:pt>
                <c:pt idx="7131">
                  <c:v>8.0226257311236395</c:v>
                </c:pt>
                <c:pt idx="7132">
                  <c:v>0</c:v>
                </c:pt>
                <c:pt idx="7133">
                  <c:v>0</c:v>
                </c:pt>
                <c:pt idx="7134">
                  <c:v>0</c:v>
                </c:pt>
                <c:pt idx="7135">
                  <c:v>692.951032105786</c:v>
                </c:pt>
                <c:pt idx="7136">
                  <c:v>1122.1956461811001</c:v>
                </c:pt>
                <c:pt idx="7137">
                  <c:v>1682.53756281664</c:v>
                </c:pt>
                <c:pt idx="7138">
                  <c:v>2205.83121504164</c:v>
                </c:pt>
                <c:pt idx="7139">
                  <c:v>2887.5210091484901</c:v>
                </c:pt>
                <c:pt idx="7140">
                  <c:v>3680.7935301514199</c:v>
                </c:pt>
                <c:pt idx="7141">
                  <c:v>3996.6343573640102</c:v>
                </c:pt>
                <c:pt idx="7142">
                  <c:v>5422.3431502130297</c:v>
                </c:pt>
                <c:pt idx="7143">
                  <c:v>6318.4689876769398</c:v>
                </c:pt>
                <c:pt idx="7144">
                  <c:v>4664.8072913920296</c:v>
                </c:pt>
                <c:pt idx="7145">
                  <c:v>3231.35319273388</c:v>
                </c:pt>
                <c:pt idx="7146">
                  <c:v>2592.7280630033001</c:v>
                </c:pt>
                <c:pt idx="7147">
                  <c:v>2010.68930891645</c:v>
                </c:pt>
                <c:pt idx="7148">
                  <c:v>1321.95312247826</c:v>
                </c:pt>
                <c:pt idx="7149">
                  <c:v>1026.92436111711</c:v>
                </c:pt>
                <c:pt idx="7150">
                  <c:v>810.89166066053804</c:v>
                </c:pt>
                <c:pt idx="7151">
                  <c:v>613.80495589499299</c:v>
                </c:pt>
                <c:pt idx="7152">
                  <c:v>469.06255042049497</c:v>
                </c:pt>
                <c:pt idx="7153">
                  <c:v>360.71966014289001</c:v>
                </c:pt>
                <c:pt idx="7154">
                  <c:v>273.77220477938499</c:v>
                </c:pt>
                <c:pt idx="7155">
                  <c:v>206.66817586945601</c:v>
                </c:pt>
                <c:pt idx="7156">
                  <c:v>152.28833430436501</c:v>
                </c:pt>
                <c:pt idx="7157">
                  <c:v>103.941574311614</c:v>
                </c:pt>
                <c:pt idx="7158">
                  <c:v>96.553359476999503</c:v>
                </c:pt>
                <c:pt idx="7159">
                  <c:v>158.67681473105901</c:v>
                </c:pt>
                <c:pt idx="7160">
                  <c:v>384.60489247685598</c:v>
                </c:pt>
                <c:pt idx="7161">
                  <c:v>772.64326466284604</c:v>
                </c:pt>
                <c:pt idx="7162">
                  <c:v>1409.5084613475999</c:v>
                </c:pt>
                <c:pt idx="7163">
                  <c:v>2051.7461686187498</c:v>
                </c:pt>
                <c:pt idx="7164">
                  <c:v>2281.1353115091601</c:v>
                </c:pt>
                <c:pt idx="7165">
                  <c:v>2477.0079600766699</c:v>
                </c:pt>
                <c:pt idx="7166">
                  <c:v>2476.31049783045</c:v>
                </c:pt>
                <c:pt idx="7167">
                  <c:v>2534.2535018007302</c:v>
                </c:pt>
                <c:pt idx="7168">
                  <c:v>2068.80580872366</c:v>
                </c:pt>
                <c:pt idx="7169">
                  <c:v>1868.4476885547799</c:v>
                </c:pt>
                <c:pt idx="7170">
                  <c:v>1497.22166228683</c:v>
                </c:pt>
                <c:pt idx="7171">
                  <c:v>1256.3671333689799</c:v>
                </c:pt>
                <c:pt idx="7172">
                  <c:v>1080.4564097606799</c:v>
                </c:pt>
                <c:pt idx="7173">
                  <c:v>938.17387595217599</c:v>
                </c:pt>
                <c:pt idx="7174">
                  <c:v>820.106359587621</c:v>
                </c:pt>
                <c:pt idx="7175">
                  <c:v>720.50857256479105</c:v>
                </c:pt>
                <c:pt idx="7176">
                  <c:v>643.09140665885695</c:v>
                </c:pt>
                <c:pt idx="7177">
                  <c:v>574.555882880117</c:v>
                </c:pt>
                <c:pt idx="7178">
                  <c:v>514.28934469559204</c:v>
                </c:pt>
                <c:pt idx="7179">
                  <c:v>464.12916429469999</c:v>
                </c:pt>
                <c:pt idx="7180">
                  <c:v>415.75802601169698</c:v>
                </c:pt>
                <c:pt idx="7181">
                  <c:v>372.12037623719499</c:v>
                </c:pt>
                <c:pt idx="7182">
                  <c:v>361.64070680816297</c:v>
                </c:pt>
                <c:pt idx="7183">
                  <c:v>412.20360689207001</c:v>
                </c:pt>
                <c:pt idx="7184">
                  <c:v>568.43900290415002</c:v>
                </c:pt>
                <c:pt idx="7185">
                  <c:v>699.88243661511297</c:v>
                </c:pt>
                <c:pt idx="7186">
                  <c:v>1723.16324213438</c:v>
                </c:pt>
                <c:pt idx="7187">
                  <c:v>2039.4295898293001</c:v>
                </c:pt>
                <c:pt idx="7188">
                  <c:v>2603.5971310434602</c:v>
                </c:pt>
                <c:pt idx="7189">
                  <c:v>2331.9417556093499</c:v>
                </c:pt>
                <c:pt idx="7190">
                  <c:v>2559.0546585156499</c:v>
                </c:pt>
                <c:pt idx="7191">
                  <c:v>2199.64843146468</c:v>
                </c:pt>
                <c:pt idx="7192">
                  <c:v>1914.11076289794</c:v>
                </c:pt>
                <c:pt idx="7193">
                  <c:v>1772.2823038060601</c:v>
                </c:pt>
                <c:pt idx="7194">
                  <c:v>1400.40363610954</c:v>
                </c:pt>
                <c:pt idx="7195">
                  <c:v>1123.49072347028</c:v>
                </c:pt>
                <c:pt idx="7196">
                  <c:v>941.08238947924099</c:v>
                </c:pt>
                <c:pt idx="7197">
                  <c:v>793.97950839769499</c:v>
                </c:pt>
                <c:pt idx="7198">
                  <c:v>666.52789172196697</c:v>
                </c:pt>
                <c:pt idx="7199">
                  <c:v>553.02717989314704</c:v>
                </c:pt>
                <c:pt idx="7200">
                  <c:v>468.42620944218999</c:v>
                </c:pt>
                <c:pt idx="7201">
                  <c:v>400.16757987699401</c:v>
                </c:pt>
                <c:pt idx="7202">
                  <c:v>343.925380404777</c:v>
                </c:pt>
                <c:pt idx="7203">
                  <c:v>294.46605028157097</c:v>
                </c:pt>
                <c:pt idx="7204">
                  <c:v>249.49083557977499</c:v>
                </c:pt>
                <c:pt idx="7205">
                  <c:v>210.73289897135899</c:v>
                </c:pt>
                <c:pt idx="7206">
                  <c:v>187.055428813324</c:v>
                </c:pt>
                <c:pt idx="7207">
                  <c:v>1296.7805817439601</c:v>
                </c:pt>
                <c:pt idx="7208">
                  <c:v>3001.2151219812199</c:v>
                </c:pt>
                <c:pt idx="7209">
                  <c:v>3227.8518209578701</c:v>
                </c:pt>
                <c:pt idx="7210">
                  <c:v>3321.7436377662698</c:v>
                </c:pt>
                <c:pt idx="7211">
                  <c:v>3880.6567006028999</c:v>
                </c:pt>
                <c:pt idx="7212">
                  <c:v>3720.07995008339</c:v>
                </c:pt>
                <c:pt idx="7213">
                  <c:v>3831.4595022727799</c:v>
                </c:pt>
                <c:pt idx="7214">
                  <c:v>4175.2074309898398</c:v>
                </c:pt>
                <c:pt idx="7215">
                  <c:v>3767.0603400035002</c:v>
                </c:pt>
                <c:pt idx="7216">
                  <c:v>3616.4218244918102</c:v>
                </c:pt>
                <c:pt idx="7217">
                  <c:v>3227.5009037190698</c:v>
                </c:pt>
                <c:pt idx="7218">
                  <c:v>2642.1474343660402</c:v>
                </c:pt>
                <c:pt idx="7219">
                  <c:v>2180.0713790627201</c:v>
                </c:pt>
                <c:pt idx="7220">
                  <c:v>1316.58086974362</c:v>
                </c:pt>
                <c:pt idx="7221">
                  <c:v>988.39515707334795</c:v>
                </c:pt>
                <c:pt idx="7222">
                  <c:v>726.62551494030595</c:v>
                </c:pt>
                <c:pt idx="7223">
                  <c:v>513.77789108298202</c:v>
                </c:pt>
                <c:pt idx="7224">
                  <c:v>291.74344786627398</c:v>
                </c:pt>
                <c:pt idx="7225">
                  <c:v>268.27829888888101</c:v>
                </c:pt>
                <c:pt idx="7226">
                  <c:v>149.21772401936701</c:v>
                </c:pt>
                <c:pt idx="7227">
                  <c:v>54.813736800067701</c:v>
                </c:pt>
                <c:pt idx="7228">
                  <c:v>0</c:v>
                </c:pt>
                <c:pt idx="7229">
                  <c:v>0</c:v>
                </c:pt>
                <c:pt idx="7230">
                  <c:v>0</c:v>
                </c:pt>
                <c:pt idx="7231">
                  <c:v>0</c:v>
                </c:pt>
                <c:pt idx="7232">
                  <c:v>1143.12721374279</c:v>
                </c:pt>
                <c:pt idx="7233">
                  <c:v>1642.11860388738</c:v>
                </c:pt>
                <c:pt idx="7234">
                  <c:v>2406.9906398960202</c:v>
                </c:pt>
                <c:pt idx="7235">
                  <c:v>3993.3749365554099</c:v>
                </c:pt>
                <c:pt idx="7236">
                  <c:v>3547.4225014136</c:v>
                </c:pt>
                <c:pt idx="7237">
                  <c:v>4212.4194137428904</c:v>
                </c:pt>
                <c:pt idx="7238">
                  <c:v>3544.8541115481098</c:v>
                </c:pt>
                <c:pt idx="7239">
                  <c:v>3967.7801191200801</c:v>
                </c:pt>
                <c:pt idx="7240">
                  <c:v>3387.4170458008398</c:v>
                </c:pt>
                <c:pt idx="7241">
                  <c:v>2786.9064872618501</c:v>
                </c:pt>
                <c:pt idx="7242">
                  <c:v>2422.3049391153399</c:v>
                </c:pt>
                <c:pt idx="7243">
                  <c:v>1816.7221997728</c:v>
                </c:pt>
                <c:pt idx="7244">
                  <c:v>1012.76738031038</c:v>
                </c:pt>
                <c:pt idx="7245">
                  <c:v>755.72845402484597</c:v>
                </c:pt>
                <c:pt idx="7246">
                  <c:v>536.439250305928</c:v>
                </c:pt>
                <c:pt idx="7247">
                  <c:v>357.66513969702902</c:v>
                </c:pt>
                <c:pt idx="7248">
                  <c:v>233.07750144827</c:v>
                </c:pt>
                <c:pt idx="7249">
                  <c:v>152.34375350591401</c:v>
                </c:pt>
                <c:pt idx="7250">
                  <c:v>91.871512017758207</c:v>
                </c:pt>
                <c:pt idx="7251">
                  <c:v>18.1139783077105</c:v>
                </c:pt>
                <c:pt idx="7252">
                  <c:v>0</c:v>
                </c:pt>
                <c:pt idx="7253">
                  <c:v>0</c:v>
                </c:pt>
                <c:pt idx="7254">
                  <c:v>0</c:v>
                </c:pt>
                <c:pt idx="7255">
                  <c:v>0</c:v>
                </c:pt>
                <c:pt idx="7256">
                  <c:v>657.81278227772395</c:v>
                </c:pt>
                <c:pt idx="7257">
                  <c:v>1517.9370180470701</c:v>
                </c:pt>
                <c:pt idx="7258">
                  <c:v>2910.3923998568898</c:v>
                </c:pt>
                <c:pt idx="7259">
                  <c:v>2802.3638616461099</c:v>
                </c:pt>
                <c:pt idx="7260">
                  <c:v>3016.8910818088402</c:v>
                </c:pt>
                <c:pt idx="7261">
                  <c:v>4728.5555675178402</c:v>
                </c:pt>
                <c:pt idx="7262">
                  <c:v>5401.9670606961299</c:v>
                </c:pt>
                <c:pt idx="7263">
                  <c:v>3638.5630187583902</c:v>
                </c:pt>
                <c:pt idx="7264">
                  <c:v>5316.1133551399598</c:v>
                </c:pt>
                <c:pt idx="7265">
                  <c:v>3128.3347742159999</c:v>
                </c:pt>
                <c:pt idx="7266">
                  <c:v>2103.6629944454598</c:v>
                </c:pt>
                <c:pt idx="7267">
                  <c:v>1789.6690500023601</c:v>
                </c:pt>
                <c:pt idx="7268">
                  <c:v>800.47391402988399</c:v>
                </c:pt>
                <c:pt idx="7269">
                  <c:v>608.81599853560499</c:v>
                </c:pt>
                <c:pt idx="7270">
                  <c:v>468.22670255876</c:v>
                </c:pt>
                <c:pt idx="7271">
                  <c:v>356.61714640487202</c:v>
                </c:pt>
                <c:pt idx="7272">
                  <c:v>261.29166941353401</c:v>
                </c:pt>
                <c:pt idx="7273">
                  <c:v>179.15261783922901</c:v>
                </c:pt>
                <c:pt idx="7274">
                  <c:v>103.010223032664</c:v>
                </c:pt>
                <c:pt idx="7275">
                  <c:v>36.277638100173903</c:v>
                </c:pt>
                <c:pt idx="7276">
                  <c:v>0</c:v>
                </c:pt>
                <c:pt idx="7277">
                  <c:v>0</c:v>
                </c:pt>
                <c:pt idx="7278">
                  <c:v>0</c:v>
                </c:pt>
                <c:pt idx="7279">
                  <c:v>286.39337072433102</c:v>
                </c:pt>
                <c:pt idx="7280">
                  <c:v>1742.7160581790699</c:v>
                </c:pt>
                <c:pt idx="7281">
                  <c:v>2313.7761452490699</c:v>
                </c:pt>
                <c:pt idx="7282">
                  <c:v>2386.4997394950801</c:v>
                </c:pt>
                <c:pt idx="7283">
                  <c:v>3193.8520310244098</c:v>
                </c:pt>
                <c:pt idx="7284">
                  <c:v>3214.82496035946</c:v>
                </c:pt>
                <c:pt idx="7285">
                  <c:v>3516.8458042192401</c:v>
                </c:pt>
                <c:pt idx="7286">
                  <c:v>4142.6701823277499</c:v>
                </c:pt>
                <c:pt idx="7287">
                  <c:v>3919.01896891365</c:v>
                </c:pt>
                <c:pt idx="7288">
                  <c:v>3017.0548090022799</c:v>
                </c:pt>
                <c:pt idx="7289">
                  <c:v>2461.8388903476998</c:v>
                </c:pt>
                <c:pt idx="7290">
                  <c:v>2312.6402096715501</c:v>
                </c:pt>
                <c:pt idx="7291">
                  <c:v>1559.9601976215999</c:v>
                </c:pt>
                <c:pt idx="7292">
                  <c:v>827.41975000496802</c:v>
                </c:pt>
                <c:pt idx="7293">
                  <c:v>638.49200817881103</c:v>
                </c:pt>
                <c:pt idx="7294">
                  <c:v>497.42614338095399</c:v>
                </c:pt>
                <c:pt idx="7295">
                  <c:v>403.84533257434498</c:v>
                </c:pt>
                <c:pt idx="7296">
                  <c:v>346.63547322986301</c:v>
                </c:pt>
                <c:pt idx="7297">
                  <c:v>319.247891834016</c:v>
                </c:pt>
                <c:pt idx="7298">
                  <c:v>311.83340662210799</c:v>
                </c:pt>
                <c:pt idx="7299">
                  <c:v>297.794832760367</c:v>
                </c:pt>
                <c:pt idx="7300">
                  <c:v>270.31322932488899</c:v>
                </c:pt>
                <c:pt idx="7301">
                  <c:v>236.67319863337201</c:v>
                </c:pt>
                <c:pt idx="7302">
                  <c:v>221.256260925524</c:v>
                </c:pt>
                <c:pt idx="7303">
                  <c:v>1628.28011256679</c:v>
                </c:pt>
                <c:pt idx="7304">
                  <c:v>1533.71484638832</c:v>
                </c:pt>
                <c:pt idx="7305">
                  <c:v>1969.2153811548701</c:v>
                </c:pt>
                <c:pt idx="7306">
                  <c:v>2338.2531120348299</c:v>
                </c:pt>
                <c:pt idx="7307">
                  <c:v>3009.0830344769302</c:v>
                </c:pt>
                <c:pt idx="7308">
                  <c:v>3332.5555277152698</c:v>
                </c:pt>
                <c:pt idx="7309">
                  <c:v>3878.09396920566</c:v>
                </c:pt>
                <c:pt idx="7310">
                  <c:v>3397.34987959928</c:v>
                </c:pt>
                <c:pt idx="7311">
                  <c:v>3962.9414537687599</c:v>
                </c:pt>
                <c:pt idx="7312">
                  <c:v>2916.4642012366098</c:v>
                </c:pt>
                <c:pt idx="7313">
                  <c:v>2572.04712497128</c:v>
                </c:pt>
                <c:pt idx="7314">
                  <c:v>2306.5549255461601</c:v>
                </c:pt>
                <c:pt idx="7315">
                  <c:v>1790.0039227352299</c:v>
                </c:pt>
                <c:pt idx="7316">
                  <c:v>1098.90267714997</c:v>
                </c:pt>
                <c:pt idx="7317">
                  <c:v>935.91185351637705</c:v>
                </c:pt>
                <c:pt idx="7318">
                  <c:v>794.022019910616</c:v>
                </c:pt>
                <c:pt idx="7319">
                  <c:v>289.898271890052</c:v>
                </c:pt>
                <c:pt idx="7320">
                  <c:v>243.574291931711</c:v>
                </c:pt>
                <c:pt idx="7321">
                  <c:v>328.01637827869399</c:v>
                </c:pt>
                <c:pt idx="7322">
                  <c:v>287.31165369696799</c:v>
                </c:pt>
                <c:pt idx="7323">
                  <c:v>240.85057768461201</c:v>
                </c:pt>
                <c:pt idx="7324">
                  <c:v>191.84862040818999</c:v>
                </c:pt>
                <c:pt idx="7325">
                  <c:v>145.99411188646499</c:v>
                </c:pt>
                <c:pt idx="7326">
                  <c:v>124.71460964154799</c:v>
                </c:pt>
                <c:pt idx="7327">
                  <c:v>139.21351966732601</c:v>
                </c:pt>
                <c:pt idx="7328">
                  <c:v>210.78184194394601</c:v>
                </c:pt>
                <c:pt idx="7329">
                  <c:v>361.43237835591498</c:v>
                </c:pt>
                <c:pt idx="7330">
                  <c:v>760.24428917809996</c:v>
                </c:pt>
                <c:pt idx="7331">
                  <c:v>1157.5288418492</c:v>
                </c:pt>
                <c:pt idx="7332">
                  <c:v>1478.4582723388601</c:v>
                </c:pt>
                <c:pt idx="7333">
                  <c:v>1644.1280013176299</c:v>
                </c:pt>
                <c:pt idx="7334">
                  <c:v>1616.72555171253</c:v>
                </c:pt>
                <c:pt idx="7335">
                  <c:v>1503.2653044327301</c:v>
                </c:pt>
                <c:pt idx="7336">
                  <c:v>1372.7104310258801</c:v>
                </c:pt>
                <c:pt idx="7337">
                  <c:v>2654.2974763786701</c:v>
                </c:pt>
                <c:pt idx="7338">
                  <c:v>1900.6105492521799</c:v>
                </c:pt>
                <c:pt idx="7339">
                  <c:v>1137.08080770887</c:v>
                </c:pt>
                <c:pt idx="7340">
                  <c:v>794.87832953127599</c:v>
                </c:pt>
                <c:pt idx="7341">
                  <c:v>607.14256076363199</c:v>
                </c:pt>
                <c:pt idx="7342">
                  <c:v>494.455599940036</c:v>
                </c:pt>
                <c:pt idx="7343">
                  <c:v>430.47565651310498</c:v>
                </c:pt>
                <c:pt idx="7344">
                  <c:v>385.00764836973298</c:v>
                </c:pt>
                <c:pt idx="7345">
                  <c:v>353.297816799499</c:v>
                </c:pt>
                <c:pt idx="7346">
                  <c:v>326.59783640486597</c:v>
                </c:pt>
                <c:pt idx="7347">
                  <c:v>286.76329740546601</c:v>
                </c:pt>
                <c:pt idx="7348">
                  <c:v>241.27350315735899</c:v>
                </c:pt>
                <c:pt idx="7349">
                  <c:v>195.187998089541</c:v>
                </c:pt>
                <c:pt idx="7350">
                  <c:v>184.52114451647199</c:v>
                </c:pt>
                <c:pt idx="7351">
                  <c:v>164.22296694712199</c:v>
                </c:pt>
                <c:pt idx="7352">
                  <c:v>355.57996980227</c:v>
                </c:pt>
                <c:pt idx="7353">
                  <c:v>655.87866219365196</c:v>
                </c:pt>
                <c:pt idx="7354">
                  <c:v>1151.0093654541399</c:v>
                </c:pt>
                <c:pt idx="7355">
                  <c:v>1659.7670588731301</c:v>
                </c:pt>
                <c:pt idx="7356">
                  <c:v>1947.5145781563499</c:v>
                </c:pt>
                <c:pt idx="7357">
                  <c:v>1661.88922625954</c:v>
                </c:pt>
                <c:pt idx="7358">
                  <c:v>2185.0032293886302</c:v>
                </c:pt>
                <c:pt idx="7359">
                  <c:v>1910.8095006634901</c:v>
                </c:pt>
                <c:pt idx="7360">
                  <c:v>1762.2584110698999</c:v>
                </c:pt>
                <c:pt idx="7361">
                  <c:v>1313.10729847885</c:v>
                </c:pt>
                <c:pt idx="7362">
                  <c:v>1004.33706830623</c:v>
                </c:pt>
                <c:pt idx="7363">
                  <c:v>846.32693254762205</c:v>
                </c:pt>
                <c:pt idx="7364">
                  <c:v>732.63416594250305</c:v>
                </c:pt>
                <c:pt idx="7365">
                  <c:v>621.57250905035005</c:v>
                </c:pt>
                <c:pt idx="7366">
                  <c:v>520.25787541593695</c:v>
                </c:pt>
                <c:pt idx="7367">
                  <c:v>426.882011698236</c:v>
                </c:pt>
                <c:pt idx="7368">
                  <c:v>352.21114540334599</c:v>
                </c:pt>
                <c:pt idx="7369">
                  <c:v>295.35394015021802</c:v>
                </c:pt>
                <c:pt idx="7370">
                  <c:v>246.72883947807301</c:v>
                </c:pt>
                <c:pt idx="7371">
                  <c:v>202.413427748342</c:v>
                </c:pt>
                <c:pt idx="7372">
                  <c:v>165.16075455888699</c:v>
                </c:pt>
                <c:pt idx="7373">
                  <c:v>131.85394376870201</c:v>
                </c:pt>
                <c:pt idx="7374">
                  <c:v>131.681032507206</c:v>
                </c:pt>
                <c:pt idx="7375">
                  <c:v>1061.71353173748</c:v>
                </c:pt>
                <c:pt idx="7376">
                  <c:v>1519.18016572484</c:v>
                </c:pt>
                <c:pt idx="7377">
                  <c:v>2231.4159603204598</c:v>
                </c:pt>
                <c:pt idx="7378">
                  <c:v>3850.34443579053</c:v>
                </c:pt>
                <c:pt idx="7379">
                  <c:v>5744.9968771506701</c:v>
                </c:pt>
                <c:pt idx="7380">
                  <c:v>4246.2179389296598</c:v>
                </c:pt>
                <c:pt idx="7381">
                  <c:v>6832.1912417928797</c:v>
                </c:pt>
                <c:pt idx="7382">
                  <c:v>6390.8272321042596</c:v>
                </c:pt>
                <c:pt idx="7383">
                  <c:v>7118.9054847755197</c:v>
                </c:pt>
                <c:pt idx="7384">
                  <c:v>5546.2954994414304</c:v>
                </c:pt>
                <c:pt idx="7385">
                  <c:v>5169.12695543269</c:v>
                </c:pt>
                <c:pt idx="7386">
                  <c:v>3057.45810457278</c:v>
                </c:pt>
                <c:pt idx="7387">
                  <c:v>1830.54538730947</c:v>
                </c:pt>
                <c:pt idx="7388">
                  <c:v>913.49636442645101</c:v>
                </c:pt>
                <c:pt idx="7389">
                  <c:v>615.57040228285302</c:v>
                </c:pt>
                <c:pt idx="7390">
                  <c:v>582.56464367144304</c:v>
                </c:pt>
                <c:pt idx="7391">
                  <c:v>513.88538738738805</c:v>
                </c:pt>
                <c:pt idx="7392">
                  <c:v>446.573034723923</c:v>
                </c:pt>
                <c:pt idx="7393">
                  <c:v>383.886759116375</c:v>
                </c:pt>
                <c:pt idx="7394">
                  <c:v>330.27319609242898</c:v>
                </c:pt>
                <c:pt idx="7395">
                  <c:v>277.77056080446698</c:v>
                </c:pt>
                <c:pt idx="7396">
                  <c:v>222.74818587980201</c:v>
                </c:pt>
                <c:pt idx="7397">
                  <c:v>171.93831738740101</c:v>
                </c:pt>
                <c:pt idx="7398">
                  <c:v>166.77334920927601</c:v>
                </c:pt>
                <c:pt idx="7399">
                  <c:v>1116.5799824046801</c:v>
                </c:pt>
                <c:pt idx="7400">
                  <c:v>1078.0400428073301</c:v>
                </c:pt>
                <c:pt idx="7401">
                  <c:v>1724.78368244086</c:v>
                </c:pt>
                <c:pt idx="7402">
                  <c:v>3600.9383931993998</c:v>
                </c:pt>
                <c:pt idx="7403">
                  <c:v>5343.83739956919</c:v>
                </c:pt>
                <c:pt idx="7404">
                  <c:v>3896.3080376572798</c:v>
                </c:pt>
                <c:pt idx="7405">
                  <c:v>6251.1865180015502</c:v>
                </c:pt>
                <c:pt idx="7406">
                  <c:v>4210.9331463649896</c:v>
                </c:pt>
                <c:pt idx="7407">
                  <c:v>8170.7180680071997</c:v>
                </c:pt>
                <c:pt idx="7408">
                  <c:v>4031.6610196155598</c:v>
                </c:pt>
                <c:pt idx="7409">
                  <c:v>2944.92056910265</c:v>
                </c:pt>
                <c:pt idx="7410">
                  <c:v>2503.63454238954</c:v>
                </c:pt>
                <c:pt idx="7411">
                  <c:v>1858.06586075837</c:v>
                </c:pt>
                <c:pt idx="7412">
                  <c:v>822.61479729909399</c:v>
                </c:pt>
                <c:pt idx="7413">
                  <c:v>637.71849846620898</c:v>
                </c:pt>
                <c:pt idx="7414">
                  <c:v>558.85856867708696</c:v>
                </c:pt>
                <c:pt idx="7415">
                  <c:v>368.582089201803</c:v>
                </c:pt>
                <c:pt idx="7416">
                  <c:v>301.02606375214299</c:v>
                </c:pt>
                <c:pt idx="7417">
                  <c:v>281.17494062340501</c:v>
                </c:pt>
                <c:pt idx="7418">
                  <c:v>240.35857951878</c:v>
                </c:pt>
                <c:pt idx="7419">
                  <c:v>207.16939525615101</c:v>
                </c:pt>
                <c:pt idx="7420">
                  <c:v>176.79396440771899</c:v>
                </c:pt>
                <c:pt idx="7421">
                  <c:v>153.97222722857299</c:v>
                </c:pt>
                <c:pt idx="7422">
                  <c:v>147.48393970910999</c:v>
                </c:pt>
                <c:pt idx="7423">
                  <c:v>1027.9523611402401</c:v>
                </c:pt>
                <c:pt idx="7424">
                  <c:v>1186.2796121823901</c:v>
                </c:pt>
                <c:pt idx="7425">
                  <c:v>1690.1849097122599</c:v>
                </c:pt>
                <c:pt idx="7426">
                  <c:v>2193.9157144124702</c:v>
                </c:pt>
                <c:pt idx="7427">
                  <c:v>4169.4394084166897</c:v>
                </c:pt>
                <c:pt idx="7428">
                  <c:v>4823.2230390533396</c:v>
                </c:pt>
                <c:pt idx="7429">
                  <c:v>3353.0140349316298</c:v>
                </c:pt>
                <c:pt idx="7430">
                  <c:v>3397.2794980687399</c:v>
                </c:pt>
                <c:pt idx="7431">
                  <c:v>3368.3764186389299</c:v>
                </c:pt>
                <c:pt idx="7432">
                  <c:v>4343.7714532638201</c:v>
                </c:pt>
                <c:pt idx="7433">
                  <c:v>2482.6058494009299</c:v>
                </c:pt>
                <c:pt idx="7434">
                  <c:v>2177.7043449870098</c:v>
                </c:pt>
                <c:pt idx="7435">
                  <c:v>1900.7446041282201</c:v>
                </c:pt>
                <c:pt idx="7436">
                  <c:v>789.60912176763895</c:v>
                </c:pt>
                <c:pt idx="7437">
                  <c:v>671.13618421637398</c:v>
                </c:pt>
                <c:pt idx="7438">
                  <c:v>653.067183968432</c:v>
                </c:pt>
                <c:pt idx="7439">
                  <c:v>564.28644521564104</c:v>
                </c:pt>
                <c:pt idx="7440">
                  <c:v>491.58707894545699</c:v>
                </c:pt>
                <c:pt idx="7441">
                  <c:v>438.75272343448802</c:v>
                </c:pt>
                <c:pt idx="7442">
                  <c:v>392.21490095035102</c:v>
                </c:pt>
                <c:pt idx="7443">
                  <c:v>362.44867302389002</c:v>
                </c:pt>
                <c:pt idx="7444">
                  <c:v>347.00722442071202</c:v>
                </c:pt>
                <c:pt idx="7445">
                  <c:v>333.57295102754199</c:v>
                </c:pt>
                <c:pt idx="7446">
                  <c:v>344.41990938587202</c:v>
                </c:pt>
                <c:pt idx="7447">
                  <c:v>1259.6623078396999</c:v>
                </c:pt>
                <c:pt idx="7448">
                  <c:v>1656.0861937386401</c:v>
                </c:pt>
                <c:pt idx="7449">
                  <c:v>2024.8751404064601</c:v>
                </c:pt>
                <c:pt idx="7450">
                  <c:v>2322.07114249909</c:v>
                </c:pt>
                <c:pt idx="7451">
                  <c:v>3192.8098360567401</c:v>
                </c:pt>
                <c:pt idx="7452">
                  <c:v>3707.2128178872699</c:v>
                </c:pt>
                <c:pt idx="7453">
                  <c:v>3559.6137909905201</c:v>
                </c:pt>
                <c:pt idx="7454">
                  <c:v>4980.5000625063803</c:v>
                </c:pt>
                <c:pt idx="7455">
                  <c:v>5033.08282908817</c:v>
                </c:pt>
                <c:pt idx="7456">
                  <c:v>4583.9046050603602</c:v>
                </c:pt>
                <c:pt idx="7457">
                  <c:v>3028.03218216505</c:v>
                </c:pt>
                <c:pt idx="7458">
                  <c:v>2495.0972400247201</c:v>
                </c:pt>
                <c:pt idx="7459">
                  <c:v>2183.0263758277101</c:v>
                </c:pt>
                <c:pt idx="7460">
                  <c:v>1321.9833910269699</c:v>
                </c:pt>
                <c:pt idx="7461">
                  <c:v>986.32659278699305</c:v>
                </c:pt>
                <c:pt idx="7462">
                  <c:v>814.13644012732402</c:v>
                </c:pt>
                <c:pt idx="7463">
                  <c:v>692.35462763147905</c:v>
                </c:pt>
                <c:pt idx="7464">
                  <c:v>597.407171248022</c:v>
                </c:pt>
                <c:pt idx="7465">
                  <c:v>517.68459807929105</c:v>
                </c:pt>
                <c:pt idx="7466">
                  <c:v>453.11520478916498</c:v>
                </c:pt>
                <c:pt idx="7467">
                  <c:v>400.10196776145199</c:v>
                </c:pt>
                <c:pt idx="7468">
                  <c:v>350.87507025915897</c:v>
                </c:pt>
                <c:pt idx="7469">
                  <c:v>309.24775304496302</c:v>
                </c:pt>
                <c:pt idx="7470">
                  <c:v>304.37433452249201</c:v>
                </c:pt>
                <c:pt idx="7471">
                  <c:v>1197.0459505808799</c:v>
                </c:pt>
                <c:pt idx="7472">
                  <c:v>1566.3164175229299</c:v>
                </c:pt>
                <c:pt idx="7473">
                  <c:v>1882.78820910424</c:v>
                </c:pt>
                <c:pt idx="7474">
                  <c:v>2581.2514967811899</c:v>
                </c:pt>
                <c:pt idx="7475">
                  <c:v>2969.7784740509901</c:v>
                </c:pt>
                <c:pt idx="7476">
                  <c:v>3686.61684718365</c:v>
                </c:pt>
                <c:pt idx="7477">
                  <c:v>3064.1559773154599</c:v>
                </c:pt>
                <c:pt idx="7478">
                  <c:v>3756.6570138205998</c:v>
                </c:pt>
                <c:pt idx="7479">
                  <c:v>3562.3523109149501</c:v>
                </c:pt>
                <c:pt idx="7480">
                  <c:v>3400.9352924943701</c:v>
                </c:pt>
                <c:pt idx="7481">
                  <c:v>2831.45938640943</c:v>
                </c:pt>
                <c:pt idx="7482">
                  <c:v>2736.9415934419299</c:v>
                </c:pt>
                <c:pt idx="7483">
                  <c:v>1980.0036423438</c:v>
                </c:pt>
                <c:pt idx="7484">
                  <c:v>1256.21447089043</c:v>
                </c:pt>
                <c:pt idx="7485">
                  <c:v>1054.1448848745799</c:v>
                </c:pt>
                <c:pt idx="7486">
                  <c:v>865.98964861803097</c:v>
                </c:pt>
                <c:pt idx="7487">
                  <c:v>695.24596430157396</c:v>
                </c:pt>
                <c:pt idx="7488">
                  <c:v>554.29283557398799</c:v>
                </c:pt>
                <c:pt idx="7489">
                  <c:v>432.47577549246802</c:v>
                </c:pt>
                <c:pt idx="7490">
                  <c:v>328.49903207734701</c:v>
                </c:pt>
                <c:pt idx="7491">
                  <c:v>264.99282249698302</c:v>
                </c:pt>
                <c:pt idx="7492">
                  <c:v>230.62148396162999</c:v>
                </c:pt>
                <c:pt idx="7493">
                  <c:v>211.58120735198</c:v>
                </c:pt>
                <c:pt idx="7494">
                  <c:v>556.56041402835297</c:v>
                </c:pt>
                <c:pt idx="7495">
                  <c:v>717.27705874139895</c:v>
                </c:pt>
                <c:pt idx="7496">
                  <c:v>769.97505851617598</c:v>
                </c:pt>
                <c:pt idx="7497">
                  <c:v>1089.3848752231199</c:v>
                </c:pt>
                <c:pt idx="7498">
                  <c:v>1478.1832933701501</c:v>
                </c:pt>
                <c:pt idx="7499">
                  <c:v>2086.3780585981799</c:v>
                </c:pt>
                <c:pt idx="7500">
                  <c:v>1796.13677044769</c:v>
                </c:pt>
                <c:pt idx="7501">
                  <c:v>3399.24679926514</c:v>
                </c:pt>
                <c:pt idx="7502">
                  <c:v>2791.4486263605099</c:v>
                </c:pt>
                <c:pt idx="7503">
                  <c:v>2492.3178584042898</c:v>
                </c:pt>
                <c:pt idx="7504">
                  <c:v>2141.1179864300598</c:v>
                </c:pt>
                <c:pt idx="7505">
                  <c:v>1344.98365110032</c:v>
                </c:pt>
                <c:pt idx="7506">
                  <c:v>1462.72957069924</c:v>
                </c:pt>
                <c:pt idx="7507">
                  <c:v>1258.3631711024</c:v>
                </c:pt>
                <c:pt idx="7508">
                  <c:v>1014.95758667514</c:v>
                </c:pt>
                <c:pt idx="7509">
                  <c:v>814.63982258617796</c:v>
                </c:pt>
                <c:pt idx="7510">
                  <c:v>632.04887034783201</c:v>
                </c:pt>
                <c:pt idx="7511">
                  <c:v>473.43860387650602</c:v>
                </c:pt>
                <c:pt idx="7512">
                  <c:v>337.40563988312601</c:v>
                </c:pt>
                <c:pt idx="7513">
                  <c:v>215.666787124785</c:v>
                </c:pt>
                <c:pt idx="7514">
                  <c:v>95.205888855957497</c:v>
                </c:pt>
                <c:pt idx="7515">
                  <c:v>14.0492912498942</c:v>
                </c:pt>
                <c:pt idx="7516">
                  <c:v>0</c:v>
                </c:pt>
                <c:pt idx="7517">
                  <c:v>0</c:v>
                </c:pt>
                <c:pt idx="7518">
                  <c:v>0</c:v>
                </c:pt>
                <c:pt idx="7519">
                  <c:v>0</c:v>
                </c:pt>
                <c:pt idx="7520">
                  <c:v>0</c:v>
                </c:pt>
                <c:pt idx="7521">
                  <c:v>207.292604459866</c:v>
                </c:pt>
                <c:pt idx="7522">
                  <c:v>666.48563376360596</c:v>
                </c:pt>
                <c:pt idx="7523">
                  <c:v>1224.78022055679</c:v>
                </c:pt>
                <c:pt idx="7524">
                  <c:v>1628.4258221057</c:v>
                </c:pt>
                <c:pt idx="7525">
                  <c:v>1883.4367319083301</c:v>
                </c:pt>
                <c:pt idx="7526">
                  <c:v>1965.9947866597199</c:v>
                </c:pt>
                <c:pt idx="7527">
                  <c:v>1405.1164397600901</c:v>
                </c:pt>
                <c:pt idx="7528">
                  <c:v>1803.93990462905</c:v>
                </c:pt>
                <c:pt idx="7529">
                  <c:v>1414.3272384894201</c:v>
                </c:pt>
                <c:pt idx="7530">
                  <c:v>1121.05964410976</c:v>
                </c:pt>
                <c:pt idx="7531">
                  <c:v>876.34261522154895</c:v>
                </c:pt>
                <c:pt idx="7532">
                  <c:v>672.01762563342095</c:v>
                </c:pt>
                <c:pt idx="7533">
                  <c:v>498.96414650098302</c:v>
                </c:pt>
                <c:pt idx="7534">
                  <c:v>348.32560452589598</c:v>
                </c:pt>
                <c:pt idx="7535">
                  <c:v>227.00053592493899</c:v>
                </c:pt>
                <c:pt idx="7536">
                  <c:v>134.251139426837</c:v>
                </c:pt>
                <c:pt idx="7537">
                  <c:v>58.853967354386498</c:v>
                </c:pt>
                <c:pt idx="7538">
                  <c:v>1.56466240770912</c:v>
                </c:pt>
                <c:pt idx="7539">
                  <c:v>0</c:v>
                </c:pt>
                <c:pt idx="7540">
                  <c:v>0</c:v>
                </c:pt>
                <c:pt idx="7541">
                  <c:v>0</c:v>
                </c:pt>
                <c:pt idx="7542">
                  <c:v>25.110106883802601</c:v>
                </c:pt>
                <c:pt idx="7543">
                  <c:v>1224.0360033909601</c:v>
                </c:pt>
                <c:pt idx="7544">
                  <c:v>1318.5303187525201</c:v>
                </c:pt>
                <c:pt idx="7545">
                  <c:v>1825.1300416720101</c:v>
                </c:pt>
                <c:pt idx="7546">
                  <c:v>2400.2469588281501</c:v>
                </c:pt>
                <c:pt idx="7547">
                  <c:v>4425.4696015790396</c:v>
                </c:pt>
                <c:pt idx="7548">
                  <c:v>3466.3938349155201</c:v>
                </c:pt>
                <c:pt idx="7549">
                  <c:v>3419.7758933244199</c:v>
                </c:pt>
                <c:pt idx="7550">
                  <c:v>3047.4399597763199</c:v>
                </c:pt>
                <c:pt idx="7551">
                  <c:v>3744.9473839135198</c:v>
                </c:pt>
                <c:pt idx="7552">
                  <c:v>3096.0415347564299</c:v>
                </c:pt>
                <c:pt idx="7553">
                  <c:v>2791.6200500220798</c:v>
                </c:pt>
                <c:pt idx="7554">
                  <c:v>2457.5536876353899</c:v>
                </c:pt>
                <c:pt idx="7555">
                  <c:v>1664.0427917485499</c:v>
                </c:pt>
                <c:pt idx="7556">
                  <c:v>887.95065215698196</c:v>
                </c:pt>
                <c:pt idx="7557">
                  <c:v>666.97218551264098</c:v>
                </c:pt>
                <c:pt idx="7558">
                  <c:v>489.53335939795699</c:v>
                </c:pt>
                <c:pt idx="7559">
                  <c:v>344.63799034275701</c:v>
                </c:pt>
                <c:pt idx="7560">
                  <c:v>238.876470592766</c:v>
                </c:pt>
                <c:pt idx="7561">
                  <c:v>152.63623852419099</c:v>
                </c:pt>
                <c:pt idx="7562">
                  <c:v>80.318716693433501</c:v>
                </c:pt>
                <c:pt idx="7563">
                  <c:v>10.1323697066188</c:v>
                </c:pt>
                <c:pt idx="7564">
                  <c:v>0</c:v>
                </c:pt>
                <c:pt idx="7565">
                  <c:v>0</c:v>
                </c:pt>
                <c:pt idx="7566">
                  <c:v>0</c:v>
                </c:pt>
                <c:pt idx="7567">
                  <c:v>0</c:v>
                </c:pt>
                <c:pt idx="7568">
                  <c:v>0</c:v>
                </c:pt>
                <c:pt idx="7569">
                  <c:v>1021.44811610037</c:v>
                </c:pt>
                <c:pt idx="7570">
                  <c:v>1676.34747001185</c:v>
                </c:pt>
                <c:pt idx="7571">
                  <c:v>2761.1646975165499</c:v>
                </c:pt>
                <c:pt idx="7572">
                  <c:v>2991.6604416373798</c:v>
                </c:pt>
                <c:pt idx="7573">
                  <c:v>3591.0879914447501</c:v>
                </c:pt>
                <c:pt idx="7574">
                  <c:v>2953.0643251484898</c:v>
                </c:pt>
                <c:pt idx="7575">
                  <c:v>2798.0661791941902</c:v>
                </c:pt>
                <c:pt idx="7576">
                  <c:v>2710.1004383763502</c:v>
                </c:pt>
                <c:pt idx="7577">
                  <c:v>2396.6014972381699</c:v>
                </c:pt>
                <c:pt idx="7578">
                  <c:v>2069.6397747471801</c:v>
                </c:pt>
                <c:pt idx="7579">
                  <c:v>1606.2060275981501</c:v>
                </c:pt>
                <c:pt idx="7580">
                  <c:v>735.30564948454503</c:v>
                </c:pt>
                <c:pt idx="7581">
                  <c:v>513.06690154500802</c:v>
                </c:pt>
                <c:pt idx="7582">
                  <c:v>324.72560651108103</c:v>
                </c:pt>
                <c:pt idx="7583">
                  <c:v>132.80221094580199</c:v>
                </c:pt>
                <c:pt idx="7584">
                  <c:v>3.7213961706620999</c:v>
                </c:pt>
                <c:pt idx="7585">
                  <c:v>0</c:v>
                </c:pt>
                <c:pt idx="7586">
                  <c:v>0</c:v>
                </c:pt>
                <c:pt idx="7587">
                  <c:v>0</c:v>
                </c:pt>
                <c:pt idx="7588">
                  <c:v>0</c:v>
                </c:pt>
                <c:pt idx="7589">
                  <c:v>0</c:v>
                </c:pt>
                <c:pt idx="7590">
                  <c:v>0</c:v>
                </c:pt>
                <c:pt idx="7591">
                  <c:v>0</c:v>
                </c:pt>
                <c:pt idx="7592">
                  <c:v>0</c:v>
                </c:pt>
                <c:pt idx="7593">
                  <c:v>415.19710991735502</c:v>
                </c:pt>
                <c:pt idx="7594">
                  <c:v>1239.28846061942</c:v>
                </c:pt>
                <c:pt idx="7595">
                  <c:v>1694.5897711182099</c:v>
                </c:pt>
                <c:pt idx="7596">
                  <c:v>2005.07020978018</c:v>
                </c:pt>
                <c:pt idx="7597">
                  <c:v>2830.2085790988799</c:v>
                </c:pt>
                <c:pt idx="7598">
                  <c:v>2569.84474110172</c:v>
                </c:pt>
                <c:pt idx="7599">
                  <c:v>2671.9246300905302</c:v>
                </c:pt>
                <c:pt idx="7600">
                  <c:v>2377.9748289826498</c:v>
                </c:pt>
                <c:pt idx="7601">
                  <c:v>2111.9223617003399</c:v>
                </c:pt>
                <c:pt idx="7602">
                  <c:v>1743.90313896199</c:v>
                </c:pt>
                <c:pt idx="7603">
                  <c:v>1174.6649379154001</c:v>
                </c:pt>
                <c:pt idx="7604">
                  <c:v>441.36627610647002</c:v>
                </c:pt>
                <c:pt idx="7605">
                  <c:v>223.38021843373599</c:v>
                </c:pt>
                <c:pt idx="7606">
                  <c:v>117.20368553681099</c:v>
                </c:pt>
                <c:pt idx="7607">
                  <c:v>0.66503667112250897</c:v>
                </c:pt>
                <c:pt idx="7608">
                  <c:v>0</c:v>
                </c:pt>
                <c:pt idx="7609">
                  <c:v>0</c:v>
                </c:pt>
                <c:pt idx="7610">
                  <c:v>0</c:v>
                </c:pt>
                <c:pt idx="7611">
                  <c:v>0</c:v>
                </c:pt>
                <c:pt idx="7612">
                  <c:v>0</c:v>
                </c:pt>
                <c:pt idx="7613">
                  <c:v>0</c:v>
                </c:pt>
                <c:pt idx="7614">
                  <c:v>0</c:v>
                </c:pt>
                <c:pt idx="7615">
                  <c:v>0</c:v>
                </c:pt>
                <c:pt idx="7616">
                  <c:v>0</c:v>
                </c:pt>
                <c:pt idx="7617">
                  <c:v>1043.93239448585</c:v>
                </c:pt>
                <c:pt idx="7618">
                  <c:v>2372.9182338545002</c:v>
                </c:pt>
                <c:pt idx="7619">
                  <c:v>2005.4468353514901</c:v>
                </c:pt>
                <c:pt idx="7620">
                  <c:v>2339.2727916808099</c:v>
                </c:pt>
                <c:pt idx="7621">
                  <c:v>2850.4396776132198</c:v>
                </c:pt>
                <c:pt idx="7622">
                  <c:v>2476.7220514852902</c:v>
                </c:pt>
                <c:pt idx="7623">
                  <c:v>3509.2265319174498</c:v>
                </c:pt>
                <c:pt idx="7624">
                  <c:v>2768.6709074342202</c:v>
                </c:pt>
                <c:pt idx="7625">
                  <c:v>2057.1272544374001</c:v>
                </c:pt>
                <c:pt idx="7626">
                  <c:v>1824.4317767672001</c:v>
                </c:pt>
                <c:pt idx="7627">
                  <c:v>1351.38292125459</c:v>
                </c:pt>
                <c:pt idx="7628">
                  <c:v>572.39218339623301</c:v>
                </c:pt>
                <c:pt idx="7629">
                  <c:v>420.64503653952403</c:v>
                </c:pt>
                <c:pt idx="7630">
                  <c:v>305.21738844226297</c:v>
                </c:pt>
                <c:pt idx="7631">
                  <c:v>215.81082248623201</c:v>
                </c:pt>
                <c:pt idx="7632">
                  <c:v>142.31394585406801</c:v>
                </c:pt>
                <c:pt idx="7633">
                  <c:v>82.388768047340406</c:v>
                </c:pt>
                <c:pt idx="7634">
                  <c:v>20.639992097354099</c:v>
                </c:pt>
                <c:pt idx="7635">
                  <c:v>0</c:v>
                </c:pt>
                <c:pt idx="7636">
                  <c:v>0</c:v>
                </c:pt>
                <c:pt idx="7637">
                  <c:v>0</c:v>
                </c:pt>
                <c:pt idx="7638">
                  <c:v>0</c:v>
                </c:pt>
                <c:pt idx="7639">
                  <c:v>178.85521371673801</c:v>
                </c:pt>
                <c:pt idx="7640">
                  <c:v>0</c:v>
                </c:pt>
                <c:pt idx="7641">
                  <c:v>1231.44130163368</c:v>
                </c:pt>
                <c:pt idx="7642">
                  <c:v>1846.12696579863</c:v>
                </c:pt>
                <c:pt idx="7643">
                  <c:v>2833.0363205973199</c:v>
                </c:pt>
                <c:pt idx="7644">
                  <c:v>3265.6822280635902</c:v>
                </c:pt>
                <c:pt idx="7645">
                  <c:v>3672.0889353632501</c:v>
                </c:pt>
                <c:pt idx="7646">
                  <c:v>3276.0294629073601</c:v>
                </c:pt>
                <c:pt idx="7647">
                  <c:v>3018.6812292652298</c:v>
                </c:pt>
                <c:pt idx="7648">
                  <c:v>2854.3977817741402</c:v>
                </c:pt>
                <c:pt idx="7649">
                  <c:v>2226.9119989372798</c:v>
                </c:pt>
                <c:pt idx="7650">
                  <c:v>2082.9874639319801</c:v>
                </c:pt>
                <c:pt idx="7651">
                  <c:v>1456.7557047524599</c:v>
                </c:pt>
                <c:pt idx="7652">
                  <c:v>712.39619358004904</c:v>
                </c:pt>
                <c:pt idx="7653">
                  <c:v>488.249881107661</c:v>
                </c:pt>
                <c:pt idx="7654">
                  <c:v>338.09901547646098</c:v>
                </c:pt>
                <c:pt idx="7655">
                  <c:v>207.283505786939</c:v>
                </c:pt>
                <c:pt idx="7656">
                  <c:v>100.607507948682</c:v>
                </c:pt>
                <c:pt idx="7657">
                  <c:v>19.105195632027201</c:v>
                </c:pt>
                <c:pt idx="7658">
                  <c:v>0</c:v>
                </c:pt>
                <c:pt idx="7659">
                  <c:v>0</c:v>
                </c:pt>
                <c:pt idx="7660">
                  <c:v>0</c:v>
                </c:pt>
                <c:pt idx="7661">
                  <c:v>0</c:v>
                </c:pt>
                <c:pt idx="7662">
                  <c:v>0</c:v>
                </c:pt>
                <c:pt idx="7663">
                  <c:v>0</c:v>
                </c:pt>
                <c:pt idx="7664">
                  <c:v>0</c:v>
                </c:pt>
                <c:pt idx="7665">
                  <c:v>30.2499045909193</c:v>
                </c:pt>
                <c:pt idx="7666">
                  <c:v>350.78538224103397</c:v>
                </c:pt>
                <c:pt idx="7667">
                  <c:v>1026.23730684204</c:v>
                </c:pt>
                <c:pt idx="7668">
                  <c:v>1424.20734818814</c:v>
                </c:pt>
                <c:pt idx="7669">
                  <c:v>1844.0338153269299</c:v>
                </c:pt>
                <c:pt idx="7670">
                  <c:v>1752.70546141616</c:v>
                </c:pt>
                <c:pt idx="7671">
                  <c:v>1787.56868798854</c:v>
                </c:pt>
                <c:pt idx="7672">
                  <c:v>1445.7437511289399</c:v>
                </c:pt>
                <c:pt idx="7673">
                  <c:v>1126.2999655165399</c:v>
                </c:pt>
                <c:pt idx="7674">
                  <c:v>843.84301967033298</c:v>
                </c:pt>
                <c:pt idx="7675">
                  <c:v>643.22548725878505</c:v>
                </c:pt>
                <c:pt idx="7676">
                  <c:v>472.45474732598598</c:v>
                </c:pt>
                <c:pt idx="7677">
                  <c:v>324.73176475548502</c:v>
                </c:pt>
                <c:pt idx="7678">
                  <c:v>207.38896868910001</c:v>
                </c:pt>
                <c:pt idx="7679">
                  <c:v>95.218807915524707</c:v>
                </c:pt>
                <c:pt idx="7680">
                  <c:v>10.868309593353199</c:v>
                </c:pt>
                <c:pt idx="7681">
                  <c:v>0</c:v>
                </c:pt>
                <c:pt idx="7682">
                  <c:v>0</c:v>
                </c:pt>
                <c:pt idx="7683">
                  <c:v>0</c:v>
                </c:pt>
                <c:pt idx="7684">
                  <c:v>0</c:v>
                </c:pt>
                <c:pt idx="7685">
                  <c:v>0</c:v>
                </c:pt>
                <c:pt idx="7686">
                  <c:v>0</c:v>
                </c:pt>
                <c:pt idx="7687">
                  <c:v>0</c:v>
                </c:pt>
                <c:pt idx="7688">
                  <c:v>0</c:v>
                </c:pt>
                <c:pt idx="7689">
                  <c:v>35.417670239965602</c:v>
                </c:pt>
                <c:pt idx="7690">
                  <c:v>307.26908876665101</c:v>
                </c:pt>
                <c:pt idx="7691">
                  <c:v>753.51551718028998</c:v>
                </c:pt>
                <c:pt idx="7692">
                  <c:v>1273.3795329209199</c:v>
                </c:pt>
                <c:pt idx="7693">
                  <c:v>2425.3567907012098</c:v>
                </c:pt>
                <c:pt idx="7694">
                  <c:v>1558.0484600175901</c:v>
                </c:pt>
                <c:pt idx="7695">
                  <c:v>1382.0057352742199</c:v>
                </c:pt>
                <c:pt idx="7696">
                  <c:v>1309.0083822067099</c:v>
                </c:pt>
                <c:pt idx="7697">
                  <c:v>946.76244291346597</c:v>
                </c:pt>
                <c:pt idx="7698">
                  <c:v>722.856007509454</c:v>
                </c:pt>
                <c:pt idx="7699">
                  <c:v>556.69399800490305</c:v>
                </c:pt>
                <c:pt idx="7700">
                  <c:v>419.68278874715998</c:v>
                </c:pt>
                <c:pt idx="7701">
                  <c:v>330.96750919169398</c:v>
                </c:pt>
                <c:pt idx="7702">
                  <c:v>271.27373386340702</c:v>
                </c:pt>
                <c:pt idx="7703">
                  <c:v>227.39571891753499</c:v>
                </c:pt>
                <c:pt idx="7704">
                  <c:v>142.50141087054899</c:v>
                </c:pt>
                <c:pt idx="7705">
                  <c:v>29.481296264336699</c:v>
                </c:pt>
                <c:pt idx="7706">
                  <c:v>0</c:v>
                </c:pt>
                <c:pt idx="7707">
                  <c:v>0</c:v>
                </c:pt>
                <c:pt idx="7708">
                  <c:v>0</c:v>
                </c:pt>
                <c:pt idx="7709">
                  <c:v>0</c:v>
                </c:pt>
                <c:pt idx="7710">
                  <c:v>0</c:v>
                </c:pt>
                <c:pt idx="7711">
                  <c:v>0</c:v>
                </c:pt>
                <c:pt idx="7712">
                  <c:v>0</c:v>
                </c:pt>
                <c:pt idx="7713">
                  <c:v>978.73549552065299</c:v>
                </c:pt>
                <c:pt idx="7714">
                  <c:v>1821.59491069766</c:v>
                </c:pt>
                <c:pt idx="7715">
                  <c:v>1914.0944714601901</c:v>
                </c:pt>
                <c:pt idx="7716">
                  <c:v>3401.1714404101599</c:v>
                </c:pt>
                <c:pt idx="7717">
                  <c:v>2816.3592292135299</c:v>
                </c:pt>
                <c:pt idx="7718">
                  <c:v>3934.1574880030298</c:v>
                </c:pt>
                <c:pt idx="7719">
                  <c:v>2963.1983415242098</c:v>
                </c:pt>
                <c:pt idx="7720">
                  <c:v>2577.0461837169801</c:v>
                </c:pt>
                <c:pt idx="7721">
                  <c:v>2440.8147347199001</c:v>
                </c:pt>
                <c:pt idx="7722">
                  <c:v>1858.5818868428601</c:v>
                </c:pt>
                <c:pt idx="7723">
                  <c:v>1471.1399114614801</c:v>
                </c:pt>
                <c:pt idx="7724">
                  <c:v>667.36609361477599</c:v>
                </c:pt>
                <c:pt idx="7725">
                  <c:v>480.07099984929198</c:v>
                </c:pt>
                <c:pt idx="7726">
                  <c:v>318.14532294545802</c:v>
                </c:pt>
                <c:pt idx="7727">
                  <c:v>164.915692818586</c:v>
                </c:pt>
                <c:pt idx="7728">
                  <c:v>39.921795551165403</c:v>
                </c:pt>
                <c:pt idx="7729">
                  <c:v>0</c:v>
                </c:pt>
                <c:pt idx="7730">
                  <c:v>0</c:v>
                </c:pt>
                <c:pt idx="7731">
                  <c:v>0</c:v>
                </c:pt>
                <c:pt idx="7732">
                  <c:v>0</c:v>
                </c:pt>
                <c:pt idx="7733">
                  <c:v>0</c:v>
                </c:pt>
                <c:pt idx="7734">
                  <c:v>0</c:v>
                </c:pt>
                <c:pt idx="7735">
                  <c:v>0</c:v>
                </c:pt>
                <c:pt idx="7736">
                  <c:v>0</c:v>
                </c:pt>
                <c:pt idx="7737">
                  <c:v>1167.8983683326801</c:v>
                </c:pt>
                <c:pt idx="7738">
                  <c:v>1556.46060591133</c:v>
                </c:pt>
                <c:pt idx="7739">
                  <c:v>1536.47089981977</c:v>
                </c:pt>
                <c:pt idx="7740">
                  <c:v>3304.38819167567</c:v>
                </c:pt>
                <c:pt idx="7741">
                  <c:v>3167.6755088299501</c:v>
                </c:pt>
                <c:pt idx="7742">
                  <c:v>3556.0768533342798</c:v>
                </c:pt>
                <c:pt idx="7743">
                  <c:v>3595.8653026666898</c:v>
                </c:pt>
                <c:pt idx="7744">
                  <c:v>2448.27152950663</c:v>
                </c:pt>
                <c:pt idx="7745">
                  <c:v>2546.7189918314798</c:v>
                </c:pt>
                <c:pt idx="7746">
                  <c:v>2406.68681225507</c:v>
                </c:pt>
                <c:pt idx="7747">
                  <c:v>1357.01349255227</c:v>
                </c:pt>
                <c:pt idx="7748">
                  <c:v>959.07707917604603</c:v>
                </c:pt>
                <c:pt idx="7749">
                  <c:v>791.90117346526699</c:v>
                </c:pt>
                <c:pt idx="7750">
                  <c:v>562.82263400950296</c:v>
                </c:pt>
                <c:pt idx="7751">
                  <c:v>384.94917702185597</c:v>
                </c:pt>
                <c:pt idx="7752">
                  <c:v>164.63879785617499</c:v>
                </c:pt>
                <c:pt idx="7753">
                  <c:v>0</c:v>
                </c:pt>
                <c:pt idx="7754">
                  <c:v>0</c:v>
                </c:pt>
                <c:pt idx="7755">
                  <c:v>0</c:v>
                </c:pt>
                <c:pt idx="7756">
                  <c:v>0</c:v>
                </c:pt>
                <c:pt idx="7757">
                  <c:v>0</c:v>
                </c:pt>
                <c:pt idx="7758">
                  <c:v>0</c:v>
                </c:pt>
                <c:pt idx="7759">
                  <c:v>0</c:v>
                </c:pt>
                <c:pt idx="7760">
                  <c:v>248.814198052813</c:v>
                </c:pt>
                <c:pt idx="7761">
                  <c:v>1083.1517470204201</c:v>
                </c:pt>
                <c:pt idx="7762">
                  <c:v>1909.27436758923</c:v>
                </c:pt>
                <c:pt idx="7763">
                  <c:v>2185.8280220485799</c:v>
                </c:pt>
                <c:pt idx="7764">
                  <c:v>2615.8706384100001</c:v>
                </c:pt>
                <c:pt idx="7765">
                  <c:v>3561.8763009733998</c:v>
                </c:pt>
                <c:pt idx="7766">
                  <c:v>3166.4246291681302</c:v>
                </c:pt>
                <c:pt idx="7767">
                  <c:v>3147.79761128368</c:v>
                </c:pt>
                <c:pt idx="7768">
                  <c:v>2916.9943652604302</c:v>
                </c:pt>
                <c:pt idx="7769">
                  <c:v>2503.8039446064799</c:v>
                </c:pt>
                <c:pt idx="7770">
                  <c:v>2123.2970669739502</c:v>
                </c:pt>
                <c:pt idx="7771">
                  <c:v>1584.7920422905099</c:v>
                </c:pt>
                <c:pt idx="7772">
                  <c:v>828.507289274458</c:v>
                </c:pt>
                <c:pt idx="7773">
                  <c:v>616.253644049841</c:v>
                </c:pt>
                <c:pt idx="7774">
                  <c:v>437.50429908291602</c:v>
                </c:pt>
                <c:pt idx="7775">
                  <c:v>287.81522454213899</c:v>
                </c:pt>
                <c:pt idx="7776">
                  <c:v>140.815336985622</c:v>
                </c:pt>
                <c:pt idx="7777">
                  <c:v>14.537309773995901</c:v>
                </c:pt>
                <c:pt idx="7778">
                  <c:v>0</c:v>
                </c:pt>
                <c:pt idx="7779">
                  <c:v>0</c:v>
                </c:pt>
                <c:pt idx="7780">
                  <c:v>0</c:v>
                </c:pt>
                <c:pt idx="7781">
                  <c:v>0</c:v>
                </c:pt>
                <c:pt idx="7782">
                  <c:v>0</c:v>
                </c:pt>
                <c:pt idx="7783">
                  <c:v>0</c:v>
                </c:pt>
                <c:pt idx="7784">
                  <c:v>0</c:v>
                </c:pt>
                <c:pt idx="7785">
                  <c:v>983.748173894258</c:v>
                </c:pt>
                <c:pt idx="7786">
                  <c:v>1429.7056624812001</c:v>
                </c:pt>
                <c:pt idx="7787">
                  <c:v>2042.3834316463599</c:v>
                </c:pt>
                <c:pt idx="7788">
                  <c:v>2427.6238803824299</c:v>
                </c:pt>
                <c:pt idx="7789">
                  <c:v>2825.4609004567101</c:v>
                </c:pt>
                <c:pt idx="7790">
                  <c:v>3041.33121795641</c:v>
                </c:pt>
                <c:pt idx="7791">
                  <c:v>3228.9882252276302</c:v>
                </c:pt>
                <c:pt idx="7792">
                  <c:v>2899.37277618501</c:v>
                </c:pt>
                <c:pt idx="7793">
                  <c:v>2490.4747703372</c:v>
                </c:pt>
                <c:pt idx="7794">
                  <c:v>2129.2865185338201</c:v>
                </c:pt>
                <c:pt idx="7795">
                  <c:v>1594.9924888856999</c:v>
                </c:pt>
                <c:pt idx="7796">
                  <c:v>821.31639018157603</c:v>
                </c:pt>
                <c:pt idx="7797">
                  <c:v>608.82110371434203</c:v>
                </c:pt>
                <c:pt idx="7798">
                  <c:v>432.13333493076101</c:v>
                </c:pt>
                <c:pt idx="7799">
                  <c:v>284.14235614231598</c:v>
                </c:pt>
                <c:pt idx="7800">
                  <c:v>144.769476967776</c:v>
                </c:pt>
                <c:pt idx="7801">
                  <c:v>22.809587793817201</c:v>
                </c:pt>
                <c:pt idx="7802">
                  <c:v>0</c:v>
                </c:pt>
                <c:pt idx="7803">
                  <c:v>0</c:v>
                </c:pt>
                <c:pt idx="7804">
                  <c:v>0</c:v>
                </c:pt>
                <c:pt idx="7805">
                  <c:v>0</c:v>
                </c:pt>
                <c:pt idx="7806">
                  <c:v>0</c:v>
                </c:pt>
                <c:pt idx="7807">
                  <c:v>0</c:v>
                </c:pt>
                <c:pt idx="7808">
                  <c:v>0</c:v>
                </c:pt>
                <c:pt idx="7809">
                  <c:v>1048.8092883736299</c:v>
                </c:pt>
                <c:pt idx="7810">
                  <c:v>1903.4090279633299</c:v>
                </c:pt>
                <c:pt idx="7811">
                  <c:v>2267.6599335754099</c:v>
                </c:pt>
                <c:pt idx="7812">
                  <c:v>2617.5421616262101</c:v>
                </c:pt>
                <c:pt idx="7813">
                  <c:v>3073.2335575775301</c:v>
                </c:pt>
                <c:pt idx="7814">
                  <c:v>3265.4914315961601</c:v>
                </c:pt>
                <c:pt idx="7815">
                  <c:v>3390.2281475752302</c:v>
                </c:pt>
                <c:pt idx="7816">
                  <c:v>3006.5495008359699</c:v>
                </c:pt>
                <c:pt idx="7817">
                  <c:v>2720.0812145827399</c:v>
                </c:pt>
                <c:pt idx="7818">
                  <c:v>2277.4604432514002</c:v>
                </c:pt>
                <c:pt idx="7819">
                  <c:v>1648.59855639579</c:v>
                </c:pt>
                <c:pt idx="7820">
                  <c:v>899.30947536093595</c:v>
                </c:pt>
                <c:pt idx="7821">
                  <c:v>680.19914258230006</c:v>
                </c:pt>
                <c:pt idx="7822">
                  <c:v>476.14386560312801</c:v>
                </c:pt>
                <c:pt idx="7823">
                  <c:v>305.45281088127803</c:v>
                </c:pt>
                <c:pt idx="7824">
                  <c:v>46.092271596570299</c:v>
                </c:pt>
                <c:pt idx="7825">
                  <c:v>0</c:v>
                </c:pt>
                <c:pt idx="7826">
                  <c:v>0</c:v>
                </c:pt>
                <c:pt idx="7827">
                  <c:v>0</c:v>
                </c:pt>
                <c:pt idx="7828">
                  <c:v>0</c:v>
                </c:pt>
                <c:pt idx="7829">
                  <c:v>0</c:v>
                </c:pt>
                <c:pt idx="7830">
                  <c:v>0</c:v>
                </c:pt>
                <c:pt idx="7831">
                  <c:v>0</c:v>
                </c:pt>
                <c:pt idx="7832">
                  <c:v>0</c:v>
                </c:pt>
                <c:pt idx="7833">
                  <c:v>329.18328189256403</c:v>
                </c:pt>
                <c:pt idx="7834">
                  <c:v>440.00980196865299</c:v>
                </c:pt>
                <c:pt idx="7835">
                  <c:v>952.05843066594298</c:v>
                </c:pt>
                <c:pt idx="7836">
                  <c:v>1452.7018264788701</c:v>
                </c:pt>
                <c:pt idx="7837">
                  <c:v>1783.6613233922601</c:v>
                </c:pt>
                <c:pt idx="7838">
                  <c:v>1503.0497595126601</c:v>
                </c:pt>
                <c:pt idx="7839">
                  <c:v>3196.5506863505502</c:v>
                </c:pt>
                <c:pt idx="7840">
                  <c:v>1990.4947948951301</c:v>
                </c:pt>
                <c:pt idx="7841">
                  <c:v>1513.7834246796699</c:v>
                </c:pt>
                <c:pt idx="7842">
                  <c:v>1189.7310515200199</c:v>
                </c:pt>
                <c:pt idx="7843">
                  <c:v>924.06413237141203</c:v>
                </c:pt>
                <c:pt idx="7844">
                  <c:v>700.35452592682498</c:v>
                </c:pt>
                <c:pt idx="7845">
                  <c:v>492.21842453518502</c:v>
                </c:pt>
                <c:pt idx="7846">
                  <c:v>308.15423544161598</c:v>
                </c:pt>
                <c:pt idx="7847">
                  <c:v>126.159656265785</c:v>
                </c:pt>
                <c:pt idx="7848">
                  <c:v>226.02456893235501</c:v>
                </c:pt>
                <c:pt idx="7849">
                  <c:v>37.336735418928399</c:v>
                </c:pt>
                <c:pt idx="7850">
                  <c:v>0</c:v>
                </c:pt>
                <c:pt idx="7851">
                  <c:v>0</c:v>
                </c:pt>
                <c:pt idx="7852">
                  <c:v>0</c:v>
                </c:pt>
                <c:pt idx="7853">
                  <c:v>0</c:v>
                </c:pt>
                <c:pt idx="7854">
                  <c:v>0</c:v>
                </c:pt>
                <c:pt idx="7855">
                  <c:v>0</c:v>
                </c:pt>
                <c:pt idx="7856">
                  <c:v>0</c:v>
                </c:pt>
                <c:pt idx="7857">
                  <c:v>26.9920826016447</c:v>
                </c:pt>
                <c:pt idx="7858">
                  <c:v>388.09163924832399</c:v>
                </c:pt>
                <c:pt idx="7859">
                  <c:v>932.13977688924604</c:v>
                </c:pt>
                <c:pt idx="7860">
                  <c:v>1207.9596764022001</c:v>
                </c:pt>
                <c:pt idx="7861">
                  <c:v>1908.6314490771099</c:v>
                </c:pt>
                <c:pt idx="7862">
                  <c:v>2116.21860541448</c:v>
                </c:pt>
                <c:pt idx="7863">
                  <c:v>2057.3217154314598</c:v>
                </c:pt>
                <c:pt idx="7864">
                  <c:v>1790.6921733504</c:v>
                </c:pt>
                <c:pt idx="7865">
                  <c:v>1143.00463306863</c:v>
                </c:pt>
                <c:pt idx="7866">
                  <c:v>1239.96957564071</c:v>
                </c:pt>
                <c:pt idx="7867">
                  <c:v>947.52564985487197</c:v>
                </c:pt>
                <c:pt idx="7868">
                  <c:v>729.59793030868002</c:v>
                </c:pt>
                <c:pt idx="7869">
                  <c:v>518.783309089868</c:v>
                </c:pt>
                <c:pt idx="7870">
                  <c:v>327.91945429432701</c:v>
                </c:pt>
                <c:pt idx="7871">
                  <c:v>144.352731569675</c:v>
                </c:pt>
                <c:pt idx="7872">
                  <c:v>10.8395804327129</c:v>
                </c:pt>
                <c:pt idx="7873">
                  <c:v>0</c:v>
                </c:pt>
                <c:pt idx="7874">
                  <c:v>0</c:v>
                </c:pt>
                <c:pt idx="7875">
                  <c:v>0</c:v>
                </c:pt>
                <c:pt idx="7876">
                  <c:v>0</c:v>
                </c:pt>
                <c:pt idx="7877">
                  <c:v>0</c:v>
                </c:pt>
                <c:pt idx="7878">
                  <c:v>0</c:v>
                </c:pt>
                <c:pt idx="7879">
                  <c:v>343.62012921331399</c:v>
                </c:pt>
                <c:pt idx="7880">
                  <c:v>0</c:v>
                </c:pt>
                <c:pt idx="7881">
                  <c:v>1144.74038458518</c:v>
                </c:pt>
                <c:pt idx="7882">
                  <c:v>1608.44953364512</c:v>
                </c:pt>
                <c:pt idx="7883">
                  <c:v>2185.55083536538</c:v>
                </c:pt>
                <c:pt idx="7884">
                  <c:v>2617.55159905036</c:v>
                </c:pt>
                <c:pt idx="7885">
                  <c:v>2878.9505482054001</c:v>
                </c:pt>
                <c:pt idx="7886">
                  <c:v>3063.2054326810298</c:v>
                </c:pt>
                <c:pt idx="7887">
                  <c:v>3115.8961808240201</c:v>
                </c:pt>
                <c:pt idx="7888">
                  <c:v>2870.3639885921302</c:v>
                </c:pt>
                <c:pt idx="7889">
                  <c:v>2490.6105435223899</c:v>
                </c:pt>
                <c:pt idx="7890">
                  <c:v>2177.05371522528</c:v>
                </c:pt>
                <c:pt idx="7891">
                  <c:v>1621.3344841528001</c:v>
                </c:pt>
                <c:pt idx="7892">
                  <c:v>873.03873724826497</c:v>
                </c:pt>
                <c:pt idx="7893">
                  <c:v>664.25136255141103</c:v>
                </c:pt>
                <c:pt idx="7894">
                  <c:v>486.518797818736</c:v>
                </c:pt>
                <c:pt idx="7895">
                  <c:v>335.87674074097202</c:v>
                </c:pt>
                <c:pt idx="7896">
                  <c:v>204.23284624362401</c:v>
                </c:pt>
                <c:pt idx="7897">
                  <c:v>76.041190759235505</c:v>
                </c:pt>
                <c:pt idx="7898">
                  <c:v>0</c:v>
                </c:pt>
                <c:pt idx="7899">
                  <c:v>0</c:v>
                </c:pt>
                <c:pt idx="7900">
                  <c:v>0</c:v>
                </c:pt>
                <c:pt idx="7901">
                  <c:v>0</c:v>
                </c:pt>
                <c:pt idx="7902">
                  <c:v>0</c:v>
                </c:pt>
                <c:pt idx="7903">
                  <c:v>0</c:v>
                </c:pt>
                <c:pt idx="7904">
                  <c:v>401.58691095290601</c:v>
                </c:pt>
                <c:pt idx="7905">
                  <c:v>1171.4996526597199</c:v>
                </c:pt>
                <c:pt idx="7906">
                  <c:v>1636.38431910652</c:v>
                </c:pt>
                <c:pt idx="7907">
                  <c:v>2268.1342656628999</c:v>
                </c:pt>
                <c:pt idx="7908">
                  <c:v>3191.9042840924499</c:v>
                </c:pt>
                <c:pt idx="7909">
                  <c:v>3117.0241247523099</c:v>
                </c:pt>
                <c:pt idx="7910">
                  <c:v>3172.63734863016</c:v>
                </c:pt>
                <c:pt idx="7911">
                  <c:v>3574.9786440347898</c:v>
                </c:pt>
                <c:pt idx="7912">
                  <c:v>2967.4640932930402</c:v>
                </c:pt>
                <c:pt idx="7913">
                  <c:v>2478.4650486896398</c:v>
                </c:pt>
                <c:pt idx="7914">
                  <c:v>2145.4919597553599</c:v>
                </c:pt>
                <c:pt idx="7915">
                  <c:v>1606.7943079776801</c:v>
                </c:pt>
                <c:pt idx="7916">
                  <c:v>873.25636745730105</c:v>
                </c:pt>
                <c:pt idx="7917">
                  <c:v>667.42942945365803</c:v>
                </c:pt>
                <c:pt idx="7918">
                  <c:v>489.56550311125898</c:v>
                </c:pt>
                <c:pt idx="7919">
                  <c:v>335.51650311623399</c:v>
                </c:pt>
                <c:pt idx="7920">
                  <c:v>215.58069509563899</c:v>
                </c:pt>
                <c:pt idx="7921">
                  <c:v>114.01415103396999</c:v>
                </c:pt>
                <c:pt idx="7922">
                  <c:v>20.0909308036106</c:v>
                </c:pt>
                <c:pt idx="7923">
                  <c:v>0</c:v>
                </c:pt>
                <c:pt idx="7924">
                  <c:v>0</c:v>
                </c:pt>
                <c:pt idx="7925">
                  <c:v>0</c:v>
                </c:pt>
                <c:pt idx="7926">
                  <c:v>0</c:v>
                </c:pt>
                <c:pt idx="7927">
                  <c:v>0</c:v>
                </c:pt>
                <c:pt idx="7928">
                  <c:v>317.521420498699</c:v>
                </c:pt>
                <c:pt idx="7929">
                  <c:v>1194.7664719321499</c:v>
                </c:pt>
                <c:pt idx="7930">
                  <c:v>1620.35828473627</c:v>
                </c:pt>
                <c:pt idx="7931">
                  <c:v>2270.7802899920098</c:v>
                </c:pt>
                <c:pt idx="7932">
                  <c:v>2652.7428027752599</c:v>
                </c:pt>
                <c:pt idx="7933">
                  <c:v>3594.7477436999902</c:v>
                </c:pt>
                <c:pt idx="7934">
                  <c:v>3290.8637514102602</c:v>
                </c:pt>
                <c:pt idx="7935">
                  <c:v>3108.5447494602599</c:v>
                </c:pt>
                <c:pt idx="7936">
                  <c:v>2856.39317697244</c:v>
                </c:pt>
                <c:pt idx="7937">
                  <c:v>2526.9533819869898</c:v>
                </c:pt>
                <c:pt idx="7938">
                  <c:v>2131.7244623128699</c:v>
                </c:pt>
                <c:pt idx="7939">
                  <c:v>1582.9542655314899</c:v>
                </c:pt>
                <c:pt idx="7940">
                  <c:v>868.85541083167004</c:v>
                </c:pt>
                <c:pt idx="7941">
                  <c:v>669.60901514945601</c:v>
                </c:pt>
                <c:pt idx="7942">
                  <c:v>486.42134739131899</c:v>
                </c:pt>
                <c:pt idx="7943">
                  <c:v>329.16826932496599</c:v>
                </c:pt>
                <c:pt idx="7944">
                  <c:v>162.49560776637099</c:v>
                </c:pt>
                <c:pt idx="7945">
                  <c:v>116.80796632211199</c:v>
                </c:pt>
                <c:pt idx="7946">
                  <c:v>19.8643373047537</c:v>
                </c:pt>
                <c:pt idx="7947">
                  <c:v>0</c:v>
                </c:pt>
                <c:pt idx="7948">
                  <c:v>0</c:v>
                </c:pt>
                <c:pt idx="7949">
                  <c:v>0</c:v>
                </c:pt>
                <c:pt idx="7950">
                  <c:v>0</c:v>
                </c:pt>
                <c:pt idx="7951">
                  <c:v>0</c:v>
                </c:pt>
                <c:pt idx="7952">
                  <c:v>720.59599761027596</c:v>
                </c:pt>
                <c:pt idx="7953">
                  <c:v>1229.6195973815099</c:v>
                </c:pt>
                <c:pt idx="7954">
                  <c:v>1721.53434635599</c:v>
                </c:pt>
                <c:pt idx="7955">
                  <c:v>2508.8639067535501</c:v>
                </c:pt>
                <c:pt idx="7956">
                  <c:v>2796.3904200744701</c:v>
                </c:pt>
                <c:pt idx="7957">
                  <c:v>3173.3508804704602</c:v>
                </c:pt>
                <c:pt idx="7958">
                  <c:v>3179.6922694043101</c:v>
                </c:pt>
                <c:pt idx="7959">
                  <c:v>3082.49648075609</c:v>
                </c:pt>
                <c:pt idx="7960">
                  <c:v>2966.6511682066098</c:v>
                </c:pt>
                <c:pt idx="7961">
                  <c:v>2832.9063064769198</c:v>
                </c:pt>
                <c:pt idx="7962">
                  <c:v>2146.4828040059201</c:v>
                </c:pt>
                <c:pt idx="7963">
                  <c:v>1562.57254715011</c:v>
                </c:pt>
                <c:pt idx="7964">
                  <c:v>827.50333749374101</c:v>
                </c:pt>
                <c:pt idx="7965">
                  <c:v>606.96116761874396</c:v>
                </c:pt>
                <c:pt idx="7966">
                  <c:v>439.95430395329902</c:v>
                </c:pt>
                <c:pt idx="7967">
                  <c:v>301.68723263516603</c:v>
                </c:pt>
                <c:pt idx="7968">
                  <c:v>187.7980292071</c:v>
                </c:pt>
                <c:pt idx="7969">
                  <c:v>92.4558661373501</c:v>
                </c:pt>
                <c:pt idx="7970">
                  <c:v>10.0771618762539</c:v>
                </c:pt>
                <c:pt idx="7971">
                  <c:v>0</c:v>
                </c:pt>
                <c:pt idx="7972">
                  <c:v>0</c:v>
                </c:pt>
                <c:pt idx="7973">
                  <c:v>0</c:v>
                </c:pt>
                <c:pt idx="7974">
                  <c:v>0</c:v>
                </c:pt>
                <c:pt idx="7975">
                  <c:v>0</c:v>
                </c:pt>
                <c:pt idx="7976">
                  <c:v>0</c:v>
                </c:pt>
                <c:pt idx="7977">
                  <c:v>964.05155348715698</c:v>
                </c:pt>
                <c:pt idx="7978">
                  <c:v>1442.49340864899</c:v>
                </c:pt>
                <c:pt idx="7979">
                  <c:v>2592.5496549826798</c:v>
                </c:pt>
                <c:pt idx="7980">
                  <c:v>2368.10995540146</c:v>
                </c:pt>
                <c:pt idx="7981">
                  <c:v>2737.6760118918301</c:v>
                </c:pt>
                <c:pt idx="7982">
                  <c:v>3328.40101844009</c:v>
                </c:pt>
                <c:pt idx="7983">
                  <c:v>2965.85866703483</c:v>
                </c:pt>
                <c:pt idx="7984">
                  <c:v>2664.2308573098599</c:v>
                </c:pt>
                <c:pt idx="7985">
                  <c:v>2688.7561925606201</c:v>
                </c:pt>
                <c:pt idx="7986">
                  <c:v>1992.38159184453</c:v>
                </c:pt>
                <c:pt idx="7987">
                  <c:v>1113.42782251995</c:v>
                </c:pt>
                <c:pt idx="7988">
                  <c:v>727.39032013448605</c:v>
                </c:pt>
                <c:pt idx="7989">
                  <c:v>649.92163530682706</c:v>
                </c:pt>
                <c:pt idx="7990">
                  <c:v>546.74191066244305</c:v>
                </c:pt>
                <c:pt idx="7991">
                  <c:v>489.75708515324999</c:v>
                </c:pt>
                <c:pt idx="7992">
                  <c:v>364.27002254230598</c:v>
                </c:pt>
                <c:pt idx="7993">
                  <c:v>220.24874752062499</c:v>
                </c:pt>
                <c:pt idx="7994">
                  <c:v>54.761603212921401</c:v>
                </c:pt>
                <c:pt idx="7995">
                  <c:v>0</c:v>
                </c:pt>
                <c:pt idx="7996">
                  <c:v>0</c:v>
                </c:pt>
                <c:pt idx="7997">
                  <c:v>0</c:v>
                </c:pt>
                <c:pt idx="7998">
                  <c:v>0</c:v>
                </c:pt>
                <c:pt idx="7999">
                  <c:v>0</c:v>
                </c:pt>
                <c:pt idx="8000">
                  <c:v>0</c:v>
                </c:pt>
                <c:pt idx="8001">
                  <c:v>0</c:v>
                </c:pt>
                <c:pt idx="8002">
                  <c:v>353.89510241549101</c:v>
                </c:pt>
                <c:pt idx="8003">
                  <c:v>888.31302296762203</c:v>
                </c:pt>
                <c:pt idx="8004">
                  <c:v>1396.1536294745199</c:v>
                </c:pt>
                <c:pt idx="8005">
                  <c:v>1762.3579584126101</c:v>
                </c:pt>
                <c:pt idx="8006">
                  <c:v>2027.8070514614501</c:v>
                </c:pt>
                <c:pt idx="8007">
                  <c:v>2042.7304795811799</c:v>
                </c:pt>
                <c:pt idx="8008">
                  <c:v>1854.15249769769</c:v>
                </c:pt>
                <c:pt idx="8009">
                  <c:v>1549.7434763695001</c:v>
                </c:pt>
                <c:pt idx="8010">
                  <c:v>1271.04807239242</c:v>
                </c:pt>
                <c:pt idx="8011">
                  <c:v>1029.2237858573901</c:v>
                </c:pt>
                <c:pt idx="8012">
                  <c:v>800.92511380387396</c:v>
                </c:pt>
                <c:pt idx="8013">
                  <c:v>591.00881157195795</c:v>
                </c:pt>
                <c:pt idx="8014">
                  <c:v>402.14520729590299</c:v>
                </c:pt>
                <c:pt idx="8015">
                  <c:v>238.656418033758</c:v>
                </c:pt>
                <c:pt idx="8016">
                  <c:v>59.7379741921849</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99.732781728968504</c:v>
                </c:pt>
                <c:pt idx="8031">
                  <c:v>262.86959115161602</c:v>
                </c:pt>
                <c:pt idx="8032">
                  <c:v>188.04343104279999</c:v>
                </c:pt>
                <c:pt idx="8033">
                  <c:v>20.660432264651799</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261.802687278988</c:v>
                </c:pt>
                <c:pt idx="8050">
                  <c:v>870.193240545854</c:v>
                </c:pt>
                <c:pt idx="8051">
                  <c:v>1346.5462709967601</c:v>
                </c:pt>
                <c:pt idx="8052">
                  <c:v>1743.9483781220599</c:v>
                </c:pt>
                <c:pt idx="8053">
                  <c:v>2062.6418529664502</c:v>
                </c:pt>
                <c:pt idx="8054">
                  <c:v>1785.4430666071701</c:v>
                </c:pt>
                <c:pt idx="8055">
                  <c:v>2929.6106375736499</c:v>
                </c:pt>
                <c:pt idx="8056">
                  <c:v>2529.7360844075101</c:v>
                </c:pt>
                <c:pt idx="8057">
                  <c:v>2519.2386851327101</c:v>
                </c:pt>
                <c:pt idx="8058">
                  <c:v>1817.63038879746</c:v>
                </c:pt>
                <c:pt idx="8059">
                  <c:v>1268.1693051433199</c:v>
                </c:pt>
                <c:pt idx="8060">
                  <c:v>534.38719964368897</c:v>
                </c:pt>
                <c:pt idx="8061">
                  <c:v>342.63205797590098</c:v>
                </c:pt>
                <c:pt idx="8062">
                  <c:v>184.285433433392</c:v>
                </c:pt>
                <c:pt idx="8063">
                  <c:v>33.6283485137266</c:v>
                </c:pt>
                <c:pt idx="8064">
                  <c:v>0</c:v>
                </c:pt>
                <c:pt idx="8065">
                  <c:v>0</c:v>
                </c:pt>
                <c:pt idx="8066">
                  <c:v>0</c:v>
                </c:pt>
                <c:pt idx="8067">
                  <c:v>0</c:v>
                </c:pt>
                <c:pt idx="8068">
                  <c:v>0</c:v>
                </c:pt>
                <c:pt idx="8069">
                  <c:v>0</c:v>
                </c:pt>
                <c:pt idx="8070">
                  <c:v>0</c:v>
                </c:pt>
                <c:pt idx="8071">
                  <c:v>0</c:v>
                </c:pt>
                <c:pt idx="8072">
                  <c:v>0</c:v>
                </c:pt>
                <c:pt idx="8073">
                  <c:v>820.83553319319299</c:v>
                </c:pt>
                <c:pt idx="8074">
                  <c:v>1326.94545291897</c:v>
                </c:pt>
                <c:pt idx="8075">
                  <c:v>1876.9762943317301</c:v>
                </c:pt>
                <c:pt idx="8076">
                  <c:v>2256.3562342539799</c:v>
                </c:pt>
                <c:pt idx="8077">
                  <c:v>3285.2500304618602</c:v>
                </c:pt>
                <c:pt idx="8078">
                  <c:v>2716.8250552531299</c:v>
                </c:pt>
                <c:pt idx="8079">
                  <c:v>2755.9365950164001</c:v>
                </c:pt>
                <c:pt idx="8080">
                  <c:v>2686.5593638919499</c:v>
                </c:pt>
                <c:pt idx="8081">
                  <c:v>2207.97587083403</c:v>
                </c:pt>
                <c:pt idx="8082">
                  <c:v>1911.3941345539899</c:v>
                </c:pt>
                <c:pt idx="8083">
                  <c:v>1383.25027492552</c:v>
                </c:pt>
                <c:pt idx="8084">
                  <c:v>649.61885732328005</c:v>
                </c:pt>
                <c:pt idx="8085">
                  <c:v>453.07254000210202</c:v>
                </c:pt>
                <c:pt idx="8086">
                  <c:v>293.49421398745397</c:v>
                </c:pt>
                <c:pt idx="8087">
                  <c:v>141.94859650932199</c:v>
                </c:pt>
                <c:pt idx="8088">
                  <c:v>22.762804476661</c:v>
                </c:pt>
                <c:pt idx="8089">
                  <c:v>0</c:v>
                </c:pt>
                <c:pt idx="8090">
                  <c:v>0</c:v>
                </c:pt>
                <c:pt idx="8091">
                  <c:v>0</c:v>
                </c:pt>
                <c:pt idx="8092">
                  <c:v>0</c:v>
                </c:pt>
                <c:pt idx="8093">
                  <c:v>0</c:v>
                </c:pt>
                <c:pt idx="8094">
                  <c:v>0</c:v>
                </c:pt>
                <c:pt idx="8095">
                  <c:v>0</c:v>
                </c:pt>
                <c:pt idx="8096">
                  <c:v>0</c:v>
                </c:pt>
                <c:pt idx="8097">
                  <c:v>964.48713851335901</c:v>
                </c:pt>
                <c:pt idx="8098">
                  <c:v>1391.95460055942</c:v>
                </c:pt>
                <c:pt idx="8099">
                  <c:v>1971.4293951458301</c:v>
                </c:pt>
                <c:pt idx="8100">
                  <c:v>2369.48617234122</c:v>
                </c:pt>
                <c:pt idx="8101">
                  <c:v>2690.5966463739701</c:v>
                </c:pt>
                <c:pt idx="8102">
                  <c:v>3705.84302907661</c:v>
                </c:pt>
                <c:pt idx="8103">
                  <c:v>2951.4046824473298</c:v>
                </c:pt>
                <c:pt idx="8104">
                  <c:v>2728.3228691521599</c:v>
                </c:pt>
                <c:pt idx="8105">
                  <c:v>2393.08900939553</c:v>
                </c:pt>
                <c:pt idx="8106">
                  <c:v>1986.48597829754</c:v>
                </c:pt>
                <c:pt idx="8107">
                  <c:v>1463.71572040674</c:v>
                </c:pt>
                <c:pt idx="8108">
                  <c:v>735.75107453660598</c:v>
                </c:pt>
                <c:pt idx="8109">
                  <c:v>551.58757849419305</c:v>
                </c:pt>
                <c:pt idx="8110">
                  <c:v>398.370157287707</c:v>
                </c:pt>
                <c:pt idx="8111">
                  <c:v>273.089837805081</c:v>
                </c:pt>
                <c:pt idx="8112">
                  <c:v>166.37200362623901</c:v>
                </c:pt>
                <c:pt idx="8113">
                  <c:v>69.513164473955399</c:v>
                </c:pt>
                <c:pt idx="8114">
                  <c:v>0</c:v>
                </c:pt>
                <c:pt idx="8115">
                  <c:v>0</c:v>
                </c:pt>
                <c:pt idx="8116">
                  <c:v>0</c:v>
                </c:pt>
                <c:pt idx="8117">
                  <c:v>0</c:v>
                </c:pt>
                <c:pt idx="8118">
                  <c:v>0</c:v>
                </c:pt>
                <c:pt idx="8119">
                  <c:v>0</c:v>
                </c:pt>
                <c:pt idx="8120">
                  <c:v>0</c:v>
                </c:pt>
                <c:pt idx="8121">
                  <c:v>1096.05302840845</c:v>
                </c:pt>
                <c:pt idx="8122">
                  <c:v>1947.09445964982</c:v>
                </c:pt>
                <c:pt idx="8123">
                  <c:v>2120.41270204789</c:v>
                </c:pt>
                <c:pt idx="8124">
                  <c:v>2465.2563542886901</c:v>
                </c:pt>
                <c:pt idx="8125">
                  <c:v>2794.5958798711699</c:v>
                </c:pt>
                <c:pt idx="8126">
                  <c:v>3047.3796053226401</c:v>
                </c:pt>
                <c:pt idx="8127">
                  <c:v>3027.96471873372</c:v>
                </c:pt>
                <c:pt idx="8128">
                  <c:v>2997.7033106966101</c:v>
                </c:pt>
                <c:pt idx="8129">
                  <c:v>2428.26934328166</c:v>
                </c:pt>
                <c:pt idx="8130">
                  <c:v>2100.3590245248301</c:v>
                </c:pt>
                <c:pt idx="8131">
                  <c:v>1573.2314917258</c:v>
                </c:pt>
                <c:pt idx="8132">
                  <c:v>825.64291590872995</c:v>
                </c:pt>
                <c:pt idx="8133">
                  <c:v>586.68498561272395</c:v>
                </c:pt>
                <c:pt idx="8134">
                  <c:v>387.16876110295499</c:v>
                </c:pt>
                <c:pt idx="8135">
                  <c:v>213.375919909044</c:v>
                </c:pt>
                <c:pt idx="8136">
                  <c:v>24.939840115142701</c:v>
                </c:pt>
                <c:pt idx="8137">
                  <c:v>0</c:v>
                </c:pt>
                <c:pt idx="8138">
                  <c:v>0</c:v>
                </c:pt>
                <c:pt idx="8139">
                  <c:v>0</c:v>
                </c:pt>
                <c:pt idx="8140">
                  <c:v>0</c:v>
                </c:pt>
                <c:pt idx="8141">
                  <c:v>0</c:v>
                </c:pt>
                <c:pt idx="8142">
                  <c:v>0</c:v>
                </c:pt>
                <c:pt idx="8143">
                  <c:v>0</c:v>
                </c:pt>
                <c:pt idx="8144">
                  <c:v>230.38862031866401</c:v>
                </c:pt>
                <c:pt idx="8145">
                  <c:v>1034.2995502497999</c:v>
                </c:pt>
                <c:pt idx="8146">
                  <c:v>1372.6486040556199</c:v>
                </c:pt>
                <c:pt idx="8147">
                  <c:v>1835.4375948566301</c:v>
                </c:pt>
                <c:pt idx="8148">
                  <c:v>2061.5478099911802</c:v>
                </c:pt>
                <c:pt idx="8149">
                  <c:v>2244.40153556219</c:v>
                </c:pt>
                <c:pt idx="8150">
                  <c:v>2796.05059172134</c:v>
                </c:pt>
                <c:pt idx="8151">
                  <c:v>2367.1588406723699</c:v>
                </c:pt>
                <c:pt idx="8152">
                  <c:v>2562.15477866848</c:v>
                </c:pt>
                <c:pt idx="8153">
                  <c:v>1870.4004222900201</c:v>
                </c:pt>
                <c:pt idx="8154">
                  <c:v>1708.98700721557</c:v>
                </c:pt>
                <c:pt idx="8155">
                  <c:v>1186.3622074868099</c:v>
                </c:pt>
                <c:pt idx="8156">
                  <c:v>483.39347876024902</c:v>
                </c:pt>
                <c:pt idx="8157">
                  <c:v>326.10198463000199</c:v>
                </c:pt>
                <c:pt idx="8158">
                  <c:v>192.05890831261101</c:v>
                </c:pt>
                <c:pt idx="8159">
                  <c:v>66.717018610147093</c:v>
                </c:pt>
                <c:pt idx="8160">
                  <c:v>0</c:v>
                </c:pt>
                <c:pt idx="8161">
                  <c:v>0</c:v>
                </c:pt>
                <c:pt idx="8162">
                  <c:v>0</c:v>
                </c:pt>
                <c:pt idx="8163">
                  <c:v>0</c:v>
                </c:pt>
                <c:pt idx="8164">
                  <c:v>0</c:v>
                </c:pt>
                <c:pt idx="8165">
                  <c:v>0</c:v>
                </c:pt>
                <c:pt idx="8166">
                  <c:v>0</c:v>
                </c:pt>
                <c:pt idx="8167">
                  <c:v>0</c:v>
                </c:pt>
                <c:pt idx="8168">
                  <c:v>0</c:v>
                </c:pt>
                <c:pt idx="8169">
                  <c:v>0</c:v>
                </c:pt>
                <c:pt idx="8170">
                  <c:v>128.05811610081301</c:v>
                </c:pt>
                <c:pt idx="8171">
                  <c:v>191.33551237013501</c:v>
                </c:pt>
                <c:pt idx="8172">
                  <c:v>481.94250294610902</c:v>
                </c:pt>
                <c:pt idx="8173">
                  <c:v>702.26261197576002</c:v>
                </c:pt>
                <c:pt idx="8174">
                  <c:v>845.14475797621196</c:v>
                </c:pt>
                <c:pt idx="8175">
                  <c:v>822.36506428614302</c:v>
                </c:pt>
                <c:pt idx="8176">
                  <c:v>702.62865086154295</c:v>
                </c:pt>
                <c:pt idx="8177">
                  <c:v>720.99763340003403</c:v>
                </c:pt>
                <c:pt idx="8178">
                  <c:v>477.13567458538699</c:v>
                </c:pt>
                <c:pt idx="8179">
                  <c:v>300.78847240470299</c:v>
                </c:pt>
                <c:pt idx="8180">
                  <c:v>189.87565371851301</c:v>
                </c:pt>
                <c:pt idx="8181">
                  <c:v>104.88451551239</c:v>
                </c:pt>
                <c:pt idx="8182">
                  <c:v>28.164615478353301</c:v>
                </c:pt>
                <c:pt idx="8183">
                  <c:v>0</c:v>
                </c:pt>
                <c:pt idx="8184">
                  <c:v>0</c:v>
                </c:pt>
                <c:pt idx="8185">
                  <c:v>0</c:v>
                </c:pt>
                <c:pt idx="8186">
                  <c:v>0</c:v>
                </c:pt>
                <c:pt idx="8187">
                  <c:v>0</c:v>
                </c:pt>
                <c:pt idx="8188">
                  <c:v>0</c:v>
                </c:pt>
                <c:pt idx="8189">
                  <c:v>0</c:v>
                </c:pt>
                <c:pt idx="8190">
                  <c:v>0</c:v>
                </c:pt>
                <c:pt idx="8191">
                  <c:v>0</c:v>
                </c:pt>
                <c:pt idx="8192">
                  <c:v>0</c:v>
                </c:pt>
                <c:pt idx="8193">
                  <c:v>0</c:v>
                </c:pt>
                <c:pt idx="8194">
                  <c:v>282.176647555572</c:v>
                </c:pt>
                <c:pt idx="8195">
                  <c:v>448.97663941009802</c:v>
                </c:pt>
                <c:pt idx="8196">
                  <c:v>774.06911406952702</c:v>
                </c:pt>
                <c:pt idx="8197">
                  <c:v>985.24537045162197</c:v>
                </c:pt>
                <c:pt idx="8198">
                  <c:v>1066.42563295014</c:v>
                </c:pt>
                <c:pt idx="8199">
                  <c:v>1015.15233350577</c:v>
                </c:pt>
                <c:pt idx="8200">
                  <c:v>854.38124194292004</c:v>
                </c:pt>
                <c:pt idx="8201">
                  <c:v>653.93412121627603</c:v>
                </c:pt>
                <c:pt idx="8202">
                  <c:v>480.117761568736</c:v>
                </c:pt>
                <c:pt idx="8203">
                  <c:v>339.94307100475203</c:v>
                </c:pt>
                <c:pt idx="8204">
                  <c:v>227.438561480245</c:v>
                </c:pt>
                <c:pt idx="8205">
                  <c:v>38.982364338128697</c:v>
                </c:pt>
                <c:pt idx="8206">
                  <c:v>0</c:v>
                </c:pt>
                <c:pt idx="8207">
                  <c:v>0</c:v>
                </c:pt>
                <c:pt idx="8208">
                  <c:v>0</c:v>
                </c:pt>
                <c:pt idx="8209">
                  <c:v>0</c:v>
                </c:pt>
                <c:pt idx="8210">
                  <c:v>0</c:v>
                </c:pt>
                <c:pt idx="8211">
                  <c:v>0</c:v>
                </c:pt>
                <c:pt idx="8212">
                  <c:v>0</c:v>
                </c:pt>
                <c:pt idx="8213">
                  <c:v>0</c:v>
                </c:pt>
                <c:pt idx="8214">
                  <c:v>0</c:v>
                </c:pt>
                <c:pt idx="8215">
                  <c:v>0</c:v>
                </c:pt>
                <c:pt idx="8216">
                  <c:v>0</c:v>
                </c:pt>
                <c:pt idx="8217">
                  <c:v>393.18353193168099</c:v>
                </c:pt>
                <c:pt idx="8218">
                  <c:v>1268.7057019859801</c:v>
                </c:pt>
                <c:pt idx="8219">
                  <c:v>2117.6013881625199</c:v>
                </c:pt>
                <c:pt idx="8220">
                  <c:v>2160.5567917813401</c:v>
                </c:pt>
                <c:pt idx="8221">
                  <c:v>1814.93318669629</c:v>
                </c:pt>
                <c:pt idx="8222">
                  <c:v>3471.7374816439301</c:v>
                </c:pt>
                <c:pt idx="8223">
                  <c:v>3127.1739074165898</c:v>
                </c:pt>
                <c:pt idx="8224">
                  <c:v>2719.6478901816299</c:v>
                </c:pt>
                <c:pt idx="8225">
                  <c:v>2324.9516091192199</c:v>
                </c:pt>
                <c:pt idx="8226">
                  <c:v>2025.5818765685999</c:v>
                </c:pt>
                <c:pt idx="8227">
                  <c:v>1254.50470651197</c:v>
                </c:pt>
                <c:pt idx="8228">
                  <c:v>746.26253261275303</c:v>
                </c:pt>
                <c:pt idx="8229">
                  <c:v>617.02533076422901</c:v>
                </c:pt>
                <c:pt idx="8230">
                  <c:v>432.10584642762899</c:v>
                </c:pt>
                <c:pt idx="8231">
                  <c:v>291.39896094272001</c:v>
                </c:pt>
                <c:pt idx="8232">
                  <c:v>179.83198080391301</c:v>
                </c:pt>
                <c:pt idx="8233">
                  <c:v>80.026383164485694</c:v>
                </c:pt>
                <c:pt idx="8234">
                  <c:v>3.18587152106742</c:v>
                </c:pt>
                <c:pt idx="8235">
                  <c:v>0</c:v>
                </c:pt>
                <c:pt idx="8236">
                  <c:v>0</c:v>
                </c:pt>
                <c:pt idx="8237">
                  <c:v>0</c:v>
                </c:pt>
                <c:pt idx="8238">
                  <c:v>0</c:v>
                </c:pt>
                <c:pt idx="8239">
                  <c:v>0</c:v>
                </c:pt>
                <c:pt idx="8240">
                  <c:v>0</c:v>
                </c:pt>
                <c:pt idx="8241">
                  <c:v>1036.91170454864</c:v>
                </c:pt>
                <c:pt idx="8242">
                  <c:v>1937.7155938570399</c:v>
                </c:pt>
                <c:pt idx="8243">
                  <c:v>2251.1457209369901</c:v>
                </c:pt>
                <c:pt idx="8244">
                  <c:v>2529.3241403811999</c:v>
                </c:pt>
                <c:pt idx="8245">
                  <c:v>2951.9519808544201</c:v>
                </c:pt>
                <c:pt idx="8246">
                  <c:v>3092.9143635825399</c:v>
                </c:pt>
                <c:pt idx="8247">
                  <c:v>2142.52142338157</c:v>
                </c:pt>
                <c:pt idx="8248">
                  <c:v>3121.6102249454698</c:v>
                </c:pt>
                <c:pt idx="8249">
                  <c:v>2540.2335736711502</c:v>
                </c:pt>
                <c:pt idx="8250">
                  <c:v>2220.3965370363499</c:v>
                </c:pt>
                <c:pt idx="8251">
                  <c:v>1599.05749070762</c:v>
                </c:pt>
                <c:pt idx="8252">
                  <c:v>827.86394128623601</c:v>
                </c:pt>
                <c:pt idx="8253">
                  <c:v>591.59340173740804</c:v>
                </c:pt>
                <c:pt idx="8254">
                  <c:v>393.68148195930098</c:v>
                </c:pt>
                <c:pt idx="8255">
                  <c:v>212.72758603650101</c:v>
                </c:pt>
                <c:pt idx="8256">
                  <c:v>31.092350792320602</c:v>
                </c:pt>
                <c:pt idx="8257">
                  <c:v>0</c:v>
                </c:pt>
                <c:pt idx="8258">
                  <c:v>0</c:v>
                </c:pt>
                <c:pt idx="8259">
                  <c:v>0</c:v>
                </c:pt>
                <c:pt idx="8260">
                  <c:v>0</c:v>
                </c:pt>
                <c:pt idx="8261">
                  <c:v>0</c:v>
                </c:pt>
                <c:pt idx="8262">
                  <c:v>0</c:v>
                </c:pt>
                <c:pt idx="8263">
                  <c:v>0</c:v>
                </c:pt>
                <c:pt idx="8264">
                  <c:v>0</c:v>
                </c:pt>
                <c:pt idx="8265">
                  <c:v>789.76185401442604</c:v>
                </c:pt>
                <c:pt idx="8266">
                  <c:v>1208.1265733433299</c:v>
                </c:pt>
                <c:pt idx="8267">
                  <c:v>1670.66904971643</c:v>
                </c:pt>
                <c:pt idx="8268">
                  <c:v>1482.2584027325399</c:v>
                </c:pt>
                <c:pt idx="8269">
                  <c:v>2312.7637724913502</c:v>
                </c:pt>
                <c:pt idx="8270">
                  <c:v>2632.6250914188799</c:v>
                </c:pt>
                <c:pt idx="8271">
                  <c:v>2607.7374200598001</c:v>
                </c:pt>
                <c:pt idx="8272">
                  <c:v>2501.6953950685102</c:v>
                </c:pt>
                <c:pt idx="8273">
                  <c:v>2090.22799986993</c:v>
                </c:pt>
                <c:pt idx="8274">
                  <c:v>1797.0889827160399</c:v>
                </c:pt>
                <c:pt idx="8275">
                  <c:v>1282.7974163921299</c:v>
                </c:pt>
                <c:pt idx="8276">
                  <c:v>570.25238417449202</c:v>
                </c:pt>
                <c:pt idx="8277">
                  <c:v>384.81354584424901</c:v>
                </c:pt>
                <c:pt idx="8278">
                  <c:v>32.710737580618897</c:v>
                </c:pt>
                <c:pt idx="8279">
                  <c:v>0</c:v>
                </c:pt>
                <c:pt idx="8280">
                  <c:v>0</c:v>
                </c:pt>
                <c:pt idx="8281">
                  <c:v>0</c:v>
                </c:pt>
                <c:pt idx="8282">
                  <c:v>0</c:v>
                </c:pt>
                <c:pt idx="8283">
                  <c:v>0</c:v>
                </c:pt>
                <c:pt idx="8284">
                  <c:v>0</c:v>
                </c:pt>
                <c:pt idx="8285">
                  <c:v>0</c:v>
                </c:pt>
                <c:pt idx="8286">
                  <c:v>0</c:v>
                </c:pt>
                <c:pt idx="8287">
                  <c:v>0</c:v>
                </c:pt>
                <c:pt idx="8288">
                  <c:v>498.90189263156299</c:v>
                </c:pt>
                <c:pt idx="8289">
                  <c:v>1034.6475963801299</c:v>
                </c:pt>
                <c:pt idx="8290">
                  <c:v>1474.87215026078</c:v>
                </c:pt>
                <c:pt idx="8291">
                  <c:v>1939.5317476110599</c:v>
                </c:pt>
                <c:pt idx="8292">
                  <c:v>2250.1260360123301</c:v>
                </c:pt>
                <c:pt idx="8293">
                  <c:v>3282.1332138354701</c:v>
                </c:pt>
                <c:pt idx="8294">
                  <c:v>2756.2956887499599</c:v>
                </c:pt>
                <c:pt idx="8295">
                  <c:v>2783.4381948272198</c:v>
                </c:pt>
                <c:pt idx="8296">
                  <c:v>2643.2225506987702</c:v>
                </c:pt>
                <c:pt idx="8297">
                  <c:v>2368.8091439239802</c:v>
                </c:pt>
                <c:pt idx="8298">
                  <c:v>2040.4312373191401</c:v>
                </c:pt>
                <c:pt idx="8299">
                  <c:v>1542.2792592647299</c:v>
                </c:pt>
                <c:pt idx="8300">
                  <c:v>846.13873311485702</c:v>
                </c:pt>
                <c:pt idx="8301">
                  <c:v>661.08456039280998</c:v>
                </c:pt>
                <c:pt idx="8302">
                  <c:v>488.37850144988198</c:v>
                </c:pt>
                <c:pt idx="8303">
                  <c:v>336.27739822742001</c:v>
                </c:pt>
                <c:pt idx="8304">
                  <c:v>244.16917505127299</c:v>
                </c:pt>
                <c:pt idx="8305">
                  <c:v>191.51797389917101</c:v>
                </c:pt>
                <c:pt idx="8306">
                  <c:v>160.89250170424299</c:v>
                </c:pt>
                <c:pt idx="8307">
                  <c:v>133.38970473495999</c:v>
                </c:pt>
                <c:pt idx="8308">
                  <c:v>110.30581157056299</c:v>
                </c:pt>
                <c:pt idx="8309">
                  <c:v>89.054287924645493</c:v>
                </c:pt>
                <c:pt idx="8310">
                  <c:v>74.062828489021697</c:v>
                </c:pt>
                <c:pt idx="8311">
                  <c:v>893.80401497446599</c:v>
                </c:pt>
                <c:pt idx="8312">
                  <c:v>1041.17721369013</c:v>
                </c:pt>
                <c:pt idx="8313">
                  <c:v>1079.81037109311</c:v>
                </c:pt>
                <c:pt idx="8314">
                  <c:v>1640.0296375366599</c:v>
                </c:pt>
                <c:pt idx="8315">
                  <c:v>1335.7086844882699</c:v>
                </c:pt>
                <c:pt idx="8316">
                  <c:v>2801.3746548907602</c:v>
                </c:pt>
                <c:pt idx="8317">
                  <c:v>2546.3754198612901</c:v>
                </c:pt>
                <c:pt idx="8318">
                  <c:v>2935.3547943857898</c:v>
                </c:pt>
                <c:pt idx="8319">
                  <c:v>2892.55053050264</c:v>
                </c:pt>
                <c:pt idx="8320">
                  <c:v>2946.4195074323502</c:v>
                </c:pt>
                <c:pt idx="8321">
                  <c:v>2594.5793808890398</c:v>
                </c:pt>
                <c:pt idx="8322">
                  <c:v>2182.35498075849</c:v>
                </c:pt>
                <c:pt idx="8323">
                  <c:v>1520.9669806786501</c:v>
                </c:pt>
                <c:pt idx="8324">
                  <c:v>701.02342646291004</c:v>
                </c:pt>
                <c:pt idx="8325">
                  <c:v>489.424785020049</c:v>
                </c:pt>
                <c:pt idx="8326">
                  <c:v>353.48826957959898</c:v>
                </c:pt>
                <c:pt idx="8327">
                  <c:v>250.671651692913</c:v>
                </c:pt>
                <c:pt idx="8328">
                  <c:v>158.001059640427</c:v>
                </c:pt>
                <c:pt idx="8329">
                  <c:v>73.106206926261507</c:v>
                </c:pt>
                <c:pt idx="8330">
                  <c:v>5.74960856953932</c:v>
                </c:pt>
                <c:pt idx="8331">
                  <c:v>0</c:v>
                </c:pt>
                <c:pt idx="8332">
                  <c:v>0</c:v>
                </c:pt>
                <c:pt idx="8333">
                  <c:v>0</c:v>
                </c:pt>
                <c:pt idx="8334">
                  <c:v>0</c:v>
                </c:pt>
                <c:pt idx="8335">
                  <c:v>0</c:v>
                </c:pt>
                <c:pt idx="8336">
                  <c:v>0</c:v>
                </c:pt>
                <c:pt idx="8337">
                  <c:v>0</c:v>
                </c:pt>
                <c:pt idx="8338">
                  <c:v>253.85022495581501</c:v>
                </c:pt>
                <c:pt idx="8339">
                  <c:v>667.62358956411902</c:v>
                </c:pt>
                <c:pt idx="8340">
                  <c:v>849.617571760131</c:v>
                </c:pt>
                <c:pt idx="8341">
                  <c:v>1425.3050148887</c:v>
                </c:pt>
                <c:pt idx="8342">
                  <c:v>1510.50165469223</c:v>
                </c:pt>
                <c:pt idx="8343">
                  <c:v>1434.34723165627</c:v>
                </c:pt>
                <c:pt idx="8344">
                  <c:v>1225.59187299173</c:v>
                </c:pt>
                <c:pt idx="8345">
                  <c:v>974.78381337458302</c:v>
                </c:pt>
                <c:pt idx="8346">
                  <c:v>756.64066681227996</c:v>
                </c:pt>
                <c:pt idx="8347">
                  <c:v>574.73216716123102</c:v>
                </c:pt>
                <c:pt idx="8348">
                  <c:v>421.07064964085203</c:v>
                </c:pt>
                <c:pt idx="8349">
                  <c:v>300.32445264857103</c:v>
                </c:pt>
                <c:pt idx="8350">
                  <c:v>203.63698469566199</c:v>
                </c:pt>
                <c:pt idx="8351">
                  <c:v>119.088777227612</c:v>
                </c:pt>
                <c:pt idx="8352">
                  <c:v>24.399196260063199</c:v>
                </c:pt>
                <c:pt idx="8353">
                  <c:v>0</c:v>
                </c:pt>
                <c:pt idx="8354">
                  <c:v>0</c:v>
                </c:pt>
                <c:pt idx="8355">
                  <c:v>0</c:v>
                </c:pt>
                <c:pt idx="8356">
                  <c:v>0</c:v>
                </c:pt>
                <c:pt idx="8357">
                  <c:v>0</c:v>
                </c:pt>
                <c:pt idx="8358">
                  <c:v>0</c:v>
                </c:pt>
                <c:pt idx="8359">
                  <c:v>0</c:v>
                </c:pt>
                <c:pt idx="8360">
                  <c:v>0</c:v>
                </c:pt>
                <c:pt idx="8361">
                  <c:v>35.832038704999697</c:v>
                </c:pt>
                <c:pt idx="8362">
                  <c:v>366.34948211883199</c:v>
                </c:pt>
                <c:pt idx="8363">
                  <c:v>820.80833523042895</c:v>
                </c:pt>
                <c:pt idx="8364">
                  <c:v>1065.6160981865901</c:v>
                </c:pt>
                <c:pt idx="8365">
                  <c:v>1704.22829628451</c:v>
                </c:pt>
                <c:pt idx="8366">
                  <c:v>1898.9539723796099</c:v>
                </c:pt>
                <c:pt idx="8367">
                  <c:v>1838.4813259502</c:v>
                </c:pt>
                <c:pt idx="8368">
                  <c:v>1571.94665827689</c:v>
                </c:pt>
                <c:pt idx="8369">
                  <c:v>1212.25518055978</c:v>
                </c:pt>
                <c:pt idx="8370">
                  <c:v>940.69378588080997</c:v>
                </c:pt>
                <c:pt idx="8371">
                  <c:v>728.91379164999603</c:v>
                </c:pt>
                <c:pt idx="8372">
                  <c:v>552.94213264238601</c:v>
                </c:pt>
                <c:pt idx="8373">
                  <c:v>387.61321465732499</c:v>
                </c:pt>
                <c:pt idx="8374">
                  <c:v>245.87123655777199</c:v>
                </c:pt>
                <c:pt idx="8375">
                  <c:v>106.05151929615501</c:v>
                </c:pt>
                <c:pt idx="8376">
                  <c:v>4.60915855145553</c:v>
                </c:pt>
                <c:pt idx="8377">
                  <c:v>0</c:v>
                </c:pt>
                <c:pt idx="8378">
                  <c:v>0</c:v>
                </c:pt>
                <c:pt idx="8379">
                  <c:v>0</c:v>
                </c:pt>
                <c:pt idx="8380">
                  <c:v>0</c:v>
                </c:pt>
                <c:pt idx="8381">
                  <c:v>0</c:v>
                </c:pt>
                <c:pt idx="8382">
                  <c:v>0</c:v>
                </c:pt>
                <c:pt idx="8383">
                  <c:v>0</c:v>
                </c:pt>
                <c:pt idx="8384">
                  <c:v>0</c:v>
                </c:pt>
                <c:pt idx="8385">
                  <c:v>998.60645591919899</c:v>
                </c:pt>
                <c:pt idx="8386">
                  <c:v>1923.35705722901</c:v>
                </c:pt>
                <c:pt idx="8387">
                  <c:v>2150.2015368195698</c:v>
                </c:pt>
                <c:pt idx="8388">
                  <c:v>2414.70829345933</c:v>
                </c:pt>
                <c:pt idx="8389">
                  <c:v>3529.98642186181</c:v>
                </c:pt>
                <c:pt idx="8390">
                  <c:v>3478.34733676512</c:v>
                </c:pt>
                <c:pt idx="8391">
                  <c:v>2957.4714911975402</c:v>
                </c:pt>
                <c:pt idx="8392">
                  <c:v>3118.4361295051799</c:v>
                </c:pt>
                <c:pt idx="8393">
                  <c:v>2941.0597767069999</c:v>
                </c:pt>
                <c:pt idx="8394">
                  <c:v>2098.7853050455801</c:v>
                </c:pt>
                <c:pt idx="8395">
                  <c:v>1559.1884161216501</c:v>
                </c:pt>
                <c:pt idx="8396">
                  <c:v>748.05703226953403</c:v>
                </c:pt>
                <c:pt idx="8397">
                  <c:v>554.77196776557105</c:v>
                </c:pt>
                <c:pt idx="8398">
                  <c:v>396.83059689693403</c:v>
                </c:pt>
                <c:pt idx="8399">
                  <c:v>269.35438444127197</c:v>
                </c:pt>
                <c:pt idx="8400">
                  <c:v>162.800306708519</c:v>
                </c:pt>
                <c:pt idx="8401">
                  <c:v>65.391362345866398</c:v>
                </c:pt>
                <c:pt idx="8402">
                  <c:v>0</c:v>
                </c:pt>
                <c:pt idx="8403">
                  <c:v>0</c:v>
                </c:pt>
                <c:pt idx="8404">
                  <c:v>29.094330809353799</c:v>
                </c:pt>
                <c:pt idx="8405">
                  <c:v>206.63838735132299</c:v>
                </c:pt>
                <c:pt idx="8406">
                  <c:v>313.58971156305603</c:v>
                </c:pt>
                <c:pt idx="8407">
                  <c:v>1297.82642490328</c:v>
                </c:pt>
                <c:pt idx="8408">
                  <c:v>1567.86744124743</c:v>
                </c:pt>
                <c:pt idx="8409">
                  <c:v>2054.0552710616898</c:v>
                </c:pt>
                <c:pt idx="8410">
                  <c:v>2900.04694707316</c:v>
                </c:pt>
                <c:pt idx="8411">
                  <c:v>2790.0556459280101</c:v>
                </c:pt>
                <c:pt idx="8412">
                  <c:v>2991.2038819787799</c:v>
                </c:pt>
                <c:pt idx="8413">
                  <c:v>3370.86091779756</c:v>
                </c:pt>
                <c:pt idx="8414">
                  <c:v>3506.5239068460201</c:v>
                </c:pt>
                <c:pt idx="8415">
                  <c:v>3795.5119804482401</c:v>
                </c:pt>
                <c:pt idx="8416">
                  <c:v>3243.0513061399402</c:v>
                </c:pt>
                <c:pt idx="8417">
                  <c:v>2637.2964469375802</c:v>
                </c:pt>
                <c:pt idx="8418">
                  <c:v>2215.6410073311399</c:v>
                </c:pt>
                <c:pt idx="8419">
                  <c:v>1565.0942877252301</c:v>
                </c:pt>
                <c:pt idx="8420">
                  <c:v>794.39637378790496</c:v>
                </c:pt>
                <c:pt idx="8421">
                  <c:v>497.05187090881498</c:v>
                </c:pt>
                <c:pt idx="8422">
                  <c:v>257.64718193536601</c:v>
                </c:pt>
                <c:pt idx="8423">
                  <c:v>44.392000595620502</c:v>
                </c:pt>
                <c:pt idx="8424">
                  <c:v>0</c:v>
                </c:pt>
                <c:pt idx="8425">
                  <c:v>0</c:v>
                </c:pt>
                <c:pt idx="8426">
                  <c:v>0</c:v>
                </c:pt>
                <c:pt idx="8427">
                  <c:v>0</c:v>
                </c:pt>
                <c:pt idx="8428">
                  <c:v>0</c:v>
                </c:pt>
                <c:pt idx="8429">
                  <c:v>0</c:v>
                </c:pt>
                <c:pt idx="8430">
                  <c:v>0</c:v>
                </c:pt>
                <c:pt idx="8431">
                  <c:v>0</c:v>
                </c:pt>
                <c:pt idx="8432">
                  <c:v>0</c:v>
                </c:pt>
                <c:pt idx="8433">
                  <c:v>305.81620369430101</c:v>
                </c:pt>
                <c:pt idx="8434">
                  <c:v>1083.33852770471</c:v>
                </c:pt>
                <c:pt idx="8435">
                  <c:v>1587.00724320739</c:v>
                </c:pt>
                <c:pt idx="8436">
                  <c:v>1982.50904767273</c:v>
                </c:pt>
                <c:pt idx="8437">
                  <c:v>2781.0746595107898</c:v>
                </c:pt>
                <c:pt idx="8438">
                  <c:v>2635.3565703608301</c:v>
                </c:pt>
                <c:pt idx="8439">
                  <c:v>2596.2721110798202</c:v>
                </c:pt>
                <c:pt idx="8440">
                  <c:v>2780.7068774551699</c:v>
                </c:pt>
                <c:pt idx="8441">
                  <c:v>2139.8044255098298</c:v>
                </c:pt>
                <c:pt idx="8442">
                  <c:v>1788.4543804229299</c:v>
                </c:pt>
                <c:pt idx="8443">
                  <c:v>1254.00118447764</c:v>
                </c:pt>
                <c:pt idx="8444">
                  <c:v>520.92580914916505</c:v>
                </c:pt>
                <c:pt idx="8445">
                  <c:v>333.82280906996198</c:v>
                </c:pt>
                <c:pt idx="8446">
                  <c:v>163.90180358533499</c:v>
                </c:pt>
                <c:pt idx="8447">
                  <c:v>21.3084150542551</c:v>
                </c:pt>
                <c:pt idx="8448">
                  <c:v>0</c:v>
                </c:pt>
                <c:pt idx="8449">
                  <c:v>0</c:v>
                </c:pt>
                <c:pt idx="8450">
                  <c:v>0</c:v>
                </c:pt>
                <c:pt idx="8451">
                  <c:v>0</c:v>
                </c:pt>
                <c:pt idx="8452">
                  <c:v>0</c:v>
                </c:pt>
                <c:pt idx="8453">
                  <c:v>0</c:v>
                </c:pt>
                <c:pt idx="8454">
                  <c:v>0</c:v>
                </c:pt>
                <c:pt idx="8455">
                  <c:v>0</c:v>
                </c:pt>
                <c:pt idx="8456">
                  <c:v>0</c:v>
                </c:pt>
                <c:pt idx="8457">
                  <c:v>0</c:v>
                </c:pt>
                <c:pt idx="8458">
                  <c:v>1026.46745038739</c:v>
                </c:pt>
                <c:pt idx="8459">
                  <c:v>1389.6382173213501</c:v>
                </c:pt>
                <c:pt idx="8460">
                  <c:v>2240.4446591288902</c:v>
                </c:pt>
                <c:pt idx="8461">
                  <c:v>2241.51976966866</c:v>
                </c:pt>
                <c:pt idx="8462">
                  <c:v>2656.8721122666502</c:v>
                </c:pt>
                <c:pt idx="8463">
                  <c:v>2713.79611844295</c:v>
                </c:pt>
                <c:pt idx="8464">
                  <c:v>3046.9024704641001</c:v>
                </c:pt>
                <c:pt idx="8465">
                  <c:v>2270.3417098771101</c:v>
                </c:pt>
                <c:pt idx="8466">
                  <c:v>1872.03125967766</c:v>
                </c:pt>
                <c:pt idx="8467">
                  <c:v>1323.5124039183299</c:v>
                </c:pt>
                <c:pt idx="8468">
                  <c:v>588.46701654303104</c:v>
                </c:pt>
                <c:pt idx="8469">
                  <c:v>408.14731777875198</c:v>
                </c:pt>
                <c:pt idx="8470">
                  <c:v>274.47480800579501</c:v>
                </c:pt>
                <c:pt idx="8471">
                  <c:v>162.48166431545101</c:v>
                </c:pt>
                <c:pt idx="8472">
                  <c:v>56.181053838513797</c:v>
                </c:pt>
                <c:pt idx="8473">
                  <c:v>0</c:v>
                </c:pt>
                <c:pt idx="8474">
                  <c:v>0</c:v>
                </c:pt>
                <c:pt idx="8475">
                  <c:v>0</c:v>
                </c:pt>
                <c:pt idx="8476">
                  <c:v>0</c:v>
                </c:pt>
                <c:pt idx="8477">
                  <c:v>0</c:v>
                </c:pt>
                <c:pt idx="8478">
                  <c:v>0</c:v>
                </c:pt>
                <c:pt idx="8479">
                  <c:v>0</c:v>
                </c:pt>
                <c:pt idx="8480">
                  <c:v>0</c:v>
                </c:pt>
                <c:pt idx="8481">
                  <c:v>770.76475914166997</c:v>
                </c:pt>
                <c:pt idx="8482">
                  <c:v>1304.0693354069499</c:v>
                </c:pt>
                <c:pt idx="8483">
                  <c:v>1821.35135108195</c:v>
                </c:pt>
                <c:pt idx="8484">
                  <c:v>2259.7303943542802</c:v>
                </c:pt>
                <c:pt idx="8485">
                  <c:v>2398.0009212506802</c:v>
                </c:pt>
                <c:pt idx="8486">
                  <c:v>3219.9839898310902</c:v>
                </c:pt>
                <c:pt idx="8487">
                  <c:v>3557.1704092837299</c:v>
                </c:pt>
                <c:pt idx="8488">
                  <c:v>2965.04883495685</c:v>
                </c:pt>
                <c:pt idx="8489">
                  <c:v>2587.6617270331199</c:v>
                </c:pt>
                <c:pt idx="8490">
                  <c:v>2213.9550589047699</c:v>
                </c:pt>
                <c:pt idx="8491">
                  <c:v>1644.0420953489399</c:v>
                </c:pt>
                <c:pt idx="8492">
                  <c:v>885.11181716521401</c:v>
                </c:pt>
                <c:pt idx="8493">
                  <c:v>686.57451672694299</c:v>
                </c:pt>
                <c:pt idx="8494">
                  <c:v>531.05982506822602</c:v>
                </c:pt>
                <c:pt idx="8495">
                  <c:v>401.24519194133001</c:v>
                </c:pt>
                <c:pt idx="8496">
                  <c:v>272.35180744409303</c:v>
                </c:pt>
                <c:pt idx="8497">
                  <c:v>29.240583055975801</c:v>
                </c:pt>
                <c:pt idx="8498">
                  <c:v>0</c:v>
                </c:pt>
                <c:pt idx="8499">
                  <c:v>0</c:v>
                </c:pt>
                <c:pt idx="8500">
                  <c:v>0</c:v>
                </c:pt>
                <c:pt idx="8501">
                  <c:v>0</c:v>
                </c:pt>
                <c:pt idx="8502">
                  <c:v>0</c:v>
                </c:pt>
                <c:pt idx="8503">
                  <c:v>0</c:v>
                </c:pt>
                <c:pt idx="8504">
                  <c:v>0</c:v>
                </c:pt>
                <c:pt idx="8505">
                  <c:v>0</c:v>
                </c:pt>
                <c:pt idx="8506">
                  <c:v>128.10452952439701</c:v>
                </c:pt>
                <c:pt idx="8507">
                  <c:v>608.923424838968</c:v>
                </c:pt>
                <c:pt idx="8508">
                  <c:v>998.81678777057903</c:v>
                </c:pt>
                <c:pt idx="8509">
                  <c:v>1250.5214899473899</c:v>
                </c:pt>
                <c:pt idx="8510">
                  <c:v>1359.91852955535</c:v>
                </c:pt>
                <c:pt idx="8511">
                  <c:v>1339.17328805275</c:v>
                </c:pt>
                <c:pt idx="8512">
                  <c:v>1199.9201953081599</c:v>
                </c:pt>
                <c:pt idx="8513">
                  <c:v>984.17812122231896</c:v>
                </c:pt>
                <c:pt idx="8514">
                  <c:v>796.69729489914198</c:v>
                </c:pt>
                <c:pt idx="8515">
                  <c:v>633.31925463657103</c:v>
                </c:pt>
                <c:pt idx="8516">
                  <c:v>486.74643844647699</c:v>
                </c:pt>
                <c:pt idx="8517">
                  <c:v>351.31072602286201</c:v>
                </c:pt>
                <c:pt idx="8518">
                  <c:v>232.74916575622501</c:v>
                </c:pt>
                <c:pt idx="8519">
                  <c:v>125.049457665548</c:v>
                </c:pt>
                <c:pt idx="8520">
                  <c:v>21.0490065660677</c:v>
                </c:pt>
                <c:pt idx="8521">
                  <c:v>0</c:v>
                </c:pt>
                <c:pt idx="8522">
                  <c:v>0</c:v>
                </c:pt>
                <c:pt idx="8523">
                  <c:v>0</c:v>
                </c:pt>
                <c:pt idx="8524">
                  <c:v>0</c:v>
                </c:pt>
                <c:pt idx="8525">
                  <c:v>0</c:v>
                </c:pt>
                <c:pt idx="8526">
                  <c:v>0</c:v>
                </c:pt>
                <c:pt idx="8527">
                  <c:v>0</c:v>
                </c:pt>
                <c:pt idx="8528">
                  <c:v>0</c:v>
                </c:pt>
                <c:pt idx="8529">
                  <c:v>0</c:v>
                </c:pt>
                <c:pt idx="8530">
                  <c:v>538.45152036954698</c:v>
                </c:pt>
                <c:pt idx="8531">
                  <c:v>606.35314626646198</c:v>
                </c:pt>
                <c:pt idx="8532">
                  <c:v>664.86909883643204</c:v>
                </c:pt>
                <c:pt idx="8533">
                  <c:v>1242.9555494414501</c:v>
                </c:pt>
                <c:pt idx="8534">
                  <c:v>1309.0448136718301</c:v>
                </c:pt>
                <c:pt idx="8535">
                  <c:v>1273.04979952191</c:v>
                </c:pt>
                <c:pt idx="8536">
                  <c:v>1109.07407480448</c:v>
                </c:pt>
                <c:pt idx="8537">
                  <c:v>905.28506551529995</c:v>
                </c:pt>
                <c:pt idx="8538">
                  <c:v>702.63475264154704</c:v>
                </c:pt>
                <c:pt idx="8539">
                  <c:v>523.36064486877399</c:v>
                </c:pt>
                <c:pt idx="8540">
                  <c:v>364.64835728440198</c:v>
                </c:pt>
                <c:pt idx="8541">
                  <c:v>227.482167071719</c:v>
                </c:pt>
                <c:pt idx="8542">
                  <c:v>96.908361488595006</c:v>
                </c:pt>
                <c:pt idx="8543">
                  <c:v>0</c:v>
                </c:pt>
                <c:pt idx="8544">
                  <c:v>0</c:v>
                </c:pt>
                <c:pt idx="8545">
                  <c:v>0</c:v>
                </c:pt>
                <c:pt idx="8546">
                  <c:v>0</c:v>
                </c:pt>
                <c:pt idx="8547">
                  <c:v>0</c:v>
                </c:pt>
                <c:pt idx="8548">
                  <c:v>0</c:v>
                </c:pt>
                <c:pt idx="8549">
                  <c:v>0</c:v>
                </c:pt>
                <c:pt idx="8550">
                  <c:v>0</c:v>
                </c:pt>
                <c:pt idx="8551">
                  <c:v>0</c:v>
                </c:pt>
                <c:pt idx="8552">
                  <c:v>0</c:v>
                </c:pt>
                <c:pt idx="8553">
                  <c:v>0</c:v>
                </c:pt>
                <c:pt idx="8554">
                  <c:v>1050.0033719046401</c:v>
                </c:pt>
                <c:pt idx="8555">
                  <c:v>1485.1018717366101</c:v>
                </c:pt>
                <c:pt idx="8556">
                  <c:v>1500.1584020815101</c:v>
                </c:pt>
                <c:pt idx="8557">
                  <c:v>2428.2852569505199</c:v>
                </c:pt>
                <c:pt idx="8558">
                  <c:v>2692.24405661008</c:v>
                </c:pt>
                <c:pt idx="8559">
                  <c:v>2415.6154625853201</c:v>
                </c:pt>
                <c:pt idx="8560">
                  <c:v>2672.8630952379699</c:v>
                </c:pt>
                <c:pt idx="8561">
                  <c:v>2226.7559363031601</c:v>
                </c:pt>
                <c:pt idx="8562">
                  <c:v>1634.1665029026601</c:v>
                </c:pt>
                <c:pt idx="8563">
                  <c:v>1183.3140607810401</c:v>
                </c:pt>
                <c:pt idx="8564">
                  <c:v>416.50427674038002</c:v>
                </c:pt>
                <c:pt idx="8565">
                  <c:v>257.54225489114202</c:v>
                </c:pt>
                <c:pt idx="8566">
                  <c:v>106.54449188082801</c:v>
                </c:pt>
                <c:pt idx="8567">
                  <c:v>0</c:v>
                </c:pt>
                <c:pt idx="8568">
                  <c:v>0</c:v>
                </c:pt>
                <c:pt idx="8569">
                  <c:v>0</c:v>
                </c:pt>
                <c:pt idx="8570">
                  <c:v>0</c:v>
                </c:pt>
                <c:pt idx="8571">
                  <c:v>0</c:v>
                </c:pt>
                <c:pt idx="8572">
                  <c:v>0</c:v>
                </c:pt>
                <c:pt idx="8573">
                  <c:v>0</c:v>
                </c:pt>
                <c:pt idx="8574">
                  <c:v>0</c:v>
                </c:pt>
                <c:pt idx="8575">
                  <c:v>0</c:v>
                </c:pt>
                <c:pt idx="8576">
                  <c:v>0</c:v>
                </c:pt>
                <c:pt idx="8577">
                  <c:v>0</c:v>
                </c:pt>
                <c:pt idx="8578">
                  <c:v>996.60057979725798</c:v>
                </c:pt>
                <c:pt idx="8579">
                  <c:v>1418.9964515924601</c:v>
                </c:pt>
                <c:pt idx="8580">
                  <c:v>1688.1098189613599</c:v>
                </c:pt>
                <c:pt idx="8581">
                  <c:v>2479.05644693963</c:v>
                </c:pt>
                <c:pt idx="8582">
                  <c:v>2283.39884655778</c:v>
                </c:pt>
                <c:pt idx="8583">
                  <c:v>1709.75863755767</c:v>
                </c:pt>
                <c:pt idx="8584">
                  <c:v>2075.3120276064301</c:v>
                </c:pt>
                <c:pt idx="8585">
                  <c:v>1738.61552605781</c:v>
                </c:pt>
                <c:pt idx="8586">
                  <c:v>1479.8432681136201</c:v>
                </c:pt>
                <c:pt idx="8587">
                  <c:v>1154.53790614237</c:v>
                </c:pt>
                <c:pt idx="8588">
                  <c:v>65.685512860672006</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804.97277748609201</c:v>
                </c:pt>
                <c:pt idx="8604">
                  <c:v>1288.4309130014301</c:v>
                </c:pt>
                <c:pt idx="8605">
                  <c:v>1488.5519383993101</c:v>
                </c:pt>
                <c:pt idx="8606">
                  <c:v>1985.6161198684699</c:v>
                </c:pt>
                <c:pt idx="8607">
                  <c:v>1847.00783449854</c:v>
                </c:pt>
                <c:pt idx="8608">
                  <c:v>1745.85964344128</c:v>
                </c:pt>
                <c:pt idx="8609">
                  <c:v>1607.4118509960499</c:v>
                </c:pt>
                <c:pt idx="8610">
                  <c:v>1208.5458980497301</c:v>
                </c:pt>
                <c:pt idx="8611">
                  <c:v>904.72665372920198</c:v>
                </c:pt>
                <c:pt idx="8612">
                  <c:v>78.864389866119794</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227.047418027361</c:v>
                </c:pt>
                <c:pt idx="8627">
                  <c:v>1036.4176625798</c:v>
                </c:pt>
                <c:pt idx="8628">
                  <c:v>1336.3207883206101</c:v>
                </c:pt>
                <c:pt idx="8629">
                  <c:v>1466.81048145368</c:v>
                </c:pt>
                <c:pt idx="8630">
                  <c:v>2067.9620467636501</c:v>
                </c:pt>
                <c:pt idx="8631">
                  <c:v>2087.6106263924598</c:v>
                </c:pt>
                <c:pt idx="8632">
                  <c:v>1965.69541471564</c:v>
                </c:pt>
                <c:pt idx="8633">
                  <c:v>1627.54857141043</c:v>
                </c:pt>
                <c:pt idx="8634">
                  <c:v>1332.0904310466301</c:v>
                </c:pt>
                <c:pt idx="8635">
                  <c:v>856.33036745455502</c:v>
                </c:pt>
                <c:pt idx="8636">
                  <c:v>183.739474254258</c:v>
                </c:pt>
                <c:pt idx="8637">
                  <c:v>39.633050434808297</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711.95970943102702</c:v>
                </c:pt>
                <c:pt idx="8651">
                  <c:v>1393.12939664081</c:v>
                </c:pt>
                <c:pt idx="8652">
                  <c:v>1750.11563732583</c:v>
                </c:pt>
                <c:pt idx="8653">
                  <c:v>2112.0365485734901</c:v>
                </c:pt>
                <c:pt idx="8654">
                  <c:v>1981.59921230898</c:v>
                </c:pt>
                <c:pt idx="8655">
                  <c:v>1893.61154482506</c:v>
                </c:pt>
                <c:pt idx="8656">
                  <c:v>1823.7205991498899</c:v>
                </c:pt>
                <c:pt idx="8657">
                  <c:v>1594.12639917363</c:v>
                </c:pt>
                <c:pt idx="8658">
                  <c:v>1087.4112560096701</c:v>
                </c:pt>
                <c:pt idx="8659">
                  <c:v>1023.83029810161</c:v>
                </c:pt>
                <c:pt idx="8660">
                  <c:v>317.30433523333602</c:v>
                </c:pt>
                <c:pt idx="8661">
                  <c:v>179.85825087577501</c:v>
                </c:pt>
                <c:pt idx="8662">
                  <c:v>48.055684042520703</c:v>
                </c:pt>
                <c:pt idx="8663">
                  <c:v>0</c:v>
                </c:pt>
                <c:pt idx="8664">
                  <c:v>0</c:v>
                </c:pt>
                <c:pt idx="8665">
                  <c:v>0</c:v>
                </c:pt>
                <c:pt idx="8666">
                  <c:v>0</c:v>
                </c:pt>
                <c:pt idx="8667">
                  <c:v>0</c:v>
                </c:pt>
                <c:pt idx="8668">
                  <c:v>0</c:v>
                </c:pt>
                <c:pt idx="8669">
                  <c:v>0</c:v>
                </c:pt>
                <c:pt idx="8670">
                  <c:v>0</c:v>
                </c:pt>
                <c:pt idx="8671">
                  <c:v>0</c:v>
                </c:pt>
                <c:pt idx="8672">
                  <c:v>0</c:v>
                </c:pt>
                <c:pt idx="8673">
                  <c:v>47.014909875560498</c:v>
                </c:pt>
                <c:pt idx="8674">
                  <c:v>335.51536160055701</c:v>
                </c:pt>
                <c:pt idx="8675">
                  <c:v>783.58571641153299</c:v>
                </c:pt>
                <c:pt idx="8676">
                  <c:v>1122.55688213301</c:v>
                </c:pt>
                <c:pt idx="8677">
                  <c:v>1309.1702200790201</c:v>
                </c:pt>
                <c:pt idx="8678">
                  <c:v>1371.4803970057901</c:v>
                </c:pt>
                <c:pt idx="8679">
                  <c:v>1307.1936878174499</c:v>
                </c:pt>
                <c:pt idx="8680">
                  <c:v>1133.0705092073399</c:v>
                </c:pt>
                <c:pt idx="8681">
                  <c:v>893.83781097327301</c:v>
                </c:pt>
                <c:pt idx="8682">
                  <c:v>692.16744148824898</c:v>
                </c:pt>
                <c:pt idx="8683">
                  <c:v>529.21688713810897</c:v>
                </c:pt>
                <c:pt idx="8684">
                  <c:v>392.82748897112799</c:v>
                </c:pt>
                <c:pt idx="8685">
                  <c:v>274.18928704961502</c:v>
                </c:pt>
                <c:pt idx="8686">
                  <c:v>175.88911725587101</c:v>
                </c:pt>
                <c:pt idx="8687">
                  <c:v>81.152197548580901</c:v>
                </c:pt>
                <c:pt idx="8688">
                  <c:v>238.57192342922801</c:v>
                </c:pt>
                <c:pt idx="8689">
                  <c:v>62.690495023557503</c:v>
                </c:pt>
                <c:pt idx="8690">
                  <c:v>0</c:v>
                </c:pt>
                <c:pt idx="8691">
                  <c:v>0</c:v>
                </c:pt>
                <c:pt idx="8692">
                  <c:v>0</c:v>
                </c:pt>
                <c:pt idx="8693">
                  <c:v>0</c:v>
                </c:pt>
                <c:pt idx="8694">
                  <c:v>0</c:v>
                </c:pt>
                <c:pt idx="8695">
                  <c:v>0</c:v>
                </c:pt>
                <c:pt idx="8696">
                  <c:v>0</c:v>
                </c:pt>
                <c:pt idx="8697">
                  <c:v>0</c:v>
                </c:pt>
                <c:pt idx="8698">
                  <c:v>231.945926222802</c:v>
                </c:pt>
                <c:pt idx="8699">
                  <c:v>664.34253532286505</c:v>
                </c:pt>
                <c:pt idx="8700">
                  <c:v>936.44979492019297</c:v>
                </c:pt>
                <c:pt idx="8701">
                  <c:v>1514.2804854866099</c:v>
                </c:pt>
                <c:pt idx="8702">
                  <c:v>1619.9761559994599</c:v>
                </c:pt>
                <c:pt idx="8703">
                  <c:v>1593.61483860044</c:v>
                </c:pt>
                <c:pt idx="8704">
                  <c:v>1383.4293712446799</c:v>
                </c:pt>
                <c:pt idx="8705">
                  <c:v>1106.16872375818</c:v>
                </c:pt>
                <c:pt idx="8706">
                  <c:v>871.67001473881305</c:v>
                </c:pt>
                <c:pt idx="8707">
                  <c:v>682.98836446520704</c:v>
                </c:pt>
                <c:pt idx="8708">
                  <c:v>522.30866686264596</c:v>
                </c:pt>
                <c:pt idx="8709">
                  <c:v>379.08522739014398</c:v>
                </c:pt>
                <c:pt idx="8710">
                  <c:v>254.45059568104401</c:v>
                </c:pt>
                <c:pt idx="8711">
                  <c:v>143.235270358669</c:v>
                </c:pt>
                <c:pt idx="8712">
                  <c:v>44.316444639003002</c:v>
                </c:pt>
                <c:pt idx="8713">
                  <c:v>0</c:v>
                </c:pt>
                <c:pt idx="8714">
                  <c:v>0</c:v>
                </c:pt>
                <c:pt idx="8715">
                  <c:v>0</c:v>
                </c:pt>
                <c:pt idx="8716">
                  <c:v>0</c:v>
                </c:pt>
                <c:pt idx="8717">
                  <c:v>0</c:v>
                </c:pt>
                <c:pt idx="8718">
                  <c:v>0</c:v>
                </c:pt>
                <c:pt idx="8719">
                  <c:v>0</c:v>
                </c:pt>
                <c:pt idx="8720">
                  <c:v>0</c:v>
                </c:pt>
                <c:pt idx="8721">
                  <c:v>445.17256043111701</c:v>
                </c:pt>
                <c:pt idx="8722">
                  <c:v>1277.01979640328</c:v>
                </c:pt>
                <c:pt idx="8723">
                  <c:v>1848.6130171959201</c:v>
                </c:pt>
                <c:pt idx="8724">
                  <c:v>2268.4987425682598</c:v>
                </c:pt>
                <c:pt idx="8725">
                  <c:v>3172.44183991111</c:v>
                </c:pt>
                <c:pt idx="8726">
                  <c:v>2967.7951204454398</c:v>
                </c:pt>
                <c:pt idx="8727">
                  <c:v>2993.2404325600201</c:v>
                </c:pt>
                <c:pt idx="8728">
                  <c:v>2708.03462501494</c:v>
                </c:pt>
                <c:pt idx="8729">
                  <c:v>2306.8940945529198</c:v>
                </c:pt>
                <c:pt idx="8730">
                  <c:v>1985.5544184452301</c:v>
                </c:pt>
                <c:pt idx="8731">
                  <c:v>1433.81445679691</c:v>
                </c:pt>
                <c:pt idx="8732">
                  <c:v>685.66485654655503</c:v>
                </c:pt>
                <c:pt idx="8733">
                  <c:v>480.89645121052899</c:v>
                </c:pt>
                <c:pt idx="8734">
                  <c:v>313.69993165730801</c:v>
                </c:pt>
                <c:pt idx="8735">
                  <c:v>49.365137860946703</c:v>
                </c:pt>
                <c:pt idx="8736">
                  <c:v>0</c:v>
                </c:pt>
                <c:pt idx="8737">
                  <c:v>0</c:v>
                </c:pt>
                <c:pt idx="8738">
                  <c:v>0</c:v>
                </c:pt>
                <c:pt idx="8739">
                  <c:v>0</c:v>
                </c:pt>
                <c:pt idx="8740">
                  <c:v>0</c:v>
                </c:pt>
                <c:pt idx="8741">
                  <c:v>0</c:v>
                </c:pt>
                <c:pt idx="8742">
                  <c:v>0</c:v>
                </c:pt>
                <c:pt idx="8743">
                  <c:v>0</c:v>
                </c:pt>
                <c:pt idx="8744">
                  <c:v>0</c:v>
                </c:pt>
                <c:pt idx="8745">
                  <c:v>555.72342359550601</c:v>
                </c:pt>
                <c:pt idx="8746">
                  <c:v>1181.7194643845201</c:v>
                </c:pt>
                <c:pt idx="8747">
                  <c:v>1698.23150937178</c:v>
                </c:pt>
                <c:pt idx="8748">
                  <c:v>2097.6650168521301</c:v>
                </c:pt>
                <c:pt idx="8749">
                  <c:v>2452.3316001502399</c:v>
                </c:pt>
                <c:pt idx="8750">
                  <c:v>2900.7553605514699</c:v>
                </c:pt>
                <c:pt idx="8751">
                  <c:v>3067.9626008575401</c:v>
                </c:pt>
                <c:pt idx="8752">
                  <c:v>2663.4000408489101</c:v>
                </c:pt>
                <c:pt idx="8753">
                  <c:v>2370.9043797228501</c:v>
                </c:pt>
                <c:pt idx="8754">
                  <c:v>1945.3581571500599</c:v>
                </c:pt>
                <c:pt idx="8755">
                  <c:v>1394.7462586358499</c:v>
                </c:pt>
                <c:pt idx="8756">
                  <c:v>652.58509034008</c:v>
                </c:pt>
                <c:pt idx="8757">
                  <c:v>452.09484714143701</c:v>
                </c:pt>
                <c:pt idx="8758">
                  <c:v>205.60593461361501</c:v>
                </c:pt>
                <c:pt idx="8759">
                  <c:v>7090.6977118612904</c:v>
                </c:pt>
                <c:pt idx="8760">
                  <c:v>8559.0397152548503</c:v>
                </c:pt>
                <c:pt idx="8761">
                  <c:v>0</c:v>
                </c:pt>
              </c:numCache>
            </c:numRef>
          </c:yVal>
          <c:smooth val="0"/>
          <c:extLst>
            <c:ext xmlns:c16="http://schemas.microsoft.com/office/drawing/2014/chart" uri="{C3380CC4-5D6E-409C-BE32-E72D297353CC}">
              <c16:uniqueId val="{00000001-632B-4BDB-AC36-8F7E450ED6EB}"/>
            </c:ext>
          </c:extLst>
        </c:ser>
        <c:dLbls>
          <c:showLegendKey val="0"/>
          <c:showVal val="0"/>
          <c:showCatName val="0"/>
          <c:showSerName val="0"/>
          <c:showPercent val="0"/>
          <c:showBubbleSize val="0"/>
        </c:dLbls>
        <c:axId val="1327686928"/>
        <c:axId val="1331076336"/>
      </c:scatterChart>
      <c:valAx>
        <c:axId val="132768692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r>
                  <a:rPr lang="en-IN"/>
                  <a:t>Outdoor Dry Bulb Temperature(°C)</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crossAx val="1331076336"/>
        <c:crosses val="autoZero"/>
        <c:crossBetween val="midCat"/>
      </c:valAx>
      <c:valAx>
        <c:axId val="1331076336"/>
        <c:scaling>
          <c:orientation val="minMax"/>
          <c:max val="1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r>
                  <a:rPr lang="en-IN"/>
                  <a:t>Cooling Loads(W)</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crossAx val="1327686928"/>
        <c:crosses val="autoZero"/>
        <c:crossBetween val="midCat"/>
      </c:valAx>
      <c:spPr>
        <a:noFill/>
        <a:ln>
          <a:solidFill>
            <a:schemeClr val="bg2"/>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anrope" pitchFamily="2" charset="0"/>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latin typeface="Manrope" pitchFamily="2"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anrope" pitchFamily="2" charset="0"/>
                <a:ea typeface="+mn-ea"/>
                <a:cs typeface="+mn-cs"/>
              </a:defRPr>
            </a:pPr>
            <a:r>
              <a:rPr lang="en-IN"/>
              <a:t> Fully AC vs. Mixed Mode : Hot &amp; Dry</a:t>
            </a:r>
          </a:p>
        </c:rich>
      </c:tx>
      <c:layout>
        <c:manualLayout>
          <c:xMode val="edge"/>
          <c:yMode val="edge"/>
          <c:x val="0.26257323859365944"/>
          <c:y val="2.9366487373878265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anrope" pitchFamily="2" charset="0"/>
              <a:ea typeface="+mn-ea"/>
              <a:cs typeface="+mn-cs"/>
            </a:defRPr>
          </a:pPr>
          <a:endParaRPr lang="en-US"/>
        </a:p>
      </c:txPr>
    </c:title>
    <c:autoTitleDeleted val="0"/>
    <c:plotArea>
      <c:layout>
        <c:manualLayout>
          <c:layoutTarget val="inner"/>
          <c:xMode val="edge"/>
          <c:yMode val="edge"/>
          <c:x val="0.16836818325741101"/>
          <c:y val="0.16503229457136701"/>
          <c:w val="0.76572368287344683"/>
          <c:h val="0.53058090992495199"/>
        </c:manualLayout>
      </c:layout>
      <c:scatterChart>
        <c:scatterStyle val="lineMarker"/>
        <c:varyColors val="0"/>
        <c:ser>
          <c:idx val="1"/>
          <c:order val="0"/>
          <c:tx>
            <c:strRef>
              <c:f>'FInal MM For ICARB_ ABAD'!$R$1</c:f>
              <c:strCache>
                <c:ptCount val="1"/>
                <c:pt idx="0">
                  <c:v>Zone VRF Air  Cooling Load  (W)- Fully AC</c:v>
                </c:pt>
              </c:strCache>
            </c:strRef>
          </c:tx>
          <c:spPr>
            <a:ln w="25400" cap="rnd">
              <a:noFill/>
              <a:round/>
            </a:ln>
            <a:effectLst/>
          </c:spPr>
          <c:marker>
            <c:symbol val="circle"/>
            <c:size val="5"/>
            <c:spPr>
              <a:solidFill>
                <a:schemeClr val="accent5">
                  <a:tint val="77000"/>
                </a:schemeClr>
              </a:solidFill>
              <a:ln w="9525">
                <a:solidFill>
                  <a:schemeClr val="accent5">
                    <a:tint val="77000"/>
                  </a:schemeClr>
                </a:solidFill>
              </a:ln>
              <a:effectLst/>
            </c:spPr>
          </c:marker>
          <c:xVal>
            <c:numRef>
              <c:f>'FInal MM For ICARB_ ABAD'!$Q$3:$Q$8764</c:f>
              <c:numCache>
                <c:formatCode>General</c:formatCode>
                <c:ptCount val="8762"/>
                <c:pt idx="0">
                  <c:v>14.074999999999999</c:v>
                </c:pt>
                <c:pt idx="1">
                  <c:v>13.55</c:v>
                </c:pt>
                <c:pt idx="2">
                  <c:v>13.125</c:v>
                </c:pt>
                <c:pt idx="3">
                  <c:v>12.4</c:v>
                </c:pt>
                <c:pt idx="4">
                  <c:v>11.6</c:v>
                </c:pt>
                <c:pt idx="5">
                  <c:v>10.8</c:v>
                </c:pt>
                <c:pt idx="6">
                  <c:v>10.975</c:v>
                </c:pt>
                <c:pt idx="7">
                  <c:v>11.4</c:v>
                </c:pt>
                <c:pt idx="8">
                  <c:v>11.875</c:v>
                </c:pt>
                <c:pt idx="9">
                  <c:v>14.324999999999999</c:v>
                </c:pt>
                <c:pt idx="10">
                  <c:v>17.5</c:v>
                </c:pt>
                <c:pt idx="11">
                  <c:v>20.625</c:v>
                </c:pt>
                <c:pt idx="12">
                  <c:v>21.774999999999999</c:v>
                </c:pt>
                <c:pt idx="13">
                  <c:v>22.35</c:v>
                </c:pt>
                <c:pt idx="14">
                  <c:v>22.875</c:v>
                </c:pt>
                <c:pt idx="15">
                  <c:v>22.7</c:v>
                </c:pt>
                <c:pt idx="16">
                  <c:v>22.3</c:v>
                </c:pt>
                <c:pt idx="17">
                  <c:v>21.9</c:v>
                </c:pt>
                <c:pt idx="18">
                  <c:v>20.375</c:v>
                </c:pt>
                <c:pt idx="19">
                  <c:v>18.399999999999999</c:v>
                </c:pt>
                <c:pt idx="20">
                  <c:v>16.475000000000001</c:v>
                </c:pt>
                <c:pt idx="21">
                  <c:v>15.775</c:v>
                </c:pt>
                <c:pt idx="22">
                  <c:v>15.55</c:v>
                </c:pt>
                <c:pt idx="23">
                  <c:v>15.275</c:v>
                </c:pt>
                <c:pt idx="24">
                  <c:v>14.375</c:v>
                </c:pt>
                <c:pt idx="25">
                  <c:v>13.35</c:v>
                </c:pt>
                <c:pt idx="26">
                  <c:v>12.275</c:v>
                </c:pt>
                <c:pt idx="27">
                  <c:v>11.324999999999999</c:v>
                </c:pt>
                <c:pt idx="28">
                  <c:v>10.35</c:v>
                </c:pt>
                <c:pt idx="29">
                  <c:v>9.4250000000000007</c:v>
                </c:pt>
                <c:pt idx="30">
                  <c:v>9.7249999999999996</c:v>
                </c:pt>
                <c:pt idx="31">
                  <c:v>10.5</c:v>
                </c:pt>
                <c:pt idx="32">
                  <c:v>11.225</c:v>
                </c:pt>
                <c:pt idx="33">
                  <c:v>12.975</c:v>
                </c:pt>
                <c:pt idx="34">
                  <c:v>15.074999999999999</c:v>
                </c:pt>
                <c:pt idx="35">
                  <c:v>17.175000000000001</c:v>
                </c:pt>
                <c:pt idx="36">
                  <c:v>19.274999999999999</c:v>
                </c:pt>
                <c:pt idx="37">
                  <c:v>21.375</c:v>
                </c:pt>
                <c:pt idx="38">
                  <c:v>23.475000000000001</c:v>
                </c:pt>
                <c:pt idx="39">
                  <c:v>23.774999999999999</c:v>
                </c:pt>
                <c:pt idx="40">
                  <c:v>23.4</c:v>
                </c:pt>
                <c:pt idx="41">
                  <c:v>23.074999999999999</c:v>
                </c:pt>
                <c:pt idx="42">
                  <c:v>21.574999999999999</c:v>
                </c:pt>
                <c:pt idx="43">
                  <c:v>19.600000000000001</c:v>
                </c:pt>
                <c:pt idx="44">
                  <c:v>17.675000000000001</c:v>
                </c:pt>
                <c:pt idx="45">
                  <c:v>16.375</c:v>
                </c:pt>
                <c:pt idx="46">
                  <c:v>15.35</c:v>
                </c:pt>
                <c:pt idx="47">
                  <c:v>14.275</c:v>
                </c:pt>
                <c:pt idx="48">
                  <c:v>13.4</c:v>
                </c:pt>
                <c:pt idx="49">
                  <c:v>12.6</c:v>
                </c:pt>
                <c:pt idx="50">
                  <c:v>11.8</c:v>
                </c:pt>
                <c:pt idx="51">
                  <c:v>11.525</c:v>
                </c:pt>
                <c:pt idx="52">
                  <c:v>11.35</c:v>
                </c:pt>
                <c:pt idx="53">
                  <c:v>11.225</c:v>
                </c:pt>
                <c:pt idx="54">
                  <c:v>12.025</c:v>
                </c:pt>
                <c:pt idx="55">
                  <c:v>13.05</c:v>
                </c:pt>
                <c:pt idx="56">
                  <c:v>14.125</c:v>
                </c:pt>
                <c:pt idx="57">
                  <c:v>16.125</c:v>
                </c:pt>
                <c:pt idx="58">
                  <c:v>18.5</c:v>
                </c:pt>
                <c:pt idx="59">
                  <c:v>20.824999999999999</c:v>
                </c:pt>
                <c:pt idx="60">
                  <c:v>22.524999999999999</c:v>
                </c:pt>
                <c:pt idx="61">
                  <c:v>23.95</c:v>
                </c:pt>
                <c:pt idx="62">
                  <c:v>25.425000000000001</c:v>
                </c:pt>
                <c:pt idx="63">
                  <c:v>25.35</c:v>
                </c:pt>
                <c:pt idx="64">
                  <c:v>24.75</c:v>
                </c:pt>
                <c:pt idx="65">
                  <c:v>24.225000000000001</c:v>
                </c:pt>
                <c:pt idx="66">
                  <c:v>22.6</c:v>
                </c:pt>
                <c:pt idx="67">
                  <c:v>20.524999999999999</c:v>
                </c:pt>
                <c:pt idx="68">
                  <c:v>18.5</c:v>
                </c:pt>
                <c:pt idx="69">
                  <c:v>17.324999999999999</c:v>
                </c:pt>
                <c:pt idx="70">
                  <c:v>16.5</c:v>
                </c:pt>
                <c:pt idx="71">
                  <c:v>15.625</c:v>
                </c:pt>
                <c:pt idx="72">
                  <c:v>15.025</c:v>
                </c:pt>
                <c:pt idx="73">
                  <c:v>14.6</c:v>
                </c:pt>
                <c:pt idx="74">
                  <c:v>14.125</c:v>
                </c:pt>
                <c:pt idx="75">
                  <c:v>13.625</c:v>
                </c:pt>
                <c:pt idx="76">
                  <c:v>13.2</c:v>
                </c:pt>
                <c:pt idx="77">
                  <c:v>12.725</c:v>
                </c:pt>
                <c:pt idx="78">
                  <c:v>12.675000000000001</c:v>
                </c:pt>
                <c:pt idx="79">
                  <c:v>12.85</c:v>
                </c:pt>
                <c:pt idx="80">
                  <c:v>12.975</c:v>
                </c:pt>
                <c:pt idx="81">
                  <c:v>15.175000000000001</c:v>
                </c:pt>
                <c:pt idx="82">
                  <c:v>18.149999999999999</c:v>
                </c:pt>
                <c:pt idx="83">
                  <c:v>21.074999999999999</c:v>
                </c:pt>
                <c:pt idx="84">
                  <c:v>22.85</c:v>
                </c:pt>
                <c:pt idx="85">
                  <c:v>24.25</c:v>
                </c:pt>
                <c:pt idx="86">
                  <c:v>25.65</c:v>
                </c:pt>
                <c:pt idx="87">
                  <c:v>25.85</c:v>
                </c:pt>
                <c:pt idx="88">
                  <c:v>25.65</c:v>
                </c:pt>
                <c:pt idx="89">
                  <c:v>25.45</c:v>
                </c:pt>
                <c:pt idx="90">
                  <c:v>24.274999999999999</c:v>
                </c:pt>
                <c:pt idx="91">
                  <c:v>22.7</c:v>
                </c:pt>
                <c:pt idx="92">
                  <c:v>21.175000000000001</c:v>
                </c:pt>
                <c:pt idx="93">
                  <c:v>19.824999999999999</c:v>
                </c:pt>
                <c:pt idx="94">
                  <c:v>18.600000000000001</c:v>
                </c:pt>
                <c:pt idx="95">
                  <c:v>17.324999999999999</c:v>
                </c:pt>
                <c:pt idx="96">
                  <c:v>16.475000000000001</c:v>
                </c:pt>
                <c:pt idx="97">
                  <c:v>15.85</c:v>
                </c:pt>
                <c:pt idx="98">
                  <c:v>15.175000000000001</c:v>
                </c:pt>
                <c:pt idx="99">
                  <c:v>14.85</c:v>
                </c:pt>
                <c:pt idx="100">
                  <c:v>14.65</c:v>
                </c:pt>
                <c:pt idx="101">
                  <c:v>14.45</c:v>
                </c:pt>
                <c:pt idx="102">
                  <c:v>15.6</c:v>
                </c:pt>
                <c:pt idx="103">
                  <c:v>17.2</c:v>
                </c:pt>
                <c:pt idx="104">
                  <c:v>18.8</c:v>
                </c:pt>
                <c:pt idx="105">
                  <c:v>20.399999999999999</c:v>
                </c:pt>
                <c:pt idx="106">
                  <c:v>22</c:v>
                </c:pt>
                <c:pt idx="107">
                  <c:v>23.6</c:v>
                </c:pt>
                <c:pt idx="108">
                  <c:v>24.375</c:v>
                </c:pt>
                <c:pt idx="109">
                  <c:v>24.8</c:v>
                </c:pt>
                <c:pt idx="110">
                  <c:v>25.274999999999999</c:v>
                </c:pt>
                <c:pt idx="111">
                  <c:v>25.25</c:v>
                </c:pt>
                <c:pt idx="112">
                  <c:v>25.05</c:v>
                </c:pt>
                <c:pt idx="113">
                  <c:v>24.85</c:v>
                </c:pt>
                <c:pt idx="114">
                  <c:v>23.6</c:v>
                </c:pt>
                <c:pt idx="115">
                  <c:v>22</c:v>
                </c:pt>
                <c:pt idx="116">
                  <c:v>20.399999999999999</c:v>
                </c:pt>
                <c:pt idx="117">
                  <c:v>19.475000000000001</c:v>
                </c:pt>
                <c:pt idx="118">
                  <c:v>18.850000000000001</c:v>
                </c:pt>
                <c:pt idx="119">
                  <c:v>18.175000000000001</c:v>
                </c:pt>
                <c:pt idx="120">
                  <c:v>17.475000000000001</c:v>
                </c:pt>
                <c:pt idx="121">
                  <c:v>16.850000000000001</c:v>
                </c:pt>
                <c:pt idx="122">
                  <c:v>16.175000000000001</c:v>
                </c:pt>
                <c:pt idx="123">
                  <c:v>15.025</c:v>
                </c:pt>
                <c:pt idx="124">
                  <c:v>13.65</c:v>
                </c:pt>
                <c:pt idx="125">
                  <c:v>12.324999999999999</c:v>
                </c:pt>
                <c:pt idx="126">
                  <c:v>12.375</c:v>
                </c:pt>
                <c:pt idx="127">
                  <c:v>12.8</c:v>
                </c:pt>
                <c:pt idx="128">
                  <c:v>13.275</c:v>
                </c:pt>
                <c:pt idx="129">
                  <c:v>15.725</c:v>
                </c:pt>
                <c:pt idx="130">
                  <c:v>18.75</c:v>
                </c:pt>
                <c:pt idx="131">
                  <c:v>21.824999999999999</c:v>
                </c:pt>
                <c:pt idx="132">
                  <c:v>23.2</c:v>
                </c:pt>
                <c:pt idx="133">
                  <c:v>24</c:v>
                </c:pt>
                <c:pt idx="134">
                  <c:v>24.8</c:v>
                </c:pt>
                <c:pt idx="135">
                  <c:v>24.774999999999999</c:v>
                </c:pt>
                <c:pt idx="136">
                  <c:v>24.4</c:v>
                </c:pt>
                <c:pt idx="137">
                  <c:v>24.074999999999999</c:v>
                </c:pt>
                <c:pt idx="138">
                  <c:v>22.95</c:v>
                </c:pt>
                <c:pt idx="139">
                  <c:v>21.475000000000001</c:v>
                </c:pt>
                <c:pt idx="140">
                  <c:v>20.05</c:v>
                </c:pt>
                <c:pt idx="141">
                  <c:v>18.649999999999999</c:v>
                </c:pt>
                <c:pt idx="142">
                  <c:v>17.175000000000001</c:v>
                </c:pt>
                <c:pt idx="143">
                  <c:v>15.75</c:v>
                </c:pt>
                <c:pt idx="144">
                  <c:v>15.175000000000001</c:v>
                </c:pt>
                <c:pt idx="145">
                  <c:v>14.8</c:v>
                </c:pt>
                <c:pt idx="146">
                  <c:v>14.475</c:v>
                </c:pt>
                <c:pt idx="147">
                  <c:v>14.025</c:v>
                </c:pt>
                <c:pt idx="148">
                  <c:v>13.45</c:v>
                </c:pt>
                <c:pt idx="149">
                  <c:v>12.925000000000001</c:v>
                </c:pt>
                <c:pt idx="150">
                  <c:v>13.1</c:v>
                </c:pt>
                <c:pt idx="151">
                  <c:v>13.5</c:v>
                </c:pt>
                <c:pt idx="152">
                  <c:v>13.9</c:v>
                </c:pt>
                <c:pt idx="153">
                  <c:v>16.100000000000001</c:v>
                </c:pt>
                <c:pt idx="154">
                  <c:v>18.899999999999999</c:v>
                </c:pt>
                <c:pt idx="155">
                  <c:v>21.7</c:v>
                </c:pt>
                <c:pt idx="156">
                  <c:v>23.074999999999999</c:v>
                </c:pt>
                <c:pt idx="157">
                  <c:v>23.9</c:v>
                </c:pt>
                <c:pt idx="158">
                  <c:v>24.774999999999999</c:v>
                </c:pt>
                <c:pt idx="159">
                  <c:v>24.85</c:v>
                </c:pt>
                <c:pt idx="160">
                  <c:v>24.65</c:v>
                </c:pt>
                <c:pt idx="161">
                  <c:v>24.45</c:v>
                </c:pt>
                <c:pt idx="162">
                  <c:v>23.2</c:v>
                </c:pt>
                <c:pt idx="163">
                  <c:v>21.6</c:v>
                </c:pt>
                <c:pt idx="164">
                  <c:v>20</c:v>
                </c:pt>
                <c:pt idx="165">
                  <c:v>19</c:v>
                </c:pt>
                <c:pt idx="166">
                  <c:v>18.2</c:v>
                </c:pt>
                <c:pt idx="167">
                  <c:v>17.399999999999999</c:v>
                </c:pt>
                <c:pt idx="168">
                  <c:v>16.75</c:v>
                </c:pt>
                <c:pt idx="169">
                  <c:v>16.149999999999999</c:v>
                </c:pt>
                <c:pt idx="170">
                  <c:v>15.55</c:v>
                </c:pt>
                <c:pt idx="171">
                  <c:v>14.5</c:v>
                </c:pt>
                <c:pt idx="172">
                  <c:v>13.3</c:v>
                </c:pt>
                <c:pt idx="173">
                  <c:v>12.1</c:v>
                </c:pt>
                <c:pt idx="174">
                  <c:v>13.074999999999999</c:v>
                </c:pt>
                <c:pt idx="175">
                  <c:v>14.775</c:v>
                </c:pt>
                <c:pt idx="176">
                  <c:v>16.475000000000001</c:v>
                </c:pt>
                <c:pt idx="177">
                  <c:v>18.175000000000001</c:v>
                </c:pt>
                <c:pt idx="178">
                  <c:v>19.875</c:v>
                </c:pt>
                <c:pt idx="179">
                  <c:v>21.574999999999999</c:v>
                </c:pt>
                <c:pt idx="180">
                  <c:v>22.45</c:v>
                </c:pt>
                <c:pt idx="181">
                  <c:v>23.05</c:v>
                </c:pt>
                <c:pt idx="182">
                  <c:v>23.65</c:v>
                </c:pt>
                <c:pt idx="183">
                  <c:v>23.725000000000001</c:v>
                </c:pt>
                <c:pt idx="184">
                  <c:v>23.55</c:v>
                </c:pt>
                <c:pt idx="185">
                  <c:v>23.425000000000001</c:v>
                </c:pt>
                <c:pt idx="186">
                  <c:v>22.574999999999999</c:v>
                </c:pt>
                <c:pt idx="187">
                  <c:v>21.4</c:v>
                </c:pt>
                <c:pt idx="188">
                  <c:v>20.274999999999999</c:v>
                </c:pt>
                <c:pt idx="189">
                  <c:v>19.25</c:v>
                </c:pt>
                <c:pt idx="190">
                  <c:v>18.25</c:v>
                </c:pt>
                <c:pt idx="191">
                  <c:v>17.25</c:v>
                </c:pt>
                <c:pt idx="192">
                  <c:v>16.625</c:v>
                </c:pt>
                <c:pt idx="193">
                  <c:v>16.05</c:v>
                </c:pt>
                <c:pt idx="194">
                  <c:v>15.525</c:v>
                </c:pt>
                <c:pt idx="195">
                  <c:v>15.025</c:v>
                </c:pt>
                <c:pt idx="196">
                  <c:v>14.45</c:v>
                </c:pt>
                <c:pt idx="197">
                  <c:v>13.925000000000001</c:v>
                </c:pt>
                <c:pt idx="198">
                  <c:v>13.574999999999999</c:v>
                </c:pt>
                <c:pt idx="199">
                  <c:v>13.35</c:v>
                </c:pt>
                <c:pt idx="200">
                  <c:v>13.074999999999999</c:v>
                </c:pt>
                <c:pt idx="201">
                  <c:v>15.475</c:v>
                </c:pt>
                <c:pt idx="202">
                  <c:v>18.7</c:v>
                </c:pt>
                <c:pt idx="203">
                  <c:v>21.975000000000001</c:v>
                </c:pt>
                <c:pt idx="204">
                  <c:v>23.4</c:v>
                </c:pt>
                <c:pt idx="205">
                  <c:v>24.2</c:v>
                </c:pt>
                <c:pt idx="206">
                  <c:v>25</c:v>
                </c:pt>
                <c:pt idx="207">
                  <c:v>25.125</c:v>
                </c:pt>
                <c:pt idx="208">
                  <c:v>25.1</c:v>
                </c:pt>
                <c:pt idx="209">
                  <c:v>25.024999999999999</c:v>
                </c:pt>
                <c:pt idx="210">
                  <c:v>24.024999999999999</c:v>
                </c:pt>
                <c:pt idx="211">
                  <c:v>22.65</c:v>
                </c:pt>
                <c:pt idx="212">
                  <c:v>21.324999999999999</c:v>
                </c:pt>
                <c:pt idx="213">
                  <c:v>20.024999999999999</c:v>
                </c:pt>
                <c:pt idx="214">
                  <c:v>18.649999999999999</c:v>
                </c:pt>
                <c:pt idx="215">
                  <c:v>17.324999999999999</c:v>
                </c:pt>
                <c:pt idx="216">
                  <c:v>16.7</c:v>
                </c:pt>
                <c:pt idx="217">
                  <c:v>16.3</c:v>
                </c:pt>
                <c:pt idx="218">
                  <c:v>15.9</c:v>
                </c:pt>
                <c:pt idx="219">
                  <c:v>15.2</c:v>
                </c:pt>
                <c:pt idx="220">
                  <c:v>14.4</c:v>
                </c:pt>
                <c:pt idx="221">
                  <c:v>13.6</c:v>
                </c:pt>
                <c:pt idx="222">
                  <c:v>13.4</c:v>
                </c:pt>
                <c:pt idx="223">
                  <c:v>13.4</c:v>
                </c:pt>
                <c:pt idx="224">
                  <c:v>13.475</c:v>
                </c:pt>
                <c:pt idx="225">
                  <c:v>16.125</c:v>
                </c:pt>
                <c:pt idx="226">
                  <c:v>19.55</c:v>
                </c:pt>
                <c:pt idx="227">
                  <c:v>23.024999999999999</c:v>
                </c:pt>
                <c:pt idx="228">
                  <c:v>24.725000000000001</c:v>
                </c:pt>
                <c:pt idx="229">
                  <c:v>25.75</c:v>
                </c:pt>
                <c:pt idx="230">
                  <c:v>26.75</c:v>
                </c:pt>
                <c:pt idx="231">
                  <c:v>26.625</c:v>
                </c:pt>
                <c:pt idx="232">
                  <c:v>26.05</c:v>
                </c:pt>
                <c:pt idx="233">
                  <c:v>25.524999999999999</c:v>
                </c:pt>
                <c:pt idx="234">
                  <c:v>24.125</c:v>
                </c:pt>
                <c:pt idx="235">
                  <c:v>22.5</c:v>
                </c:pt>
                <c:pt idx="236">
                  <c:v>20.824999999999999</c:v>
                </c:pt>
                <c:pt idx="237">
                  <c:v>19.574999999999999</c:v>
                </c:pt>
                <c:pt idx="238">
                  <c:v>18.399999999999999</c:v>
                </c:pt>
                <c:pt idx="239">
                  <c:v>17.274999999999999</c:v>
                </c:pt>
                <c:pt idx="240">
                  <c:v>16.399999999999999</c:v>
                </c:pt>
                <c:pt idx="241">
                  <c:v>15.675000000000001</c:v>
                </c:pt>
                <c:pt idx="242">
                  <c:v>14.9</c:v>
                </c:pt>
                <c:pt idx="243">
                  <c:v>14.1</c:v>
                </c:pt>
                <c:pt idx="244">
                  <c:v>13.375</c:v>
                </c:pt>
                <c:pt idx="245">
                  <c:v>12.6</c:v>
                </c:pt>
                <c:pt idx="246">
                  <c:v>12.475</c:v>
                </c:pt>
                <c:pt idx="247">
                  <c:v>12.65</c:v>
                </c:pt>
                <c:pt idx="248">
                  <c:v>12.775</c:v>
                </c:pt>
                <c:pt idx="249">
                  <c:v>15.425000000000001</c:v>
                </c:pt>
                <c:pt idx="250">
                  <c:v>19</c:v>
                </c:pt>
                <c:pt idx="251">
                  <c:v>22.524999999999999</c:v>
                </c:pt>
                <c:pt idx="252">
                  <c:v>24.225000000000001</c:v>
                </c:pt>
                <c:pt idx="253">
                  <c:v>25.25</c:v>
                </c:pt>
                <c:pt idx="254">
                  <c:v>26.324999999999999</c:v>
                </c:pt>
                <c:pt idx="255">
                  <c:v>26.3</c:v>
                </c:pt>
                <c:pt idx="256">
                  <c:v>25.9</c:v>
                </c:pt>
                <c:pt idx="257">
                  <c:v>25.5</c:v>
                </c:pt>
                <c:pt idx="258">
                  <c:v>24.35</c:v>
                </c:pt>
                <c:pt idx="259">
                  <c:v>22.95</c:v>
                </c:pt>
                <c:pt idx="260">
                  <c:v>21.55</c:v>
                </c:pt>
                <c:pt idx="261">
                  <c:v>20.074999999999999</c:v>
                </c:pt>
                <c:pt idx="262">
                  <c:v>18.5</c:v>
                </c:pt>
                <c:pt idx="263">
                  <c:v>16.975000000000001</c:v>
                </c:pt>
                <c:pt idx="264">
                  <c:v>16.3</c:v>
                </c:pt>
                <c:pt idx="265">
                  <c:v>15.9</c:v>
                </c:pt>
                <c:pt idx="266">
                  <c:v>15.5</c:v>
                </c:pt>
                <c:pt idx="267">
                  <c:v>14.65</c:v>
                </c:pt>
                <c:pt idx="268">
                  <c:v>13.65</c:v>
                </c:pt>
                <c:pt idx="269">
                  <c:v>12.65</c:v>
                </c:pt>
                <c:pt idx="270">
                  <c:v>12.324999999999999</c:v>
                </c:pt>
                <c:pt idx="271">
                  <c:v>12.15</c:v>
                </c:pt>
                <c:pt idx="272">
                  <c:v>12.025</c:v>
                </c:pt>
                <c:pt idx="273">
                  <c:v>14.925000000000001</c:v>
                </c:pt>
                <c:pt idx="274">
                  <c:v>18.75</c:v>
                </c:pt>
                <c:pt idx="275">
                  <c:v>22.625</c:v>
                </c:pt>
                <c:pt idx="276">
                  <c:v>24.274999999999999</c:v>
                </c:pt>
                <c:pt idx="277">
                  <c:v>25.25</c:v>
                </c:pt>
                <c:pt idx="278">
                  <c:v>26.175000000000001</c:v>
                </c:pt>
                <c:pt idx="279">
                  <c:v>26.175000000000001</c:v>
                </c:pt>
                <c:pt idx="280">
                  <c:v>25.95</c:v>
                </c:pt>
                <c:pt idx="281">
                  <c:v>25.675000000000001</c:v>
                </c:pt>
                <c:pt idx="282">
                  <c:v>24.4</c:v>
                </c:pt>
                <c:pt idx="283">
                  <c:v>22.8</c:v>
                </c:pt>
                <c:pt idx="284">
                  <c:v>21.2</c:v>
                </c:pt>
                <c:pt idx="285">
                  <c:v>19.824999999999999</c:v>
                </c:pt>
                <c:pt idx="286">
                  <c:v>18.600000000000001</c:v>
                </c:pt>
                <c:pt idx="287">
                  <c:v>17.324999999999999</c:v>
                </c:pt>
                <c:pt idx="288">
                  <c:v>16.55</c:v>
                </c:pt>
                <c:pt idx="289">
                  <c:v>15.95</c:v>
                </c:pt>
                <c:pt idx="290">
                  <c:v>15.35</c:v>
                </c:pt>
                <c:pt idx="291">
                  <c:v>15.05</c:v>
                </c:pt>
                <c:pt idx="292">
                  <c:v>14.85</c:v>
                </c:pt>
                <c:pt idx="293">
                  <c:v>14.65</c:v>
                </c:pt>
                <c:pt idx="294">
                  <c:v>14.75</c:v>
                </c:pt>
                <c:pt idx="295">
                  <c:v>14.95</c:v>
                </c:pt>
                <c:pt idx="296">
                  <c:v>15.15</c:v>
                </c:pt>
                <c:pt idx="297">
                  <c:v>17.375</c:v>
                </c:pt>
                <c:pt idx="298">
                  <c:v>20.2</c:v>
                </c:pt>
                <c:pt idx="299">
                  <c:v>23.074999999999999</c:v>
                </c:pt>
                <c:pt idx="300">
                  <c:v>24.625</c:v>
                </c:pt>
                <c:pt idx="301">
                  <c:v>25.65</c:v>
                </c:pt>
                <c:pt idx="302">
                  <c:v>26.725000000000001</c:v>
                </c:pt>
                <c:pt idx="303">
                  <c:v>26.774999999999999</c:v>
                </c:pt>
                <c:pt idx="304">
                  <c:v>26.4</c:v>
                </c:pt>
                <c:pt idx="305">
                  <c:v>26.074999999999999</c:v>
                </c:pt>
                <c:pt idx="306">
                  <c:v>24.574999999999999</c:v>
                </c:pt>
                <c:pt idx="307">
                  <c:v>22.6</c:v>
                </c:pt>
                <c:pt idx="308">
                  <c:v>20.675000000000001</c:v>
                </c:pt>
                <c:pt idx="309">
                  <c:v>19.524999999999999</c:v>
                </c:pt>
                <c:pt idx="310">
                  <c:v>18.55</c:v>
                </c:pt>
                <c:pt idx="311">
                  <c:v>17.625</c:v>
                </c:pt>
                <c:pt idx="312">
                  <c:v>16.95</c:v>
                </c:pt>
                <c:pt idx="313">
                  <c:v>16.274999999999999</c:v>
                </c:pt>
                <c:pt idx="314">
                  <c:v>15.65</c:v>
                </c:pt>
                <c:pt idx="315">
                  <c:v>15.05</c:v>
                </c:pt>
                <c:pt idx="316">
                  <c:v>14.375</c:v>
                </c:pt>
                <c:pt idx="317">
                  <c:v>13.75</c:v>
                </c:pt>
                <c:pt idx="318">
                  <c:v>13.975</c:v>
                </c:pt>
                <c:pt idx="319">
                  <c:v>14.4</c:v>
                </c:pt>
                <c:pt idx="320">
                  <c:v>14.875</c:v>
                </c:pt>
                <c:pt idx="321">
                  <c:v>17.324999999999999</c:v>
                </c:pt>
                <c:pt idx="322">
                  <c:v>20.5</c:v>
                </c:pt>
                <c:pt idx="323">
                  <c:v>23.625</c:v>
                </c:pt>
                <c:pt idx="324">
                  <c:v>25.225000000000001</c:v>
                </c:pt>
                <c:pt idx="325">
                  <c:v>26.4</c:v>
                </c:pt>
                <c:pt idx="326">
                  <c:v>27.524999999999999</c:v>
                </c:pt>
                <c:pt idx="327">
                  <c:v>27.425000000000001</c:v>
                </c:pt>
                <c:pt idx="328">
                  <c:v>27</c:v>
                </c:pt>
                <c:pt idx="329">
                  <c:v>26.524999999999999</c:v>
                </c:pt>
                <c:pt idx="330">
                  <c:v>24.75</c:v>
                </c:pt>
                <c:pt idx="331">
                  <c:v>22.55</c:v>
                </c:pt>
                <c:pt idx="332">
                  <c:v>20.350000000000001</c:v>
                </c:pt>
                <c:pt idx="333">
                  <c:v>18.75</c:v>
                </c:pt>
                <c:pt idx="334">
                  <c:v>17.350000000000001</c:v>
                </c:pt>
                <c:pt idx="335">
                  <c:v>15.95</c:v>
                </c:pt>
                <c:pt idx="336">
                  <c:v>15.375</c:v>
                </c:pt>
                <c:pt idx="337">
                  <c:v>15</c:v>
                </c:pt>
                <c:pt idx="338">
                  <c:v>14.675000000000001</c:v>
                </c:pt>
                <c:pt idx="339">
                  <c:v>14.375</c:v>
                </c:pt>
                <c:pt idx="340">
                  <c:v>14</c:v>
                </c:pt>
                <c:pt idx="341">
                  <c:v>13.675000000000001</c:v>
                </c:pt>
                <c:pt idx="342">
                  <c:v>13.75</c:v>
                </c:pt>
                <c:pt idx="343">
                  <c:v>13.95</c:v>
                </c:pt>
                <c:pt idx="344">
                  <c:v>14.15</c:v>
                </c:pt>
                <c:pt idx="345">
                  <c:v>16.675000000000001</c:v>
                </c:pt>
                <c:pt idx="346">
                  <c:v>20.05</c:v>
                </c:pt>
                <c:pt idx="347">
                  <c:v>23.375</c:v>
                </c:pt>
                <c:pt idx="348">
                  <c:v>25.024999999999999</c:v>
                </c:pt>
                <c:pt idx="349">
                  <c:v>26.2</c:v>
                </c:pt>
                <c:pt idx="350">
                  <c:v>27.324999999999999</c:v>
                </c:pt>
                <c:pt idx="351">
                  <c:v>27.524999999999999</c:v>
                </c:pt>
                <c:pt idx="352">
                  <c:v>27.35</c:v>
                </c:pt>
                <c:pt idx="353">
                  <c:v>27.225000000000001</c:v>
                </c:pt>
                <c:pt idx="354">
                  <c:v>25.625</c:v>
                </c:pt>
                <c:pt idx="355">
                  <c:v>23.6</c:v>
                </c:pt>
                <c:pt idx="356">
                  <c:v>21.524999999999999</c:v>
                </c:pt>
                <c:pt idx="357">
                  <c:v>20.024999999999999</c:v>
                </c:pt>
                <c:pt idx="358">
                  <c:v>18.649999999999999</c:v>
                </c:pt>
                <c:pt idx="359">
                  <c:v>17.324999999999999</c:v>
                </c:pt>
                <c:pt idx="360">
                  <c:v>16.7</c:v>
                </c:pt>
                <c:pt idx="361">
                  <c:v>16.3</c:v>
                </c:pt>
                <c:pt idx="362">
                  <c:v>15.9</c:v>
                </c:pt>
                <c:pt idx="363">
                  <c:v>15.574999999999999</c:v>
                </c:pt>
                <c:pt idx="364">
                  <c:v>15.2</c:v>
                </c:pt>
                <c:pt idx="365">
                  <c:v>14.875</c:v>
                </c:pt>
                <c:pt idx="366">
                  <c:v>14.574999999999999</c:v>
                </c:pt>
                <c:pt idx="367">
                  <c:v>14.2</c:v>
                </c:pt>
                <c:pt idx="368">
                  <c:v>13.875</c:v>
                </c:pt>
                <c:pt idx="369">
                  <c:v>16.5</c:v>
                </c:pt>
                <c:pt idx="370">
                  <c:v>20.100000000000001</c:v>
                </c:pt>
                <c:pt idx="371">
                  <c:v>23.7</c:v>
                </c:pt>
                <c:pt idx="372">
                  <c:v>25.35</c:v>
                </c:pt>
                <c:pt idx="373">
                  <c:v>26.35</c:v>
                </c:pt>
                <c:pt idx="374">
                  <c:v>27.35</c:v>
                </c:pt>
                <c:pt idx="375">
                  <c:v>27.45</c:v>
                </c:pt>
                <c:pt idx="376">
                  <c:v>27.25</c:v>
                </c:pt>
                <c:pt idx="377">
                  <c:v>27.05</c:v>
                </c:pt>
                <c:pt idx="378">
                  <c:v>24.975000000000001</c:v>
                </c:pt>
                <c:pt idx="379">
                  <c:v>22.35</c:v>
                </c:pt>
                <c:pt idx="380">
                  <c:v>19.675000000000001</c:v>
                </c:pt>
                <c:pt idx="381">
                  <c:v>18.399999999999999</c:v>
                </c:pt>
                <c:pt idx="382">
                  <c:v>17.600000000000001</c:v>
                </c:pt>
                <c:pt idx="383">
                  <c:v>16.8</c:v>
                </c:pt>
                <c:pt idx="384">
                  <c:v>16.45</c:v>
                </c:pt>
                <c:pt idx="385">
                  <c:v>16.25</c:v>
                </c:pt>
                <c:pt idx="386">
                  <c:v>16.05</c:v>
                </c:pt>
                <c:pt idx="387">
                  <c:v>15.85</c:v>
                </c:pt>
                <c:pt idx="388">
                  <c:v>15.65</c:v>
                </c:pt>
                <c:pt idx="389">
                  <c:v>15.45</c:v>
                </c:pt>
                <c:pt idx="390">
                  <c:v>15.475</c:v>
                </c:pt>
                <c:pt idx="391">
                  <c:v>15.65</c:v>
                </c:pt>
                <c:pt idx="392">
                  <c:v>15.775</c:v>
                </c:pt>
                <c:pt idx="393">
                  <c:v>17.899999999999999</c:v>
                </c:pt>
                <c:pt idx="394">
                  <c:v>20.7</c:v>
                </c:pt>
                <c:pt idx="395">
                  <c:v>23.5</c:v>
                </c:pt>
                <c:pt idx="396">
                  <c:v>25.175000000000001</c:v>
                </c:pt>
                <c:pt idx="397">
                  <c:v>26.4</c:v>
                </c:pt>
                <c:pt idx="398">
                  <c:v>27.675000000000001</c:v>
                </c:pt>
                <c:pt idx="399">
                  <c:v>28.074999999999999</c:v>
                </c:pt>
                <c:pt idx="400">
                  <c:v>28.1</c:v>
                </c:pt>
                <c:pt idx="401">
                  <c:v>28.175000000000001</c:v>
                </c:pt>
                <c:pt idx="402">
                  <c:v>26.55</c:v>
                </c:pt>
                <c:pt idx="403">
                  <c:v>24.35</c:v>
                </c:pt>
                <c:pt idx="404">
                  <c:v>22.15</c:v>
                </c:pt>
                <c:pt idx="405">
                  <c:v>21.15</c:v>
                </c:pt>
                <c:pt idx="406">
                  <c:v>20.55</c:v>
                </c:pt>
                <c:pt idx="407">
                  <c:v>19.95</c:v>
                </c:pt>
                <c:pt idx="408">
                  <c:v>19.2</c:v>
                </c:pt>
                <c:pt idx="409">
                  <c:v>18.399999999999999</c:v>
                </c:pt>
                <c:pt idx="410">
                  <c:v>17.600000000000001</c:v>
                </c:pt>
                <c:pt idx="411">
                  <c:v>16.8</c:v>
                </c:pt>
                <c:pt idx="412">
                  <c:v>16</c:v>
                </c:pt>
                <c:pt idx="413">
                  <c:v>15.2</c:v>
                </c:pt>
                <c:pt idx="414">
                  <c:v>15.9</c:v>
                </c:pt>
                <c:pt idx="415">
                  <c:v>17.100000000000001</c:v>
                </c:pt>
                <c:pt idx="416">
                  <c:v>18.3</c:v>
                </c:pt>
                <c:pt idx="417">
                  <c:v>20.475000000000001</c:v>
                </c:pt>
                <c:pt idx="418">
                  <c:v>22.9</c:v>
                </c:pt>
                <c:pt idx="419">
                  <c:v>25.375</c:v>
                </c:pt>
                <c:pt idx="420">
                  <c:v>27.2</c:v>
                </c:pt>
                <c:pt idx="421">
                  <c:v>28.8</c:v>
                </c:pt>
                <c:pt idx="422">
                  <c:v>30.4</c:v>
                </c:pt>
                <c:pt idx="423">
                  <c:v>30.574999999999999</c:v>
                </c:pt>
                <c:pt idx="424">
                  <c:v>30.35</c:v>
                </c:pt>
                <c:pt idx="425">
                  <c:v>30.074999999999999</c:v>
                </c:pt>
                <c:pt idx="426">
                  <c:v>28.274999999999999</c:v>
                </c:pt>
                <c:pt idx="427">
                  <c:v>26.05</c:v>
                </c:pt>
                <c:pt idx="428">
                  <c:v>23.774999999999999</c:v>
                </c:pt>
                <c:pt idx="429">
                  <c:v>22.6</c:v>
                </c:pt>
                <c:pt idx="430">
                  <c:v>21.8</c:v>
                </c:pt>
                <c:pt idx="431">
                  <c:v>21</c:v>
                </c:pt>
                <c:pt idx="432">
                  <c:v>20.2</c:v>
                </c:pt>
                <c:pt idx="433">
                  <c:v>19.399999999999999</c:v>
                </c:pt>
                <c:pt idx="434">
                  <c:v>18.600000000000001</c:v>
                </c:pt>
                <c:pt idx="435">
                  <c:v>17.725000000000001</c:v>
                </c:pt>
                <c:pt idx="436">
                  <c:v>16.899999999999999</c:v>
                </c:pt>
                <c:pt idx="437">
                  <c:v>16.024999999999999</c:v>
                </c:pt>
                <c:pt idx="438">
                  <c:v>15.8</c:v>
                </c:pt>
                <c:pt idx="439">
                  <c:v>15.8</c:v>
                </c:pt>
                <c:pt idx="440">
                  <c:v>15.8</c:v>
                </c:pt>
                <c:pt idx="441">
                  <c:v>17.600000000000001</c:v>
                </c:pt>
                <c:pt idx="442">
                  <c:v>20</c:v>
                </c:pt>
                <c:pt idx="443">
                  <c:v>22.4</c:v>
                </c:pt>
                <c:pt idx="444">
                  <c:v>24.05</c:v>
                </c:pt>
                <c:pt idx="445">
                  <c:v>25.45</c:v>
                </c:pt>
                <c:pt idx="446">
                  <c:v>26.85</c:v>
                </c:pt>
                <c:pt idx="447">
                  <c:v>26.975000000000001</c:v>
                </c:pt>
                <c:pt idx="448">
                  <c:v>26.75</c:v>
                </c:pt>
                <c:pt idx="449">
                  <c:v>26.475000000000001</c:v>
                </c:pt>
                <c:pt idx="450">
                  <c:v>25.125</c:v>
                </c:pt>
                <c:pt idx="451">
                  <c:v>23.35</c:v>
                </c:pt>
                <c:pt idx="452">
                  <c:v>21.625</c:v>
                </c:pt>
                <c:pt idx="453">
                  <c:v>20.824999999999999</c:v>
                </c:pt>
                <c:pt idx="454">
                  <c:v>20.25</c:v>
                </c:pt>
                <c:pt idx="455">
                  <c:v>19.725000000000001</c:v>
                </c:pt>
                <c:pt idx="456">
                  <c:v>19</c:v>
                </c:pt>
                <c:pt idx="457">
                  <c:v>18.2</c:v>
                </c:pt>
                <c:pt idx="458">
                  <c:v>17.399999999999999</c:v>
                </c:pt>
                <c:pt idx="459">
                  <c:v>16.600000000000001</c:v>
                </c:pt>
                <c:pt idx="460">
                  <c:v>15.8</c:v>
                </c:pt>
                <c:pt idx="461">
                  <c:v>15</c:v>
                </c:pt>
                <c:pt idx="462">
                  <c:v>14.425000000000001</c:v>
                </c:pt>
                <c:pt idx="463">
                  <c:v>14</c:v>
                </c:pt>
                <c:pt idx="464">
                  <c:v>13.525</c:v>
                </c:pt>
                <c:pt idx="465">
                  <c:v>16.100000000000001</c:v>
                </c:pt>
                <c:pt idx="466">
                  <c:v>19.7</c:v>
                </c:pt>
                <c:pt idx="467">
                  <c:v>23.3</c:v>
                </c:pt>
                <c:pt idx="468">
                  <c:v>24.875</c:v>
                </c:pt>
                <c:pt idx="469">
                  <c:v>25.7</c:v>
                </c:pt>
                <c:pt idx="470">
                  <c:v>26.574999999999999</c:v>
                </c:pt>
                <c:pt idx="471">
                  <c:v>26.5</c:v>
                </c:pt>
                <c:pt idx="472">
                  <c:v>26.1</c:v>
                </c:pt>
                <c:pt idx="473">
                  <c:v>25.7</c:v>
                </c:pt>
                <c:pt idx="474">
                  <c:v>24.175000000000001</c:v>
                </c:pt>
                <c:pt idx="475">
                  <c:v>22.2</c:v>
                </c:pt>
                <c:pt idx="476">
                  <c:v>20.274999999999999</c:v>
                </c:pt>
                <c:pt idx="477">
                  <c:v>19.2</c:v>
                </c:pt>
                <c:pt idx="478">
                  <c:v>18.399999999999999</c:v>
                </c:pt>
                <c:pt idx="479">
                  <c:v>17.600000000000001</c:v>
                </c:pt>
                <c:pt idx="480">
                  <c:v>16.725000000000001</c:v>
                </c:pt>
                <c:pt idx="481">
                  <c:v>15.75</c:v>
                </c:pt>
                <c:pt idx="482">
                  <c:v>14.824999999999999</c:v>
                </c:pt>
                <c:pt idx="483">
                  <c:v>14.45</c:v>
                </c:pt>
                <c:pt idx="484">
                  <c:v>14.25</c:v>
                </c:pt>
                <c:pt idx="485">
                  <c:v>14.05</c:v>
                </c:pt>
                <c:pt idx="486">
                  <c:v>14.6</c:v>
                </c:pt>
                <c:pt idx="487">
                  <c:v>15.4</c:v>
                </c:pt>
                <c:pt idx="488">
                  <c:v>16.2</c:v>
                </c:pt>
                <c:pt idx="489">
                  <c:v>18.350000000000001</c:v>
                </c:pt>
                <c:pt idx="490">
                  <c:v>20.95</c:v>
                </c:pt>
                <c:pt idx="491">
                  <c:v>23.55</c:v>
                </c:pt>
                <c:pt idx="492">
                  <c:v>25.024999999999999</c:v>
                </c:pt>
                <c:pt idx="493">
                  <c:v>26.2</c:v>
                </c:pt>
                <c:pt idx="494">
                  <c:v>27.324999999999999</c:v>
                </c:pt>
                <c:pt idx="495">
                  <c:v>27.45</c:v>
                </c:pt>
                <c:pt idx="496">
                  <c:v>27.25</c:v>
                </c:pt>
                <c:pt idx="497">
                  <c:v>27.05</c:v>
                </c:pt>
                <c:pt idx="498">
                  <c:v>25.5</c:v>
                </c:pt>
                <c:pt idx="499">
                  <c:v>23.5</c:v>
                </c:pt>
                <c:pt idx="500">
                  <c:v>21.5</c:v>
                </c:pt>
                <c:pt idx="501">
                  <c:v>20.55</c:v>
                </c:pt>
                <c:pt idx="502">
                  <c:v>19.95</c:v>
                </c:pt>
                <c:pt idx="503">
                  <c:v>19.350000000000001</c:v>
                </c:pt>
                <c:pt idx="504">
                  <c:v>18.600000000000001</c:v>
                </c:pt>
                <c:pt idx="505">
                  <c:v>17.875</c:v>
                </c:pt>
                <c:pt idx="506">
                  <c:v>17.100000000000001</c:v>
                </c:pt>
                <c:pt idx="507">
                  <c:v>16.3</c:v>
                </c:pt>
                <c:pt idx="508">
                  <c:v>15.574999999999999</c:v>
                </c:pt>
                <c:pt idx="509">
                  <c:v>14.8</c:v>
                </c:pt>
                <c:pt idx="510">
                  <c:v>15.35</c:v>
                </c:pt>
                <c:pt idx="511">
                  <c:v>16.350000000000001</c:v>
                </c:pt>
                <c:pt idx="512">
                  <c:v>17.350000000000001</c:v>
                </c:pt>
                <c:pt idx="513">
                  <c:v>19.024999999999999</c:v>
                </c:pt>
                <c:pt idx="514">
                  <c:v>21</c:v>
                </c:pt>
                <c:pt idx="515">
                  <c:v>22.925000000000001</c:v>
                </c:pt>
                <c:pt idx="516">
                  <c:v>23.774999999999999</c:v>
                </c:pt>
                <c:pt idx="517">
                  <c:v>24.274999999999999</c:v>
                </c:pt>
                <c:pt idx="518">
                  <c:v>24.774999999999999</c:v>
                </c:pt>
                <c:pt idx="519">
                  <c:v>25.274999999999999</c:v>
                </c:pt>
                <c:pt idx="520">
                  <c:v>25.774999999999999</c:v>
                </c:pt>
                <c:pt idx="521">
                  <c:v>26.274999999999999</c:v>
                </c:pt>
                <c:pt idx="522">
                  <c:v>24.824999999999999</c:v>
                </c:pt>
                <c:pt idx="523">
                  <c:v>22.65</c:v>
                </c:pt>
                <c:pt idx="524">
                  <c:v>20.524999999999999</c:v>
                </c:pt>
                <c:pt idx="525">
                  <c:v>20</c:v>
                </c:pt>
                <c:pt idx="526">
                  <c:v>20</c:v>
                </c:pt>
                <c:pt idx="527">
                  <c:v>20</c:v>
                </c:pt>
                <c:pt idx="528">
                  <c:v>19.25</c:v>
                </c:pt>
                <c:pt idx="529">
                  <c:v>18.25</c:v>
                </c:pt>
                <c:pt idx="530">
                  <c:v>17.25</c:v>
                </c:pt>
                <c:pt idx="531">
                  <c:v>16.625</c:v>
                </c:pt>
                <c:pt idx="532">
                  <c:v>16.05</c:v>
                </c:pt>
                <c:pt idx="533">
                  <c:v>15.525</c:v>
                </c:pt>
                <c:pt idx="534">
                  <c:v>15.775</c:v>
                </c:pt>
                <c:pt idx="535">
                  <c:v>16.350000000000001</c:v>
                </c:pt>
                <c:pt idx="536">
                  <c:v>16.875</c:v>
                </c:pt>
                <c:pt idx="537">
                  <c:v>19.024999999999999</c:v>
                </c:pt>
                <c:pt idx="538">
                  <c:v>21.65</c:v>
                </c:pt>
                <c:pt idx="539">
                  <c:v>24.324999999999999</c:v>
                </c:pt>
                <c:pt idx="540">
                  <c:v>25.824999999999999</c:v>
                </c:pt>
                <c:pt idx="541">
                  <c:v>27</c:v>
                </c:pt>
                <c:pt idx="542">
                  <c:v>28.125</c:v>
                </c:pt>
                <c:pt idx="543">
                  <c:v>28.25</c:v>
                </c:pt>
                <c:pt idx="544">
                  <c:v>28.05</c:v>
                </c:pt>
                <c:pt idx="545">
                  <c:v>27.85</c:v>
                </c:pt>
                <c:pt idx="546">
                  <c:v>26.15</c:v>
                </c:pt>
                <c:pt idx="547">
                  <c:v>23.95</c:v>
                </c:pt>
                <c:pt idx="548">
                  <c:v>21.75</c:v>
                </c:pt>
                <c:pt idx="549">
                  <c:v>20.225000000000001</c:v>
                </c:pt>
                <c:pt idx="550">
                  <c:v>19</c:v>
                </c:pt>
                <c:pt idx="551">
                  <c:v>17.725000000000001</c:v>
                </c:pt>
                <c:pt idx="552">
                  <c:v>17.024999999999999</c:v>
                </c:pt>
                <c:pt idx="553">
                  <c:v>16.45</c:v>
                </c:pt>
                <c:pt idx="554">
                  <c:v>15.925000000000001</c:v>
                </c:pt>
                <c:pt idx="555">
                  <c:v>15.425000000000001</c:v>
                </c:pt>
                <c:pt idx="556">
                  <c:v>15</c:v>
                </c:pt>
                <c:pt idx="557">
                  <c:v>14.525</c:v>
                </c:pt>
                <c:pt idx="558">
                  <c:v>14.775</c:v>
                </c:pt>
                <c:pt idx="559">
                  <c:v>15.35</c:v>
                </c:pt>
                <c:pt idx="560">
                  <c:v>15.875</c:v>
                </c:pt>
                <c:pt idx="561">
                  <c:v>18.399999999999999</c:v>
                </c:pt>
                <c:pt idx="562">
                  <c:v>21.6</c:v>
                </c:pt>
                <c:pt idx="563">
                  <c:v>24.8</c:v>
                </c:pt>
                <c:pt idx="564">
                  <c:v>26.35</c:v>
                </c:pt>
                <c:pt idx="565">
                  <c:v>27.35</c:v>
                </c:pt>
                <c:pt idx="566">
                  <c:v>28.35</c:v>
                </c:pt>
                <c:pt idx="567">
                  <c:v>28.45</c:v>
                </c:pt>
                <c:pt idx="568">
                  <c:v>28.25</c:v>
                </c:pt>
                <c:pt idx="569">
                  <c:v>28.05</c:v>
                </c:pt>
                <c:pt idx="570">
                  <c:v>26.274999999999999</c:v>
                </c:pt>
                <c:pt idx="571">
                  <c:v>23.9</c:v>
                </c:pt>
                <c:pt idx="572">
                  <c:v>21.574999999999999</c:v>
                </c:pt>
                <c:pt idx="573">
                  <c:v>20.324999999999999</c:v>
                </c:pt>
                <c:pt idx="574">
                  <c:v>19.425000000000001</c:v>
                </c:pt>
                <c:pt idx="575">
                  <c:v>18.524999999999999</c:v>
                </c:pt>
                <c:pt idx="576">
                  <c:v>17.625</c:v>
                </c:pt>
                <c:pt idx="577">
                  <c:v>16.725000000000001</c:v>
                </c:pt>
                <c:pt idx="578">
                  <c:v>15.824999999999999</c:v>
                </c:pt>
                <c:pt idx="579">
                  <c:v>14.775</c:v>
                </c:pt>
                <c:pt idx="580">
                  <c:v>13.6</c:v>
                </c:pt>
                <c:pt idx="581">
                  <c:v>12.475</c:v>
                </c:pt>
                <c:pt idx="582">
                  <c:v>12.725</c:v>
                </c:pt>
                <c:pt idx="583">
                  <c:v>13.5</c:v>
                </c:pt>
                <c:pt idx="584">
                  <c:v>14.225</c:v>
                </c:pt>
                <c:pt idx="585">
                  <c:v>17.024999999999999</c:v>
                </c:pt>
                <c:pt idx="586">
                  <c:v>20.6</c:v>
                </c:pt>
                <c:pt idx="587">
                  <c:v>24.125</c:v>
                </c:pt>
                <c:pt idx="588">
                  <c:v>25.824999999999999</c:v>
                </c:pt>
                <c:pt idx="589">
                  <c:v>27</c:v>
                </c:pt>
                <c:pt idx="590">
                  <c:v>28.125</c:v>
                </c:pt>
                <c:pt idx="591">
                  <c:v>28.324999999999999</c:v>
                </c:pt>
                <c:pt idx="592">
                  <c:v>28.15</c:v>
                </c:pt>
                <c:pt idx="593">
                  <c:v>28.024999999999999</c:v>
                </c:pt>
                <c:pt idx="594">
                  <c:v>26.05</c:v>
                </c:pt>
                <c:pt idx="595">
                  <c:v>23.45</c:v>
                </c:pt>
                <c:pt idx="596">
                  <c:v>20.85</c:v>
                </c:pt>
                <c:pt idx="597">
                  <c:v>19.074999999999999</c:v>
                </c:pt>
                <c:pt idx="598">
                  <c:v>17.649999999999999</c:v>
                </c:pt>
                <c:pt idx="599">
                  <c:v>16.175000000000001</c:v>
                </c:pt>
                <c:pt idx="600">
                  <c:v>14.824999999999999</c:v>
                </c:pt>
                <c:pt idx="601">
                  <c:v>13.6</c:v>
                </c:pt>
                <c:pt idx="602">
                  <c:v>12.324999999999999</c:v>
                </c:pt>
                <c:pt idx="603">
                  <c:v>11.85</c:v>
                </c:pt>
                <c:pt idx="604">
                  <c:v>11.65</c:v>
                </c:pt>
                <c:pt idx="605">
                  <c:v>11.45</c:v>
                </c:pt>
                <c:pt idx="606">
                  <c:v>11.85</c:v>
                </c:pt>
                <c:pt idx="607">
                  <c:v>12.45</c:v>
                </c:pt>
                <c:pt idx="608">
                  <c:v>13.05</c:v>
                </c:pt>
                <c:pt idx="609">
                  <c:v>20.55</c:v>
                </c:pt>
                <c:pt idx="610">
                  <c:v>23</c:v>
                </c:pt>
                <c:pt idx="611">
                  <c:v>23</c:v>
                </c:pt>
                <c:pt idx="612">
                  <c:v>24.274999999999999</c:v>
                </c:pt>
                <c:pt idx="613">
                  <c:v>25.9</c:v>
                </c:pt>
                <c:pt idx="614">
                  <c:v>27.574999999999999</c:v>
                </c:pt>
                <c:pt idx="615">
                  <c:v>28</c:v>
                </c:pt>
                <c:pt idx="616">
                  <c:v>28</c:v>
                </c:pt>
                <c:pt idx="617">
                  <c:v>28</c:v>
                </c:pt>
                <c:pt idx="618">
                  <c:v>26.574999999999999</c:v>
                </c:pt>
                <c:pt idx="619">
                  <c:v>24.75</c:v>
                </c:pt>
                <c:pt idx="620">
                  <c:v>22.875</c:v>
                </c:pt>
                <c:pt idx="621">
                  <c:v>21.65</c:v>
                </c:pt>
                <c:pt idx="622">
                  <c:v>20.65</c:v>
                </c:pt>
                <c:pt idx="623">
                  <c:v>19.649999999999999</c:v>
                </c:pt>
                <c:pt idx="624">
                  <c:v>18.875</c:v>
                </c:pt>
                <c:pt idx="625">
                  <c:v>18.100000000000001</c:v>
                </c:pt>
                <c:pt idx="626">
                  <c:v>17.375</c:v>
                </c:pt>
                <c:pt idx="627">
                  <c:v>17.125</c:v>
                </c:pt>
                <c:pt idx="628">
                  <c:v>17.100000000000001</c:v>
                </c:pt>
                <c:pt idx="629">
                  <c:v>17.024999999999999</c:v>
                </c:pt>
                <c:pt idx="630">
                  <c:v>17.074999999999999</c:v>
                </c:pt>
                <c:pt idx="631">
                  <c:v>17.100000000000001</c:v>
                </c:pt>
                <c:pt idx="632">
                  <c:v>17.175000000000001</c:v>
                </c:pt>
                <c:pt idx="633">
                  <c:v>18.925000000000001</c:v>
                </c:pt>
                <c:pt idx="634">
                  <c:v>21.3</c:v>
                </c:pt>
                <c:pt idx="635">
                  <c:v>23.625</c:v>
                </c:pt>
                <c:pt idx="636">
                  <c:v>24.875</c:v>
                </c:pt>
                <c:pt idx="637">
                  <c:v>25.85</c:v>
                </c:pt>
                <c:pt idx="638">
                  <c:v>26.774999999999999</c:v>
                </c:pt>
                <c:pt idx="639">
                  <c:v>26.85</c:v>
                </c:pt>
                <c:pt idx="640">
                  <c:v>26.65</c:v>
                </c:pt>
                <c:pt idx="641">
                  <c:v>26.45</c:v>
                </c:pt>
                <c:pt idx="642">
                  <c:v>25.125</c:v>
                </c:pt>
                <c:pt idx="643">
                  <c:v>23.35</c:v>
                </c:pt>
                <c:pt idx="644">
                  <c:v>21.625</c:v>
                </c:pt>
                <c:pt idx="645">
                  <c:v>20.225000000000001</c:v>
                </c:pt>
                <c:pt idx="646">
                  <c:v>19</c:v>
                </c:pt>
                <c:pt idx="647">
                  <c:v>17.725000000000001</c:v>
                </c:pt>
                <c:pt idx="648">
                  <c:v>17.024999999999999</c:v>
                </c:pt>
                <c:pt idx="649">
                  <c:v>16.600000000000001</c:v>
                </c:pt>
                <c:pt idx="650">
                  <c:v>16.125</c:v>
                </c:pt>
                <c:pt idx="651">
                  <c:v>15.625</c:v>
                </c:pt>
                <c:pt idx="652">
                  <c:v>15.2</c:v>
                </c:pt>
                <c:pt idx="653">
                  <c:v>14.725</c:v>
                </c:pt>
                <c:pt idx="654">
                  <c:v>14.6</c:v>
                </c:pt>
                <c:pt idx="655">
                  <c:v>14.6</c:v>
                </c:pt>
                <c:pt idx="656">
                  <c:v>14.6</c:v>
                </c:pt>
                <c:pt idx="657">
                  <c:v>16.925000000000001</c:v>
                </c:pt>
                <c:pt idx="658">
                  <c:v>20.100000000000001</c:v>
                </c:pt>
                <c:pt idx="659">
                  <c:v>23.225000000000001</c:v>
                </c:pt>
                <c:pt idx="660">
                  <c:v>24.524999999999999</c:v>
                </c:pt>
                <c:pt idx="661">
                  <c:v>25.3</c:v>
                </c:pt>
                <c:pt idx="662">
                  <c:v>26.024999999999999</c:v>
                </c:pt>
                <c:pt idx="663">
                  <c:v>26.35</c:v>
                </c:pt>
                <c:pt idx="664">
                  <c:v>26.55</c:v>
                </c:pt>
                <c:pt idx="665">
                  <c:v>26.75</c:v>
                </c:pt>
                <c:pt idx="666">
                  <c:v>25.3</c:v>
                </c:pt>
                <c:pt idx="667">
                  <c:v>23.3</c:v>
                </c:pt>
                <c:pt idx="668">
                  <c:v>21.3</c:v>
                </c:pt>
                <c:pt idx="669">
                  <c:v>21.175000000000001</c:v>
                </c:pt>
                <c:pt idx="670">
                  <c:v>21.675000000000001</c:v>
                </c:pt>
                <c:pt idx="671">
                  <c:v>22.175000000000001</c:v>
                </c:pt>
                <c:pt idx="672">
                  <c:v>20.65</c:v>
                </c:pt>
                <c:pt idx="673">
                  <c:v>18.375</c:v>
                </c:pt>
                <c:pt idx="674">
                  <c:v>16.149999999999999</c:v>
                </c:pt>
                <c:pt idx="675">
                  <c:v>15.15</c:v>
                </c:pt>
                <c:pt idx="676">
                  <c:v>14.625</c:v>
                </c:pt>
                <c:pt idx="677">
                  <c:v>14.125</c:v>
                </c:pt>
                <c:pt idx="678">
                  <c:v>14.375</c:v>
                </c:pt>
                <c:pt idx="679">
                  <c:v>14.8</c:v>
                </c:pt>
                <c:pt idx="680">
                  <c:v>15.275</c:v>
                </c:pt>
                <c:pt idx="681">
                  <c:v>17.875</c:v>
                </c:pt>
                <c:pt idx="682">
                  <c:v>21.1</c:v>
                </c:pt>
                <c:pt idx="683">
                  <c:v>24.375</c:v>
                </c:pt>
                <c:pt idx="684">
                  <c:v>25.574999999999999</c:v>
                </c:pt>
                <c:pt idx="685">
                  <c:v>26.15</c:v>
                </c:pt>
                <c:pt idx="686">
                  <c:v>26.675000000000001</c:v>
                </c:pt>
                <c:pt idx="687">
                  <c:v>27.175000000000001</c:v>
                </c:pt>
                <c:pt idx="688">
                  <c:v>27.75</c:v>
                </c:pt>
                <c:pt idx="689">
                  <c:v>28.274999999999999</c:v>
                </c:pt>
                <c:pt idx="690">
                  <c:v>26.675000000000001</c:v>
                </c:pt>
                <c:pt idx="691">
                  <c:v>24.45</c:v>
                </c:pt>
                <c:pt idx="692">
                  <c:v>22.175000000000001</c:v>
                </c:pt>
                <c:pt idx="693">
                  <c:v>23.324999999999999</c:v>
                </c:pt>
                <c:pt idx="694">
                  <c:v>25.55</c:v>
                </c:pt>
                <c:pt idx="695">
                  <c:v>27.824999999999999</c:v>
                </c:pt>
                <c:pt idx="696">
                  <c:v>25.324999999999999</c:v>
                </c:pt>
                <c:pt idx="697">
                  <c:v>21.3</c:v>
                </c:pt>
                <c:pt idx="698">
                  <c:v>17.225000000000001</c:v>
                </c:pt>
                <c:pt idx="699">
                  <c:v>15.75</c:v>
                </c:pt>
                <c:pt idx="700">
                  <c:v>15.15</c:v>
                </c:pt>
                <c:pt idx="701">
                  <c:v>14.55</c:v>
                </c:pt>
                <c:pt idx="702">
                  <c:v>14.925000000000001</c:v>
                </c:pt>
                <c:pt idx="703">
                  <c:v>15.55</c:v>
                </c:pt>
                <c:pt idx="704">
                  <c:v>16.225000000000001</c:v>
                </c:pt>
                <c:pt idx="705">
                  <c:v>18.725000000000001</c:v>
                </c:pt>
                <c:pt idx="706">
                  <c:v>21.9</c:v>
                </c:pt>
                <c:pt idx="707">
                  <c:v>25.024999999999999</c:v>
                </c:pt>
                <c:pt idx="708">
                  <c:v>26.85</c:v>
                </c:pt>
                <c:pt idx="709">
                  <c:v>28.25</c:v>
                </c:pt>
                <c:pt idx="710">
                  <c:v>29.65</c:v>
                </c:pt>
                <c:pt idx="711">
                  <c:v>29.85</c:v>
                </c:pt>
                <c:pt idx="712">
                  <c:v>29.65</c:v>
                </c:pt>
                <c:pt idx="713">
                  <c:v>29.45</c:v>
                </c:pt>
                <c:pt idx="714">
                  <c:v>27.675000000000001</c:v>
                </c:pt>
                <c:pt idx="715">
                  <c:v>25.3</c:v>
                </c:pt>
                <c:pt idx="716">
                  <c:v>22.975000000000001</c:v>
                </c:pt>
                <c:pt idx="717">
                  <c:v>21.65</c:v>
                </c:pt>
                <c:pt idx="718">
                  <c:v>20.65</c:v>
                </c:pt>
                <c:pt idx="719">
                  <c:v>19.649999999999999</c:v>
                </c:pt>
                <c:pt idx="720">
                  <c:v>21.875</c:v>
                </c:pt>
                <c:pt idx="721">
                  <c:v>25.25</c:v>
                </c:pt>
                <c:pt idx="722">
                  <c:v>28.574999999999999</c:v>
                </c:pt>
                <c:pt idx="723">
                  <c:v>25.5</c:v>
                </c:pt>
                <c:pt idx="724">
                  <c:v>20.3</c:v>
                </c:pt>
                <c:pt idx="725">
                  <c:v>15.1</c:v>
                </c:pt>
                <c:pt idx="726">
                  <c:v>14.175000000000001</c:v>
                </c:pt>
                <c:pt idx="727">
                  <c:v>14.75</c:v>
                </c:pt>
                <c:pt idx="728">
                  <c:v>15.275</c:v>
                </c:pt>
                <c:pt idx="729">
                  <c:v>18.324999999999999</c:v>
                </c:pt>
                <c:pt idx="730">
                  <c:v>22.15</c:v>
                </c:pt>
                <c:pt idx="731">
                  <c:v>26.024999999999999</c:v>
                </c:pt>
                <c:pt idx="732">
                  <c:v>27.3</c:v>
                </c:pt>
                <c:pt idx="733">
                  <c:v>27.7</c:v>
                </c:pt>
                <c:pt idx="734">
                  <c:v>28.1</c:v>
                </c:pt>
                <c:pt idx="735">
                  <c:v>28.5</c:v>
                </c:pt>
                <c:pt idx="736">
                  <c:v>28.9</c:v>
                </c:pt>
                <c:pt idx="737">
                  <c:v>29.3</c:v>
                </c:pt>
                <c:pt idx="738">
                  <c:v>25.8</c:v>
                </c:pt>
                <c:pt idx="739">
                  <c:v>23.024999999999999</c:v>
                </c:pt>
                <c:pt idx="740">
                  <c:v>20.85</c:v>
                </c:pt>
                <c:pt idx="741">
                  <c:v>18.95</c:v>
                </c:pt>
                <c:pt idx="742">
                  <c:v>17.75</c:v>
                </c:pt>
                <c:pt idx="743">
                  <c:v>17.274999999999999</c:v>
                </c:pt>
                <c:pt idx="744">
                  <c:v>17.425000000000001</c:v>
                </c:pt>
                <c:pt idx="745">
                  <c:v>17.8</c:v>
                </c:pt>
                <c:pt idx="746">
                  <c:v>17.975000000000001</c:v>
                </c:pt>
                <c:pt idx="747">
                  <c:v>17.7</c:v>
                </c:pt>
                <c:pt idx="748">
                  <c:v>17</c:v>
                </c:pt>
                <c:pt idx="749">
                  <c:v>16.125</c:v>
                </c:pt>
                <c:pt idx="750">
                  <c:v>16.05</c:v>
                </c:pt>
                <c:pt idx="751">
                  <c:v>15.8</c:v>
                </c:pt>
                <c:pt idx="752">
                  <c:v>15.475</c:v>
                </c:pt>
                <c:pt idx="753">
                  <c:v>17.875</c:v>
                </c:pt>
                <c:pt idx="754">
                  <c:v>21.25</c:v>
                </c:pt>
                <c:pt idx="755">
                  <c:v>24.574999999999999</c:v>
                </c:pt>
                <c:pt idx="756">
                  <c:v>26.225000000000001</c:v>
                </c:pt>
                <c:pt idx="757">
                  <c:v>27.25</c:v>
                </c:pt>
                <c:pt idx="758">
                  <c:v>28.324999999999999</c:v>
                </c:pt>
                <c:pt idx="759">
                  <c:v>28.225000000000001</c:v>
                </c:pt>
                <c:pt idx="760">
                  <c:v>27.8</c:v>
                </c:pt>
                <c:pt idx="761">
                  <c:v>27.324999999999999</c:v>
                </c:pt>
                <c:pt idx="762">
                  <c:v>25.925000000000001</c:v>
                </c:pt>
                <c:pt idx="763">
                  <c:v>24.3</c:v>
                </c:pt>
                <c:pt idx="764">
                  <c:v>22.625</c:v>
                </c:pt>
                <c:pt idx="765">
                  <c:v>23.774999999999999</c:v>
                </c:pt>
                <c:pt idx="766">
                  <c:v>25.95</c:v>
                </c:pt>
                <c:pt idx="767">
                  <c:v>28.074999999999999</c:v>
                </c:pt>
                <c:pt idx="768">
                  <c:v>25.3</c:v>
                </c:pt>
                <c:pt idx="769">
                  <c:v>20.9</c:v>
                </c:pt>
                <c:pt idx="770">
                  <c:v>16.5</c:v>
                </c:pt>
                <c:pt idx="771">
                  <c:v>14.65</c:v>
                </c:pt>
                <c:pt idx="772">
                  <c:v>13.65</c:v>
                </c:pt>
                <c:pt idx="773">
                  <c:v>12.65</c:v>
                </c:pt>
                <c:pt idx="774">
                  <c:v>12.925000000000001</c:v>
                </c:pt>
                <c:pt idx="775">
                  <c:v>13.7</c:v>
                </c:pt>
                <c:pt idx="776">
                  <c:v>14.425000000000001</c:v>
                </c:pt>
                <c:pt idx="777">
                  <c:v>17.3</c:v>
                </c:pt>
                <c:pt idx="778">
                  <c:v>20.9</c:v>
                </c:pt>
                <c:pt idx="779">
                  <c:v>24.5</c:v>
                </c:pt>
                <c:pt idx="780">
                  <c:v>26</c:v>
                </c:pt>
                <c:pt idx="781">
                  <c:v>26.8</c:v>
                </c:pt>
                <c:pt idx="782">
                  <c:v>27.6</c:v>
                </c:pt>
                <c:pt idx="783">
                  <c:v>27.725000000000001</c:v>
                </c:pt>
                <c:pt idx="784">
                  <c:v>27.7</c:v>
                </c:pt>
                <c:pt idx="785">
                  <c:v>27.625</c:v>
                </c:pt>
                <c:pt idx="786">
                  <c:v>25.35</c:v>
                </c:pt>
                <c:pt idx="787">
                  <c:v>22.35</c:v>
                </c:pt>
                <c:pt idx="788">
                  <c:v>19.350000000000001</c:v>
                </c:pt>
                <c:pt idx="789">
                  <c:v>17.774999999999999</c:v>
                </c:pt>
                <c:pt idx="790">
                  <c:v>16.75</c:v>
                </c:pt>
                <c:pt idx="791">
                  <c:v>15.675000000000001</c:v>
                </c:pt>
                <c:pt idx="792">
                  <c:v>15.1</c:v>
                </c:pt>
                <c:pt idx="793">
                  <c:v>14.7</c:v>
                </c:pt>
                <c:pt idx="794">
                  <c:v>14.3</c:v>
                </c:pt>
                <c:pt idx="795">
                  <c:v>14.275</c:v>
                </c:pt>
                <c:pt idx="796">
                  <c:v>14.3</c:v>
                </c:pt>
                <c:pt idx="797">
                  <c:v>14.375</c:v>
                </c:pt>
                <c:pt idx="798">
                  <c:v>15.225</c:v>
                </c:pt>
                <c:pt idx="799">
                  <c:v>16.25</c:v>
                </c:pt>
                <c:pt idx="800">
                  <c:v>17.324999999999999</c:v>
                </c:pt>
                <c:pt idx="801">
                  <c:v>19.475000000000001</c:v>
                </c:pt>
                <c:pt idx="802">
                  <c:v>21.9</c:v>
                </c:pt>
                <c:pt idx="803">
                  <c:v>24.375</c:v>
                </c:pt>
                <c:pt idx="804">
                  <c:v>25.824999999999999</c:v>
                </c:pt>
                <c:pt idx="805">
                  <c:v>27</c:v>
                </c:pt>
                <c:pt idx="806">
                  <c:v>28.125</c:v>
                </c:pt>
                <c:pt idx="807">
                  <c:v>28.324999999999999</c:v>
                </c:pt>
                <c:pt idx="808">
                  <c:v>28.15</c:v>
                </c:pt>
                <c:pt idx="809">
                  <c:v>28.024999999999999</c:v>
                </c:pt>
                <c:pt idx="810">
                  <c:v>26.725000000000001</c:v>
                </c:pt>
                <c:pt idx="811">
                  <c:v>25.1</c:v>
                </c:pt>
                <c:pt idx="812">
                  <c:v>23.425000000000001</c:v>
                </c:pt>
                <c:pt idx="813">
                  <c:v>22.324999999999999</c:v>
                </c:pt>
                <c:pt idx="814">
                  <c:v>21.35</c:v>
                </c:pt>
                <c:pt idx="815">
                  <c:v>20.425000000000001</c:v>
                </c:pt>
                <c:pt idx="816">
                  <c:v>19.75</c:v>
                </c:pt>
                <c:pt idx="817">
                  <c:v>19.149999999999999</c:v>
                </c:pt>
                <c:pt idx="818">
                  <c:v>18.55</c:v>
                </c:pt>
                <c:pt idx="819">
                  <c:v>17.875</c:v>
                </c:pt>
                <c:pt idx="820">
                  <c:v>17.25</c:v>
                </c:pt>
                <c:pt idx="821">
                  <c:v>16.574999999999999</c:v>
                </c:pt>
                <c:pt idx="822">
                  <c:v>16.774999999999999</c:v>
                </c:pt>
                <c:pt idx="823">
                  <c:v>17.350000000000001</c:v>
                </c:pt>
                <c:pt idx="824">
                  <c:v>17.875</c:v>
                </c:pt>
                <c:pt idx="825">
                  <c:v>19.725000000000001</c:v>
                </c:pt>
                <c:pt idx="826">
                  <c:v>22.1</c:v>
                </c:pt>
                <c:pt idx="827">
                  <c:v>24.425000000000001</c:v>
                </c:pt>
                <c:pt idx="828">
                  <c:v>25.9</c:v>
                </c:pt>
                <c:pt idx="829">
                  <c:v>27.1</c:v>
                </c:pt>
                <c:pt idx="830">
                  <c:v>28.3</c:v>
                </c:pt>
                <c:pt idx="831">
                  <c:v>28.45</c:v>
                </c:pt>
                <c:pt idx="832">
                  <c:v>28.25</c:v>
                </c:pt>
                <c:pt idx="833">
                  <c:v>28.05</c:v>
                </c:pt>
                <c:pt idx="834">
                  <c:v>26.5</c:v>
                </c:pt>
                <c:pt idx="835">
                  <c:v>24.5</c:v>
                </c:pt>
                <c:pt idx="836">
                  <c:v>22.5</c:v>
                </c:pt>
                <c:pt idx="837">
                  <c:v>20.5</c:v>
                </c:pt>
                <c:pt idx="838">
                  <c:v>18.5</c:v>
                </c:pt>
                <c:pt idx="839">
                  <c:v>16.5</c:v>
                </c:pt>
                <c:pt idx="840">
                  <c:v>16.225000000000001</c:v>
                </c:pt>
                <c:pt idx="841">
                  <c:v>16.600000000000001</c:v>
                </c:pt>
                <c:pt idx="842">
                  <c:v>16.925000000000001</c:v>
                </c:pt>
                <c:pt idx="843">
                  <c:v>16.625</c:v>
                </c:pt>
                <c:pt idx="844">
                  <c:v>16.05</c:v>
                </c:pt>
                <c:pt idx="845">
                  <c:v>15.525</c:v>
                </c:pt>
                <c:pt idx="846">
                  <c:v>16.375</c:v>
                </c:pt>
                <c:pt idx="847">
                  <c:v>17.75</c:v>
                </c:pt>
                <c:pt idx="848">
                  <c:v>19.074999999999999</c:v>
                </c:pt>
                <c:pt idx="849">
                  <c:v>21.274999999999999</c:v>
                </c:pt>
                <c:pt idx="850">
                  <c:v>23.7</c:v>
                </c:pt>
                <c:pt idx="851">
                  <c:v>26.175000000000001</c:v>
                </c:pt>
                <c:pt idx="852">
                  <c:v>27.25</c:v>
                </c:pt>
                <c:pt idx="853">
                  <c:v>27.85</c:v>
                </c:pt>
                <c:pt idx="854">
                  <c:v>28.45</c:v>
                </c:pt>
                <c:pt idx="855">
                  <c:v>28.45</c:v>
                </c:pt>
                <c:pt idx="856">
                  <c:v>28.25</c:v>
                </c:pt>
                <c:pt idx="857">
                  <c:v>28.05</c:v>
                </c:pt>
                <c:pt idx="858">
                  <c:v>26.5</c:v>
                </c:pt>
                <c:pt idx="859">
                  <c:v>24.574999999999999</c:v>
                </c:pt>
                <c:pt idx="860">
                  <c:v>22.6</c:v>
                </c:pt>
                <c:pt idx="861">
                  <c:v>20.6</c:v>
                </c:pt>
                <c:pt idx="862">
                  <c:v>18.675000000000001</c:v>
                </c:pt>
                <c:pt idx="863">
                  <c:v>16.7</c:v>
                </c:pt>
                <c:pt idx="864">
                  <c:v>16.425000000000001</c:v>
                </c:pt>
                <c:pt idx="865">
                  <c:v>16.649999999999999</c:v>
                </c:pt>
                <c:pt idx="866">
                  <c:v>16.925000000000001</c:v>
                </c:pt>
                <c:pt idx="867">
                  <c:v>16.475000000000001</c:v>
                </c:pt>
                <c:pt idx="868">
                  <c:v>15.85</c:v>
                </c:pt>
                <c:pt idx="869">
                  <c:v>15.175000000000001</c:v>
                </c:pt>
                <c:pt idx="870">
                  <c:v>15.074999999999999</c:v>
                </c:pt>
                <c:pt idx="871">
                  <c:v>15.25</c:v>
                </c:pt>
                <c:pt idx="872">
                  <c:v>15.375</c:v>
                </c:pt>
                <c:pt idx="873">
                  <c:v>18.324999999999999</c:v>
                </c:pt>
                <c:pt idx="874">
                  <c:v>22.15</c:v>
                </c:pt>
                <c:pt idx="875">
                  <c:v>26.024999999999999</c:v>
                </c:pt>
                <c:pt idx="876">
                  <c:v>27.75</c:v>
                </c:pt>
                <c:pt idx="877">
                  <c:v>28.75</c:v>
                </c:pt>
                <c:pt idx="878">
                  <c:v>29.75</c:v>
                </c:pt>
                <c:pt idx="879">
                  <c:v>29.85</c:v>
                </c:pt>
                <c:pt idx="880">
                  <c:v>29.65</c:v>
                </c:pt>
                <c:pt idx="881">
                  <c:v>29.45</c:v>
                </c:pt>
                <c:pt idx="882">
                  <c:v>27.524999999999999</c:v>
                </c:pt>
                <c:pt idx="883">
                  <c:v>25.1</c:v>
                </c:pt>
                <c:pt idx="884">
                  <c:v>22.625</c:v>
                </c:pt>
                <c:pt idx="885">
                  <c:v>21.175000000000001</c:v>
                </c:pt>
                <c:pt idx="886">
                  <c:v>20</c:v>
                </c:pt>
                <c:pt idx="887">
                  <c:v>18.875</c:v>
                </c:pt>
                <c:pt idx="888">
                  <c:v>18.149999999999999</c:v>
                </c:pt>
                <c:pt idx="889">
                  <c:v>17.55</c:v>
                </c:pt>
                <c:pt idx="890">
                  <c:v>16.95</c:v>
                </c:pt>
                <c:pt idx="891">
                  <c:v>16.8</c:v>
                </c:pt>
                <c:pt idx="892">
                  <c:v>16.8</c:v>
                </c:pt>
                <c:pt idx="893">
                  <c:v>16.8</c:v>
                </c:pt>
                <c:pt idx="894">
                  <c:v>17.324999999999999</c:v>
                </c:pt>
                <c:pt idx="895">
                  <c:v>17.95</c:v>
                </c:pt>
                <c:pt idx="896">
                  <c:v>18.625</c:v>
                </c:pt>
                <c:pt idx="897">
                  <c:v>20.824999999999999</c:v>
                </c:pt>
                <c:pt idx="898">
                  <c:v>23.45</c:v>
                </c:pt>
                <c:pt idx="899">
                  <c:v>26.125</c:v>
                </c:pt>
                <c:pt idx="900">
                  <c:v>27.85</c:v>
                </c:pt>
                <c:pt idx="901">
                  <c:v>29.25</c:v>
                </c:pt>
                <c:pt idx="902">
                  <c:v>30.65</c:v>
                </c:pt>
                <c:pt idx="903">
                  <c:v>30.774999999999999</c:v>
                </c:pt>
                <c:pt idx="904">
                  <c:v>30.4</c:v>
                </c:pt>
                <c:pt idx="905">
                  <c:v>30.074999999999999</c:v>
                </c:pt>
                <c:pt idx="906">
                  <c:v>28.725000000000001</c:v>
                </c:pt>
                <c:pt idx="907">
                  <c:v>26.95</c:v>
                </c:pt>
                <c:pt idx="908">
                  <c:v>25.225000000000001</c:v>
                </c:pt>
                <c:pt idx="909">
                  <c:v>24.274999999999999</c:v>
                </c:pt>
                <c:pt idx="910">
                  <c:v>23.5</c:v>
                </c:pt>
                <c:pt idx="911">
                  <c:v>22.774999999999999</c:v>
                </c:pt>
                <c:pt idx="912">
                  <c:v>22.074999999999999</c:v>
                </c:pt>
                <c:pt idx="913">
                  <c:v>21.3</c:v>
                </c:pt>
                <c:pt idx="914">
                  <c:v>20.574999999999999</c:v>
                </c:pt>
                <c:pt idx="915">
                  <c:v>19.875</c:v>
                </c:pt>
                <c:pt idx="916">
                  <c:v>19.25</c:v>
                </c:pt>
                <c:pt idx="917">
                  <c:v>18.574999999999999</c:v>
                </c:pt>
                <c:pt idx="918">
                  <c:v>18.850000000000001</c:v>
                </c:pt>
                <c:pt idx="919">
                  <c:v>19.45</c:v>
                </c:pt>
                <c:pt idx="920">
                  <c:v>20.05</c:v>
                </c:pt>
                <c:pt idx="921">
                  <c:v>22.375</c:v>
                </c:pt>
                <c:pt idx="922">
                  <c:v>25.2</c:v>
                </c:pt>
                <c:pt idx="923">
                  <c:v>28.074999999999999</c:v>
                </c:pt>
                <c:pt idx="924">
                  <c:v>29.625</c:v>
                </c:pt>
                <c:pt idx="925">
                  <c:v>30.8</c:v>
                </c:pt>
                <c:pt idx="926">
                  <c:v>31.925000000000001</c:v>
                </c:pt>
                <c:pt idx="927">
                  <c:v>31.975000000000001</c:v>
                </c:pt>
                <c:pt idx="928">
                  <c:v>31.75</c:v>
                </c:pt>
                <c:pt idx="929">
                  <c:v>31.475000000000001</c:v>
                </c:pt>
                <c:pt idx="930">
                  <c:v>29.824999999999999</c:v>
                </c:pt>
                <c:pt idx="931">
                  <c:v>27.65</c:v>
                </c:pt>
                <c:pt idx="932">
                  <c:v>25.524999999999999</c:v>
                </c:pt>
                <c:pt idx="933">
                  <c:v>23.574999999999999</c:v>
                </c:pt>
                <c:pt idx="934">
                  <c:v>21.75</c:v>
                </c:pt>
                <c:pt idx="935">
                  <c:v>19.875</c:v>
                </c:pt>
                <c:pt idx="936">
                  <c:v>19.774999999999999</c:v>
                </c:pt>
                <c:pt idx="937">
                  <c:v>20.2</c:v>
                </c:pt>
                <c:pt idx="938">
                  <c:v>20.675000000000001</c:v>
                </c:pt>
                <c:pt idx="939">
                  <c:v>20.95</c:v>
                </c:pt>
                <c:pt idx="940">
                  <c:v>21.15</c:v>
                </c:pt>
                <c:pt idx="941">
                  <c:v>21.35</c:v>
                </c:pt>
                <c:pt idx="942">
                  <c:v>20.95</c:v>
                </c:pt>
                <c:pt idx="943">
                  <c:v>20.350000000000001</c:v>
                </c:pt>
                <c:pt idx="944">
                  <c:v>19.75</c:v>
                </c:pt>
                <c:pt idx="945">
                  <c:v>21.774999999999999</c:v>
                </c:pt>
                <c:pt idx="946">
                  <c:v>24.6</c:v>
                </c:pt>
                <c:pt idx="947">
                  <c:v>27.475000000000001</c:v>
                </c:pt>
                <c:pt idx="948">
                  <c:v>29.625</c:v>
                </c:pt>
                <c:pt idx="949">
                  <c:v>31.45</c:v>
                </c:pt>
                <c:pt idx="950">
                  <c:v>33.325000000000003</c:v>
                </c:pt>
                <c:pt idx="951">
                  <c:v>33.875</c:v>
                </c:pt>
                <c:pt idx="952">
                  <c:v>33.9</c:v>
                </c:pt>
                <c:pt idx="953">
                  <c:v>33.975000000000001</c:v>
                </c:pt>
                <c:pt idx="954">
                  <c:v>32.200000000000003</c:v>
                </c:pt>
                <c:pt idx="955">
                  <c:v>29.8</c:v>
                </c:pt>
                <c:pt idx="956">
                  <c:v>27.4</c:v>
                </c:pt>
                <c:pt idx="957">
                  <c:v>25.975000000000001</c:v>
                </c:pt>
                <c:pt idx="958">
                  <c:v>24.8</c:v>
                </c:pt>
                <c:pt idx="959">
                  <c:v>23.675000000000001</c:v>
                </c:pt>
                <c:pt idx="960">
                  <c:v>22.574999999999999</c:v>
                </c:pt>
                <c:pt idx="961">
                  <c:v>21.4</c:v>
                </c:pt>
                <c:pt idx="962">
                  <c:v>20.274999999999999</c:v>
                </c:pt>
                <c:pt idx="963">
                  <c:v>19.399999999999999</c:v>
                </c:pt>
                <c:pt idx="964">
                  <c:v>18.600000000000001</c:v>
                </c:pt>
                <c:pt idx="965">
                  <c:v>17.8</c:v>
                </c:pt>
                <c:pt idx="966">
                  <c:v>18.125</c:v>
                </c:pt>
                <c:pt idx="967">
                  <c:v>18.75</c:v>
                </c:pt>
                <c:pt idx="968">
                  <c:v>19.425000000000001</c:v>
                </c:pt>
                <c:pt idx="969">
                  <c:v>22.15</c:v>
                </c:pt>
                <c:pt idx="970">
                  <c:v>25.55</c:v>
                </c:pt>
                <c:pt idx="971">
                  <c:v>28.95</c:v>
                </c:pt>
                <c:pt idx="972">
                  <c:v>30.324999999999999</c:v>
                </c:pt>
                <c:pt idx="973">
                  <c:v>30.95</c:v>
                </c:pt>
                <c:pt idx="974">
                  <c:v>31.625</c:v>
                </c:pt>
                <c:pt idx="975">
                  <c:v>31.875</c:v>
                </c:pt>
                <c:pt idx="976">
                  <c:v>31.9</c:v>
                </c:pt>
                <c:pt idx="977">
                  <c:v>31.975000000000001</c:v>
                </c:pt>
                <c:pt idx="978">
                  <c:v>30.35</c:v>
                </c:pt>
                <c:pt idx="979">
                  <c:v>28.225000000000001</c:v>
                </c:pt>
                <c:pt idx="980">
                  <c:v>26.05</c:v>
                </c:pt>
                <c:pt idx="981">
                  <c:v>23.85</c:v>
                </c:pt>
                <c:pt idx="982">
                  <c:v>21.725000000000001</c:v>
                </c:pt>
                <c:pt idx="983">
                  <c:v>19.55</c:v>
                </c:pt>
                <c:pt idx="984">
                  <c:v>18.55</c:v>
                </c:pt>
                <c:pt idx="985">
                  <c:v>17.95</c:v>
                </c:pt>
                <c:pt idx="986">
                  <c:v>17.350000000000001</c:v>
                </c:pt>
                <c:pt idx="987">
                  <c:v>17.725000000000001</c:v>
                </c:pt>
                <c:pt idx="988">
                  <c:v>18.5</c:v>
                </c:pt>
                <c:pt idx="989">
                  <c:v>19.225000000000001</c:v>
                </c:pt>
                <c:pt idx="990">
                  <c:v>20</c:v>
                </c:pt>
                <c:pt idx="991">
                  <c:v>20.8</c:v>
                </c:pt>
                <c:pt idx="992">
                  <c:v>21.6</c:v>
                </c:pt>
                <c:pt idx="993">
                  <c:v>22.55</c:v>
                </c:pt>
                <c:pt idx="994">
                  <c:v>23.625</c:v>
                </c:pt>
                <c:pt idx="995">
                  <c:v>24.65</c:v>
                </c:pt>
                <c:pt idx="996">
                  <c:v>25.65</c:v>
                </c:pt>
                <c:pt idx="997">
                  <c:v>26.725000000000001</c:v>
                </c:pt>
                <c:pt idx="998">
                  <c:v>27.75</c:v>
                </c:pt>
                <c:pt idx="999">
                  <c:v>28.074999999999999</c:v>
                </c:pt>
                <c:pt idx="1000">
                  <c:v>28.25</c:v>
                </c:pt>
                <c:pt idx="1001">
                  <c:v>28.375</c:v>
                </c:pt>
                <c:pt idx="1002">
                  <c:v>27.2</c:v>
                </c:pt>
                <c:pt idx="1003">
                  <c:v>25.6</c:v>
                </c:pt>
                <c:pt idx="1004">
                  <c:v>24</c:v>
                </c:pt>
                <c:pt idx="1005">
                  <c:v>23.074999999999999</c:v>
                </c:pt>
                <c:pt idx="1006">
                  <c:v>22.3</c:v>
                </c:pt>
                <c:pt idx="1007">
                  <c:v>21.574999999999999</c:v>
                </c:pt>
                <c:pt idx="1008">
                  <c:v>20.8</c:v>
                </c:pt>
                <c:pt idx="1009">
                  <c:v>20</c:v>
                </c:pt>
                <c:pt idx="1010">
                  <c:v>19.2</c:v>
                </c:pt>
                <c:pt idx="1011">
                  <c:v>18.475000000000001</c:v>
                </c:pt>
                <c:pt idx="1012">
                  <c:v>17.850000000000001</c:v>
                </c:pt>
                <c:pt idx="1013">
                  <c:v>17.175000000000001</c:v>
                </c:pt>
                <c:pt idx="1014">
                  <c:v>16.7</c:v>
                </c:pt>
                <c:pt idx="1015">
                  <c:v>16.3</c:v>
                </c:pt>
                <c:pt idx="1016">
                  <c:v>15.9</c:v>
                </c:pt>
                <c:pt idx="1017">
                  <c:v>17.975000000000001</c:v>
                </c:pt>
                <c:pt idx="1018">
                  <c:v>20.8</c:v>
                </c:pt>
                <c:pt idx="1019">
                  <c:v>23.675000000000001</c:v>
                </c:pt>
                <c:pt idx="1020">
                  <c:v>25.225000000000001</c:v>
                </c:pt>
                <c:pt idx="1021">
                  <c:v>26.25</c:v>
                </c:pt>
                <c:pt idx="1022">
                  <c:v>27.324999999999999</c:v>
                </c:pt>
                <c:pt idx="1023">
                  <c:v>27.524999999999999</c:v>
                </c:pt>
                <c:pt idx="1024">
                  <c:v>27.35</c:v>
                </c:pt>
                <c:pt idx="1025">
                  <c:v>27.225000000000001</c:v>
                </c:pt>
                <c:pt idx="1026">
                  <c:v>25.55</c:v>
                </c:pt>
                <c:pt idx="1027">
                  <c:v>23.35</c:v>
                </c:pt>
                <c:pt idx="1028">
                  <c:v>21.15</c:v>
                </c:pt>
                <c:pt idx="1029">
                  <c:v>19.925000000000001</c:v>
                </c:pt>
                <c:pt idx="1030">
                  <c:v>19.100000000000001</c:v>
                </c:pt>
                <c:pt idx="1031">
                  <c:v>18.225000000000001</c:v>
                </c:pt>
                <c:pt idx="1032">
                  <c:v>17.399999999999999</c:v>
                </c:pt>
                <c:pt idx="1033">
                  <c:v>16.600000000000001</c:v>
                </c:pt>
                <c:pt idx="1034">
                  <c:v>15.8</c:v>
                </c:pt>
                <c:pt idx="1035">
                  <c:v>14.55</c:v>
                </c:pt>
                <c:pt idx="1036">
                  <c:v>13.15</c:v>
                </c:pt>
                <c:pt idx="1037">
                  <c:v>11.75</c:v>
                </c:pt>
                <c:pt idx="1038">
                  <c:v>12.375</c:v>
                </c:pt>
                <c:pt idx="1039">
                  <c:v>13.75</c:v>
                </c:pt>
                <c:pt idx="1040">
                  <c:v>15.074999999999999</c:v>
                </c:pt>
                <c:pt idx="1041">
                  <c:v>17.875</c:v>
                </c:pt>
                <c:pt idx="1042">
                  <c:v>21.25</c:v>
                </c:pt>
                <c:pt idx="1043">
                  <c:v>24.574999999999999</c:v>
                </c:pt>
                <c:pt idx="1044">
                  <c:v>25.7</c:v>
                </c:pt>
                <c:pt idx="1045">
                  <c:v>26.1</c:v>
                </c:pt>
                <c:pt idx="1046">
                  <c:v>26.5</c:v>
                </c:pt>
                <c:pt idx="1047">
                  <c:v>26.6</c:v>
                </c:pt>
                <c:pt idx="1048">
                  <c:v>26.6</c:v>
                </c:pt>
                <c:pt idx="1049">
                  <c:v>26.6</c:v>
                </c:pt>
                <c:pt idx="1050">
                  <c:v>24.274999999999999</c:v>
                </c:pt>
                <c:pt idx="1051">
                  <c:v>21.175000000000001</c:v>
                </c:pt>
                <c:pt idx="1052">
                  <c:v>20.399999999999999</c:v>
                </c:pt>
                <c:pt idx="1053">
                  <c:v>19.8</c:v>
                </c:pt>
                <c:pt idx="1054">
                  <c:v>19</c:v>
                </c:pt>
                <c:pt idx="1055">
                  <c:v>18.2</c:v>
                </c:pt>
                <c:pt idx="1056">
                  <c:v>17.25</c:v>
                </c:pt>
                <c:pt idx="1057">
                  <c:v>16.25</c:v>
                </c:pt>
                <c:pt idx="1058">
                  <c:v>15.25</c:v>
                </c:pt>
                <c:pt idx="1059">
                  <c:v>14.775</c:v>
                </c:pt>
                <c:pt idx="1060">
                  <c:v>14.4</c:v>
                </c:pt>
                <c:pt idx="1061">
                  <c:v>14.074999999999999</c:v>
                </c:pt>
                <c:pt idx="1062">
                  <c:v>14.675000000000001</c:v>
                </c:pt>
                <c:pt idx="1063">
                  <c:v>15.5</c:v>
                </c:pt>
                <c:pt idx="1064">
                  <c:v>16.375</c:v>
                </c:pt>
                <c:pt idx="1065">
                  <c:v>18.475000000000001</c:v>
                </c:pt>
                <c:pt idx="1066">
                  <c:v>21.05</c:v>
                </c:pt>
                <c:pt idx="1067">
                  <c:v>23.574999999999999</c:v>
                </c:pt>
                <c:pt idx="1068">
                  <c:v>25.024999999999999</c:v>
                </c:pt>
                <c:pt idx="1069">
                  <c:v>26.05</c:v>
                </c:pt>
                <c:pt idx="1070">
                  <c:v>27.125</c:v>
                </c:pt>
                <c:pt idx="1071">
                  <c:v>27.175000000000001</c:v>
                </c:pt>
                <c:pt idx="1072">
                  <c:v>26.8</c:v>
                </c:pt>
                <c:pt idx="1073">
                  <c:v>26.475000000000001</c:v>
                </c:pt>
                <c:pt idx="1074">
                  <c:v>25.2</c:v>
                </c:pt>
                <c:pt idx="1075">
                  <c:v>23.6</c:v>
                </c:pt>
                <c:pt idx="1076">
                  <c:v>22</c:v>
                </c:pt>
                <c:pt idx="1077">
                  <c:v>21.225000000000001</c:v>
                </c:pt>
                <c:pt idx="1078">
                  <c:v>20.65</c:v>
                </c:pt>
                <c:pt idx="1079">
                  <c:v>20.125</c:v>
                </c:pt>
                <c:pt idx="1080">
                  <c:v>19.625</c:v>
                </c:pt>
                <c:pt idx="1081">
                  <c:v>19.05</c:v>
                </c:pt>
                <c:pt idx="1082">
                  <c:v>18.524999999999999</c:v>
                </c:pt>
                <c:pt idx="1083">
                  <c:v>17.875</c:v>
                </c:pt>
                <c:pt idx="1084">
                  <c:v>17.100000000000001</c:v>
                </c:pt>
                <c:pt idx="1085">
                  <c:v>16.375</c:v>
                </c:pt>
                <c:pt idx="1086">
                  <c:v>16.425000000000001</c:v>
                </c:pt>
                <c:pt idx="1087">
                  <c:v>16.8</c:v>
                </c:pt>
                <c:pt idx="1088">
                  <c:v>17.125</c:v>
                </c:pt>
                <c:pt idx="1089">
                  <c:v>19.375</c:v>
                </c:pt>
                <c:pt idx="1090">
                  <c:v>22.35</c:v>
                </c:pt>
                <c:pt idx="1091">
                  <c:v>25.274999999999999</c:v>
                </c:pt>
                <c:pt idx="1092">
                  <c:v>26.375</c:v>
                </c:pt>
                <c:pt idx="1093">
                  <c:v>26.8</c:v>
                </c:pt>
                <c:pt idx="1094">
                  <c:v>27.274999999999999</c:v>
                </c:pt>
                <c:pt idx="1095">
                  <c:v>27.175000000000001</c:v>
                </c:pt>
                <c:pt idx="1096">
                  <c:v>26.95</c:v>
                </c:pt>
                <c:pt idx="1097">
                  <c:v>26.675000000000001</c:v>
                </c:pt>
                <c:pt idx="1098">
                  <c:v>25.475000000000001</c:v>
                </c:pt>
                <c:pt idx="1099">
                  <c:v>24.05</c:v>
                </c:pt>
                <c:pt idx="1100">
                  <c:v>22.574999999999999</c:v>
                </c:pt>
                <c:pt idx="1101">
                  <c:v>21.675000000000001</c:v>
                </c:pt>
                <c:pt idx="1102">
                  <c:v>21.05</c:v>
                </c:pt>
                <c:pt idx="1103">
                  <c:v>20.375</c:v>
                </c:pt>
                <c:pt idx="1104">
                  <c:v>19.225000000000001</c:v>
                </c:pt>
                <c:pt idx="1105">
                  <c:v>17.850000000000001</c:v>
                </c:pt>
                <c:pt idx="1106">
                  <c:v>16.524999999999999</c:v>
                </c:pt>
                <c:pt idx="1107">
                  <c:v>15.375</c:v>
                </c:pt>
                <c:pt idx="1108">
                  <c:v>14.35</c:v>
                </c:pt>
                <c:pt idx="1109">
                  <c:v>13.275</c:v>
                </c:pt>
                <c:pt idx="1110">
                  <c:v>13.074999999999999</c:v>
                </c:pt>
                <c:pt idx="1111">
                  <c:v>13.25</c:v>
                </c:pt>
                <c:pt idx="1112">
                  <c:v>13.375</c:v>
                </c:pt>
                <c:pt idx="1113">
                  <c:v>16.175000000000001</c:v>
                </c:pt>
                <c:pt idx="1114">
                  <c:v>19.8</c:v>
                </c:pt>
                <c:pt idx="1115">
                  <c:v>23.475000000000001</c:v>
                </c:pt>
                <c:pt idx="1116">
                  <c:v>24.324999999999999</c:v>
                </c:pt>
                <c:pt idx="1117">
                  <c:v>24.3</c:v>
                </c:pt>
                <c:pt idx="1118">
                  <c:v>24.225000000000001</c:v>
                </c:pt>
                <c:pt idx="1119">
                  <c:v>24.125</c:v>
                </c:pt>
                <c:pt idx="1120">
                  <c:v>24.1</c:v>
                </c:pt>
                <c:pt idx="1121">
                  <c:v>24.024999999999999</c:v>
                </c:pt>
                <c:pt idx="1122">
                  <c:v>23.4</c:v>
                </c:pt>
                <c:pt idx="1123">
                  <c:v>22.6</c:v>
                </c:pt>
                <c:pt idx="1124">
                  <c:v>21.8</c:v>
                </c:pt>
                <c:pt idx="1125">
                  <c:v>21</c:v>
                </c:pt>
                <c:pt idx="1126">
                  <c:v>20.2</c:v>
                </c:pt>
                <c:pt idx="1127">
                  <c:v>19.399999999999999</c:v>
                </c:pt>
                <c:pt idx="1128">
                  <c:v>18.675000000000001</c:v>
                </c:pt>
                <c:pt idx="1129">
                  <c:v>17.899999999999999</c:v>
                </c:pt>
                <c:pt idx="1130">
                  <c:v>17.175000000000001</c:v>
                </c:pt>
                <c:pt idx="1131">
                  <c:v>16.475000000000001</c:v>
                </c:pt>
                <c:pt idx="1132">
                  <c:v>15.7</c:v>
                </c:pt>
                <c:pt idx="1133">
                  <c:v>14.975</c:v>
                </c:pt>
                <c:pt idx="1134">
                  <c:v>14.275</c:v>
                </c:pt>
                <c:pt idx="1135">
                  <c:v>13.65</c:v>
                </c:pt>
                <c:pt idx="1136">
                  <c:v>12.975</c:v>
                </c:pt>
                <c:pt idx="1137">
                  <c:v>15.125</c:v>
                </c:pt>
                <c:pt idx="1138">
                  <c:v>18.149999999999999</c:v>
                </c:pt>
                <c:pt idx="1139">
                  <c:v>21.225000000000001</c:v>
                </c:pt>
                <c:pt idx="1140">
                  <c:v>22.75</c:v>
                </c:pt>
                <c:pt idx="1141">
                  <c:v>23.75</c:v>
                </c:pt>
                <c:pt idx="1142">
                  <c:v>24.75</c:v>
                </c:pt>
                <c:pt idx="1143">
                  <c:v>24.774999999999999</c:v>
                </c:pt>
                <c:pt idx="1144">
                  <c:v>24.4</c:v>
                </c:pt>
                <c:pt idx="1145">
                  <c:v>24.074999999999999</c:v>
                </c:pt>
                <c:pt idx="1146">
                  <c:v>22.725000000000001</c:v>
                </c:pt>
                <c:pt idx="1147">
                  <c:v>21.1</c:v>
                </c:pt>
                <c:pt idx="1148">
                  <c:v>19.425000000000001</c:v>
                </c:pt>
                <c:pt idx="1149">
                  <c:v>18.175000000000001</c:v>
                </c:pt>
                <c:pt idx="1150">
                  <c:v>17</c:v>
                </c:pt>
                <c:pt idx="1151">
                  <c:v>15.875</c:v>
                </c:pt>
                <c:pt idx="1152">
                  <c:v>14.85</c:v>
                </c:pt>
                <c:pt idx="1153">
                  <c:v>13.85</c:v>
                </c:pt>
                <c:pt idx="1154">
                  <c:v>12.85</c:v>
                </c:pt>
                <c:pt idx="1155">
                  <c:v>11.925000000000001</c:v>
                </c:pt>
                <c:pt idx="1156">
                  <c:v>11.1</c:v>
                </c:pt>
                <c:pt idx="1157">
                  <c:v>10.225</c:v>
                </c:pt>
                <c:pt idx="1158">
                  <c:v>10.525</c:v>
                </c:pt>
                <c:pt idx="1159">
                  <c:v>11.15</c:v>
                </c:pt>
                <c:pt idx="1160">
                  <c:v>11.824999999999999</c:v>
                </c:pt>
                <c:pt idx="1161">
                  <c:v>14.475</c:v>
                </c:pt>
                <c:pt idx="1162">
                  <c:v>17.7</c:v>
                </c:pt>
                <c:pt idx="1163">
                  <c:v>20.975000000000001</c:v>
                </c:pt>
                <c:pt idx="1164">
                  <c:v>22.25</c:v>
                </c:pt>
                <c:pt idx="1165">
                  <c:v>22.85</c:v>
                </c:pt>
                <c:pt idx="1166">
                  <c:v>23.45</c:v>
                </c:pt>
                <c:pt idx="1167">
                  <c:v>24.05</c:v>
                </c:pt>
                <c:pt idx="1168">
                  <c:v>24.65</c:v>
                </c:pt>
                <c:pt idx="1169">
                  <c:v>25.25</c:v>
                </c:pt>
                <c:pt idx="1170">
                  <c:v>23.9</c:v>
                </c:pt>
                <c:pt idx="1171">
                  <c:v>21.9</c:v>
                </c:pt>
                <c:pt idx="1172">
                  <c:v>19.899999999999999</c:v>
                </c:pt>
                <c:pt idx="1173">
                  <c:v>18.875</c:v>
                </c:pt>
                <c:pt idx="1174">
                  <c:v>18.25</c:v>
                </c:pt>
                <c:pt idx="1175">
                  <c:v>17.574999999999999</c:v>
                </c:pt>
                <c:pt idx="1176">
                  <c:v>16.875</c:v>
                </c:pt>
                <c:pt idx="1177">
                  <c:v>16.100000000000001</c:v>
                </c:pt>
                <c:pt idx="1178">
                  <c:v>15.375</c:v>
                </c:pt>
                <c:pt idx="1179">
                  <c:v>15.05</c:v>
                </c:pt>
                <c:pt idx="1180">
                  <c:v>14.85</c:v>
                </c:pt>
                <c:pt idx="1181">
                  <c:v>14.65</c:v>
                </c:pt>
                <c:pt idx="1182">
                  <c:v>15.2</c:v>
                </c:pt>
                <c:pt idx="1183">
                  <c:v>16</c:v>
                </c:pt>
                <c:pt idx="1184">
                  <c:v>16.8</c:v>
                </c:pt>
                <c:pt idx="1185">
                  <c:v>18.574999999999999</c:v>
                </c:pt>
                <c:pt idx="1186">
                  <c:v>20.75</c:v>
                </c:pt>
                <c:pt idx="1187">
                  <c:v>22.875</c:v>
                </c:pt>
                <c:pt idx="1188">
                  <c:v>24.074999999999999</c:v>
                </c:pt>
                <c:pt idx="1189">
                  <c:v>24.9</c:v>
                </c:pt>
                <c:pt idx="1190">
                  <c:v>25.774999999999999</c:v>
                </c:pt>
                <c:pt idx="1191">
                  <c:v>25.55</c:v>
                </c:pt>
                <c:pt idx="1192">
                  <c:v>24.95</c:v>
                </c:pt>
                <c:pt idx="1193">
                  <c:v>24.35</c:v>
                </c:pt>
                <c:pt idx="1194">
                  <c:v>23</c:v>
                </c:pt>
                <c:pt idx="1195">
                  <c:v>21.4</c:v>
                </c:pt>
                <c:pt idx="1196">
                  <c:v>19.8</c:v>
                </c:pt>
                <c:pt idx="1197">
                  <c:v>18.649999999999999</c:v>
                </c:pt>
                <c:pt idx="1198">
                  <c:v>17.649999999999999</c:v>
                </c:pt>
                <c:pt idx="1199">
                  <c:v>16.649999999999999</c:v>
                </c:pt>
                <c:pt idx="1200">
                  <c:v>15.875</c:v>
                </c:pt>
                <c:pt idx="1201">
                  <c:v>15.25</c:v>
                </c:pt>
                <c:pt idx="1202">
                  <c:v>14.574999999999999</c:v>
                </c:pt>
                <c:pt idx="1203">
                  <c:v>14.1</c:v>
                </c:pt>
                <c:pt idx="1204">
                  <c:v>13.7</c:v>
                </c:pt>
                <c:pt idx="1205">
                  <c:v>13.3</c:v>
                </c:pt>
                <c:pt idx="1206">
                  <c:v>21.9</c:v>
                </c:pt>
                <c:pt idx="1207">
                  <c:v>21.274999999999999</c:v>
                </c:pt>
                <c:pt idx="1208">
                  <c:v>16.574999999999999</c:v>
                </c:pt>
                <c:pt idx="1209">
                  <c:v>17.725000000000001</c:v>
                </c:pt>
                <c:pt idx="1210">
                  <c:v>20.9</c:v>
                </c:pt>
                <c:pt idx="1211">
                  <c:v>24.024999999999999</c:v>
                </c:pt>
                <c:pt idx="1212">
                  <c:v>26</c:v>
                </c:pt>
                <c:pt idx="1213">
                  <c:v>27.6</c:v>
                </c:pt>
                <c:pt idx="1214">
                  <c:v>29.2</c:v>
                </c:pt>
                <c:pt idx="1215">
                  <c:v>29.75</c:v>
                </c:pt>
                <c:pt idx="1216">
                  <c:v>29.95</c:v>
                </c:pt>
                <c:pt idx="1217">
                  <c:v>30.15</c:v>
                </c:pt>
                <c:pt idx="1218">
                  <c:v>28.774999999999999</c:v>
                </c:pt>
                <c:pt idx="1219">
                  <c:v>26.95</c:v>
                </c:pt>
                <c:pt idx="1220">
                  <c:v>25.074999999999999</c:v>
                </c:pt>
                <c:pt idx="1221">
                  <c:v>26.024999999999999</c:v>
                </c:pt>
                <c:pt idx="1222">
                  <c:v>27.85</c:v>
                </c:pt>
                <c:pt idx="1223">
                  <c:v>29.725000000000001</c:v>
                </c:pt>
                <c:pt idx="1224">
                  <c:v>27.125</c:v>
                </c:pt>
                <c:pt idx="1225">
                  <c:v>23.1</c:v>
                </c:pt>
                <c:pt idx="1226">
                  <c:v>19.024999999999999</c:v>
                </c:pt>
                <c:pt idx="1227">
                  <c:v>17.625</c:v>
                </c:pt>
                <c:pt idx="1228">
                  <c:v>17.05</c:v>
                </c:pt>
                <c:pt idx="1229">
                  <c:v>16.524999999999999</c:v>
                </c:pt>
                <c:pt idx="1230">
                  <c:v>17.824999999999999</c:v>
                </c:pt>
                <c:pt idx="1231">
                  <c:v>19.8</c:v>
                </c:pt>
                <c:pt idx="1232">
                  <c:v>21.725000000000001</c:v>
                </c:pt>
                <c:pt idx="1233">
                  <c:v>23.625</c:v>
                </c:pt>
                <c:pt idx="1234">
                  <c:v>25.6</c:v>
                </c:pt>
                <c:pt idx="1235">
                  <c:v>27.524999999999999</c:v>
                </c:pt>
                <c:pt idx="1236">
                  <c:v>28.6</c:v>
                </c:pt>
                <c:pt idx="1237">
                  <c:v>29.324999999999999</c:v>
                </c:pt>
                <c:pt idx="1238">
                  <c:v>30.1</c:v>
                </c:pt>
                <c:pt idx="1239">
                  <c:v>30.9</c:v>
                </c:pt>
                <c:pt idx="1240">
                  <c:v>31.625</c:v>
                </c:pt>
                <c:pt idx="1241">
                  <c:v>32.4</c:v>
                </c:pt>
                <c:pt idx="1242">
                  <c:v>30.875</c:v>
                </c:pt>
                <c:pt idx="1243">
                  <c:v>28.574999999999999</c:v>
                </c:pt>
                <c:pt idx="1244">
                  <c:v>26.35</c:v>
                </c:pt>
                <c:pt idx="1245">
                  <c:v>26.024999999999999</c:v>
                </c:pt>
                <c:pt idx="1246">
                  <c:v>26.324999999999999</c:v>
                </c:pt>
                <c:pt idx="1247">
                  <c:v>26.625</c:v>
                </c:pt>
                <c:pt idx="1248">
                  <c:v>25.274999999999999</c:v>
                </c:pt>
                <c:pt idx="1249">
                  <c:v>23.375</c:v>
                </c:pt>
                <c:pt idx="1250">
                  <c:v>21.475000000000001</c:v>
                </c:pt>
                <c:pt idx="1251">
                  <c:v>20.25</c:v>
                </c:pt>
                <c:pt idx="1252">
                  <c:v>19.25</c:v>
                </c:pt>
                <c:pt idx="1253">
                  <c:v>18.25</c:v>
                </c:pt>
                <c:pt idx="1254">
                  <c:v>20.024999999999999</c:v>
                </c:pt>
                <c:pt idx="1255">
                  <c:v>22.65</c:v>
                </c:pt>
                <c:pt idx="1256">
                  <c:v>25.324999999999999</c:v>
                </c:pt>
                <c:pt idx="1257">
                  <c:v>26.975000000000001</c:v>
                </c:pt>
                <c:pt idx="1258">
                  <c:v>28.35</c:v>
                </c:pt>
                <c:pt idx="1259">
                  <c:v>29.675000000000001</c:v>
                </c:pt>
                <c:pt idx="1260">
                  <c:v>30.75</c:v>
                </c:pt>
                <c:pt idx="1261">
                  <c:v>31.75</c:v>
                </c:pt>
                <c:pt idx="1262">
                  <c:v>32.75</c:v>
                </c:pt>
                <c:pt idx="1263">
                  <c:v>33.225000000000001</c:v>
                </c:pt>
                <c:pt idx="1264">
                  <c:v>33.6</c:v>
                </c:pt>
                <c:pt idx="1265">
                  <c:v>33.924999999999997</c:v>
                </c:pt>
                <c:pt idx="1266">
                  <c:v>32.049999999999997</c:v>
                </c:pt>
                <c:pt idx="1267">
                  <c:v>29.45</c:v>
                </c:pt>
                <c:pt idx="1268">
                  <c:v>26.85</c:v>
                </c:pt>
                <c:pt idx="1269">
                  <c:v>25.375</c:v>
                </c:pt>
                <c:pt idx="1270">
                  <c:v>24.2</c:v>
                </c:pt>
                <c:pt idx="1271">
                  <c:v>23.074999999999999</c:v>
                </c:pt>
                <c:pt idx="1272">
                  <c:v>23.024999999999999</c:v>
                </c:pt>
                <c:pt idx="1273">
                  <c:v>23.4</c:v>
                </c:pt>
                <c:pt idx="1274">
                  <c:v>23.725000000000001</c:v>
                </c:pt>
                <c:pt idx="1275">
                  <c:v>23.274999999999999</c:v>
                </c:pt>
                <c:pt idx="1276">
                  <c:v>22.5</c:v>
                </c:pt>
                <c:pt idx="1277">
                  <c:v>21.774999999999999</c:v>
                </c:pt>
                <c:pt idx="1278">
                  <c:v>21.524999999999999</c:v>
                </c:pt>
                <c:pt idx="1279">
                  <c:v>21.5</c:v>
                </c:pt>
                <c:pt idx="1280">
                  <c:v>21.425000000000001</c:v>
                </c:pt>
                <c:pt idx="1281">
                  <c:v>23.274999999999999</c:v>
                </c:pt>
                <c:pt idx="1282">
                  <c:v>25.85</c:v>
                </c:pt>
                <c:pt idx="1283">
                  <c:v>28.375</c:v>
                </c:pt>
                <c:pt idx="1284">
                  <c:v>29.975000000000001</c:v>
                </c:pt>
                <c:pt idx="1285">
                  <c:v>31.35</c:v>
                </c:pt>
                <c:pt idx="1286">
                  <c:v>32.674999999999997</c:v>
                </c:pt>
                <c:pt idx="1287">
                  <c:v>32.85</c:v>
                </c:pt>
                <c:pt idx="1288">
                  <c:v>32.65</c:v>
                </c:pt>
                <c:pt idx="1289">
                  <c:v>32.450000000000003</c:v>
                </c:pt>
                <c:pt idx="1290">
                  <c:v>30.524999999999999</c:v>
                </c:pt>
                <c:pt idx="1291">
                  <c:v>28.1</c:v>
                </c:pt>
                <c:pt idx="1292">
                  <c:v>25.625</c:v>
                </c:pt>
                <c:pt idx="1293">
                  <c:v>24.024999999999999</c:v>
                </c:pt>
                <c:pt idx="1294">
                  <c:v>22.65</c:v>
                </c:pt>
                <c:pt idx="1295">
                  <c:v>21.324999999999999</c:v>
                </c:pt>
                <c:pt idx="1296">
                  <c:v>21</c:v>
                </c:pt>
                <c:pt idx="1297">
                  <c:v>21</c:v>
                </c:pt>
                <c:pt idx="1298">
                  <c:v>21</c:v>
                </c:pt>
                <c:pt idx="1299">
                  <c:v>20.024999999999999</c:v>
                </c:pt>
                <c:pt idx="1300">
                  <c:v>18.649999999999999</c:v>
                </c:pt>
                <c:pt idx="1301">
                  <c:v>17.324999999999999</c:v>
                </c:pt>
                <c:pt idx="1302">
                  <c:v>17.375</c:v>
                </c:pt>
                <c:pt idx="1303">
                  <c:v>17.95</c:v>
                </c:pt>
                <c:pt idx="1304">
                  <c:v>18.475000000000001</c:v>
                </c:pt>
                <c:pt idx="1305">
                  <c:v>20.85</c:v>
                </c:pt>
                <c:pt idx="1306">
                  <c:v>23.85</c:v>
                </c:pt>
                <c:pt idx="1307">
                  <c:v>26.85</c:v>
                </c:pt>
                <c:pt idx="1308">
                  <c:v>28.725000000000001</c:v>
                </c:pt>
                <c:pt idx="1309">
                  <c:v>30.3</c:v>
                </c:pt>
                <c:pt idx="1310">
                  <c:v>31.824999999999999</c:v>
                </c:pt>
                <c:pt idx="1311">
                  <c:v>31.375</c:v>
                </c:pt>
                <c:pt idx="1312">
                  <c:v>30.35</c:v>
                </c:pt>
                <c:pt idx="1313">
                  <c:v>29.274999999999999</c:v>
                </c:pt>
                <c:pt idx="1314">
                  <c:v>28.175000000000001</c:v>
                </c:pt>
                <c:pt idx="1315">
                  <c:v>27.15</c:v>
                </c:pt>
                <c:pt idx="1316">
                  <c:v>26.074999999999999</c:v>
                </c:pt>
                <c:pt idx="1317">
                  <c:v>25.125</c:v>
                </c:pt>
                <c:pt idx="1318">
                  <c:v>24.15</c:v>
                </c:pt>
                <c:pt idx="1319">
                  <c:v>23.225000000000001</c:v>
                </c:pt>
                <c:pt idx="1320">
                  <c:v>22.55</c:v>
                </c:pt>
                <c:pt idx="1321">
                  <c:v>21.95</c:v>
                </c:pt>
                <c:pt idx="1322">
                  <c:v>21.35</c:v>
                </c:pt>
                <c:pt idx="1323">
                  <c:v>20.524999999999999</c:v>
                </c:pt>
                <c:pt idx="1324">
                  <c:v>19.55</c:v>
                </c:pt>
                <c:pt idx="1325">
                  <c:v>18.625</c:v>
                </c:pt>
                <c:pt idx="1326">
                  <c:v>16.375</c:v>
                </c:pt>
                <c:pt idx="1327">
                  <c:v>13.75</c:v>
                </c:pt>
                <c:pt idx="1328">
                  <c:v>11.074999999999999</c:v>
                </c:pt>
                <c:pt idx="1329">
                  <c:v>13.324999999999999</c:v>
                </c:pt>
                <c:pt idx="1330">
                  <c:v>17.225000000000001</c:v>
                </c:pt>
                <c:pt idx="1331">
                  <c:v>21.05</c:v>
                </c:pt>
                <c:pt idx="1332">
                  <c:v>23.65</c:v>
                </c:pt>
                <c:pt idx="1333">
                  <c:v>25.774999999999999</c:v>
                </c:pt>
                <c:pt idx="1334">
                  <c:v>27.95</c:v>
                </c:pt>
                <c:pt idx="1335">
                  <c:v>29.1</c:v>
                </c:pt>
                <c:pt idx="1336">
                  <c:v>29.975000000000001</c:v>
                </c:pt>
                <c:pt idx="1337">
                  <c:v>30.8</c:v>
                </c:pt>
                <c:pt idx="1338">
                  <c:v>29.65</c:v>
                </c:pt>
                <c:pt idx="1339">
                  <c:v>27.85</c:v>
                </c:pt>
                <c:pt idx="1340">
                  <c:v>26.05</c:v>
                </c:pt>
                <c:pt idx="1341">
                  <c:v>24.625</c:v>
                </c:pt>
                <c:pt idx="1342">
                  <c:v>23.4</c:v>
                </c:pt>
                <c:pt idx="1343">
                  <c:v>22.125</c:v>
                </c:pt>
                <c:pt idx="1344">
                  <c:v>21.5</c:v>
                </c:pt>
                <c:pt idx="1345">
                  <c:v>21.1</c:v>
                </c:pt>
                <c:pt idx="1346">
                  <c:v>20.7</c:v>
                </c:pt>
                <c:pt idx="1347">
                  <c:v>20.225000000000001</c:v>
                </c:pt>
                <c:pt idx="1348">
                  <c:v>19.8</c:v>
                </c:pt>
                <c:pt idx="1349">
                  <c:v>19.324999999999999</c:v>
                </c:pt>
                <c:pt idx="1350">
                  <c:v>19.425000000000001</c:v>
                </c:pt>
                <c:pt idx="1351">
                  <c:v>19.649999999999999</c:v>
                </c:pt>
                <c:pt idx="1352">
                  <c:v>19.925000000000001</c:v>
                </c:pt>
                <c:pt idx="1353">
                  <c:v>21.8</c:v>
                </c:pt>
                <c:pt idx="1354">
                  <c:v>24.2</c:v>
                </c:pt>
                <c:pt idx="1355">
                  <c:v>26.6</c:v>
                </c:pt>
                <c:pt idx="1356">
                  <c:v>27.5</c:v>
                </c:pt>
                <c:pt idx="1357">
                  <c:v>27.9</c:v>
                </c:pt>
                <c:pt idx="1358">
                  <c:v>28.3</c:v>
                </c:pt>
                <c:pt idx="1359">
                  <c:v>28.7</c:v>
                </c:pt>
                <c:pt idx="1360">
                  <c:v>29.1</c:v>
                </c:pt>
                <c:pt idx="1361">
                  <c:v>29.5</c:v>
                </c:pt>
                <c:pt idx="1362">
                  <c:v>28.175000000000001</c:v>
                </c:pt>
                <c:pt idx="1363">
                  <c:v>26.2</c:v>
                </c:pt>
                <c:pt idx="1364">
                  <c:v>24.274999999999999</c:v>
                </c:pt>
                <c:pt idx="1365">
                  <c:v>22.45</c:v>
                </c:pt>
                <c:pt idx="1366">
                  <c:v>20.65</c:v>
                </c:pt>
                <c:pt idx="1367">
                  <c:v>18.850000000000001</c:v>
                </c:pt>
                <c:pt idx="1368">
                  <c:v>17.725000000000001</c:v>
                </c:pt>
                <c:pt idx="1369">
                  <c:v>16.899999999999999</c:v>
                </c:pt>
                <c:pt idx="1370">
                  <c:v>16.024999999999999</c:v>
                </c:pt>
                <c:pt idx="1371">
                  <c:v>15.8</c:v>
                </c:pt>
                <c:pt idx="1372">
                  <c:v>15.8</c:v>
                </c:pt>
                <c:pt idx="1373">
                  <c:v>15.8</c:v>
                </c:pt>
                <c:pt idx="1374">
                  <c:v>16.55</c:v>
                </c:pt>
                <c:pt idx="1375">
                  <c:v>17.55</c:v>
                </c:pt>
                <c:pt idx="1376">
                  <c:v>18.55</c:v>
                </c:pt>
                <c:pt idx="1377">
                  <c:v>20.75</c:v>
                </c:pt>
                <c:pt idx="1378">
                  <c:v>23.35</c:v>
                </c:pt>
                <c:pt idx="1379">
                  <c:v>25.95</c:v>
                </c:pt>
                <c:pt idx="1380">
                  <c:v>26.975000000000001</c:v>
                </c:pt>
                <c:pt idx="1381">
                  <c:v>27.475000000000001</c:v>
                </c:pt>
                <c:pt idx="1382">
                  <c:v>27.975000000000001</c:v>
                </c:pt>
                <c:pt idx="1383">
                  <c:v>28.475000000000001</c:v>
                </c:pt>
                <c:pt idx="1384">
                  <c:v>28.975000000000001</c:v>
                </c:pt>
                <c:pt idx="1385">
                  <c:v>29.475000000000001</c:v>
                </c:pt>
                <c:pt idx="1386">
                  <c:v>27.875</c:v>
                </c:pt>
                <c:pt idx="1387">
                  <c:v>25.65</c:v>
                </c:pt>
                <c:pt idx="1388">
                  <c:v>23.375</c:v>
                </c:pt>
                <c:pt idx="1389">
                  <c:v>21.824999999999999</c:v>
                </c:pt>
                <c:pt idx="1390">
                  <c:v>20.524999999999999</c:v>
                </c:pt>
                <c:pt idx="1391">
                  <c:v>19.3</c:v>
                </c:pt>
                <c:pt idx="1392">
                  <c:v>18.625</c:v>
                </c:pt>
                <c:pt idx="1393">
                  <c:v>18.05</c:v>
                </c:pt>
                <c:pt idx="1394">
                  <c:v>17.524999999999999</c:v>
                </c:pt>
                <c:pt idx="1395">
                  <c:v>17.25</c:v>
                </c:pt>
                <c:pt idx="1396">
                  <c:v>17.05</c:v>
                </c:pt>
                <c:pt idx="1397">
                  <c:v>16.850000000000001</c:v>
                </c:pt>
                <c:pt idx="1398">
                  <c:v>16.875</c:v>
                </c:pt>
                <c:pt idx="1399">
                  <c:v>17.05</c:v>
                </c:pt>
                <c:pt idx="1400">
                  <c:v>17.175000000000001</c:v>
                </c:pt>
                <c:pt idx="1401">
                  <c:v>19.975000000000001</c:v>
                </c:pt>
                <c:pt idx="1402">
                  <c:v>23.6</c:v>
                </c:pt>
                <c:pt idx="1403">
                  <c:v>27.274999999999999</c:v>
                </c:pt>
                <c:pt idx="1404">
                  <c:v>28.875</c:v>
                </c:pt>
                <c:pt idx="1405">
                  <c:v>29.7</c:v>
                </c:pt>
                <c:pt idx="1406">
                  <c:v>30.574999999999999</c:v>
                </c:pt>
                <c:pt idx="1407">
                  <c:v>30.725000000000001</c:v>
                </c:pt>
                <c:pt idx="1408">
                  <c:v>30.55</c:v>
                </c:pt>
                <c:pt idx="1409">
                  <c:v>30.425000000000001</c:v>
                </c:pt>
                <c:pt idx="1410">
                  <c:v>28.675000000000001</c:v>
                </c:pt>
                <c:pt idx="1411">
                  <c:v>27.125</c:v>
                </c:pt>
                <c:pt idx="1412">
                  <c:v>25.75</c:v>
                </c:pt>
                <c:pt idx="1413">
                  <c:v>24.425000000000001</c:v>
                </c:pt>
                <c:pt idx="1414">
                  <c:v>23.05</c:v>
                </c:pt>
                <c:pt idx="1415">
                  <c:v>21.8</c:v>
                </c:pt>
                <c:pt idx="1416">
                  <c:v>20.675000000000001</c:v>
                </c:pt>
                <c:pt idx="1417">
                  <c:v>19.649999999999999</c:v>
                </c:pt>
                <c:pt idx="1418">
                  <c:v>18.725000000000001</c:v>
                </c:pt>
                <c:pt idx="1419">
                  <c:v>17.899999999999999</c:v>
                </c:pt>
                <c:pt idx="1420">
                  <c:v>17.175000000000001</c:v>
                </c:pt>
                <c:pt idx="1421">
                  <c:v>16.399999999999999</c:v>
                </c:pt>
                <c:pt idx="1422">
                  <c:v>17.475000000000001</c:v>
                </c:pt>
                <c:pt idx="1423">
                  <c:v>18.95</c:v>
                </c:pt>
                <c:pt idx="1424">
                  <c:v>20.274999999999999</c:v>
                </c:pt>
                <c:pt idx="1425">
                  <c:v>23.074999999999999</c:v>
                </c:pt>
                <c:pt idx="1426">
                  <c:v>26.3</c:v>
                </c:pt>
                <c:pt idx="1427">
                  <c:v>29.574999999999999</c:v>
                </c:pt>
                <c:pt idx="1428">
                  <c:v>30.774999999999999</c:v>
                </c:pt>
                <c:pt idx="1429">
                  <c:v>31.2</c:v>
                </c:pt>
                <c:pt idx="1430">
                  <c:v>31.675000000000001</c:v>
                </c:pt>
                <c:pt idx="1431">
                  <c:v>32.174999999999997</c:v>
                </c:pt>
                <c:pt idx="1432">
                  <c:v>32.6</c:v>
                </c:pt>
                <c:pt idx="1433">
                  <c:v>33.075000000000003</c:v>
                </c:pt>
                <c:pt idx="1434">
                  <c:v>31.25</c:v>
                </c:pt>
                <c:pt idx="1435">
                  <c:v>28.65</c:v>
                </c:pt>
                <c:pt idx="1436">
                  <c:v>26.05</c:v>
                </c:pt>
                <c:pt idx="1437">
                  <c:v>24.574999999999999</c:v>
                </c:pt>
                <c:pt idx="1438">
                  <c:v>23.55</c:v>
                </c:pt>
                <c:pt idx="1439">
                  <c:v>22.475000000000001</c:v>
                </c:pt>
                <c:pt idx="1440">
                  <c:v>21.675000000000001</c:v>
                </c:pt>
                <c:pt idx="1441">
                  <c:v>20.9</c:v>
                </c:pt>
                <c:pt idx="1442">
                  <c:v>20.175000000000001</c:v>
                </c:pt>
                <c:pt idx="1443">
                  <c:v>19.475000000000001</c:v>
                </c:pt>
                <c:pt idx="1444">
                  <c:v>18.7</c:v>
                </c:pt>
                <c:pt idx="1445">
                  <c:v>17.975000000000001</c:v>
                </c:pt>
                <c:pt idx="1446">
                  <c:v>19.524999999999999</c:v>
                </c:pt>
                <c:pt idx="1447">
                  <c:v>21.824999999999999</c:v>
                </c:pt>
                <c:pt idx="1448">
                  <c:v>24.125</c:v>
                </c:pt>
                <c:pt idx="1449">
                  <c:v>26.425000000000001</c:v>
                </c:pt>
                <c:pt idx="1450">
                  <c:v>28.725000000000001</c:v>
                </c:pt>
                <c:pt idx="1451">
                  <c:v>31.024999999999999</c:v>
                </c:pt>
                <c:pt idx="1452">
                  <c:v>32.424999999999997</c:v>
                </c:pt>
                <c:pt idx="1453">
                  <c:v>33.450000000000003</c:v>
                </c:pt>
                <c:pt idx="1454">
                  <c:v>34.524999999999999</c:v>
                </c:pt>
                <c:pt idx="1455">
                  <c:v>34.65</c:v>
                </c:pt>
                <c:pt idx="1456">
                  <c:v>34.450000000000003</c:v>
                </c:pt>
                <c:pt idx="1457">
                  <c:v>34.25</c:v>
                </c:pt>
                <c:pt idx="1458">
                  <c:v>32.4</c:v>
                </c:pt>
                <c:pt idx="1459">
                  <c:v>30</c:v>
                </c:pt>
                <c:pt idx="1460">
                  <c:v>27.6</c:v>
                </c:pt>
                <c:pt idx="1461">
                  <c:v>26.024999999999999</c:v>
                </c:pt>
                <c:pt idx="1462">
                  <c:v>24.65</c:v>
                </c:pt>
                <c:pt idx="1463">
                  <c:v>23.324999999999999</c:v>
                </c:pt>
                <c:pt idx="1464">
                  <c:v>22.4</c:v>
                </c:pt>
                <c:pt idx="1465">
                  <c:v>21.6</c:v>
                </c:pt>
                <c:pt idx="1466">
                  <c:v>20.8</c:v>
                </c:pt>
                <c:pt idx="1467">
                  <c:v>20.074999999999999</c:v>
                </c:pt>
                <c:pt idx="1468">
                  <c:v>19.3</c:v>
                </c:pt>
                <c:pt idx="1469">
                  <c:v>18.574999999999999</c:v>
                </c:pt>
                <c:pt idx="1470">
                  <c:v>19</c:v>
                </c:pt>
                <c:pt idx="1471">
                  <c:v>19.8</c:v>
                </c:pt>
                <c:pt idx="1472">
                  <c:v>20.6</c:v>
                </c:pt>
                <c:pt idx="1473">
                  <c:v>23.35</c:v>
                </c:pt>
                <c:pt idx="1474">
                  <c:v>26.75</c:v>
                </c:pt>
                <c:pt idx="1475">
                  <c:v>30.15</c:v>
                </c:pt>
                <c:pt idx="1476">
                  <c:v>32.049999999999997</c:v>
                </c:pt>
                <c:pt idx="1477">
                  <c:v>33.450000000000003</c:v>
                </c:pt>
                <c:pt idx="1478">
                  <c:v>34.85</c:v>
                </c:pt>
                <c:pt idx="1479">
                  <c:v>34.9</c:v>
                </c:pt>
                <c:pt idx="1480">
                  <c:v>34.5</c:v>
                </c:pt>
                <c:pt idx="1481">
                  <c:v>34.1</c:v>
                </c:pt>
                <c:pt idx="1482">
                  <c:v>32.200000000000003</c:v>
                </c:pt>
                <c:pt idx="1483">
                  <c:v>29.8</c:v>
                </c:pt>
                <c:pt idx="1484">
                  <c:v>27.4</c:v>
                </c:pt>
                <c:pt idx="1485">
                  <c:v>26.2</c:v>
                </c:pt>
                <c:pt idx="1486">
                  <c:v>25.4</c:v>
                </c:pt>
                <c:pt idx="1487">
                  <c:v>24.6</c:v>
                </c:pt>
                <c:pt idx="1488">
                  <c:v>23.8</c:v>
                </c:pt>
                <c:pt idx="1489">
                  <c:v>22.925000000000001</c:v>
                </c:pt>
                <c:pt idx="1490">
                  <c:v>22.1</c:v>
                </c:pt>
                <c:pt idx="1491">
                  <c:v>21.3</c:v>
                </c:pt>
                <c:pt idx="1492">
                  <c:v>20.425000000000001</c:v>
                </c:pt>
                <c:pt idx="1493">
                  <c:v>19.600000000000001</c:v>
                </c:pt>
                <c:pt idx="1494">
                  <c:v>20.9</c:v>
                </c:pt>
                <c:pt idx="1495">
                  <c:v>22.824999999999999</c:v>
                </c:pt>
                <c:pt idx="1496">
                  <c:v>24.8</c:v>
                </c:pt>
                <c:pt idx="1497">
                  <c:v>26.8</c:v>
                </c:pt>
                <c:pt idx="1498">
                  <c:v>28.725000000000001</c:v>
                </c:pt>
                <c:pt idx="1499">
                  <c:v>30.7</c:v>
                </c:pt>
                <c:pt idx="1500">
                  <c:v>31.5</c:v>
                </c:pt>
                <c:pt idx="1501">
                  <c:v>31.9</c:v>
                </c:pt>
                <c:pt idx="1502">
                  <c:v>32.299999999999997</c:v>
                </c:pt>
                <c:pt idx="1503">
                  <c:v>32.700000000000003</c:v>
                </c:pt>
                <c:pt idx="1504">
                  <c:v>33.1</c:v>
                </c:pt>
                <c:pt idx="1505">
                  <c:v>33.5</c:v>
                </c:pt>
                <c:pt idx="1506">
                  <c:v>32.4</c:v>
                </c:pt>
                <c:pt idx="1507">
                  <c:v>30.725000000000001</c:v>
                </c:pt>
                <c:pt idx="1508">
                  <c:v>29.1</c:v>
                </c:pt>
                <c:pt idx="1509">
                  <c:v>27.5</c:v>
                </c:pt>
                <c:pt idx="1510">
                  <c:v>25.824999999999999</c:v>
                </c:pt>
                <c:pt idx="1511">
                  <c:v>24.2</c:v>
                </c:pt>
                <c:pt idx="1512">
                  <c:v>22.975000000000001</c:v>
                </c:pt>
                <c:pt idx="1513">
                  <c:v>21.8</c:v>
                </c:pt>
                <c:pt idx="1514">
                  <c:v>20.675000000000001</c:v>
                </c:pt>
                <c:pt idx="1515">
                  <c:v>19.8</c:v>
                </c:pt>
                <c:pt idx="1516">
                  <c:v>19</c:v>
                </c:pt>
                <c:pt idx="1517">
                  <c:v>18.2</c:v>
                </c:pt>
                <c:pt idx="1518">
                  <c:v>18.75</c:v>
                </c:pt>
                <c:pt idx="1519">
                  <c:v>19.75</c:v>
                </c:pt>
                <c:pt idx="1520">
                  <c:v>20.75</c:v>
                </c:pt>
                <c:pt idx="1521">
                  <c:v>22.65</c:v>
                </c:pt>
                <c:pt idx="1522">
                  <c:v>24.925000000000001</c:v>
                </c:pt>
                <c:pt idx="1523">
                  <c:v>27.15</c:v>
                </c:pt>
                <c:pt idx="1524">
                  <c:v>29.35</c:v>
                </c:pt>
                <c:pt idx="1525">
                  <c:v>31.625</c:v>
                </c:pt>
                <c:pt idx="1526">
                  <c:v>33.85</c:v>
                </c:pt>
                <c:pt idx="1527">
                  <c:v>34.1</c:v>
                </c:pt>
                <c:pt idx="1528">
                  <c:v>33.700000000000003</c:v>
                </c:pt>
                <c:pt idx="1529">
                  <c:v>33.299999999999997</c:v>
                </c:pt>
                <c:pt idx="1530">
                  <c:v>31.774999999999999</c:v>
                </c:pt>
                <c:pt idx="1531">
                  <c:v>29.8</c:v>
                </c:pt>
                <c:pt idx="1532">
                  <c:v>27.875</c:v>
                </c:pt>
                <c:pt idx="1533">
                  <c:v>26.574999999999999</c:v>
                </c:pt>
                <c:pt idx="1534">
                  <c:v>25.55</c:v>
                </c:pt>
                <c:pt idx="1535">
                  <c:v>24.475000000000001</c:v>
                </c:pt>
                <c:pt idx="1536">
                  <c:v>23.375</c:v>
                </c:pt>
                <c:pt idx="1537">
                  <c:v>22.35</c:v>
                </c:pt>
                <c:pt idx="1538">
                  <c:v>21.274999999999999</c:v>
                </c:pt>
                <c:pt idx="1539">
                  <c:v>20.100000000000001</c:v>
                </c:pt>
                <c:pt idx="1540">
                  <c:v>18.899999999999999</c:v>
                </c:pt>
                <c:pt idx="1541">
                  <c:v>17.7</c:v>
                </c:pt>
                <c:pt idx="1542">
                  <c:v>17.925000000000001</c:v>
                </c:pt>
                <c:pt idx="1543">
                  <c:v>18.55</c:v>
                </c:pt>
                <c:pt idx="1544">
                  <c:v>19.225000000000001</c:v>
                </c:pt>
                <c:pt idx="1545">
                  <c:v>22.25</c:v>
                </c:pt>
                <c:pt idx="1546">
                  <c:v>26.05</c:v>
                </c:pt>
                <c:pt idx="1547">
                  <c:v>29.85</c:v>
                </c:pt>
                <c:pt idx="1548">
                  <c:v>31.774999999999999</c:v>
                </c:pt>
                <c:pt idx="1549">
                  <c:v>33.15</c:v>
                </c:pt>
                <c:pt idx="1550">
                  <c:v>34.475000000000001</c:v>
                </c:pt>
                <c:pt idx="1551">
                  <c:v>34.725000000000001</c:v>
                </c:pt>
                <c:pt idx="1552">
                  <c:v>34.700000000000003</c:v>
                </c:pt>
                <c:pt idx="1553">
                  <c:v>34.625</c:v>
                </c:pt>
                <c:pt idx="1554">
                  <c:v>33.024999999999999</c:v>
                </c:pt>
                <c:pt idx="1555">
                  <c:v>31</c:v>
                </c:pt>
                <c:pt idx="1556">
                  <c:v>28.925000000000001</c:v>
                </c:pt>
                <c:pt idx="1557">
                  <c:v>27.125</c:v>
                </c:pt>
                <c:pt idx="1558">
                  <c:v>25.35</c:v>
                </c:pt>
                <c:pt idx="1559">
                  <c:v>23.625</c:v>
                </c:pt>
                <c:pt idx="1560">
                  <c:v>22.9</c:v>
                </c:pt>
                <c:pt idx="1561">
                  <c:v>22.5</c:v>
                </c:pt>
                <c:pt idx="1562">
                  <c:v>22.1</c:v>
                </c:pt>
                <c:pt idx="1563">
                  <c:v>20.875</c:v>
                </c:pt>
                <c:pt idx="1564">
                  <c:v>19.45</c:v>
                </c:pt>
                <c:pt idx="1565">
                  <c:v>17.975000000000001</c:v>
                </c:pt>
                <c:pt idx="1566">
                  <c:v>18.2</c:v>
                </c:pt>
                <c:pt idx="1567">
                  <c:v>19</c:v>
                </c:pt>
                <c:pt idx="1568">
                  <c:v>19.8</c:v>
                </c:pt>
                <c:pt idx="1569">
                  <c:v>23.225000000000001</c:v>
                </c:pt>
                <c:pt idx="1570">
                  <c:v>27.6</c:v>
                </c:pt>
                <c:pt idx="1571">
                  <c:v>31.925000000000001</c:v>
                </c:pt>
                <c:pt idx="1572">
                  <c:v>33.825000000000003</c:v>
                </c:pt>
                <c:pt idx="1573">
                  <c:v>35</c:v>
                </c:pt>
                <c:pt idx="1574">
                  <c:v>36.125</c:v>
                </c:pt>
                <c:pt idx="1575">
                  <c:v>36.174999999999997</c:v>
                </c:pt>
                <c:pt idx="1576">
                  <c:v>35.950000000000003</c:v>
                </c:pt>
                <c:pt idx="1577">
                  <c:v>35.674999999999997</c:v>
                </c:pt>
                <c:pt idx="1578">
                  <c:v>33.950000000000003</c:v>
                </c:pt>
                <c:pt idx="1579">
                  <c:v>31.75</c:v>
                </c:pt>
                <c:pt idx="1580">
                  <c:v>29.55</c:v>
                </c:pt>
                <c:pt idx="1581">
                  <c:v>28.024999999999999</c:v>
                </c:pt>
                <c:pt idx="1582">
                  <c:v>26.65</c:v>
                </c:pt>
                <c:pt idx="1583">
                  <c:v>25.324999999999999</c:v>
                </c:pt>
                <c:pt idx="1584">
                  <c:v>24.324999999999999</c:v>
                </c:pt>
                <c:pt idx="1585">
                  <c:v>23.425000000000001</c:v>
                </c:pt>
                <c:pt idx="1586">
                  <c:v>22.524999999999999</c:v>
                </c:pt>
                <c:pt idx="1587">
                  <c:v>21.625</c:v>
                </c:pt>
                <c:pt idx="1588">
                  <c:v>20.725000000000001</c:v>
                </c:pt>
                <c:pt idx="1589">
                  <c:v>19.824999999999999</c:v>
                </c:pt>
                <c:pt idx="1590">
                  <c:v>19.975000000000001</c:v>
                </c:pt>
                <c:pt idx="1591">
                  <c:v>20.55</c:v>
                </c:pt>
                <c:pt idx="1592">
                  <c:v>21.074999999999999</c:v>
                </c:pt>
                <c:pt idx="1593">
                  <c:v>24.425000000000001</c:v>
                </c:pt>
                <c:pt idx="1594">
                  <c:v>28.8</c:v>
                </c:pt>
                <c:pt idx="1595">
                  <c:v>33.125</c:v>
                </c:pt>
                <c:pt idx="1596">
                  <c:v>34.950000000000003</c:v>
                </c:pt>
                <c:pt idx="1597">
                  <c:v>35.950000000000003</c:v>
                </c:pt>
                <c:pt idx="1598">
                  <c:v>36.950000000000003</c:v>
                </c:pt>
                <c:pt idx="1599">
                  <c:v>36.9</c:v>
                </c:pt>
                <c:pt idx="1600">
                  <c:v>36.5</c:v>
                </c:pt>
                <c:pt idx="1601">
                  <c:v>36.1</c:v>
                </c:pt>
                <c:pt idx="1602">
                  <c:v>34.274999999999999</c:v>
                </c:pt>
                <c:pt idx="1603">
                  <c:v>31.9</c:v>
                </c:pt>
                <c:pt idx="1604">
                  <c:v>29.574999999999999</c:v>
                </c:pt>
                <c:pt idx="1605">
                  <c:v>28.25</c:v>
                </c:pt>
                <c:pt idx="1606">
                  <c:v>27.25</c:v>
                </c:pt>
                <c:pt idx="1607">
                  <c:v>26.25</c:v>
                </c:pt>
                <c:pt idx="1608">
                  <c:v>25.25</c:v>
                </c:pt>
                <c:pt idx="1609">
                  <c:v>24.25</c:v>
                </c:pt>
                <c:pt idx="1610">
                  <c:v>23.25</c:v>
                </c:pt>
                <c:pt idx="1611">
                  <c:v>22.25</c:v>
                </c:pt>
                <c:pt idx="1612">
                  <c:v>21.25</c:v>
                </c:pt>
                <c:pt idx="1613">
                  <c:v>20.25</c:v>
                </c:pt>
                <c:pt idx="1614">
                  <c:v>20.824999999999999</c:v>
                </c:pt>
                <c:pt idx="1615">
                  <c:v>21.85</c:v>
                </c:pt>
                <c:pt idx="1616">
                  <c:v>22.925000000000001</c:v>
                </c:pt>
                <c:pt idx="1617">
                  <c:v>26.05</c:v>
                </c:pt>
                <c:pt idx="1618">
                  <c:v>29.85</c:v>
                </c:pt>
                <c:pt idx="1619">
                  <c:v>33.65</c:v>
                </c:pt>
                <c:pt idx="1620">
                  <c:v>35.125</c:v>
                </c:pt>
                <c:pt idx="1621">
                  <c:v>35.75</c:v>
                </c:pt>
                <c:pt idx="1622">
                  <c:v>36.424999999999997</c:v>
                </c:pt>
                <c:pt idx="1623">
                  <c:v>36.375</c:v>
                </c:pt>
                <c:pt idx="1624">
                  <c:v>36</c:v>
                </c:pt>
                <c:pt idx="1625">
                  <c:v>35.674999999999997</c:v>
                </c:pt>
                <c:pt idx="1626">
                  <c:v>33.575000000000003</c:v>
                </c:pt>
                <c:pt idx="1627">
                  <c:v>30.8</c:v>
                </c:pt>
                <c:pt idx="1628">
                  <c:v>28.074999999999999</c:v>
                </c:pt>
                <c:pt idx="1629">
                  <c:v>26.95</c:v>
                </c:pt>
                <c:pt idx="1630">
                  <c:v>26.35</c:v>
                </c:pt>
                <c:pt idx="1631">
                  <c:v>25.75</c:v>
                </c:pt>
                <c:pt idx="1632">
                  <c:v>24.925000000000001</c:v>
                </c:pt>
                <c:pt idx="1633">
                  <c:v>23.95</c:v>
                </c:pt>
                <c:pt idx="1634">
                  <c:v>23.024999999999999</c:v>
                </c:pt>
                <c:pt idx="1635">
                  <c:v>22.05</c:v>
                </c:pt>
                <c:pt idx="1636">
                  <c:v>21.05</c:v>
                </c:pt>
                <c:pt idx="1637">
                  <c:v>20.05</c:v>
                </c:pt>
                <c:pt idx="1638">
                  <c:v>20.925000000000001</c:v>
                </c:pt>
                <c:pt idx="1639">
                  <c:v>22.5</c:v>
                </c:pt>
                <c:pt idx="1640">
                  <c:v>24.024999999999999</c:v>
                </c:pt>
                <c:pt idx="1641">
                  <c:v>25.975000000000001</c:v>
                </c:pt>
                <c:pt idx="1642">
                  <c:v>28</c:v>
                </c:pt>
                <c:pt idx="1643">
                  <c:v>30.074999999999999</c:v>
                </c:pt>
                <c:pt idx="1644">
                  <c:v>31.8</c:v>
                </c:pt>
                <c:pt idx="1645">
                  <c:v>33.4</c:v>
                </c:pt>
                <c:pt idx="1646">
                  <c:v>35</c:v>
                </c:pt>
                <c:pt idx="1647">
                  <c:v>33.075000000000003</c:v>
                </c:pt>
                <c:pt idx="1648">
                  <c:v>29.975000000000001</c:v>
                </c:pt>
                <c:pt idx="1649">
                  <c:v>26.95</c:v>
                </c:pt>
                <c:pt idx="1650">
                  <c:v>22.3</c:v>
                </c:pt>
                <c:pt idx="1651">
                  <c:v>17.024999999999999</c:v>
                </c:pt>
                <c:pt idx="1652">
                  <c:v>11.8</c:v>
                </c:pt>
                <c:pt idx="1653">
                  <c:v>7.2750000000000004</c:v>
                </c:pt>
                <c:pt idx="1654">
                  <c:v>2.9</c:v>
                </c:pt>
                <c:pt idx="1655">
                  <c:v>-1.5</c:v>
                </c:pt>
                <c:pt idx="1656">
                  <c:v>0.25</c:v>
                </c:pt>
                <c:pt idx="1657">
                  <c:v>3.9750000000000001</c:v>
                </c:pt>
                <c:pt idx="1658">
                  <c:v>7.75</c:v>
                </c:pt>
                <c:pt idx="1659">
                  <c:v>11.55</c:v>
                </c:pt>
                <c:pt idx="1660">
                  <c:v>15.275</c:v>
                </c:pt>
                <c:pt idx="1661">
                  <c:v>19.05</c:v>
                </c:pt>
                <c:pt idx="1662">
                  <c:v>21.274999999999999</c:v>
                </c:pt>
                <c:pt idx="1663">
                  <c:v>22.9</c:v>
                </c:pt>
                <c:pt idx="1664">
                  <c:v>24.574999999999999</c:v>
                </c:pt>
                <c:pt idx="1665">
                  <c:v>26.274999999999999</c:v>
                </c:pt>
                <c:pt idx="1666">
                  <c:v>27.9</c:v>
                </c:pt>
                <c:pt idx="1667">
                  <c:v>29.574999999999999</c:v>
                </c:pt>
                <c:pt idx="1668">
                  <c:v>31.274999999999999</c:v>
                </c:pt>
                <c:pt idx="1669">
                  <c:v>32.9</c:v>
                </c:pt>
                <c:pt idx="1670">
                  <c:v>34.575000000000003</c:v>
                </c:pt>
                <c:pt idx="1671">
                  <c:v>35.15</c:v>
                </c:pt>
                <c:pt idx="1672">
                  <c:v>35.35</c:v>
                </c:pt>
                <c:pt idx="1673">
                  <c:v>35.549999999999997</c:v>
                </c:pt>
                <c:pt idx="1674">
                  <c:v>34.325000000000003</c:v>
                </c:pt>
                <c:pt idx="1675">
                  <c:v>32.700000000000003</c:v>
                </c:pt>
                <c:pt idx="1676">
                  <c:v>31.024999999999999</c:v>
                </c:pt>
                <c:pt idx="1677">
                  <c:v>29.024999999999999</c:v>
                </c:pt>
                <c:pt idx="1678">
                  <c:v>26.85</c:v>
                </c:pt>
                <c:pt idx="1679">
                  <c:v>24.725000000000001</c:v>
                </c:pt>
                <c:pt idx="1680">
                  <c:v>23.675000000000001</c:v>
                </c:pt>
                <c:pt idx="1681">
                  <c:v>22.9</c:v>
                </c:pt>
                <c:pt idx="1682">
                  <c:v>22.175000000000001</c:v>
                </c:pt>
                <c:pt idx="1683">
                  <c:v>21.324999999999999</c:v>
                </c:pt>
                <c:pt idx="1684">
                  <c:v>20.5</c:v>
                </c:pt>
                <c:pt idx="1685">
                  <c:v>19.625</c:v>
                </c:pt>
                <c:pt idx="1686">
                  <c:v>20.75</c:v>
                </c:pt>
                <c:pt idx="1687">
                  <c:v>22.55</c:v>
                </c:pt>
                <c:pt idx="1688">
                  <c:v>24.35</c:v>
                </c:pt>
                <c:pt idx="1689">
                  <c:v>26.15</c:v>
                </c:pt>
                <c:pt idx="1690">
                  <c:v>27.95</c:v>
                </c:pt>
                <c:pt idx="1691">
                  <c:v>29.75</c:v>
                </c:pt>
                <c:pt idx="1692">
                  <c:v>31.324999999999999</c:v>
                </c:pt>
                <c:pt idx="1693">
                  <c:v>32.75</c:v>
                </c:pt>
                <c:pt idx="1694">
                  <c:v>34.225000000000001</c:v>
                </c:pt>
                <c:pt idx="1695">
                  <c:v>34.825000000000003</c:v>
                </c:pt>
                <c:pt idx="1696">
                  <c:v>35.200000000000003</c:v>
                </c:pt>
                <c:pt idx="1697">
                  <c:v>35.524999999999999</c:v>
                </c:pt>
                <c:pt idx="1698">
                  <c:v>34.174999999999997</c:v>
                </c:pt>
                <c:pt idx="1699">
                  <c:v>32.35</c:v>
                </c:pt>
                <c:pt idx="1700">
                  <c:v>30.475000000000001</c:v>
                </c:pt>
                <c:pt idx="1701">
                  <c:v>29.175000000000001</c:v>
                </c:pt>
                <c:pt idx="1702">
                  <c:v>28</c:v>
                </c:pt>
                <c:pt idx="1703">
                  <c:v>26.875</c:v>
                </c:pt>
                <c:pt idx="1704">
                  <c:v>25.774999999999999</c:v>
                </c:pt>
                <c:pt idx="1705">
                  <c:v>24.6</c:v>
                </c:pt>
                <c:pt idx="1706">
                  <c:v>23.475000000000001</c:v>
                </c:pt>
                <c:pt idx="1707">
                  <c:v>22.375</c:v>
                </c:pt>
                <c:pt idx="1708">
                  <c:v>21.35</c:v>
                </c:pt>
                <c:pt idx="1709">
                  <c:v>20.274999999999999</c:v>
                </c:pt>
                <c:pt idx="1710">
                  <c:v>20.3</c:v>
                </c:pt>
                <c:pt idx="1711">
                  <c:v>20.7</c:v>
                </c:pt>
                <c:pt idx="1712">
                  <c:v>21.1</c:v>
                </c:pt>
                <c:pt idx="1713">
                  <c:v>22.774999999999999</c:v>
                </c:pt>
                <c:pt idx="1714">
                  <c:v>24.8</c:v>
                </c:pt>
                <c:pt idx="1715">
                  <c:v>26.875</c:v>
                </c:pt>
                <c:pt idx="1716">
                  <c:v>29.125</c:v>
                </c:pt>
                <c:pt idx="1717">
                  <c:v>31.35</c:v>
                </c:pt>
                <c:pt idx="1718">
                  <c:v>33.625</c:v>
                </c:pt>
                <c:pt idx="1719">
                  <c:v>34.274999999999999</c:v>
                </c:pt>
                <c:pt idx="1720">
                  <c:v>34.299999999999997</c:v>
                </c:pt>
                <c:pt idx="1721">
                  <c:v>34.375</c:v>
                </c:pt>
                <c:pt idx="1722">
                  <c:v>33.125</c:v>
                </c:pt>
                <c:pt idx="1723">
                  <c:v>31.35</c:v>
                </c:pt>
                <c:pt idx="1724">
                  <c:v>29.625</c:v>
                </c:pt>
                <c:pt idx="1725">
                  <c:v>28.524999999999999</c:v>
                </c:pt>
                <c:pt idx="1726">
                  <c:v>27.55</c:v>
                </c:pt>
                <c:pt idx="1727">
                  <c:v>26.625</c:v>
                </c:pt>
                <c:pt idx="1728">
                  <c:v>25.725000000000001</c:v>
                </c:pt>
                <c:pt idx="1729">
                  <c:v>24.75</c:v>
                </c:pt>
                <c:pt idx="1730">
                  <c:v>23.824999999999999</c:v>
                </c:pt>
                <c:pt idx="1731">
                  <c:v>22.85</c:v>
                </c:pt>
                <c:pt idx="1732">
                  <c:v>21.85</c:v>
                </c:pt>
                <c:pt idx="1733">
                  <c:v>20.85</c:v>
                </c:pt>
                <c:pt idx="1734">
                  <c:v>20.824999999999999</c:v>
                </c:pt>
                <c:pt idx="1735">
                  <c:v>21.05</c:v>
                </c:pt>
                <c:pt idx="1736">
                  <c:v>21.324999999999999</c:v>
                </c:pt>
                <c:pt idx="1737">
                  <c:v>23.574999999999999</c:v>
                </c:pt>
                <c:pt idx="1738">
                  <c:v>26.4</c:v>
                </c:pt>
                <c:pt idx="1739">
                  <c:v>29.274999999999999</c:v>
                </c:pt>
                <c:pt idx="1740">
                  <c:v>31.274999999999999</c:v>
                </c:pt>
                <c:pt idx="1741">
                  <c:v>32.9</c:v>
                </c:pt>
                <c:pt idx="1742">
                  <c:v>34.575000000000003</c:v>
                </c:pt>
                <c:pt idx="1743">
                  <c:v>35.075000000000003</c:v>
                </c:pt>
                <c:pt idx="1744">
                  <c:v>35.25</c:v>
                </c:pt>
                <c:pt idx="1745">
                  <c:v>35.375</c:v>
                </c:pt>
                <c:pt idx="1746">
                  <c:v>33.975000000000001</c:v>
                </c:pt>
                <c:pt idx="1747">
                  <c:v>32</c:v>
                </c:pt>
                <c:pt idx="1748">
                  <c:v>30.074999999999999</c:v>
                </c:pt>
                <c:pt idx="1749">
                  <c:v>28.175000000000001</c:v>
                </c:pt>
                <c:pt idx="1750">
                  <c:v>26.35</c:v>
                </c:pt>
                <c:pt idx="1751">
                  <c:v>24.475000000000001</c:v>
                </c:pt>
                <c:pt idx="1752">
                  <c:v>23.925000000000001</c:v>
                </c:pt>
                <c:pt idx="1753">
                  <c:v>23.9</c:v>
                </c:pt>
                <c:pt idx="1754">
                  <c:v>23.824999999999999</c:v>
                </c:pt>
                <c:pt idx="1755">
                  <c:v>23.125</c:v>
                </c:pt>
                <c:pt idx="1756">
                  <c:v>22.15</c:v>
                </c:pt>
                <c:pt idx="1757">
                  <c:v>21.225000000000001</c:v>
                </c:pt>
                <c:pt idx="1758">
                  <c:v>21.3</c:v>
                </c:pt>
                <c:pt idx="1759">
                  <c:v>21.7</c:v>
                </c:pt>
                <c:pt idx="1760">
                  <c:v>22.1</c:v>
                </c:pt>
                <c:pt idx="1761">
                  <c:v>24.074999999999999</c:v>
                </c:pt>
                <c:pt idx="1762">
                  <c:v>26.5</c:v>
                </c:pt>
                <c:pt idx="1763">
                  <c:v>28.975000000000001</c:v>
                </c:pt>
                <c:pt idx="1764">
                  <c:v>30.574999999999999</c:v>
                </c:pt>
                <c:pt idx="1765">
                  <c:v>31.8</c:v>
                </c:pt>
                <c:pt idx="1766">
                  <c:v>33.075000000000003</c:v>
                </c:pt>
                <c:pt idx="1767">
                  <c:v>33.625</c:v>
                </c:pt>
                <c:pt idx="1768">
                  <c:v>34</c:v>
                </c:pt>
                <c:pt idx="1769">
                  <c:v>34.325000000000003</c:v>
                </c:pt>
                <c:pt idx="1770">
                  <c:v>33.274999999999999</c:v>
                </c:pt>
                <c:pt idx="1771">
                  <c:v>31.85</c:v>
                </c:pt>
                <c:pt idx="1772">
                  <c:v>30.375</c:v>
                </c:pt>
                <c:pt idx="1773">
                  <c:v>28.725000000000001</c:v>
                </c:pt>
                <c:pt idx="1774">
                  <c:v>27.1</c:v>
                </c:pt>
                <c:pt idx="1775">
                  <c:v>25.425000000000001</c:v>
                </c:pt>
                <c:pt idx="1776">
                  <c:v>24.625</c:v>
                </c:pt>
                <c:pt idx="1777">
                  <c:v>24.05</c:v>
                </c:pt>
                <c:pt idx="1778">
                  <c:v>23.524999999999999</c:v>
                </c:pt>
                <c:pt idx="1779">
                  <c:v>23.024999999999999</c:v>
                </c:pt>
                <c:pt idx="1780">
                  <c:v>22.6</c:v>
                </c:pt>
                <c:pt idx="1781">
                  <c:v>22.125</c:v>
                </c:pt>
                <c:pt idx="1782">
                  <c:v>22.524999999999999</c:v>
                </c:pt>
                <c:pt idx="1783">
                  <c:v>23.3</c:v>
                </c:pt>
                <c:pt idx="1784">
                  <c:v>24.024999999999999</c:v>
                </c:pt>
                <c:pt idx="1785">
                  <c:v>25.55</c:v>
                </c:pt>
                <c:pt idx="1786">
                  <c:v>27.35</c:v>
                </c:pt>
                <c:pt idx="1787">
                  <c:v>29.15</c:v>
                </c:pt>
                <c:pt idx="1788">
                  <c:v>30.5</c:v>
                </c:pt>
                <c:pt idx="1789">
                  <c:v>31.7</c:v>
                </c:pt>
                <c:pt idx="1790">
                  <c:v>32.9</c:v>
                </c:pt>
                <c:pt idx="1791">
                  <c:v>33.575000000000003</c:v>
                </c:pt>
                <c:pt idx="1792">
                  <c:v>34</c:v>
                </c:pt>
                <c:pt idx="1793">
                  <c:v>34.475000000000001</c:v>
                </c:pt>
                <c:pt idx="1794">
                  <c:v>33.4</c:v>
                </c:pt>
                <c:pt idx="1795">
                  <c:v>31.8</c:v>
                </c:pt>
                <c:pt idx="1796">
                  <c:v>30.2</c:v>
                </c:pt>
                <c:pt idx="1797">
                  <c:v>28.6</c:v>
                </c:pt>
                <c:pt idx="1798">
                  <c:v>27</c:v>
                </c:pt>
                <c:pt idx="1799">
                  <c:v>25.4</c:v>
                </c:pt>
                <c:pt idx="1800">
                  <c:v>24.625</c:v>
                </c:pt>
                <c:pt idx="1801">
                  <c:v>24.125</c:v>
                </c:pt>
                <c:pt idx="1802">
                  <c:v>23.625</c:v>
                </c:pt>
                <c:pt idx="1803">
                  <c:v>23.125</c:v>
                </c:pt>
                <c:pt idx="1804">
                  <c:v>22.625</c:v>
                </c:pt>
                <c:pt idx="1805">
                  <c:v>22.125</c:v>
                </c:pt>
                <c:pt idx="1806">
                  <c:v>23.05</c:v>
                </c:pt>
                <c:pt idx="1807">
                  <c:v>24.375</c:v>
                </c:pt>
                <c:pt idx="1808">
                  <c:v>25.75</c:v>
                </c:pt>
                <c:pt idx="1809">
                  <c:v>27.15</c:v>
                </c:pt>
                <c:pt idx="1810">
                  <c:v>28.475000000000001</c:v>
                </c:pt>
                <c:pt idx="1811">
                  <c:v>29.85</c:v>
                </c:pt>
                <c:pt idx="1812">
                  <c:v>30.875</c:v>
                </c:pt>
                <c:pt idx="1813">
                  <c:v>31.7</c:v>
                </c:pt>
                <c:pt idx="1814">
                  <c:v>32.575000000000003</c:v>
                </c:pt>
                <c:pt idx="1815">
                  <c:v>32.875</c:v>
                </c:pt>
                <c:pt idx="1816">
                  <c:v>32.9</c:v>
                </c:pt>
                <c:pt idx="1817">
                  <c:v>32.975000000000001</c:v>
                </c:pt>
                <c:pt idx="1818">
                  <c:v>31.8</c:v>
                </c:pt>
                <c:pt idx="1819">
                  <c:v>30.2</c:v>
                </c:pt>
                <c:pt idx="1820">
                  <c:v>28.6</c:v>
                </c:pt>
                <c:pt idx="1821">
                  <c:v>27.975000000000001</c:v>
                </c:pt>
                <c:pt idx="1822">
                  <c:v>27.75</c:v>
                </c:pt>
                <c:pt idx="1823">
                  <c:v>27.475000000000001</c:v>
                </c:pt>
                <c:pt idx="1824">
                  <c:v>26.875</c:v>
                </c:pt>
                <c:pt idx="1825">
                  <c:v>26.1</c:v>
                </c:pt>
                <c:pt idx="1826">
                  <c:v>25.375</c:v>
                </c:pt>
                <c:pt idx="1827">
                  <c:v>24.524999999999999</c:v>
                </c:pt>
                <c:pt idx="1828">
                  <c:v>23.7</c:v>
                </c:pt>
                <c:pt idx="1829">
                  <c:v>22.824999999999999</c:v>
                </c:pt>
                <c:pt idx="1830">
                  <c:v>22.975000000000001</c:v>
                </c:pt>
                <c:pt idx="1831">
                  <c:v>23.4</c:v>
                </c:pt>
                <c:pt idx="1832">
                  <c:v>23.875</c:v>
                </c:pt>
                <c:pt idx="1833">
                  <c:v>25.274999999999999</c:v>
                </c:pt>
                <c:pt idx="1834">
                  <c:v>27.05</c:v>
                </c:pt>
                <c:pt idx="1835">
                  <c:v>28.774999999999999</c:v>
                </c:pt>
                <c:pt idx="1836">
                  <c:v>30.324999999999999</c:v>
                </c:pt>
                <c:pt idx="1837">
                  <c:v>31.9</c:v>
                </c:pt>
                <c:pt idx="1838">
                  <c:v>33.424999999999997</c:v>
                </c:pt>
                <c:pt idx="1839">
                  <c:v>33.799999999999997</c:v>
                </c:pt>
                <c:pt idx="1840">
                  <c:v>33.799999999999997</c:v>
                </c:pt>
                <c:pt idx="1841">
                  <c:v>33.799999999999997</c:v>
                </c:pt>
                <c:pt idx="1842">
                  <c:v>32.6</c:v>
                </c:pt>
                <c:pt idx="1843">
                  <c:v>31</c:v>
                </c:pt>
                <c:pt idx="1844">
                  <c:v>29.4</c:v>
                </c:pt>
                <c:pt idx="1845">
                  <c:v>28.175000000000001</c:v>
                </c:pt>
                <c:pt idx="1846">
                  <c:v>27.15</c:v>
                </c:pt>
                <c:pt idx="1847">
                  <c:v>26.074999999999999</c:v>
                </c:pt>
                <c:pt idx="1848">
                  <c:v>24.975000000000001</c:v>
                </c:pt>
                <c:pt idx="1849">
                  <c:v>23.95</c:v>
                </c:pt>
                <c:pt idx="1850">
                  <c:v>22.875</c:v>
                </c:pt>
                <c:pt idx="1851">
                  <c:v>22.15</c:v>
                </c:pt>
                <c:pt idx="1852">
                  <c:v>21.55</c:v>
                </c:pt>
                <c:pt idx="1853">
                  <c:v>20.95</c:v>
                </c:pt>
                <c:pt idx="1854">
                  <c:v>21.324999999999999</c:v>
                </c:pt>
                <c:pt idx="1855">
                  <c:v>21.95</c:v>
                </c:pt>
                <c:pt idx="1856">
                  <c:v>22.625</c:v>
                </c:pt>
                <c:pt idx="1857">
                  <c:v>24.3</c:v>
                </c:pt>
                <c:pt idx="1858">
                  <c:v>26.225000000000001</c:v>
                </c:pt>
                <c:pt idx="1859">
                  <c:v>28.2</c:v>
                </c:pt>
                <c:pt idx="1860">
                  <c:v>30.2</c:v>
                </c:pt>
                <c:pt idx="1861">
                  <c:v>32.125</c:v>
                </c:pt>
                <c:pt idx="1862">
                  <c:v>34.1</c:v>
                </c:pt>
                <c:pt idx="1863">
                  <c:v>34.524999999999999</c:v>
                </c:pt>
                <c:pt idx="1864">
                  <c:v>34.35</c:v>
                </c:pt>
                <c:pt idx="1865">
                  <c:v>34.225000000000001</c:v>
                </c:pt>
                <c:pt idx="1866">
                  <c:v>33</c:v>
                </c:pt>
                <c:pt idx="1867">
                  <c:v>31.4</c:v>
                </c:pt>
                <c:pt idx="1868">
                  <c:v>29.8</c:v>
                </c:pt>
                <c:pt idx="1869">
                  <c:v>28.425000000000001</c:v>
                </c:pt>
                <c:pt idx="1870">
                  <c:v>27.05</c:v>
                </c:pt>
                <c:pt idx="1871">
                  <c:v>25.725000000000001</c:v>
                </c:pt>
                <c:pt idx="1872">
                  <c:v>24.425000000000001</c:v>
                </c:pt>
                <c:pt idx="1873">
                  <c:v>23.05</c:v>
                </c:pt>
                <c:pt idx="1874">
                  <c:v>21.725000000000001</c:v>
                </c:pt>
                <c:pt idx="1875">
                  <c:v>21.024999999999999</c:v>
                </c:pt>
                <c:pt idx="1876">
                  <c:v>20.45</c:v>
                </c:pt>
                <c:pt idx="1877">
                  <c:v>19.925000000000001</c:v>
                </c:pt>
                <c:pt idx="1878">
                  <c:v>21.225000000000001</c:v>
                </c:pt>
                <c:pt idx="1879">
                  <c:v>23.2</c:v>
                </c:pt>
                <c:pt idx="1880">
                  <c:v>25.125</c:v>
                </c:pt>
                <c:pt idx="1881">
                  <c:v>27.625</c:v>
                </c:pt>
                <c:pt idx="1882">
                  <c:v>30.4</c:v>
                </c:pt>
                <c:pt idx="1883">
                  <c:v>33.125</c:v>
                </c:pt>
                <c:pt idx="1884">
                  <c:v>34.325000000000003</c:v>
                </c:pt>
                <c:pt idx="1885">
                  <c:v>35.1</c:v>
                </c:pt>
                <c:pt idx="1886">
                  <c:v>35.825000000000003</c:v>
                </c:pt>
                <c:pt idx="1887">
                  <c:v>35.85</c:v>
                </c:pt>
                <c:pt idx="1888">
                  <c:v>35.65</c:v>
                </c:pt>
                <c:pt idx="1889">
                  <c:v>35.450000000000003</c:v>
                </c:pt>
                <c:pt idx="1890">
                  <c:v>33.75</c:v>
                </c:pt>
                <c:pt idx="1891">
                  <c:v>31.55</c:v>
                </c:pt>
                <c:pt idx="1892">
                  <c:v>29.35</c:v>
                </c:pt>
                <c:pt idx="1893">
                  <c:v>27.9</c:v>
                </c:pt>
                <c:pt idx="1894">
                  <c:v>26.7</c:v>
                </c:pt>
                <c:pt idx="1895">
                  <c:v>25.5</c:v>
                </c:pt>
                <c:pt idx="1896">
                  <c:v>24.675000000000001</c:v>
                </c:pt>
                <c:pt idx="1897">
                  <c:v>23.9</c:v>
                </c:pt>
                <c:pt idx="1898">
                  <c:v>23.175000000000001</c:v>
                </c:pt>
                <c:pt idx="1899">
                  <c:v>22.85</c:v>
                </c:pt>
                <c:pt idx="1900">
                  <c:v>22.65</c:v>
                </c:pt>
                <c:pt idx="1901">
                  <c:v>22.45</c:v>
                </c:pt>
                <c:pt idx="1902">
                  <c:v>23.074999999999999</c:v>
                </c:pt>
                <c:pt idx="1903">
                  <c:v>23.9</c:v>
                </c:pt>
                <c:pt idx="1904">
                  <c:v>24.774999999999999</c:v>
                </c:pt>
                <c:pt idx="1905">
                  <c:v>27.324999999999999</c:v>
                </c:pt>
                <c:pt idx="1906">
                  <c:v>30.5</c:v>
                </c:pt>
                <c:pt idx="1907">
                  <c:v>33.625</c:v>
                </c:pt>
                <c:pt idx="1908">
                  <c:v>35.075000000000003</c:v>
                </c:pt>
                <c:pt idx="1909">
                  <c:v>36.049999999999997</c:v>
                </c:pt>
                <c:pt idx="1910">
                  <c:v>36.975000000000001</c:v>
                </c:pt>
                <c:pt idx="1911">
                  <c:v>34.65</c:v>
                </c:pt>
                <c:pt idx="1912">
                  <c:v>31.25</c:v>
                </c:pt>
                <c:pt idx="1913">
                  <c:v>27.85</c:v>
                </c:pt>
                <c:pt idx="1914">
                  <c:v>26.925000000000001</c:v>
                </c:pt>
                <c:pt idx="1915">
                  <c:v>26.75</c:v>
                </c:pt>
                <c:pt idx="1916">
                  <c:v>26.625</c:v>
                </c:pt>
                <c:pt idx="1917">
                  <c:v>26.524999999999999</c:v>
                </c:pt>
                <c:pt idx="1918">
                  <c:v>26.35</c:v>
                </c:pt>
                <c:pt idx="1919">
                  <c:v>26.225000000000001</c:v>
                </c:pt>
                <c:pt idx="1920">
                  <c:v>25.375</c:v>
                </c:pt>
                <c:pt idx="1921">
                  <c:v>24.35</c:v>
                </c:pt>
                <c:pt idx="1922">
                  <c:v>23.274999999999999</c:v>
                </c:pt>
                <c:pt idx="1923">
                  <c:v>23.15</c:v>
                </c:pt>
                <c:pt idx="1924">
                  <c:v>23.35</c:v>
                </c:pt>
                <c:pt idx="1925">
                  <c:v>23.55</c:v>
                </c:pt>
                <c:pt idx="1926">
                  <c:v>24.2</c:v>
                </c:pt>
                <c:pt idx="1927">
                  <c:v>25</c:v>
                </c:pt>
                <c:pt idx="1928">
                  <c:v>25.8</c:v>
                </c:pt>
                <c:pt idx="1929">
                  <c:v>28.774999999999999</c:v>
                </c:pt>
                <c:pt idx="1930">
                  <c:v>32.4</c:v>
                </c:pt>
                <c:pt idx="1931">
                  <c:v>36.075000000000003</c:v>
                </c:pt>
                <c:pt idx="1932">
                  <c:v>37.524999999999999</c:v>
                </c:pt>
                <c:pt idx="1933">
                  <c:v>38.15</c:v>
                </c:pt>
                <c:pt idx="1934">
                  <c:v>38.825000000000003</c:v>
                </c:pt>
                <c:pt idx="1935">
                  <c:v>36.975000000000001</c:v>
                </c:pt>
                <c:pt idx="1936">
                  <c:v>34.35</c:v>
                </c:pt>
                <c:pt idx="1937">
                  <c:v>31.675000000000001</c:v>
                </c:pt>
                <c:pt idx="1938">
                  <c:v>29.05</c:v>
                </c:pt>
                <c:pt idx="1939">
                  <c:v>26.375</c:v>
                </c:pt>
                <c:pt idx="1940">
                  <c:v>29.975000000000001</c:v>
                </c:pt>
                <c:pt idx="1941">
                  <c:v>30.2</c:v>
                </c:pt>
                <c:pt idx="1942">
                  <c:v>28.6</c:v>
                </c:pt>
                <c:pt idx="1943">
                  <c:v>27</c:v>
                </c:pt>
                <c:pt idx="1944">
                  <c:v>26.375</c:v>
                </c:pt>
                <c:pt idx="1945">
                  <c:v>26.15</c:v>
                </c:pt>
                <c:pt idx="1946">
                  <c:v>25.875</c:v>
                </c:pt>
                <c:pt idx="1947">
                  <c:v>25.125</c:v>
                </c:pt>
                <c:pt idx="1948">
                  <c:v>24.3</c:v>
                </c:pt>
                <c:pt idx="1949">
                  <c:v>23.425000000000001</c:v>
                </c:pt>
                <c:pt idx="1950">
                  <c:v>24.024999999999999</c:v>
                </c:pt>
                <c:pt idx="1951">
                  <c:v>25.2</c:v>
                </c:pt>
                <c:pt idx="1952">
                  <c:v>26.324999999999999</c:v>
                </c:pt>
                <c:pt idx="1953">
                  <c:v>29.375</c:v>
                </c:pt>
                <c:pt idx="1954">
                  <c:v>33</c:v>
                </c:pt>
                <c:pt idx="1955">
                  <c:v>36.674999999999997</c:v>
                </c:pt>
                <c:pt idx="1956">
                  <c:v>37.975000000000001</c:v>
                </c:pt>
                <c:pt idx="1957">
                  <c:v>38.4</c:v>
                </c:pt>
                <c:pt idx="1958">
                  <c:v>38.875</c:v>
                </c:pt>
                <c:pt idx="1959">
                  <c:v>38.1</c:v>
                </c:pt>
                <c:pt idx="1960">
                  <c:v>36.975000000000001</c:v>
                </c:pt>
                <c:pt idx="1961">
                  <c:v>35.799999999999997</c:v>
                </c:pt>
                <c:pt idx="1962">
                  <c:v>34.6</c:v>
                </c:pt>
                <c:pt idx="1963">
                  <c:v>33.475000000000001</c:v>
                </c:pt>
                <c:pt idx="1964">
                  <c:v>32.299999999999997</c:v>
                </c:pt>
                <c:pt idx="1965">
                  <c:v>31.4</c:v>
                </c:pt>
                <c:pt idx="1966">
                  <c:v>30.524999999999999</c:v>
                </c:pt>
                <c:pt idx="1967">
                  <c:v>29.7</c:v>
                </c:pt>
                <c:pt idx="1968">
                  <c:v>28.9</c:v>
                </c:pt>
                <c:pt idx="1969">
                  <c:v>28.024999999999999</c:v>
                </c:pt>
                <c:pt idx="1970">
                  <c:v>27.2</c:v>
                </c:pt>
                <c:pt idx="1971">
                  <c:v>26.324999999999999</c:v>
                </c:pt>
                <c:pt idx="1972">
                  <c:v>25.5</c:v>
                </c:pt>
                <c:pt idx="1973">
                  <c:v>24.625</c:v>
                </c:pt>
                <c:pt idx="1974">
                  <c:v>24.625</c:v>
                </c:pt>
                <c:pt idx="1975">
                  <c:v>25</c:v>
                </c:pt>
                <c:pt idx="1976">
                  <c:v>25.324999999999999</c:v>
                </c:pt>
                <c:pt idx="1977">
                  <c:v>27.425000000000001</c:v>
                </c:pt>
                <c:pt idx="1978">
                  <c:v>30.05</c:v>
                </c:pt>
                <c:pt idx="1979">
                  <c:v>32.725000000000001</c:v>
                </c:pt>
                <c:pt idx="1980">
                  <c:v>34.225000000000001</c:v>
                </c:pt>
                <c:pt idx="1981">
                  <c:v>35.4</c:v>
                </c:pt>
                <c:pt idx="1982">
                  <c:v>36.524999999999999</c:v>
                </c:pt>
                <c:pt idx="1983">
                  <c:v>36.950000000000003</c:v>
                </c:pt>
                <c:pt idx="1984">
                  <c:v>37.15</c:v>
                </c:pt>
                <c:pt idx="1985">
                  <c:v>37.35</c:v>
                </c:pt>
                <c:pt idx="1986">
                  <c:v>36.424999999999997</c:v>
                </c:pt>
                <c:pt idx="1987">
                  <c:v>35.049999999999997</c:v>
                </c:pt>
                <c:pt idx="1988">
                  <c:v>33.725000000000001</c:v>
                </c:pt>
                <c:pt idx="1989">
                  <c:v>32.424999999999997</c:v>
                </c:pt>
                <c:pt idx="1990">
                  <c:v>31.05</c:v>
                </c:pt>
                <c:pt idx="1991">
                  <c:v>29.725000000000001</c:v>
                </c:pt>
                <c:pt idx="1992">
                  <c:v>28.65</c:v>
                </c:pt>
                <c:pt idx="1993">
                  <c:v>27.65</c:v>
                </c:pt>
                <c:pt idx="1994">
                  <c:v>26.65</c:v>
                </c:pt>
                <c:pt idx="1995">
                  <c:v>25.574999999999999</c:v>
                </c:pt>
                <c:pt idx="1996">
                  <c:v>24.55</c:v>
                </c:pt>
                <c:pt idx="1997">
                  <c:v>23.475000000000001</c:v>
                </c:pt>
                <c:pt idx="1998">
                  <c:v>23.425000000000001</c:v>
                </c:pt>
                <c:pt idx="1999">
                  <c:v>23.65</c:v>
                </c:pt>
                <c:pt idx="2000">
                  <c:v>23.925000000000001</c:v>
                </c:pt>
                <c:pt idx="2001">
                  <c:v>26.024999999999999</c:v>
                </c:pt>
                <c:pt idx="2002">
                  <c:v>28.65</c:v>
                </c:pt>
                <c:pt idx="2003">
                  <c:v>31.324999999999999</c:v>
                </c:pt>
                <c:pt idx="2004">
                  <c:v>33.274999999999999</c:v>
                </c:pt>
                <c:pt idx="2005">
                  <c:v>34.9</c:v>
                </c:pt>
                <c:pt idx="2006">
                  <c:v>36.575000000000003</c:v>
                </c:pt>
                <c:pt idx="2007">
                  <c:v>37</c:v>
                </c:pt>
                <c:pt idx="2008">
                  <c:v>37</c:v>
                </c:pt>
                <c:pt idx="2009">
                  <c:v>37</c:v>
                </c:pt>
                <c:pt idx="2010">
                  <c:v>35.5</c:v>
                </c:pt>
                <c:pt idx="2011">
                  <c:v>33.5</c:v>
                </c:pt>
                <c:pt idx="2012">
                  <c:v>31.5</c:v>
                </c:pt>
                <c:pt idx="2013">
                  <c:v>29.8</c:v>
                </c:pt>
                <c:pt idx="2014">
                  <c:v>28.2</c:v>
                </c:pt>
                <c:pt idx="2015">
                  <c:v>26.6</c:v>
                </c:pt>
                <c:pt idx="2016">
                  <c:v>25.975000000000001</c:v>
                </c:pt>
                <c:pt idx="2017">
                  <c:v>25.75</c:v>
                </c:pt>
                <c:pt idx="2018">
                  <c:v>25.475000000000001</c:v>
                </c:pt>
                <c:pt idx="2019">
                  <c:v>24.425000000000001</c:v>
                </c:pt>
                <c:pt idx="2020">
                  <c:v>23.2</c:v>
                </c:pt>
                <c:pt idx="2021">
                  <c:v>21.925000000000001</c:v>
                </c:pt>
                <c:pt idx="2022">
                  <c:v>22.35</c:v>
                </c:pt>
                <c:pt idx="2023">
                  <c:v>23.35</c:v>
                </c:pt>
                <c:pt idx="2024">
                  <c:v>24.35</c:v>
                </c:pt>
                <c:pt idx="2025">
                  <c:v>26.55</c:v>
                </c:pt>
                <c:pt idx="2026">
                  <c:v>29.15</c:v>
                </c:pt>
                <c:pt idx="2027">
                  <c:v>31.75</c:v>
                </c:pt>
                <c:pt idx="2028">
                  <c:v>32.924999999999997</c:v>
                </c:pt>
                <c:pt idx="2029">
                  <c:v>33.549999999999997</c:v>
                </c:pt>
                <c:pt idx="2030">
                  <c:v>34.225000000000001</c:v>
                </c:pt>
                <c:pt idx="2031">
                  <c:v>34.924999999999997</c:v>
                </c:pt>
                <c:pt idx="2032">
                  <c:v>35.549999999999997</c:v>
                </c:pt>
                <c:pt idx="2033">
                  <c:v>36.225000000000001</c:v>
                </c:pt>
                <c:pt idx="2034">
                  <c:v>34.975000000000001</c:v>
                </c:pt>
                <c:pt idx="2035">
                  <c:v>33.15</c:v>
                </c:pt>
                <c:pt idx="2036">
                  <c:v>31.274999999999999</c:v>
                </c:pt>
                <c:pt idx="2037">
                  <c:v>29.975000000000001</c:v>
                </c:pt>
                <c:pt idx="2038">
                  <c:v>28.8</c:v>
                </c:pt>
                <c:pt idx="2039">
                  <c:v>27.675000000000001</c:v>
                </c:pt>
                <c:pt idx="2040">
                  <c:v>26.8</c:v>
                </c:pt>
                <c:pt idx="2041">
                  <c:v>26</c:v>
                </c:pt>
                <c:pt idx="2042">
                  <c:v>25.2</c:v>
                </c:pt>
                <c:pt idx="2043">
                  <c:v>24.324999999999999</c:v>
                </c:pt>
                <c:pt idx="2044">
                  <c:v>23.5</c:v>
                </c:pt>
                <c:pt idx="2045">
                  <c:v>22.625</c:v>
                </c:pt>
                <c:pt idx="2046">
                  <c:v>22.925000000000001</c:v>
                </c:pt>
                <c:pt idx="2047">
                  <c:v>23.55</c:v>
                </c:pt>
                <c:pt idx="2048">
                  <c:v>24.225000000000001</c:v>
                </c:pt>
                <c:pt idx="2049">
                  <c:v>26.425000000000001</c:v>
                </c:pt>
                <c:pt idx="2050">
                  <c:v>29.2</c:v>
                </c:pt>
                <c:pt idx="2051">
                  <c:v>31.925000000000001</c:v>
                </c:pt>
                <c:pt idx="2052">
                  <c:v>33.725000000000001</c:v>
                </c:pt>
                <c:pt idx="2053">
                  <c:v>35.15</c:v>
                </c:pt>
                <c:pt idx="2054">
                  <c:v>36.625</c:v>
                </c:pt>
                <c:pt idx="2055">
                  <c:v>37</c:v>
                </c:pt>
                <c:pt idx="2056">
                  <c:v>37</c:v>
                </c:pt>
                <c:pt idx="2057">
                  <c:v>37</c:v>
                </c:pt>
                <c:pt idx="2058">
                  <c:v>35.5</c:v>
                </c:pt>
                <c:pt idx="2059">
                  <c:v>33.5</c:v>
                </c:pt>
                <c:pt idx="2060">
                  <c:v>31.5</c:v>
                </c:pt>
                <c:pt idx="2061">
                  <c:v>30.324999999999999</c:v>
                </c:pt>
                <c:pt idx="2062">
                  <c:v>29.35</c:v>
                </c:pt>
                <c:pt idx="2063">
                  <c:v>28.425000000000001</c:v>
                </c:pt>
                <c:pt idx="2064">
                  <c:v>27</c:v>
                </c:pt>
                <c:pt idx="2065">
                  <c:v>25.4</c:v>
                </c:pt>
                <c:pt idx="2066">
                  <c:v>23.8</c:v>
                </c:pt>
                <c:pt idx="2067">
                  <c:v>23.324999999999999</c:v>
                </c:pt>
                <c:pt idx="2068">
                  <c:v>23.3</c:v>
                </c:pt>
                <c:pt idx="2069">
                  <c:v>23.225000000000001</c:v>
                </c:pt>
                <c:pt idx="2070">
                  <c:v>24.7</c:v>
                </c:pt>
                <c:pt idx="2071">
                  <c:v>26.774999999999999</c:v>
                </c:pt>
                <c:pt idx="2072">
                  <c:v>28.8</c:v>
                </c:pt>
                <c:pt idx="2073">
                  <c:v>30.8</c:v>
                </c:pt>
                <c:pt idx="2074">
                  <c:v>32.875</c:v>
                </c:pt>
                <c:pt idx="2075">
                  <c:v>34.9</c:v>
                </c:pt>
                <c:pt idx="2076">
                  <c:v>35.85</c:v>
                </c:pt>
                <c:pt idx="2077">
                  <c:v>36.450000000000003</c:v>
                </c:pt>
                <c:pt idx="2078">
                  <c:v>37.049999999999997</c:v>
                </c:pt>
                <c:pt idx="2079">
                  <c:v>37.65</c:v>
                </c:pt>
                <c:pt idx="2080">
                  <c:v>38.25</c:v>
                </c:pt>
                <c:pt idx="2081">
                  <c:v>38.85</c:v>
                </c:pt>
                <c:pt idx="2082">
                  <c:v>37.575000000000003</c:v>
                </c:pt>
                <c:pt idx="2083">
                  <c:v>35.6</c:v>
                </c:pt>
                <c:pt idx="2084">
                  <c:v>33.674999999999997</c:v>
                </c:pt>
                <c:pt idx="2085">
                  <c:v>32.299999999999997</c:v>
                </c:pt>
                <c:pt idx="2086">
                  <c:v>31.1</c:v>
                </c:pt>
                <c:pt idx="2087">
                  <c:v>29.9</c:v>
                </c:pt>
                <c:pt idx="2088">
                  <c:v>28.7</c:v>
                </c:pt>
                <c:pt idx="2089">
                  <c:v>27.5</c:v>
                </c:pt>
                <c:pt idx="2090">
                  <c:v>26.3</c:v>
                </c:pt>
                <c:pt idx="2091">
                  <c:v>26</c:v>
                </c:pt>
                <c:pt idx="2092">
                  <c:v>25.925000000000001</c:v>
                </c:pt>
                <c:pt idx="2093">
                  <c:v>25.9</c:v>
                </c:pt>
                <c:pt idx="2094">
                  <c:v>25.9</c:v>
                </c:pt>
                <c:pt idx="2095">
                  <c:v>25.824999999999999</c:v>
                </c:pt>
                <c:pt idx="2096">
                  <c:v>25.8</c:v>
                </c:pt>
                <c:pt idx="2097">
                  <c:v>28.425000000000001</c:v>
                </c:pt>
                <c:pt idx="2098">
                  <c:v>31.85</c:v>
                </c:pt>
                <c:pt idx="2099">
                  <c:v>35.325000000000003</c:v>
                </c:pt>
                <c:pt idx="2100">
                  <c:v>37.174999999999997</c:v>
                </c:pt>
                <c:pt idx="2101">
                  <c:v>38.549999999999997</c:v>
                </c:pt>
                <c:pt idx="2102">
                  <c:v>39.875</c:v>
                </c:pt>
                <c:pt idx="2103">
                  <c:v>40.200000000000003</c:v>
                </c:pt>
                <c:pt idx="2104">
                  <c:v>40.200000000000003</c:v>
                </c:pt>
                <c:pt idx="2105">
                  <c:v>40.200000000000003</c:v>
                </c:pt>
                <c:pt idx="2106">
                  <c:v>38.475000000000001</c:v>
                </c:pt>
                <c:pt idx="2107">
                  <c:v>36.25</c:v>
                </c:pt>
                <c:pt idx="2108">
                  <c:v>33.975000000000001</c:v>
                </c:pt>
                <c:pt idx="2109">
                  <c:v>32.575000000000003</c:v>
                </c:pt>
                <c:pt idx="2110">
                  <c:v>31.475000000000001</c:v>
                </c:pt>
                <c:pt idx="2111">
                  <c:v>30.375</c:v>
                </c:pt>
                <c:pt idx="2112">
                  <c:v>29.274999999999999</c:v>
                </c:pt>
                <c:pt idx="2113">
                  <c:v>28.25</c:v>
                </c:pt>
                <c:pt idx="2114">
                  <c:v>27.175000000000001</c:v>
                </c:pt>
                <c:pt idx="2115">
                  <c:v>26.45</c:v>
                </c:pt>
                <c:pt idx="2116">
                  <c:v>25.925000000000001</c:v>
                </c:pt>
                <c:pt idx="2117">
                  <c:v>25.425000000000001</c:v>
                </c:pt>
                <c:pt idx="2118">
                  <c:v>25.524999999999999</c:v>
                </c:pt>
                <c:pt idx="2119">
                  <c:v>25.75</c:v>
                </c:pt>
                <c:pt idx="2120">
                  <c:v>25.95</c:v>
                </c:pt>
                <c:pt idx="2121">
                  <c:v>28.324999999999999</c:v>
                </c:pt>
                <c:pt idx="2122">
                  <c:v>31.5</c:v>
                </c:pt>
                <c:pt idx="2123">
                  <c:v>34.625</c:v>
                </c:pt>
                <c:pt idx="2124">
                  <c:v>36.524999999999999</c:v>
                </c:pt>
                <c:pt idx="2125">
                  <c:v>38.1</c:v>
                </c:pt>
                <c:pt idx="2126">
                  <c:v>39.625</c:v>
                </c:pt>
                <c:pt idx="2127">
                  <c:v>40.075000000000003</c:v>
                </c:pt>
                <c:pt idx="2128">
                  <c:v>40.25</c:v>
                </c:pt>
                <c:pt idx="2129">
                  <c:v>40.375</c:v>
                </c:pt>
                <c:pt idx="2130">
                  <c:v>38.524999999999999</c:v>
                </c:pt>
                <c:pt idx="2131">
                  <c:v>36.1</c:v>
                </c:pt>
                <c:pt idx="2132">
                  <c:v>33.625</c:v>
                </c:pt>
                <c:pt idx="2133">
                  <c:v>32.325000000000003</c:v>
                </c:pt>
                <c:pt idx="2134">
                  <c:v>31.5</c:v>
                </c:pt>
                <c:pt idx="2135">
                  <c:v>30.625</c:v>
                </c:pt>
                <c:pt idx="2136">
                  <c:v>29.725000000000001</c:v>
                </c:pt>
                <c:pt idx="2137">
                  <c:v>28.9</c:v>
                </c:pt>
                <c:pt idx="2138">
                  <c:v>28.024999999999999</c:v>
                </c:pt>
                <c:pt idx="2139">
                  <c:v>27.125</c:v>
                </c:pt>
                <c:pt idx="2140">
                  <c:v>26.3</c:v>
                </c:pt>
                <c:pt idx="2141">
                  <c:v>25.425000000000001</c:v>
                </c:pt>
                <c:pt idx="2142">
                  <c:v>25.65</c:v>
                </c:pt>
                <c:pt idx="2143">
                  <c:v>26.25</c:v>
                </c:pt>
                <c:pt idx="2144">
                  <c:v>26.85</c:v>
                </c:pt>
                <c:pt idx="2145">
                  <c:v>28.725000000000001</c:v>
                </c:pt>
                <c:pt idx="2146">
                  <c:v>31.1</c:v>
                </c:pt>
                <c:pt idx="2147">
                  <c:v>33.424999999999997</c:v>
                </c:pt>
                <c:pt idx="2148">
                  <c:v>35.125</c:v>
                </c:pt>
                <c:pt idx="2149">
                  <c:v>36.700000000000003</c:v>
                </c:pt>
                <c:pt idx="2150">
                  <c:v>38.225000000000001</c:v>
                </c:pt>
                <c:pt idx="2151">
                  <c:v>38.975000000000001</c:v>
                </c:pt>
                <c:pt idx="2152">
                  <c:v>39.549999999999997</c:v>
                </c:pt>
                <c:pt idx="2153">
                  <c:v>40.075000000000003</c:v>
                </c:pt>
                <c:pt idx="2154">
                  <c:v>37.799999999999997</c:v>
                </c:pt>
                <c:pt idx="2155">
                  <c:v>35.799999999999997</c:v>
                </c:pt>
                <c:pt idx="2156">
                  <c:v>34.274999999999999</c:v>
                </c:pt>
                <c:pt idx="2157">
                  <c:v>32.85</c:v>
                </c:pt>
                <c:pt idx="2158">
                  <c:v>31.6</c:v>
                </c:pt>
                <c:pt idx="2159">
                  <c:v>30.55</c:v>
                </c:pt>
                <c:pt idx="2160">
                  <c:v>29.475000000000001</c:v>
                </c:pt>
                <c:pt idx="2161">
                  <c:v>28.375</c:v>
                </c:pt>
                <c:pt idx="2162">
                  <c:v>27.274999999999999</c:v>
                </c:pt>
                <c:pt idx="2163">
                  <c:v>26.175000000000001</c:v>
                </c:pt>
                <c:pt idx="2164">
                  <c:v>25.074999999999999</c:v>
                </c:pt>
                <c:pt idx="2165">
                  <c:v>24.05</c:v>
                </c:pt>
                <c:pt idx="2166">
                  <c:v>24.175000000000001</c:v>
                </c:pt>
                <c:pt idx="2167">
                  <c:v>24.6</c:v>
                </c:pt>
                <c:pt idx="2168">
                  <c:v>24.925000000000001</c:v>
                </c:pt>
                <c:pt idx="2169">
                  <c:v>26.425000000000001</c:v>
                </c:pt>
                <c:pt idx="2170">
                  <c:v>28.4</c:v>
                </c:pt>
                <c:pt idx="2171">
                  <c:v>30.324999999999999</c:v>
                </c:pt>
                <c:pt idx="2172">
                  <c:v>32.075000000000003</c:v>
                </c:pt>
                <c:pt idx="2173">
                  <c:v>33.85</c:v>
                </c:pt>
                <c:pt idx="2174">
                  <c:v>35.575000000000003</c:v>
                </c:pt>
                <c:pt idx="2175">
                  <c:v>36.375</c:v>
                </c:pt>
                <c:pt idx="2176">
                  <c:v>36.799999999999997</c:v>
                </c:pt>
                <c:pt idx="2177">
                  <c:v>37.274999999999999</c:v>
                </c:pt>
                <c:pt idx="2178">
                  <c:v>36.049999999999997</c:v>
                </c:pt>
                <c:pt idx="2179">
                  <c:v>34.25</c:v>
                </c:pt>
                <c:pt idx="2180">
                  <c:v>32.450000000000003</c:v>
                </c:pt>
                <c:pt idx="2181">
                  <c:v>30.875</c:v>
                </c:pt>
                <c:pt idx="2182">
                  <c:v>29.3</c:v>
                </c:pt>
                <c:pt idx="2183">
                  <c:v>27.774999999999999</c:v>
                </c:pt>
                <c:pt idx="2184">
                  <c:v>27.024999999999999</c:v>
                </c:pt>
                <c:pt idx="2185">
                  <c:v>26.45</c:v>
                </c:pt>
                <c:pt idx="2186">
                  <c:v>25.925000000000001</c:v>
                </c:pt>
                <c:pt idx="2187">
                  <c:v>25.425000000000001</c:v>
                </c:pt>
                <c:pt idx="2188">
                  <c:v>24.85</c:v>
                </c:pt>
                <c:pt idx="2189">
                  <c:v>24.324999999999999</c:v>
                </c:pt>
                <c:pt idx="2190">
                  <c:v>24.95</c:v>
                </c:pt>
                <c:pt idx="2191">
                  <c:v>25.95</c:v>
                </c:pt>
                <c:pt idx="2192">
                  <c:v>26.95</c:v>
                </c:pt>
                <c:pt idx="2193">
                  <c:v>27.95</c:v>
                </c:pt>
                <c:pt idx="2194">
                  <c:v>28.95</c:v>
                </c:pt>
                <c:pt idx="2195">
                  <c:v>29.95</c:v>
                </c:pt>
                <c:pt idx="2196">
                  <c:v>31.25</c:v>
                </c:pt>
                <c:pt idx="2197">
                  <c:v>32.65</c:v>
                </c:pt>
                <c:pt idx="2198">
                  <c:v>34.049999999999997</c:v>
                </c:pt>
                <c:pt idx="2199">
                  <c:v>34.625</c:v>
                </c:pt>
                <c:pt idx="2200">
                  <c:v>35</c:v>
                </c:pt>
                <c:pt idx="2201">
                  <c:v>35.325000000000003</c:v>
                </c:pt>
                <c:pt idx="2202">
                  <c:v>34.424999999999997</c:v>
                </c:pt>
                <c:pt idx="2203">
                  <c:v>33.200000000000003</c:v>
                </c:pt>
                <c:pt idx="2204">
                  <c:v>31.925000000000001</c:v>
                </c:pt>
                <c:pt idx="2205">
                  <c:v>30.324999999999999</c:v>
                </c:pt>
                <c:pt idx="2206">
                  <c:v>28.7</c:v>
                </c:pt>
                <c:pt idx="2207">
                  <c:v>27.024999999999999</c:v>
                </c:pt>
                <c:pt idx="2208">
                  <c:v>26.375</c:v>
                </c:pt>
                <c:pt idx="2209">
                  <c:v>26</c:v>
                </c:pt>
                <c:pt idx="2210">
                  <c:v>25.675000000000001</c:v>
                </c:pt>
                <c:pt idx="2211">
                  <c:v>25.3</c:v>
                </c:pt>
                <c:pt idx="2212">
                  <c:v>24.9</c:v>
                </c:pt>
                <c:pt idx="2213">
                  <c:v>24.5</c:v>
                </c:pt>
                <c:pt idx="2214">
                  <c:v>24.625</c:v>
                </c:pt>
                <c:pt idx="2215">
                  <c:v>24.85</c:v>
                </c:pt>
                <c:pt idx="2216">
                  <c:v>25.125</c:v>
                </c:pt>
                <c:pt idx="2217">
                  <c:v>26.625</c:v>
                </c:pt>
                <c:pt idx="2218">
                  <c:v>28.6</c:v>
                </c:pt>
                <c:pt idx="2219">
                  <c:v>30.524999999999999</c:v>
                </c:pt>
                <c:pt idx="2220">
                  <c:v>31.75</c:v>
                </c:pt>
                <c:pt idx="2221">
                  <c:v>32.75</c:v>
                </c:pt>
                <c:pt idx="2222">
                  <c:v>33.75</c:v>
                </c:pt>
                <c:pt idx="2223">
                  <c:v>34.75</c:v>
                </c:pt>
                <c:pt idx="2224">
                  <c:v>35.75</c:v>
                </c:pt>
                <c:pt idx="2225">
                  <c:v>36.75</c:v>
                </c:pt>
                <c:pt idx="2226">
                  <c:v>35.65</c:v>
                </c:pt>
                <c:pt idx="2227">
                  <c:v>33.85</c:v>
                </c:pt>
                <c:pt idx="2228">
                  <c:v>32.049999999999997</c:v>
                </c:pt>
                <c:pt idx="2229">
                  <c:v>32.575000000000003</c:v>
                </c:pt>
                <c:pt idx="2230">
                  <c:v>33.950000000000003</c:v>
                </c:pt>
                <c:pt idx="2231">
                  <c:v>35.274999999999999</c:v>
                </c:pt>
                <c:pt idx="2232">
                  <c:v>33.424999999999997</c:v>
                </c:pt>
                <c:pt idx="2233">
                  <c:v>30.45</c:v>
                </c:pt>
                <c:pt idx="2234">
                  <c:v>27.524999999999999</c:v>
                </c:pt>
                <c:pt idx="2235">
                  <c:v>26.2</c:v>
                </c:pt>
                <c:pt idx="2236">
                  <c:v>25.4</c:v>
                </c:pt>
                <c:pt idx="2237">
                  <c:v>24.6</c:v>
                </c:pt>
                <c:pt idx="2238">
                  <c:v>24.774999999999999</c:v>
                </c:pt>
                <c:pt idx="2239">
                  <c:v>25.2</c:v>
                </c:pt>
                <c:pt idx="2240">
                  <c:v>25.675000000000001</c:v>
                </c:pt>
                <c:pt idx="2241">
                  <c:v>27.3</c:v>
                </c:pt>
                <c:pt idx="2242">
                  <c:v>29.3</c:v>
                </c:pt>
                <c:pt idx="2243">
                  <c:v>31.3</c:v>
                </c:pt>
                <c:pt idx="2244">
                  <c:v>33</c:v>
                </c:pt>
                <c:pt idx="2245">
                  <c:v>34.6</c:v>
                </c:pt>
                <c:pt idx="2246">
                  <c:v>36.200000000000003</c:v>
                </c:pt>
                <c:pt idx="2247">
                  <c:v>36.75</c:v>
                </c:pt>
                <c:pt idx="2248">
                  <c:v>36.950000000000003</c:v>
                </c:pt>
                <c:pt idx="2249">
                  <c:v>37.15</c:v>
                </c:pt>
                <c:pt idx="2250">
                  <c:v>36.15</c:v>
                </c:pt>
                <c:pt idx="2251">
                  <c:v>34.75</c:v>
                </c:pt>
                <c:pt idx="2252">
                  <c:v>33.35</c:v>
                </c:pt>
                <c:pt idx="2253">
                  <c:v>32.174999999999997</c:v>
                </c:pt>
                <c:pt idx="2254">
                  <c:v>31</c:v>
                </c:pt>
                <c:pt idx="2255">
                  <c:v>29.875</c:v>
                </c:pt>
                <c:pt idx="2256">
                  <c:v>29.225000000000001</c:v>
                </c:pt>
                <c:pt idx="2257">
                  <c:v>28.8</c:v>
                </c:pt>
                <c:pt idx="2258">
                  <c:v>28.324999999999999</c:v>
                </c:pt>
                <c:pt idx="2259">
                  <c:v>27.524999999999999</c:v>
                </c:pt>
                <c:pt idx="2260">
                  <c:v>26.55</c:v>
                </c:pt>
                <c:pt idx="2261">
                  <c:v>25.625</c:v>
                </c:pt>
                <c:pt idx="2262">
                  <c:v>25.55</c:v>
                </c:pt>
                <c:pt idx="2263">
                  <c:v>25.75</c:v>
                </c:pt>
                <c:pt idx="2264">
                  <c:v>25.95</c:v>
                </c:pt>
                <c:pt idx="2265">
                  <c:v>27.425000000000001</c:v>
                </c:pt>
                <c:pt idx="2266">
                  <c:v>29.25</c:v>
                </c:pt>
                <c:pt idx="2267">
                  <c:v>31.125</c:v>
                </c:pt>
                <c:pt idx="2268">
                  <c:v>32.575000000000003</c:v>
                </c:pt>
                <c:pt idx="2269">
                  <c:v>33.799999999999997</c:v>
                </c:pt>
                <c:pt idx="2270">
                  <c:v>35.075000000000003</c:v>
                </c:pt>
                <c:pt idx="2271">
                  <c:v>35.625</c:v>
                </c:pt>
                <c:pt idx="2272">
                  <c:v>36</c:v>
                </c:pt>
                <c:pt idx="2273">
                  <c:v>36.325000000000003</c:v>
                </c:pt>
                <c:pt idx="2274">
                  <c:v>35.424999999999997</c:v>
                </c:pt>
                <c:pt idx="2275">
                  <c:v>34.200000000000003</c:v>
                </c:pt>
                <c:pt idx="2276">
                  <c:v>32.924999999999997</c:v>
                </c:pt>
                <c:pt idx="2277">
                  <c:v>31.774999999999999</c:v>
                </c:pt>
                <c:pt idx="2278">
                  <c:v>30.6</c:v>
                </c:pt>
                <c:pt idx="2279">
                  <c:v>29.475000000000001</c:v>
                </c:pt>
                <c:pt idx="2280">
                  <c:v>28.75</c:v>
                </c:pt>
                <c:pt idx="2281">
                  <c:v>28.15</c:v>
                </c:pt>
                <c:pt idx="2282">
                  <c:v>27.55</c:v>
                </c:pt>
                <c:pt idx="2283">
                  <c:v>27.175000000000001</c:v>
                </c:pt>
                <c:pt idx="2284">
                  <c:v>26.95</c:v>
                </c:pt>
                <c:pt idx="2285">
                  <c:v>26.675000000000001</c:v>
                </c:pt>
                <c:pt idx="2286">
                  <c:v>26.9</c:v>
                </c:pt>
                <c:pt idx="2287">
                  <c:v>27.3</c:v>
                </c:pt>
                <c:pt idx="2288">
                  <c:v>27.7</c:v>
                </c:pt>
                <c:pt idx="2289">
                  <c:v>29.074999999999999</c:v>
                </c:pt>
                <c:pt idx="2290">
                  <c:v>30.85</c:v>
                </c:pt>
                <c:pt idx="2291">
                  <c:v>32.575000000000003</c:v>
                </c:pt>
                <c:pt idx="2292">
                  <c:v>33.825000000000003</c:v>
                </c:pt>
                <c:pt idx="2293">
                  <c:v>35</c:v>
                </c:pt>
                <c:pt idx="2294">
                  <c:v>36.125</c:v>
                </c:pt>
                <c:pt idx="2295">
                  <c:v>36.549999999999997</c:v>
                </c:pt>
                <c:pt idx="2296">
                  <c:v>36.75</c:v>
                </c:pt>
                <c:pt idx="2297">
                  <c:v>36.950000000000003</c:v>
                </c:pt>
                <c:pt idx="2298">
                  <c:v>35.875</c:v>
                </c:pt>
                <c:pt idx="2299">
                  <c:v>34.450000000000003</c:v>
                </c:pt>
                <c:pt idx="2300">
                  <c:v>32.975000000000001</c:v>
                </c:pt>
                <c:pt idx="2301">
                  <c:v>31.85</c:v>
                </c:pt>
                <c:pt idx="2302">
                  <c:v>30.85</c:v>
                </c:pt>
                <c:pt idx="2303">
                  <c:v>29.85</c:v>
                </c:pt>
                <c:pt idx="2304">
                  <c:v>28.85</c:v>
                </c:pt>
                <c:pt idx="2305">
                  <c:v>27.85</c:v>
                </c:pt>
                <c:pt idx="2306">
                  <c:v>26.85</c:v>
                </c:pt>
                <c:pt idx="2307">
                  <c:v>26.074999999999999</c:v>
                </c:pt>
                <c:pt idx="2308">
                  <c:v>25.3</c:v>
                </c:pt>
                <c:pt idx="2309">
                  <c:v>24.574999999999999</c:v>
                </c:pt>
                <c:pt idx="2310">
                  <c:v>24.625</c:v>
                </c:pt>
                <c:pt idx="2311">
                  <c:v>25</c:v>
                </c:pt>
                <c:pt idx="2312">
                  <c:v>25.324999999999999</c:v>
                </c:pt>
                <c:pt idx="2313">
                  <c:v>27.425000000000001</c:v>
                </c:pt>
                <c:pt idx="2314">
                  <c:v>30.05</c:v>
                </c:pt>
                <c:pt idx="2315">
                  <c:v>32.725000000000001</c:v>
                </c:pt>
                <c:pt idx="2316">
                  <c:v>33.774999999999999</c:v>
                </c:pt>
                <c:pt idx="2317">
                  <c:v>34.35</c:v>
                </c:pt>
                <c:pt idx="2318">
                  <c:v>34.875</c:v>
                </c:pt>
                <c:pt idx="2319">
                  <c:v>34.924999999999997</c:v>
                </c:pt>
                <c:pt idx="2320">
                  <c:v>34.75</c:v>
                </c:pt>
                <c:pt idx="2321">
                  <c:v>34.625</c:v>
                </c:pt>
                <c:pt idx="2322">
                  <c:v>33.774999999999999</c:v>
                </c:pt>
                <c:pt idx="2323">
                  <c:v>32.6</c:v>
                </c:pt>
                <c:pt idx="2324">
                  <c:v>31.475000000000001</c:v>
                </c:pt>
                <c:pt idx="2325">
                  <c:v>30.225000000000001</c:v>
                </c:pt>
                <c:pt idx="2326">
                  <c:v>29</c:v>
                </c:pt>
                <c:pt idx="2327">
                  <c:v>27.725000000000001</c:v>
                </c:pt>
                <c:pt idx="2328">
                  <c:v>26.574999999999999</c:v>
                </c:pt>
                <c:pt idx="2329">
                  <c:v>25.55</c:v>
                </c:pt>
                <c:pt idx="2330">
                  <c:v>24.475000000000001</c:v>
                </c:pt>
                <c:pt idx="2331">
                  <c:v>24.125</c:v>
                </c:pt>
                <c:pt idx="2332">
                  <c:v>23.95</c:v>
                </c:pt>
                <c:pt idx="2333">
                  <c:v>23.824999999999999</c:v>
                </c:pt>
                <c:pt idx="2334">
                  <c:v>24.475000000000001</c:v>
                </c:pt>
                <c:pt idx="2335">
                  <c:v>25.3</c:v>
                </c:pt>
                <c:pt idx="2336">
                  <c:v>26.175000000000001</c:v>
                </c:pt>
                <c:pt idx="2337">
                  <c:v>28.125</c:v>
                </c:pt>
                <c:pt idx="2338">
                  <c:v>30.35</c:v>
                </c:pt>
                <c:pt idx="2339">
                  <c:v>32.625</c:v>
                </c:pt>
                <c:pt idx="2340">
                  <c:v>33.725000000000001</c:v>
                </c:pt>
                <c:pt idx="2341">
                  <c:v>34.5</c:v>
                </c:pt>
                <c:pt idx="2342">
                  <c:v>35.225000000000001</c:v>
                </c:pt>
                <c:pt idx="2343">
                  <c:v>35.4</c:v>
                </c:pt>
                <c:pt idx="2344">
                  <c:v>35.4</c:v>
                </c:pt>
                <c:pt idx="2345">
                  <c:v>35.4</c:v>
                </c:pt>
                <c:pt idx="2346">
                  <c:v>34.200000000000003</c:v>
                </c:pt>
                <c:pt idx="2347">
                  <c:v>32.6</c:v>
                </c:pt>
                <c:pt idx="2348">
                  <c:v>31</c:v>
                </c:pt>
                <c:pt idx="2349">
                  <c:v>29.7</c:v>
                </c:pt>
                <c:pt idx="2350">
                  <c:v>28.5</c:v>
                </c:pt>
                <c:pt idx="2351">
                  <c:v>27.3</c:v>
                </c:pt>
                <c:pt idx="2352">
                  <c:v>26.774999999999999</c:v>
                </c:pt>
                <c:pt idx="2353">
                  <c:v>26.4</c:v>
                </c:pt>
                <c:pt idx="2354">
                  <c:v>26.074999999999999</c:v>
                </c:pt>
                <c:pt idx="2355">
                  <c:v>25.55</c:v>
                </c:pt>
                <c:pt idx="2356">
                  <c:v>24.95</c:v>
                </c:pt>
                <c:pt idx="2357">
                  <c:v>24.35</c:v>
                </c:pt>
                <c:pt idx="2358">
                  <c:v>25.024999999999999</c:v>
                </c:pt>
                <c:pt idx="2359">
                  <c:v>26.2</c:v>
                </c:pt>
                <c:pt idx="2360">
                  <c:v>27.324999999999999</c:v>
                </c:pt>
                <c:pt idx="2361">
                  <c:v>29.324999999999999</c:v>
                </c:pt>
                <c:pt idx="2362">
                  <c:v>31.7</c:v>
                </c:pt>
                <c:pt idx="2363">
                  <c:v>34.024999999999999</c:v>
                </c:pt>
                <c:pt idx="2364">
                  <c:v>35.5</c:v>
                </c:pt>
                <c:pt idx="2365">
                  <c:v>36.700000000000003</c:v>
                </c:pt>
                <c:pt idx="2366">
                  <c:v>37.9</c:v>
                </c:pt>
                <c:pt idx="2367">
                  <c:v>37.975000000000001</c:v>
                </c:pt>
                <c:pt idx="2368">
                  <c:v>37.75</c:v>
                </c:pt>
                <c:pt idx="2369">
                  <c:v>37.475000000000001</c:v>
                </c:pt>
                <c:pt idx="2370">
                  <c:v>36.200000000000003</c:v>
                </c:pt>
                <c:pt idx="2371">
                  <c:v>34.6</c:v>
                </c:pt>
                <c:pt idx="2372">
                  <c:v>33</c:v>
                </c:pt>
                <c:pt idx="2373">
                  <c:v>31.85</c:v>
                </c:pt>
                <c:pt idx="2374">
                  <c:v>30.85</c:v>
                </c:pt>
                <c:pt idx="2375">
                  <c:v>29.85</c:v>
                </c:pt>
                <c:pt idx="2376">
                  <c:v>28.85</c:v>
                </c:pt>
                <c:pt idx="2377">
                  <c:v>27.85</c:v>
                </c:pt>
                <c:pt idx="2378">
                  <c:v>26.85</c:v>
                </c:pt>
                <c:pt idx="2379">
                  <c:v>26.15</c:v>
                </c:pt>
                <c:pt idx="2380">
                  <c:v>25.55</c:v>
                </c:pt>
                <c:pt idx="2381">
                  <c:v>24.95</c:v>
                </c:pt>
                <c:pt idx="2382">
                  <c:v>25.175000000000001</c:v>
                </c:pt>
                <c:pt idx="2383">
                  <c:v>25.6</c:v>
                </c:pt>
                <c:pt idx="2384">
                  <c:v>26.074999999999999</c:v>
                </c:pt>
                <c:pt idx="2385">
                  <c:v>27.625</c:v>
                </c:pt>
                <c:pt idx="2386">
                  <c:v>29.6</c:v>
                </c:pt>
                <c:pt idx="2387">
                  <c:v>31.524999999999999</c:v>
                </c:pt>
                <c:pt idx="2388">
                  <c:v>32</c:v>
                </c:pt>
                <c:pt idx="2389">
                  <c:v>32</c:v>
                </c:pt>
                <c:pt idx="2390">
                  <c:v>32</c:v>
                </c:pt>
                <c:pt idx="2391">
                  <c:v>33.35</c:v>
                </c:pt>
                <c:pt idx="2392">
                  <c:v>35.15</c:v>
                </c:pt>
                <c:pt idx="2393">
                  <c:v>36.950000000000003</c:v>
                </c:pt>
                <c:pt idx="2394">
                  <c:v>35.975000000000001</c:v>
                </c:pt>
                <c:pt idx="2395">
                  <c:v>34</c:v>
                </c:pt>
                <c:pt idx="2396">
                  <c:v>32.075000000000003</c:v>
                </c:pt>
                <c:pt idx="2397">
                  <c:v>30.925000000000001</c:v>
                </c:pt>
                <c:pt idx="2398">
                  <c:v>29.95</c:v>
                </c:pt>
                <c:pt idx="2399">
                  <c:v>29.024999999999999</c:v>
                </c:pt>
                <c:pt idx="2400">
                  <c:v>28.35</c:v>
                </c:pt>
                <c:pt idx="2401">
                  <c:v>27.75</c:v>
                </c:pt>
                <c:pt idx="2402">
                  <c:v>27.15</c:v>
                </c:pt>
                <c:pt idx="2403">
                  <c:v>26.25</c:v>
                </c:pt>
                <c:pt idx="2404">
                  <c:v>25.25</c:v>
                </c:pt>
                <c:pt idx="2405">
                  <c:v>24.25</c:v>
                </c:pt>
                <c:pt idx="2406">
                  <c:v>24.375</c:v>
                </c:pt>
                <c:pt idx="2407">
                  <c:v>24.95</c:v>
                </c:pt>
                <c:pt idx="2408">
                  <c:v>25.475000000000001</c:v>
                </c:pt>
                <c:pt idx="2409">
                  <c:v>27.324999999999999</c:v>
                </c:pt>
                <c:pt idx="2410">
                  <c:v>29.7</c:v>
                </c:pt>
                <c:pt idx="2411">
                  <c:v>32.024999999999999</c:v>
                </c:pt>
                <c:pt idx="2412">
                  <c:v>33.875</c:v>
                </c:pt>
                <c:pt idx="2413">
                  <c:v>35.5</c:v>
                </c:pt>
                <c:pt idx="2414">
                  <c:v>37.174999999999997</c:v>
                </c:pt>
                <c:pt idx="2415">
                  <c:v>37.6</c:v>
                </c:pt>
                <c:pt idx="2416">
                  <c:v>37.674999999999997</c:v>
                </c:pt>
                <c:pt idx="2417">
                  <c:v>37.700000000000003</c:v>
                </c:pt>
                <c:pt idx="2418">
                  <c:v>36.35</c:v>
                </c:pt>
                <c:pt idx="2419">
                  <c:v>34.475000000000001</c:v>
                </c:pt>
                <c:pt idx="2420">
                  <c:v>32.65</c:v>
                </c:pt>
                <c:pt idx="2421">
                  <c:v>31.524999999999999</c:v>
                </c:pt>
                <c:pt idx="2422">
                  <c:v>30.55</c:v>
                </c:pt>
                <c:pt idx="2423">
                  <c:v>29.625</c:v>
                </c:pt>
                <c:pt idx="2424">
                  <c:v>28.8</c:v>
                </c:pt>
                <c:pt idx="2425">
                  <c:v>28</c:v>
                </c:pt>
                <c:pt idx="2426">
                  <c:v>27.2</c:v>
                </c:pt>
                <c:pt idx="2427">
                  <c:v>26.475000000000001</c:v>
                </c:pt>
                <c:pt idx="2428">
                  <c:v>25.7</c:v>
                </c:pt>
                <c:pt idx="2429">
                  <c:v>24.975000000000001</c:v>
                </c:pt>
                <c:pt idx="2430">
                  <c:v>25.1</c:v>
                </c:pt>
                <c:pt idx="2431">
                  <c:v>25.5</c:v>
                </c:pt>
                <c:pt idx="2432">
                  <c:v>25.9</c:v>
                </c:pt>
                <c:pt idx="2433">
                  <c:v>27.725000000000001</c:v>
                </c:pt>
                <c:pt idx="2434">
                  <c:v>29.95</c:v>
                </c:pt>
                <c:pt idx="2435">
                  <c:v>32.225000000000001</c:v>
                </c:pt>
                <c:pt idx="2436">
                  <c:v>33.85</c:v>
                </c:pt>
                <c:pt idx="2437">
                  <c:v>35.25</c:v>
                </c:pt>
                <c:pt idx="2438">
                  <c:v>36.65</c:v>
                </c:pt>
                <c:pt idx="2439">
                  <c:v>36.924999999999997</c:v>
                </c:pt>
                <c:pt idx="2440">
                  <c:v>36.75</c:v>
                </c:pt>
                <c:pt idx="2441">
                  <c:v>36.625</c:v>
                </c:pt>
                <c:pt idx="2442">
                  <c:v>35.700000000000003</c:v>
                </c:pt>
                <c:pt idx="2443">
                  <c:v>34.424999999999997</c:v>
                </c:pt>
                <c:pt idx="2444">
                  <c:v>33.200000000000003</c:v>
                </c:pt>
                <c:pt idx="2445">
                  <c:v>32</c:v>
                </c:pt>
                <c:pt idx="2446">
                  <c:v>30.725000000000001</c:v>
                </c:pt>
                <c:pt idx="2447">
                  <c:v>29.5</c:v>
                </c:pt>
                <c:pt idx="2448">
                  <c:v>28.9</c:v>
                </c:pt>
                <c:pt idx="2449">
                  <c:v>28.5</c:v>
                </c:pt>
                <c:pt idx="2450">
                  <c:v>28.1</c:v>
                </c:pt>
                <c:pt idx="2451">
                  <c:v>27.25</c:v>
                </c:pt>
                <c:pt idx="2452">
                  <c:v>26.25</c:v>
                </c:pt>
                <c:pt idx="2453">
                  <c:v>25.25</c:v>
                </c:pt>
                <c:pt idx="2454">
                  <c:v>25.524999999999999</c:v>
                </c:pt>
                <c:pt idx="2455">
                  <c:v>26.15</c:v>
                </c:pt>
                <c:pt idx="2456">
                  <c:v>26.824999999999999</c:v>
                </c:pt>
                <c:pt idx="2457">
                  <c:v>28.65</c:v>
                </c:pt>
                <c:pt idx="2458">
                  <c:v>30.85</c:v>
                </c:pt>
                <c:pt idx="2459">
                  <c:v>33.049999999999997</c:v>
                </c:pt>
                <c:pt idx="2460">
                  <c:v>34.424999999999997</c:v>
                </c:pt>
                <c:pt idx="2461">
                  <c:v>35.6</c:v>
                </c:pt>
                <c:pt idx="2462">
                  <c:v>36.725000000000001</c:v>
                </c:pt>
                <c:pt idx="2463">
                  <c:v>37.075000000000003</c:v>
                </c:pt>
                <c:pt idx="2464">
                  <c:v>37.25</c:v>
                </c:pt>
                <c:pt idx="2465">
                  <c:v>37.375</c:v>
                </c:pt>
                <c:pt idx="2466">
                  <c:v>36.5</c:v>
                </c:pt>
                <c:pt idx="2467">
                  <c:v>35.299999999999997</c:v>
                </c:pt>
                <c:pt idx="2468">
                  <c:v>34.1</c:v>
                </c:pt>
                <c:pt idx="2469">
                  <c:v>33.125</c:v>
                </c:pt>
                <c:pt idx="2470">
                  <c:v>32.15</c:v>
                </c:pt>
                <c:pt idx="2471">
                  <c:v>31.225000000000001</c:v>
                </c:pt>
                <c:pt idx="2472">
                  <c:v>30.7</c:v>
                </c:pt>
                <c:pt idx="2473">
                  <c:v>30.3</c:v>
                </c:pt>
                <c:pt idx="2474">
                  <c:v>29.9</c:v>
                </c:pt>
                <c:pt idx="2475">
                  <c:v>29.05</c:v>
                </c:pt>
                <c:pt idx="2476">
                  <c:v>28.05</c:v>
                </c:pt>
                <c:pt idx="2477">
                  <c:v>27.05</c:v>
                </c:pt>
                <c:pt idx="2478">
                  <c:v>27.1</c:v>
                </c:pt>
                <c:pt idx="2479">
                  <c:v>27.5</c:v>
                </c:pt>
                <c:pt idx="2480">
                  <c:v>27.9</c:v>
                </c:pt>
                <c:pt idx="2481">
                  <c:v>29.725000000000001</c:v>
                </c:pt>
                <c:pt idx="2482">
                  <c:v>32.1</c:v>
                </c:pt>
                <c:pt idx="2483">
                  <c:v>34.424999999999997</c:v>
                </c:pt>
                <c:pt idx="2484">
                  <c:v>35.825000000000003</c:v>
                </c:pt>
                <c:pt idx="2485">
                  <c:v>36.85</c:v>
                </c:pt>
                <c:pt idx="2486">
                  <c:v>37.924999999999997</c:v>
                </c:pt>
                <c:pt idx="2487">
                  <c:v>38.274999999999999</c:v>
                </c:pt>
                <c:pt idx="2488">
                  <c:v>38.450000000000003</c:v>
                </c:pt>
                <c:pt idx="2489">
                  <c:v>38.575000000000003</c:v>
                </c:pt>
                <c:pt idx="2490">
                  <c:v>37.625</c:v>
                </c:pt>
                <c:pt idx="2491">
                  <c:v>36.325000000000003</c:v>
                </c:pt>
                <c:pt idx="2492">
                  <c:v>35.024999999999999</c:v>
                </c:pt>
                <c:pt idx="2493">
                  <c:v>33.725000000000001</c:v>
                </c:pt>
                <c:pt idx="2494">
                  <c:v>32.424999999999997</c:v>
                </c:pt>
                <c:pt idx="2495">
                  <c:v>31.125</c:v>
                </c:pt>
                <c:pt idx="2496">
                  <c:v>30.2</c:v>
                </c:pt>
                <c:pt idx="2497">
                  <c:v>29.4</c:v>
                </c:pt>
                <c:pt idx="2498">
                  <c:v>28.6</c:v>
                </c:pt>
                <c:pt idx="2499">
                  <c:v>27.8</c:v>
                </c:pt>
                <c:pt idx="2500">
                  <c:v>27</c:v>
                </c:pt>
                <c:pt idx="2501">
                  <c:v>26.2</c:v>
                </c:pt>
                <c:pt idx="2502">
                  <c:v>26.15</c:v>
                </c:pt>
                <c:pt idx="2503">
                  <c:v>26.35</c:v>
                </c:pt>
                <c:pt idx="2504">
                  <c:v>26.55</c:v>
                </c:pt>
                <c:pt idx="2505">
                  <c:v>28.925000000000001</c:v>
                </c:pt>
                <c:pt idx="2506">
                  <c:v>32.1</c:v>
                </c:pt>
                <c:pt idx="2507">
                  <c:v>35.225000000000001</c:v>
                </c:pt>
                <c:pt idx="2508">
                  <c:v>36.674999999999997</c:v>
                </c:pt>
                <c:pt idx="2509">
                  <c:v>37.65</c:v>
                </c:pt>
                <c:pt idx="2510">
                  <c:v>38.575000000000003</c:v>
                </c:pt>
                <c:pt idx="2511">
                  <c:v>38.725000000000001</c:v>
                </c:pt>
                <c:pt idx="2512">
                  <c:v>38.700000000000003</c:v>
                </c:pt>
                <c:pt idx="2513">
                  <c:v>38.625</c:v>
                </c:pt>
                <c:pt idx="2514">
                  <c:v>37.475000000000001</c:v>
                </c:pt>
                <c:pt idx="2515">
                  <c:v>35.9</c:v>
                </c:pt>
                <c:pt idx="2516">
                  <c:v>34.375</c:v>
                </c:pt>
                <c:pt idx="2517">
                  <c:v>33.024999999999999</c:v>
                </c:pt>
                <c:pt idx="2518">
                  <c:v>31.8</c:v>
                </c:pt>
                <c:pt idx="2519">
                  <c:v>30.524999999999999</c:v>
                </c:pt>
                <c:pt idx="2520">
                  <c:v>29.675000000000001</c:v>
                </c:pt>
                <c:pt idx="2521">
                  <c:v>28.9</c:v>
                </c:pt>
                <c:pt idx="2522">
                  <c:v>28.175000000000001</c:v>
                </c:pt>
                <c:pt idx="2523">
                  <c:v>27.625</c:v>
                </c:pt>
                <c:pt idx="2524">
                  <c:v>27.2</c:v>
                </c:pt>
                <c:pt idx="2525">
                  <c:v>26.725000000000001</c:v>
                </c:pt>
                <c:pt idx="2526">
                  <c:v>27.05</c:v>
                </c:pt>
                <c:pt idx="2527">
                  <c:v>27.65</c:v>
                </c:pt>
                <c:pt idx="2528">
                  <c:v>28.25</c:v>
                </c:pt>
                <c:pt idx="2529">
                  <c:v>30.125</c:v>
                </c:pt>
                <c:pt idx="2530">
                  <c:v>32.5</c:v>
                </c:pt>
                <c:pt idx="2531">
                  <c:v>34.825000000000003</c:v>
                </c:pt>
                <c:pt idx="2532">
                  <c:v>35.549999999999997</c:v>
                </c:pt>
                <c:pt idx="2533">
                  <c:v>35.825000000000003</c:v>
                </c:pt>
                <c:pt idx="2534">
                  <c:v>36.049999999999997</c:v>
                </c:pt>
                <c:pt idx="2535">
                  <c:v>36.25</c:v>
                </c:pt>
                <c:pt idx="2536">
                  <c:v>36.524999999999999</c:v>
                </c:pt>
                <c:pt idx="2537">
                  <c:v>36.75</c:v>
                </c:pt>
                <c:pt idx="2538">
                  <c:v>35.825000000000003</c:v>
                </c:pt>
                <c:pt idx="2539">
                  <c:v>34.6</c:v>
                </c:pt>
                <c:pt idx="2540">
                  <c:v>33.325000000000003</c:v>
                </c:pt>
                <c:pt idx="2541">
                  <c:v>32.325000000000003</c:v>
                </c:pt>
                <c:pt idx="2542">
                  <c:v>31.5</c:v>
                </c:pt>
                <c:pt idx="2543">
                  <c:v>30.625</c:v>
                </c:pt>
                <c:pt idx="2544">
                  <c:v>29.574999999999999</c:v>
                </c:pt>
                <c:pt idx="2545">
                  <c:v>28.4</c:v>
                </c:pt>
                <c:pt idx="2546">
                  <c:v>27.274999999999999</c:v>
                </c:pt>
                <c:pt idx="2547">
                  <c:v>26.625</c:v>
                </c:pt>
                <c:pt idx="2548">
                  <c:v>26.05</c:v>
                </c:pt>
                <c:pt idx="2549">
                  <c:v>25.524999999999999</c:v>
                </c:pt>
                <c:pt idx="2550">
                  <c:v>26.15</c:v>
                </c:pt>
                <c:pt idx="2551">
                  <c:v>27.15</c:v>
                </c:pt>
                <c:pt idx="2552">
                  <c:v>28.15</c:v>
                </c:pt>
                <c:pt idx="2553">
                  <c:v>30.05</c:v>
                </c:pt>
                <c:pt idx="2554">
                  <c:v>32.25</c:v>
                </c:pt>
                <c:pt idx="2555">
                  <c:v>34.450000000000003</c:v>
                </c:pt>
                <c:pt idx="2556">
                  <c:v>35.375</c:v>
                </c:pt>
                <c:pt idx="2557">
                  <c:v>35.950000000000003</c:v>
                </c:pt>
                <c:pt idx="2558">
                  <c:v>36.475000000000001</c:v>
                </c:pt>
                <c:pt idx="2559">
                  <c:v>36.524999999999999</c:v>
                </c:pt>
                <c:pt idx="2560">
                  <c:v>36.5</c:v>
                </c:pt>
                <c:pt idx="2561">
                  <c:v>36.424999999999997</c:v>
                </c:pt>
                <c:pt idx="2562">
                  <c:v>35.274999999999999</c:v>
                </c:pt>
                <c:pt idx="2563">
                  <c:v>33.700000000000003</c:v>
                </c:pt>
                <c:pt idx="2564">
                  <c:v>32.174999999999997</c:v>
                </c:pt>
                <c:pt idx="2565">
                  <c:v>31.2</c:v>
                </c:pt>
                <c:pt idx="2566">
                  <c:v>30.4</c:v>
                </c:pt>
                <c:pt idx="2567">
                  <c:v>29.6</c:v>
                </c:pt>
                <c:pt idx="2568">
                  <c:v>28.65</c:v>
                </c:pt>
                <c:pt idx="2569">
                  <c:v>27.65</c:v>
                </c:pt>
                <c:pt idx="2570">
                  <c:v>26.65</c:v>
                </c:pt>
                <c:pt idx="2571">
                  <c:v>25.425000000000001</c:v>
                </c:pt>
                <c:pt idx="2572">
                  <c:v>24.05</c:v>
                </c:pt>
                <c:pt idx="2573">
                  <c:v>22.725000000000001</c:v>
                </c:pt>
                <c:pt idx="2574">
                  <c:v>23.675000000000001</c:v>
                </c:pt>
                <c:pt idx="2575">
                  <c:v>25.3</c:v>
                </c:pt>
                <c:pt idx="2576">
                  <c:v>26.975000000000001</c:v>
                </c:pt>
                <c:pt idx="2577">
                  <c:v>29.5</c:v>
                </c:pt>
                <c:pt idx="2578">
                  <c:v>32.299999999999997</c:v>
                </c:pt>
                <c:pt idx="2579">
                  <c:v>35.1</c:v>
                </c:pt>
                <c:pt idx="2580">
                  <c:v>36.325000000000003</c:v>
                </c:pt>
                <c:pt idx="2581">
                  <c:v>37.1</c:v>
                </c:pt>
                <c:pt idx="2582">
                  <c:v>37.825000000000003</c:v>
                </c:pt>
                <c:pt idx="2583">
                  <c:v>38.075000000000003</c:v>
                </c:pt>
                <c:pt idx="2584">
                  <c:v>38.25</c:v>
                </c:pt>
                <c:pt idx="2585">
                  <c:v>38.375</c:v>
                </c:pt>
                <c:pt idx="2586">
                  <c:v>37.200000000000003</c:v>
                </c:pt>
                <c:pt idx="2587">
                  <c:v>35.6</c:v>
                </c:pt>
                <c:pt idx="2588">
                  <c:v>34</c:v>
                </c:pt>
                <c:pt idx="2589">
                  <c:v>33.075000000000003</c:v>
                </c:pt>
                <c:pt idx="2590">
                  <c:v>32.450000000000003</c:v>
                </c:pt>
                <c:pt idx="2591">
                  <c:v>31.774999999999999</c:v>
                </c:pt>
                <c:pt idx="2592">
                  <c:v>30.925000000000001</c:v>
                </c:pt>
                <c:pt idx="2593">
                  <c:v>30.1</c:v>
                </c:pt>
                <c:pt idx="2594">
                  <c:v>29.225000000000001</c:v>
                </c:pt>
                <c:pt idx="2595">
                  <c:v>28.25</c:v>
                </c:pt>
                <c:pt idx="2596">
                  <c:v>27.25</c:v>
                </c:pt>
                <c:pt idx="2597">
                  <c:v>26.25</c:v>
                </c:pt>
                <c:pt idx="2598">
                  <c:v>26.3</c:v>
                </c:pt>
                <c:pt idx="2599">
                  <c:v>26.7</c:v>
                </c:pt>
                <c:pt idx="2600">
                  <c:v>27.1</c:v>
                </c:pt>
                <c:pt idx="2601">
                  <c:v>29.074999999999999</c:v>
                </c:pt>
                <c:pt idx="2602">
                  <c:v>31.5</c:v>
                </c:pt>
                <c:pt idx="2603">
                  <c:v>33.975000000000001</c:v>
                </c:pt>
                <c:pt idx="2604">
                  <c:v>36.024999999999999</c:v>
                </c:pt>
                <c:pt idx="2605">
                  <c:v>37.924999999999997</c:v>
                </c:pt>
                <c:pt idx="2606">
                  <c:v>39</c:v>
                </c:pt>
                <c:pt idx="2607">
                  <c:v>38.975000000000001</c:v>
                </c:pt>
                <c:pt idx="2608">
                  <c:v>38.75</c:v>
                </c:pt>
                <c:pt idx="2609">
                  <c:v>38.475000000000001</c:v>
                </c:pt>
                <c:pt idx="2610">
                  <c:v>36.975000000000001</c:v>
                </c:pt>
                <c:pt idx="2611">
                  <c:v>35</c:v>
                </c:pt>
                <c:pt idx="2612">
                  <c:v>33.075000000000003</c:v>
                </c:pt>
                <c:pt idx="2613">
                  <c:v>32.075000000000003</c:v>
                </c:pt>
                <c:pt idx="2614">
                  <c:v>31.3</c:v>
                </c:pt>
                <c:pt idx="2615">
                  <c:v>30.574999999999999</c:v>
                </c:pt>
                <c:pt idx="2616">
                  <c:v>29.95</c:v>
                </c:pt>
                <c:pt idx="2617">
                  <c:v>29.35</c:v>
                </c:pt>
                <c:pt idx="2618">
                  <c:v>28.75</c:v>
                </c:pt>
                <c:pt idx="2619">
                  <c:v>28.074999999999999</c:v>
                </c:pt>
                <c:pt idx="2620">
                  <c:v>27.3</c:v>
                </c:pt>
                <c:pt idx="2621">
                  <c:v>26.574999999999999</c:v>
                </c:pt>
                <c:pt idx="2622">
                  <c:v>26.85</c:v>
                </c:pt>
                <c:pt idx="2623">
                  <c:v>27.45</c:v>
                </c:pt>
                <c:pt idx="2624">
                  <c:v>28.05</c:v>
                </c:pt>
                <c:pt idx="2625">
                  <c:v>29.774999999999999</c:v>
                </c:pt>
                <c:pt idx="2626">
                  <c:v>31.8</c:v>
                </c:pt>
                <c:pt idx="2627">
                  <c:v>33.875</c:v>
                </c:pt>
                <c:pt idx="2628">
                  <c:v>35.524999999999999</c:v>
                </c:pt>
                <c:pt idx="2629">
                  <c:v>37.1</c:v>
                </c:pt>
                <c:pt idx="2630">
                  <c:v>38.625</c:v>
                </c:pt>
                <c:pt idx="2631">
                  <c:v>38.85</c:v>
                </c:pt>
                <c:pt idx="2632">
                  <c:v>38.65</c:v>
                </c:pt>
                <c:pt idx="2633">
                  <c:v>38.450000000000003</c:v>
                </c:pt>
                <c:pt idx="2634">
                  <c:v>37.575000000000003</c:v>
                </c:pt>
                <c:pt idx="2635">
                  <c:v>36.4</c:v>
                </c:pt>
                <c:pt idx="2636">
                  <c:v>35.274999999999999</c:v>
                </c:pt>
                <c:pt idx="2637">
                  <c:v>34.174999999999997</c:v>
                </c:pt>
                <c:pt idx="2638">
                  <c:v>33</c:v>
                </c:pt>
                <c:pt idx="2639">
                  <c:v>31.875</c:v>
                </c:pt>
                <c:pt idx="2640">
                  <c:v>30.925000000000001</c:v>
                </c:pt>
                <c:pt idx="2641">
                  <c:v>30.1</c:v>
                </c:pt>
                <c:pt idx="2642">
                  <c:v>29.225000000000001</c:v>
                </c:pt>
                <c:pt idx="2643">
                  <c:v>28.25</c:v>
                </c:pt>
                <c:pt idx="2644">
                  <c:v>27.25</c:v>
                </c:pt>
                <c:pt idx="2645">
                  <c:v>26.25</c:v>
                </c:pt>
                <c:pt idx="2646">
                  <c:v>26.375</c:v>
                </c:pt>
                <c:pt idx="2647">
                  <c:v>26.8</c:v>
                </c:pt>
                <c:pt idx="2648">
                  <c:v>27.274999999999999</c:v>
                </c:pt>
                <c:pt idx="2649">
                  <c:v>28.75</c:v>
                </c:pt>
                <c:pt idx="2650">
                  <c:v>30.55</c:v>
                </c:pt>
                <c:pt idx="2651">
                  <c:v>32.35</c:v>
                </c:pt>
                <c:pt idx="2652">
                  <c:v>34</c:v>
                </c:pt>
                <c:pt idx="2653">
                  <c:v>35.6</c:v>
                </c:pt>
                <c:pt idx="2654">
                  <c:v>37.200000000000003</c:v>
                </c:pt>
                <c:pt idx="2655">
                  <c:v>37.825000000000003</c:v>
                </c:pt>
                <c:pt idx="2656">
                  <c:v>38.049999999999997</c:v>
                </c:pt>
                <c:pt idx="2657">
                  <c:v>38.325000000000003</c:v>
                </c:pt>
                <c:pt idx="2658">
                  <c:v>37.35</c:v>
                </c:pt>
                <c:pt idx="2659">
                  <c:v>35.950000000000003</c:v>
                </c:pt>
                <c:pt idx="2660">
                  <c:v>34.549999999999997</c:v>
                </c:pt>
                <c:pt idx="2661">
                  <c:v>33.6</c:v>
                </c:pt>
                <c:pt idx="2662">
                  <c:v>32.799999999999997</c:v>
                </c:pt>
                <c:pt idx="2663">
                  <c:v>32</c:v>
                </c:pt>
                <c:pt idx="2664">
                  <c:v>30.975000000000001</c:v>
                </c:pt>
                <c:pt idx="2665">
                  <c:v>29.8</c:v>
                </c:pt>
                <c:pt idx="2666">
                  <c:v>28.675000000000001</c:v>
                </c:pt>
                <c:pt idx="2667">
                  <c:v>27.875</c:v>
                </c:pt>
                <c:pt idx="2668">
                  <c:v>27.25</c:v>
                </c:pt>
                <c:pt idx="2669">
                  <c:v>26.574999999999999</c:v>
                </c:pt>
                <c:pt idx="2670">
                  <c:v>26.7</c:v>
                </c:pt>
                <c:pt idx="2671">
                  <c:v>27.1</c:v>
                </c:pt>
                <c:pt idx="2672">
                  <c:v>27.5</c:v>
                </c:pt>
                <c:pt idx="2673">
                  <c:v>28.875</c:v>
                </c:pt>
                <c:pt idx="2674">
                  <c:v>30.65</c:v>
                </c:pt>
                <c:pt idx="2675">
                  <c:v>32.375</c:v>
                </c:pt>
                <c:pt idx="2676">
                  <c:v>33.924999999999997</c:v>
                </c:pt>
                <c:pt idx="2677">
                  <c:v>35.35</c:v>
                </c:pt>
                <c:pt idx="2678">
                  <c:v>36.825000000000003</c:v>
                </c:pt>
                <c:pt idx="2679">
                  <c:v>37.125</c:v>
                </c:pt>
                <c:pt idx="2680">
                  <c:v>36.950000000000003</c:v>
                </c:pt>
                <c:pt idx="2681">
                  <c:v>36.825000000000003</c:v>
                </c:pt>
                <c:pt idx="2682">
                  <c:v>35.975000000000001</c:v>
                </c:pt>
                <c:pt idx="2683">
                  <c:v>34.950000000000003</c:v>
                </c:pt>
                <c:pt idx="2684">
                  <c:v>33.875</c:v>
                </c:pt>
                <c:pt idx="2685">
                  <c:v>32.475000000000001</c:v>
                </c:pt>
                <c:pt idx="2686">
                  <c:v>31.05</c:v>
                </c:pt>
                <c:pt idx="2687">
                  <c:v>29.574999999999999</c:v>
                </c:pt>
                <c:pt idx="2688">
                  <c:v>28.824999999999999</c:v>
                </c:pt>
                <c:pt idx="2689">
                  <c:v>28.25</c:v>
                </c:pt>
                <c:pt idx="2690">
                  <c:v>27.725000000000001</c:v>
                </c:pt>
                <c:pt idx="2691">
                  <c:v>27.074999999999999</c:v>
                </c:pt>
                <c:pt idx="2692">
                  <c:v>26.45</c:v>
                </c:pt>
                <c:pt idx="2693">
                  <c:v>25.774999999999999</c:v>
                </c:pt>
                <c:pt idx="2694">
                  <c:v>25.975000000000001</c:v>
                </c:pt>
                <c:pt idx="2695">
                  <c:v>26.4</c:v>
                </c:pt>
                <c:pt idx="2696">
                  <c:v>26.875</c:v>
                </c:pt>
                <c:pt idx="2697">
                  <c:v>28.425000000000001</c:v>
                </c:pt>
                <c:pt idx="2698">
                  <c:v>30.25</c:v>
                </c:pt>
                <c:pt idx="2699">
                  <c:v>32.125</c:v>
                </c:pt>
                <c:pt idx="2700">
                  <c:v>33.725000000000001</c:v>
                </c:pt>
                <c:pt idx="2701">
                  <c:v>35.299999999999997</c:v>
                </c:pt>
                <c:pt idx="2702">
                  <c:v>36.825000000000003</c:v>
                </c:pt>
                <c:pt idx="2703">
                  <c:v>37.274999999999999</c:v>
                </c:pt>
                <c:pt idx="2704">
                  <c:v>37.299999999999997</c:v>
                </c:pt>
                <c:pt idx="2705">
                  <c:v>37.375</c:v>
                </c:pt>
                <c:pt idx="2706">
                  <c:v>36.424999999999997</c:v>
                </c:pt>
                <c:pt idx="2707">
                  <c:v>35.049999999999997</c:v>
                </c:pt>
                <c:pt idx="2708">
                  <c:v>33.725000000000001</c:v>
                </c:pt>
                <c:pt idx="2709">
                  <c:v>32.575000000000003</c:v>
                </c:pt>
                <c:pt idx="2710">
                  <c:v>31.4</c:v>
                </c:pt>
                <c:pt idx="2711">
                  <c:v>30.274999999999999</c:v>
                </c:pt>
                <c:pt idx="2712">
                  <c:v>29.475000000000001</c:v>
                </c:pt>
                <c:pt idx="2713">
                  <c:v>28.85</c:v>
                </c:pt>
                <c:pt idx="2714">
                  <c:v>28.175000000000001</c:v>
                </c:pt>
                <c:pt idx="2715">
                  <c:v>27.774999999999999</c:v>
                </c:pt>
                <c:pt idx="2716">
                  <c:v>27.4</c:v>
                </c:pt>
                <c:pt idx="2717">
                  <c:v>27.074999999999999</c:v>
                </c:pt>
                <c:pt idx="2718">
                  <c:v>27.225000000000001</c:v>
                </c:pt>
                <c:pt idx="2719">
                  <c:v>27.6</c:v>
                </c:pt>
                <c:pt idx="2720">
                  <c:v>27.925000000000001</c:v>
                </c:pt>
                <c:pt idx="2721">
                  <c:v>29.5</c:v>
                </c:pt>
                <c:pt idx="2722">
                  <c:v>31.5</c:v>
                </c:pt>
                <c:pt idx="2723">
                  <c:v>33.5</c:v>
                </c:pt>
                <c:pt idx="2724">
                  <c:v>34.6</c:v>
                </c:pt>
                <c:pt idx="2725">
                  <c:v>35.4</c:v>
                </c:pt>
                <c:pt idx="2726">
                  <c:v>36.200000000000003</c:v>
                </c:pt>
                <c:pt idx="2727">
                  <c:v>33.924999999999997</c:v>
                </c:pt>
                <c:pt idx="2728">
                  <c:v>30.55</c:v>
                </c:pt>
                <c:pt idx="2729">
                  <c:v>27.225000000000001</c:v>
                </c:pt>
                <c:pt idx="2730">
                  <c:v>28.35</c:v>
                </c:pt>
                <c:pt idx="2731">
                  <c:v>30.95</c:v>
                </c:pt>
                <c:pt idx="2732">
                  <c:v>33.549999999999997</c:v>
                </c:pt>
                <c:pt idx="2733">
                  <c:v>33.524999999999999</c:v>
                </c:pt>
                <c:pt idx="2734">
                  <c:v>32.700000000000003</c:v>
                </c:pt>
                <c:pt idx="2735">
                  <c:v>31.824999999999999</c:v>
                </c:pt>
                <c:pt idx="2736">
                  <c:v>31.225000000000001</c:v>
                </c:pt>
                <c:pt idx="2737">
                  <c:v>30.65</c:v>
                </c:pt>
                <c:pt idx="2738">
                  <c:v>30.125</c:v>
                </c:pt>
                <c:pt idx="2739">
                  <c:v>29.324999999999999</c:v>
                </c:pt>
                <c:pt idx="2740">
                  <c:v>28.5</c:v>
                </c:pt>
                <c:pt idx="2741">
                  <c:v>27.625</c:v>
                </c:pt>
                <c:pt idx="2742">
                  <c:v>27.475000000000001</c:v>
                </c:pt>
                <c:pt idx="2743">
                  <c:v>27.65</c:v>
                </c:pt>
                <c:pt idx="2744">
                  <c:v>27.774999999999999</c:v>
                </c:pt>
                <c:pt idx="2745">
                  <c:v>29.375</c:v>
                </c:pt>
                <c:pt idx="2746">
                  <c:v>31.4</c:v>
                </c:pt>
                <c:pt idx="2747">
                  <c:v>33.475000000000001</c:v>
                </c:pt>
                <c:pt idx="2748">
                  <c:v>35.200000000000003</c:v>
                </c:pt>
                <c:pt idx="2749">
                  <c:v>36.799999999999997</c:v>
                </c:pt>
                <c:pt idx="2750">
                  <c:v>38.4</c:v>
                </c:pt>
                <c:pt idx="2751">
                  <c:v>39.1</c:v>
                </c:pt>
                <c:pt idx="2752">
                  <c:v>39.5</c:v>
                </c:pt>
                <c:pt idx="2753">
                  <c:v>39.9</c:v>
                </c:pt>
                <c:pt idx="2754">
                  <c:v>38.575000000000003</c:v>
                </c:pt>
                <c:pt idx="2755">
                  <c:v>36.75</c:v>
                </c:pt>
                <c:pt idx="2756">
                  <c:v>34.875</c:v>
                </c:pt>
                <c:pt idx="2757">
                  <c:v>33.424999999999997</c:v>
                </c:pt>
                <c:pt idx="2758">
                  <c:v>32.200000000000003</c:v>
                </c:pt>
                <c:pt idx="2759">
                  <c:v>30.925000000000001</c:v>
                </c:pt>
                <c:pt idx="2760">
                  <c:v>30.074999999999999</c:v>
                </c:pt>
                <c:pt idx="2761">
                  <c:v>29.45</c:v>
                </c:pt>
                <c:pt idx="2762">
                  <c:v>28.774999999999999</c:v>
                </c:pt>
                <c:pt idx="2763">
                  <c:v>27.625</c:v>
                </c:pt>
                <c:pt idx="2764">
                  <c:v>26.4</c:v>
                </c:pt>
                <c:pt idx="2765">
                  <c:v>25.125</c:v>
                </c:pt>
                <c:pt idx="2766">
                  <c:v>25.024999999999999</c:v>
                </c:pt>
                <c:pt idx="2767">
                  <c:v>25.4</c:v>
                </c:pt>
                <c:pt idx="2768">
                  <c:v>25.725000000000001</c:v>
                </c:pt>
                <c:pt idx="2769">
                  <c:v>27.675000000000001</c:v>
                </c:pt>
                <c:pt idx="2770">
                  <c:v>30.25</c:v>
                </c:pt>
                <c:pt idx="2771">
                  <c:v>32.774999999999999</c:v>
                </c:pt>
                <c:pt idx="2772">
                  <c:v>34.674999999999997</c:v>
                </c:pt>
                <c:pt idx="2773">
                  <c:v>36.299999999999997</c:v>
                </c:pt>
                <c:pt idx="2774">
                  <c:v>37.975000000000001</c:v>
                </c:pt>
                <c:pt idx="2775">
                  <c:v>38.924999999999997</c:v>
                </c:pt>
                <c:pt idx="2776">
                  <c:v>39.549999999999997</c:v>
                </c:pt>
                <c:pt idx="2777">
                  <c:v>40.225000000000001</c:v>
                </c:pt>
                <c:pt idx="2778">
                  <c:v>38.9</c:v>
                </c:pt>
                <c:pt idx="2779">
                  <c:v>36.9</c:v>
                </c:pt>
                <c:pt idx="2780">
                  <c:v>34.9</c:v>
                </c:pt>
                <c:pt idx="2781">
                  <c:v>33.799999999999997</c:v>
                </c:pt>
                <c:pt idx="2782">
                  <c:v>33</c:v>
                </c:pt>
                <c:pt idx="2783">
                  <c:v>32.200000000000003</c:v>
                </c:pt>
                <c:pt idx="2784">
                  <c:v>30.95</c:v>
                </c:pt>
                <c:pt idx="2785">
                  <c:v>29.55</c:v>
                </c:pt>
                <c:pt idx="2786">
                  <c:v>28.15</c:v>
                </c:pt>
                <c:pt idx="2787">
                  <c:v>27.125</c:v>
                </c:pt>
                <c:pt idx="2788">
                  <c:v>26.3</c:v>
                </c:pt>
                <c:pt idx="2789">
                  <c:v>25.425000000000001</c:v>
                </c:pt>
                <c:pt idx="2790">
                  <c:v>25.2</c:v>
                </c:pt>
                <c:pt idx="2791">
                  <c:v>25.95</c:v>
                </c:pt>
                <c:pt idx="2792">
                  <c:v>26.95</c:v>
                </c:pt>
                <c:pt idx="2793">
                  <c:v>28.774999999999999</c:v>
                </c:pt>
                <c:pt idx="2794">
                  <c:v>30.8</c:v>
                </c:pt>
                <c:pt idx="2795">
                  <c:v>32.875</c:v>
                </c:pt>
                <c:pt idx="2796">
                  <c:v>34.674999999999997</c:v>
                </c:pt>
                <c:pt idx="2797">
                  <c:v>36.450000000000003</c:v>
                </c:pt>
                <c:pt idx="2798">
                  <c:v>38.174999999999997</c:v>
                </c:pt>
                <c:pt idx="2799">
                  <c:v>39.049999999999997</c:v>
                </c:pt>
                <c:pt idx="2800">
                  <c:v>39.65</c:v>
                </c:pt>
                <c:pt idx="2801">
                  <c:v>40.25</c:v>
                </c:pt>
                <c:pt idx="2802">
                  <c:v>39.049999999999997</c:v>
                </c:pt>
                <c:pt idx="2803">
                  <c:v>37.25</c:v>
                </c:pt>
                <c:pt idx="2804">
                  <c:v>35.450000000000003</c:v>
                </c:pt>
                <c:pt idx="2805">
                  <c:v>34.25</c:v>
                </c:pt>
                <c:pt idx="2806">
                  <c:v>33.25</c:v>
                </c:pt>
                <c:pt idx="2807">
                  <c:v>32.25</c:v>
                </c:pt>
                <c:pt idx="2808">
                  <c:v>31.475000000000001</c:v>
                </c:pt>
                <c:pt idx="2809">
                  <c:v>30.85</c:v>
                </c:pt>
                <c:pt idx="2810">
                  <c:v>30.175000000000001</c:v>
                </c:pt>
                <c:pt idx="2811">
                  <c:v>29.4</c:v>
                </c:pt>
                <c:pt idx="2812">
                  <c:v>28.6</c:v>
                </c:pt>
                <c:pt idx="2813">
                  <c:v>27.8</c:v>
                </c:pt>
                <c:pt idx="2814">
                  <c:v>27.75</c:v>
                </c:pt>
                <c:pt idx="2815">
                  <c:v>27.95</c:v>
                </c:pt>
                <c:pt idx="2816">
                  <c:v>28.15</c:v>
                </c:pt>
                <c:pt idx="2817">
                  <c:v>29.925000000000001</c:v>
                </c:pt>
                <c:pt idx="2818">
                  <c:v>32.15</c:v>
                </c:pt>
                <c:pt idx="2819">
                  <c:v>34.424999999999997</c:v>
                </c:pt>
                <c:pt idx="2820">
                  <c:v>36.274999999999999</c:v>
                </c:pt>
                <c:pt idx="2821">
                  <c:v>37.9</c:v>
                </c:pt>
                <c:pt idx="2822">
                  <c:v>39.575000000000003</c:v>
                </c:pt>
                <c:pt idx="2823">
                  <c:v>40.375</c:v>
                </c:pt>
                <c:pt idx="2824">
                  <c:v>40.799999999999997</c:v>
                </c:pt>
                <c:pt idx="2825">
                  <c:v>41.274999999999999</c:v>
                </c:pt>
                <c:pt idx="2826">
                  <c:v>40.049999999999997</c:v>
                </c:pt>
                <c:pt idx="2827">
                  <c:v>38.25</c:v>
                </c:pt>
                <c:pt idx="2828">
                  <c:v>36.450000000000003</c:v>
                </c:pt>
                <c:pt idx="2829">
                  <c:v>35.1</c:v>
                </c:pt>
                <c:pt idx="2830">
                  <c:v>33.9</c:v>
                </c:pt>
                <c:pt idx="2831">
                  <c:v>32.700000000000003</c:v>
                </c:pt>
                <c:pt idx="2832">
                  <c:v>32.024999999999999</c:v>
                </c:pt>
                <c:pt idx="2833">
                  <c:v>31.6</c:v>
                </c:pt>
                <c:pt idx="2834">
                  <c:v>31.125</c:v>
                </c:pt>
                <c:pt idx="2835">
                  <c:v>30.324999999999999</c:v>
                </c:pt>
                <c:pt idx="2836">
                  <c:v>29.5</c:v>
                </c:pt>
                <c:pt idx="2837">
                  <c:v>28.625</c:v>
                </c:pt>
                <c:pt idx="2838">
                  <c:v>28.625</c:v>
                </c:pt>
                <c:pt idx="2839">
                  <c:v>29</c:v>
                </c:pt>
                <c:pt idx="2840">
                  <c:v>29.324999999999999</c:v>
                </c:pt>
                <c:pt idx="2841">
                  <c:v>31.125</c:v>
                </c:pt>
                <c:pt idx="2842">
                  <c:v>33.35</c:v>
                </c:pt>
                <c:pt idx="2843">
                  <c:v>35.625</c:v>
                </c:pt>
                <c:pt idx="2844">
                  <c:v>36.950000000000003</c:v>
                </c:pt>
                <c:pt idx="2845">
                  <c:v>37.875</c:v>
                </c:pt>
                <c:pt idx="2846">
                  <c:v>38.85</c:v>
                </c:pt>
                <c:pt idx="2847">
                  <c:v>39.85</c:v>
                </c:pt>
                <c:pt idx="2848">
                  <c:v>40.774999999999999</c:v>
                </c:pt>
                <c:pt idx="2849">
                  <c:v>41.75</c:v>
                </c:pt>
                <c:pt idx="2850">
                  <c:v>39.524999999999999</c:v>
                </c:pt>
                <c:pt idx="2851">
                  <c:v>36.299999999999997</c:v>
                </c:pt>
                <c:pt idx="2852">
                  <c:v>33.024999999999999</c:v>
                </c:pt>
                <c:pt idx="2853">
                  <c:v>31.524999999999999</c:v>
                </c:pt>
                <c:pt idx="2854">
                  <c:v>30.55</c:v>
                </c:pt>
                <c:pt idx="2855">
                  <c:v>29.625</c:v>
                </c:pt>
                <c:pt idx="2856">
                  <c:v>29.175000000000001</c:v>
                </c:pt>
                <c:pt idx="2857">
                  <c:v>28.8</c:v>
                </c:pt>
                <c:pt idx="2858">
                  <c:v>28.475000000000001</c:v>
                </c:pt>
                <c:pt idx="2859">
                  <c:v>28.25</c:v>
                </c:pt>
                <c:pt idx="2860">
                  <c:v>28.05</c:v>
                </c:pt>
                <c:pt idx="2861">
                  <c:v>27.85</c:v>
                </c:pt>
                <c:pt idx="2862">
                  <c:v>28.25</c:v>
                </c:pt>
                <c:pt idx="2863">
                  <c:v>28.85</c:v>
                </c:pt>
                <c:pt idx="2864">
                  <c:v>29.45</c:v>
                </c:pt>
                <c:pt idx="2865">
                  <c:v>31.024999999999999</c:v>
                </c:pt>
                <c:pt idx="2866">
                  <c:v>33</c:v>
                </c:pt>
                <c:pt idx="2867">
                  <c:v>34.924999999999997</c:v>
                </c:pt>
                <c:pt idx="2868">
                  <c:v>36.375</c:v>
                </c:pt>
                <c:pt idx="2869">
                  <c:v>37.75</c:v>
                </c:pt>
                <c:pt idx="2870">
                  <c:v>39.075000000000003</c:v>
                </c:pt>
                <c:pt idx="2871">
                  <c:v>39.549999999999997</c:v>
                </c:pt>
                <c:pt idx="2872">
                  <c:v>39.75</c:v>
                </c:pt>
                <c:pt idx="2873">
                  <c:v>39.950000000000003</c:v>
                </c:pt>
                <c:pt idx="2874">
                  <c:v>38.35</c:v>
                </c:pt>
                <c:pt idx="2875">
                  <c:v>36.674999999999997</c:v>
                </c:pt>
                <c:pt idx="2876">
                  <c:v>35.1</c:v>
                </c:pt>
                <c:pt idx="2877">
                  <c:v>33.5</c:v>
                </c:pt>
                <c:pt idx="2878">
                  <c:v>31.824999999999999</c:v>
                </c:pt>
                <c:pt idx="2879">
                  <c:v>30.274999999999999</c:v>
                </c:pt>
                <c:pt idx="2880">
                  <c:v>28.925000000000001</c:v>
                </c:pt>
                <c:pt idx="2881">
                  <c:v>27.774999999999999</c:v>
                </c:pt>
                <c:pt idx="2882">
                  <c:v>26.824999999999999</c:v>
                </c:pt>
                <c:pt idx="2883">
                  <c:v>26</c:v>
                </c:pt>
                <c:pt idx="2884">
                  <c:v>25.2</c:v>
                </c:pt>
                <c:pt idx="2885">
                  <c:v>24.25</c:v>
                </c:pt>
                <c:pt idx="2886">
                  <c:v>24.824999999999999</c:v>
                </c:pt>
                <c:pt idx="2887">
                  <c:v>25.7</c:v>
                </c:pt>
                <c:pt idx="2888">
                  <c:v>26.425000000000001</c:v>
                </c:pt>
                <c:pt idx="2889">
                  <c:v>28.25</c:v>
                </c:pt>
                <c:pt idx="2890">
                  <c:v>30.45</c:v>
                </c:pt>
                <c:pt idx="2891">
                  <c:v>32.65</c:v>
                </c:pt>
                <c:pt idx="2892">
                  <c:v>34.774999999999999</c:v>
                </c:pt>
                <c:pt idx="2893">
                  <c:v>36.950000000000003</c:v>
                </c:pt>
                <c:pt idx="2894">
                  <c:v>39.075000000000003</c:v>
                </c:pt>
                <c:pt idx="2895">
                  <c:v>39.524999999999999</c:v>
                </c:pt>
                <c:pt idx="2896">
                  <c:v>39.5</c:v>
                </c:pt>
                <c:pt idx="2897">
                  <c:v>39.424999999999997</c:v>
                </c:pt>
                <c:pt idx="2898">
                  <c:v>37.975000000000001</c:v>
                </c:pt>
                <c:pt idx="2899">
                  <c:v>36</c:v>
                </c:pt>
                <c:pt idx="2900">
                  <c:v>34.075000000000003</c:v>
                </c:pt>
                <c:pt idx="2901">
                  <c:v>32.475000000000001</c:v>
                </c:pt>
                <c:pt idx="2902">
                  <c:v>31.05</c:v>
                </c:pt>
                <c:pt idx="2903">
                  <c:v>29.574999999999999</c:v>
                </c:pt>
                <c:pt idx="2904">
                  <c:v>28.675000000000001</c:v>
                </c:pt>
                <c:pt idx="2905">
                  <c:v>28.05</c:v>
                </c:pt>
                <c:pt idx="2906">
                  <c:v>27.375</c:v>
                </c:pt>
                <c:pt idx="2907">
                  <c:v>26.975000000000001</c:v>
                </c:pt>
                <c:pt idx="2908">
                  <c:v>26.6</c:v>
                </c:pt>
                <c:pt idx="2909">
                  <c:v>26.274999999999999</c:v>
                </c:pt>
                <c:pt idx="2910">
                  <c:v>27.024999999999999</c:v>
                </c:pt>
                <c:pt idx="2911">
                  <c:v>28.2</c:v>
                </c:pt>
                <c:pt idx="2912">
                  <c:v>29.324999999999999</c:v>
                </c:pt>
                <c:pt idx="2913">
                  <c:v>30.425000000000001</c:v>
                </c:pt>
                <c:pt idx="2914">
                  <c:v>31.6</c:v>
                </c:pt>
                <c:pt idx="2915">
                  <c:v>32.725000000000001</c:v>
                </c:pt>
                <c:pt idx="2916">
                  <c:v>34.125</c:v>
                </c:pt>
                <c:pt idx="2917">
                  <c:v>35.700000000000003</c:v>
                </c:pt>
                <c:pt idx="2918">
                  <c:v>37.225000000000001</c:v>
                </c:pt>
                <c:pt idx="2919">
                  <c:v>37.375</c:v>
                </c:pt>
                <c:pt idx="2920">
                  <c:v>37</c:v>
                </c:pt>
                <c:pt idx="2921">
                  <c:v>36.674999999999997</c:v>
                </c:pt>
                <c:pt idx="2922">
                  <c:v>35.024999999999999</c:v>
                </c:pt>
                <c:pt idx="2923">
                  <c:v>33</c:v>
                </c:pt>
                <c:pt idx="2924">
                  <c:v>30.925000000000001</c:v>
                </c:pt>
                <c:pt idx="2925">
                  <c:v>30.1</c:v>
                </c:pt>
                <c:pt idx="2926">
                  <c:v>29.7</c:v>
                </c:pt>
                <c:pt idx="2927">
                  <c:v>29.3</c:v>
                </c:pt>
                <c:pt idx="2928">
                  <c:v>28.9</c:v>
                </c:pt>
                <c:pt idx="2929">
                  <c:v>28.5</c:v>
                </c:pt>
                <c:pt idx="2930">
                  <c:v>28.1</c:v>
                </c:pt>
                <c:pt idx="2931">
                  <c:v>27.55</c:v>
                </c:pt>
                <c:pt idx="2932">
                  <c:v>26.95</c:v>
                </c:pt>
                <c:pt idx="2933">
                  <c:v>26.35</c:v>
                </c:pt>
                <c:pt idx="2934">
                  <c:v>26.574999999999999</c:v>
                </c:pt>
                <c:pt idx="2935">
                  <c:v>27</c:v>
                </c:pt>
                <c:pt idx="2936">
                  <c:v>27.475000000000001</c:v>
                </c:pt>
                <c:pt idx="2937">
                  <c:v>28.425000000000001</c:v>
                </c:pt>
                <c:pt idx="2938">
                  <c:v>29.6</c:v>
                </c:pt>
                <c:pt idx="2939">
                  <c:v>30.725000000000001</c:v>
                </c:pt>
                <c:pt idx="2940">
                  <c:v>31.824999999999999</c:v>
                </c:pt>
                <c:pt idx="2941">
                  <c:v>33</c:v>
                </c:pt>
                <c:pt idx="2942">
                  <c:v>34.125</c:v>
                </c:pt>
                <c:pt idx="2943">
                  <c:v>34.625</c:v>
                </c:pt>
                <c:pt idx="2944">
                  <c:v>34.85</c:v>
                </c:pt>
                <c:pt idx="2945">
                  <c:v>35.125</c:v>
                </c:pt>
                <c:pt idx="2946">
                  <c:v>33.85</c:v>
                </c:pt>
                <c:pt idx="2947">
                  <c:v>32.049999999999997</c:v>
                </c:pt>
                <c:pt idx="2948">
                  <c:v>30.25</c:v>
                </c:pt>
                <c:pt idx="2949">
                  <c:v>29.425000000000001</c:v>
                </c:pt>
                <c:pt idx="2950">
                  <c:v>29</c:v>
                </c:pt>
                <c:pt idx="2951">
                  <c:v>28.524999999999999</c:v>
                </c:pt>
                <c:pt idx="2952">
                  <c:v>28.1</c:v>
                </c:pt>
                <c:pt idx="2953">
                  <c:v>27.7</c:v>
                </c:pt>
                <c:pt idx="2954">
                  <c:v>27.3</c:v>
                </c:pt>
                <c:pt idx="2955">
                  <c:v>26.824999999999999</c:v>
                </c:pt>
                <c:pt idx="2956">
                  <c:v>26.25</c:v>
                </c:pt>
                <c:pt idx="2957">
                  <c:v>25.725000000000001</c:v>
                </c:pt>
                <c:pt idx="2958">
                  <c:v>25.9</c:v>
                </c:pt>
                <c:pt idx="2959">
                  <c:v>26.3</c:v>
                </c:pt>
                <c:pt idx="2960">
                  <c:v>26.7</c:v>
                </c:pt>
                <c:pt idx="2961">
                  <c:v>28.3</c:v>
                </c:pt>
                <c:pt idx="2962">
                  <c:v>30.3</c:v>
                </c:pt>
                <c:pt idx="2963">
                  <c:v>32.299999999999997</c:v>
                </c:pt>
                <c:pt idx="2964">
                  <c:v>34.225000000000001</c:v>
                </c:pt>
                <c:pt idx="2965">
                  <c:v>36.049999999999997</c:v>
                </c:pt>
                <c:pt idx="2966">
                  <c:v>37.924999999999997</c:v>
                </c:pt>
                <c:pt idx="2967">
                  <c:v>38.774999999999999</c:v>
                </c:pt>
                <c:pt idx="2968">
                  <c:v>39.200000000000003</c:v>
                </c:pt>
                <c:pt idx="2969">
                  <c:v>39.674999999999997</c:v>
                </c:pt>
                <c:pt idx="2970">
                  <c:v>38.6</c:v>
                </c:pt>
                <c:pt idx="2971">
                  <c:v>36.924999999999997</c:v>
                </c:pt>
                <c:pt idx="2972">
                  <c:v>35.299999999999997</c:v>
                </c:pt>
                <c:pt idx="2973">
                  <c:v>33.700000000000003</c:v>
                </c:pt>
                <c:pt idx="2974">
                  <c:v>32.024999999999999</c:v>
                </c:pt>
                <c:pt idx="2975">
                  <c:v>30.4</c:v>
                </c:pt>
                <c:pt idx="2976">
                  <c:v>29.4</c:v>
                </c:pt>
                <c:pt idx="2977">
                  <c:v>28.6</c:v>
                </c:pt>
                <c:pt idx="2978">
                  <c:v>27.8</c:v>
                </c:pt>
                <c:pt idx="2979">
                  <c:v>27.15</c:v>
                </c:pt>
                <c:pt idx="2980">
                  <c:v>26.475000000000001</c:v>
                </c:pt>
                <c:pt idx="2981">
                  <c:v>25.85</c:v>
                </c:pt>
                <c:pt idx="2982">
                  <c:v>26.074999999999999</c:v>
                </c:pt>
                <c:pt idx="2983">
                  <c:v>26.574999999999999</c:v>
                </c:pt>
                <c:pt idx="2984">
                  <c:v>27.074999999999999</c:v>
                </c:pt>
                <c:pt idx="2985">
                  <c:v>28.85</c:v>
                </c:pt>
                <c:pt idx="2986">
                  <c:v>31.05</c:v>
                </c:pt>
                <c:pt idx="2987">
                  <c:v>33.25</c:v>
                </c:pt>
                <c:pt idx="2988">
                  <c:v>34.325000000000003</c:v>
                </c:pt>
                <c:pt idx="2989">
                  <c:v>34.950000000000003</c:v>
                </c:pt>
                <c:pt idx="2990">
                  <c:v>35.625</c:v>
                </c:pt>
                <c:pt idx="2991">
                  <c:v>36.924999999999997</c:v>
                </c:pt>
                <c:pt idx="2992">
                  <c:v>38.5</c:v>
                </c:pt>
                <c:pt idx="2993">
                  <c:v>40.024999999999999</c:v>
                </c:pt>
                <c:pt idx="2994">
                  <c:v>38.75</c:v>
                </c:pt>
                <c:pt idx="2995">
                  <c:v>36.549999999999997</c:v>
                </c:pt>
                <c:pt idx="2996">
                  <c:v>34.35</c:v>
                </c:pt>
                <c:pt idx="2997">
                  <c:v>32.825000000000003</c:v>
                </c:pt>
                <c:pt idx="2998">
                  <c:v>31.6</c:v>
                </c:pt>
                <c:pt idx="2999">
                  <c:v>30.324999999999999</c:v>
                </c:pt>
                <c:pt idx="3000">
                  <c:v>29.25</c:v>
                </c:pt>
                <c:pt idx="3001">
                  <c:v>28.25</c:v>
                </c:pt>
                <c:pt idx="3002">
                  <c:v>27.25</c:v>
                </c:pt>
                <c:pt idx="3003">
                  <c:v>26.55</c:v>
                </c:pt>
                <c:pt idx="3004">
                  <c:v>25.95</c:v>
                </c:pt>
                <c:pt idx="3005">
                  <c:v>25.35</c:v>
                </c:pt>
                <c:pt idx="3006">
                  <c:v>25.65</c:v>
                </c:pt>
                <c:pt idx="3007">
                  <c:v>26.25</c:v>
                </c:pt>
                <c:pt idx="3008">
                  <c:v>26.85</c:v>
                </c:pt>
                <c:pt idx="3009">
                  <c:v>28.574999999999999</c:v>
                </c:pt>
                <c:pt idx="3010">
                  <c:v>30.6</c:v>
                </c:pt>
                <c:pt idx="3011">
                  <c:v>32.674999999999997</c:v>
                </c:pt>
                <c:pt idx="3012">
                  <c:v>34.625</c:v>
                </c:pt>
                <c:pt idx="3013">
                  <c:v>36.6</c:v>
                </c:pt>
                <c:pt idx="3014">
                  <c:v>38.524999999999999</c:v>
                </c:pt>
                <c:pt idx="3015">
                  <c:v>39.75</c:v>
                </c:pt>
                <c:pt idx="3016">
                  <c:v>40.674999999999997</c:v>
                </c:pt>
                <c:pt idx="3017">
                  <c:v>41.65</c:v>
                </c:pt>
                <c:pt idx="3018">
                  <c:v>40.325000000000003</c:v>
                </c:pt>
                <c:pt idx="3019">
                  <c:v>38.225000000000001</c:v>
                </c:pt>
                <c:pt idx="3020">
                  <c:v>36.125</c:v>
                </c:pt>
                <c:pt idx="3021">
                  <c:v>34.4</c:v>
                </c:pt>
                <c:pt idx="3022">
                  <c:v>32.725000000000001</c:v>
                </c:pt>
                <c:pt idx="3023">
                  <c:v>31.1</c:v>
                </c:pt>
                <c:pt idx="3024">
                  <c:v>30.475000000000001</c:v>
                </c:pt>
                <c:pt idx="3025">
                  <c:v>30.175000000000001</c:v>
                </c:pt>
                <c:pt idx="3026">
                  <c:v>29.875</c:v>
                </c:pt>
                <c:pt idx="3027">
                  <c:v>29.05</c:v>
                </c:pt>
                <c:pt idx="3028">
                  <c:v>28.05</c:v>
                </c:pt>
                <c:pt idx="3029">
                  <c:v>27.05</c:v>
                </c:pt>
                <c:pt idx="3030">
                  <c:v>27.175000000000001</c:v>
                </c:pt>
                <c:pt idx="3031">
                  <c:v>27.75</c:v>
                </c:pt>
                <c:pt idx="3032">
                  <c:v>28.274999999999999</c:v>
                </c:pt>
                <c:pt idx="3033">
                  <c:v>30.35</c:v>
                </c:pt>
                <c:pt idx="3034">
                  <c:v>32.950000000000003</c:v>
                </c:pt>
                <c:pt idx="3035">
                  <c:v>35.549999999999997</c:v>
                </c:pt>
                <c:pt idx="3036">
                  <c:v>37.325000000000003</c:v>
                </c:pt>
                <c:pt idx="3037">
                  <c:v>38.9</c:v>
                </c:pt>
                <c:pt idx="3038">
                  <c:v>40.424999999999997</c:v>
                </c:pt>
                <c:pt idx="3039">
                  <c:v>41.1</c:v>
                </c:pt>
                <c:pt idx="3040">
                  <c:v>41.5</c:v>
                </c:pt>
                <c:pt idx="3041">
                  <c:v>41.9</c:v>
                </c:pt>
                <c:pt idx="3042">
                  <c:v>40.5</c:v>
                </c:pt>
                <c:pt idx="3043">
                  <c:v>38.424999999999997</c:v>
                </c:pt>
                <c:pt idx="3044">
                  <c:v>36.4</c:v>
                </c:pt>
                <c:pt idx="3045">
                  <c:v>34.4</c:v>
                </c:pt>
                <c:pt idx="3046">
                  <c:v>32.325000000000003</c:v>
                </c:pt>
                <c:pt idx="3047">
                  <c:v>30.3</c:v>
                </c:pt>
                <c:pt idx="3048">
                  <c:v>30.1</c:v>
                </c:pt>
                <c:pt idx="3049">
                  <c:v>30.5</c:v>
                </c:pt>
                <c:pt idx="3050">
                  <c:v>30.9</c:v>
                </c:pt>
                <c:pt idx="3051">
                  <c:v>30.324999999999999</c:v>
                </c:pt>
                <c:pt idx="3052">
                  <c:v>29.5</c:v>
                </c:pt>
                <c:pt idx="3053">
                  <c:v>28.625</c:v>
                </c:pt>
                <c:pt idx="3054">
                  <c:v>28.774999999999999</c:v>
                </c:pt>
                <c:pt idx="3055">
                  <c:v>29.2</c:v>
                </c:pt>
                <c:pt idx="3056">
                  <c:v>29.675000000000001</c:v>
                </c:pt>
                <c:pt idx="3057">
                  <c:v>31.675000000000001</c:v>
                </c:pt>
                <c:pt idx="3058">
                  <c:v>34.1</c:v>
                </c:pt>
                <c:pt idx="3059">
                  <c:v>36.575000000000003</c:v>
                </c:pt>
                <c:pt idx="3060">
                  <c:v>38.25</c:v>
                </c:pt>
                <c:pt idx="3061">
                  <c:v>39.65</c:v>
                </c:pt>
                <c:pt idx="3062">
                  <c:v>41.05</c:v>
                </c:pt>
                <c:pt idx="3063">
                  <c:v>41.325000000000003</c:v>
                </c:pt>
                <c:pt idx="3064">
                  <c:v>41.15</c:v>
                </c:pt>
                <c:pt idx="3065">
                  <c:v>41.024999999999999</c:v>
                </c:pt>
                <c:pt idx="3066">
                  <c:v>40.25</c:v>
                </c:pt>
                <c:pt idx="3067">
                  <c:v>39.174999999999997</c:v>
                </c:pt>
                <c:pt idx="3068">
                  <c:v>38.15</c:v>
                </c:pt>
                <c:pt idx="3069">
                  <c:v>37.15</c:v>
                </c:pt>
                <c:pt idx="3070">
                  <c:v>36.075000000000003</c:v>
                </c:pt>
                <c:pt idx="3071">
                  <c:v>35.049999999999997</c:v>
                </c:pt>
                <c:pt idx="3072">
                  <c:v>33.825000000000003</c:v>
                </c:pt>
                <c:pt idx="3073">
                  <c:v>32.6</c:v>
                </c:pt>
                <c:pt idx="3074">
                  <c:v>31.324999999999999</c:v>
                </c:pt>
                <c:pt idx="3075">
                  <c:v>30.475000000000001</c:v>
                </c:pt>
                <c:pt idx="3076">
                  <c:v>29.7</c:v>
                </c:pt>
                <c:pt idx="3077">
                  <c:v>28.975000000000001</c:v>
                </c:pt>
                <c:pt idx="3078">
                  <c:v>28.875</c:v>
                </c:pt>
                <c:pt idx="3079">
                  <c:v>28.9</c:v>
                </c:pt>
                <c:pt idx="3080">
                  <c:v>28.975000000000001</c:v>
                </c:pt>
                <c:pt idx="3081">
                  <c:v>30.274999999999999</c:v>
                </c:pt>
                <c:pt idx="3082">
                  <c:v>31.9</c:v>
                </c:pt>
                <c:pt idx="3083">
                  <c:v>33.575000000000003</c:v>
                </c:pt>
                <c:pt idx="3084">
                  <c:v>35.125</c:v>
                </c:pt>
                <c:pt idx="3085">
                  <c:v>36.700000000000003</c:v>
                </c:pt>
                <c:pt idx="3086">
                  <c:v>38.225000000000001</c:v>
                </c:pt>
                <c:pt idx="3087">
                  <c:v>39.125</c:v>
                </c:pt>
                <c:pt idx="3088">
                  <c:v>39.75</c:v>
                </c:pt>
                <c:pt idx="3089">
                  <c:v>40.424999999999997</c:v>
                </c:pt>
                <c:pt idx="3090">
                  <c:v>39.700000000000003</c:v>
                </c:pt>
                <c:pt idx="3091">
                  <c:v>38.5</c:v>
                </c:pt>
                <c:pt idx="3092">
                  <c:v>37.299999999999997</c:v>
                </c:pt>
                <c:pt idx="3093">
                  <c:v>36.1</c:v>
                </c:pt>
                <c:pt idx="3094">
                  <c:v>34.9</c:v>
                </c:pt>
                <c:pt idx="3095">
                  <c:v>33.700000000000003</c:v>
                </c:pt>
                <c:pt idx="3096">
                  <c:v>32.65</c:v>
                </c:pt>
                <c:pt idx="3097">
                  <c:v>31.574999999999999</c:v>
                </c:pt>
                <c:pt idx="3098">
                  <c:v>30.55</c:v>
                </c:pt>
                <c:pt idx="3099">
                  <c:v>29.55</c:v>
                </c:pt>
                <c:pt idx="3100">
                  <c:v>28.475000000000001</c:v>
                </c:pt>
                <c:pt idx="3101">
                  <c:v>27.45</c:v>
                </c:pt>
                <c:pt idx="3102">
                  <c:v>27.5</c:v>
                </c:pt>
                <c:pt idx="3103">
                  <c:v>27.824999999999999</c:v>
                </c:pt>
                <c:pt idx="3104">
                  <c:v>28.2</c:v>
                </c:pt>
                <c:pt idx="3105">
                  <c:v>29.725000000000001</c:v>
                </c:pt>
                <c:pt idx="3106">
                  <c:v>31.625</c:v>
                </c:pt>
                <c:pt idx="3107">
                  <c:v>33.524999999999999</c:v>
                </c:pt>
                <c:pt idx="3108">
                  <c:v>35.424999999999997</c:v>
                </c:pt>
                <c:pt idx="3109">
                  <c:v>37.25</c:v>
                </c:pt>
                <c:pt idx="3110">
                  <c:v>39.125</c:v>
                </c:pt>
                <c:pt idx="3111">
                  <c:v>40.125</c:v>
                </c:pt>
                <c:pt idx="3112">
                  <c:v>40.9</c:v>
                </c:pt>
                <c:pt idx="3113">
                  <c:v>41.625</c:v>
                </c:pt>
                <c:pt idx="3114">
                  <c:v>40.75</c:v>
                </c:pt>
                <c:pt idx="3115">
                  <c:v>39.274999999999999</c:v>
                </c:pt>
                <c:pt idx="3116">
                  <c:v>37.85</c:v>
                </c:pt>
                <c:pt idx="3117">
                  <c:v>36.450000000000003</c:v>
                </c:pt>
                <c:pt idx="3118">
                  <c:v>34.975000000000001</c:v>
                </c:pt>
                <c:pt idx="3119">
                  <c:v>33.549999999999997</c:v>
                </c:pt>
                <c:pt idx="3120">
                  <c:v>32.375</c:v>
                </c:pt>
                <c:pt idx="3121">
                  <c:v>31.2</c:v>
                </c:pt>
                <c:pt idx="3122">
                  <c:v>30.074999999999999</c:v>
                </c:pt>
                <c:pt idx="3123">
                  <c:v>29.574999999999999</c:v>
                </c:pt>
                <c:pt idx="3124">
                  <c:v>29.35</c:v>
                </c:pt>
                <c:pt idx="3125">
                  <c:v>29.074999999999999</c:v>
                </c:pt>
                <c:pt idx="3126">
                  <c:v>29.225000000000001</c:v>
                </c:pt>
                <c:pt idx="3127">
                  <c:v>29.6</c:v>
                </c:pt>
                <c:pt idx="3128">
                  <c:v>29.925000000000001</c:v>
                </c:pt>
                <c:pt idx="3129">
                  <c:v>31.35</c:v>
                </c:pt>
                <c:pt idx="3130">
                  <c:v>33.225000000000001</c:v>
                </c:pt>
                <c:pt idx="3131">
                  <c:v>35.049999999999997</c:v>
                </c:pt>
                <c:pt idx="3132">
                  <c:v>36.85</c:v>
                </c:pt>
                <c:pt idx="3133">
                  <c:v>38.725000000000001</c:v>
                </c:pt>
                <c:pt idx="3134">
                  <c:v>40.549999999999997</c:v>
                </c:pt>
                <c:pt idx="3135">
                  <c:v>41.225000000000001</c:v>
                </c:pt>
                <c:pt idx="3136">
                  <c:v>41.6</c:v>
                </c:pt>
                <c:pt idx="3137">
                  <c:v>41.924999999999997</c:v>
                </c:pt>
                <c:pt idx="3138">
                  <c:v>40.274999999999999</c:v>
                </c:pt>
                <c:pt idx="3139">
                  <c:v>38.049999999999997</c:v>
                </c:pt>
                <c:pt idx="3140">
                  <c:v>35.774999999999999</c:v>
                </c:pt>
                <c:pt idx="3141">
                  <c:v>34.375</c:v>
                </c:pt>
                <c:pt idx="3142">
                  <c:v>33.35</c:v>
                </c:pt>
                <c:pt idx="3143">
                  <c:v>32.274999999999999</c:v>
                </c:pt>
                <c:pt idx="3144">
                  <c:v>31.625</c:v>
                </c:pt>
                <c:pt idx="3145">
                  <c:v>31.2</c:v>
                </c:pt>
                <c:pt idx="3146">
                  <c:v>30.725000000000001</c:v>
                </c:pt>
                <c:pt idx="3147">
                  <c:v>30.45</c:v>
                </c:pt>
                <c:pt idx="3148">
                  <c:v>30.25</c:v>
                </c:pt>
                <c:pt idx="3149">
                  <c:v>30.05</c:v>
                </c:pt>
                <c:pt idx="3150">
                  <c:v>30.225000000000001</c:v>
                </c:pt>
                <c:pt idx="3151">
                  <c:v>30.6</c:v>
                </c:pt>
                <c:pt idx="3152">
                  <c:v>30.925000000000001</c:v>
                </c:pt>
                <c:pt idx="3153">
                  <c:v>32.65</c:v>
                </c:pt>
                <c:pt idx="3154">
                  <c:v>34.85</c:v>
                </c:pt>
                <c:pt idx="3155">
                  <c:v>37.049999999999997</c:v>
                </c:pt>
                <c:pt idx="3156">
                  <c:v>38.575000000000003</c:v>
                </c:pt>
                <c:pt idx="3157">
                  <c:v>39.950000000000003</c:v>
                </c:pt>
                <c:pt idx="3158">
                  <c:v>41.274999999999999</c:v>
                </c:pt>
                <c:pt idx="3159">
                  <c:v>41.825000000000003</c:v>
                </c:pt>
                <c:pt idx="3160">
                  <c:v>42.05</c:v>
                </c:pt>
                <c:pt idx="3161">
                  <c:v>42.325000000000003</c:v>
                </c:pt>
                <c:pt idx="3162">
                  <c:v>41.424999999999997</c:v>
                </c:pt>
                <c:pt idx="3163">
                  <c:v>40.049999999999997</c:v>
                </c:pt>
                <c:pt idx="3164">
                  <c:v>38.725000000000001</c:v>
                </c:pt>
                <c:pt idx="3165">
                  <c:v>37.424999999999997</c:v>
                </c:pt>
                <c:pt idx="3166">
                  <c:v>36.049999999999997</c:v>
                </c:pt>
                <c:pt idx="3167">
                  <c:v>34.725000000000001</c:v>
                </c:pt>
                <c:pt idx="3168">
                  <c:v>33.725000000000001</c:v>
                </c:pt>
                <c:pt idx="3169">
                  <c:v>32.75</c:v>
                </c:pt>
                <c:pt idx="3170">
                  <c:v>31.824999999999999</c:v>
                </c:pt>
                <c:pt idx="3171">
                  <c:v>31</c:v>
                </c:pt>
                <c:pt idx="3172">
                  <c:v>30.2</c:v>
                </c:pt>
                <c:pt idx="3173">
                  <c:v>29.4</c:v>
                </c:pt>
                <c:pt idx="3174">
                  <c:v>29.875</c:v>
                </c:pt>
                <c:pt idx="3175">
                  <c:v>30.7</c:v>
                </c:pt>
                <c:pt idx="3176">
                  <c:v>31.574999999999999</c:v>
                </c:pt>
                <c:pt idx="3177">
                  <c:v>33.450000000000003</c:v>
                </c:pt>
                <c:pt idx="3178">
                  <c:v>35.65</c:v>
                </c:pt>
                <c:pt idx="3179">
                  <c:v>37.85</c:v>
                </c:pt>
                <c:pt idx="3180">
                  <c:v>39.524999999999999</c:v>
                </c:pt>
                <c:pt idx="3181">
                  <c:v>41.1</c:v>
                </c:pt>
                <c:pt idx="3182">
                  <c:v>42.625</c:v>
                </c:pt>
                <c:pt idx="3183">
                  <c:v>43.225000000000001</c:v>
                </c:pt>
                <c:pt idx="3184">
                  <c:v>43.6</c:v>
                </c:pt>
                <c:pt idx="3185">
                  <c:v>43.924999999999997</c:v>
                </c:pt>
                <c:pt idx="3186">
                  <c:v>42.05</c:v>
                </c:pt>
                <c:pt idx="3187">
                  <c:v>39.450000000000003</c:v>
                </c:pt>
                <c:pt idx="3188">
                  <c:v>36.85</c:v>
                </c:pt>
                <c:pt idx="3189">
                  <c:v>35.225000000000001</c:v>
                </c:pt>
                <c:pt idx="3190">
                  <c:v>34</c:v>
                </c:pt>
                <c:pt idx="3191">
                  <c:v>32.725000000000001</c:v>
                </c:pt>
                <c:pt idx="3192">
                  <c:v>31.8</c:v>
                </c:pt>
                <c:pt idx="3193">
                  <c:v>31</c:v>
                </c:pt>
                <c:pt idx="3194">
                  <c:v>30.2</c:v>
                </c:pt>
                <c:pt idx="3195">
                  <c:v>29.925000000000001</c:v>
                </c:pt>
                <c:pt idx="3196">
                  <c:v>29.75</c:v>
                </c:pt>
                <c:pt idx="3197">
                  <c:v>29.625</c:v>
                </c:pt>
                <c:pt idx="3198">
                  <c:v>30.125</c:v>
                </c:pt>
                <c:pt idx="3199">
                  <c:v>30.75</c:v>
                </c:pt>
                <c:pt idx="3200">
                  <c:v>31.425000000000001</c:v>
                </c:pt>
                <c:pt idx="3201">
                  <c:v>32.950000000000003</c:v>
                </c:pt>
                <c:pt idx="3202">
                  <c:v>34.75</c:v>
                </c:pt>
                <c:pt idx="3203">
                  <c:v>36.549999999999997</c:v>
                </c:pt>
                <c:pt idx="3204">
                  <c:v>37.75</c:v>
                </c:pt>
                <c:pt idx="3205">
                  <c:v>38.674999999999997</c:v>
                </c:pt>
                <c:pt idx="3206">
                  <c:v>39.65</c:v>
                </c:pt>
                <c:pt idx="3207">
                  <c:v>40.65</c:v>
                </c:pt>
                <c:pt idx="3208">
                  <c:v>41.575000000000003</c:v>
                </c:pt>
                <c:pt idx="3209">
                  <c:v>42.55</c:v>
                </c:pt>
                <c:pt idx="3210">
                  <c:v>40.4</c:v>
                </c:pt>
                <c:pt idx="3211">
                  <c:v>37.200000000000003</c:v>
                </c:pt>
                <c:pt idx="3212">
                  <c:v>34</c:v>
                </c:pt>
                <c:pt idx="3213">
                  <c:v>32.524999999999999</c:v>
                </c:pt>
                <c:pt idx="3214">
                  <c:v>31.7</c:v>
                </c:pt>
                <c:pt idx="3215">
                  <c:v>30.824999999999999</c:v>
                </c:pt>
                <c:pt idx="3216">
                  <c:v>30.225000000000001</c:v>
                </c:pt>
                <c:pt idx="3217">
                  <c:v>29.8</c:v>
                </c:pt>
                <c:pt idx="3218">
                  <c:v>29.324999999999999</c:v>
                </c:pt>
                <c:pt idx="3219">
                  <c:v>28.675000000000001</c:v>
                </c:pt>
                <c:pt idx="3220">
                  <c:v>27.9</c:v>
                </c:pt>
                <c:pt idx="3221">
                  <c:v>27.175000000000001</c:v>
                </c:pt>
                <c:pt idx="3222">
                  <c:v>27.824999999999999</c:v>
                </c:pt>
                <c:pt idx="3223">
                  <c:v>29</c:v>
                </c:pt>
                <c:pt idx="3224">
                  <c:v>30.125</c:v>
                </c:pt>
                <c:pt idx="3225">
                  <c:v>29.5</c:v>
                </c:pt>
                <c:pt idx="3226">
                  <c:v>28.3</c:v>
                </c:pt>
                <c:pt idx="3227">
                  <c:v>27.1</c:v>
                </c:pt>
                <c:pt idx="3228">
                  <c:v>30.324999999999999</c:v>
                </c:pt>
                <c:pt idx="3229">
                  <c:v>35.1</c:v>
                </c:pt>
                <c:pt idx="3230">
                  <c:v>39.825000000000003</c:v>
                </c:pt>
                <c:pt idx="3231">
                  <c:v>40.774999999999999</c:v>
                </c:pt>
                <c:pt idx="3232">
                  <c:v>40.549999999999997</c:v>
                </c:pt>
                <c:pt idx="3233">
                  <c:v>40.274999999999999</c:v>
                </c:pt>
                <c:pt idx="3234">
                  <c:v>38.700000000000003</c:v>
                </c:pt>
                <c:pt idx="3235">
                  <c:v>36.700000000000003</c:v>
                </c:pt>
                <c:pt idx="3236">
                  <c:v>34.700000000000003</c:v>
                </c:pt>
                <c:pt idx="3237">
                  <c:v>33.524999999999999</c:v>
                </c:pt>
                <c:pt idx="3238">
                  <c:v>32.549999999999997</c:v>
                </c:pt>
                <c:pt idx="3239">
                  <c:v>31.625</c:v>
                </c:pt>
                <c:pt idx="3240">
                  <c:v>30.875</c:v>
                </c:pt>
                <c:pt idx="3241">
                  <c:v>30.25</c:v>
                </c:pt>
                <c:pt idx="3242">
                  <c:v>29.574999999999999</c:v>
                </c:pt>
                <c:pt idx="3243">
                  <c:v>29.024999999999999</c:v>
                </c:pt>
                <c:pt idx="3244">
                  <c:v>28.6</c:v>
                </c:pt>
                <c:pt idx="3245">
                  <c:v>28.125</c:v>
                </c:pt>
                <c:pt idx="3246">
                  <c:v>28.675000000000001</c:v>
                </c:pt>
                <c:pt idx="3247">
                  <c:v>29.65</c:v>
                </c:pt>
                <c:pt idx="3248">
                  <c:v>30.574999999999999</c:v>
                </c:pt>
                <c:pt idx="3249">
                  <c:v>32.225000000000001</c:v>
                </c:pt>
                <c:pt idx="3250">
                  <c:v>34.049999999999997</c:v>
                </c:pt>
                <c:pt idx="3251">
                  <c:v>35.924999999999997</c:v>
                </c:pt>
                <c:pt idx="3252">
                  <c:v>37.825000000000003</c:v>
                </c:pt>
                <c:pt idx="3253">
                  <c:v>39.65</c:v>
                </c:pt>
                <c:pt idx="3254">
                  <c:v>41.524999999999999</c:v>
                </c:pt>
                <c:pt idx="3255">
                  <c:v>42.075000000000003</c:v>
                </c:pt>
                <c:pt idx="3256">
                  <c:v>42.25</c:v>
                </c:pt>
                <c:pt idx="3257">
                  <c:v>42.375</c:v>
                </c:pt>
                <c:pt idx="3258">
                  <c:v>42.4</c:v>
                </c:pt>
                <c:pt idx="3259">
                  <c:v>42.4</c:v>
                </c:pt>
                <c:pt idx="3260">
                  <c:v>42.4</c:v>
                </c:pt>
                <c:pt idx="3261">
                  <c:v>40.299999999999997</c:v>
                </c:pt>
                <c:pt idx="3262">
                  <c:v>37.5</c:v>
                </c:pt>
                <c:pt idx="3263">
                  <c:v>34.700000000000003</c:v>
                </c:pt>
                <c:pt idx="3264">
                  <c:v>33.325000000000003</c:v>
                </c:pt>
                <c:pt idx="3265">
                  <c:v>32.5</c:v>
                </c:pt>
                <c:pt idx="3266">
                  <c:v>31.625</c:v>
                </c:pt>
                <c:pt idx="3267">
                  <c:v>30.725000000000001</c:v>
                </c:pt>
                <c:pt idx="3268">
                  <c:v>29.9</c:v>
                </c:pt>
                <c:pt idx="3269">
                  <c:v>29.024999999999999</c:v>
                </c:pt>
                <c:pt idx="3270">
                  <c:v>29.475000000000001</c:v>
                </c:pt>
                <c:pt idx="3271">
                  <c:v>30.3</c:v>
                </c:pt>
                <c:pt idx="3272">
                  <c:v>31.175000000000001</c:v>
                </c:pt>
                <c:pt idx="3273">
                  <c:v>32.975000000000001</c:v>
                </c:pt>
                <c:pt idx="3274">
                  <c:v>35.15</c:v>
                </c:pt>
                <c:pt idx="3275">
                  <c:v>37.274999999999999</c:v>
                </c:pt>
                <c:pt idx="3276">
                  <c:v>38.924999999999997</c:v>
                </c:pt>
                <c:pt idx="3277">
                  <c:v>40.35</c:v>
                </c:pt>
                <c:pt idx="3278">
                  <c:v>41.825000000000003</c:v>
                </c:pt>
                <c:pt idx="3279">
                  <c:v>42.424999999999997</c:v>
                </c:pt>
                <c:pt idx="3280">
                  <c:v>42.65</c:v>
                </c:pt>
                <c:pt idx="3281">
                  <c:v>42.924999999999997</c:v>
                </c:pt>
                <c:pt idx="3282">
                  <c:v>42.024999999999999</c:v>
                </c:pt>
                <c:pt idx="3283">
                  <c:v>40.725000000000001</c:v>
                </c:pt>
                <c:pt idx="3284">
                  <c:v>39.424999999999997</c:v>
                </c:pt>
                <c:pt idx="3285">
                  <c:v>38.125</c:v>
                </c:pt>
                <c:pt idx="3286">
                  <c:v>36.825000000000003</c:v>
                </c:pt>
                <c:pt idx="3287">
                  <c:v>35.524999999999999</c:v>
                </c:pt>
                <c:pt idx="3288">
                  <c:v>34.524999999999999</c:v>
                </c:pt>
                <c:pt idx="3289">
                  <c:v>33.549999999999997</c:v>
                </c:pt>
                <c:pt idx="3290">
                  <c:v>32.625</c:v>
                </c:pt>
                <c:pt idx="3291">
                  <c:v>31.8</c:v>
                </c:pt>
                <c:pt idx="3292">
                  <c:v>31</c:v>
                </c:pt>
                <c:pt idx="3293">
                  <c:v>30.2</c:v>
                </c:pt>
                <c:pt idx="3294">
                  <c:v>30.375</c:v>
                </c:pt>
                <c:pt idx="3295">
                  <c:v>30.95</c:v>
                </c:pt>
                <c:pt idx="3296">
                  <c:v>31.475000000000001</c:v>
                </c:pt>
                <c:pt idx="3297">
                  <c:v>33.325000000000003</c:v>
                </c:pt>
                <c:pt idx="3298">
                  <c:v>35.700000000000003</c:v>
                </c:pt>
                <c:pt idx="3299">
                  <c:v>38.024999999999999</c:v>
                </c:pt>
                <c:pt idx="3300">
                  <c:v>39.725000000000001</c:v>
                </c:pt>
                <c:pt idx="3301">
                  <c:v>41.15</c:v>
                </c:pt>
                <c:pt idx="3302">
                  <c:v>42.625</c:v>
                </c:pt>
                <c:pt idx="3303">
                  <c:v>43.075000000000003</c:v>
                </c:pt>
                <c:pt idx="3304">
                  <c:v>43.25</c:v>
                </c:pt>
                <c:pt idx="3305">
                  <c:v>43.375</c:v>
                </c:pt>
                <c:pt idx="3306">
                  <c:v>42.274999999999999</c:v>
                </c:pt>
                <c:pt idx="3307">
                  <c:v>40.85</c:v>
                </c:pt>
                <c:pt idx="3308">
                  <c:v>39.375</c:v>
                </c:pt>
                <c:pt idx="3309">
                  <c:v>38.325000000000003</c:v>
                </c:pt>
                <c:pt idx="3310">
                  <c:v>37.35</c:v>
                </c:pt>
                <c:pt idx="3311">
                  <c:v>36.424999999999997</c:v>
                </c:pt>
                <c:pt idx="3312">
                  <c:v>35.075000000000003</c:v>
                </c:pt>
                <c:pt idx="3313">
                  <c:v>33.65</c:v>
                </c:pt>
                <c:pt idx="3314">
                  <c:v>32.174999999999997</c:v>
                </c:pt>
                <c:pt idx="3315">
                  <c:v>30.675000000000001</c:v>
                </c:pt>
                <c:pt idx="3316">
                  <c:v>29.25</c:v>
                </c:pt>
                <c:pt idx="3317">
                  <c:v>27.774999999999999</c:v>
                </c:pt>
                <c:pt idx="3318">
                  <c:v>28</c:v>
                </c:pt>
                <c:pt idx="3319">
                  <c:v>28.8</c:v>
                </c:pt>
                <c:pt idx="3320">
                  <c:v>29.6</c:v>
                </c:pt>
                <c:pt idx="3321">
                  <c:v>31.225000000000001</c:v>
                </c:pt>
                <c:pt idx="3322">
                  <c:v>33.200000000000003</c:v>
                </c:pt>
                <c:pt idx="3323">
                  <c:v>35.125</c:v>
                </c:pt>
                <c:pt idx="3324">
                  <c:v>36.950000000000003</c:v>
                </c:pt>
                <c:pt idx="3325">
                  <c:v>38.75</c:v>
                </c:pt>
                <c:pt idx="3326">
                  <c:v>40.549999999999997</c:v>
                </c:pt>
                <c:pt idx="3327">
                  <c:v>41.225000000000001</c:v>
                </c:pt>
                <c:pt idx="3328">
                  <c:v>41.6</c:v>
                </c:pt>
                <c:pt idx="3329">
                  <c:v>41.924999999999997</c:v>
                </c:pt>
                <c:pt idx="3330">
                  <c:v>38.774999999999999</c:v>
                </c:pt>
                <c:pt idx="3331">
                  <c:v>34.475000000000001</c:v>
                </c:pt>
                <c:pt idx="3332">
                  <c:v>33.4</c:v>
                </c:pt>
                <c:pt idx="3333">
                  <c:v>33.4</c:v>
                </c:pt>
                <c:pt idx="3334">
                  <c:v>33.4</c:v>
                </c:pt>
                <c:pt idx="3335">
                  <c:v>33.4</c:v>
                </c:pt>
                <c:pt idx="3336">
                  <c:v>32.725000000000001</c:v>
                </c:pt>
                <c:pt idx="3337">
                  <c:v>31.9</c:v>
                </c:pt>
                <c:pt idx="3338">
                  <c:v>31.024999999999999</c:v>
                </c:pt>
                <c:pt idx="3339">
                  <c:v>30.125</c:v>
                </c:pt>
                <c:pt idx="3340">
                  <c:v>29.3</c:v>
                </c:pt>
                <c:pt idx="3341">
                  <c:v>28.425000000000001</c:v>
                </c:pt>
                <c:pt idx="3342">
                  <c:v>28.425000000000001</c:v>
                </c:pt>
                <c:pt idx="3343">
                  <c:v>28.8</c:v>
                </c:pt>
                <c:pt idx="3344">
                  <c:v>29.125</c:v>
                </c:pt>
                <c:pt idx="3345">
                  <c:v>30.774999999999999</c:v>
                </c:pt>
                <c:pt idx="3346">
                  <c:v>32.799999999999997</c:v>
                </c:pt>
                <c:pt idx="3347">
                  <c:v>34.875</c:v>
                </c:pt>
                <c:pt idx="3348">
                  <c:v>36.9</c:v>
                </c:pt>
                <c:pt idx="3349">
                  <c:v>38.9</c:v>
                </c:pt>
                <c:pt idx="3350">
                  <c:v>40.9</c:v>
                </c:pt>
                <c:pt idx="3351">
                  <c:v>41.55</c:v>
                </c:pt>
                <c:pt idx="3352">
                  <c:v>41.75</c:v>
                </c:pt>
                <c:pt idx="3353">
                  <c:v>41.95</c:v>
                </c:pt>
                <c:pt idx="3354">
                  <c:v>40.5</c:v>
                </c:pt>
                <c:pt idx="3355">
                  <c:v>38.5</c:v>
                </c:pt>
                <c:pt idx="3356">
                  <c:v>36.5</c:v>
                </c:pt>
                <c:pt idx="3357">
                  <c:v>34.5</c:v>
                </c:pt>
                <c:pt idx="3358">
                  <c:v>32.5</c:v>
                </c:pt>
                <c:pt idx="3359">
                  <c:v>30.5</c:v>
                </c:pt>
                <c:pt idx="3360">
                  <c:v>29.774999999999999</c:v>
                </c:pt>
                <c:pt idx="3361">
                  <c:v>29.4</c:v>
                </c:pt>
                <c:pt idx="3362">
                  <c:v>29.074999999999999</c:v>
                </c:pt>
                <c:pt idx="3363">
                  <c:v>28.774999999999999</c:v>
                </c:pt>
                <c:pt idx="3364">
                  <c:v>28.4</c:v>
                </c:pt>
                <c:pt idx="3365">
                  <c:v>28.074999999999999</c:v>
                </c:pt>
                <c:pt idx="3366">
                  <c:v>28.524999999999999</c:v>
                </c:pt>
                <c:pt idx="3367">
                  <c:v>29.15</c:v>
                </c:pt>
                <c:pt idx="3368">
                  <c:v>29.824999999999999</c:v>
                </c:pt>
                <c:pt idx="3369">
                  <c:v>31.5</c:v>
                </c:pt>
                <c:pt idx="3370">
                  <c:v>33.5</c:v>
                </c:pt>
                <c:pt idx="3371">
                  <c:v>35.424999999999997</c:v>
                </c:pt>
                <c:pt idx="3372">
                  <c:v>37.4</c:v>
                </c:pt>
                <c:pt idx="3373">
                  <c:v>39.325000000000003</c:v>
                </c:pt>
                <c:pt idx="3374">
                  <c:v>41.225000000000001</c:v>
                </c:pt>
                <c:pt idx="3375">
                  <c:v>41.85</c:v>
                </c:pt>
                <c:pt idx="3376">
                  <c:v>42.125</c:v>
                </c:pt>
                <c:pt idx="3377">
                  <c:v>42.35</c:v>
                </c:pt>
                <c:pt idx="3378">
                  <c:v>40.9</c:v>
                </c:pt>
                <c:pt idx="3379">
                  <c:v>38.9</c:v>
                </c:pt>
                <c:pt idx="3380">
                  <c:v>36.825000000000003</c:v>
                </c:pt>
                <c:pt idx="3381">
                  <c:v>34.799999999999997</c:v>
                </c:pt>
                <c:pt idx="3382">
                  <c:v>32.799999999999997</c:v>
                </c:pt>
                <c:pt idx="3383">
                  <c:v>30.8</c:v>
                </c:pt>
                <c:pt idx="3384">
                  <c:v>30.074999999999999</c:v>
                </c:pt>
                <c:pt idx="3385">
                  <c:v>29.7</c:v>
                </c:pt>
                <c:pt idx="3386">
                  <c:v>29.375</c:v>
                </c:pt>
                <c:pt idx="3387">
                  <c:v>28.85</c:v>
                </c:pt>
                <c:pt idx="3388">
                  <c:v>28.25</c:v>
                </c:pt>
                <c:pt idx="3389">
                  <c:v>27.725000000000001</c:v>
                </c:pt>
                <c:pt idx="3390">
                  <c:v>27.9</c:v>
                </c:pt>
                <c:pt idx="3391">
                  <c:v>28.375</c:v>
                </c:pt>
                <c:pt idx="3392">
                  <c:v>28.875</c:v>
                </c:pt>
                <c:pt idx="3393">
                  <c:v>30.5</c:v>
                </c:pt>
                <c:pt idx="3394">
                  <c:v>32.5</c:v>
                </c:pt>
                <c:pt idx="3395">
                  <c:v>34.424999999999997</c:v>
                </c:pt>
                <c:pt idx="3396">
                  <c:v>36.4</c:v>
                </c:pt>
                <c:pt idx="3397">
                  <c:v>38.325000000000003</c:v>
                </c:pt>
                <c:pt idx="3398">
                  <c:v>40.225000000000001</c:v>
                </c:pt>
                <c:pt idx="3399">
                  <c:v>40.924999999999997</c:v>
                </c:pt>
                <c:pt idx="3400">
                  <c:v>41.15</c:v>
                </c:pt>
                <c:pt idx="3401">
                  <c:v>41.35</c:v>
                </c:pt>
                <c:pt idx="3402">
                  <c:v>40.125</c:v>
                </c:pt>
                <c:pt idx="3403">
                  <c:v>38.424999999999997</c:v>
                </c:pt>
                <c:pt idx="3404">
                  <c:v>36.725000000000001</c:v>
                </c:pt>
                <c:pt idx="3405">
                  <c:v>35.024999999999999</c:v>
                </c:pt>
                <c:pt idx="3406">
                  <c:v>33.325000000000003</c:v>
                </c:pt>
                <c:pt idx="3407">
                  <c:v>31.625</c:v>
                </c:pt>
                <c:pt idx="3408">
                  <c:v>30.9</c:v>
                </c:pt>
                <c:pt idx="3409">
                  <c:v>30.574999999999999</c:v>
                </c:pt>
                <c:pt idx="3410">
                  <c:v>30.2</c:v>
                </c:pt>
                <c:pt idx="3411">
                  <c:v>29.8</c:v>
                </c:pt>
                <c:pt idx="3412">
                  <c:v>29.475000000000001</c:v>
                </c:pt>
                <c:pt idx="3413">
                  <c:v>29.1</c:v>
                </c:pt>
                <c:pt idx="3414">
                  <c:v>29.15</c:v>
                </c:pt>
                <c:pt idx="3415">
                  <c:v>29.425000000000001</c:v>
                </c:pt>
                <c:pt idx="3416">
                  <c:v>29.65</c:v>
                </c:pt>
                <c:pt idx="3417">
                  <c:v>31.125</c:v>
                </c:pt>
                <c:pt idx="3418">
                  <c:v>33.024999999999999</c:v>
                </c:pt>
                <c:pt idx="3419">
                  <c:v>34.924999999999997</c:v>
                </c:pt>
                <c:pt idx="3420">
                  <c:v>36.825000000000003</c:v>
                </c:pt>
                <c:pt idx="3421">
                  <c:v>38.725000000000001</c:v>
                </c:pt>
                <c:pt idx="3422">
                  <c:v>40.625</c:v>
                </c:pt>
                <c:pt idx="3423">
                  <c:v>41.325000000000003</c:v>
                </c:pt>
                <c:pt idx="3424">
                  <c:v>41.625</c:v>
                </c:pt>
                <c:pt idx="3425">
                  <c:v>41.924999999999997</c:v>
                </c:pt>
                <c:pt idx="3426">
                  <c:v>40.65</c:v>
                </c:pt>
                <c:pt idx="3427">
                  <c:v>38.774999999999999</c:v>
                </c:pt>
                <c:pt idx="3428">
                  <c:v>36.950000000000003</c:v>
                </c:pt>
                <c:pt idx="3429">
                  <c:v>35.15</c:v>
                </c:pt>
                <c:pt idx="3430">
                  <c:v>33.274999999999999</c:v>
                </c:pt>
                <c:pt idx="3431">
                  <c:v>31.45</c:v>
                </c:pt>
                <c:pt idx="3432">
                  <c:v>30.925000000000001</c:v>
                </c:pt>
                <c:pt idx="3433">
                  <c:v>30.75</c:v>
                </c:pt>
                <c:pt idx="3434">
                  <c:v>30.625</c:v>
                </c:pt>
                <c:pt idx="3435">
                  <c:v>29.925000000000001</c:v>
                </c:pt>
                <c:pt idx="3436">
                  <c:v>29.1</c:v>
                </c:pt>
                <c:pt idx="3437">
                  <c:v>28.225000000000001</c:v>
                </c:pt>
                <c:pt idx="3438">
                  <c:v>28.225000000000001</c:v>
                </c:pt>
                <c:pt idx="3439">
                  <c:v>28.6</c:v>
                </c:pt>
                <c:pt idx="3440">
                  <c:v>28.925000000000001</c:v>
                </c:pt>
                <c:pt idx="3441">
                  <c:v>30.5</c:v>
                </c:pt>
                <c:pt idx="3442">
                  <c:v>32.5</c:v>
                </c:pt>
                <c:pt idx="3443">
                  <c:v>34.5</c:v>
                </c:pt>
                <c:pt idx="3444">
                  <c:v>36.5</c:v>
                </c:pt>
                <c:pt idx="3445">
                  <c:v>38.5</c:v>
                </c:pt>
                <c:pt idx="3446">
                  <c:v>40.5</c:v>
                </c:pt>
                <c:pt idx="3447">
                  <c:v>41.375</c:v>
                </c:pt>
                <c:pt idx="3448">
                  <c:v>41.8</c:v>
                </c:pt>
                <c:pt idx="3449">
                  <c:v>42.274999999999999</c:v>
                </c:pt>
                <c:pt idx="3450">
                  <c:v>41.05</c:v>
                </c:pt>
                <c:pt idx="3451">
                  <c:v>39.25</c:v>
                </c:pt>
                <c:pt idx="3452">
                  <c:v>37.450000000000003</c:v>
                </c:pt>
                <c:pt idx="3453">
                  <c:v>35.65</c:v>
                </c:pt>
                <c:pt idx="3454">
                  <c:v>33.85</c:v>
                </c:pt>
                <c:pt idx="3455">
                  <c:v>32.049999999999997</c:v>
                </c:pt>
                <c:pt idx="3456">
                  <c:v>31.15</c:v>
                </c:pt>
                <c:pt idx="3457">
                  <c:v>30.55</c:v>
                </c:pt>
                <c:pt idx="3458">
                  <c:v>29.95</c:v>
                </c:pt>
                <c:pt idx="3459">
                  <c:v>29.35</c:v>
                </c:pt>
                <c:pt idx="3460">
                  <c:v>28.75</c:v>
                </c:pt>
                <c:pt idx="3461">
                  <c:v>28.15</c:v>
                </c:pt>
                <c:pt idx="3462">
                  <c:v>28.524999999999999</c:v>
                </c:pt>
                <c:pt idx="3463">
                  <c:v>29.15</c:v>
                </c:pt>
                <c:pt idx="3464">
                  <c:v>29.824999999999999</c:v>
                </c:pt>
                <c:pt idx="3465">
                  <c:v>31.274999999999999</c:v>
                </c:pt>
                <c:pt idx="3466">
                  <c:v>33.049999999999997</c:v>
                </c:pt>
                <c:pt idx="3467">
                  <c:v>34.774999999999999</c:v>
                </c:pt>
                <c:pt idx="3468">
                  <c:v>36.475000000000001</c:v>
                </c:pt>
                <c:pt idx="3469">
                  <c:v>38.25</c:v>
                </c:pt>
                <c:pt idx="3470">
                  <c:v>39.975000000000001</c:v>
                </c:pt>
                <c:pt idx="3471">
                  <c:v>40.700000000000003</c:v>
                </c:pt>
                <c:pt idx="3472">
                  <c:v>41.1</c:v>
                </c:pt>
                <c:pt idx="3473">
                  <c:v>41.5</c:v>
                </c:pt>
                <c:pt idx="3474">
                  <c:v>39.424999999999997</c:v>
                </c:pt>
                <c:pt idx="3475">
                  <c:v>36.6</c:v>
                </c:pt>
                <c:pt idx="3476">
                  <c:v>33.725000000000001</c:v>
                </c:pt>
                <c:pt idx="3477">
                  <c:v>33</c:v>
                </c:pt>
                <c:pt idx="3478">
                  <c:v>33</c:v>
                </c:pt>
                <c:pt idx="3479">
                  <c:v>33</c:v>
                </c:pt>
                <c:pt idx="3480">
                  <c:v>32.25</c:v>
                </c:pt>
                <c:pt idx="3481">
                  <c:v>31.25</c:v>
                </c:pt>
                <c:pt idx="3482">
                  <c:v>30.25</c:v>
                </c:pt>
                <c:pt idx="3483">
                  <c:v>29.774999999999999</c:v>
                </c:pt>
                <c:pt idx="3484">
                  <c:v>29.4</c:v>
                </c:pt>
                <c:pt idx="3485">
                  <c:v>29.074999999999999</c:v>
                </c:pt>
                <c:pt idx="3486">
                  <c:v>29.225000000000001</c:v>
                </c:pt>
                <c:pt idx="3487">
                  <c:v>29.6</c:v>
                </c:pt>
                <c:pt idx="3488">
                  <c:v>29.925000000000001</c:v>
                </c:pt>
                <c:pt idx="3489">
                  <c:v>31.05</c:v>
                </c:pt>
                <c:pt idx="3490">
                  <c:v>32.450000000000003</c:v>
                </c:pt>
                <c:pt idx="3491">
                  <c:v>33.85</c:v>
                </c:pt>
                <c:pt idx="3492">
                  <c:v>35.325000000000003</c:v>
                </c:pt>
                <c:pt idx="3493">
                  <c:v>36.75</c:v>
                </c:pt>
                <c:pt idx="3494">
                  <c:v>38.225000000000001</c:v>
                </c:pt>
                <c:pt idx="3495">
                  <c:v>39.125</c:v>
                </c:pt>
                <c:pt idx="3496">
                  <c:v>39.75</c:v>
                </c:pt>
                <c:pt idx="3497">
                  <c:v>40.424999999999997</c:v>
                </c:pt>
                <c:pt idx="3498">
                  <c:v>40.075000000000003</c:v>
                </c:pt>
                <c:pt idx="3499">
                  <c:v>39.299999999999997</c:v>
                </c:pt>
                <c:pt idx="3500">
                  <c:v>38.575000000000003</c:v>
                </c:pt>
                <c:pt idx="3501">
                  <c:v>36.450000000000003</c:v>
                </c:pt>
                <c:pt idx="3502">
                  <c:v>33.85</c:v>
                </c:pt>
                <c:pt idx="3503">
                  <c:v>31.25</c:v>
                </c:pt>
                <c:pt idx="3504">
                  <c:v>30.524999999999999</c:v>
                </c:pt>
                <c:pt idx="3505">
                  <c:v>30.35</c:v>
                </c:pt>
                <c:pt idx="3506">
                  <c:v>30.225000000000001</c:v>
                </c:pt>
                <c:pt idx="3507">
                  <c:v>29.75</c:v>
                </c:pt>
                <c:pt idx="3508">
                  <c:v>29.15</c:v>
                </c:pt>
                <c:pt idx="3509">
                  <c:v>28.55</c:v>
                </c:pt>
                <c:pt idx="3510">
                  <c:v>28.625</c:v>
                </c:pt>
                <c:pt idx="3511">
                  <c:v>28.85</c:v>
                </c:pt>
                <c:pt idx="3512">
                  <c:v>29.125</c:v>
                </c:pt>
                <c:pt idx="3513">
                  <c:v>30.324999999999999</c:v>
                </c:pt>
                <c:pt idx="3514">
                  <c:v>31.75</c:v>
                </c:pt>
                <c:pt idx="3515">
                  <c:v>33.225000000000001</c:v>
                </c:pt>
                <c:pt idx="3516">
                  <c:v>34.65</c:v>
                </c:pt>
                <c:pt idx="3517">
                  <c:v>36.049999999999997</c:v>
                </c:pt>
                <c:pt idx="3518">
                  <c:v>37.450000000000003</c:v>
                </c:pt>
                <c:pt idx="3519">
                  <c:v>38.475000000000001</c:v>
                </c:pt>
                <c:pt idx="3520">
                  <c:v>39.299999999999997</c:v>
                </c:pt>
                <c:pt idx="3521">
                  <c:v>40.174999999999997</c:v>
                </c:pt>
                <c:pt idx="3522">
                  <c:v>38.674999999999997</c:v>
                </c:pt>
                <c:pt idx="3523">
                  <c:v>36.299999999999997</c:v>
                </c:pt>
                <c:pt idx="3524">
                  <c:v>33.975000000000001</c:v>
                </c:pt>
                <c:pt idx="3525">
                  <c:v>32.575000000000003</c:v>
                </c:pt>
                <c:pt idx="3526">
                  <c:v>31.55</c:v>
                </c:pt>
                <c:pt idx="3527">
                  <c:v>30.475000000000001</c:v>
                </c:pt>
                <c:pt idx="3528">
                  <c:v>30.05</c:v>
                </c:pt>
                <c:pt idx="3529">
                  <c:v>29.85</c:v>
                </c:pt>
                <c:pt idx="3530">
                  <c:v>29.65</c:v>
                </c:pt>
                <c:pt idx="3531">
                  <c:v>29.225000000000001</c:v>
                </c:pt>
                <c:pt idx="3532">
                  <c:v>28.8</c:v>
                </c:pt>
                <c:pt idx="3533">
                  <c:v>28.324999999999999</c:v>
                </c:pt>
                <c:pt idx="3534">
                  <c:v>28.5</c:v>
                </c:pt>
                <c:pt idx="3535">
                  <c:v>28.9</c:v>
                </c:pt>
                <c:pt idx="3536">
                  <c:v>29.3</c:v>
                </c:pt>
                <c:pt idx="3537">
                  <c:v>31.725000000000001</c:v>
                </c:pt>
                <c:pt idx="3538">
                  <c:v>34.9</c:v>
                </c:pt>
                <c:pt idx="3539">
                  <c:v>38.024999999999999</c:v>
                </c:pt>
                <c:pt idx="3540">
                  <c:v>38.725000000000001</c:v>
                </c:pt>
                <c:pt idx="3541">
                  <c:v>38.700000000000003</c:v>
                </c:pt>
                <c:pt idx="3542">
                  <c:v>38.625</c:v>
                </c:pt>
                <c:pt idx="3543">
                  <c:v>38.674999999999997</c:v>
                </c:pt>
                <c:pt idx="3544">
                  <c:v>38.700000000000003</c:v>
                </c:pt>
                <c:pt idx="3545">
                  <c:v>38.774999999999999</c:v>
                </c:pt>
                <c:pt idx="3546">
                  <c:v>37.674999999999997</c:v>
                </c:pt>
                <c:pt idx="3547">
                  <c:v>36.1</c:v>
                </c:pt>
                <c:pt idx="3548">
                  <c:v>34.575000000000003</c:v>
                </c:pt>
                <c:pt idx="3549">
                  <c:v>33.450000000000003</c:v>
                </c:pt>
                <c:pt idx="3550">
                  <c:v>32.450000000000003</c:v>
                </c:pt>
                <c:pt idx="3551">
                  <c:v>31.45</c:v>
                </c:pt>
                <c:pt idx="3552">
                  <c:v>30.975000000000001</c:v>
                </c:pt>
                <c:pt idx="3553">
                  <c:v>30.675000000000001</c:v>
                </c:pt>
                <c:pt idx="3554">
                  <c:v>30.375</c:v>
                </c:pt>
                <c:pt idx="3555">
                  <c:v>30.074999999999999</c:v>
                </c:pt>
                <c:pt idx="3556">
                  <c:v>29.774999999999999</c:v>
                </c:pt>
                <c:pt idx="3557">
                  <c:v>29.475000000000001</c:v>
                </c:pt>
                <c:pt idx="3558">
                  <c:v>29.774999999999999</c:v>
                </c:pt>
                <c:pt idx="3559">
                  <c:v>30.35</c:v>
                </c:pt>
                <c:pt idx="3560">
                  <c:v>30.875</c:v>
                </c:pt>
                <c:pt idx="3561">
                  <c:v>32.125</c:v>
                </c:pt>
                <c:pt idx="3562">
                  <c:v>33.549999999999997</c:v>
                </c:pt>
                <c:pt idx="3563">
                  <c:v>35.024999999999999</c:v>
                </c:pt>
                <c:pt idx="3564">
                  <c:v>35.924999999999997</c:v>
                </c:pt>
                <c:pt idx="3565">
                  <c:v>36.549999999999997</c:v>
                </c:pt>
                <c:pt idx="3566">
                  <c:v>37.225000000000001</c:v>
                </c:pt>
                <c:pt idx="3567">
                  <c:v>37.174999999999997</c:v>
                </c:pt>
                <c:pt idx="3568">
                  <c:v>36.799999999999997</c:v>
                </c:pt>
                <c:pt idx="3569">
                  <c:v>36.475000000000001</c:v>
                </c:pt>
                <c:pt idx="3570">
                  <c:v>35.5</c:v>
                </c:pt>
                <c:pt idx="3571">
                  <c:v>34.299999999999997</c:v>
                </c:pt>
                <c:pt idx="3572">
                  <c:v>33.1</c:v>
                </c:pt>
                <c:pt idx="3573">
                  <c:v>32.274999999999999</c:v>
                </c:pt>
                <c:pt idx="3574">
                  <c:v>31.5</c:v>
                </c:pt>
                <c:pt idx="3575">
                  <c:v>30.774999999999999</c:v>
                </c:pt>
                <c:pt idx="3576">
                  <c:v>30.3</c:v>
                </c:pt>
                <c:pt idx="3577">
                  <c:v>29.9</c:v>
                </c:pt>
                <c:pt idx="3578">
                  <c:v>29.5</c:v>
                </c:pt>
                <c:pt idx="3579">
                  <c:v>29.324999999999999</c:v>
                </c:pt>
                <c:pt idx="3580">
                  <c:v>29.15</c:v>
                </c:pt>
                <c:pt idx="3581">
                  <c:v>29.024999999999999</c:v>
                </c:pt>
                <c:pt idx="3582">
                  <c:v>29.524999999999999</c:v>
                </c:pt>
                <c:pt idx="3583">
                  <c:v>30.15</c:v>
                </c:pt>
                <c:pt idx="3584">
                  <c:v>30.824999999999999</c:v>
                </c:pt>
                <c:pt idx="3585">
                  <c:v>31.675000000000001</c:v>
                </c:pt>
                <c:pt idx="3586">
                  <c:v>32.5</c:v>
                </c:pt>
                <c:pt idx="3587">
                  <c:v>33.375</c:v>
                </c:pt>
                <c:pt idx="3588">
                  <c:v>34.125</c:v>
                </c:pt>
                <c:pt idx="3589">
                  <c:v>34.75</c:v>
                </c:pt>
                <c:pt idx="3590">
                  <c:v>35.424999999999997</c:v>
                </c:pt>
                <c:pt idx="3591">
                  <c:v>35.299999999999997</c:v>
                </c:pt>
                <c:pt idx="3592">
                  <c:v>34.9</c:v>
                </c:pt>
                <c:pt idx="3593">
                  <c:v>34.5</c:v>
                </c:pt>
                <c:pt idx="3594">
                  <c:v>33.575000000000003</c:v>
                </c:pt>
                <c:pt idx="3595">
                  <c:v>32.549999999999997</c:v>
                </c:pt>
                <c:pt idx="3596">
                  <c:v>31.475000000000001</c:v>
                </c:pt>
                <c:pt idx="3597">
                  <c:v>30.9</c:v>
                </c:pt>
                <c:pt idx="3598">
                  <c:v>30.5</c:v>
                </c:pt>
                <c:pt idx="3599">
                  <c:v>30.1</c:v>
                </c:pt>
                <c:pt idx="3600">
                  <c:v>29.774999999999999</c:v>
                </c:pt>
                <c:pt idx="3601">
                  <c:v>29.4</c:v>
                </c:pt>
                <c:pt idx="3602">
                  <c:v>29.074999999999999</c:v>
                </c:pt>
                <c:pt idx="3603">
                  <c:v>28.85</c:v>
                </c:pt>
                <c:pt idx="3604">
                  <c:v>28.65</c:v>
                </c:pt>
                <c:pt idx="3605">
                  <c:v>28.45</c:v>
                </c:pt>
                <c:pt idx="3606">
                  <c:v>28.774999999999999</c:v>
                </c:pt>
                <c:pt idx="3607">
                  <c:v>29.35</c:v>
                </c:pt>
                <c:pt idx="3608">
                  <c:v>29.875</c:v>
                </c:pt>
                <c:pt idx="3609">
                  <c:v>30.524999999999999</c:v>
                </c:pt>
                <c:pt idx="3610">
                  <c:v>31.3</c:v>
                </c:pt>
                <c:pt idx="3611">
                  <c:v>32.024999999999999</c:v>
                </c:pt>
                <c:pt idx="3612">
                  <c:v>32.725000000000001</c:v>
                </c:pt>
                <c:pt idx="3613">
                  <c:v>33.5</c:v>
                </c:pt>
                <c:pt idx="3614">
                  <c:v>34.225000000000001</c:v>
                </c:pt>
                <c:pt idx="3615">
                  <c:v>34.174999999999997</c:v>
                </c:pt>
                <c:pt idx="3616">
                  <c:v>33.799999999999997</c:v>
                </c:pt>
                <c:pt idx="3617">
                  <c:v>33.475000000000001</c:v>
                </c:pt>
                <c:pt idx="3618">
                  <c:v>32.725000000000001</c:v>
                </c:pt>
                <c:pt idx="3619">
                  <c:v>32.125</c:v>
                </c:pt>
                <c:pt idx="3620">
                  <c:v>31.7</c:v>
                </c:pt>
                <c:pt idx="3621">
                  <c:v>31.3</c:v>
                </c:pt>
                <c:pt idx="3622">
                  <c:v>31.05</c:v>
                </c:pt>
                <c:pt idx="3623">
                  <c:v>30.925000000000001</c:v>
                </c:pt>
                <c:pt idx="3624">
                  <c:v>30.9</c:v>
                </c:pt>
                <c:pt idx="3625">
                  <c:v>30.824999999999999</c:v>
                </c:pt>
                <c:pt idx="3626">
                  <c:v>30.65</c:v>
                </c:pt>
                <c:pt idx="3627">
                  <c:v>30.3</c:v>
                </c:pt>
                <c:pt idx="3628">
                  <c:v>29.9</c:v>
                </c:pt>
                <c:pt idx="3629">
                  <c:v>29.5</c:v>
                </c:pt>
                <c:pt idx="3630">
                  <c:v>29.774999999999999</c:v>
                </c:pt>
                <c:pt idx="3631">
                  <c:v>30.2</c:v>
                </c:pt>
                <c:pt idx="3632">
                  <c:v>30.675000000000001</c:v>
                </c:pt>
                <c:pt idx="3633">
                  <c:v>31.85</c:v>
                </c:pt>
                <c:pt idx="3634">
                  <c:v>33.25</c:v>
                </c:pt>
                <c:pt idx="3635">
                  <c:v>34.65</c:v>
                </c:pt>
                <c:pt idx="3636">
                  <c:v>35.975000000000001</c:v>
                </c:pt>
                <c:pt idx="3637">
                  <c:v>37.35</c:v>
                </c:pt>
                <c:pt idx="3638">
                  <c:v>38.674999999999997</c:v>
                </c:pt>
                <c:pt idx="3639">
                  <c:v>39.225000000000001</c:v>
                </c:pt>
                <c:pt idx="3640">
                  <c:v>39.6</c:v>
                </c:pt>
                <c:pt idx="3641">
                  <c:v>39.924999999999997</c:v>
                </c:pt>
                <c:pt idx="3642">
                  <c:v>39.024999999999999</c:v>
                </c:pt>
                <c:pt idx="3643">
                  <c:v>37.799999999999997</c:v>
                </c:pt>
                <c:pt idx="3644">
                  <c:v>36.524999999999999</c:v>
                </c:pt>
                <c:pt idx="3645">
                  <c:v>35.15</c:v>
                </c:pt>
                <c:pt idx="3646">
                  <c:v>33.75</c:v>
                </c:pt>
                <c:pt idx="3647">
                  <c:v>32.35</c:v>
                </c:pt>
                <c:pt idx="3648">
                  <c:v>32.6</c:v>
                </c:pt>
                <c:pt idx="3649">
                  <c:v>33.325000000000003</c:v>
                </c:pt>
                <c:pt idx="3650">
                  <c:v>34.1</c:v>
                </c:pt>
                <c:pt idx="3651">
                  <c:v>33.1</c:v>
                </c:pt>
                <c:pt idx="3652">
                  <c:v>31.5</c:v>
                </c:pt>
                <c:pt idx="3653">
                  <c:v>29.9</c:v>
                </c:pt>
                <c:pt idx="3654">
                  <c:v>29.725000000000001</c:v>
                </c:pt>
                <c:pt idx="3655">
                  <c:v>30.024999999999999</c:v>
                </c:pt>
                <c:pt idx="3656">
                  <c:v>30.324999999999999</c:v>
                </c:pt>
                <c:pt idx="3657">
                  <c:v>31.375</c:v>
                </c:pt>
                <c:pt idx="3658">
                  <c:v>32.6</c:v>
                </c:pt>
                <c:pt idx="3659">
                  <c:v>33.875</c:v>
                </c:pt>
                <c:pt idx="3660">
                  <c:v>35.4</c:v>
                </c:pt>
                <c:pt idx="3661">
                  <c:v>37</c:v>
                </c:pt>
                <c:pt idx="3662">
                  <c:v>38.6</c:v>
                </c:pt>
                <c:pt idx="3663">
                  <c:v>39.6</c:v>
                </c:pt>
                <c:pt idx="3664">
                  <c:v>40.4</c:v>
                </c:pt>
                <c:pt idx="3665">
                  <c:v>41.2</c:v>
                </c:pt>
                <c:pt idx="3666">
                  <c:v>40.274999999999999</c:v>
                </c:pt>
                <c:pt idx="3667">
                  <c:v>38.85</c:v>
                </c:pt>
                <c:pt idx="3668">
                  <c:v>37.375</c:v>
                </c:pt>
                <c:pt idx="3669">
                  <c:v>35.875</c:v>
                </c:pt>
                <c:pt idx="3670">
                  <c:v>34.450000000000003</c:v>
                </c:pt>
                <c:pt idx="3671">
                  <c:v>32.975000000000001</c:v>
                </c:pt>
                <c:pt idx="3672">
                  <c:v>34.024999999999999</c:v>
                </c:pt>
                <c:pt idx="3673">
                  <c:v>36</c:v>
                </c:pt>
                <c:pt idx="3674">
                  <c:v>37.924999999999997</c:v>
                </c:pt>
                <c:pt idx="3675">
                  <c:v>36.225000000000001</c:v>
                </c:pt>
                <c:pt idx="3676">
                  <c:v>33.4</c:v>
                </c:pt>
                <c:pt idx="3677">
                  <c:v>30.524999999999999</c:v>
                </c:pt>
                <c:pt idx="3678">
                  <c:v>29.8</c:v>
                </c:pt>
                <c:pt idx="3679">
                  <c:v>29.8</c:v>
                </c:pt>
                <c:pt idx="3680">
                  <c:v>29.8</c:v>
                </c:pt>
                <c:pt idx="3681">
                  <c:v>31.074999999999999</c:v>
                </c:pt>
                <c:pt idx="3682">
                  <c:v>32.774999999999999</c:v>
                </c:pt>
                <c:pt idx="3683">
                  <c:v>34.475000000000001</c:v>
                </c:pt>
                <c:pt idx="3684">
                  <c:v>36.174999999999997</c:v>
                </c:pt>
                <c:pt idx="3685">
                  <c:v>37.875</c:v>
                </c:pt>
                <c:pt idx="3686">
                  <c:v>39.575000000000003</c:v>
                </c:pt>
                <c:pt idx="3687">
                  <c:v>40.375</c:v>
                </c:pt>
                <c:pt idx="3688">
                  <c:v>40.950000000000003</c:v>
                </c:pt>
                <c:pt idx="3689">
                  <c:v>41.475000000000001</c:v>
                </c:pt>
                <c:pt idx="3690">
                  <c:v>40.325000000000003</c:v>
                </c:pt>
                <c:pt idx="3691">
                  <c:v>38.700000000000003</c:v>
                </c:pt>
                <c:pt idx="3692">
                  <c:v>37.024999999999999</c:v>
                </c:pt>
                <c:pt idx="3693">
                  <c:v>35.325000000000003</c:v>
                </c:pt>
                <c:pt idx="3694">
                  <c:v>33.700000000000003</c:v>
                </c:pt>
                <c:pt idx="3695">
                  <c:v>32.024999999999999</c:v>
                </c:pt>
                <c:pt idx="3696">
                  <c:v>31.3</c:v>
                </c:pt>
                <c:pt idx="3697">
                  <c:v>30.9</c:v>
                </c:pt>
                <c:pt idx="3698">
                  <c:v>30.5</c:v>
                </c:pt>
                <c:pt idx="3699">
                  <c:v>30.175000000000001</c:v>
                </c:pt>
                <c:pt idx="3700">
                  <c:v>29.8</c:v>
                </c:pt>
                <c:pt idx="3701">
                  <c:v>29.475000000000001</c:v>
                </c:pt>
                <c:pt idx="3702">
                  <c:v>29.55</c:v>
                </c:pt>
                <c:pt idx="3703">
                  <c:v>29.75</c:v>
                </c:pt>
                <c:pt idx="3704">
                  <c:v>29.95</c:v>
                </c:pt>
                <c:pt idx="3705">
                  <c:v>31.274999999999999</c:v>
                </c:pt>
                <c:pt idx="3706">
                  <c:v>32.9</c:v>
                </c:pt>
                <c:pt idx="3707">
                  <c:v>34.575000000000003</c:v>
                </c:pt>
                <c:pt idx="3708">
                  <c:v>35.825000000000003</c:v>
                </c:pt>
                <c:pt idx="3709">
                  <c:v>36.85</c:v>
                </c:pt>
                <c:pt idx="3710">
                  <c:v>37.924999999999997</c:v>
                </c:pt>
                <c:pt idx="3711">
                  <c:v>36.024999999999999</c:v>
                </c:pt>
                <c:pt idx="3712">
                  <c:v>33.125</c:v>
                </c:pt>
                <c:pt idx="3713">
                  <c:v>37.65</c:v>
                </c:pt>
                <c:pt idx="3714">
                  <c:v>38.5</c:v>
                </c:pt>
                <c:pt idx="3715">
                  <c:v>37.375</c:v>
                </c:pt>
                <c:pt idx="3716">
                  <c:v>36.200000000000003</c:v>
                </c:pt>
                <c:pt idx="3717">
                  <c:v>35</c:v>
                </c:pt>
                <c:pt idx="3718">
                  <c:v>33.875</c:v>
                </c:pt>
                <c:pt idx="3719">
                  <c:v>32.700000000000003</c:v>
                </c:pt>
                <c:pt idx="3720">
                  <c:v>32.024999999999999</c:v>
                </c:pt>
                <c:pt idx="3721">
                  <c:v>31.524999999999999</c:v>
                </c:pt>
                <c:pt idx="3722">
                  <c:v>31.024999999999999</c:v>
                </c:pt>
                <c:pt idx="3723">
                  <c:v>30.524999999999999</c:v>
                </c:pt>
                <c:pt idx="3724">
                  <c:v>30.024999999999999</c:v>
                </c:pt>
                <c:pt idx="3725">
                  <c:v>29.524999999999999</c:v>
                </c:pt>
                <c:pt idx="3726">
                  <c:v>29.7</c:v>
                </c:pt>
                <c:pt idx="3727">
                  <c:v>30.024999999999999</c:v>
                </c:pt>
                <c:pt idx="3728">
                  <c:v>30.4</c:v>
                </c:pt>
                <c:pt idx="3729">
                  <c:v>31.625</c:v>
                </c:pt>
                <c:pt idx="3730">
                  <c:v>33.200000000000003</c:v>
                </c:pt>
                <c:pt idx="3731">
                  <c:v>34.799999999999997</c:v>
                </c:pt>
                <c:pt idx="3732">
                  <c:v>36.1</c:v>
                </c:pt>
                <c:pt idx="3733">
                  <c:v>37.375</c:v>
                </c:pt>
                <c:pt idx="3734">
                  <c:v>38.674999999999997</c:v>
                </c:pt>
                <c:pt idx="3735">
                  <c:v>37.65</c:v>
                </c:pt>
                <c:pt idx="3736">
                  <c:v>35.85</c:v>
                </c:pt>
                <c:pt idx="3737">
                  <c:v>37.799999999999997</c:v>
                </c:pt>
                <c:pt idx="3738">
                  <c:v>37.174999999999997</c:v>
                </c:pt>
                <c:pt idx="3739">
                  <c:v>35.35</c:v>
                </c:pt>
                <c:pt idx="3740">
                  <c:v>33.475000000000001</c:v>
                </c:pt>
                <c:pt idx="3741">
                  <c:v>34.424999999999997</c:v>
                </c:pt>
                <c:pt idx="3742">
                  <c:v>36.25</c:v>
                </c:pt>
                <c:pt idx="3743">
                  <c:v>38.125</c:v>
                </c:pt>
                <c:pt idx="3744">
                  <c:v>36.725000000000001</c:v>
                </c:pt>
                <c:pt idx="3745">
                  <c:v>34.299999999999997</c:v>
                </c:pt>
                <c:pt idx="3746">
                  <c:v>31.824999999999999</c:v>
                </c:pt>
                <c:pt idx="3747">
                  <c:v>30.9</c:v>
                </c:pt>
                <c:pt idx="3748">
                  <c:v>30.5</c:v>
                </c:pt>
                <c:pt idx="3749">
                  <c:v>30.1</c:v>
                </c:pt>
                <c:pt idx="3750">
                  <c:v>30.225000000000001</c:v>
                </c:pt>
                <c:pt idx="3751">
                  <c:v>30.6</c:v>
                </c:pt>
                <c:pt idx="3752">
                  <c:v>30.925000000000001</c:v>
                </c:pt>
                <c:pt idx="3753">
                  <c:v>31.975000000000001</c:v>
                </c:pt>
                <c:pt idx="3754">
                  <c:v>33.274999999999999</c:v>
                </c:pt>
                <c:pt idx="3755">
                  <c:v>34.575000000000003</c:v>
                </c:pt>
                <c:pt idx="3756">
                  <c:v>35.875</c:v>
                </c:pt>
                <c:pt idx="3757">
                  <c:v>37.174999999999997</c:v>
                </c:pt>
                <c:pt idx="3758">
                  <c:v>38.475000000000001</c:v>
                </c:pt>
                <c:pt idx="3759">
                  <c:v>38.200000000000003</c:v>
                </c:pt>
                <c:pt idx="3760">
                  <c:v>37.325000000000003</c:v>
                </c:pt>
                <c:pt idx="3761">
                  <c:v>36.5</c:v>
                </c:pt>
                <c:pt idx="3762">
                  <c:v>35.700000000000003</c:v>
                </c:pt>
                <c:pt idx="3763">
                  <c:v>34.825000000000003</c:v>
                </c:pt>
                <c:pt idx="3764">
                  <c:v>34</c:v>
                </c:pt>
                <c:pt idx="3765">
                  <c:v>33.35</c:v>
                </c:pt>
                <c:pt idx="3766">
                  <c:v>32.75</c:v>
                </c:pt>
                <c:pt idx="3767">
                  <c:v>32.15</c:v>
                </c:pt>
                <c:pt idx="3768">
                  <c:v>31.774999999999999</c:v>
                </c:pt>
                <c:pt idx="3769">
                  <c:v>31.55</c:v>
                </c:pt>
                <c:pt idx="3770">
                  <c:v>31.274999999999999</c:v>
                </c:pt>
                <c:pt idx="3771">
                  <c:v>30.975000000000001</c:v>
                </c:pt>
                <c:pt idx="3772">
                  <c:v>30.75</c:v>
                </c:pt>
                <c:pt idx="3773">
                  <c:v>30.475000000000001</c:v>
                </c:pt>
                <c:pt idx="3774">
                  <c:v>30.625</c:v>
                </c:pt>
                <c:pt idx="3775">
                  <c:v>31</c:v>
                </c:pt>
                <c:pt idx="3776">
                  <c:v>31.324999999999999</c:v>
                </c:pt>
                <c:pt idx="3777">
                  <c:v>33.125</c:v>
                </c:pt>
                <c:pt idx="3778">
                  <c:v>35.424999999999997</c:v>
                </c:pt>
                <c:pt idx="3779">
                  <c:v>36.6</c:v>
                </c:pt>
                <c:pt idx="3780">
                  <c:v>37.700000000000003</c:v>
                </c:pt>
                <c:pt idx="3781">
                  <c:v>38.9</c:v>
                </c:pt>
                <c:pt idx="3782">
                  <c:v>40.1</c:v>
                </c:pt>
                <c:pt idx="3783">
                  <c:v>40.325000000000003</c:v>
                </c:pt>
                <c:pt idx="3784">
                  <c:v>40.15</c:v>
                </c:pt>
                <c:pt idx="3785">
                  <c:v>40.024999999999999</c:v>
                </c:pt>
                <c:pt idx="3786">
                  <c:v>38.875</c:v>
                </c:pt>
                <c:pt idx="3787">
                  <c:v>37.450000000000003</c:v>
                </c:pt>
                <c:pt idx="3788">
                  <c:v>35.975000000000001</c:v>
                </c:pt>
                <c:pt idx="3789">
                  <c:v>35.375</c:v>
                </c:pt>
                <c:pt idx="3790">
                  <c:v>35.15</c:v>
                </c:pt>
                <c:pt idx="3791">
                  <c:v>34.875</c:v>
                </c:pt>
                <c:pt idx="3792">
                  <c:v>34.799999999999997</c:v>
                </c:pt>
                <c:pt idx="3793">
                  <c:v>34.799999999999997</c:v>
                </c:pt>
                <c:pt idx="3794">
                  <c:v>34.799999999999997</c:v>
                </c:pt>
                <c:pt idx="3795">
                  <c:v>33.825000000000003</c:v>
                </c:pt>
                <c:pt idx="3796">
                  <c:v>32.450000000000003</c:v>
                </c:pt>
                <c:pt idx="3797">
                  <c:v>31.125</c:v>
                </c:pt>
                <c:pt idx="3798">
                  <c:v>31.175000000000001</c:v>
                </c:pt>
                <c:pt idx="3799">
                  <c:v>31.75</c:v>
                </c:pt>
                <c:pt idx="3800">
                  <c:v>32.274999999999999</c:v>
                </c:pt>
                <c:pt idx="3801">
                  <c:v>34.725000000000001</c:v>
                </c:pt>
                <c:pt idx="3802">
                  <c:v>37.825000000000003</c:v>
                </c:pt>
                <c:pt idx="3803">
                  <c:v>38.6</c:v>
                </c:pt>
                <c:pt idx="3804">
                  <c:v>39.274999999999999</c:v>
                </c:pt>
                <c:pt idx="3805">
                  <c:v>40.25</c:v>
                </c:pt>
                <c:pt idx="3806">
                  <c:v>41.174999999999997</c:v>
                </c:pt>
                <c:pt idx="3807">
                  <c:v>41.625</c:v>
                </c:pt>
                <c:pt idx="3808">
                  <c:v>42</c:v>
                </c:pt>
                <c:pt idx="3809">
                  <c:v>42.325000000000003</c:v>
                </c:pt>
                <c:pt idx="3810">
                  <c:v>41.725000000000001</c:v>
                </c:pt>
                <c:pt idx="3811">
                  <c:v>40.75</c:v>
                </c:pt>
                <c:pt idx="3812">
                  <c:v>39.825000000000003</c:v>
                </c:pt>
                <c:pt idx="3813">
                  <c:v>37.274999999999999</c:v>
                </c:pt>
                <c:pt idx="3814">
                  <c:v>34.25</c:v>
                </c:pt>
                <c:pt idx="3815">
                  <c:v>31.175000000000001</c:v>
                </c:pt>
                <c:pt idx="3816">
                  <c:v>31.675000000000001</c:v>
                </c:pt>
                <c:pt idx="3817">
                  <c:v>33.450000000000003</c:v>
                </c:pt>
                <c:pt idx="3818">
                  <c:v>35.174999999999997</c:v>
                </c:pt>
                <c:pt idx="3819">
                  <c:v>35.15</c:v>
                </c:pt>
                <c:pt idx="3820">
                  <c:v>34.549999999999997</c:v>
                </c:pt>
                <c:pt idx="3821">
                  <c:v>33.950000000000003</c:v>
                </c:pt>
                <c:pt idx="3822">
                  <c:v>34.024999999999999</c:v>
                </c:pt>
                <c:pt idx="3823">
                  <c:v>34.4</c:v>
                </c:pt>
                <c:pt idx="3824">
                  <c:v>34.725000000000001</c:v>
                </c:pt>
                <c:pt idx="3825">
                  <c:v>36.075000000000003</c:v>
                </c:pt>
                <c:pt idx="3826">
                  <c:v>37.85</c:v>
                </c:pt>
                <c:pt idx="3827">
                  <c:v>39.575000000000003</c:v>
                </c:pt>
                <c:pt idx="3828">
                  <c:v>40</c:v>
                </c:pt>
                <c:pt idx="3829">
                  <c:v>40</c:v>
                </c:pt>
                <c:pt idx="3830">
                  <c:v>40</c:v>
                </c:pt>
                <c:pt idx="3831">
                  <c:v>40</c:v>
                </c:pt>
                <c:pt idx="3832">
                  <c:v>40</c:v>
                </c:pt>
                <c:pt idx="3833">
                  <c:v>40</c:v>
                </c:pt>
                <c:pt idx="3834">
                  <c:v>38.274999999999999</c:v>
                </c:pt>
                <c:pt idx="3835">
                  <c:v>36.049999999999997</c:v>
                </c:pt>
                <c:pt idx="3836">
                  <c:v>33.774999999999999</c:v>
                </c:pt>
                <c:pt idx="3837">
                  <c:v>32.975000000000001</c:v>
                </c:pt>
                <c:pt idx="3838">
                  <c:v>32.6</c:v>
                </c:pt>
                <c:pt idx="3839">
                  <c:v>32.274999999999999</c:v>
                </c:pt>
                <c:pt idx="3840">
                  <c:v>31.975000000000001</c:v>
                </c:pt>
                <c:pt idx="3841">
                  <c:v>31.6</c:v>
                </c:pt>
                <c:pt idx="3842">
                  <c:v>31.274999999999999</c:v>
                </c:pt>
                <c:pt idx="3843">
                  <c:v>31.274999999999999</c:v>
                </c:pt>
                <c:pt idx="3844">
                  <c:v>31.3</c:v>
                </c:pt>
                <c:pt idx="3845">
                  <c:v>31.375</c:v>
                </c:pt>
                <c:pt idx="3846">
                  <c:v>31.774999999999999</c:v>
                </c:pt>
                <c:pt idx="3847">
                  <c:v>32.35</c:v>
                </c:pt>
                <c:pt idx="3848">
                  <c:v>32.875</c:v>
                </c:pt>
                <c:pt idx="3849">
                  <c:v>33.674999999999997</c:v>
                </c:pt>
                <c:pt idx="3850">
                  <c:v>34.5</c:v>
                </c:pt>
                <c:pt idx="3851">
                  <c:v>35.375</c:v>
                </c:pt>
                <c:pt idx="3852">
                  <c:v>36.5</c:v>
                </c:pt>
                <c:pt idx="3853">
                  <c:v>37.700000000000003</c:v>
                </c:pt>
                <c:pt idx="3854">
                  <c:v>38.9</c:v>
                </c:pt>
                <c:pt idx="3855">
                  <c:v>39.575000000000003</c:v>
                </c:pt>
                <c:pt idx="3856">
                  <c:v>40</c:v>
                </c:pt>
                <c:pt idx="3857">
                  <c:v>40.475000000000001</c:v>
                </c:pt>
                <c:pt idx="3858">
                  <c:v>39.924999999999997</c:v>
                </c:pt>
                <c:pt idx="3859">
                  <c:v>38.950000000000003</c:v>
                </c:pt>
                <c:pt idx="3860">
                  <c:v>38.024999999999999</c:v>
                </c:pt>
                <c:pt idx="3861">
                  <c:v>36.524999999999999</c:v>
                </c:pt>
                <c:pt idx="3862">
                  <c:v>34.75</c:v>
                </c:pt>
                <c:pt idx="3863">
                  <c:v>33.024999999999999</c:v>
                </c:pt>
                <c:pt idx="3864">
                  <c:v>32.450000000000003</c:v>
                </c:pt>
                <c:pt idx="3865">
                  <c:v>32.25</c:v>
                </c:pt>
                <c:pt idx="3866">
                  <c:v>32.049999999999997</c:v>
                </c:pt>
                <c:pt idx="3867">
                  <c:v>31.85</c:v>
                </c:pt>
                <c:pt idx="3868">
                  <c:v>31.65</c:v>
                </c:pt>
                <c:pt idx="3869">
                  <c:v>31.45</c:v>
                </c:pt>
                <c:pt idx="3870">
                  <c:v>31.774999999999999</c:v>
                </c:pt>
                <c:pt idx="3871">
                  <c:v>32.35</c:v>
                </c:pt>
                <c:pt idx="3872">
                  <c:v>32.875</c:v>
                </c:pt>
                <c:pt idx="3873">
                  <c:v>33.975000000000001</c:v>
                </c:pt>
                <c:pt idx="3874">
                  <c:v>35.35</c:v>
                </c:pt>
                <c:pt idx="3875">
                  <c:v>36.674999999999997</c:v>
                </c:pt>
                <c:pt idx="3876">
                  <c:v>37.6</c:v>
                </c:pt>
                <c:pt idx="3877">
                  <c:v>38.4</c:v>
                </c:pt>
                <c:pt idx="3878">
                  <c:v>39.200000000000003</c:v>
                </c:pt>
                <c:pt idx="3879">
                  <c:v>39.325000000000003</c:v>
                </c:pt>
                <c:pt idx="3880">
                  <c:v>39.299999999999997</c:v>
                </c:pt>
                <c:pt idx="3881">
                  <c:v>39.225000000000001</c:v>
                </c:pt>
                <c:pt idx="3882">
                  <c:v>38.524999999999999</c:v>
                </c:pt>
                <c:pt idx="3883">
                  <c:v>37.549999999999997</c:v>
                </c:pt>
                <c:pt idx="3884">
                  <c:v>36.625</c:v>
                </c:pt>
                <c:pt idx="3885">
                  <c:v>35.424999999999997</c:v>
                </c:pt>
                <c:pt idx="3886">
                  <c:v>34.049999999999997</c:v>
                </c:pt>
                <c:pt idx="3887">
                  <c:v>32.725000000000001</c:v>
                </c:pt>
                <c:pt idx="3888">
                  <c:v>32.25</c:v>
                </c:pt>
                <c:pt idx="3889">
                  <c:v>31.975000000000001</c:v>
                </c:pt>
                <c:pt idx="3890">
                  <c:v>31.75</c:v>
                </c:pt>
                <c:pt idx="3891">
                  <c:v>31.55</c:v>
                </c:pt>
                <c:pt idx="3892">
                  <c:v>31.274999999999999</c:v>
                </c:pt>
                <c:pt idx="3893">
                  <c:v>31.05</c:v>
                </c:pt>
                <c:pt idx="3894">
                  <c:v>31.824999999999999</c:v>
                </c:pt>
                <c:pt idx="3895">
                  <c:v>33</c:v>
                </c:pt>
                <c:pt idx="3896">
                  <c:v>34.125</c:v>
                </c:pt>
                <c:pt idx="3897">
                  <c:v>35.225000000000001</c:v>
                </c:pt>
                <c:pt idx="3898">
                  <c:v>36.4</c:v>
                </c:pt>
                <c:pt idx="3899">
                  <c:v>37.524999999999999</c:v>
                </c:pt>
                <c:pt idx="3900">
                  <c:v>38.924999999999997</c:v>
                </c:pt>
                <c:pt idx="3901">
                  <c:v>40.5</c:v>
                </c:pt>
                <c:pt idx="3902">
                  <c:v>42.024999999999999</c:v>
                </c:pt>
                <c:pt idx="3903">
                  <c:v>42.024999999999999</c:v>
                </c:pt>
                <c:pt idx="3904">
                  <c:v>41.45</c:v>
                </c:pt>
                <c:pt idx="3905">
                  <c:v>40.924999999999997</c:v>
                </c:pt>
                <c:pt idx="3906">
                  <c:v>38.924999999999997</c:v>
                </c:pt>
                <c:pt idx="3907">
                  <c:v>36.5</c:v>
                </c:pt>
                <c:pt idx="3908">
                  <c:v>34.024999999999999</c:v>
                </c:pt>
                <c:pt idx="3909">
                  <c:v>32.575000000000003</c:v>
                </c:pt>
                <c:pt idx="3910">
                  <c:v>31.4</c:v>
                </c:pt>
                <c:pt idx="3911">
                  <c:v>30.274999999999999</c:v>
                </c:pt>
                <c:pt idx="3912">
                  <c:v>29.925000000000001</c:v>
                </c:pt>
                <c:pt idx="3913">
                  <c:v>29.824999999999999</c:v>
                </c:pt>
                <c:pt idx="3914">
                  <c:v>29.725000000000001</c:v>
                </c:pt>
                <c:pt idx="3915">
                  <c:v>29.625</c:v>
                </c:pt>
                <c:pt idx="3916">
                  <c:v>29.524999999999999</c:v>
                </c:pt>
                <c:pt idx="3917">
                  <c:v>29.425000000000001</c:v>
                </c:pt>
                <c:pt idx="3918">
                  <c:v>29.7</c:v>
                </c:pt>
                <c:pt idx="3919">
                  <c:v>30.1</c:v>
                </c:pt>
                <c:pt idx="3920">
                  <c:v>30.5</c:v>
                </c:pt>
                <c:pt idx="3921">
                  <c:v>31.2</c:v>
                </c:pt>
                <c:pt idx="3922">
                  <c:v>32.075000000000003</c:v>
                </c:pt>
                <c:pt idx="3923">
                  <c:v>32.9</c:v>
                </c:pt>
                <c:pt idx="3924">
                  <c:v>33.549999999999997</c:v>
                </c:pt>
                <c:pt idx="3925">
                  <c:v>34.225000000000001</c:v>
                </c:pt>
                <c:pt idx="3926">
                  <c:v>34.924999999999997</c:v>
                </c:pt>
                <c:pt idx="3927">
                  <c:v>35.549999999999997</c:v>
                </c:pt>
                <c:pt idx="3928">
                  <c:v>36.15</c:v>
                </c:pt>
                <c:pt idx="3929">
                  <c:v>36.825000000000003</c:v>
                </c:pt>
                <c:pt idx="3930">
                  <c:v>35.875</c:v>
                </c:pt>
                <c:pt idx="3931">
                  <c:v>34.299999999999997</c:v>
                </c:pt>
                <c:pt idx="3932">
                  <c:v>32.774999999999999</c:v>
                </c:pt>
                <c:pt idx="3933">
                  <c:v>32.25</c:v>
                </c:pt>
                <c:pt idx="3934">
                  <c:v>32.049999999999997</c:v>
                </c:pt>
                <c:pt idx="3935">
                  <c:v>31.85</c:v>
                </c:pt>
                <c:pt idx="3936">
                  <c:v>31.35</c:v>
                </c:pt>
                <c:pt idx="3937">
                  <c:v>30.75</c:v>
                </c:pt>
                <c:pt idx="3938">
                  <c:v>30.15</c:v>
                </c:pt>
                <c:pt idx="3939">
                  <c:v>28.875</c:v>
                </c:pt>
                <c:pt idx="3940">
                  <c:v>27.3</c:v>
                </c:pt>
                <c:pt idx="3941">
                  <c:v>25.774999999999999</c:v>
                </c:pt>
                <c:pt idx="3942">
                  <c:v>25.925000000000001</c:v>
                </c:pt>
                <c:pt idx="3943">
                  <c:v>26.7</c:v>
                </c:pt>
                <c:pt idx="3944">
                  <c:v>27.425000000000001</c:v>
                </c:pt>
                <c:pt idx="3945">
                  <c:v>29.1</c:v>
                </c:pt>
                <c:pt idx="3946">
                  <c:v>31.1</c:v>
                </c:pt>
                <c:pt idx="3947">
                  <c:v>33.1</c:v>
                </c:pt>
                <c:pt idx="3948">
                  <c:v>34.575000000000003</c:v>
                </c:pt>
                <c:pt idx="3949">
                  <c:v>35.799999999999997</c:v>
                </c:pt>
                <c:pt idx="3950">
                  <c:v>37.075000000000003</c:v>
                </c:pt>
                <c:pt idx="3951">
                  <c:v>37.1</c:v>
                </c:pt>
                <c:pt idx="3952">
                  <c:v>36.700000000000003</c:v>
                </c:pt>
                <c:pt idx="3953">
                  <c:v>36.299999999999997</c:v>
                </c:pt>
                <c:pt idx="3954">
                  <c:v>35.674999999999997</c:v>
                </c:pt>
                <c:pt idx="3955">
                  <c:v>34.975000000000001</c:v>
                </c:pt>
                <c:pt idx="3956">
                  <c:v>34.274999999999999</c:v>
                </c:pt>
                <c:pt idx="3957">
                  <c:v>33.575000000000003</c:v>
                </c:pt>
                <c:pt idx="3958">
                  <c:v>32.875</c:v>
                </c:pt>
                <c:pt idx="3959">
                  <c:v>32.174999999999997</c:v>
                </c:pt>
                <c:pt idx="3960">
                  <c:v>31.625</c:v>
                </c:pt>
                <c:pt idx="3961">
                  <c:v>31.2</c:v>
                </c:pt>
                <c:pt idx="3962">
                  <c:v>30.725000000000001</c:v>
                </c:pt>
                <c:pt idx="3963">
                  <c:v>30.524999999999999</c:v>
                </c:pt>
                <c:pt idx="3964">
                  <c:v>30.5</c:v>
                </c:pt>
                <c:pt idx="3965">
                  <c:v>30.425000000000001</c:v>
                </c:pt>
                <c:pt idx="3966">
                  <c:v>30.625</c:v>
                </c:pt>
                <c:pt idx="3967">
                  <c:v>31</c:v>
                </c:pt>
                <c:pt idx="3968">
                  <c:v>31.324999999999999</c:v>
                </c:pt>
                <c:pt idx="3969">
                  <c:v>32</c:v>
                </c:pt>
                <c:pt idx="3970">
                  <c:v>32.799999999999997</c:v>
                </c:pt>
                <c:pt idx="3971">
                  <c:v>33.6</c:v>
                </c:pt>
                <c:pt idx="3972">
                  <c:v>33.725000000000001</c:v>
                </c:pt>
                <c:pt idx="3973">
                  <c:v>33.700000000000003</c:v>
                </c:pt>
                <c:pt idx="3974">
                  <c:v>33.625</c:v>
                </c:pt>
                <c:pt idx="3975">
                  <c:v>33.524999999999999</c:v>
                </c:pt>
                <c:pt idx="3976">
                  <c:v>33.5</c:v>
                </c:pt>
                <c:pt idx="3977">
                  <c:v>33.424999999999997</c:v>
                </c:pt>
                <c:pt idx="3978">
                  <c:v>32.575000000000003</c:v>
                </c:pt>
                <c:pt idx="3979">
                  <c:v>31.55</c:v>
                </c:pt>
                <c:pt idx="3980">
                  <c:v>30.475000000000001</c:v>
                </c:pt>
                <c:pt idx="3981">
                  <c:v>30.05</c:v>
                </c:pt>
                <c:pt idx="3982">
                  <c:v>29.85</c:v>
                </c:pt>
                <c:pt idx="3983">
                  <c:v>29.65</c:v>
                </c:pt>
                <c:pt idx="3984">
                  <c:v>28.925000000000001</c:v>
                </c:pt>
                <c:pt idx="3985">
                  <c:v>28.1</c:v>
                </c:pt>
                <c:pt idx="3986">
                  <c:v>27.225000000000001</c:v>
                </c:pt>
                <c:pt idx="3987">
                  <c:v>26.324999999999999</c:v>
                </c:pt>
                <c:pt idx="3988">
                  <c:v>25.5</c:v>
                </c:pt>
                <c:pt idx="3989">
                  <c:v>24.625</c:v>
                </c:pt>
                <c:pt idx="3990">
                  <c:v>24.85</c:v>
                </c:pt>
                <c:pt idx="3991">
                  <c:v>25.45</c:v>
                </c:pt>
                <c:pt idx="3992">
                  <c:v>26.05</c:v>
                </c:pt>
                <c:pt idx="3993">
                  <c:v>27.175000000000001</c:v>
                </c:pt>
                <c:pt idx="3994">
                  <c:v>28.475000000000001</c:v>
                </c:pt>
                <c:pt idx="3995">
                  <c:v>29.774999999999999</c:v>
                </c:pt>
                <c:pt idx="3996">
                  <c:v>31.074999999999999</c:v>
                </c:pt>
                <c:pt idx="3997">
                  <c:v>32.375</c:v>
                </c:pt>
                <c:pt idx="3998">
                  <c:v>33.674999999999997</c:v>
                </c:pt>
                <c:pt idx="3999">
                  <c:v>34.15</c:v>
                </c:pt>
                <c:pt idx="4000">
                  <c:v>34.424999999999997</c:v>
                </c:pt>
                <c:pt idx="4001">
                  <c:v>34.65</c:v>
                </c:pt>
                <c:pt idx="4002">
                  <c:v>33.875</c:v>
                </c:pt>
                <c:pt idx="4003">
                  <c:v>32.774999999999999</c:v>
                </c:pt>
                <c:pt idx="4004">
                  <c:v>31.675000000000001</c:v>
                </c:pt>
                <c:pt idx="4005">
                  <c:v>31.25</c:v>
                </c:pt>
                <c:pt idx="4006">
                  <c:v>30.975000000000001</c:v>
                </c:pt>
                <c:pt idx="4007">
                  <c:v>30.675000000000001</c:v>
                </c:pt>
                <c:pt idx="4008">
                  <c:v>30.524999999999999</c:v>
                </c:pt>
                <c:pt idx="4009">
                  <c:v>30.5</c:v>
                </c:pt>
                <c:pt idx="4010">
                  <c:v>30.425000000000001</c:v>
                </c:pt>
                <c:pt idx="4011">
                  <c:v>30.024999999999999</c:v>
                </c:pt>
                <c:pt idx="4012">
                  <c:v>29.6</c:v>
                </c:pt>
                <c:pt idx="4013">
                  <c:v>29.125</c:v>
                </c:pt>
                <c:pt idx="4014">
                  <c:v>29.225000000000001</c:v>
                </c:pt>
                <c:pt idx="4015">
                  <c:v>29.6</c:v>
                </c:pt>
                <c:pt idx="4016">
                  <c:v>29.925000000000001</c:v>
                </c:pt>
                <c:pt idx="4017">
                  <c:v>30.75</c:v>
                </c:pt>
                <c:pt idx="4018">
                  <c:v>31.75</c:v>
                </c:pt>
                <c:pt idx="4019">
                  <c:v>32.75</c:v>
                </c:pt>
                <c:pt idx="4020">
                  <c:v>33.299999999999997</c:v>
                </c:pt>
                <c:pt idx="4021">
                  <c:v>33.700000000000003</c:v>
                </c:pt>
                <c:pt idx="4022">
                  <c:v>34.1</c:v>
                </c:pt>
                <c:pt idx="4023">
                  <c:v>34.5</c:v>
                </c:pt>
                <c:pt idx="4024">
                  <c:v>34.9</c:v>
                </c:pt>
                <c:pt idx="4025">
                  <c:v>35.299999999999997</c:v>
                </c:pt>
                <c:pt idx="4026">
                  <c:v>34.5</c:v>
                </c:pt>
                <c:pt idx="4027">
                  <c:v>33.225000000000001</c:v>
                </c:pt>
                <c:pt idx="4028">
                  <c:v>31.925000000000001</c:v>
                </c:pt>
                <c:pt idx="4029">
                  <c:v>31.375</c:v>
                </c:pt>
                <c:pt idx="4030">
                  <c:v>31</c:v>
                </c:pt>
                <c:pt idx="4031">
                  <c:v>30.675000000000001</c:v>
                </c:pt>
                <c:pt idx="4032">
                  <c:v>30.675000000000001</c:v>
                </c:pt>
                <c:pt idx="4033">
                  <c:v>30.85</c:v>
                </c:pt>
                <c:pt idx="4034">
                  <c:v>30.975000000000001</c:v>
                </c:pt>
                <c:pt idx="4035">
                  <c:v>30.925000000000001</c:v>
                </c:pt>
                <c:pt idx="4036">
                  <c:v>30.824999999999999</c:v>
                </c:pt>
                <c:pt idx="4037">
                  <c:v>30.725000000000001</c:v>
                </c:pt>
                <c:pt idx="4038">
                  <c:v>30.625</c:v>
                </c:pt>
                <c:pt idx="4039">
                  <c:v>30.524999999999999</c:v>
                </c:pt>
                <c:pt idx="4040">
                  <c:v>30.425000000000001</c:v>
                </c:pt>
                <c:pt idx="4041">
                  <c:v>33.25</c:v>
                </c:pt>
                <c:pt idx="4042">
                  <c:v>34.200000000000003</c:v>
                </c:pt>
                <c:pt idx="4043">
                  <c:v>34.200000000000003</c:v>
                </c:pt>
                <c:pt idx="4044">
                  <c:v>34.575000000000003</c:v>
                </c:pt>
                <c:pt idx="4045">
                  <c:v>35.075000000000003</c:v>
                </c:pt>
                <c:pt idx="4046">
                  <c:v>35.575000000000003</c:v>
                </c:pt>
                <c:pt idx="4047">
                  <c:v>36.075000000000003</c:v>
                </c:pt>
                <c:pt idx="4048">
                  <c:v>36.575000000000003</c:v>
                </c:pt>
                <c:pt idx="4049">
                  <c:v>37.075000000000003</c:v>
                </c:pt>
                <c:pt idx="4050">
                  <c:v>36.075000000000003</c:v>
                </c:pt>
                <c:pt idx="4051">
                  <c:v>34.5</c:v>
                </c:pt>
                <c:pt idx="4052">
                  <c:v>32.975000000000001</c:v>
                </c:pt>
                <c:pt idx="4053">
                  <c:v>32</c:v>
                </c:pt>
                <c:pt idx="4054">
                  <c:v>31.2</c:v>
                </c:pt>
                <c:pt idx="4055">
                  <c:v>30.4</c:v>
                </c:pt>
                <c:pt idx="4056">
                  <c:v>29.975000000000001</c:v>
                </c:pt>
                <c:pt idx="4057">
                  <c:v>29.6</c:v>
                </c:pt>
                <c:pt idx="4058">
                  <c:v>29.274999999999999</c:v>
                </c:pt>
                <c:pt idx="4059">
                  <c:v>28.9</c:v>
                </c:pt>
                <c:pt idx="4060">
                  <c:v>28.5</c:v>
                </c:pt>
                <c:pt idx="4061">
                  <c:v>28.1</c:v>
                </c:pt>
                <c:pt idx="4062">
                  <c:v>28.524999999999999</c:v>
                </c:pt>
                <c:pt idx="4063">
                  <c:v>29.15</c:v>
                </c:pt>
                <c:pt idx="4064">
                  <c:v>29.824999999999999</c:v>
                </c:pt>
                <c:pt idx="4065">
                  <c:v>30.975000000000001</c:v>
                </c:pt>
                <c:pt idx="4066">
                  <c:v>32.35</c:v>
                </c:pt>
                <c:pt idx="4067">
                  <c:v>33.674999999999997</c:v>
                </c:pt>
                <c:pt idx="4068">
                  <c:v>34.975000000000001</c:v>
                </c:pt>
                <c:pt idx="4069">
                  <c:v>36.200000000000003</c:v>
                </c:pt>
                <c:pt idx="4070">
                  <c:v>37.475000000000001</c:v>
                </c:pt>
                <c:pt idx="4071">
                  <c:v>37.65</c:v>
                </c:pt>
                <c:pt idx="4072">
                  <c:v>37.450000000000003</c:v>
                </c:pt>
                <c:pt idx="4073">
                  <c:v>37.25</c:v>
                </c:pt>
                <c:pt idx="4074">
                  <c:v>36</c:v>
                </c:pt>
                <c:pt idx="4075">
                  <c:v>34.4</c:v>
                </c:pt>
                <c:pt idx="4076">
                  <c:v>32.799999999999997</c:v>
                </c:pt>
                <c:pt idx="4077">
                  <c:v>31.875</c:v>
                </c:pt>
                <c:pt idx="4078">
                  <c:v>31.25</c:v>
                </c:pt>
                <c:pt idx="4079">
                  <c:v>30.574999999999999</c:v>
                </c:pt>
                <c:pt idx="4080">
                  <c:v>30.324999999999999</c:v>
                </c:pt>
                <c:pt idx="4081">
                  <c:v>30.15</c:v>
                </c:pt>
                <c:pt idx="4082">
                  <c:v>30.024999999999999</c:v>
                </c:pt>
                <c:pt idx="4083">
                  <c:v>29.925000000000001</c:v>
                </c:pt>
                <c:pt idx="4084">
                  <c:v>29.75</c:v>
                </c:pt>
                <c:pt idx="4085">
                  <c:v>29.625</c:v>
                </c:pt>
                <c:pt idx="4086">
                  <c:v>29.824999999999999</c:v>
                </c:pt>
                <c:pt idx="4087">
                  <c:v>30.125</c:v>
                </c:pt>
                <c:pt idx="4088">
                  <c:v>30.425000000000001</c:v>
                </c:pt>
                <c:pt idx="4089">
                  <c:v>31.324999999999999</c:v>
                </c:pt>
                <c:pt idx="4090">
                  <c:v>32.5</c:v>
                </c:pt>
                <c:pt idx="4091">
                  <c:v>33.625</c:v>
                </c:pt>
                <c:pt idx="4092">
                  <c:v>34.725000000000001</c:v>
                </c:pt>
                <c:pt idx="4093">
                  <c:v>35.9</c:v>
                </c:pt>
                <c:pt idx="4094">
                  <c:v>37.1</c:v>
                </c:pt>
                <c:pt idx="4095">
                  <c:v>37.85</c:v>
                </c:pt>
                <c:pt idx="4096">
                  <c:v>38.450000000000003</c:v>
                </c:pt>
                <c:pt idx="4097">
                  <c:v>39.049999999999997</c:v>
                </c:pt>
                <c:pt idx="4098">
                  <c:v>37.774999999999999</c:v>
                </c:pt>
                <c:pt idx="4099">
                  <c:v>35.799999999999997</c:v>
                </c:pt>
                <c:pt idx="4100">
                  <c:v>33.875</c:v>
                </c:pt>
                <c:pt idx="4101">
                  <c:v>32.875</c:v>
                </c:pt>
                <c:pt idx="4102">
                  <c:v>32.25</c:v>
                </c:pt>
                <c:pt idx="4103">
                  <c:v>31.574999999999999</c:v>
                </c:pt>
                <c:pt idx="4104">
                  <c:v>31.25</c:v>
                </c:pt>
                <c:pt idx="4105">
                  <c:v>31.125</c:v>
                </c:pt>
                <c:pt idx="4106">
                  <c:v>30.95</c:v>
                </c:pt>
                <c:pt idx="4107">
                  <c:v>30.75</c:v>
                </c:pt>
                <c:pt idx="4108">
                  <c:v>30.625</c:v>
                </c:pt>
                <c:pt idx="4109">
                  <c:v>30.45</c:v>
                </c:pt>
                <c:pt idx="4110">
                  <c:v>30.55</c:v>
                </c:pt>
                <c:pt idx="4111">
                  <c:v>30.75</c:v>
                </c:pt>
                <c:pt idx="4112">
                  <c:v>30.95</c:v>
                </c:pt>
                <c:pt idx="4113">
                  <c:v>31.824999999999999</c:v>
                </c:pt>
                <c:pt idx="4114">
                  <c:v>33</c:v>
                </c:pt>
                <c:pt idx="4115">
                  <c:v>34.125</c:v>
                </c:pt>
                <c:pt idx="4116">
                  <c:v>35.375</c:v>
                </c:pt>
                <c:pt idx="4117">
                  <c:v>36.75</c:v>
                </c:pt>
                <c:pt idx="4118">
                  <c:v>38.075000000000003</c:v>
                </c:pt>
                <c:pt idx="4119">
                  <c:v>38.700000000000003</c:v>
                </c:pt>
                <c:pt idx="4120">
                  <c:v>39.1</c:v>
                </c:pt>
                <c:pt idx="4121">
                  <c:v>39.5</c:v>
                </c:pt>
                <c:pt idx="4122">
                  <c:v>38.174999999999997</c:v>
                </c:pt>
                <c:pt idx="4123">
                  <c:v>36.200000000000003</c:v>
                </c:pt>
                <c:pt idx="4124">
                  <c:v>34.274999999999999</c:v>
                </c:pt>
                <c:pt idx="4125">
                  <c:v>33.725000000000001</c:v>
                </c:pt>
                <c:pt idx="4126">
                  <c:v>33.549999999999997</c:v>
                </c:pt>
                <c:pt idx="4127">
                  <c:v>33.424999999999997</c:v>
                </c:pt>
                <c:pt idx="4128">
                  <c:v>32.950000000000003</c:v>
                </c:pt>
                <c:pt idx="4129">
                  <c:v>32.35</c:v>
                </c:pt>
                <c:pt idx="4130">
                  <c:v>31.75</c:v>
                </c:pt>
                <c:pt idx="4131">
                  <c:v>31.15</c:v>
                </c:pt>
                <c:pt idx="4132">
                  <c:v>30.55</c:v>
                </c:pt>
                <c:pt idx="4133">
                  <c:v>29.95</c:v>
                </c:pt>
                <c:pt idx="4134">
                  <c:v>29.8</c:v>
                </c:pt>
                <c:pt idx="4135">
                  <c:v>30.25</c:v>
                </c:pt>
                <c:pt idx="4136">
                  <c:v>30.85</c:v>
                </c:pt>
                <c:pt idx="4137">
                  <c:v>31.824999999999999</c:v>
                </c:pt>
                <c:pt idx="4138">
                  <c:v>32.85</c:v>
                </c:pt>
                <c:pt idx="4139">
                  <c:v>33.924999999999997</c:v>
                </c:pt>
                <c:pt idx="4140">
                  <c:v>34.725000000000001</c:v>
                </c:pt>
                <c:pt idx="4141">
                  <c:v>35.35</c:v>
                </c:pt>
                <c:pt idx="4142">
                  <c:v>36.024999999999999</c:v>
                </c:pt>
                <c:pt idx="4143">
                  <c:v>36.725000000000001</c:v>
                </c:pt>
                <c:pt idx="4144">
                  <c:v>37.35</c:v>
                </c:pt>
                <c:pt idx="4145">
                  <c:v>38.024999999999999</c:v>
                </c:pt>
                <c:pt idx="4146">
                  <c:v>37</c:v>
                </c:pt>
                <c:pt idx="4147">
                  <c:v>35.4</c:v>
                </c:pt>
                <c:pt idx="4148">
                  <c:v>33.799999999999997</c:v>
                </c:pt>
                <c:pt idx="4149">
                  <c:v>32.65</c:v>
                </c:pt>
                <c:pt idx="4150">
                  <c:v>31.65</c:v>
                </c:pt>
                <c:pt idx="4151">
                  <c:v>30.65</c:v>
                </c:pt>
                <c:pt idx="4152">
                  <c:v>30.4</c:v>
                </c:pt>
                <c:pt idx="4153">
                  <c:v>30.4</c:v>
                </c:pt>
                <c:pt idx="4154">
                  <c:v>30.4</c:v>
                </c:pt>
                <c:pt idx="4155">
                  <c:v>30.175000000000001</c:v>
                </c:pt>
                <c:pt idx="4156">
                  <c:v>29.8</c:v>
                </c:pt>
                <c:pt idx="4157">
                  <c:v>29.475000000000001</c:v>
                </c:pt>
                <c:pt idx="4158">
                  <c:v>29.625</c:v>
                </c:pt>
                <c:pt idx="4159">
                  <c:v>30</c:v>
                </c:pt>
                <c:pt idx="4160">
                  <c:v>30.324999999999999</c:v>
                </c:pt>
                <c:pt idx="4161">
                  <c:v>32.875</c:v>
                </c:pt>
                <c:pt idx="4162">
                  <c:v>33.700000000000003</c:v>
                </c:pt>
                <c:pt idx="4163">
                  <c:v>33.625</c:v>
                </c:pt>
                <c:pt idx="4164">
                  <c:v>34.725000000000001</c:v>
                </c:pt>
                <c:pt idx="4165">
                  <c:v>36.15</c:v>
                </c:pt>
                <c:pt idx="4166">
                  <c:v>37.625</c:v>
                </c:pt>
                <c:pt idx="4167">
                  <c:v>38</c:v>
                </c:pt>
                <c:pt idx="4168">
                  <c:v>38</c:v>
                </c:pt>
                <c:pt idx="4169">
                  <c:v>38</c:v>
                </c:pt>
                <c:pt idx="4170">
                  <c:v>36.725000000000001</c:v>
                </c:pt>
                <c:pt idx="4171">
                  <c:v>35.1</c:v>
                </c:pt>
                <c:pt idx="4172">
                  <c:v>33.424999999999997</c:v>
                </c:pt>
                <c:pt idx="4173">
                  <c:v>32.85</c:v>
                </c:pt>
                <c:pt idx="4174">
                  <c:v>32.65</c:v>
                </c:pt>
                <c:pt idx="4175">
                  <c:v>32.450000000000003</c:v>
                </c:pt>
                <c:pt idx="4176">
                  <c:v>32.024999999999999</c:v>
                </c:pt>
                <c:pt idx="4177">
                  <c:v>31.6</c:v>
                </c:pt>
                <c:pt idx="4178">
                  <c:v>31.125</c:v>
                </c:pt>
                <c:pt idx="4179">
                  <c:v>30.7</c:v>
                </c:pt>
                <c:pt idx="4180">
                  <c:v>30.3</c:v>
                </c:pt>
                <c:pt idx="4181">
                  <c:v>29.9</c:v>
                </c:pt>
                <c:pt idx="4182">
                  <c:v>29.875</c:v>
                </c:pt>
                <c:pt idx="4183">
                  <c:v>30.05</c:v>
                </c:pt>
                <c:pt idx="4184">
                  <c:v>30.175000000000001</c:v>
                </c:pt>
                <c:pt idx="4185">
                  <c:v>31.25</c:v>
                </c:pt>
                <c:pt idx="4186">
                  <c:v>32.65</c:v>
                </c:pt>
                <c:pt idx="4187">
                  <c:v>34.049999999999997</c:v>
                </c:pt>
                <c:pt idx="4188">
                  <c:v>35.225000000000001</c:v>
                </c:pt>
                <c:pt idx="4189">
                  <c:v>36.4</c:v>
                </c:pt>
                <c:pt idx="4190">
                  <c:v>37.524999999999999</c:v>
                </c:pt>
                <c:pt idx="4191">
                  <c:v>37.575000000000003</c:v>
                </c:pt>
                <c:pt idx="4192">
                  <c:v>37.35</c:v>
                </c:pt>
                <c:pt idx="4193">
                  <c:v>37.075000000000003</c:v>
                </c:pt>
                <c:pt idx="4194">
                  <c:v>36.024999999999999</c:v>
                </c:pt>
                <c:pt idx="4195">
                  <c:v>34.65</c:v>
                </c:pt>
                <c:pt idx="4196">
                  <c:v>33.325000000000003</c:v>
                </c:pt>
                <c:pt idx="4197">
                  <c:v>32.475000000000001</c:v>
                </c:pt>
                <c:pt idx="4198">
                  <c:v>31.7</c:v>
                </c:pt>
                <c:pt idx="4199">
                  <c:v>30.975000000000001</c:v>
                </c:pt>
                <c:pt idx="4200">
                  <c:v>30.574999999999999</c:v>
                </c:pt>
                <c:pt idx="4201">
                  <c:v>30.35</c:v>
                </c:pt>
                <c:pt idx="4202">
                  <c:v>30.074999999999999</c:v>
                </c:pt>
                <c:pt idx="4203">
                  <c:v>29.774999999999999</c:v>
                </c:pt>
                <c:pt idx="4204">
                  <c:v>29.55</c:v>
                </c:pt>
                <c:pt idx="4205">
                  <c:v>29.274999999999999</c:v>
                </c:pt>
                <c:pt idx="4206">
                  <c:v>29.875</c:v>
                </c:pt>
                <c:pt idx="4207">
                  <c:v>30.7</c:v>
                </c:pt>
                <c:pt idx="4208">
                  <c:v>31.574999999999999</c:v>
                </c:pt>
                <c:pt idx="4209">
                  <c:v>32.475000000000001</c:v>
                </c:pt>
                <c:pt idx="4210">
                  <c:v>33.299999999999997</c:v>
                </c:pt>
                <c:pt idx="4211">
                  <c:v>34.174999999999997</c:v>
                </c:pt>
                <c:pt idx="4212">
                  <c:v>35.225000000000001</c:v>
                </c:pt>
                <c:pt idx="4213">
                  <c:v>36.25</c:v>
                </c:pt>
                <c:pt idx="4214">
                  <c:v>37.325000000000003</c:v>
                </c:pt>
                <c:pt idx="4215">
                  <c:v>37.524999999999999</c:v>
                </c:pt>
                <c:pt idx="4216">
                  <c:v>37.5</c:v>
                </c:pt>
                <c:pt idx="4217">
                  <c:v>37.424999999999997</c:v>
                </c:pt>
                <c:pt idx="4218">
                  <c:v>36.5</c:v>
                </c:pt>
                <c:pt idx="4219">
                  <c:v>35.375</c:v>
                </c:pt>
                <c:pt idx="4220">
                  <c:v>34.200000000000003</c:v>
                </c:pt>
                <c:pt idx="4221">
                  <c:v>33</c:v>
                </c:pt>
                <c:pt idx="4222">
                  <c:v>31.875</c:v>
                </c:pt>
                <c:pt idx="4223">
                  <c:v>30.7</c:v>
                </c:pt>
                <c:pt idx="4224">
                  <c:v>30.4</c:v>
                </c:pt>
                <c:pt idx="4225">
                  <c:v>30.4</c:v>
                </c:pt>
                <c:pt idx="4226">
                  <c:v>30.4</c:v>
                </c:pt>
                <c:pt idx="4227">
                  <c:v>30.1</c:v>
                </c:pt>
                <c:pt idx="4228">
                  <c:v>29.7</c:v>
                </c:pt>
                <c:pt idx="4229">
                  <c:v>29.3</c:v>
                </c:pt>
                <c:pt idx="4230">
                  <c:v>29.5</c:v>
                </c:pt>
                <c:pt idx="4231">
                  <c:v>29.9</c:v>
                </c:pt>
                <c:pt idx="4232">
                  <c:v>30.3</c:v>
                </c:pt>
                <c:pt idx="4233">
                  <c:v>30.774999999999999</c:v>
                </c:pt>
                <c:pt idx="4234">
                  <c:v>31.35</c:v>
                </c:pt>
                <c:pt idx="4235">
                  <c:v>31.875</c:v>
                </c:pt>
                <c:pt idx="4236">
                  <c:v>33.274999999999999</c:v>
                </c:pt>
                <c:pt idx="4237">
                  <c:v>34.9</c:v>
                </c:pt>
                <c:pt idx="4238">
                  <c:v>36.575000000000003</c:v>
                </c:pt>
                <c:pt idx="4239">
                  <c:v>36.924999999999997</c:v>
                </c:pt>
                <c:pt idx="4240">
                  <c:v>36.75</c:v>
                </c:pt>
                <c:pt idx="4241">
                  <c:v>36.625</c:v>
                </c:pt>
                <c:pt idx="4242">
                  <c:v>35.475000000000001</c:v>
                </c:pt>
                <c:pt idx="4243">
                  <c:v>33.9</c:v>
                </c:pt>
                <c:pt idx="4244">
                  <c:v>32.375</c:v>
                </c:pt>
                <c:pt idx="4245">
                  <c:v>31.475000000000001</c:v>
                </c:pt>
                <c:pt idx="4246">
                  <c:v>30.85</c:v>
                </c:pt>
                <c:pt idx="4247">
                  <c:v>30.175000000000001</c:v>
                </c:pt>
                <c:pt idx="4248">
                  <c:v>29.85</c:v>
                </c:pt>
                <c:pt idx="4249">
                  <c:v>29.65</c:v>
                </c:pt>
                <c:pt idx="4250">
                  <c:v>29.45</c:v>
                </c:pt>
                <c:pt idx="4251">
                  <c:v>29.324999999999999</c:v>
                </c:pt>
                <c:pt idx="4252">
                  <c:v>29.15</c:v>
                </c:pt>
                <c:pt idx="4253">
                  <c:v>29.024999999999999</c:v>
                </c:pt>
                <c:pt idx="4254">
                  <c:v>29.375</c:v>
                </c:pt>
                <c:pt idx="4255">
                  <c:v>29.8</c:v>
                </c:pt>
                <c:pt idx="4256">
                  <c:v>30.274999999999999</c:v>
                </c:pt>
                <c:pt idx="4257">
                  <c:v>31.375</c:v>
                </c:pt>
                <c:pt idx="4258">
                  <c:v>32.75</c:v>
                </c:pt>
                <c:pt idx="4259">
                  <c:v>34.075000000000003</c:v>
                </c:pt>
                <c:pt idx="4260">
                  <c:v>35</c:v>
                </c:pt>
                <c:pt idx="4261">
                  <c:v>35.875</c:v>
                </c:pt>
                <c:pt idx="4262">
                  <c:v>36.700000000000003</c:v>
                </c:pt>
                <c:pt idx="4263">
                  <c:v>36.9</c:v>
                </c:pt>
                <c:pt idx="4264">
                  <c:v>36.825000000000003</c:v>
                </c:pt>
                <c:pt idx="4265">
                  <c:v>36.725000000000001</c:v>
                </c:pt>
                <c:pt idx="4266">
                  <c:v>35.725000000000001</c:v>
                </c:pt>
                <c:pt idx="4267">
                  <c:v>34.424999999999997</c:v>
                </c:pt>
                <c:pt idx="4268">
                  <c:v>33.049999999999997</c:v>
                </c:pt>
                <c:pt idx="4269">
                  <c:v>32.024999999999999</c:v>
                </c:pt>
                <c:pt idx="4270">
                  <c:v>31.125</c:v>
                </c:pt>
                <c:pt idx="4271">
                  <c:v>30.225000000000001</c:v>
                </c:pt>
                <c:pt idx="4272">
                  <c:v>29.925000000000001</c:v>
                </c:pt>
                <c:pt idx="4273">
                  <c:v>29.75</c:v>
                </c:pt>
                <c:pt idx="4274">
                  <c:v>29.625</c:v>
                </c:pt>
                <c:pt idx="4275">
                  <c:v>29.524999999999999</c:v>
                </c:pt>
                <c:pt idx="4276">
                  <c:v>29.35</c:v>
                </c:pt>
                <c:pt idx="4277">
                  <c:v>29.225000000000001</c:v>
                </c:pt>
                <c:pt idx="4278">
                  <c:v>29.425000000000001</c:v>
                </c:pt>
                <c:pt idx="4279">
                  <c:v>29.8</c:v>
                </c:pt>
                <c:pt idx="4280">
                  <c:v>30.125</c:v>
                </c:pt>
                <c:pt idx="4281">
                  <c:v>30.875</c:v>
                </c:pt>
                <c:pt idx="4282">
                  <c:v>31.85</c:v>
                </c:pt>
                <c:pt idx="4283">
                  <c:v>32.774999999999999</c:v>
                </c:pt>
                <c:pt idx="4284">
                  <c:v>33.299999999999997</c:v>
                </c:pt>
                <c:pt idx="4285">
                  <c:v>33.774999999999999</c:v>
                </c:pt>
                <c:pt idx="4286">
                  <c:v>34.200000000000003</c:v>
                </c:pt>
                <c:pt idx="4287">
                  <c:v>34.6</c:v>
                </c:pt>
                <c:pt idx="4288">
                  <c:v>35.075000000000003</c:v>
                </c:pt>
                <c:pt idx="4289">
                  <c:v>35.5</c:v>
                </c:pt>
                <c:pt idx="4290">
                  <c:v>35.075000000000003</c:v>
                </c:pt>
                <c:pt idx="4291">
                  <c:v>34.299999999999997</c:v>
                </c:pt>
                <c:pt idx="4292">
                  <c:v>33.575000000000003</c:v>
                </c:pt>
                <c:pt idx="4293">
                  <c:v>32.875</c:v>
                </c:pt>
                <c:pt idx="4294">
                  <c:v>32.1</c:v>
                </c:pt>
                <c:pt idx="4295">
                  <c:v>31.375</c:v>
                </c:pt>
                <c:pt idx="4296">
                  <c:v>31.05</c:v>
                </c:pt>
                <c:pt idx="4297">
                  <c:v>30.85</c:v>
                </c:pt>
                <c:pt idx="4298">
                  <c:v>30.65</c:v>
                </c:pt>
                <c:pt idx="4299">
                  <c:v>30.45</c:v>
                </c:pt>
                <c:pt idx="4300">
                  <c:v>30.25</c:v>
                </c:pt>
                <c:pt idx="4301">
                  <c:v>30.05</c:v>
                </c:pt>
                <c:pt idx="4302">
                  <c:v>30</c:v>
                </c:pt>
                <c:pt idx="4303">
                  <c:v>30</c:v>
                </c:pt>
                <c:pt idx="4304">
                  <c:v>30</c:v>
                </c:pt>
                <c:pt idx="4305">
                  <c:v>30.3</c:v>
                </c:pt>
                <c:pt idx="4306">
                  <c:v>30.7</c:v>
                </c:pt>
                <c:pt idx="4307">
                  <c:v>31.1</c:v>
                </c:pt>
                <c:pt idx="4308">
                  <c:v>30.75</c:v>
                </c:pt>
                <c:pt idx="4309">
                  <c:v>30.15</c:v>
                </c:pt>
                <c:pt idx="4310">
                  <c:v>29.55</c:v>
                </c:pt>
                <c:pt idx="4311">
                  <c:v>29.475000000000001</c:v>
                </c:pt>
                <c:pt idx="4312">
                  <c:v>29.5</c:v>
                </c:pt>
                <c:pt idx="4313">
                  <c:v>29.574999999999999</c:v>
                </c:pt>
                <c:pt idx="4314">
                  <c:v>29.375</c:v>
                </c:pt>
                <c:pt idx="4315">
                  <c:v>29.15</c:v>
                </c:pt>
                <c:pt idx="4316">
                  <c:v>28.875</c:v>
                </c:pt>
                <c:pt idx="4317">
                  <c:v>28.574999999999999</c:v>
                </c:pt>
                <c:pt idx="4318">
                  <c:v>28.35</c:v>
                </c:pt>
                <c:pt idx="4319">
                  <c:v>28.074999999999999</c:v>
                </c:pt>
                <c:pt idx="4320">
                  <c:v>27.925000000000001</c:v>
                </c:pt>
                <c:pt idx="4321">
                  <c:v>27.824999999999999</c:v>
                </c:pt>
                <c:pt idx="4322">
                  <c:v>27.725000000000001</c:v>
                </c:pt>
                <c:pt idx="4323">
                  <c:v>27.625</c:v>
                </c:pt>
                <c:pt idx="4324">
                  <c:v>27.524999999999999</c:v>
                </c:pt>
                <c:pt idx="4325">
                  <c:v>27.425000000000001</c:v>
                </c:pt>
                <c:pt idx="4326">
                  <c:v>27.625</c:v>
                </c:pt>
                <c:pt idx="4327">
                  <c:v>28</c:v>
                </c:pt>
                <c:pt idx="4328">
                  <c:v>28.324999999999999</c:v>
                </c:pt>
                <c:pt idx="4329">
                  <c:v>28.4</c:v>
                </c:pt>
                <c:pt idx="4330">
                  <c:v>28.324999999999999</c:v>
                </c:pt>
                <c:pt idx="4331">
                  <c:v>28.3</c:v>
                </c:pt>
                <c:pt idx="4332">
                  <c:v>28.3</c:v>
                </c:pt>
                <c:pt idx="4333">
                  <c:v>28.225000000000001</c:v>
                </c:pt>
                <c:pt idx="4334">
                  <c:v>28.2</c:v>
                </c:pt>
                <c:pt idx="4335">
                  <c:v>27.675000000000001</c:v>
                </c:pt>
                <c:pt idx="4336">
                  <c:v>27.05</c:v>
                </c:pt>
                <c:pt idx="4337">
                  <c:v>26.375</c:v>
                </c:pt>
                <c:pt idx="4338">
                  <c:v>26.35</c:v>
                </c:pt>
                <c:pt idx="4339">
                  <c:v>26.4</c:v>
                </c:pt>
                <c:pt idx="4340">
                  <c:v>26.4</c:v>
                </c:pt>
                <c:pt idx="4341">
                  <c:v>26.324999999999999</c:v>
                </c:pt>
                <c:pt idx="4342">
                  <c:v>26.074999999999999</c:v>
                </c:pt>
                <c:pt idx="4343">
                  <c:v>25.625</c:v>
                </c:pt>
                <c:pt idx="4344">
                  <c:v>25.05</c:v>
                </c:pt>
                <c:pt idx="4345">
                  <c:v>24.45</c:v>
                </c:pt>
                <c:pt idx="4346">
                  <c:v>24.074999999999999</c:v>
                </c:pt>
                <c:pt idx="4347">
                  <c:v>23.925000000000001</c:v>
                </c:pt>
                <c:pt idx="4348">
                  <c:v>23.975000000000001</c:v>
                </c:pt>
                <c:pt idx="4349">
                  <c:v>24.074999999999999</c:v>
                </c:pt>
                <c:pt idx="4350">
                  <c:v>25</c:v>
                </c:pt>
                <c:pt idx="4351">
                  <c:v>26.05</c:v>
                </c:pt>
                <c:pt idx="4352">
                  <c:v>26.975000000000001</c:v>
                </c:pt>
                <c:pt idx="4353">
                  <c:v>28.175000000000001</c:v>
                </c:pt>
                <c:pt idx="4354">
                  <c:v>29.4</c:v>
                </c:pt>
                <c:pt idx="4355">
                  <c:v>30.675000000000001</c:v>
                </c:pt>
                <c:pt idx="4356">
                  <c:v>31.6</c:v>
                </c:pt>
                <c:pt idx="4357">
                  <c:v>32.4</c:v>
                </c:pt>
                <c:pt idx="4358">
                  <c:v>33.200000000000003</c:v>
                </c:pt>
                <c:pt idx="4359">
                  <c:v>33.174999999999997</c:v>
                </c:pt>
                <c:pt idx="4360">
                  <c:v>32.799999999999997</c:v>
                </c:pt>
                <c:pt idx="4361">
                  <c:v>32.475000000000001</c:v>
                </c:pt>
                <c:pt idx="4362">
                  <c:v>31.8</c:v>
                </c:pt>
                <c:pt idx="4363">
                  <c:v>31</c:v>
                </c:pt>
                <c:pt idx="4364">
                  <c:v>30.2</c:v>
                </c:pt>
                <c:pt idx="4365">
                  <c:v>29.625</c:v>
                </c:pt>
                <c:pt idx="4366">
                  <c:v>29.2</c:v>
                </c:pt>
                <c:pt idx="4367">
                  <c:v>28.725000000000001</c:v>
                </c:pt>
                <c:pt idx="4368">
                  <c:v>28.225000000000001</c:v>
                </c:pt>
                <c:pt idx="4369">
                  <c:v>27.725000000000001</c:v>
                </c:pt>
                <c:pt idx="4370">
                  <c:v>27.15</c:v>
                </c:pt>
                <c:pt idx="4371">
                  <c:v>27</c:v>
                </c:pt>
                <c:pt idx="4372">
                  <c:v>26.925000000000001</c:v>
                </c:pt>
                <c:pt idx="4373">
                  <c:v>26.9</c:v>
                </c:pt>
                <c:pt idx="4374">
                  <c:v>27.2</c:v>
                </c:pt>
                <c:pt idx="4375">
                  <c:v>27.675000000000001</c:v>
                </c:pt>
                <c:pt idx="4376">
                  <c:v>28.1</c:v>
                </c:pt>
                <c:pt idx="4377">
                  <c:v>28.95</c:v>
                </c:pt>
                <c:pt idx="4378">
                  <c:v>30.024999999999999</c:v>
                </c:pt>
                <c:pt idx="4379">
                  <c:v>31.05</c:v>
                </c:pt>
                <c:pt idx="4380">
                  <c:v>32.049999999999997</c:v>
                </c:pt>
                <c:pt idx="4381">
                  <c:v>33.125</c:v>
                </c:pt>
                <c:pt idx="4382">
                  <c:v>34.15</c:v>
                </c:pt>
                <c:pt idx="4383">
                  <c:v>34.174999999999997</c:v>
                </c:pt>
                <c:pt idx="4384">
                  <c:v>33.950000000000003</c:v>
                </c:pt>
                <c:pt idx="4385">
                  <c:v>33.674999999999997</c:v>
                </c:pt>
                <c:pt idx="4386">
                  <c:v>32.549999999999997</c:v>
                </c:pt>
                <c:pt idx="4387">
                  <c:v>31.15</c:v>
                </c:pt>
                <c:pt idx="4388">
                  <c:v>29.75</c:v>
                </c:pt>
                <c:pt idx="4389">
                  <c:v>29.175000000000001</c:v>
                </c:pt>
                <c:pt idx="4390">
                  <c:v>28.8</c:v>
                </c:pt>
                <c:pt idx="4391">
                  <c:v>28.475000000000001</c:v>
                </c:pt>
                <c:pt idx="4392">
                  <c:v>28.175000000000001</c:v>
                </c:pt>
                <c:pt idx="4393">
                  <c:v>27.8</c:v>
                </c:pt>
                <c:pt idx="4394">
                  <c:v>27.475000000000001</c:v>
                </c:pt>
                <c:pt idx="4395">
                  <c:v>27.324999999999999</c:v>
                </c:pt>
                <c:pt idx="4396">
                  <c:v>27.3</c:v>
                </c:pt>
                <c:pt idx="4397">
                  <c:v>27.225000000000001</c:v>
                </c:pt>
                <c:pt idx="4398">
                  <c:v>27.425000000000001</c:v>
                </c:pt>
                <c:pt idx="4399">
                  <c:v>27.8</c:v>
                </c:pt>
                <c:pt idx="4400">
                  <c:v>28.125</c:v>
                </c:pt>
                <c:pt idx="4401">
                  <c:v>29.024999999999999</c:v>
                </c:pt>
                <c:pt idx="4402">
                  <c:v>30.05</c:v>
                </c:pt>
                <c:pt idx="4403">
                  <c:v>31.125</c:v>
                </c:pt>
                <c:pt idx="4404">
                  <c:v>32.15</c:v>
                </c:pt>
                <c:pt idx="4405">
                  <c:v>33.15</c:v>
                </c:pt>
                <c:pt idx="4406">
                  <c:v>34.15</c:v>
                </c:pt>
                <c:pt idx="4407">
                  <c:v>34.625</c:v>
                </c:pt>
                <c:pt idx="4408">
                  <c:v>34.85</c:v>
                </c:pt>
                <c:pt idx="4409">
                  <c:v>35.125</c:v>
                </c:pt>
                <c:pt idx="4410">
                  <c:v>34.299999999999997</c:v>
                </c:pt>
                <c:pt idx="4411">
                  <c:v>33.1</c:v>
                </c:pt>
                <c:pt idx="4412">
                  <c:v>31.9</c:v>
                </c:pt>
                <c:pt idx="4413">
                  <c:v>30.925000000000001</c:v>
                </c:pt>
                <c:pt idx="4414">
                  <c:v>29.95</c:v>
                </c:pt>
                <c:pt idx="4415">
                  <c:v>29.024999999999999</c:v>
                </c:pt>
                <c:pt idx="4416">
                  <c:v>28.574999999999999</c:v>
                </c:pt>
                <c:pt idx="4417">
                  <c:v>28.35</c:v>
                </c:pt>
                <c:pt idx="4418">
                  <c:v>28.074999999999999</c:v>
                </c:pt>
                <c:pt idx="4419">
                  <c:v>27.774999999999999</c:v>
                </c:pt>
                <c:pt idx="4420">
                  <c:v>27.55</c:v>
                </c:pt>
                <c:pt idx="4421">
                  <c:v>27.274999999999999</c:v>
                </c:pt>
                <c:pt idx="4422">
                  <c:v>27.875</c:v>
                </c:pt>
                <c:pt idx="4423">
                  <c:v>28.7</c:v>
                </c:pt>
                <c:pt idx="4424">
                  <c:v>29.574999999999999</c:v>
                </c:pt>
                <c:pt idx="4425">
                  <c:v>30.25</c:v>
                </c:pt>
                <c:pt idx="4426">
                  <c:v>30.85</c:v>
                </c:pt>
                <c:pt idx="4427">
                  <c:v>31.45</c:v>
                </c:pt>
                <c:pt idx="4428">
                  <c:v>32.049999999999997</c:v>
                </c:pt>
                <c:pt idx="4429">
                  <c:v>32.65</c:v>
                </c:pt>
                <c:pt idx="4430">
                  <c:v>33.25</c:v>
                </c:pt>
                <c:pt idx="4431">
                  <c:v>32.875</c:v>
                </c:pt>
                <c:pt idx="4432">
                  <c:v>32.25</c:v>
                </c:pt>
                <c:pt idx="4433">
                  <c:v>31.574999999999999</c:v>
                </c:pt>
                <c:pt idx="4434">
                  <c:v>31.1</c:v>
                </c:pt>
                <c:pt idx="4435">
                  <c:v>30.774999999999999</c:v>
                </c:pt>
                <c:pt idx="4436">
                  <c:v>30.4</c:v>
                </c:pt>
                <c:pt idx="4437">
                  <c:v>30</c:v>
                </c:pt>
                <c:pt idx="4438">
                  <c:v>29.675000000000001</c:v>
                </c:pt>
                <c:pt idx="4439">
                  <c:v>29.3</c:v>
                </c:pt>
                <c:pt idx="4440">
                  <c:v>28.975000000000001</c:v>
                </c:pt>
                <c:pt idx="4441">
                  <c:v>28.6</c:v>
                </c:pt>
                <c:pt idx="4442">
                  <c:v>28.274999999999999</c:v>
                </c:pt>
                <c:pt idx="4443">
                  <c:v>28.2</c:v>
                </c:pt>
                <c:pt idx="4444">
                  <c:v>28.2</c:v>
                </c:pt>
                <c:pt idx="4445">
                  <c:v>28.2</c:v>
                </c:pt>
                <c:pt idx="4446">
                  <c:v>28.574999999999999</c:v>
                </c:pt>
                <c:pt idx="4447">
                  <c:v>29</c:v>
                </c:pt>
                <c:pt idx="4448">
                  <c:v>29.475000000000001</c:v>
                </c:pt>
                <c:pt idx="4449">
                  <c:v>30.425000000000001</c:v>
                </c:pt>
                <c:pt idx="4450">
                  <c:v>31.6</c:v>
                </c:pt>
                <c:pt idx="4451">
                  <c:v>32.725000000000001</c:v>
                </c:pt>
                <c:pt idx="4452">
                  <c:v>33.6</c:v>
                </c:pt>
                <c:pt idx="4453">
                  <c:v>34.4</c:v>
                </c:pt>
                <c:pt idx="4454">
                  <c:v>35.200000000000003</c:v>
                </c:pt>
                <c:pt idx="4455">
                  <c:v>35.625</c:v>
                </c:pt>
                <c:pt idx="4456">
                  <c:v>36</c:v>
                </c:pt>
                <c:pt idx="4457">
                  <c:v>36.325000000000003</c:v>
                </c:pt>
                <c:pt idx="4458">
                  <c:v>35.424999999999997</c:v>
                </c:pt>
                <c:pt idx="4459">
                  <c:v>34.049999999999997</c:v>
                </c:pt>
                <c:pt idx="4460">
                  <c:v>32.725000000000001</c:v>
                </c:pt>
                <c:pt idx="4461">
                  <c:v>32.024999999999999</c:v>
                </c:pt>
                <c:pt idx="4462">
                  <c:v>31.45</c:v>
                </c:pt>
                <c:pt idx="4463">
                  <c:v>30.925000000000001</c:v>
                </c:pt>
                <c:pt idx="4464">
                  <c:v>30.425000000000001</c:v>
                </c:pt>
                <c:pt idx="4465">
                  <c:v>29.85</c:v>
                </c:pt>
                <c:pt idx="4466">
                  <c:v>29.324999999999999</c:v>
                </c:pt>
                <c:pt idx="4467">
                  <c:v>28.9</c:v>
                </c:pt>
                <c:pt idx="4468">
                  <c:v>28.5</c:v>
                </c:pt>
                <c:pt idx="4469">
                  <c:v>28.1</c:v>
                </c:pt>
                <c:pt idx="4470">
                  <c:v>28.074999999999999</c:v>
                </c:pt>
                <c:pt idx="4471">
                  <c:v>28.25</c:v>
                </c:pt>
                <c:pt idx="4472">
                  <c:v>28.375</c:v>
                </c:pt>
                <c:pt idx="4473">
                  <c:v>29.524999999999999</c:v>
                </c:pt>
                <c:pt idx="4474">
                  <c:v>30.95</c:v>
                </c:pt>
                <c:pt idx="4475">
                  <c:v>32.424999999999997</c:v>
                </c:pt>
                <c:pt idx="4476">
                  <c:v>33.625</c:v>
                </c:pt>
                <c:pt idx="4477">
                  <c:v>34.65</c:v>
                </c:pt>
                <c:pt idx="4478">
                  <c:v>35.725000000000001</c:v>
                </c:pt>
                <c:pt idx="4479">
                  <c:v>36.375</c:v>
                </c:pt>
                <c:pt idx="4480">
                  <c:v>36.799999999999997</c:v>
                </c:pt>
                <c:pt idx="4481">
                  <c:v>37.274999999999999</c:v>
                </c:pt>
                <c:pt idx="4482">
                  <c:v>36.575000000000003</c:v>
                </c:pt>
                <c:pt idx="4483">
                  <c:v>35.549999999999997</c:v>
                </c:pt>
                <c:pt idx="4484">
                  <c:v>34.475000000000001</c:v>
                </c:pt>
                <c:pt idx="4485">
                  <c:v>33.375</c:v>
                </c:pt>
                <c:pt idx="4486">
                  <c:v>32.35</c:v>
                </c:pt>
                <c:pt idx="4487">
                  <c:v>31.274999999999999</c:v>
                </c:pt>
                <c:pt idx="4488">
                  <c:v>30.625</c:v>
                </c:pt>
                <c:pt idx="4489">
                  <c:v>30.125</c:v>
                </c:pt>
                <c:pt idx="4490">
                  <c:v>29.625</c:v>
                </c:pt>
                <c:pt idx="4491">
                  <c:v>29.125</c:v>
                </c:pt>
                <c:pt idx="4492">
                  <c:v>28.625</c:v>
                </c:pt>
                <c:pt idx="4493">
                  <c:v>28.125</c:v>
                </c:pt>
                <c:pt idx="4494">
                  <c:v>28.225000000000001</c:v>
                </c:pt>
                <c:pt idx="4495">
                  <c:v>28.6</c:v>
                </c:pt>
                <c:pt idx="4496">
                  <c:v>28.925000000000001</c:v>
                </c:pt>
                <c:pt idx="4497">
                  <c:v>30.05</c:v>
                </c:pt>
                <c:pt idx="4498">
                  <c:v>31.45</c:v>
                </c:pt>
                <c:pt idx="4499">
                  <c:v>32.85</c:v>
                </c:pt>
                <c:pt idx="4500">
                  <c:v>34.325000000000003</c:v>
                </c:pt>
                <c:pt idx="4501">
                  <c:v>35.75</c:v>
                </c:pt>
                <c:pt idx="4502">
                  <c:v>37.225000000000001</c:v>
                </c:pt>
                <c:pt idx="4503">
                  <c:v>37.674999999999997</c:v>
                </c:pt>
                <c:pt idx="4504">
                  <c:v>37.700000000000003</c:v>
                </c:pt>
                <c:pt idx="4505">
                  <c:v>37.774999999999999</c:v>
                </c:pt>
                <c:pt idx="4506">
                  <c:v>36.975000000000001</c:v>
                </c:pt>
                <c:pt idx="4507">
                  <c:v>35.950000000000003</c:v>
                </c:pt>
                <c:pt idx="4508">
                  <c:v>34.875</c:v>
                </c:pt>
                <c:pt idx="4509">
                  <c:v>33.700000000000003</c:v>
                </c:pt>
                <c:pt idx="4510">
                  <c:v>32.5</c:v>
                </c:pt>
                <c:pt idx="4511">
                  <c:v>31.3</c:v>
                </c:pt>
                <c:pt idx="4512">
                  <c:v>30.625</c:v>
                </c:pt>
                <c:pt idx="4513">
                  <c:v>30.05</c:v>
                </c:pt>
                <c:pt idx="4514">
                  <c:v>29.524999999999999</c:v>
                </c:pt>
                <c:pt idx="4515">
                  <c:v>29.175000000000001</c:v>
                </c:pt>
                <c:pt idx="4516">
                  <c:v>28.8</c:v>
                </c:pt>
                <c:pt idx="4517">
                  <c:v>28.475000000000001</c:v>
                </c:pt>
                <c:pt idx="4518">
                  <c:v>28.625</c:v>
                </c:pt>
                <c:pt idx="4519">
                  <c:v>29</c:v>
                </c:pt>
                <c:pt idx="4520">
                  <c:v>29.324999999999999</c:v>
                </c:pt>
                <c:pt idx="4521">
                  <c:v>30.3</c:v>
                </c:pt>
                <c:pt idx="4522">
                  <c:v>31.5</c:v>
                </c:pt>
                <c:pt idx="4523">
                  <c:v>32.700000000000003</c:v>
                </c:pt>
                <c:pt idx="4524">
                  <c:v>33.825000000000003</c:v>
                </c:pt>
                <c:pt idx="4525">
                  <c:v>34.85</c:v>
                </c:pt>
                <c:pt idx="4526">
                  <c:v>35.924999999999997</c:v>
                </c:pt>
                <c:pt idx="4527">
                  <c:v>36.5</c:v>
                </c:pt>
                <c:pt idx="4528">
                  <c:v>36.9</c:v>
                </c:pt>
                <c:pt idx="4529">
                  <c:v>37.299999999999997</c:v>
                </c:pt>
                <c:pt idx="4530">
                  <c:v>36.424999999999997</c:v>
                </c:pt>
                <c:pt idx="4531">
                  <c:v>35.049999999999997</c:v>
                </c:pt>
                <c:pt idx="4532">
                  <c:v>33.725000000000001</c:v>
                </c:pt>
                <c:pt idx="4533">
                  <c:v>32.875</c:v>
                </c:pt>
                <c:pt idx="4534">
                  <c:v>32.25</c:v>
                </c:pt>
                <c:pt idx="4535">
                  <c:v>31.574999999999999</c:v>
                </c:pt>
                <c:pt idx="4536">
                  <c:v>30.875</c:v>
                </c:pt>
                <c:pt idx="4537">
                  <c:v>30.25</c:v>
                </c:pt>
                <c:pt idx="4538">
                  <c:v>29.574999999999999</c:v>
                </c:pt>
                <c:pt idx="4539">
                  <c:v>29.175000000000001</c:v>
                </c:pt>
                <c:pt idx="4540">
                  <c:v>28.8</c:v>
                </c:pt>
                <c:pt idx="4541">
                  <c:v>28.475000000000001</c:v>
                </c:pt>
                <c:pt idx="4542">
                  <c:v>28.7</c:v>
                </c:pt>
                <c:pt idx="4543">
                  <c:v>29.1</c:v>
                </c:pt>
                <c:pt idx="4544">
                  <c:v>29.5</c:v>
                </c:pt>
                <c:pt idx="4545">
                  <c:v>30.425000000000001</c:v>
                </c:pt>
                <c:pt idx="4546">
                  <c:v>31.6</c:v>
                </c:pt>
                <c:pt idx="4547">
                  <c:v>32.725000000000001</c:v>
                </c:pt>
                <c:pt idx="4548">
                  <c:v>33.825000000000003</c:v>
                </c:pt>
                <c:pt idx="4549">
                  <c:v>35</c:v>
                </c:pt>
                <c:pt idx="4550">
                  <c:v>36.125</c:v>
                </c:pt>
                <c:pt idx="4551">
                  <c:v>36.625</c:v>
                </c:pt>
                <c:pt idx="4552">
                  <c:v>36.85</c:v>
                </c:pt>
                <c:pt idx="4553">
                  <c:v>37.125</c:v>
                </c:pt>
                <c:pt idx="4554">
                  <c:v>36.075000000000003</c:v>
                </c:pt>
                <c:pt idx="4555">
                  <c:v>34.5</c:v>
                </c:pt>
                <c:pt idx="4556">
                  <c:v>32.975000000000001</c:v>
                </c:pt>
                <c:pt idx="4557">
                  <c:v>32.225000000000001</c:v>
                </c:pt>
                <c:pt idx="4558">
                  <c:v>31.65</c:v>
                </c:pt>
                <c:pt idx="4559">
                  <c:v>31.125</c:v>
                </c:pt>
                <c:pt idx="4560">
                  <c:v>30.85</c:v>
                </c:pt>
                <c:pt idx="4561">
                  <c:v>30.65</c:v>
                </c:pt>
                <c:pt idx="4562">
                  <c:v>30.45</c:v>
                </c:pt>
                <c:pt idx="4563">
                  <c:v>30.175000000000001</c:v>
                </c:pt>
                <c:pt idx="4564">
                  <c:v>29.8</c:v>
                </c:pt>
                <c:pt idx="4565">
                  <c:v>29.475000000000001</c:v>
                </c:pt>
                <c:pt idx="4566">
                  <c:v>29.475000000000001</c:v>
                </c:pt>
                <c:pt idx="4567">
                  <c:v>29.5</c:v>
                </c:pt>
                <c:pt idx="4568">
                  <c:v>29.574999999999999</c:v>
                </c:pt>
                <c:pt idx="4569">
                  <c:v>30.425000000000001</c:v>
                </c:pt>
                <c:pt idx="4570">
                  <c:v>31.45</c:v>
                </c:pt>
                <c:pt idx="4571">
                  <c:v>32.524999999999999</c:v>
                </c:pt>
                <c:pt idx="4572">
                  <c:v>33.325000000000003</c:v>
                </c:pt>
                <c:pt idx="4573">
                  <c:v>33.950000000000003</c:v>
                </c:pt>
                <c:pt idx="4574">
                  <c:v>34.625</c:v>
                </c:pt>
                <c:pt idx="4575">
                  <c:v>34.274999999999999</c:v>
                </c:pt>
                <c:pt idx="4576">
                  <c:v>33.65</c:v>
                </c:pt>
                <c:pt idx="4577">
                  <c:v>32.975000000000001</c:v>
                </c:pt>
                <c:pt idx="4578">
                  <c:v>32.125</c:v>
                </c:pt>
                <c:pt idx="4579">
                  <c:v>31.15</c:v>
                </c:pt>
                <c:pt idx="4580">
                  <c:v>30.225000000000001</c:v>
                </c:pt>
                <c:pt idx="4581">
                  <c:v>29.774999999999999</c:v>
                </c:pt>
                <c:pt idx="4582">
                  <c:v>29.55</c:v>
                </c:pt>
                <c:pt idx="4583">
                  <c:v>29.274999999999999</c:v>
                </c:pt>
                <c:pt idx="4584">
                  <c:v>28.975000000000001</c:v>
                </c:pt>
                <c:pt idx="4585">
                  <c:v>28.75</c:v>
                </c:pt>
                <c:pt idx="4586">
                  <c:v>28.475000000000001</c:v>
                </c:pt>
                <c:pt idx="4587">
                  <c:v>28.324999999999999</c:v>
                </c:pt>
                <c:pt idx="4588">
                  <c:v>28.15</c:v>
                </c:pt>
                <c:pt idx="4589">
                  <c:v>28.024999999999999</c:v>
                </c:pt>
                <c:pt idx="4590">
                  <c:v>28.15</c:v>
                </c:pt>
                <c:pt idx="4591">
                  <c:v>28.35</c:v>
                </c:pt>
                <c:pt idx="4592">
                  <c:v>28.55</c:v>
                </c:pt>
                <c:pt idx="4593">
                  <c:v>29.425000000000001</c:v>
                </c:pt>
                <c:pt idx="4594">
                  <c:v>30.6</c:v>
                </c:pt>
                <c:pt idx="4595">
                  <c:v>31.725000000000001</c:v>
                </c:pt>
                <c:pt idx="4596">
                  <c:v>32.524999999999999</c:v>
                </c:pt>
                <c:pt idx="4597">
                  <c:v>33.15</c:v>
                </c:pt>
                <c:pt idx="4598">
                  <c:v>33.825000000000003</c:v>
                </c:pt>
                <c:pt idx="4599">
                  <c:v>33.625</c:v>
                </c:pt>
                <c:pt idx="4600">
                  <c:v>33.200000000000003</c:v>
                </c:pt>
                <c:pt idx="4601">
                  <c:v>32.725000000000001</c:v>
                </c:pt>
                <c:pt idx="4602">
                  <c:v>31.85</c:v>
                </c:pt>
                <c:pt idx="4603">
                  <c:v>30.85</c:v>
                </c:pt>
                <c:pt idx="4604">
                  <c:v>29.85</c:v>
                </c:pt>
                <c:pt idx="4605">
                  <c:v>29.375</c:v>
                </c:pt>
                <c:pt idx="4606">
                  <c:v>29.074999999999999</c:v>
                </c:pt>
                <c:pt idx="4607">
                  <c:v>28.774999999999999</c:v>
                </c:pt>
                <c:pt idx="4608">
                  <c:v>28.175000000000001</c:v>
                </c:pt>
                <c:pt idx="4609">
                  <c:v>27.55</c:v>
                </c:pt>
                <c:pt idx="4610">
                  <c:v>26.875</c:v>
                </c:pt>
                <c:pt idx="4611">
                  <c:v>26.625</c:v>
                </c:pt>
                <c:pt idx="4612">
                  <c:v>26.524999999999999</c:v>
                </c:pt>
                <c:pt idx="4613">
                  <c:v>26.425000000000001</c:v>
                </c:pt>
                <c:pt idx="4614">
                  <c:v>26.625</c:v>
                </c:pt>
                <c:pt idx="4615">
                  <c:v>26.85</c:v>
                </c:pt>
                <c:pt idx="4616">
                  <c:v>27.125</c:v>
                </c:pt>
                <c:pt idx="4617">
                  <c:v>27.95</c:v>
                </c:pt>
                <c:pt idx="4618">
                  <c:v>28.95</c:v>
                </c:pt>
                <c:pt idx="4619">
                  <c:v>29.95</c:v>
                </c:pt>
                <c:pt idx="4620">
                  <c:v>30.875</c:v>
                </c:pt>
                <c:pt idx="4621">
                  <c:v>31.7</c:v>
                </c:pt>
                <c:pt idx="4622">
                  <c:v>32.575000000000003</c:v>
                </c:pt>
                <c:pt idx="4623">
                  <c:v>32.125</c:v>
                </c:pt>
                <c:pt idx="4624">
                  <c:v>31.15</c:v>
                </c:pt>
                <c:pt idx="4625">
                  <c:v>30.225000000000001</c:v>
                </c:pt>
                <c:pt idx="4626">
                  <c:v>29.774999999999999</c:v>
                </c:pt>
                <c:pt idx="4627">
                  <c:v>29.55</c:v>
                </c:pt>
                <c:pt idx="4628">
                  <c:v>29.274999999999999</c:v>
                </c:pt>
                <c:pt idx="4629">
                  <c:v>29.05</c:v>
                </c:pt>
                <c:pt idx="4630">
                  <c:v>28.85</c:v>
                </c:pt>
                <c:pt idx="4631">
                  <c:v>28.65</c:v>
                </c:pt>
                <c:pt idx="4632">
                  <c:v>27.925000000000001</c:v>
                </c:pt>
                <c:pt idx="4633">
                  <c:v>27.1</c:v>
                </c:pt>
                <c:pt idx="4634">
                  <c:v>26.225000000000001</c:v>
                </c:pt>
                <c:pt idx="4635">
                  <c:v>26.074999999999999</c:v>
                </c:pt>
                <c:pt idx="4636">
                  <c:v>26.1</c:v>
                </c:pt>
                <c:pt idx="4637">
                  <c:v>26.175000000000001</c:v>
                </c:pt>
                <c:pt idx="4638">
                  <c:v>26.5</c:v>
                </c:pt>
                <c:pt idx="4639">
                  <c:v>26.9</c:v>
                </c:pt>
                <c:pt idx="4640">
                  <c:v>27.3</c:v>
                </c:pt>
                <c:pt idx="4641">
                  <c:v>28.15</c:v>
                </c:pt>
                <c:pt idx="4642">
                  <c:v>29.15</c:v>
                </c:pt>
                <c:pt idx="4643">
                  <c:v>30.15</c:v>
                </c:pt>
                <c:pt idx="4644">
                  <c:v>31.15</c:v>
                </c:pt>
                <c:pt idx="4645">
                  <c:v>32.15</c:v>
                </c:pt>
                <c:pt idx="4646">
                  <c:v>33.15</c:v>
                </c:pt>
                <c:pt idx="4647">
                  <c:v>33.625</c:v>
                </c:pt>
                <c:pt idx="4648">
                  <c:v>34</c:v>
                </c:pt>
                <c:pt idx="4649">
                  <c:v>34.325000000000003</c:v>
                </c:pt>
                <c:pt idx="4650">
                  <c:v>33.799999999999997</c:v>
                </c:pt>
                <c:pt idx="4651">
                  <c:v>33</c:v>
                </c:pt>
                <c:pt idx="4652">
                  <c:v>32.200000000000003</c:v>
                </c:pt>
                <c:pt idx="4653">
                  <c:v>30.65</c:v>
                </c:pt>
                <c:pt idx="4654">
                  <c:v>28.774999999999999</c:v>
                </c:pt>
                <c:pt idx="4655">
                  <c:v>26.95</c:v>
                </c:pt>
                <c:pt idx="4656">
                  <c:v>26.95</c:v>
                </c:pt>
                <c:pt idx="4657">
                  <c:v>27.625</c:v>
                </c:pt>
                <c:pt idx="4658">
                  <c:v>28.25</c:v>
                </c:pt>
                <c:pt idx="4659">
                  <c:v>27.574999999999999</c:v>
                </c:pt>
                <c:pt idx="4660">
                  <c:v>26.55</c:v>
                </c:pt>
                <c:pt idx="4661">
                  <c:v>25.475000000000001</c:v>
                </c:pt>
                <c:pt idx="4662">
                  <c:v>25.574999999999999</c:v>
                </c:pt>
                <c:pt idx="4663">
                  <c:v>26</c:v>
                </c:pt>
                <c:pt idx="4664">
                  <c:v>26.475000000000001</c:v>
                </c:pt>
                <c:pt idx="4665">
                  <c:v>27.425000000000001</c:v>
                </c:pt>
                <c:pt idx="4666">
                  <c:v>28.45</c:v>
                </c:pt>
                <c:pt idx="4667">
                  <c:v>29.524999999999999</c:v>
                </c:pt>
                <c:pt idx="4668">
                  <c:v>30.324999999999999</c:v>
                </c:pt>
                <c:pt idx="4669">
                  <c:v>31.1</c:v>
                </c:pt>
                <c:pt idx="4670">
                  <c:v>31.824999999999999</c:v>
                </c:pt>
                <c:pt idx="4671">
                  <c:v>31.55</c:v>
                </c:pt>
                <c:pt idx="4672">
                  <c:v>30.95</c:v>
                </c:pt>
                <c:pt idx="4673">
                  <c:v>30.35</c:v>
                </c:pt>
                <c:pt idx="4674">
                  <c:v>29.975000000000001</c:v>
                </c:pt>
                <c:pt idx="4675">
                  <c:v>29.6</c:v>
                </c:pt>
                <c:pt idx="4676">
                  <c:v>29.274999999999999</c:v>
                </c:pt>
                <c:pt idx="4677">
                  <c:v>28.824999999999999</c:v>
                </c:pt>
                <c:pt idx="4678">
                  <c:v>28.4</c:v>
                </c:pt>
                <c:pt idx="4679">
                  <c:v>27.925000000000001</c:v>
                </c:pt>
                <c:pt idx="4680">
                  <c:v>27.574999999999999</c:v>
                </c:pt>
                <c:pt idx="4681">
                  <c:v>27.35</c:v>
                </c:pt>
                <c:pt idx="4682">
                  <c:v>27.074999999999999</c:v>
                </c:pt>
                <c:pt idx="4683">
                  <c:v>26.85</c:v>
                </c:pt>
                <c:pt idx="4684">
                  <c:v>26.65</c:v>
                </c:pt>
                <c:pt idx="4685">
                  <c:v>26.45</c:v>
                </c:pt>
                <c:pt idx="4686">
                  <c:v>26.625</c:v>
                </c:pt>
                <c:pt idx="4687">
                  <c:v>27</c:v>
                </c:pt>
                <c:pt idx="4688">
                  <c:v>27.324999999999999</c:v>
                </c:pt>
                <c:pt idx="4689">
                  <c:v>28.074999999999999</c:v>
                </c:pt>
                <c:pt idx="4690">
                  <c:v>28.975000000000001</c:v>
                </c:pt>
                <c:pt idx="4691">
                  <c:v>29.875</c:v>
                </c:pt>
                <c:pt idx="4692">
                  <c:v>30.774999999999999</c:v>
                </c:pt>
                <c:pt idx="4693">
                  <c:v>31.675000000000001</c:v>
                </c:pt>
                <c:pt idx="4694">
                  <c:v>32.575000000000003</c:v>
                </c:pt>
                <c:pt idx="4695">
                  <c:v>32.725000000000001</c:v>
                </c:pt>
                <c:pt idx="4696">
                  <c:v>32.549999999999997</c:v>
                </c:pt>
                <c:pt idx="4697">
                  <c:v>32.424999999999997</c:v>
                </c:pt>
                <c:pt idx="4698">
                  <c:v>31.8</c:v>
                </c:pt>
                <c:pt idx="4699">
                  <c:v>31</c:v>
                </c:pt>
                <c:pt idx="4700">
                  <c:v>30.2</c:v>
                </c:pt>
                <c:pt idx="4701">
                  <c:v>29.475000000000001</c:v>
                </c:pt>
                <c:pt idx="4702">
                  <c:v>28.85</c:v>
                </c:pt>
                <c:pt idx="4703">
                  <c:v>28.175000000000001</c:v>
                </c:pt>
                <c:pt idx="4704">
                  <c:v>27.774999999999999</c:v>
                </c:pt>
                <c:pt idx="4705">
                  <c:v>27.4</c:v>
                </c:pt>
                <c:pt idx="4706">
                  <c:v>27.074999999999999</c:v>
                </c:pt>
                <c:pt idx="4707">
                  <c:v>26.925000000000001</c:v>
                </c:pt>
                <c:pt idx="4708">
                  <c:v>26.75</c:v>
                </c:pt>
                <c:pt idx="4709">
                  <c:v>26.625</c:v>
                </c:pt>
                <c:pt idx="4710">
                  <c:v>26.824999999999999</c:v>
                </c:pt>
                <c:pt idx="4711">
                  <c:v>27.05</c:v>
                </c:pt>
                <c:pt idx="4712">
                  <c:v>27.324999999999999</c:v>
                </c:pt>
                <c:pt idx="4713">
                  <c:v>28.074999999999999</c:v>
                </c:pt>
                <c:pt idx="4714">
                  <c:v>28.9</c:v>
                </c:pt>
                <c:pt idx="4715">
                  <c:v>29.774999999999999</c:v>
                </c:pt>
                <c:pt idx="4716">
                  <c:v>30.3</c:v>
                </c:pt>
                <c:pt idx="4717">
                  <c:v>30.7</c:v>
                </c:pt>
                <c:pt idx="4718">
                  <c:v>31.1</c:v>
                </c:pt>
                <c:pt idx="4719">
                  <c:v>31.35</c:v>
                </c:pt>
                <c:pt idx="4720">
                  <c:v>31.55</c:v>
                </c:pt>
                <c:pt idx="4721">
                  <c:v>31.75</c:v>
                </c:pt>
                <c:pt idx="4722">
                  <c:v>31.2</c:v>
                </c:pt>
                <c:pt idx="4723">
                  <c:v>30.4</c:v>
                </c:pt>
                <c:pt idx="4724">
                  <c:v>29.524999999999999</c:v>
                </c:pt>
                <c:pt idx="4725">
                  <c:v>28.925000000000001</c:v>
                </c:pt>
                <c:pt idx="4726">
                  <c:v>28.35</c:v>
                </c:pt>
                <c:pt idx="4727">
                  <c:v>27.824999999999999</c:v>
                </c:pt>
                <c:pt idx="4728">
                  <c:v>27.4</c:v>
                </c:pt>
                <c:pt idx="4729">
                  <c:v>27.074999999999999</c:v>
                </c:pt>
                <c:pt idx="4730">
                  <c:v>26.7</c:v>
                </c:pt>
                <c:pt idx="4731">
                  <c:v>26.524999999999999</c:v>
                </c:pt>
                <c:pt idx="4732">
                  <c:v>26.5</c:v>
                </c:pt>
                <c:pt idx="4733">
                  <c:v>26.425000000000001</c:v>
                </c:pt>
                <c:pt idx="4734">
                  <c:v>27.074999999999999</c:v>
                </c:pt>
                <c:pt idx="4735">
                  <c:v>27.9</c:v>
                </c:pt>
                <c:pt idx="4736">
                  <c:v>28.774999999999999</c:v>
                </c:pt>
                <c:pt idx="4737">
                  <c:v>29.675000000000001</c:v>
                </c:pt>
                <c:pt idx="4738">
                  <c:v>30.5</c:v>
                </c:pt>
                <c:pt idx="4739">
                  <c:v>31.375</c:v>
                </c:pt>
                <c:pt idx="4740">
                  <c:v>31.9</c:v>
                </c:pt>
                <c:pt idx="4741">
                  <c:v>32.299999999999997</c:v>
                </c:pt>
                <c:pt idx="4742">
                  <c:v>32.700000000000003</c:v>
                </c:pt>
                <c:pt idx="4743">
                  <c:v>32.799999999999997</c:v>
                </c:pt>
                <c:pt idx="4744">
                  <c:v>32.799999999999997</c:v>
                </c:pt>
                <c:pt idx="4745">
                  <c:v>32.799999999999997</c:v>
                </c:pt>
                <c:pt idx="4746">
                  <c:v>32.125</c:v>
                </c:pt>
                <c:pt idx="4747">
                  <c:v>31.15</c:v>
                </c:pt>
                <c:pt idx="4748">
                  <c:v>30.225000000000001</c:v>
                </c:pt>
                <c:pt idx="4749">
                  <c:v>29.625</c:v>
                </c:pt>
                <c:pt idx="4750">
                  <c:v>29.05</c:v>
                </c:pt>
                <c:pt idx="4751">
                  <c:v>28.524999999999999</c:v>
                </c:pt>
                <c:pt idx="4752">
                  <c:v>28.024999999999999</c:v>
                </c:pt>
                <c:pt idx="4753">
                  <c:v>27.6</c:v>
                </c:pt>
                <c:pt idx="4754">
                  <c:v>27.125</c:v>
                </c:pt>
                <c:pt idx="4755">
                  <c:v>27.074999999999999</c:v>
                </c:pt>
                <c:pt idx="4756">
                  <c:v>27.175000000000001</c:v>
                </c:pt>
                <c:pt idx="4757">
                  <c:v>27.274999999999999</c:v>
                </c:pt>
                <c:pt idx="4758">
                  <c:v>27.375</c:v>
                </c:pt>
                <c:pt idx="4759">
                  <c:v>27.475000000000001</c:v>
                </c:pt>
                <c:pt idx="4760">
                  <c:v>27.574999999999999</c:v>
                </c:pt>
                <c:pt idx="4761">
                  <c:v>28.574999999999999</c:v>
                </c:pt>
                <c:pt idx="4762">
                  <c:v>29.8</c:v>
                </c:pt>
                <c:pt idx="4763">
                  <c:v>31.074999999999999</c:v>
                </c:pt>
                <c:pt idx="4764">
                  <c:v>31.774999999999999</c:v>
                </c:pt>
                <c:pt idx="4765">
                  <c:v>32.200000000000003</c:v>
                </c:pt>
                <c:pt idx="4766">
                  <c:v>32.674999999999997</c:v>
                </c:pt>
                <c:pt idx="4767">
                  <c:v>32.799999999999997</c:v>
                </c:pt>
                <c:pt idx="4768">
                  <c:v>32.799999999999997</c:v>
                </c:pt>
                <c:pt idx="4769">
                  <c:v>32.799999999999997</c:v>
                </c:pt>
                <c:pt idx="4770">
                  <c:v>32.35</c:v>
                </c:pt>
                <c:pt idx="4771">
                  <c:v>31.75</c:v>
                </c:pt>
                <c:pt idx="4772">
                  <c:v>31.15</c:v>
                </c:pt>
                <c:pt idx="4773">
                  <c:v>30.4</c:v>
                </c:pt>
                <c:pt idx="4774">
                  <c:v>29.6</c:v>
                </c:pt>
                <c:pt idx="4775">
                  <c:v>28.8</c:v>
                </c:pt>
                <c:pt idx="4776">
                  <c:v>28.3</c:v>
                </c:pt>
                <c:pt idx="4777">
                  <c:v>27.9</c:v>
                </c:pt>
                <c:pt idx="4778">
                  <c:v>27.5</c:v>
                </c:pt>
                <c:pt idx="4779">
                  <c:v>27.324999999999999</c:v>
                </c:pt>
                <c:pt idx="4780">
                  <c:v>27.3</c:v>
                </c:pt>
                <c:pt idx="4781">
                  <c:v>27.225000000000001</c:v>
                </c:pt>
                <c:pt idx="4782">
                  <c:v>27.425000000000001</c:v>
                </c:pt>
                <c:pt idx="4783">
                  <c:v>27.8</c:v>
                </c:pt>
                <c:pt idx="4784">
                  <c:v>28.125</c:v>
                </c:pt>
                <c:pt idx="4785">
                  <c:v>29.1</c:v>
                </c:pt>
                <c:pt idx="4786">
                  <c:v>30.3</c:v>
                </c:pt>
                <c:pt idx="4787">
                  <c:v>31.5</c:v>
                </c:pt>
                <c:pt idx="4788">
                  <c:v>32.475000000000001</c:v>
                </c:pt>
                <c:pt idx="4789">
                  <c:v>33.299999999999997</c:v>
                </c:pt>
                <c:pt idx="4790">
                  <c:v>34.174999999999997</c:v>
                </c:pt>
                <c:pt idx="4791">
                  <c:v>34.625</c:v>
                </c:pt>
                <c:pt idx="4792">
                  <c:v>34.85</c:v>
                </c:pt>
                <c:pt idx="4793">
                  <c:v>35.125</c:v>
                </c:pt>
                <c:pt idx="4794">
                  <c:v>34.075000000000003</c:v>
                </c:pt>
                <c:pt idx="4795">
                  <c:v>32.65</c:v>
                </c:pt>
                <c:pt idx="4796">
                  <c:v>31.175000000000001</c:v>
                </c:pt>
                <c:pt idx="4797">
                  <c:v>30.35</c:v>
                </c:pt>
                <c:pt idx="4798">
                  <c:v>29.75</c:v>
                </c:pt>
                <c:pt idx="4799">
                  <c:v>29.15</c:v>
                </c:pt>
                <c:pt idx="4800">
                  <c:v>28.85</c:v>
                </c:pt>
                <c:pt idx="4801">
                  <c:v>28.65</c:v>
                </c:pt>
                <c:pt idx="4802">
                  <c:v>28.45</c:v>
                </c:pt>
                <c:pt idx="4803">
                  <c:v>28.324999999999999</c:v>
                </c:pt>
                <c:pt idx="4804">
                  <c:v>28.15</c:v>
                </c:pt>
                <c:pt idx="4805">
                  <c:v>28.024999999999999</c:v>
                </c:pt>
                <c:pt idx="4806">
                  <c:v>28.225000000000001</c:v>
                </c:pt>
                <c:pt idx="4807">
                  <c:v>28.6</c:v>
                </c:pt>
                <c:pt idx="4808">
                  <c:v>28.925000000000001</c:v>
                </c:pt>
                <c:pt idx="4809">
                  <c:v>29.524999999999999</c:v>
                </c:pt>
                <c:pt idx="4810">
                  <c:v>30.3</c:v>
                </c:pt>
                <c:pt idx="4811">
                  <c:v>31.024999999999999</c:v>
                </c:pt>
                <c:pt idx="4812">
                  <c:v>31.725000000000001</c:v>
                </c:pt>
                <c:pt idx="4813">
                  <c:v>32.5</c:v>
                </c:pt>
                <c:pt idx="4814">
                  <c:v>33.225000000000001</c:v>
                </c:pt>
                <c:pt idx="4815">
                  <c:v>33.625</c:v>
                </c:pt>
                <c:pt idx="4816">
                  <c:v>34</c:v>
                </c:pt>
                <c:pt idx="4817">
                  <c:v>34.325000000000003</c:v>
                </c:pt>
                <c:pt idx="4818">
                  <c:v>33.274999999999999</c:v>
                </c:pt>
                <c:pt idx="4819">
                  <c:v>31.85</c:v>
                </c:pt>
                <c:pt idx="4820">
                  <c:v>30.375</c:v>
                </c:pt>
                <c:pt idx="4821">
                  <c:v>29.625</c:v>
                </c:pt>
                <c:pt idx="4822">
                  <c:v>29.2</c:v>
                </c:pt>
                <c:pt idx="4823">
                  <c:v>28.725000000000001</c:v>
                </c:pt>
                <c:pt idx="4824">
                  <c:v>28.524999999999999</c:v>
                </c:pt>
                <c:pt idx="4825">
                  <c:v>28.5</c:v>
                </c:pt>
                <c:pt idx="4826">
                  <c:v>28.425000000000001</c:v>
                </c:pt>
                <c:pt idx="4827">
                  <c:v>28.324999999999999</c:v>
                </c:pt>
                <c:pt idx="4828">
                  <c:v>28.15</c:v>
                </c:pt>
                <c:pt idx="4829">
                  <c:v>28.024999999999999</c:v>
                </c:pt>
                <c:pt idx="4830">
                  <c:v>28.074999999999999</c:v>
                </c:pt>
                <c:pt idx="4831">
                  <c:v>28.25</c:v>
                </c:pt>
                <c:pt idx="4832">
                  <c:v>28.375</c:v>
                </c:pt>
                <c:pt idx="4833">
                  <c:v>29</c:v>
                </c:pt>
                <c:pt idx="4834">
                  <c:v>29.875</c:v>
                </c:pt>
                <c:pt idx="4835">
                  <c:v>30.7</c:v>
                </c:pt>
                <c:pt idx="4836">
                  <c:v>31.5</c:v>
                </c:pt>
                <c:pt idx="4837">
                  <c:v>32.375</c:v>
                </c:pt>
                <c:pt idx="4838">
                  <c:v>33.200000000000003</c:v>
                </c:pt>
                <c:pt idx="4839">
                  <c:v>32.875</c:v>
                </c:pt>
                <c:pt idx="4840">
                  <c:v>32.174999999999997</c:v>
                </c:pt>
                <c:pt idx="4841">
                  <c:v>31.475000000000001</c:v>
                </c:pt>
                <c:pt idx="4842">
                  <c:v>30.774999999999999</c:v>
                </c:pt>
                <c:pt idx="4843">
                  <c:v>30.074999999999999</c:v>
                </c:pt>
                <c:pt idx="4844">
                  <c:v>29.375</c:v>
                </c:pt>
                <c:pt idx="4845">
                  <c:v>28.75</c:v>
                </c:pt>
                <c:pt idx="4846">
                  <c:v>28.15</c:v>
                </c:pt>
                <c:pt idx="4847">
                  <c:v>27.55</c:v>
                </c:pt>
                <c:pt idx="4848">
                  <c:v>27.4</c:v>
                </c:pt>
                <c:pt idx="4849">
                  <c:v>27.324999999999999</c:v>
                </c:pt>
                <c:pt idx="4850">
                  <c:v>27.3</c:v>
                </c:pt>
                <c:pt idx="4851">
                  <c:v>27.3</c:v>
                </c:pt>
                <c:pt idx="4852">
                  <c:v>27.225000000000001</c:v>
                </c:pt>
                <c:pt idx="4853">
                  <c:v>27.2</c:v>
                </c:pt>
                <c:pt idx="4854">
                  <c:v>27.425000000000001</c:v>
                </c:pt>
                <c:pt idx="4855">
                  <c:v>27.65</c:v>
                </c:pt>
                <c:pt idx="4856">
                  <c:v>27.925000000000001</c:v>
                </c:pt>
                <c:pt idx="4857">
                  <c:v>28.975000000000001</c:v>
                </c:pt>
                <c:pt idx="4858">
                  <c:v>30.35</c:v>
                </c:pt>
                <c:pt idx="4859">
                  <c:v>31.675000000000001</c:v>
                </c:pt>
                <c:pt idx="4860">
                  <c:v>32.6</c:v>
                </c:pt>
                <c:pt idx="4861">
                  <c:v>33.4</c:v>
                </c:pt>
                <c:pt idx="4862">
                  <c:v>34.200000000000003</c:v>
                </c:pt>
                <c:pt idx="4863">
                  <c:v>33.200000000000003</c:v>
                </c:pt>
                <c:pt idx="4864">
                  <c:v>31.6</c:v>
                </c:pt>
                <c:pt idx="4865">
                  <c:v>30</c:v>
                </c:pt>
                <c:pt idx="4866">
                  <c:v>29</c:v>
                </c:pt>
                <c:pt idx="4867">
                  <c:v>28.2</c:v>
                </c:pt>
                <c:pt idx="4868">
                  <c:v>27.4</c:v>
                </c:pt>
                <c:pt idx="4869">
                  <c:v>27.274999999999999</c:v>
                </c:pt>
                <c:pt idx="4870">
                  <c:v>27.45</c:v>
                </c:pt>
                <c:pt idx="4871">
                  <c:v>27.574999999999999</c:v>
                </c:pt>
                <c:pt idx="4872">
                  <c:v>27.524999999999999</c:v>
                </c:pt>
                <c:pt idx="4873">
                  <c:v>27.425000000000001</c:v>
                </c:pt>
                <c:pt idx="4874">
                  <c:v>27.324999999999999</c:v>
                </c:pt>
                <c:pt idx="4875">
                  <c:v>27.15</c:v>
                </c:pt>
                <c:pt idx="4876">
                  <c:v>26.95</c:v>
                </c:pt>
                <c:pt idx="4877">
                  <c:v>26.75</c:v>
                </c:pt>
                <c:pt idx="4878">
                  <c:v>26.925000000000001</c:v>
                </c:pt>
                <c:pt idx="4879">
                  <c:v>27.15</c:v>
                </c:pt>
                <c:pt idx="4880">
                  <c:v>27.35</c:v>
                </c:pt>
                <c:pt idx="4881">
                  <c:v>27.7</c:v>
                </c:pt>
                <c:pt idx="4882">
                  <c:v>28.1</c:v>
                </c:pt>
                <c:pt idx="4883">
                  <c:v>28.5</c:v>
                </c:pt>
                <c:pt idx="4884">
                  <c:v>28.375</c:v>
                </c:pt>
                <c:pt idx="4885">
                  <c:v>28</c:v>
                </c:pt>
                <c:pt idx="4886">
                  <c:v>27.675000000000001</c:v>
                </c:pt>
                <c:pt idx="4887">
                  <c:v>27.524999999999999</c:v>
                </c:pt>
                <c:pt idx="4888">
                  <c:v>27.5</c:v>
                </c:pt>
                <c:pt idx="4889">
                  <c:v>27.425000000000001</c:v>
                </c:pt>
                <c:pt idx="4890">
                  <c:v>26.95</c:v>
                </c:pt>
                <c:pt idx="4891">
                  <c:v>26.35</c:v>
                </c:pt>
                <c:pt idx="4892">
                  <c:v>25.75</c:v>
                </c:pt>
                <c:pt idx="4893">
                  <c:v>25.675000000000001</c:v>
                </c:pt>
                <c:pt idx="4894">
                  <c:v>25.85</c:v>
                </c:pt>
                <c:pt idx="4895">
                  <c:v>25.975000000000001</c:v>
                </c:pt>
                <c:pt idx="4896">
                  <c:v>25.925000000000001</c:v>
                </c:pt>
                <c:pt idx="4897">
                  <c:v>25.9</c:v>
                </c:pt>
                <c:pt idx="4898">
                  <c:v>25.824999999999999</c:v>
                </c:pt>
                <c:pt idx="4899">
                  <c:v>25.574999999999999</c:v>
                </c:pt>
                <c:pt idx="4900">
                  <c:v>25.35</c:v>
                </c:pt>
                <c:pt idx="4901">
                  <c:v>25.074999999999999</c:v>
                </c:pt>
                <c:pt idx="4902">
                  <c:v>25.225000000000001</c:v>
                </c:pt>
                <c:pt idx="4903">
                  <c:v>25.45</c:v>
                </c:pt>
                <c:pt idx="4904">
                  <c:v>25.725000000000001</c:v>
                </c:pt>
                <c:pt idx="4905">
                  <c:v>25.95</c:v>
                </c:pt>
                <c:pt idx="4906">
                  <c:v>26.15</c:v>
                </c:pt>
                <c:pt idx="4907">
                  <c:v>26.35</c:v>
                </c:pt>
                <c:pt idx="4908">
                  <c:v>26.324999999999999</c:v>
                </c:pt>
                <c:pt idx="4909">
                  <c:v>26.15</c:v>
                </c:pt>
                <c:pt idx="4910">
                  <c:v>26.024999999999999</c:v>
                </c:pt>
                <c:pt idx="4911">
                  <c:v>25.925000000000001</c:v>
                </c:pt>
                <c:pt idx="4912">
                  <c:v>25.75</c:v>
                </c:pt>
                <c:pt idx="4913">
                  <c:v>25.625</c:v>
                </c:pt>
                <c:pt idx="4914">
                  <c:v>25.675000000000001</c:v>
                </c:pt>
                <c:pt idx="4915">
                  <c:v>25.7</c:v>
                </c:pt>
                <c:pt idx="4916">
                  <c:v>25.774999999999999</c:v>
                </c:pt>
                <c:pt idx="4917">
                  <c:v>25.8</c:v>
                </c:pt>
                <c:pt idx="4918">
                  <c:v>25.8</c:v>
                </c:pt>
                <c:pt idx="4919">
                  <c:v>25.8</c:v>
                </c:pt>
                <c:pt idx="4920">
                  <c:v>25.725000000000001</c:v>
                </c:pt>
                <c:pt idx="4921">
                  <c:v>25.7</c:v>
                </c:pt>
                <c:pt idx="4922">
                  <c:v>25.625</c:v>
                </c:pt>
                <c:pt idx="4923">
                  <c:v>25.6</c:v>
                </c:pt>
                <c:pt idx="4924">
                  <c:v>25.6</c:v>
                </c:pt>
                <c:pt idx="4925">
                  <c:v>25.6</c:v>
                </c:pt>
                <c:pt idx="4926">
                  <c:v>25.675000000000001</c:v>
                </c:pt>
                <c:pt idx="4927">
                  <c:v>25.774999999999999</c:v>
                </c:pt>
                <c:pt idx="4928">
                  <c:v>25.8</c:v>
                </c:pt>
                <c:pt idx="4929">
                  <c:v>25.95</c:v>
                </c:pt>
                <c:pt idx="4930">
                  <c:v>26.074999999999999</c:v>
                </c:pt>
                <c:pt idx="4931">
                  <c:v>26.175000000000001</c:v>
                </c:pt>
                <c:pt idx="4932">
                  <c:v>26.274999999999999</c:v>
                </c:pt>
                <c:pt idx="4933">
                  <c:v>26.45</c:v>
                </c:pt>
                <c:pt idx="4934">
                  <c:v>26.574999999999999</c:v>
                </c:pt>
                <c:pt idx="4935">
                  <c:v>26.975000000000001</c:v>
                </c:pt>
                <c:pt idx="4936">
                  <c:v>27.55</c:v>
                </c:pt>
                <c:pt idx="4937">
                  <c:v>28.074999999999999</c:v>
                </c:pt>
                <c:pt idx="4938">
                  <c:v>28.2</c:v>
                </c:pt>
                <c:pt idx="4939">
                  <c:v>28.2</c:v>
                </c:pt>
                <c:pt idx="4940">
                  <c:v>28.2</c:v>
                </c:pt>
                <c:pt idx="4941">
                  <c:v>27.975000000000001</c:v>
                </c:pt>
                <c:pt idx="4942">
                  <c:v>27.75</c:v>
                </c:pt>
                <c:pt idx="4943">
                  <c:v>27.475000000000001</c:v>
                </c:pt>
                <c:pt idx="4944">
                  <c:v>27.175000000000001</c:v>
                </c:pt>
                <c:pt idx="4945">
                  <c:v>26.95</c:v>
                </c:pt>
                <c:pt idx="4946">
                  <c:v>26.675000000000001</c:v>
                </c:pt>
                <c:pt idx="4947">
                  <c:v>26.6</c:v>
                </c:pt>
                <c:pt idx="4948">
                  <c:v>26.524999999999999</c:v>
                </c:pt>
                <c:pt idx="4949">
                  <c:v>26.5</c:v>
                </c:pt>
                <c:pt idx="4950">
                  <c:v>26.5</c:v>
                </c:pt>
                <c:pt idx="4951">
                  <c:v>26.425000000000001</c:v>
                </c:pt>
                <c:pt idx="4952">
                  <c:v>26.4</c:v>
                </c:pt>
                <c:pt idx="4953">
                  <c:v>26.475000000000001</c:v>
                </c:pt>
                <c:pt idx="4954">
                  <c:v>26.65</c:v>
                </c:pt>
                <c:pt idx="4955">
                  <c:v>26.774999999999999</c:v>
                </c:pt>
                <c:pt idx="4956">
                  <c:v>27.175000000000001</c:v>
                </c:pt>
                <c:pt idx="4957">
                  <c:v>27.6</c:v>
                </c:pt>
                <c:pt idx="4958">
                  <c:v>28.074999999999999</c:v>
                </c:pt>
                <c:pt idx="4959">
                  <c:v>28.65</c:v>
                </c:pt>
                <c:pt idx="4960">
                  <c:v>29.25</c:v>
                </c:pt>
                <c:pt idx="4961">
                  <c:v>29.85</c:v>
                </c:pt>
                <c:pt idx="4962">
                  <c:v>29.625</c:v>
                </c:pt>
                <c:pt idx="4963">
                  <c:v>29.05</c:v>
                </c:pt>
                <c:pt idx="4964">
                  <c:v>28.524999999999999</c:v>
                </c:pt>
                <c:pt idx="4965">
                  <c:v>28.1</c:v>
                </c:pt>
                <c:pt idx="4966">
                  <c:v>27.7</c:v>
                </c:pt>
                <c:pt idx="4967">
                  <c:v>27.3</c:v>
                </c:pt>
                <c:pt idx="4968">
                  <c:v>26.975000000000001</c:v>
                </c:pt>
                <c:pt idx="4969">
                  <c:v>26.75</c:v>
                </c:pt>
                <c:pt idx="4970">
                  <c:v>26.475000000000001</c:v>
                </c:pt>
                <c:pt idx="4971">
                  <c:v>26.4</c:v>
                </c:pt>
                <c:pt idx="4972">
                  <c:v>26.475000000000001</c:v>
                </c:pt>
                <c:pt idx="4973">
                  <c:v>26.5</c:v>
                </c:pt>
                <c:pt idx="4974">
                  <c:v>26.725000000000001</c:v>
                </c:pt>
                <c:pt idx="4975">
                  <c:v>26.95</c:v>
                </c:pt>
                <c:pt idx="4976">
                  <c:v>27.225000000000001</c:v>
                </c:pt>
                <c:pt idx="4977">
                  <c:v>27.675000000000001</c:v>
                </c:pt>
                <c:pt idx="4978">
                  <c:v>28.175000000000001</c:v>
                </c:pt>
                <c:pt idx="4979">
                  <c:v>28.675000000000001</c:v>
                </c:pt>
                <c:pt idx="4980">
                  <c:v>29.25</c:v>
                </c:pt>
                <c:pt idx="4981">
                  <c:v>29.85</c:v>
                </c:pt>
                <c:pt idx="4982">
                  <c:v>30.45</c:v>
                </c:pt>
                <c:pt idx="4983">
                  <c:v>30.975000000000001</c:v>
                </c:pt>
                <c:pt idx="4984">
                  <c:v>31.4</c:v>
                </c:pt>
                <c:pt idx="4985">
                  <c:v>31.875</c:v>
                </c:pt>
                <c:pt idx="4986">
                  <c:v>31.324999999999999</c:v>
                </c:pt>
                <c:pt idx="4987">
                  <c:v>30.5</c:v>
                </c:pt>
                <c:pt idx="4988">
                  <c:v>29.625</c:v>
                </c:pt>
                <c:pt idx="4989">
                  <c:v>29.175000000000001</c:v>
                </c:pt>
                <c:pt idx="4990">
                  <c:v>28.8</c:v>
                </c:pt>
                <c:pt idx="4991">
                  <c:v>28.475000000000001</c:v>
                </c:pt>
                <c:pt idx="4992">
                  <c:v>28.1</c:v>
                </c:pt>
                <c:pt idx="4993">
                  <c:v>27.7</c:v>
                </c:pt>
                <c:pt idx="4994">
                  <c:v>27.3</c:v>
                </c:pt>
                <c:pt idx="4995">
                  <c:v>27.125</c:v>
                </c:pt>
                <c:pt idx="4996">
                  <c:v>27.1</c:v>
                </c:pt>
                <c:pt idx="4997">
                  <c:v>27.024999999999999</c:v>
                </c:pt>
                <c:pt idx="4998">
                  <c:v>27.225000000000001</c:v>
                </c:pt>
                <c:pt idx="4999">
                  <c:v>27.6</c:v>
                </c:pt>
                <c:pt idx="5000">
                  <c:v>27.925000000000001</c:v>
                </c:pt>
                <c:pt idx="5001">
                  <c:v>28.524999999999999</c:v>
                </c:pt>
                <c:pt idx="5002">
                  <c:v>29.15</c:v>
                </c:pt>
                <c:pt idx="5003">
                  <c:v>29.824999999999999</c:v>
                </c:pt>
                <c:pt idx="5004">
                  <c:v>30.45</c:v>
                </c:pt>
                <c:pt idx="5005">
                  <c:v>30.975000000000001</c:v>
                </c:pt>
                <c:pt idx="5006">
                  <c:v>31.55</c:v>
                </c:pt>
                <c:pt idx="5007">
                  <c:v>32.15</c:v>
                </c:pt>
                <c:pt idx="5008">
                  <c:v>32.674999999999997</c:v>
                </c:pt>
                <c:pt idx="5009">
                  <c:v>33.25</c:v>
                </c:pt>
                <c:pt idx="5010">
                  <c:v>32.725000000000001</c:v>
                </c:pt>
                <c:pt idx="5011">
                  <c:v>31.9</c:v>
                </c:pt>
                <c:pt idx="5012">
                  <c:v>31.024999999999999</c:v>
                </c:pt>
                <c:pt idx="5013">
                  <c:v>30.35</c:v>
                </c:pt>
                <c:pt idx="5014">
                  <c:v>29.75</c:v>
                </c:pt>
                <c:pt idx="5015">
                  <c:v>29.15</c:v>
                </c:pt>
                <c:pt idx="5016">
                  <c:v>28.625</c:v>
                </c:pt>
                <c:pt idx="5017">
                  <c:v>28.05</c:v>
                </c:pt>
                <c:pt idx="5018">
                  <c:v>27.524999999999999</c:v>
                </c:pt>
                <c:pt idx="5019">
                  <c:v>27.175000000000001</c:v>
                </c:pt>
                <c:pt idx="5020">
                  <c:v>26.95</c:v>
                </c:pt>
                <c:pt idx="5021">
                  <c:v>26.675000000000001</c:v>
                </c:pt>
                <c:pt idx="5022">
                  <c:v>26.675000000000001</c:v>
                </c:pt>
                <c:pt idx="5023">
                  <c:v>26.7</c:v>
                </c:pt>
                <c:pt idx="5024">
                  <c:v>26.774999999999999</c:v>
                </c:pt>
                <c:pt idx="5025">
                  <c:v>27.175000000000001</c:v>
                </c:pt>
                <c:pt idx="5026">
                  <c:v>27.6</c:v>
                </c:pt>
                <c:pt idx="5027">
                  <c:v>28.074999999999999</c:v>
                </c:pt>
                <c:pt idx="5028">
                  <c:v>28.574999999999999</c:v>
                </c:pt>
                <c:pt idx="5029">
                  <c:v>29.15</c:v>
                </c:pt>
                <c:pt idx="5030">
                  <c:v>29.675000000000001</c:v>
                </c:pt>
                <c:pt idx="5031">
                  <c:v>29.65</c:v>
                </c:pt>
                <c:pt idx="5032">
                  <c:v>29.524999999999999</c:v>
                </c:pt>
                <c:pt idx="5033">
                  <c:v>29.35</c:v>
                </c:pt>
                <c:pt idx="5034">
                  <c:v>29.15</c:v>
                </c:pt>
                <c:pt idx="5035">
                  <c:v>29.024999999999999</c:v>
                </c:pt>
                <c:pt idx="5036">
                  <c:v>28.85</c:v>
                </c:pt>
                <c:pt idx="5037">
                  <c:v>28.725000000000001</c:v>
                </c:pt>
                <c:pt idx="5038">
                  <c:v>28.55</c:v>
                </c:pt>
                <c:pt idx="5039">
                  <c:v>28.425000000000001</c:v>
                </c:pt>
                <c:pt idx="5040">
                  <c:v>28.175000000000001</c:v>
                </c:pt>
                <c:pt idx="5041">
                  <c:v>27.8</c:v>
                </c:pt>
                <c:pt idx="5042">
                  <c:v>27.475000000000001</c:v>
                </c:pt>
                <c:pt idx="5043">
                  <c:v>27.25</c:v>
                </c:pt>
                <c:pt idx="5044">
                  <c:v>27.05</c:v>
                </c:pt>
                <c:pt idx="5045">
                  <c:v>26.85</c:v>
                </c:pt>
                <c:pt idx="5046">
                  <c:v>27.175000000000001</c:v>
                </c:pt>
                <c:pt idx="5047">
                  <c:v>27.6</c:v>
                </c:pt>
                <c:pt idx="5048">
                  <c:v>28.074999999999999</c:v>
                </c:pt>
                <c:pt idx="5049">
                  <c:v>28.574999999999999</c:v>
                </c:pt>
                <c:pt idx="5050">
                  <c:v>29</c:v>
                </c:pt>
                <c:pt idx="5051">
                  <c:v>29.475000000000001</c:v>
                </c:pt>
                <c:pt idx="5052">
                  <c:v>30.125</c:v>
                </c:pt>
                <c:pt idx="5053">
                  <c:v>30.9</c:v>
                </c:pt>
                <c:pt idx="5054">
                  <c:v>31.625</c:v>
                </c:pt>
                <c:pt idx="5055">
                  <c:v>31.725000000000001</c:v>
                </c:pt>
                <c:pt idx="5056">
                  <c:v>31.7</c:v>
                </c:pt>
                <c:pt idx="5057">
                  <c:v>31.625</c:v>
                </c:pt>
                <c:pt idx="5058">
                  <c:v>30.774999999999999</c:v>
                </c:pt>
                <c:pt idx="5059">
                  <c:v>29.6</c:v>
                </c:pt>
                <c:pt idx="5060">
                  <c:v>28.475000000000001</c:v>
                </c:pt>
                <c:pt idx="5061">
                  <c:v>28.125</c:v>
                </c:pt>
                <c:pt idx="5062">
                  <c:v>27.95</c:v>
                </c:pt>
                <c:pt idx="5063">
                  <c:v>27.824999999999999</c:v>
                </c:pt>
                <c:pt idx="5064">
                  <c:v>27.574999999999999</c:v>
                </c:pt>
                <c:pt idx="5065">
                  <c:v>27.35</c:v>
                </c:pt>
                <c:pt idx="5066">
                  <c:v>27.074999999999999</c:v>
                </c:pt>
                <c:pt idx="5067">
                  <c:v>26.774999999999999</c:v>
                </c:pt>
                <c:pt idx="5068">
                  <c:v>26.55</c:v>
                </c:pt>
                <c:pt idx="5069">
                  <c:v>26.274999999999999</c:v>
                </c:pt>
                <c:pt idx="5070">
                  <c:v>26.65</c:v>
                </c:pt>
                <c:pt idx="5071">
                  <c:v>27.25</c:v>
                </c:pt>
                <c:pt idx="5072">
                  <c:v>27.85</c:v>
                </c:pt>
                <c:pt idx="5073">
                  <c:v>28.6</c:v>
                </c:pt>
                <c:pt idx="5074">
                  <c:v>29.4</c:v>
                </c:pt>
                <c:pt idx="5075">
                  <c:v>30.2</c:v>
                </c:pt>
                <c:pt idx="5076">
                  <c:v>30.324999999999999</c:v>
                </c:pt>
                <c:pt idx="5077">
                  <c:v>30.15</c:v>
                </c:pt>
                <c:pt idx="5078">
                  <c:v>30.024999999999999</c:v>
                </c:pt>
                <c:pt idx="5079">
                  <c:v>30.074999999999999</c:v>
                </c:pt>
                <c:pt idx="5080">
                  <c:v>30.1</c:v>
                </c:pt>
                <c:pt idx="5081">
                  <c:v>30.175000000000001</c:v>
                </c:pt>
                <c:pt idx="5082">
                  <c:v>29.75</c:v>
                </c:pt>
                <c:pt idx="5083">
                  <c:v>29.3</c:v>
                </c:pt>
                <c:pt idx="5084">
                  <c:v>28.9</c:v>
                </c:pt>
                <c:pt idx="5085">
                  <c:v>28.425000000000001</c:v>
                </c:pt>
                <c:pt idx="5086">
                  <c:v>27.925000000000001</c:v>
                </c:pt>
                <c:pt idx="5087">
                  <c:v>27.35</c:v>
                </c:pt>
                <c:pt idx="5088">
                  <c:v>26.675000000000001</c:v>
                </c:pt>
                <c:pt idx="5089">
                  <c:v>26.125</c:v>
                </c:pt>
                <c:pt idx="5090">
                  <c:v>25.7</c:v>
                </c:pt>
                <c:pt idx="5091">
                  <c:v>25.45</c:v>
                </c:pt>
                <c:pt idx="5092">
                  <c:v>25.324999999999999</c:v>
                </c:pt>
                <c:pt idx="5093">
                  <c:v>25.225000000000001</c:v>
                </c:pt>
                <c:pt idx="5094">
                  <c:v>25.574999999999999</c:v>
                </c:pt>
                <c:pt idx="5095">
                  <c:v>25.85</c:v>
                </c:pt>
                <c:pt idx="5096">
                  <c:v>26.125</c:v>
                </c:pt>
                <c:pt idx="5097">
                  <c:v>26.35</c:v>
                </c:pt>
                <c:pt idx="5098">
                  <c:v>26.55</c:v>
                </c:pt>
                <c:pt idx="5099">
                  <c:v>26.75</c:v>
                </c:pt>
                <c:pt idx="5100">
                  <c:v>27.625</c:v>
                </c:pt>
                <c:pt idx="5101">
                  <c:v>28.65</c:v>
                </c:pt>
                <c:pt idx="5102">
                  <c:v>29.725000000000001</c:v>
                </c:pt>
                <c:pt idx="5103">
                  <c:v>29.4</c:v>
                </c:pt>
                <c:pt idx="5104">
                  <c:v>28.6</c:v>
                </c:pt>
                <c:pt idx="5105">
                  <c:v>27.8</c:v>
                </c:pt>
                <c:pt idx="5106">
                  <c:v>26.925000000000001</c:v>
                </c:pt>
                <c:pt idx="5107">
                  <c:v>26.024999999999999</c:v>
                </c:pt>
                <c:pt idx="5108">
                  <c:v>26.55</c:v>
                </c:pt>
                <c:pt idx="5109">
                  <c:v>26.725000000000001</c:v>
                </c:pt>
                <c:pt idx="5110">
                  <c:v>26.55</c:v>
                </c:pt>
                <c:pt idx="5111">
                  <c:v>26.425000000000001</c:v>
                </c:pt>
                <c:pt idx="5112">
                  <c:v>26.25</c:v>
                </c:pt>
                <c:pt idx="5113">
                  <c:v>26.05</c:v>
                </c:pt>
                <c:pt idx="5114">
                  <c:v>25.85</c:v>
                </c:pt>
                <c:pt idx="5115">
                  <c:v>25.725000000000001</c:v>
                </c:pt>
                <c:pt idx="5116">
                  <c:v>25.7</c:v>
                </c:pt>
                <c:pt idx="5117">
                  <c:v>25.625</c:v>
                </c:pt>
                <c:pt idx="5118">
                  <c:v>25.75</c:v>
                </c:pt>
                <c:pt idx="5119">
                  <c:v>25.95</c:v>
                </c:pt>
                <c:pt idx="5120">
                  <c:v>26.15</c:v>
                </c:pt>
                <c:pt idx="5121">
                  <c:v>26.425000000000001</c:v>
                </c:pt>
                <c:pt idx="5122">
                  <c:v>26.725000000000001</c:v>
                </c:pt>
                <c:pt idx="5123">
                  <c:v>27.024999999999999</c:v>
                </c:pt>
                <c:pt idx="5124">
                  <c:v>27.774999999999999</c:v>
                </c:pt>
                <c:pt idx="5125">
                  <c:v>28.6</c:v>
                </c:pt>
                <c:pt idx="5126">
                  <c:v>29.475000000000001</c:v>
                </c:pt>
                <c:pt idx="5127">
                  <c:v>29.55</c:v>
                </c:pt>
                <c:pt idx="5128">
                  <c:v>29.274999999999999</c:v>
                </c:pt>
                <c:pt idx="5129">
                  <c:v>29.05</c:v>
                </c:pt>
                <c:pt idx="5130">
                  <c:v>28.625</c:v>
                </c:pt>
                <c:pt idx="5131">
                  <c:v>28.2</c:v>
                </c:pt>
                <c:pt idx="5132">
                  <c:v>27.725000000000001</c:v>
                </c:pt>
                <c:pt idx="5133">
                  <c:v>27.524999999999999</c:v>
                </c:pt>
                <c:pt idx="5134">
                  <c:v>27.5</c:v>
                </c:pt>
                <c:pt idx="5135">
                  <c:v>27.425000000000001</c:v>
                </c:pt>
                <c:pt idx="5136">
                  <c:v>27.175000000000001</c:v>
                </c:pt>
                <c:pt idx="5137">
                  <c:v>26.95</c:v>
                </c:pt>
                <c:pt idx="5138">
                  <c:v>26.675000000000001</c:v>
                </c:pt>
                <c:pt idx="5139">
                  <c:v>26.524999999999999</c:v>
                </c:pt>
                <c:pt idx="5140">
                  <c:v>26.35</c:v>
                </c:pt>
                <c:pt idx="5141">
                  <c:v>26.225000000000001</c:v>
                </c:pt>
                <c:pt idx="5142">
                  <c:v>26.574999999999999</c:v>
                </c:pt>
                <c:pt idx="5143">
                  <c:v>27</c:v>
                </c:pt>
                <c:pt idx="5144">
                  <c:v>27.475000000000001</c:v>
                </c:pt>
                <c:pt idx="5145">
                  <c:v>27.975000000000001</c:v>
                </c:pt>
                <c:pt idx="5146">
                  <c:v>28.4</c:v>
                </c:pt>
                <c:pt idx="5147">
                  <c:v>28.875</c:v>
                </c:pt>
                <c:pt idx="5148">
                  <c:v>29.524999999999999</c:v>
                </c:pt>
                <c:pt idx="5149">
                  <c:v>30.3</c:v>
                </c:pt>
                <c:pt idx="5150">
                  <c:v>31.024999999999999</c:v>
                </c:pt>
                <c:pt idx="5151">
                  <c:v>31.5</c:v>
                </c:pt>
                <c:pt idx="5152">
                  <c:v>31.9</c:v>
                </c:pt>
                <c:pt idx="5153">
                  <c:v>32.299999999999997</c:v>
                </c:pt>
                <c:pt idx="5154">
                  <c:v>31.274999999999999</c:v>
                </c:pt>
                <c:pt idx="5155">
                  <c:v>29.85</c:v>
                </c:pt>
                <c:pt idx="5156">
                  <c:v>28.375</c:v>
                </c:pt>
                <c:pt idx="5157">
                  <c:v>27.85</c:v>
                </c:pt>
                <c:pt idx="5158">
                  <c:v>27.725000000000001</c:v>
                </c:pt>
                <c:pt idx="5159">
                  <c:v>27.55</c:v>
                </c:pt>
                <c:pt idx="5160">
                  <c:v>27.35</c:v>
                </c:pt>
                <c:pt idx="5161">
                  <c:v>27.225000000000001</c:v>
                </c:pt>
                <c:pt idx="5162">
                  <c:v>27.05</c:v>
                </c:pt>
                <c:pt idx="5163">
                  <c:v>26.625</c:v>
                </c:pt>
                <c:pt idx="5164">
                  <c:v>26.2</c:v>
                </c:pt>
                <c:pt idx="5165">
                  <c:v>25.725000000000001</c:v>
                </c:pt>
                <c:pt idx="5166">
                  <c:v>25.824999999999999</c:v>
                </c:pt>
                <c:pt idx="5167">
                  <c:v>26.2</c:v>
                </c:pt>
                <c:pt idx="5168">
                  <c:v>26.524999999999999</c:v>
                </c:pt>
                <c:pt idx="5169">
                  <c:v>27.35</c:v>
                </c:pt>
                <c:pt idx="5170">
                  <c:v>28.35</c:v>
                </c:pt>
                <c:pt idx="5171">
                  <c:v>29.35</c:v>
                </c:pt>
                <c:pt idx="5172">
                  <c:v>29.074999999999999</c:v>
                </c:pt>
                <c:pt idx="5173">
                  <c:v>28.45</c:v>
                </c:pt>
                <c:pt idx="5174">
                  <c:v>27.774999999999999</c:v>
                </c:pt>
                <c:pt idx="5175">
                  <c:v>28.05</c:v>
                </c:pt>
                <c:pt idx="5176">
                  <c:v>28.65</c:v>
                </c:pt>
                <c:pt idx="5177">
                  <c:v>29.25</c:v>
                </c:pt>
                <c:pt idx="5178">
                  <c:v>29.175000000000001</c:v>
                </c:pt>
                <c:pt idx="5179">
                  <c:v>28.8</c:v>
                </c:pt>
                <c:pt idx="5180">
                  <c:v>28.475000000000001</c:v>
                </c:pt>
                <c:pt idx="5181">
                  <c:v>28.175000000000001</c:v>
                </c:pt>
                <c:pt idx="5182">
                  <c:v>27.8</c:v>
                </c:pt>
                <c:pt idx="5183">
                  <c:v>27.475000000000001</c:v>
                </c:pt>
                <c:pt idx="5184">
                  <c:v>27.1</c:v>
                </c:pt>
                <c:pt idx="5185">
                  <c:v>26.7</c:v>
                </c:pt>
                <c:pt idx="5186">
                  <c:v>26.3</c:v>
                </c:pt>
                <c:pt idx="5187">
                  <c:v>26.05</c:v>
                </c:pt>
                <c:pt idx="5188">
                  <c:v>25.85</c:v>
                </c:pt>
                <c:pt idx="5189">
                  <c:v>25.65</c:v>
                </c:pt>
                <c:pt idx="5190">
                  <c:v>25.675000000000001</c:v>
                </c:pt>
                <c:pt idx="5191">
                  <c:v>25.85</c:v>
                </c:pt>
                <c:pt idx="5192">
                  <c:v>25.975000000000001</c:v>
                </c:pt>
                <c:pt idx="5193">
                  <c:v>26.6</c:v>
                </c:pt>
                <c:pt idx="5194">
                  <c:v>27.475000000000001</c:v>
                </c:pt>
                <c:pt idx="5195">
                  <c:v>28.3</c:v>
                </c:pt>
                <c:pt idx="5196">
                  <c:v>28.65</c:v>
                </c:pt>
                <c:pt idx="5197">
                  <c:v>28.925000000000001</c:v>
                </c:pt>
                <c:pt idx="5198">
                  <c:v>29.15</c:v>
                </c:pt>
                <c:pt idx="5199">
                  <c:v>29.425000000000001</c:v>
                </c:pt>
                <c:pt idx="5200">
                  <c:v>29.65</c:v>
                </c:pt>
                <c:pt idx="5201">
                  <c:v>29.925000000000001</c:v>
                </c:pt>
                <c:pt idx="5202">
                  <c:v>29.475000000000001</c:v>
                </c:pt>
                <c:pt idx="5203">
                  <c:v>28.85</c:v>
                </c:pt>
                <c:pt idx="5204">
                  <c:v>28.175000000000001</c:v>
                </c:pt>
                <c:pt idx="5205">
                  <c:v>28.15</c:v>
                </c:pt>
                <c:pt idx="5206">
                  <c:v>28.35</c:v>
                </c:pt>
                <c:pt idx="5207">
                  <c:v>28.55</c:v>
                </c:pt>
                <c:pt idx="5208">
                  <c:v>28.074999999999999</c:v>
                </c:pt>
                <c:pt idx="5209">
                  <c:v>27.3</c:v>
                </c:pt>
                <c:pt idx="5210">
                  <c:v>26.574999999999999</c:v>
                </c:pt>
                <c:pt idx="5211">
                  <c:v>26.175000000000001</c:v>
                </c:pt>
                <c:pt idx="5212">
                  <c:v>25.95</c:v>
                </c:pt>
                <c:pt idx="5213">
                  <c:v>25.675000000000001</c:v>
                </c:pt>
                <c:pt idx="5214">
                  <c:v>25.824999999999999</c:v>
                </c:pt>
                <c:pt idx="5215">
                  <c:v>26.2</c:v>
                </c:pt>
                <c:pt idx="5216">
                  <c:v>26.524999999999999</c:v>
                </c:pt>
                <c:pt idx="5217">
                  <c:v>26</c:v>
                </c:pt>
                <c:pt idx="5218">
                  <c:v>25.125</c:v>
                </c:pt>
                <c:pt idx="5219">
                  <c:v>24.3</c:v>
                </c:pt>
                <c:pt idx="5220">
                  <c:v>25.45</c:v>
                </c:pt>
                <c:pt idx="5221">
                  <c:v>27.175000000000001</c:v>
                </c:pt>
                <c:pt idx="5222">
                  <c:v>28.95</c:v>
                </c:pt>
                <c:pt idx="5223">
                  <c:v>29.925000000000001</c:v>
                </c:pt>
                <c:pt idx="5224">
                  <c:v>30.55</c:v>
                </c:pt>
                <c:pt idx="5225">
                  <c:v>31.225000000000001</c:v>
                </c:pt>
                <c:pt idx="5226">
                  <c:v>30.875</c:v>
                </c:pt>
                <c:pt idx="5227">
                  <c:v>30.25</c:v>
                </c:pt>
                <c:pt idx="5228">
                  <c:v>29.574999999999999</c:v>
                </c:pt>
                <c:pt idx="5229">
                  <c:v>29.024999999999999</c:v>
                </c:pt>
                <c:pt idx="5230">
                  <c:v>28.6</c:v>
                </c:pt>
                <c:pt idx="5231">
                  <c:v>28.125</c:v>
                </c:pt>
                <c:pt idx="5232">
                  <c:v>27.85</c:v>
                </c:pt>
                <c:pt idx="5233">
                  <c:v>27.65</c:v>
                </c:pt>
                <c:pt idx="5234">
                  <c:v>27.45</c:v>
                </c:pt>
                <c:pt idx="5235">
                  <c:v>27.175000000000001</c:v>
                </c:pt>
                <c:pt idx="5236">
                  <c:v>26.8</c:v>
                </c:pt>
                <c:pt idx="5237">
                  <c:v>26.475000000000001</c:v>
                </c:pt>
                <c:pt idx="5238">
                  <c:v>26.55</c:v>
                </c:pt>
                <c:pt idx="5239">
                  <c:v>26.75</c:v>
                </c:pt>
                <c:pt idx="5240">
                  <c:v>26.95</c:v>
                </c:pt>
                <c:pt idx="5241">
                  <c:v>27.6</c:v>
                </c:pt>
                <c:pt idx="5242">
                  <c:v>28.4</c:v>
                </c:pt>
                <c:pt idx="5243">
                  <c:v>29.2</c:v>
                </c:pt>
                <c:pt idx="5244">
                  <c:v>29.55</c:v>
                </c:pt>
                <c:pt idx="5245">
                  <c:v>29.75</c:v>
                </c:pt>
                <c:pt idx="5246">
                  <c:v>29.95</c:v>
                </c:pt>
                <c:pt idx="5247">
                  <c:v>30.15</c:v>
                </c:pt>
                <c:pt idx="5248">
                  <c:v>30.35</c:v>
                </c:pt>
                <c:pt idx="5249">
                  <c:v>30.55</c:v>
                </c:pt>
                <c:pt idx="5250">
                  <c:v>30.225000000000001</c:v>
                </c:pt>
                <c:pt idx="5251">
                  <c:v>29.65</c:v>
                </c:pt>
                <c:pt idx="5252">
                  <c:v>29.125</c:v>
                </c:pt>
                <c:pt idx="5253">
                  <c:v>28.625</c:v>
                </c:pt>
                <c:pt idx="5254">
                  <c:v>28.2</c:v>
                </c:pt>
                <c:pt idx="5255">
                  <c:v>27.725000000000001</c:v>
                </c:pt>
                <c:pt idx="5256">
                  <c:v>27.15</c:v>
                </c:pt>
                <c:pt idx="5257">
                  <c:v>26.55</c:v>
                </c:pt>
                <c:pt idx="5258">
                  <c:v>26.4</c:v>
                </c:pt>
                <c:pt idx="5259">
                  <c:v>26.324999999999999</c:v>
                </c:pt>
                <c:pt idx="5260">
                  <c:v>26.15</c:v>
                </c:pt>
                <c:pt idx="5261">
                  <c:v>26.024999999999999</c:v>
                </c:pt>
                <c:pt idx="5262">
                  <c:v>26.3</c:v>
                </c:pt>
                <c:pt idx="5263">
                  <c:v>26.7</c:v>
                </c:pt>
                <c:pt idx="5264">
                  <c:v>27.1</c:v>
                </c:pt>
                <c:pt idx="5265">
                  <c:v>27.725000000000001</c:v>
                </c:pt>
                <c:pt idx="5266">
                  <c:v>28.35</c:v>
                </c:pt>
                <c:pt idx="5267">
                  <c:v>29.024999999999999</c:v>
                </c:pt>
                <c:pt idx="5268">
                  <c:v>29.725000000000001</c:v>
                </c:pt>
                <c:pt idx="5269">
                  <c:v>30.35</c:v>
                </c:pt>
                <c:pt idx="5270">
                  <c:v>31.024999999999999</c:v>
                </c:pt>
                <c:pt idx="5271">
                  <c:v>31.5</c:v>
                </c:pt>
                <c:pt idx="5272">
                  <c:v>31.9</c:v>
                </c:pt>
                <c:pt idx="5273">
                  <c:v>32.299999999999997</c:v>
                </c:pt>
                <c:pt idx="5274">
                  <c:v>31.5</c:v>
                </c:pt>
                <c:pt idx="5275">
                  <c:v>30.3</c:v>
                </c:pt>
                <c:pt idx="5276">
                  <c:v>29.1</c:v>
                </c:pt>
                <c:pt idx="5277">
                  <c:v>28.574999999999999</c:v>
                </c:pt>
                <c:pt idx="5278">
                  <c:v>28.35</c:v>
                </c:pt>
                <c:pt idx="5279">
                  <c:v>28.074999999999999</c:v>
                </c:pt>
                <c:pt idx="5280">
                  <c:v>27.85</c:v>
                </c:pt>
                <c:pt idx="5281">
                  <c:v>27.65</c:v>
                </c:pt>
                <c:pt idx="5282">
                  <c:v>27.45</c:v>
                </c:pt>
                <c:pt idx="5283">
                  <c:v>27.1</c:v>
                </c:pt>
                <c:pt idx="5284">
                  <c:v>26.7</c:v>
                </c:pt>
                <c:pt idx="5285">
                  <c:v>26.3</c:v>
                </c:pt>
                <c:pt idx="5286">
                  <c:v>26.274999999999999</c:v>
                </c:pt>
                <c:pt idx="5287">
                  <c:v>26.45</c:v>
                </c:pt>
                <c:pt idx="5288">
                  <c:v>26.574999999999999</c:v>
                </c:pt>
                <c:pt idx="5289">
                  <c:v>27.425000000000001</c:v>
                </c:pt>
                <c:pt idx="5290">
                  <c:v>28.45</c:v>
                </c:pt>
                <c:pt idx="5291">
                  <c:v>29.524999999999999</c:v>
                </c:pt>
                <c:pt idx="5292">
                  <c:v>30.175000000000001</c:v>
                </c:pt>
                <c:pt idx="5293">
                  <c:v>30.75</c:v>
                </c:pt>
                <c:pt idx="5294">
                  <c:v>31.274999999999999</c:v>
                </c:pt>
                <c:pt idx="5295">
                  <c:v>31.324999999999999</c:v>
                </c:pt>
                <c:pt idx="5296">
                  <c:v>31.15</c:v>
                </c:pt>
                <c:pt idx="5297">
                  <c:v>31.024999999999999</c:v>
                </c:pt>
                <c:pt idx="5298">
                  <c:v>30.324999999999999</c:v>
                </c:pt>
                <c:pt idx="5299">
                  <c:v>29.5</c:v>
                </c:pt>
                <c:pt idx="5300">
                  <c:v>28.625</c:v>
                </c:pt>
                <c:pt idx="5301">
                  <c:v>28.175000000000001</c:v>
                </c:pt>
                <c:pt idx="5302">
                  <c:v>27.8</c:v>
                </c:pt>
                <c:pt idx="5303">
                  <c:v>27.475000000000001</c:v>
                </c:pt>
                <c:pt idx="5304">
                  <c:v>27.024999999999999</c:v>
                </c:pt>
                <c:pt idx="5305">
                  <c:v>26.6</c:v>
                </c:pt>
                <c:pt idx="5306">
                  <c:v>26.125</c:v>
                </c:pt>
                <c:pt idx="5307">
                  <c:v>26</c:v>
                </c:pt>
                <c:pt idx="5308">
                  <c:v>26</c:v>
                </c:pt>
                <c:pt idx="5309">
                  <c:v>26</c:v>
                </c:pt>
                <c:pt idx="5310">
                  <c:v>26.3</c:v>
                </c:pt>
                <c:pt idx="5311">
                  <c:v>26.7</c:v>
                </c:pt>
                <c:pt idx="5312">
                  <c:v>27.1</c:v>
                </c:pt>
                <c:pt idx="5313">
                  <c:v>27.95</c:v>
                </c:pt>
                <c:pt idx="5314">
                  <c:v>28.95</c:v>
                </c:pt>
                <c:pt idx="5315">
                  <c:v>29.95</c:v>
                </c:pt>
                <c:pt idx="5316">
                  <c:v>30.425000000000001</c:v>
                </c:pt>
                <c:pt idx="5317">
                  <c:v>30.65</c:v>
                </c:pt>
                <c:pt idx="5318">
                  <c:v>30.925000000000001</c:v>
                </c:pt>
                <c:pt idx="5319">
                  <c:v>30.85</c:v>
                </c:pt>
                <c:pt idx="5320">
                  <c:v>30.65</c:v>
                </c:pt>
                <c:pt idx="5321">
                  <c:v>30.45</c:v>
                </c:pt>
                <c:pt idx="5322">
                  <c:v>29.725000000000001</c:v>
                </c:pt>
                <c:pt idx="5323">
                  <c:v>28.9</c:v>
                </c:pt>
                <c:pt idx="5324">
                  <c:v>28.024999999999999</c:v>
                </c:pt>
                <c:pt idx="5325">
                  <c:v>27.65</c:v>
                </c:pt>
                <c:pt idx="5326">
                  <c:v>27.45</c:v>
                </c:pt>
                <c:pt idx="5327">
                  <c:v>27.25</c:v>
                </c:pt>
                <c:pt idx="5328">
                  <c:v>27.125</c:v>
                </c:pt>
                <c:pt idx="5329">
                  <c:v>27.1</c:v>
                </c:pt>
                <c:pt idx="5330">
                  <c:v>27.024999999999999</c:v>
                </c:pt>
                <c:pt idx="5331">
                  <c:v>26.85</c:v>
                </c:pt>
                <c:pt idx="5332">
                  <c:v>26.65</c:v>
                </c:pt>
                <c:pt idx="5333">
                  <c:v>26.45</c:v>
                </c:pt>
                <c:pt idx="5334">
                  <c:v>26.7</c:v>
                </c:pt>
                <c:pt idx="5335">
                  <c:v>27.175000000000001</c:v>
                </c:pt>
                <c:pt idx="5336">
                  <c:v>27.6</c:v>
                </c:pt>
                <c:pt idx="5337">
                  <c:v>28</c:v>
                </c:pt>
                <c:pt idx="5338">
                  <c:v>28.475000000000001</c:v>
                </c:pt>
                <c:pt idx="5339">
                  <c:v>28.9</c:v>
                </c:pt>
                <c:pt idx="5340">
                  <c:v>29.524999999999999</c:v>
                </c:pt>
                <c:pt idx="5341">
                  <c:v>30.15</c:v>
                </c:pt>
                <c:pt idx="5342">
                  <c:v>30.824999999999999</c:v>
                </c:pt>
                <c:pt idx="5343">
                  <c:v>31.524999999999999</c:v>
                </c:pt>
                <c:pt idx="5344">
                  <c:v>32.15</c:v>
                </c:pt>
                <c:pt idx="5345">
                  <c:v>32.825000000000003</c:v>
                </c:pt>
                <c:pt idx="5346">
                  <c:v>32.174999999999997</c:v>
                </c:pt>
                <c:pt idx="5347">
                  <c:v>31</c:v>
                </c:pt>
                <c:pt idx="5348">
                  <c:v>29.875</c:v>
                </c:pt>
                <c:pt idx="5349">
                  <c:v>30.425000000000001</c:v>
                </c:pt>
                <c:pt idx="5350">
                  <c:v>31.6</c:v>
                </c:pt>
                <c:pt idx="5351">
                  <c:v>32.725000000000001</c:v>
                </c:pt>
                <c:pt idx="5352">
                  <c:v>31.425000000000001</c:v>
                </c:pt>
                <c:pt idx="5353">
                  <c:v>29.25</c:v>
                </c:pt>
                <c:pt idx="5354">
                  <c:v>27.125</c:v>
                </c:pt>
                <c:pt idx="5355">
                  <c:v>26.45</c:v>
                </c:pt>
                <c:pt idx="5356">
                  <c:v>26.25</c:v>
                </c:pt>
                <c:pt idx="5357">
                  <c:v>26.05</c:v>
                </c:pt>
                <c:pt idx="5358">
                  <c:v>26.225000000000001</c:v>
                </c:pt>
                <c:pt idx="5359">
                  <c:v>26.6</c:v>
                </c:pt>
                <c:pt idx="5360">
                  <c:v>26.925000000000001</c:v>
                </c:pt>
                <c:pt idx="5361">
                  <c:v>27.75</c:v>
                </c:pt>
                <c:pt idx="5362">
                  <c:v>28.75</c:v>
                </c:pt>
                <c:pt idx="5363">
                  <c:v>29.75</c:v>
                </c:pt>
                <c:pt idx="5364">
                  <c:v>30.6</c:v>
                </c:pt>
                <c:pt idx="5365">
                  <c:v>31.4</c:v>
                </c:pt>
                <c:pt idx="5366">
                  <c:v>32.200000000000003</c:v>
                </c:pt>
                <c:pt idx="5367">
                  <c:v>32.174999999999997</c:v>
                </c:pt>
                <c:pt idx="5368">
                  <c:v>31.95</c:v>
                </c:pt>
                <c:pt idx="5369">
                  <c:v>31.675000000000001</c:v>
                </c:pt>
                <c:pt idx="5370">
                  <c:v>30.25</c:v>
                </c:pt>
                <c:pt idx="5371">
                  <c:v>28.45</c:v>
                </c:pt>
                <c:pt idx="5372">
                  <c:v>26.65</c:v>
                </c:pt>
                <c:pt idx="5373">
                  <c:v>26.05</c:v>
                </c:pt>
                <c:pt idx="5374">
                  <c:v>25.85</c:v>
                </c:pt>
                <c:pt idx="5375">
                  <c:v>25.65</c:v>
                </c:pt>
                <c:pt idx="5376">
                  <c:v>25.6</c:v>
                </c:pt>
                <c:pt idx="5377">
                  <c:v>25.524999999999999</c:v>
                </c:pt>
                <c:pt idx="5378">
                  <c:v>25.5</c:v>
                </c:pt>
                <c:pt idx="5379">
                  <c:v>25.5</c:v>
                </c:pt>
                <c:pt idx="5380">
                  <c:v>25.425000000000001</c:v>
                </c:pt>
                <c:pt idx="5381">
                  <c:v>25.4</c:v>
                </c:pt>
                <c:pt idx="5382">
                  <c:v>25.475000000000001</c:v>
                </c:pt>
                <c:pt idx="5383">
                  <c:v>25.5</c:v>
                </c:pt>
                <c:pt idx="5384">
                  <c:v>25.574999999999999</c:v>
                </c:pt>
                <c:pt idx="5385">
                  <c:v>25.824999999999999</c:v>
                </c:pt>
                <c:pt idx="5386">
                  <c:v>26.05</c:v>
                </c:pt>
                <c:pt idx="5387">
                  <c:v>26.324999999999999</c:v>
                </c:pt>
                <c:pt idx="5388">
                  <c:v>27</c:v>
                </c:pt>
                <c:pt idx="5389">
                  <c:v>27.725000000000001</c:v>
                </c:pt>
                <c:pt idx="5390">
                  <c:v>28.5</c:v>
                </c:pt>
                <c:pt idx="5391">
                  <c:v>29.3</c:v>
                </c:pt>
                <c:pt idx="5392">
                  <c:v>30.024999999999999</c:v>
                </c:pt>
                <c:pt idx="5393">
                  <c:v>30.8</c:v>
                </c:pt>
                <c:pt idx="5394">
                  <c:v>30.1</c:v>
                </c:pt>
                <c:pt idx="5395">
                  <c:v>28.9</c:v>
                </c:pt>
                <c:pt idx="5396">
                  <c:v>27.7</c:v>
                </c:pt>
                <c:pt idx="5397">
                  <c:v>27.25</c:v>
                </c:pt>
                <c:pt idx="5398">
                  <c:v>27.05</c:v>
                </c:pt>
                <c:pt idx="5399">
                  <c:v>26.85</c:v>
                </c:pt>
                <c:pt idx="5400">
                  <c:v>26.8</c:v>
                </c:pt>
                <c:pt idx="5401">
                  <c:v>26.8</c:v>
                </c:pt>
                <c:pt idx="5402">
                  <c:v>26.8</c:v>
                </c:pt>
                <c:pt idx="5403">
                  <c:v>26.65</c:v>
                </c:pt>
                <c:pt idx="5404">
                  <c:v>26.45</c:v>
                </c:pt>
                <c:pt idx="5405">
                  <c:v>26.25</c:v>
                </c:pt>
                <c:pt idx="5406">
                  <c:v>26.574999999999999</c:v>
                </c:pt>
                <c:pt idx="5407">
                  <c:v>27</c:v>
                </c:pt>
                <c:pt idx="5408">
                  <c:v>27.475000000000001</c:v>
                </c:pt>
                <c:pt idx="5409">
                  <c:v>28.2</c:v>
                </c:pt>
                <c:pt idx="5410">
                  <c:v>29</c:v>
                </c:pt>
                <c:pt idx="5411">
                  <c:v>29.8</c:v>
                </c:pt>
                <c:pt idx="5412">
                  <c:v>30</c:v>
                </c:pt>
                <c:pt idx="5413">
                  <c:v>30</c:v>
                </c:pt>
                <c:pt idx="5414">
                  <c:v>30</c:v>
                </c:pt>
                <c:pt idx="5415">
                  <c:v>30</c:v>
                </c:pt>
                <c:pt idx="5416">
                  <c:v>30</c:v>
                </c:pt>
                <c:pt idx="5417">
                  <c:v>30</c:v>
                </c:pt>
                <c:pt idx="5418">
                  <c:v>29.625</c:v>
                </c:pt>
                <c:pt idx="5419">
                  <c:v>29.2</c:v>
                </c:pt>
                <c:pt idx="5420">
                  <c:v>28.725000000000001</c:v>
                </c:pt>
                <c:pt idx="5421">
                  <c:v>28.225000000000001</c:v>
                </c:pt>
                <c:pt idx="5422">
                  <c:v>27.65</c:v>
                </c:pt>
                <c:pt idx="5423">
                  <c:v>27.125</c:v>
                </c:pt>
                <c:pt idx="5424">
                  <c:v>26.774999999999999</c:v>
                </c:pt>
                <c:pt idx="5425">
                  <c:v>26.55</c:v>
                </c:pt>
                <c:pt idx="5426">
                  <c:v>26.274999999999999</c:v>
                </c:pt>
                <c:pt idx="5427">
                  <c:v>26.05</c:v>
                </c:pt>
                <c:pt idx="5428">
                  <c:v>25.85</c:v>
                </c:pt>
                <c:pt idx="5429">
                  <c:v>25.65</c:v>
                </c:pt>
                <c:pt idx="5430">
                  <c:v>25.975000000000001</c:v>
                </c:pt>
                <c:pt idx="5431">
                  <c:v>26.55</c:v>
                </c:pt>
                <c:pt idx="5432">
                  <c:v>27.074999999999999</c:v>
                </c:pt>
                <c:pt idx="5433">
                  <c:v>27.875</c:v>
                </c:pt>
                <c:pt idx="5434">
                  <c:v>28.7</c:v>
                </c:pt>
                <c:pt idx="5435">
                  <c:v>29.574999999999999</c:v>
                </c:pt>
                <c:pt idx="5436">
                  <c:v>30.475000000000001</c:v>
                </c:pt>
                <c:pt idx="5437">
                  <c:v>31.3</c:v>
                </c:pt>
                <c:pt idx="5438">
                  <c:v>32.174999999999997</c:v>
                </c:pt>
                <c:pt idx="5439">
                  <c:v>32.549999999999997</c:v>
                </c:pt>
                <c:pt idx="5440">
                  <c:v>32.75</c:v>
                </c:pt>
                <c:pt idx="5441">
                  <c:v>32.950000000000003</c:v>
                </c:pt>
                <c:pt idx="5442">
                  <c:v>32.1</c:v>
                </c:pt>
                <c:pt idx="5443">
                  <c:v>30.9</c:v>
                </c:pt>
                <c:pt idx="5444">
                  <c:v>29.7</c:v>
                </c:pt>
                <c:pt idx="5445">
                  <c:v>29.024999999999999</c:v>
                </c:pt>
                <c:pt idx="5446">
                  <c:v>28.6</c:v>
                </c:pt>
                <c:pt idx="5447">
                  <c:v>28.125</c:v>
                </c:pt>
                <c:pt idx="5448">
                  <c:v>27.774999999999999</c:v>
                </c:pt>
                <c:pt idx="5449">
                  <c:v>27.55</c:v>
                </c:pt>
                <c:pt idx="5450">
                  <c:v>27.274999999999999</c:v>
                </c:pt>
                <c:pt idx="5451">
                  <c:v>26.9</c:v>
                </c:pt>
                <c:pt idx="5452">
                  <c:v>26.5</c:v>
                </c:pt>
                <c:pt idx="5453">
                  <c:v>26.1</c:v>
                </c:pt>
                <c:pt idx="5454">
                  <c:v>26.45</c:v>
                </c:pt>
                <c:pt idx="5455">
                  <c:v>27.05</c:v>
                </c:pt>
                <c:pt idx="5456">
                  <c:v>27.65</c:v>
                </c:pt>
                <c:pt idx="5457">
                  <c:v>28.25</c:v>
                </c:pt>
                <c:pt idx="5458">
                  <c:v>28.85</c:v>
                </c:pt>
                <c:pt idx="5459">
                  <c:v>29.45</c:v>
                </c:pt>
                <c:pt idx="5460">
                  <c:v>30.425000000000001</c:v>
                </c:pt>
                <c:pt idx="5461">
                  <c:v>31.45</c:v>
                </c:pt>
                <c:pt idx="5462">
                  <c:v>32.524999999999999</c:v>
                </c:pt>
                <c:pt idx="5463">
                  <c:v>32.875</c:v>
                </c:pt>
                <c:pt idx="5464">
                  <c:v>33.049999999999997</c:v>
                </c:pt>
                <c:pt idx="5465">
                  <c:v>33.174999999999997</c:v>
                </c:pt>
                <c:pt idx="5466">
                  <c:v>32.225000000000001</c:v>
                </c:pt>
                <c:pt idx="5467">
                  <c:v>31</c:v>
                </c:pt>
                <c:pt idx="5468">
                  <c:v>29.725000000000001</c:v>
                </c:pt>
                <c:pt idx="5469">
                  <c:v>29.175000000000001</c:v>
                </c:pt>
                <c:pt idx="5470">
                  <c:v>28.8</c:v>
                </c:pt>
                <c:pt idx="5471">
                  <c:v>28.475000000000001</c:v>
                </c:pt>
                <c:pt idx="5472">
                  <c:v>28.175000000000001</c:v>
                </c:pt>
                <c:pt idx="5473">
                  <c:v>27.8</c:v>
                </c:pt>
                <c:pt idx="5474">
                  <c:v>27.475000000000001</c:v>
                </c:pt>
                <c:pt idx="5475">
                  <c:v>27.324999999999999</c:v>
                </c:pt>
                <c:pt idx="5476">
                  <c:v>27.15</c:v>
                </c:pt>
                <c:pt idx="5477">
                  <c:v>27.024999999999999</c:v>
                </c:pt>
                <c:pt idx="5478">
                  <c:v>27.074999999999999</c:v>
                </c:pt>
                <c:pt idx="5479">
                  <c:v>27.25</c:v>
                </c:pt>
                <c:pt idx="5480">
                  <c:v>27.375</c:v>
                </c:pt>
                <c:pt idx="5481">
                  <c:v>28.225000000000001</c:v>
                </c:pt>
                <c:pt idx="5482">
                  <c:v>29.25</c:v>
                </c:pt>
                <c:pt idx="5483">
                  <c:v>30.324999999999999</c:v>
                </c:pt>
                <c:pt idx="5484">
                  <c:v>30</c:v>
                </c:pt>
                <c:pt idx="5485">
                  <c:v>29.2</c:v>
                </c:pt>
                <c:pt idx="5486">
                  <c:v>28.4</c:v>
                </c:pt>
                <c:pt idx="5487">
                  <c:v>29.25</c:v>
                </c:pt>
                <c:pt idx="5488">
                  <c:v>30.65</c:v>
                </c:pt>
                <c:pt idx="5489">
                  <c:v>32.049999999999997</c:v>
                </c:pt>
                <c:pt idx="5490">
                  <c:v>31.725000000000001</c:v>
                </c:pt>
                <c:pt idx="5491">
                  <c:v>30.9</c:v>
                </c:pt>
                <c:pt idx="5492">
                  <c:v>30.024999999999999</c:v>
                </c:pt>
                <c:pt idx="5493">
                  <c:v>29.274999999999999</c:v>
                </c:pt>
                <c:pt idx="5494">
                  <c:v>28.5</c:v>
                </c:pt>
                <c:pt idx="5495">
                  <c:v>27.774999999999999</c:v>
                </c:pt>
                <c:pt idx="5496">
                  <c:v>27.675000000000001</c:v>
                </c:pt>
                <c:pt idx="5497">
                  <c:v>27.7</c:v>
                </c:pt>
                <c:pt idx="5498">
                  <c:v>27.774999999999999</c:v>
                </c:pt>
                <c:pt idx="5499">
                  <c:v>27.5</c:v>
                </c:pt>
                <c:pt idx="5500">
                  <c:v>27.1</c:v>
                </c:pt>
                <c:pt idx="5501">
                  <c:v>26.7</c:v>
                </c:pt>
                <c:pt idx="5502">
                  <c:v>26.975000000000001</c:v>
                </c:pt>
                <c:pt idx="5503">
                  <c:v>27.4</c:v>
                </c:pt>
                <c:pt idx="5504">
                  <c:v>27.875</c:v>
                </c:pt>
                <c:pt idx="5505">
                  <c:v>28.824999999999999</c:v>
                </c:pt>
                <c:pt idx="5506">
                  <c:v>29.85</c:v>
                </c:pt>
                <c:pt idx="5507">
                  <c:v>30.925000000000001</c:v>
                </c:pt>
                <c:pt idx="5508">
                  <c:v>31.65</c:v>
                </c:pt>
                <c:pt idx="5509">
                  <c:v>32.25</c:v>
                </c:pt>
                <c:pt idx="5510">
                  <c:v>32.85</c:v>
                </c:pt>
                <c:pt idx="5511">
                  <c:v>32.85</c:v>
                </c:pt>
                <c:pt idx="5512">
                  <c:v>32.65</c:v>
                </c:pt>
                <c:pt idx="5513">
                  <c:v>32.450000000000003</c:v>
                </c:pt>
                <c:pt idx="5514">
                  <c:v>31.8</c:v>
                </c:pt>
                <c:pt idx="5515">
                  <c:v>31</c:v>
                </c:pt>
                <c:pt idx="5516">
                  <c:v>30.2</c:v>
                </c:pt>
                <c:pt idx="5517">
                  <c:v>29.324999999999999</c:v>
                </c:pt>
                <c:pt idx="5518">
                  <c:v>28.5</c:v>
                </c:pt>
                <c:pt idx="5519">
                  <c:v>27.625</c:v>
                </c:pt>
                <c:pt idx="5520">
                  <c:v>27.324999999999999</c:v>
                </c:pt>
                <c:pt idx="5521">
                  <c:v>27.15</c:v>
                </c:pt>
                <c:pt idx="5522">
                  <c:v>27.024999999999999</c:v>
                </c:pt>
                <c:pt idx="5523">
                  <c:v>26.85</c:v>
                </c:pt>
                <c:pt idx="5524">
                  <c:v>26.65</c:v>
                </c:pt>
                <c:pt idx="5525">
                  <c:v>26.45</c:v>
                </c:pt>
                <c:pt idx="5526">
                  <c:v>26.625</c:v>
                </c:pt>
                <c:pt idx="5527">
                  <c:v>26.85</c:v>
                </c:pt>
                <c:pt idx="5528">
                  <c:v>27.125</c:v>
                </c:pt>
                <c:pt idx="5529">
                  <c:v>27.725000000000001</c:v>
                </c:pt>
                <c:pt idx="5530">
                  <c:v>28.5</c:v>
                </c:pt>
                <c:pt idx="5531">
                  <c:v>29.225000000000001</c:v>
                </c:pt>
                <c:pt idx="5532">
                  <c:v>30.15</c:v>
                </c:pt>
                <c:pt idx="5533">
                  <c:v>31.15</c:v>
                </c:pt>
                <c:pt idx="5534">
                  <c:v>32.15</c:v>
                </c:pt>
                <c:pt idx="5535">
                  <c:v>32.700000000000003</c:v>
                </c:pt>
                <c:pt idx="5536">
                  <c:v>33.1</c:v>
                </c:pt>
                <c:pt idx="5537">
                  <c:v>33.200000000000003</c:v>
                </c:pt>
                <c:pt idx="5538">
                  <c:v>32.674999999999997</c:v>
                </c:pt>
                <c:pt idx="5539">
                  <c:v>31.975000000000001</c:v>
                </c:pt>
                <c:pt idx="5540">
                  <c:v>31.2</c:v>
                </c:pt>
                <c:pt idx="5541">
                  <c:v>30.475000000000001</c:v>
                </c:pt>
                <c:pt idx="5542">
                  <c:v>29.85</c:v>
                </c:pt>
                <c:pt idx="5543">
                  <c:v>29.175000000000001</c:v>
                </c:pt>
                <c:pt idx="5544">
                  <c:v>28.7</c:v>
                </c:pt>
                <c:pt idx="5545">
                  <c:v>28.3</c:v>
                </c:pt>
                <c:pt idx="5546">
                  <c:v>27.9</c:v>
                </c:pt>
                <c:pt idx="5547">
                  <c:v>27.574999999999999</c:v>
                </c:pt>
                <c:pt idx="5548">
                  <c:v>27.35</c:v>
                </c:pt>
                <c:pt idx="5549">
                  <c:v>27.074999999999999</c:v>
                </c:pt>
                <c:pt idx="5550">
                  <c:v>27</c:v>
                </c:pt>
                <c:pt idx="5551">
                  <c:v>27</c:v>
                </c:pt>
                <c:pt idx="5552">
                  <c:v>27</c:v>
                </c:pt>
                <c:pt idx="5553">
                  <c:v>27.375</c:v>
                </c:pt>
                <c:pt idx="5554">
                  <c:v>27.95</c:v>
                </c:pt>
                <c:pt idx="5555">
                  <c:v>28.475000000000001</c:v>
                </c:pt>
                <c:pt idx="5556">
                  <c:v>28.675000000000001</c:v>
                </c:pt>
                <c:pt idx="5557">
                  <c:v>28.85</c:v>
                </c:pt>
                <c:pt idx="5558">
                  <c:v>28.975000000000001</c:v>
                </c:pt>
                <c:pt idx="5559">
                  <c:v>28.774999999999999</c:v>
                </c:pt>
                <c:pt idx="5560">
                  <c:v>28.55</c:v>
                </c:pt>
                <c:pt idx="5561">
                  <c:v>28.274999999999999</c:v>
                </c:pt>
                <c:pt idx="5562">
                  <c:v>28.05</c:v>
                </c:pt>
                <c:pt idx="5563">
                  <c:v>27.85</c:v>
                </c:pt>
                <c:pt idx="5564">
                  <c:v>27.65</c:v>
                </c:pt>
                <c:pt idx="5565">
                  <c:v>27.524999999999999</c:v>
                </c:pt>
                <c:pt idx="5566">
                  <c:v>27.5</c:v>
                </c:pt>
                <c:pt idx="5567">
                  <c:v>27.425000000000001</c:v>
                </c:pt>
                <c:pt idx="5568">
                  <c:v>27.25</c:v>
                </c:pt>
                <c:pt idx="5569">
                  <c:v>27.05</c:v>
                </c:pt>
                <c:pt idx="5570">
                  <c:v>26.85</c:v>
                </c:pt>
                <c:pt idx="5571">
                  <c:v>26.725000000000001</c:v>
                </c:pt>
                <c:pt idx="5572">
                  <c:v>26.55</c:v>
                </c:pt>
                <c:pt idx="5573">
                  <c:v>26.425000000000001</c:v>
                </c:pt>
                <c:pt idx="5574">
                  <c:v>26.475000000000001</c:v>
                </c:pt>
                <c:pt idx="5575">
                  <c:v>26.5</c:v>
                </c:pt>
                <c:pt idx="5576">
                  <c:v>26.574999999999999</c:v>
                </c:pt>
                <c:pt idx="5577">
                  <c:v>27.274999999999999</c:v>
                </c:pt>
                <c:pt idx="5578">
                  <c:v>28.1</c:v>
                </c:pt>
                <c:pt idx="5579">
                  <c:v>28.975000000000001</c:v>
                </c:pt>
                <c:pt idx="5580">
                  <c:v>29.725000000000001</c:v>
                </c:pt>
                <c:pt idx="5581">
                  <c:v>30.35</c:v>
                </c:pt>
                <c:pt idx="5582">
                  <c:v>31.024999999999999</c:v>
                </c:pt>
                <c:pt idx="5583">
                  <c:v>27.3</c:v>
                </c:pt>
                <c:pt idx="5584">
                  <c:v>27.95</c:v>
                </c:pt>
                <c:pt idx="5585">
                  <c:v>30.55</c:v>
                </c:pt>
                <c:pt idx="5586">
                  <c:v>30.375</c:v>
                </c:pt>
                <c:pt idx="5587">
                  <c:v>29.2</c:v>
                </c:pt>
                <c:pt idx="5588">
                  <c:v>28.074999999999999</c:v>
                </c:pt>
                <c:pt idx="5589">
                  <c:v>27.35</c:v>
                </c:pt>
                <c:pt idx="5590">
                  <c:v>26.75</c:v>
                </c:pt>
                <c:pt idx="5591">
                  <c:v>26.15</c:v>
                </c:pt>
                <c:pt idx="5592">
                  <c:v>26</c:v>
                </c:pt>
                <c:pt idx="5593">
                  <c:v>25.925000000000001</c:v>
                </c:pt>
                <c:pt idx="5594">
                  <c:v>25.9</c:v>
                </c:pt>
                <c:pt idx="5595">
                  <c:v>25.9</c:v>
                </c:pt>
                <c:pt idx="5596">
                  <c:v>25.824999999999999</c:v>
                </c:pt>
                <c:pt idx="5597">
                  <c:v>25.8</c:v>
                </c:pt>
                <c:pt idx="5598">
                  <c:v>25.95</c:v>
                </c:pt>
                <c:pt idx="5599">
                  <c:v>26.15</c:v>
                </c:pt>
                <c:pt idx="5600">
                  <c:v>26.35</c:v>
                </c:pt>
                <c:pt idx="5601">
                  <c:v>26.774999999999999</c:v>
                </c:pt>
                <c:pt idx="5602">
                  <c:v>27.2</c:v>
                </c:pt>
                <c:pt idx="5603">
                  <c:v>27.675000000000001</c:v>
                </c:pt>
                <c:pt idx="5604">
                  <c:v>27.95</c:v>
                </c:pt>
                <c:pt idx="5605">
                  <c:v>28.15</c:v>
                </c:pt>
                <c:pt idx="5606">
                  <c:v>28.35</c:v>
                </c:pt>
                <c:pt idx="5607">
                  <c:v>28.55</c:v>
                </c:pt>
                <c:pt idx="5608">
                  <c:v>28.75</c:v>
                </c:pt>
                <c:pt idx="5609">
                  <c:v>28.95</c:v>
                </c:pt>
                <c:pt idx="5610">
                  <c:v>28.7</c:v>
                </c:pt>
                <c:pt idx="5611">
                  <c:v>28.3</c:v>
                </c:pt>
                <c:pt idx="5612">
                  <c:v>27.9</c:v>
                </c:pt>
                <c:pt idx="5613">
                  <c:v>27.574999999999999</c:v>
                </c:pt>
                <c:pt idx="5614">
                  <c:v>27.35</c:v>
                </c:pt>
                <c:pt idx="5615">
                  <c:v>27.074999999999999</c:v>
                </c:pt>
                <c:pt idx="5616">
                  <c:v>26.774999999999999</c:v>
                </c:pt>
                <c:pt idx="5617">
                  <c:v>26.55</c:v>
                </c:pt>
                <c:pt idx="5618">
                  <c:v>26.274999999999999</c:v>
                </c:pt>
                <c:pt idx="5619">
                  <c:v>26.274999999999999</c:v>
                </c:pt>
                <c:pt idx="5620">
                  <c:v>26.45</c:v>
                </c:pt>
                <c:pt idx="5621">
                  <c:v>26.574999999999999</c:v>
                </c:pt>
                <c:pt idx="5622">
                  <c:v>26.524999999999999</c:v>
                </c:pt>
                <c:pt idx="5623">
                  <c:v>26.5</c:v>
                </c:pt>
                <c:pt idx="5624">
                  <c:v>26.425000000000001</c:v>
                </c:pt>
                <c:pt idx="5625">
                  <c:v>27.225000000000001</c:v>
                </c:pt>
                <c:pt idx="5626">
                  <c:v>28.25</c:v>
                </c:pt>
                <c:pt idx="5627">
                  <c:v>29.324999999999999</c:v>
                </c:pt>
                <c:pt idx="5628">
                  <c:v>29.975000000000001</c:v>
                </c:pt>
                <c:pt idx="5629">
                  <c:v>30.4</c:v>
                </c:pt>
                <c:pt idx="5630">
                  <c:v>30.875</c:v>
                </c:pt>
                <c:pt idx="5631">
                  <c:v>31.225000000000001</c:v>
                </c:pt>
                <c:pt idx="5632">
                  <c:v>31.45</c:v>
                </c:pt>
                <c:pt idx="5633">
                  <c:v>31.725000000000001</c:v>
                </c:pt>
                <c:pt idx="5634">
                  <c:v>31.274999999999999</c:v>
                </c:pt>
                <c:pt idx="5635">
                  <c:v>30.5</c:v>
                </c:pt>
                <c:pt idx="5636">
                  <c:v>29.774999999999999</c:v>
                </c:pt>
                <c:pt idx="5637">
                  <c:v>28.7</c:v>
                </c:pt>
                <c:pt idx="5638">
                  <c:v>27.5</c:v>
                </c:pt>
                <c:pt idx="5639">
                  <c:v>26.3</c:v>
                </c:pt>
                <c:pt idx="5640">
                  <c:v>26.074999999999999</c:v>
                </c:pt>
                <c:pt idx="5641">
                  <c:v>26.25</c:v>
                </c:pt>
                <c:pt idx="5642">
                  <c:v>26.375</c:v>
                </c:pt>
                <c:pt idx="5643">
                  <c:v>26.4</c:v>
                </c:pt>
                <c:pt idx="5644">
                  <c:v>26.4</c:v>
                </c:pt>
                <c:pt idx="5645">
                  <c:v>26.4</c:v>
                </c:pt>
                <c:pt idx="5646">
                  <c:v>26.85</c:v>
                </c:pt>
                <c:pt idx="5647">
                  <c:v>27.375</c:v>
                </c:pt>
                <c:pt idx="5648">
                  <c:v>27.95</c:v>
                </c:pt>
                <c:pt idx="5649">
                  <c:v>28.55</c:v>
                </c:pt>
                <c:pt idx="5650">
                  <c:v>29.074999999999999</c:v>
                </c:pt>
                <c:pt idx="5651">
                  <c:v>29.65</c:v>
                </c:pt>
                <c:pt idx="5652">
                  <c:v>30.1</c:v>
                </c:pt>
                <c:pt idx="5653">
                  <c:v>30.5</c:v>
                </c:pt>
                <c:pt idx="5654">
                  <c:v>30.9</c:v>
                </c:pt>
                <c:pt idx="5655">
                  <c:v>31.074999999999999</c:v>
                </c:pt>
                <c:pt idx="5656">
                  <c:v>31.25</c:v>
                </c:pt>
                <c:pt idx="5657">
                  <c:v>31.375</c:v>
                </c:pt>
                <c:pt idx="5658">
                  <c:v>30.725000000000001</c:v>
                </c:pt>
                <c:pt idx="5659">
                  <c:v>29.9</c:v>
                </c:pt>
                <c:pt idx="5660">
                  <c:v>29.024999999999999</c:v>
                </c:pt>
                <c:pt idx="5661">
                  <c:v>28.574999999999999</c:v>
                </c:pt>
                <c:pt idx="5662">
                  <c:v>28.35</c:v>
                </c:pt>
                <c:pt idx="5663">
                  <c:v>28.074999999999999</c:v>
                </c:pt>
                <c:pt idx="5664">
                  <c:v>27.85</c:v>
                </c:pt>
                <c:pt idx="5665">
                  <c:v>27.65</c:v>
                </c:pt>
                <c:pt idx="5666">
                  <c:v>27.45</c:v>
                </c:pt>
                <c:pt idx="5667">
                  <c:v>27.175000000000001</c:v>
                </c:pt>
                <c:pt idx="5668">
                  <c:v>26.95</c:v>
                </c:pt>
                <c:pt idx="5669">
                  <c:v>26.675000000000001</c:v>
                </c:pt>
                <c:pt idx="5670">
                  <c:v>26.524999999999999</c:v>
                </c:pt>
                <c:pt idx="5671">
                  <c:v>26.5</c:v>
                </c:pt>
                <c:pt idx="5672">
                  <c:v>26.425000000000001</c:v>
                </c:pt>
                <c:pt idx="5673">
                  <c:v>27</c:v>
                </c:pt>
                <c:pt idx="5674">
                  <c:v>27.8</c:v>
                </c:pt>
                <c:pt idx="5675">
                  <c:v>28.6</c:v>
                </c:pt>
                <c:pt idx="5676">
                  <c:v>29.024999999999999</c:v>
                </c:pt>
                <c:pt idx="5677">
                  <c:v>29.4</c:v>
                </c:pt>
                <c:pt idx="5678">
                  <c:v>29.725000000000001</c:v>
                </c:pt>
                <c:pt idx="5679">
                  <c:v>30.1</c:v>
                </c:pt>
                <c:pt idx="5680">
                  <c:v>30.5</c:v>
                </c:pt>
                <c:pt idx="5681">
                  <c:v>30.9</c:v>
                </c:pt>
                <c:pt idx="5682">
                  <c:v>30.55</c:v>
                </c:pt>
                <c:pt idx="5683">
                  <c:v>29.95</c:v>
                </c:pt>
                <c:pt idx="5684">
                  <c:v>29.35</c:v>
                </c:pt>
                <c:pt idx="5685">
                  <c:v>28.75</c:v>
                </c:pt>
                <c:pt idx="5686">
                  <c:v>28.15</c:v>
                </c:pt>
                <c:pt idx="5687">
                  <c:v>27.55</c:v>
                </c:pt>
                <c:pt idx="5688">
                  <c:v>27.175000000000001</c:v>
                </c:pt>
                <c:pt idx="5689">
                  <c:v>26.8</c:v>
                </c:pt>
                <c:pt idx="5690">
                  <c:v>26.475000000000001</c:v>
                </c:pt>
                <c:pt idx="5691">
                  <c:v>26.175000000000001</c:v>
                </c:pt>
                <c:pt idx="5692">
                  <c:v>25.8</c:v>
                </c:pt>
                <c:pt idx="5693">
                  <c:v>25.475000000000001</c:v>
                </c:pt>
                <c:pt idx="5694">
                  <c:v>25.55</c:v>
                </c:pt>
                <c:pt idx="5695">
                  <c:v>25.675000000000001</c:v>
                </c:pt>
                <c:pt idx="5696">
                  <c:v>25.85</c:v>
                </c:pt>
                <c:pt idx="5697">
                  <c:v>26.35</c:v>
                </c:pt>
                <c:pt idx="5698">
                  <c:v>27.024999999999999</c:v>
                </c:pt>
                <c:pt idx="5699">
                  <c:v>27.65</c:v>
                </c:pt>
                <c:pt idx="5700">
                  <c:v>28.25</c:v>
                </c:pt>
                <c:pt idx="5701">
                  <c:v>28.774999999999999</c:v>
                </c:pt>
                <c:pt idx="5702">
                  <c:v>29.274999999999999</c:v>
                </c:pt>
                <c:pt idx="5703">
                  <c:v>29.774999999999999</c:v>
                </c:pt>
                <c:pt idx="5704">
                  <c:v>30.35</c:v>
                </c:pt>
                <c:pt idx="5705">
                  <c:v>30.875</c:v>
                </c:pt>
                <c:pt idx="5706">
                  <c:v>30.475000000000001</c:v>
                </c:pt>
                <c:pt idx="5707">
                  <c:v>29.7</c:v>
                </c:pt>
                <c:pt idx="5708">
                  <c:v>28.975000000000001</c:v>
                </c:pt>
                <c:pt idx="5709">
                  <c:v>28.5</c:v>
                </c:pt>
                <c:pt idx="5710">
                  <c:v>28.1</c:v>
                </c:pt>
                <c:pt idx="5711">
                  <c:v>27.7</c:v>
                </c:pt>
                <c:pt idx="5712">
                  <c:v>27.375</c:v>
                </c:pt>
                <c:pt idx="5713">
                  <c:v>27</c:v>
                </c:pt>
                <c:pt idx="5714">
                  <c:v>26.675000000000001</c:v>
                </c:pt>
                <c:pt idx="5715">
                  <c:v>26.375</c:v>
                </c:pt>
                <c:pt idx="5716">
                  <c:v>26</c:v>
                </c:pt>
                <c:pt idx="5717">
                  <c:v>25.675000000000001</c:v>
                </c:pt>
                <c:pt idx="5718">
                  <c:v>25.9</c:v>
                </c:pt>
                <c:pt idx="5719">
                  <c:v>26.3</c:v>
                </c:pt>
                <c:pt idx="5720">
                  <c:v>26.7</c:v>
                </c:pt>
                <c:pt idx="5721">
                  <c:v>27.175000000000001</c:v>
                </c:pt>
                <c:pt idx="5722">
                  <c:v>27.75</c:v>
                </c:pt>
                <c:pt idx="5723">
                  <c:v>28.274999999999999</c:v>
                </c:pt>
                <c:pt idx="5724">
                  <c:v>28.925000000000001</c:v>
                </c:pt>
                <c:pt idx="5725">
                  <c:v>29.7</c:v>
                </c:pt>
                <c:pt idx="5726">
                  <c:v>30.425000000000001</c:v>
                </c:pt>
                <c:pt idx="5727">
                  <c:v>30.824999999999999</c:v>
                </c:pt>
                <c:pt idx="5728">
                  <c:v>31.05</c:v>
                </c:pt>
                <c:pt idx="5729">
                  <c:v>31.324999999999999</c:v>
                </c:pt>
                <c:pt idx="5730">
                  <c:v>31.024999999999999</c:v>
                </c:pt>
                <c:pt idx="5731">
                  <c:v>30.6</c:v>
                </c:pt>
                <c:pt idx="5732">
                  <c:v>30.125</c:v>
                </c:pt>
                <c:pt idx="5733">
                  <c:v>29.4</c:v>
                </c:pt>
                <c:pt idx="5734">
                  <c:v>28.6</c:v>
                </c:pt>
                <c:pt idx="5735">
                  <c:v>27.8</c:v>
                </c:pt>
                <c:pt idx="5736">
                  <c:v>27.225000000000001</c:v>
                </c:pt>
                <c:pt idx="5737">
                  <c:v>26.65</c:v>
                </c:pt>
                <c:pt idx="5738">
                  <c:v>26.125</c:v>
                </c:pt>
                <c:pt idx="5739">
                  <c:v>25.774999999999999</c:v>
                </c:pt>
                <c:pt idx="5740">
                  <c:v>25.55</c:v>
                </c:pt>
                <c:pt idx="5741">
                  <c:v>25.274999999999999</c:v>
                </c:pt>
                <c:pt idx="5742">
                  <c:v>25.425000000000001</c:v>
                </c:pt>
                <c:pt idx="5743">
                  <c:v>25.65</c:v>
                </c:pt>
                <c:pt idx="5744">
                  <c:v>25.925000000000001</c:v>
                </c:pt>
                <c:pt idx="5745">
                  <c:v>26.824999999999999</c:v>
                </c:pt>
                <c:pt idx="5746">
                  <c:v>28</c:v>
                </c:pt>
                <c:pt idx="5747">
                  <c:v>29.125</c:v>
                </c:pt>
                <c:pt idx="5748">
                  <c:v>29.7</c:v>
                </c:pt>
                <c:pt idx="5749">
                  <c:v>30.175000000000001</c:v>
                </c:pt>
                <c:pt idx="5750">
                  <c:v>30.6</c:v>
                </c:pt>
                <c:pt idx="5751">
                  <c:v>31</c:v>
                </c:pt>
                <c:pt idx="5752">
                  <c:v>31.475000000000001</c:v>
                </c:pt>
                <c:pt idx="5753">
                  <c:v>31.9</c:v>
                </c:pt>
                <c:pt idx="5754">
                  <c:v>31.475000000000001</c:v>
                </c:pt>
                <c:pt idx="5755">
                  <c:v>30.7</c:v>
                </c:pt>
                <c:pt idx="5756">
                  <c:v>29.975000000000001</c:v>
                </c:pt>
                <c:pt idx="5757">
                  <c:v>29.425000000000001</c:v>
                </c:pt>
                <c:pt idx="5758">
                  <c:v>28.85</c:v>
                </c:pt>
                <c:pt idx="5759">
                  <c:v>28.324999999999999</c:v>
                </c:pt>
                <c:pt idx="5760">
                  <c:v>27.9</c:v>
                </c:pt>
                <c:pt idx="5761">
                  <c:v>27.574999999999999</c:v>
                </c:pt>
                <c:pt idx="5762">
                  <c:v>27.2</c:v>
                </c:pt>
                <c:pt idx="5763">
                  <c:v>26.8</c:v>
                </c:pt>
                <c:pt idx="5764">
                  <c:v>26.475000000000001</c:v>
                </c:pt>
                <c:pt idx="5765">
                  <c:v>26.1</c:v>
                </c:pt>
                <c:pt idx="5766">
                  <c:v>26.15</c:v>
                </c:pt>
                <c:pt idx="5767">
                  <c:v>26.35</c:v>
                </c:pt>
                <c:pt idx="5768">
                  <c:v>26.55</c:v>
                </c:pt>
                <c:pt idx="5769">
                  <c:v>27.2</c:v>
                </c:pt>
                <c:pt idx="5770">
                  <c:v>28</c:v>
                </c:pt>
                <c:pt idx="5771">
                  <c:v>28.8</c:v>
                </c:pt>
                <c:pt idx="5772">
                  <c:v>29.074999999999999</c:v>
                </c:pt>
                <c:pt idx="5773">
                  <c:v>29.25</c:v>
                </c:pt>
                <c:pt idx="5774">
                  <c:v>29.375</c:v>
                </c:pt>
                <c:pt idx="5775">
                  <c:v>29.024999999999999</c:v>
                </c:pt>
                <c:pt idx="5776">
                  <c:v>28.6</c:v>
                </c:pt>
                <c:pt idx="5777">
                  <c:v>28.125</c:v>
                </c:pt>
                <c:pt idx="5778">
                  <c:v>28</c:v>
                </c:pt>
                <c:pt idx="5779">
                  <c:v>28</c:v>
                </c:pt>
                <c:pt idx="5780">
                  <c:v>28</c:v>
                </c:pt>
                <c:pt idx="5781">
                  <c:v>27.625</c:v>
                </c:pt>
                <c:pt idx="5782">
                  <c:v>27.05</c:v>
                </c:pt>
                <c:pt idx="5783">
                  <c:v>26.524999999999999</c:v>
                </c:pt>
                <c:pt idx="5784">
                  <c:v>26.4</c:v>
                </c:pt>
                <c:pt idx="5785">
                  <c:v>26.4</c:v>
                </c:pt>
                <c:pt idx="5786">
                  <c:v>26.4</c:v>
                </c:pt>
                <c:pt idx="5787">
                  <c:v>26.324999999999999</c:v>
                </c:pt>
                <c:pt idx="5788">
                  <c:v>26.15</c:v>
                </c:pt>
                <c:pt idx="5789">
                  <c:v>26.024999999999999</c:v>
                </c:pt>
                <c:pt idx="5790">
                  <c:v>26</c:v>
                </c:pt>
                <c:pt idx="5791">
                  <c:v>26</c:v>
                </c:pt>
                <c:pt idx="5792">
                  <c:v>26</c:v>
                </c:pt>
                <c:pt idx="5793">
                  <c:v>29.3</c:v>
                </c:pt>
                <c:pt idx="5794">
                  <c:v>30.1</c:v>
                </c:pt>
                <c:pt idx="5795">
                  <c:v>29.7</c:v>
                </c:pt>
                <c:pt idx="5796">
                  <c:v>29.675000000000001</c:v>
                </c:pt>
                <c:pt idx="5797">
                  <c:v>29.85</c:v>
                </c:pt>
                <c:pt idx="5798">
                  <c:v>29.975000000000001</c:v>
                </c:pt>
                <c:pt idx="5799">
                  <c:v>30.074999999999999</c:v>
                </c:pt>
                <c:pt idx="5800">
                  <c:v>30.25</c:v>
                </c:pt>
                <c:pt idx="5801">
                  <c:v>30.375</c:v>
                </c:pt>
                <c:pt idx="5802">
                  <c:v>29.8</c:v>
                </c:pt>
                <c:pt idx="5803">
                  <c:v>29</c:v>
                </c:pt>
                <c:pt idx="5804">
                  <c:v>28.2</c:v>
                </c:pt>
                <c:pt idx="5805">
                  <c:v>27.774999999999999</c:v>
                </c:pt>
                <c:pt idx="5806">
                  <c:v>27.55</c:v>
                </c:pt>
                <c:pt idx="5807">
                  <c:v>27.274999999999999</c:v>
                </c:pt>
                <c:pt idx="5808">
                  <c:v>26.975000000000001</c:v>
                </c:pt>
                <c:pt idx="5809">
                  <c:v>26.75</c:v>
                </c:pt>
                <c:pt idx="5810">
                  <c:v>26.475000000000001</c:v>
                </c:pt>
                <c:pt idx="5811">
                  <c:v>26.175000000000001</c:v>
                </c:pt>
                <c:pt idx="5812">
                  <c:v>25.875</c:v>
                </c:pt>
                <c:pt idx="5813">
                  <c:v>25.574999999999999</c:v>
                </c:pt>
                <c:pt idx="5814">
                  <c:v>25.274999999999999</c:v>
                </c:pt>
                <c:pt idx="5815">
                  <c:v>24.975000000000001</c:v>
                </c:pt>
                <c:pt idx="5816">
                  <c:v>24.675000000000001</c:v>
                </c:pt>
                <c:pt idx="5817">
                  <c:v>24.975000000000001</c:v>
                </c:pt>
                <c:pt idx="5818">
                  <c:v>25.4</c:v>
                </c:pt>
                <c:pt idx="5819">
                  <c:v>25.875</c:v>
                </c:pt>
                <c:pt idx="5820">
                  <c:v>26.824999999999999</c:v>
                </c:pt>
                <c:pt idx="5821">
                  <c:v>27.85</c:v>
                </c:pt>
                <c:pt idx="5822">
                  <c:v>28.925000000000001</c:v>
                </c:pt>
                <c:pt idx="5823">
                  <c:v>29.274999999999999</c:v>
                </c:pt>
                <c:pt idx="5824">
                  <c:v>29.45</c:v>
                </c:pt>
                <c:pt idx="5825">
                  <c:v>29.574999999999999</c:v>
                </c:pt>
                <c:pt idx="5826">
                  <c:v>29.15</c:v>
                </c:pt>
                <c:pt idx="5827">
                  <c:v>28.625</c:v>
                </c:pt>
                <c:pt idx="5828">
                  <c:v>28.2</c:v>
                </c:pt>
                <c:pt idx="5829">
                  <c:v>27.8</c:v>
                </c:pt>
                <c:pt idx="5830">
                  <c:v>27.475000000000001</c:v>
                </c:pt>
                <c:pt idx="5831">
                  <c:v>27.1</c:v>
                </c:pt>
                <c:pt idx="5832">
                  <c:v>26.85</c:v>
                </c:pt>
                <c:pt idx="5833">
                  <c:v>26.574999999999999</c:v>
                </c:pt>
                <c:pt idx="5834">
                  <c:v>26.274999999999999</c:v>
                </c:pt>
                <c:pt idx="5835">
                  <c:v>25.975000000000001</c:v>
                </c:pt>
                <c:pt idx="5836">
                  <c:v>25.675000000000001</c:v>
                </c:pt>
                <c:pt idx="5837">
                  <c:v>25.375</c:v>
                </c:pt>
                <c:pt idx="5838">
                  <c:v>25.6</c:v>
                </c:pt>
                <c:pt idx="5839">
                  <c:v>26</c:v>
                </c:pt>
                <c:pt idx="5840">
                  <c:v>26.324999999999999</c:v>
                </c:pt>
                <c:pt idx="5841">
                  <c:v>27.074999999999999</c:v>
                </c:pt>
                <c:pt idx="5842">
                  <c:v>27.9</c:v>
                </c:pt>
                <c:pt idx="5843">
                  <c:v>28.774999999999999</c:v>
                </c:pt>
                <c:pt idx="5844">
                  <c:v>29.15</c:v>
                </c:pt>
                <c:pt idx="5845">
                  <c:v>29.425000000000001</c:v>
                </c:pt>
                <c:pt idx="5846">
                  <c:v>29.65</c:v>
                </c:pt>
                <c:pt idx="5847">
                  <c:v>29.55</c:v>
                </c:pt>
                <c:pt idx="5848">
                  <c:v>29.274999999999999</c:v>
                </c:pt>
                <c:pt idx="5849">
                  <c:v>29.05</c:v>
                </c:pt>
                <c:pt idx="5850">
                  <c:v>28.625</c:v>
                </c:pt>
                <c:pt idx="5851">
                  <c:v>28.05</c:v>
                </c:pt>
                <c:pt idx="5852">
                  <c:v>27.524999999999999</c:v>
                </c:pt>
                <c:pt idx="5853">
                  <c:v>27.175000000000001</c:v>
                </c:pt>
                <c:pt idx="5854">
                  <c:v>26.8</c:v>
                </c:pt>
                <c:pt idx="5855">
                  <c:v>26.475000000000001</c:v>
                </c:pt>
                <c:pt idx="5856">
                  <c:v>26.324999999999999</c:v>
                </c:pt>
                <c:pt idx="5857">
                  <c:v>26.3</c:v>
                </c:pt>
                <c:pt idx="5858">
                  <c:v>26.225000000000001</c:v>
                </c:pt>
                <c:pt idx="5859">
                  <c:v>26.125</c:v>
                </c:pt>
                <c:pt idx="5860">
                  <c:v>25.95</c:v>
                </c:pt>
                <c:pt idx="5861">
                  <c:v>25.824999999999999</c:v>
                </c:pt>
                <c:pt idx="5862">
                  <c:v>25.875</c:v>
                </c:pt>
                <c:pt idx="5863">
                  <c:v>26.05</c:v>
                </c:pt>
                <c:pt idx="5864">
                  <c:v>26.175000000000001</c:v>
                </c:pt>
                <c:pt idx="5865">
                  <c:v>26.125</c:v>
                </c:pt>
                <c:pt idx="5866">
                  <c:v>25.95</c:v>
                </c:pt>
                <c:pt idx="5867">
                  <c:v>25.824999999999999</c:v>
                </c:pt>
                <c:pt idx="5868">
                  <c:v>26.475000000000001</c:v>
                </c:pt>
                <c:pt idx="5869">
                  <c:v>27.45</c:v>
                </c:pt>
                <c:pt idx="5870">
                  <c:v>28.375</c:v>
                </c:pt>
                <c:pt idx="5871">
                  <c:v>28.3</c:v>
                </c:pt>
                <c:pt idx="5872">
                  <c:v>27.9</c:v>
                </c:pt>
                <c:pt idx="5873">
                  <c:v>27.5</c:v>
                </c:pt>
                <c:pt idx="5874">
                  <c:v>27.25</c:v>
                </c:pt>
                <c:pt idx="5875">
                  <c:v>26.975000000000001</c:v>
                </c:pt>
                <c:pt idx="5876">
                  <c:v>26.75</c:v>
                </c:pt>
                <c:pt idx="5877">
                  <c:v>26.55</c:v>
                </c:pt>
                <c:pt idx="5878">
                  <c:v>26.274999999999999</c:v>
                </c:pt>
                <c:pt idx="5879">
                  <c:v>26.05</c:v>
                </c:pt>
                <c:pt idx="5880">
                  <c:v>26</c:v>
                </c:pt>
                <c:pt idx="5881">
                  <c:v>26</c:v>
                </c:pt>
                <c:pt idx="5882">
                  <c:v>26</c:v>
                </c:pt>
                <c:pt idx="5883">
                  <c:v>25.925000000000001</c:v>
                </c:pt>
                <c:pt idx="5884">
                  <c:v>25.75</c:v>
                </c:pt>
                <c:pt idx="5885">
                  <c:v>25.625</c:v>
                </c:pt>
                <c:pt idx="5886">
                  <c:v>25.75</c:v>
                </c:pt>
                <c:pt idx="5887">
                  <c:v>25.95</c:v>
                </c:pt>
                <c:pt idx="5888">
                  <c:v>26.15</c:v>
                </c:pt>
                <c:pt idx="5889">
                  <c:v>26.725000000000001</c:v>
                </c:pt>
                <c:pt idx="5890">
                  <c:v>27.5</c:v>
                </c:pt>
                <c:pt idx="5891">
                  <c:v>28.225000000000001</c:v>
                </c:pt>
                <c:pt idx="5892">
                  <c:v>28.925000000000001</c:v>
                </c:pt>
                <c:pt idx="5893">
                  <c:v>29.7</c:v>
                </c:pt>
                <c:pt idx="5894">
                  <c:v>30.425000000000001</c:v>
                </c:pt>
                <c:pt idx="5895">
                  <c:v>30.225000000000001</c:v>
                </c:pt>
                <c:pt idx="5896">
                  <c:v>29.65</c:v>
                </c:pt>
                <c:pt idx="5897">
                  <c:v>29.125</c:v>
                </c:pt>
                <c:pt idx="5898">
                  <c:v>28.625</c:v>
                </c:pt>
                <c:pt idx="5899">
                  <c:v>28.05</c:v>
                </c:pt>
                <c:pt idx="5900">
                  <c:v>27.524999999999999</c:v>
                </c:pt>
                <c:pt idx="5901">
                  <c:v>27.175000000000001</c:v>
                </c:pt>
                <c:pt idx="5902">
                  <c:v>26.8</c:v>
                </c:pt>
                <c:pt idx="5903">
                  <c:v>26.475000000000001</c:v>
                </c:pt>
                <c:pt idx="5904">
                  <c:v>26.324999999999999</c:v>
                </c:pt>
                <c:pt idx="5905">
                  <c:v>26.3</c:v>
                </c:pt>
                <c:pt idx="5906">
                  <c:v>26.225000000000001</c:v>
                </c:pt>
                <c:pt idx="5907">
                  <c:v>26.2</c:v>
                </c:pt>
                <c:pt idx="5908">
                  <c:v>26.2</c:v>
                </c:pt>
                <c:pt idx="5909">
                  <c:v>26.2</c:v>
                </c:pt>
                <c:pt idx="5910">
                  <c:v>26.125</c:v>
                </c:pt>
                <c:pt idx="5911">
                  <c:v>26.1</c:v>
                </c:pt>
                <c:pt idx="5912">
                  <c:v>26.024999999999999</c:v>
                </c:pt>
                <c:pt idx="5913">
                  <c:v>26.824999999999999</c:v>
                </c:pt>
                <c:pt idx="5914">
                  <c:v>27.85</c:v>
                </c:pt>
                <c:pt idx="5915">
                  <c:v>28.925000000000001</c:v>
                </c:pt>
                <c:pt idx="5916">
                  <c:v>29.425000000000001</c:v>
                </c:pt>
                <c:pt idx="5917">
                  <c:v>29.65</c:v>
                </c:pt>
                <c:pt idx="5918">
                  <c:v>29.925000000000001</c:v>
                </c:pt>
                <c:pt idx="5919">
                  <c:v>30.225000000000001</c:v>
                </c:pt>
                <c:pt idx="5920">
                  <c:v>30.45</c:v>
                </c:pt>
                <c:pt idx="5921">
                  <c:v>30.725000000000001</c:v>
                </c:pt>
                <c:pt idx="5922">
                  <c:v>30.125</c:v>
                </c:pt>
                <c:pt idx="5923">
                  <c:v>29.15</c:v>
                </c:pt>
                <c:pt idx="5924">
                  <c:v>28.225000000000001</c:v>
                </c:pt>
                <c:pt idx="5925">
                  <c:v>27.475000000000001</c:v>
                </c:pt>
                <c:pt idx="5926">
                  <c:v>26.85</c:v>
                </c:pt>
                <c:pt idx="5927">
                  <c:v>26.175000000000001</c:v>
                </c:pt>
                <c:pt idx="5928">
                  <c:v>26.074999999999999</c:v>
                </c:pt>
                <c:pt idx="5929">
                  <c:v>26.25</c:v>
                </c:pt>
                <c:pt idx="5930">
                  <c:v>26.375</c:v>
                </c:pt>
                <c:pt idx="5931">
                  <c:v>26.324999999999999</c:v>
                </c:pt>
                <c:pt idx="5932">
                  <c:v>26.15</c:v>
                </c:pt>
                <c:pt idx="5933">
                  <c:v>26.024999999999999</c:v>
                </c:pt>
                <c:pt idx="5934">
                  <c:v>26</c:v>
                </c:pt>
                <c:pt idx="5935">
                  <c:v>26</c:v>
                </c:pt>
                <c:pt idx="5936">
                  <c:v>26</c:v>
                </c:pt>
                <c:pt idx="5937">
                  <c:v>26.824999999999999</c:v>
                </c:pt>
                <c:pt idx="5938">
                  <c:v>28</c:v>
                </c:pt>
                <c:pt idx="5939">
                  <c:v>29.125</c:v>
                </c:pt>
                <c:pt idx="5940">
                  <c:v>29.925000000000001</c:v>
                </c:pt>
                <c:pt idx="5941">
                  <c:v>30.7</c:v>
                </c:pt>
                <c:pt idx="5942">
                  <c:v>31.425000000000001</c:v>
                </c:pt>
                <c:pt idx="5943">
                  <c:v>31.524999999999999</c:v>
                </c:pt>
                <c:pt idx="5944">
                  <c:v>31.35</c:v>
                </c:pt>
                <c:pt idx="5945">
                  <c:v>31.225000000000001</c:v>
                </c:pt>
                <c:pt idx="5946">
                  <c:v>30.45</c:v>
                </c:pt>
                <c:pt idx="5947">
                  <c:v>29.45</c:v>
                </c:pt>
                <c:pt idx="5948">
                  <c:v>28.45</c:v>
                </c:pt>
                <c:pt idx="5949">
                  <c:v>28.125</c:v>
                </c:pt>
                <c:pt idx="5950">
                  <c:v>27.95</c:v>
                </c:pt>
                <c:pt idx="5951">
                  <c:v>27.824999999999999</c:v>
                </c:pt>
                <c:pt idx="5952">
                  <c:v>27.35</c:v>
                </c:pt>
                <c:pt idx="5953">
                  <c:v>26.75</c:v>
                </c:pt>
                <c:pt idx="5954">
                  <c:v>26.15</c:v>
                </c:pt>
                <c:pt idx="5955">
                  <c:v>25.7</c:v>
                </c:pt>
                <c:pt idx="5956">
                  <c:v>25.3</c:v>
                </c:pt>
                <c:pt idx="5957">
                  <c:v>24.9</c:v>
                </c:pt>
                <c:pt idx="5958">
                  <c:v>25.024999999999999</c:v>
                </c:pt>
                <c:pt idx="5959">
                  <c:v>25.4</c:v>
                </c:pt>
                <c:pt idx="5960">
                  <c:v>25.725000000000001</c:v>
                </c:pt>
                <c:pt idx="5961">
                  <c:v>26.7</c:v>
                </c:pt>
                <c:pt idx="5962">
                  <c:v>27.9</c:v>
                </c:pt>
                <c:pt idx="5963">
                  <c:v>29.1</c:v>
                </c:pt>
                <c:pt idx="5964">
                  <c:v>30</c:v>
                </c:pt>
                <c:pt idx="5965">
                  <c:v>30.8</c:v>
                </c:pt>
                <c:pt idx="5966">
                  <c:v>31.6</c:v>
                </c:pt>
                <c:pt idx="5967">
                  <c:v>31.65</c:v>
                </c:pt>
                <c:pt idx="5968">
                  <c:v>31.45</c:v>
                </c:pt>
                <c:pt idx="5969">
                  <c:v>31.25</c:v>
                </c:pt>
                <c:pt idx="5970">
                  <c:v>30.524999999999999</c:v>
                </c:pt>
                <c:pt idx="5971">
                  <c:v>29.55</c:v>
                </c:pt>
                <c:pt idx="5972">
                  <c:v>28.625</c:v>
                </c:pt>
                <c:pt idx="5973">
                  <c:v>28.324999999999999</c:v>
                </c:pt>
                <c:pt idx="5974">
                  <c:v>28.3</c:v>
                </c:pt>
                <c:pt idx="5975">
                  <c:v>28.225000000000001</c:v>
                </c:pt>
                <c:pt idx="5976">
                  <c:v>27.75</c:v>
                </c:pt>
                <c:pt idx="5977">
                  <c:v>27.15</c:v>
                </c:pt>
                <c:pt idx="5978">
                  <c:v>26.55</c:v>
                </c:pt>
                <c:pt idx="5979">
                  <c:v>26.324999999999999</c:v>
                </c:pt>
                <c:pt idx="5980">
                  <c:v>26.15</c:v>
                </c:pt>
                <c:pt idx="5981">
                  <c:v>26.024999999999999</c:v>
                </c:pt>
                <c:pt idx="5982">
                  <c:v>26.074999999999999</c:v>
                </c:pt>
                <c:pt idx="5983">
                  <c:v>26.25</c:v>
                </c:pt>
                <c:pt idx="5984">
                  <c:v>26.375</c:v>
                </c:pt>
                <c:pt idx="5985">
                  <c:v>27.074999999999999</c:v>
                </c:pt>
                <c:pt idx="5986">
                  <c:v>27.9</c:v>
                </c:pt>
                <c:pt idx="5987">
                  <c:v>28.774999999999999</c:v>
                </c:pt>
                <c:pt idx="5988">
                  <c:v>29.524999999999999</c:v>
                </c:pt>
                <c:pt idx="5989">
                  <c:v>30.15</c:v>
                </c:pt>
                <c:pt idx="5990">
                  <c:v>30.824999999999999</c:v>
                </c:pt>
                <c:pt idx="5991">
                  <c:v>31.225000000000001</c:v>
                </c:pt>
                <c:pt idx="5992">
                  <c:v>31.6</c:v>
                </c:pt>
                <c:pt idx="5993">
                  <c:v>31.925000000000001</c:v>
                </c:pt>
                <c:pt idx="5994">
                  <c:v>31.475000000000001</c:v>
                </c:pt>
                <c:pt idx="5995">
                  <c:v>30.85</c:v>
                </c:pt>
                <c:pt idx="5996">
                  <c:v>30.175000000000001</c:v>
                </c:pt>
                <c:pt idx="5997">
                  <c:v>29.324999999999999</c:v>
                </c:pt>
                <c:pt idx="5998">
                  <c:v>28.5</c:v>
                </c:pt>
                <c:pt idx="5999">
                  <c:v>27.625</c:v>
                </c:pt>
                <c:pt idx="6000">
                  <c:v>27.024999999999999</c:v>
                </c:pt>
                <c:pt idx="6001">
                  <c:v>26.6</c:v>
                </c:pt>
                <c:pt idx="6002">
                  <c:v>26.125</c:v>
                </c:pt>
                <c:pt idx="6003">
                  <c:v>25.7</c:v>
                </c:pt>
                <c:pt idx="6004">
                  <c:v>25.3</c:v>
                </c:pt>
                <c:pt idx="6005">
                  <c:v>24.9</c:v>
                </c:pt>
                <c:pt idx="6006">
                  <c:v>25.1</c:v>
                </c:pt>
                <c:pt idx="6007">
                  <c:v>25.5</c:v>
                </c:pt>
                <c:pt idx="6008">
                  <c:v>25.9</c:v>
                </c:pt>
                <c:pt idx="6009">
                  <c:v>26.6</c:v>
                </c:pt>
                <c:pt idx="6010">
                  <c:v>27.4</c:v>
                </c:pt>
                <c:pt idx="6011">
                  <c:v>28.2</c:v>
                </c:pt>
                <c:pt idx="6012">
                  <c:v>29.074999999999999</c:v>
                </c:pt>
                <c:pt idx="6013">
                  <c:v>30.05</c:v>
                </c:pt>
                <c:pt idx="6014">
                  <c:v>30.975000000000001</c:v>
                </c:pt>
                <c:pt idx="6015">
                  <c:v>31.05</c:v>
                </c:pt>
                <c:pt idx="6016">
                  <c:v>30.85</c:v>
                </c:pt>
                <c:pt idx="6017">
                  <c:v>30.65</c:v>
                </c:pt>
                <c:pt idx="6018">
                  <c:v>30.225000000000001</c:v>
                </c:pt>
                <c:pt idx="6019">
                  <c:v>29.65</c:v>
                </c:pt>
                <c:pt idx="6020">
                  <c:v>29.125</c:v>
                </c:pt>
                <c:pt idx="6021">
                  <c:v>28.7</c:v>
                </c:pt>
                <c:pt idx="6022">
                  <c:v>28.3</c:v>
                </c:pt>
                <c:pt idx="6023">
                  <c:v>27.9</c:v>
                </c:pt>
                <c:pt idx="6024">
                  <c:v>27.574999999999999</c:v>
                </c:pt>
                <c:pt idx="6025">
                  <c:v>27.35</c:v>
                </c:pt>
                <c:pt idx="6026">
                  <c:v>27.074999999999999</c:v>
                </c:pt>
                <c:pt idx="6027">
                  <c:v>26.774999999999999</c:v>
                </c:pt>
                <c:pt idx="6028">
                  <c:v>26.55</c:v>
                </c:pt>
                <c:pt idx="6029">
                  <c:v>26.274999999999999</c:v>
                </c:pt>
                <c:pt idx="6030">
                  <c:v>26.425000000000001</c:v>
                </c:pt>
                <c:pt idx="6031">
                  <c:v>26.8</c:v>
                </c:pt>
                <c:pt idx="6032">
                  <c:v>27.125</c:v>
                </c:pt>
                <c:pt idx="6033">
                  <c:v>27.95</c:v>
                </c:pt>
                <c:pt idx="6034">
                  <c:v>28.95</c:v>
                </c:pt>
                <c:pt idx="6035">
                  <c:v>29.95</c:v>
                </c:pt>
                <c:pt idx="6036">
                  <c:v>30.425000000000001</c:v>
                </c:pt>
                <c:pt idx="6037">
                  <c:v>30.65</c:v>
                </c:pt>
                <c:pt idx="6038">
                  <c:v>30.925000000000001</c:v>
                </c:pt>
                <c:pt idx="6039">
                  <c:v>30.85</c:v>
                </c:pt>
                <c:pt idx="6040">
                  <c:v>30.65</c:v>
                </c:pt>
                <c:pt idx="6041">
                  <c:v>30.45</c:v>
                </c:pt>
                <c:pt idx="6042">
                  <c:v>29.8</c:v>
                </c:pt>
                <c:pt idx="6043">
                  <c:v>29</c:v>
                </c:pt>
                <c:pt idx="6044">
                  <c:v>28.2</c:v>
                </c:pt>
                <c:pt idx="6045">
                  <c:v>27.774999999999999</c:v>
                </c:pt>
                <c:pt idx="6046">
                  <c:v>27.4</c:v>
                </c:pt>
                <c:pt idx="6047">
                  <c:v>27.074999999999999</c:v>
                </c:pt>
                <c:pt idx="6048">
                  <c:v>26.625</c:v>
                </c:pt>
                <c:pt idx="6049">
                  <c:v>26.05</c:v>
                </c:pt>
                <c:pt idx="6050">
                  <c:v>25.524999999999999</c:v>
                </c:pt>
                <c:pt idx="6051">
                  <c:v>25.1</c:v>
                </c:pt>
                <c:pt idx="6052">
                  <c:v>24.7</c:v>
                </c:pt>
                <c:pt idx="6053">
                  <c:v>24.3</c:v>
                </c:pt>
                <c:pt idx="6054">
                  <c:v>24.2</c:v>
                </c:pt>
                <c:pt idx="6055">
                  <c:v>24.2</c:v>
                </c:pt>
                <c:pt idx="6056">
                  <c:v>24.2</c:v>
                </c:pt>
                <c:pt idx="6057">
                  <c:v>25.625</c:v>
                </c:pt>
                <c:pt idx="6058">
                  <c:v>27.45</c:v>
                </c:pt>
                <c:pt idx="6059">
                  <c:v>29.324999999999999</c:v>
                </c:pt>
                <c:pt idx="6060">
                  <c:v>30.25</c:v>
                </c:pt>
                <c:pt idx="6061">
                  <c:v>30.85</c:v>
                </c:pt>
                <c:pt idx="6062">
                  <c:v>31.45</c:v>
                </c:pt>
                <c:pt idx="6063">
                  <c:v>31.75</c:v>
                </c:pt>
                <c:pt idx="6064">
                  <c:v>31.95</c:v>
                </c:pt>
                <c:pt idx="6065">
                  <c:v>32.15</c:v>
                </c:pt>
                <c:pt idx="6066">
                  <c:v>31.3</c:v>
                </c:pt>
                <c:pt idx="6067">
                  <c:v>30.1</c:v>
                </c:pt>
                <c:pt idx="6068">
                  <c:v>28.9</c:v>
                </c:pt>
                <c:pt idx="6069">
                  <c:v>28.225000000000001</c:v>
                </c:pt>
                <c:pt idx="6070">
                  <c:v>27.65</c:v>
                </c:pt>
                <c:pt idx="6071">
                  <c:v>27.125</c:v>
                </c:pt>
                <c:pt idx="6072">
                  <c:v>26.925000000000001</c:v>
                </c:pt>
                <c:pt idx="6073">
                  <c:v>26.75</c:v>
                </c:pt>
                <c:pt idx="6074">
                  <c:v>26.625</c:v>
                </c:pt>
                <c:pt idx="6075">
                  <c:v>26.375</c:v>
                </c:pt>
                <c:pt idx="6076">
                  <c:v>26.15</c:v>
                </c:pt>
                <c:pt idx="6077">
                  <c:v>25.875</c:v>
                </c:pt>
                <c:pt idx="6078">
                  <c:v>26.024999999999999</c:v>
                </c:pt>
                <c:pt idx="6079">
                  <c:v>26.25</c:v>
                </c:pt>
                <c:pt idx="6080">
                  <c:v>26.524999999999999</c:v>
                </c:pt>
                <c:pt idx="6081">
                  <c:v>27.574999999999999</c:v>
                </c:pt>
                <c:pt idx="6082">
                  <c:v>28.95</c:v>
                </c:pt>
                <c:pt idx="6083">
                  <c:v>30.274999999999999</c:v>
                </c:pt>
                <c:pt idx="6084">
                  <c:v>31.05</c:v>
                </c:pt>
                <c:pt idx="6085">
                  <c:v>31.65</c:v>
                </c:pt>
                <c:pt idx="6086">
                  <c:v>32.25</c:v>
                </c:pt>
                <c:pt idx="6087">
                  <c:v>32.325000000000003</c:v>
                </c:pt>
                <c:pt idx="6088">
                  <c:v>32.299999999999997</c:v>
                </c:pt>
                <c:pt idx="6089">
                  <c:v>32.225000000000001</c:v>
                </c:pt>
                <c:pt idx="6090">
                  <c:v>31.225000000000001</c:v>
                </c:pt>
                <c:pt idx="6091">
                  <c:v>30</c:v>
                </c:pt>
                <c:pt idx="6092">
                  <c:v>28.725000000000001</c:v>
                </c:pt>
                <c:pt idx="6093">
                  <c:v>28.175000000000001</c:v>
                </c:pt>
                <c:pt idx="6094">
                  <c:v>27.95</c:v>
                </c:pt>
                <c:pt idx="6095">
                  <c:v>27.675000000000001</c:v>
                </c:pt>
                <c:pt idx="6096">
                  <c:v>27.3</c:v>
                </c:pt>
                <c:pt idx="6097">
                  <c:v>26.824999999999999</c:v>
                </c:pt>
                <c:pt idx="6098">
                  <c:v>26.4</c:v>
                </c:pt>
                <c:pt idx="6099">
                  <c:v>26</c:v>
                </c:pt>
                <c:pt idx="6100">
                  <c:v>25.524999999999999</c:v>
                </c:pt>
                <c:pt idx="6101">
                  <c:v>25.1</c:v>
                </c:pt>
                <c:pt idx="6102">
                  <c:v>25.375</c:v>
                </c:pt>
                <c:pt idx="6103">
                  <c:v>25.8</c:v>
                </c:pt>
                <c:pt idx="6104">
                  <c:v>26.274999999999999</c:v>
                </c:pt>
                <c:pt idx="6105">
                  <c:v>27.524999999999999</c:v>
                </c:pt>
                <c:pt idx="6106">
                  <c:v>28.95</c:v>
                </c:pt>
                <c:pt idx="6107">
                  <c:v>30.425000000000001</c:v>
                </c:pt>
                <c:pt idx="6108">
                  <c:v>31.324999999999999</c:v>
                </c:pt>
                <c:pt idx="6109">
                  <c:v>31.95</c:v>
                </c:pt>
                <c:pt idx="6110">
                  <c:v>32.625</c:v>
                </c:pt>
                <c:pt idx="6111">
                  <c:v>32.799999999999997</c:v>
                </c:pt>
                <c:pt idx="6112">
                  <c:v>32.799999999999997</c:v>
                </c:pt>
                <c:pt idx="6113">
                  <c:v>32.799999999999997</c:v>
                </c:pt>
                <c:pt idx="6114">
                  <c:v>31.824999999999999</c:v>
                </c:pt>
                <c:pt idx="6115">
                  <c:v>30.6</c:v>
                </c:pt>
                <c:pt idx="6116">
                  <c:v>29.324999999999999</c:v>
                </c:pt>
                <c:pt idx="6117">
                  <c:v>28.625</c:v>
                </c:pt>
                <c:pt idx="6118">
                  <c:v>28.05</c:v>
                </c:pt>
                <c:pt idx="6119">
                  <c:v>27.524999999999999</c:v>
                </c:pt>
                <c:pt idx="6120">
                  <c:v>27.024999999999999</c:v>
                </c:pt>
                <c:pt idx="6121">
                  <c:v>26.6</c:v>
                </c:pt>
                <c:pt idx="6122">
                  <c:v>26.125</c:v>
                </c:pt>
                <c:pt idx="6123">
                  <c:v>25.625</c:v>
                </c:pt>
                <c:pt idx="6124">
                  <c:v>25.2</c:v>
                </c:pt>
                <c:pt idx="6125">
                  <c:v>24.725000000000001</c:v>
                </c:pt>
                <c:pt idx="6126">
                  <c:v>25.05</c:v>
                </c:pt>
                <c:pt idx="6127">
                  <c:v>25.65</c:v>
                </c:pt>
                <c:pt idx="6128">
                  <c:v>26.25</c:v>
                </c:pt>
                <c:pt idx="6129">
                  <c:v>27.375</c:v>
                </c:pt>
                <c:pt idx="6130">
                  <c:v>28.6</c:v>
                </c:pt>
                <c:pt idx="6131">
                  <c:v>29.875</c:v>
                </c:pt>
                <c:pt idx="6132">
                  <c:v>30.574999999999999</c:v>
                </c:pt>
                <c:pt idx="6133">
                  <c:v>31</c:v>
                </c:pt>
                <c:pt idx="6134">
                  <c:v>31.475000000000001</c:v>
                </c:pt>
                <c:pt idx="6135">
                  <c:v>31.975000000000001</c:v>
                </c:pt>
                <c:pt idx="6136">
                  <c:v>32.4</c:v>
                </c:pt>
                <c:pt idx="6137">
                  <c:v>32.875</c:v>
                </c:pt>
                <c:pt idx="6138">
                  <c:v>32.325000000000003</c:v>
                </c:pt>
                <c:pt idx="6139">
                  <c:v>31.425000000000001</c:v>
                </c:pt>
                <c:pt idx="6140">
                  <c:v>30.524999999999999</c:v>
                </c:pt>
                <c:pt idx="6141">
                  <c:v>29.625</c:v>
                </c:pt>
                <c:pt idx="6142">
                  <c:v>28.725000000000001</c:v>
                </c:pt>
                <c:pt idx="6143">
                  <c:v>27.824999999999999</c:v>
                </c:pt>
                <c:pt idx="6144">
                  <c:v>27.225000000000001</c:v>
                </c:pt>
                <c:pt idx="6145">
                  <c:v>26.725000000000001</c:v>
                </c:pt>
                <c:pt idx="6146">
                  <c:v>26.225000000000001</c:v>
                </c:pt>
                <c:pt idx="6147">
                  <c:v>25.725000000000001</c:v>
                </c:pt>
                <c:pt idx="6148">
                  <c:v>25.225000000000001</c:v>
                </c:pt>
                <c:pt idx="6149">
                  <c:v>24.725000000000001</c:v>
                </c:pt>
                <c:pt idx="6150">
                  <c:v>24.975000000000001</c:v>
                </c:pt>
                <c:pt idx="6151">
                  <c:v>25.55</c:v>
                </c:pt>
                <c:pt idx="6152">
                  <c:v>26.074999999999999</c:v>
                </c:pt>
                <c:pt idx="6153">
                  <c:v>27.324999999999999</c:v>
                </c:pt>
                <c:pt idx="6154">
                  <c:v>28.75</c:v>
                </c:pt>
                <c:pt idx="6155">
                  <c:v>30.225000000000001</c:v>
                </c:pt>
                <c:pt idx="6156">
                  <c:v>31.2</c:v>
                </c:pt>
                <c:pt idx="6157">
                  <c:v>32</c:v>
                </c:pt>
                <c:pt idx="6158">
                  <c:v>32.799999999999997</c:v>
                </c:pt>
                <c:pt idx="6159">
                  <c:v>33.075000000000003</c:v>
                </c:pt>
                <c:pt idx="6160">
                  <c:v>33.1</c:v>
                </c:pt>
                <c:pt idx="6161">
                  <c:v>33.174999999999997</c:v>
                </c:pt>
                <c:pt idx="6162">
                  <c:v>32.225000000000001</c:v>
                </c:pt>
                <c:pt idx="6163">
                  <c:v>31</c:v>
                </c:pt>
                <c:pt idx="6164">
                  <c:v>29.725000000000001</c:v>
                </c:pt>
                <c:pt idx="6165">
                  <c:v>29.024999999999999</c:v>
                </c:pt>
                <c:pt idx="6166">
                  <c:v>28.45</c:v>
                </c:pt>
                <c:pt idx="6167">
                  <c:v>27.925000000000001</c:v>
                </c:pt>
                <c:pt idx="6168">
                  <c:v>27.425000000000001</c:v>
                </c:pt>
                <c:pt idx="6169">
                  <c:v>27</c:v>
                </c:pt>
                <c:pt idx="6170">
                  <c:v>26.524999999999999</c:v>
                </c:pt>
                <c:pt idx="6171">
                  <c:v>26.024999999999999</c:v>
                </c:pt>
                <c:pt idx="6172">
                  <c:v>25.45</c:v>
                </c:pt>
                <c:pt idx="6173">
                  <c:v>24.925000000000001</c:v>
                </c:pt>
                <c:pt idx="6174">
                  <c:v>25.25</c:v>
                </c:pt>
                <c:pt idx="6175">
                  <c:v>25.85</c:v>
                </c:pt>
                <c:pt idx="6176">
                  <c:v>26.45</c:v>
                </c:pt>
                <c:pt idx="6177">
                  <c:v>27.725000000000001</c:v>
                </c:pt>
                <c:pt idx="6178">
                  <c:v>29.15</c:v>
                </c:pt>
                <c:pt idx="6179">
                  <c:v>30.625</c:v>
                </c:pt>
                <c:pt idx="6180">
                  <c:v>31.675000000000001</c:v>
                </c:pt>
                <c:pt idx="6181">
                  <c:v>32.5</c:v>
                </c:pt>
                <c:pt idx="6182">
                  <c:v>33.375</c:v>
                </c:pt>
                <c:pt idx="6183">
                  <c:v>33.524999999999999</c:v>
                </c:pt>
                <c:pt idx="6184">
                  <c:v>33.5</c:v>
                </c:pt>
                <c:pt idx="6185">
                  <c:v>33.424999999999997</c:v>
                </c:pt>
                <c:pt idx="6186">
                  <c:v>32.424999999999997</c:v>
                </c:pt>
                <c:pt idx="6187">
                  <c:v>31.05</c:v>
                </c:pt>
                <c:pt idx="6188">
                  <c:v>29.725000000000001</c:v>
                </c:pt>
                <c:pt idx="6189">
                  <c:v>29.024999999999999</c:v>
                </c:pt>
                <c:pt idx="6190">
                  <c:v>28.45</c:v>
                </c:pt>
                <c:pt idx="6191">
                  <c:v>27.925000000000001</c:v>
                </c:pt>
                <c:pt idx="6192">
                  <c:v>27.35</c:v>
                </c:pt>
                <c:pt idx="6193">
                  <c:v>26.75</c:v>
                </c:pt>
                <c:pt idx="6194">
                  <c:v>26.15</c:v>
                </c:pt>
                <c:pt idx="6195">
                  <c:v>25.85</c:v>
                </c:pt>
                <c:pt idx="6196">
                  <c:v>25.65</c:v>
                </c:pt>
                <c:pt idx="6197">
                  <c:v>25.45</c:v>
                </c:pt>
                <c:pt idx="6198">
                  <c:v>25.774999999999999</c:v>
                </c:pt>
                <c:pt idx="6199">
                  <c:v>26.35</c:v>
                </c:pt>
                <c:pt idx="6200">
                  <c:v>26.875</c:v>
                </c:pt>
                <c:pt idx="6201">
                  <c:v>28.125</c:v>
                </c:pt>
                <c:pt idx="6202">
                  <c:v>29.55</c:v>
                </c:pt>
                <c:pt idx="6203">
                  <c:v>31.024999999999999</c:v>
                </c:pt>
                <c:pt idx="6204">
                  <c:v>31.925000000000001</c:v>
                </c:pt>
                <c:pt idx="6205">
                  <c:v>32.549999999999997</c:v>
                </c:pt>
                <c:pt idx="6206">
                  <c:v>33.225000000000001</c:v>
                </c:pt>
                <c:pt idx="6207">
                  <c:v>33.4</c:v>
                </c:pt>
                <c:pt idx="6208">
                  <c:v>33.4</c:v>
                </c:pt>
                <c:pt idx="6209">
                  <c:v>33.4</c:v>
                </c:pt>
                <c:pt idx="6210">
                  <c:v>32.424999999999997</c:v>
                </c:pt>
                <c:pt idx="6211">
                  <c:v>31.2</c:v>
                </c:pt>
                <c:pt idx="6212">
                  <c:v>29.925000000000001</c:v>
                </c:pt>
                <c:pt idx="6213">
                  <c:v>29.074999999999999</c:v>
                </c:pt>
                <c:pt idx="6214">
                  <c:v>28.3</c:v>
                </c:pt>
                <c:pt idx="6215">
                  <c:v>27.574999999999999</c:v>
                </c:pt>
                <c:pt idx="6216">
                  <c:v>27.024999999999999</c:v>
                </c:pt>
                <c:pt idx="6217">
                  <c:v>26.6</c:v>
                </c:pt>
                <c:pt idx="6218">
                  <c:v>26.125</c:v>
                </c:pt>
                <c:pt idx="6219">
                  <c:v>25.85</c:v>
                </c:pt>
                <c:pt idx="6220">
                  <c:v>25.65</c:v>
                </c:pt>
                <c:pt idx="6221">
                  <c:v>25.45</c:v>
                </c:pt>
                <c:pt idx="6222">
                  <c:v>25.625</c:v>
                </c:pt>
                <c:pt idx="6223">
                  <c:v>26</c:v>
                </c:pt>
                <c:pt idx="6224">
                  <c:v>26.324999999999999</c:v>
                </c:pt>
                <c:pt idx="6225">
                  <c:v>27.6</c:v>
                </c:pt>
                <c:pt idx="6226">
                  <c:v>29.2</c:v>
                </c:pt>
                <c:pt idx="6227">
                  <c:v>30.8</c:v>
                </c:pt>
                <c:pt idx="6228">
                  <c:v>31.65</c:v>
                </c:pt>
                <c:pt idx="6229">
                  <c:v>32.25</c:v>
                </c:pt>
                <c:pt idx="6230">
                  <c:v>32.85</c:v>
                </c:pt>
                <c:pt idx="6231">
                  <c:v>33.075000000000003</c:v>
                </c:pt>
                <c:pt idx="6232">
                  <c:v>33.25</c:v>
                </c:pt>
                <c:pt idx="6233">
                  <c:v>33.375</c:v>
                </c:pt>
                <c:pt idx="6234">
                  <c:v>32.424999999999997</c:v>
                </c:pt>
                <c:pt idx="6235">
                  <c:v>31.05</c:v>
                </c:pt>
                <c:pt idx="6236">
                  <c:v>29.725000000000001</c:v>
                </c:pt>
                <c:pt idx="6237">
                  <c:v>29.024999999999999</c:v>
                </c:pt>
                <c:pt idx="6238">
                  <c:v>28.6</c:v>
                </c:pt>
                <c:pt idx="6239">
                  <c:v>28.125</c:v>
                </c:pt>
                <c:pt idx="6240">
                  <c:v>27.625</c:v>
                </c:pt>
                <c:pt idx="6241">
                  <c:v>27.05</c:v>
                </c:pt>
                <c:pt idx="6242">
                  <c:v>26.524999999999999</c:v>
                </c:pt>
                <c:pt idx="6243">
                  <c:v>26.175000000000001</c:v>
                </c:pt>
                <c:pt idx="6244">
                  <c:v>25.8</c:v>
                </c:pt>
                <c:pt idx="6245">
                  <c:v>25.475000000000001</c:v>
                </c:pt>
                <c:pt idx="6246">
                  <c:v>25.7</c:v>
                </c:pt>
                <c:pt idx="6247">
                  <c:v>26.1</c:v>
                </c:pt>
                <c:pt idx="6248">
                  <c:v>26.5</c:v>
                </c:pt>
                <c:pt idx="6249">
                  <c:v>27.574999999999999</c:v>
                </c:pt>
                <c:pt idx="6250">
                  <c:v>28.95</c:v>
                </c:pt>
                <c:pt idx="6251">
                  <c:v>30.274999999999999</c:v>
                </c:pt>
                <c:pt idx="6252">
                  <c:v>30.975000000000001</c:v>
                </c:pt>
                <c:pt idx="6253">
                  <c:v>31.4</c:v>
                </c:pt>
                <c:pt idx="6254">
                  <c:v>31.875</c:v>
                </c:pt>
                <c:pt idx="6255">
                  <c:v>32.375</c:v>
                </c:pt>
                <c:pt idx="6256">
                  <c:v>32.799999999999997</c:v>
                </c:pt>
                <c:pt idx="6257">
                  <c:v>33.274999999999999</c:v>
                </c:pt>
                <c:pt idx="6258">
                  <c:v>32.5</c:v>
                </c:pt>
                <c:pt idx="6259">
                  <c:v>31.3</c:v>
                </c:pt>
                <c:pt idx="6260">
                  <c:v>30.1</c:v>
                </c:pt>
                <c:pt idx="6261">
                  <c:v>29.274999999999999</c:v>
                </c:pt>
                <c:pt idx="6262">
                  <c:v>28.65</c:v>
                </c:pt>
                <c:pt idx="6263">
                  <c:v>27.975000000000001</c:v>
                </c:pt>
                <c:pt idx="6264">
                  <c:v>27.274999999999999</c:v>
                </c:pt>
                <c:pt idx="6265">
                  <c:v>26.65</c:v>
                </c:pt>
                <c:pt idx="6266">
                  <c:v>25.975000000000001</c:v>
                </c:pt>
                <c:pt idx="6267">
                  <c:v>25.65</c:v>
                </c:pt>
                <c:pt idx="6268">
                  <c:v>25.45</c:v>
                </c:pt>
                <c:pt idx="6269">
                  <c:v>25.25</c:v>
                </c:pt>
                <c:pt idx="6270">
                  <c:v>25.5</c:v>
                </c:pt>
                <c:pt idx="6271">
                  <c:v>25.9</c:v>
                </c:pt>
                <c:pt idx="6272">
                  <c:v>26.3</c:v>
                </c:pt>
                <c:pt idx="6273">
                  <c:v>27.225000000000001</c:v>
                </c:pt>
                <c:pt idx="6274">
                  <c:v>28.25</c:v>
                </c:pt>
                <c:pt idx="6275">
                  <c:v>29.324999999999999</c:v>
                </c:pt>
                <c:pt idx="6276">
                  <c:v>30.2</c:v>
                </c:pt>
                <c:pt idx="6277">
                  <c:v>31</c:v>
                </c:pt>
                <c:pt idx="6278">
                  <c:v>31.8</c:v>
                </c:pt>
                <c:pt idx="6279">
                  <c:v>32.225000000000001</c:v>
                </c:pt>
                <c:pt idx="6280">
                  <c:v>32.6</c:v>
                </c:pt>
                <c:pt idx="6281">
                  <c:v>32.924999999999997</c:v>
                </c:pt>
                <c:pt idx="6282">
                  <c:v>32.024999999999999</c:v>
                </c:pt>
                <c:pt idx="6283">
                  <c:v>30.65</c:v>
                </c:pt>
                <c:pt idx="6284">
                  <c:v>29.324999999999999</c:v>
                </c:pt>
                <c:pt idx="6285">
                  <c:v>28.625</c:v>
                </c:pt>
                <c:pt idx="6286">
                  <c:v>28.05</c:v>
                </c:pt>
                <c:pt idx="6287">
                  <c:v>27.524999999999999</c:v>
                </c:pt>
                <c:pt idx="6288">
                  <c:v>27.024999999999999</c:v>
                </c:pt>
                <c:pt idx="6289">
                  <c:v>26.6</c:v>
                </c:pt>
                <c:pt idx="6290">
                  <c:v>26.125</c:v>
                </c:pt>
                <c:pt idx="6291">
                  <c:v>25.925000000000001</c:v>
                </c:pt>
                <c:pt idx="6292">
                  <c:v>25.75</c:v>
                </c:pt>
                <c:pt idx="6293">
                  <c:v>25.625</c:v>
                </c:pt>
                <c:pt idx="6294">
                  <c:v>25.824999999999999</c:v>
                </c:pt>
                <c:pt idx="6295">
                  <c:v>26.2</c:v>
                </c:pt>
                <c:pt idx="6296">
                  <c:v>26.524999999999999</c:v>
                </c:pt>
                <c:pt idx="6297">
                  <c:v>27.725000000000001</c:v>
                </c:pt>
                <c:pt idx="6298">
                  <c:v>29.15</c:v>
                </c:pt>
                <c:pt idx="6299">
                  <c:v>30.625</c:v>
                </c:pt>
                <c:pt idx="6300">
                  <c:v>31.75</c:v>
                </c:pt>
                <c:pt idx="6301">
                  <c:v>32.75</c:v>
                </c:pt>
                <c:pt idx="6302">
                  <c:v>33.75</c:v>
                </c:pt>
                <c:pt idx="6303">
                  <c:v>33.774999999999999</c:v>
                </c:pt>
                <c:pt idx="6304">
                  <c:v>33.4</c:v>
                </c:pt>
                <c:pt idx="6305">
                  <c:v>33.075000000000003</c:v>
                </c:pt>
                <c:pt idx="6306">
                  <c:v>32.024999999999999</c:v>
                </c:pt>
                <c:pt idx="6307">
                  <c:v>30.65</c:v>
                </c:pt>
                <c:pt idx="6308">
                  <c:v>29.324999999999999</c:v>
                </c:pt>
                <c:pt idx="6309">
                  <c:v>28.774999999999999</c:v>
                </c:pt>
                <c:pt idx="6310">
                  <c:v>28.4</c:v>
                </c:pt>
                <c:pt idx="6311">
                  <c:v>28.074999999999999</c:v>
                </c:pt>
                <c:pt idx="6312">
                  <c:v>27.625</c:v>
                </c:pt>
                <c:pt idx="6313">
                  <c:v>27.05</c:v>
                </c:pt>
                <c:pt idx="6314">
                  <c:v>26.524999999999999</c:v>
                </c:pt>
                <c:pt idx="6315">
                  <c:v>26.175000000000001</c:v>
                </c:pt>
                <c:pt idx="6316">
                  <c:v>25.8</c:v>
                </c:pt>
                <c:pt idx="6317">
                  <c:v>25.475000000000001</c:v>
                </c:pt>
                <c:pt idx="6318">
                  <c:v>25.925000000000001</c:v>
                </c:pt>
                <c:pt idx="6319">
                  <c:v>26.55</c:v>
                </c:pt>
                <c:pt idx="6320">
                  <c:v>27.225000000000001</c:v>
                </c:pt>
                <c:pt idx="6321">
                  <c:v>28.824999999999999</c:v>
                </c:pt>
                <c:pt idx="6322">
                  <c:v>30.65</c:v>
                </c:pt>
                <c:pt idx="6323">
                  <c:v>32.524999999999999</c:v>
                </c:pt>
                <c:pt idx="6324">
                  <c:v>33.674999999999997</c:v>
                </c:pt>
                <c:pt idx="6325">
                  <c:v>34.5</c:v>
                </c:pt>
                <c:pt idx="6326">
                  <c:v>35.375</c:v>
                </c:pt>
                <c:pt idx="6327">
                  <c:v>35.524999999999999</c:v>
                </c:pt>
                <c:pt idx="6328">
                  <c:v>35.35</c:v>
                </c:pt>
                <c:pt idx="6329">
                  <c:v>35.225000000000001</c:v>
                </c:pt>
                <c:pt idx="6330">
                  <c:v>34</c:v>
                </c:pt>
                <c:pt idx="6331">
                  <c:v>32.4</c:v>
                </c:pt>
                <c:pt idx="6332">
                  <c:v>30.8</c:v>
                </c:pt>
                <c:pt idx="6333">
                  <c:v>29.8</c:v>
                </c:pt>
                <c:pt idx="6334">
                  <c:v>29</c:v>
                </c:pt>
                <c:pt idx="6335">
                  <c:v>28.2</c:v>
                </c:pt>
                <c:pt idx="6336">
                  <c:v>27.925000000000001</c:v>
                </c:pt>
                <c:pt idx="6337">
                  <c:v>27.9</c:v>
                </c:pt>
                <c:pt idx="6338">
                  <c:v>27.824999999999999</c:v>
                </c:pt>
                <c:pt idx="6339">
                  <c:v>27.574999999999999</c:v>
                </c:pt>
                <c:pt idx="6340">
                  <c:v>27.35</c:v>
                </c:pt>
                <c:pt idx="6341">
                  <c:v>27.074999999999999</c:v>
                </c:pt>
                <c:pt idx="6342">
                  <c:v>27.3</c:v>
                </c:pt>
                <c:pt idx="6343">
                  <c:v>27.7</c:v>
                </c:pt>
                <c:pt idx="6344">
                  <c:v>28.1</c:v>
                </c:pt>
                <c:pt idx="6345">
                  <c:v>29.774999999999999</c:v>
                </c:pt>
                <c:pt idx="6346">
                  <c:v>31.8</c:v>
                </c:pt>
                <c:pt idx="6347">
                  <c:v>33.875</c:v>
                </c:pt>
                <c:pt idx="6348">
                  <c:v>34.924999999999997</c:v>
                </c:pt>
                <c:pt idx="6349">
                  <c:v>35.700000000000003</c:v>
                </c:pt>
                <c:pt idx="6350">
                  <c:v>36.424999999999997</c:v>
                </c:pt>
                <c:pt idx="6351">
                  <c:v>36.450000000000003</c:v>
                </c:pt>
                <c:pt idx="6352">
                  <c:v>36.25</c:v>
                </c:pt>
                <c:pt idx="6353">
                  <c:v>36.049999999999997</c:v>
                </c:pt>
                <c:pt idx="6354">
                  <c:v>34.049999999999997</c:v>
                </c:pt>
                <c:pt idx="6355">
                  <c:v>31.45</c:v>
                </c:pt>
                <c:pt idx="6356">
                  <c:v>28.85</c:v>
                </c:pt>
                <c:pt idx="6357">
                  <c:v>28.125</c:v>
                </c:pt>
                <c:pt idx="6358">
                  <c:v>28.1</c:v>
                </c:pt>
                <c:pt idx="6359">
                  <c:v>28.024999999999999</c:v>
                </c:pt>
                <c:pt idx="6360">
                  <c:v>27.25</c:v>
                </c:pt>
                <c:pt idx="6361">
                  <c:v>26.25</c:v>
                </c:pt>
                <c:pt idx="6362">
                  <c:v>25.25</c:v>
                </c:pt>
                <c:pt idx="6363">
                  <c:v>24.4</c:v>
                </c:pt>
                <c:pt idx="6364">
                  <c:v>23.6</c:v>
                </c:pt>
                <c:pt idx="6365">
                  <c:v>22.8</c:v>
                </c:pt>
                <c:pt idx="6366">
                  <c:v>24.1</c:v>
                </c:pt>
                <c:pt idx="6367">
                  <c:v>26.1</c:v>
                </c:pt>
                <c:pt idx="6368">
                  <c:v>28.1</c:v>
                </c:pt>
                <c:pt idx="6369">
                  <c:v>30.1</c:v>
                </c:pt>
                <c:pt idx="6370">
                  <c:v>32.1</c:v>
                </c:pt>
                <c:pt idx="6371">
                  <c:v>34.1</c:v>
                </c:pt>
                <c:pt idx="6372">
                  <c:v>35.274999999999999</c:v>
                </c:pt>
                <c:pt idx="6373">
                  <c:v>36.25</c:v>
                </c:pt>
                <c:pt idx="6374">
                  <c:v>37.174999999999997</c:v>
                </c:pt>
                <c:pt idx="6375">
                  <c:v>37.4</c:v>
                </c:pt>
                <c:pt idx="6376">
                  <c:v>37.4</c:v>
                </c:pt>
                <c:pt idx="6377">
                  <c:v>37.4</c:v>
                </c:pt>
                <c:pt idx="6378">
                  <c:v>35.225000000000001</c:v>
                </c:pt>
                <c:pt idx="6379">
                  <c:v>32.25</c:v>
                </c:pt>
                <c:pt idx="6380">
                  <c:v>29.324999999999999</c:v>
                </c:pt>
                <c:pt idx="6381">
                  <c:v>27.774999999999999</c:v>
                </c:pt>
                <c:pt idx="6382">
                  <c:v>26.6</c:v>
                </c:pt>
                <c:pt idx="6383">
                  <c:v>25.475000000000001</c:v>
                </c:pt>
                <c:pt idx="6384">
                  <c:v>25.725000000000001</c:v>
                </c:pt>
                <c:pt idx="6385">
                  <c:v>26.5</c:v>
                </c:pt>
                <c:pt idx="6386">
                  <c:v>27.225000000000001</c:v>
                </c:pt>
                <c:pt idx="6387">
                  <c:v>26.875</c:v>
                </c:pt>
                <c:pt idx="6388">
                  <c:v>26.25</c:v>
                </c:pt>
                <c:pt idx="6389">
                  <c:v>25.574999999999999</c:v>
                </c:pt>
                <c:pt idx="6390">
                  <c:v>25.774999999999999</c:v>
                </c:pt>
                <c:pt idx="6391">
                  <c:v>26.35</c:v>
                </c:pt>
                <c:pt idx="6392">
                  <c:v>26.875</c:v>
                </c:pt>
                <c:pt idx="6393">
                  <c:v>28.5</c:v>
                </c:pt>
                <c:pt idx="6394">
                  <c:v>30.5</c:v>
                </c:pt>
                <c:pt idx="6395">
                  <c:v>32.5</c:v>
                </c:pt>
                <c:pt idx="6396">
                  <c:v>33.825000000000003</c:v>
                </c:pt>
                <c:pt idx="6397">
                  <c:v>35</c:v>
                </c:pt>
                <c:pt idx="6398">
                  <c:v>36.125</c:v>
                </c:pt>
                <c:pt idx="6399">
                  <c:v>36.4</c:v>
                </c:pt>
                <c:pt idx="6400">
                  <c:v>36.4</c:v>
                </c:pt>
                <c:pt idx="6401">
                  <c:v>36.4</c:v>
                </c:pt>
                <c:pt idx="6402">
                  <c:v>34.225000000000001</c:v>
                </c:pt>
                <c:pt idx="6403">
                  <c:v>31.25</c:v>
                </c:pt>
                <c:pt idx="6404">
                  <c:v>28.324999999999999</c:v>
                </c:pt>
                <c:pt idx="6405">
                  <c:v>27.824999999999999</c:v>
                </c:pt>
                <c:pt idx="6406">
                  <c:v>28.05</c:v>
                </c:pt>
                <c:pt idx="6407">
                  <c:v>28.324999999999999</c:v>
                </c:pt>
                <c:pt idx="6408">
                  <c:v>27.8</c:v>
                </c:pt>
                <c:pt idx="6409">
                  <c:v>27</c:v>
                </c:pt>
                <c:pt idx="6410">
                  <c:v>26.2</c:v>
                </c:pt>
                <c:pt idx="6411">
                  <c:v>25.625</c:v>
                </c:pt>
                <c:pt idx="6412">
                  <c:v>25.2</c:v>
                </c:pt>
                <c:pt idx="6413">
                  <c:v>24.725000000000001</c:v>
                </c:pt>
                <c:pt idx="6414">
                  <c:v>24.975000000000001</c:v>
                </c:pt>
                <c:pt idx="6415">
                  <c:v>25.4</c:v>
                </c:pt>
                <c:pt idx="6416">
                  <c:v>25.875</c:v>
                </c:pt>
                <c:pt idx="6417">
                  <c:v>27.274999999999999</c:v>
                </c:pt>
                <c:pt idx="6418">
                  <c:v>28.975000000000001</c:v>
                </c:pt>
                <c:pt idx="6419">
                  <c:v>30.75</c:v>
                </c:pt>
                <c:pt idx="6420">
                  <c:v>31.875</c:v>
                </c:pt>
                <c:pt idx="6421">
                  <c:v>32.774999999999999</c:v>
                </c:pt>
                <c:pt idx="6422">
                  <c:v>33.674999999999997</c:v>
                </c:pt>
                <c:pt idx="6423">
                  <c:v>33.975000000000001</c:v>
                </c:pt>
                <c:pt idx="6424">
                  <c:v>34</c:v>
                </c:pt>
                <c:pt idx="6425">
                  <c:v>34</c:v>
                </c:pt>
                <c:pt idx="6426">
                  <c:v>32.950000000000003</c:v>
                </c:pt>
                <c:pt idx="6427">
                  <c:v>31.55</c:v>
                </c:pt>
                <c:pt idx="6428">
                  <c:v>30.15</c:v>
                </c:pt>
                <c:pt idx="6429">
                  <c:v>29.35</c:v>
                </c:pt>
                <c:pt idx="6430">
                  <c:v>28.75</c:v>
                </c:pt>
                <c:pt idx="6431">
                  <c:v>28.15</c:v>
                </c:pt>
                <c:pt idx="6432">
                  <c:v>28</c:v>
                </c:pt>
                <c:pt idx="6433">
                  <c:v>28</c:v>
                </c:pt>
                <c:pt idx="6434">
                  <c:v>28</c:v>
                </c:pt>
                <c:pt idx="6435">
                  <c:v>27.25</c:v>
                </c:pt>
                <c:pt idx="6436">
                  <c:v>26.25</c:v>
                </c:pt>
                <c:pt idx="6437">
                  <c:v>25.25</c:v>
                </c:pt>
                <c:pt idx="6438">
                  <c:v>25.375</c:v>
                </c:pt>
                <c:pt idx="6439">
                  <c:v>25.8</c:v>
                </c:pt>
                <c:pt idx="6440">
                  <c:v>26.274999999999999</c:v>
                </c:pt>
                <c:pt idx="6441">
                  <c:v>27.45</c:v>
                </c:pt>
                <c:pt idx="6442">
                  <c:v>28.85</c:v>
                </c:pt>
                <c:pt idx="6443">
                  <c:v>30.25</c:v>
                </c:pt>
                <c:pt idx="6444">
                  <c:v>31.125</c:v>
                </c:pt>
                <c:pt idx="6445">
                  <c:v>31.75</c:v>
                </c:pt>
                <c:pt idx="6446">
                  <c:v>32.424999999999997</c:v>
                </c:pt>
                <c:pt idx="6447">
                  <c:v>32.6</c:v>
                </c:pt>
                <c:pt idx="6448">
                  <c:v>32.6</c:v>
                </c:pt>
                <c:pt idx="6449">
                  <c:v>32.6</c:v>
                </c:pt>
                <c:pt idx="6450">
                  <c:v>31.85</c:v>
                </c:pt>
                <c:pt idx="6451">
                  <c:v>30.85</c:v>
                </c:pt>
                <c:pt idx="6452">
                  <c:v>29.85</c:v>
                </c:pt>
                <c:pt idx="6453">
                  <c:v>29.225000000000001</c:v>
                </c:pt>
                <c:pt idx="6454">
                  <c:v>28.65</c:v>
                </c:pt>
                <c:pt idx="6455">
                  <c:v>28.125</c:v>
                </c:pt>
                <c:pt idx="6456">
                  <c:v>27.774999999999999</c:v>
                </c:pt>
                <c:pt idx="6457">
                  <c:v>27.4</c:v>
                </c:pt>
                <c:pt idx="6458">
                  <c:v>27.074999999999999</c:v>
                </c:pt>
                <c:pt idx="6459">
                  <c:v>26.774999999999999</c:v>
                </c:pt>
                <c:pt idx="6460">
                  <c:v>26.4</c:v>
                </c:pt>
                <c:pt idx="6461">
                  <c:v>26.074999999999999</c:v>
                </c:pt>
                <c:pt idx="6462">
                  <c:v>26.375</c:v>
                </c:pt>
                <c:pt idx="6463">
                  <c:v>26.8</c:v>
                </c:pt>
                <c:pt idx="6464">
                  <c:v>27.274999999999999</c:v>
                </c:pt>
                <c:pt idx="6465">
                  <c:v>28.524999999999999</c:v>
                </c:pt>
                <c:pt idx="6466">
                  <c:v>30.1</c:v>
                </c:pt>
                <c:pt idx="6467">
                  <c:v>31.625</c:v>
                </c:pt>
                <c:pt idx="6468">
                  <c:v>32.6</c:v>
                </c:pt>
                <c:pt idx="6469">
                  <c:v>33.4</c:v>
                </c:pt>
                <c:pt idx="6470">
                  <c:v>34.200000000000003</c:v>
                </c:pt>
                <c:pt idx="6471">
                  <c:v>34.1</c:v>
                </c:pt>
                <c:pt idx="6472">
                  <c:v>33.700000000000003</c:v>
                </c:pt>
                <c:pt idx="6473">
                  <c:v>33.299999999999997</c:v>
                </c:pt>
                <c:pt idx="6474">
                  <c:v>32.524999999999999</c:v>
                </c:pt>
                <c:pt idx="6475">
                  <c:v>31.55</c:v>
                </c:pt>
                <c:pt idx="6476">
                  <c:v>30.625</c:v>
                </c:pt>
                <c:pt idx="6477">
                  <c:v>29.95</c:v>
                </c:pt>
                <c:pt idx="6478">
                  <c:v>29.35</c:v>
                </c:pt>
                <c:pt idx="6479">
                  <c:v>28.75</c:v>
                </c:pt>
                <c:pt idx="6480">
                  <c:v>28.524999999999999</c:v>
                </c:pt>
                <c:pt idx="6481">
                  <c:v>28.5</c:v>
                </c:pt>
                <c:pt idx="6482">
                  <c:v>28.425000000000001</c:v>
                </c:pt>
                <c:pt idx="6483">
                  <c:v>28.024999999999999</c:v>
                </c:pt>
                <c:pt idx="6484">
                  <c:v>27.6</c:v>
                </c:pt>
                <c:pt idx="6485">
                  <c:v>27.125</c:v>
                </c:pt>
                <c:pt idx="6486">
                  <c:v>27.15</c:v>
                </c:pt>
                <c:pt idx="6487">
                  <c:v>27.35</c:v>
                </c:pt>
                <c:pt idx="6488">
                  <c:v>27.55</c:v>
                </c:pt>
                <c:pt idx="6489">
                  <c:v>28.725000000000001</c:v>
                </c:pt>
                <c:pt idx="6490">
                  <c:v>30.15</c:v>
                </c:pt>
                <c:pt idx="6491">
                  <c:v>31.625</c:v>
                </c:pt>
                <c:pt idx="6492">
                  <c:v>32.6</c:v>
                </c:pt>
                <c:pt idx="6493">
                  <c:v>33.4</c:v>
                </c:pt>
                <c:pt idx="6494">
                  <c:v>34.200000000000003</c:v>
                </c:pt>
                <c:pt idx="6495">
                  <c:v>34.475000000000001</c:v>
                </c:pt>
                <c:pt idx="6496">
                  <c:v>34.5</c:v>
                </c:pt>
                <c:pt idx="6497">
                  <c:v>34.575000000000003</c:v>
                </c:pt>
                <c:pt idx="6498">
                  <c:v>33.774999999999999</c:v>
                </c:pt>
                <c:pt idx="6499">
                  <c:v>32.6</c:v>
                </c:pt>
                <c:pt idx="6500">
                  <c:v>31.475000000000001</c:v>
                </c:pt>
                <c:pt idx="6501">
                  <c:v>30.75</c:v>
                </c:pt>
                <c:pt idx="6502">
                  <c:v>30.15</c:v>
                </c:pt>
                <c:pt idx="6503">
                  <c:v>29.55</c:v>
                </c:pt>
                <c:pt idx="6504">
                  <c:v>29.024999999999999</c:v>
                </c:pt>
                <c:pt idx="6505">
                  <c:v>28.524999999999999</c:v>
                </c:pt>
                <c:pt idx="6506">
                  <c:v>28.024999999999999</c:v>
                </c:pt>
                <c:pt idx="6507">
                  <c:v>27.524999999999999</c:v>
                </c:pt>
                <c:pt idx="6508">
                  <c:v>27.024999999999999</c:v>
                </c:pt>
                <c:pt idx="6509">
                  <c:v>26.524999999999999</c:v>
                </c:pt>
                <c:pt idx="6510">
                  <c:v>26.4</c:v>
                </c:pt>
                <c:pt idx="6511">
                  <c:v>26.4</c:v>
                </c:pt>
                <c:pt idx="6512">
                  <c:v>26.4</c:v>
                </c:pt>
                <c:pt idx="6513">
                  <c:v>26.4</c:v>
                </c:pt>
                <c:pt idx="6514">
                  <c:v>28.274999999999999</c:v>
                </c:pt>
                <c:pt idx="6515">
                  <c:v>30.774999999999999</c:v>
                </c:pt>
                <c:pt idx="6516">
                  <c:v>31.625</c:v>
                </c:pt>
                <c:pt idx="6517">
                  <c:v>32</c:v>
                </c:pt>
                <c:pt idx="6518">
                  <c:v>32.325000000000003</c:v>
                </c:pt>
                <c:pt idx="6519">
                  <c:v>32.625</c:v>
                </c:pt>
                <c:pt idx="6520">
                  <c:v>33</c:v>
                </c:pt>
                <c:pt idx="6521">
                  <c:v>33.325000000000003</c:v>
                </c:pt>
                <c:pt idx="6522">
                  <c:v>32.274999999999999</c:v>
                </c:pt>
                <c:pt idx="6523">
                  <c:v>30.7</c:v>
                </c:pt>
                <c:pt idx="6524">
                  <c:v>29.175000000000001</c:v>
                </c:pt>
                <c:pt idx="6525">
                  <c:v>28.2</c:v>
                </c:pt>
                <c:pt idx="6526">
                  <c:v>27.4</c:v>
                </c:pt>
                <c:pt idx="6527">
                  <c:v>26.6</c:v>
                </c:pt>
                <c:pt idx="6528">
                  <c:v>26.4</c:v>
                </c:pt>
                <c:pt idx="6529">
                  <c:v>26.4</c:v>
                </c:pt>
                <c:pt idx="6530">
                  <c:v>26.4</c:v>
                </c:pt>
                <c:pt idx="6531">
                  <c:v>26.175000000000001</c:v>
                </c:pt>
                <c:pt idx="6532">
                  <c:v>25.8</c:v>
                </c:pt>
                <c:pt idx="6533">
                  <c:v>25.475000000000001</c:v>
                </c:pt>
                <c:pt idx="6534">
                  <c:v>25.774999999999999</c:v>
                </c:pt>
                <c:pt idx="6535">
                  <c:v>26.35</c:v>
                </c:pt>
                <c:pt idx="6536">
                  <c:v>26.875</c:v>
                </c:pt>
                <c:pt idx="6537">
                  <c:v>28.274999999999999</c:v>
                </c:pt>
                <c:pt idx="6538">
                  <c:v>29.9</c:v>
                </c:pt>
                <c:pt idx="6539">
                  <c:v>31.574999999999999</c:v>
                </c:pt>
                <c:pt idx="6540">
                  <c:v>32.524999999999999</c:v>
                </c:pt>
                <c:pt idx="6541">
                  <c:v>33.15</c:v>
                </c:pt>
                <c:pt idx="6542">
                  <c:v>33.825000000000003</c:v>
                </c:pt>
                <c:pt idx="6543">
                  <c:v>34</c:v>
                </c:pt>
                <c:pt idx="6544">
                  <c:v>34</c:v>
                </c:pt>
                <c:pt idx="6545">
                  <c:v>34</c:v>
                </c:pt>
                <c:pt idx="6546">
                  <c:v>31.675000000000001</c:v>
                </c:pt>
                <c:pt idx="6547">
                  <c:v>29.925000000000001</c:v>
                </c:pt>
                <c:pt idx="6548">
                  <c:v>28.7</c:v>
                </c:pt>
                <c:pt idx="6549">
                  <c:v>27.65</c:v>
                </c:pt>
                <c:pt idx="6550">
                  <c:v>26.8</c:v>
                </c:pt>
                <c:pt idx="6551">
                  <c:v>26.3</c:v>
                </c:pt>
                <c:pt idx="6552">
                  <c:v>25.975000000000001</c:v>
                </c:pt>
                <c:pt idx="6553">
                  <c:v>25.75</c:v>
                </c:pt>
                <c:pt idx="6554">
                  <c:v>25.475000000000001</c:v>
                </c:pt>
                <c:pt idx="6555">
                  <c:v>25.1</c:v>
                </c:pt>
                <c:pt idx="6556">
                  <c:v>24.7</c:v>
                </c:pt>
                <c:pt idx="6557">
                  <c:v>24.225000000000001</c:v>
                </c:pt>
                <c:pt idx="6558">
                  <c:v>24.7</c:v>
                </c:pt>
                <c:pt idx="6559">
                  <c:v>25.35</c:v>
                </c:pt>
                <c:pt idx="6560">
                  <c:v>25.875</c:v>
                </c:pt>
                <c:pt idx="6561">
                  <c:v>26.824999999999999</c:v>
                </c:pt>
                <c:pt idx="6562">
                  <c:v>28</c:v>
                </c:pt>
                <c:pt idx="6563">
                  <c:v>29.125</c:v>
                </c:pt>
                <c:pt idx="6564">
                  <c:v>29.774999999999999</c:v>
                </c:pt>
                <c:pt idx="6565">
                  <c:v>30.35</c:v>
                </c:pt>
                <c:pt idx="6566">
                  <c:v>30.875</c:v>
                </c:pt>
                <c:pt idx="6567">
                  <c:v>30.7</c:v>
                </c:pt>
                <c:pt idx="6568">
                  <c:v>30.3</c:v>
                </c:pt>
                <c:pt idx="6569">
                  <c:v>29.9</c:v>
                </c:pt>
                <c:pt idx="6570">
                  <c:v>29.05</c:v>
                </c:pt>
                <c:pt idx="6571">
                  <c:v>28.05</c:v>
                </c:pt>
                <c:pt idx="6572">
                  <c:v>27.05</c:v>
                </c:pt>
                <c:pt idx="6573">
                  <c:v>26.574999999999999</c:v>
                </c:pt>
                <c:pt idx="6574">
                  <c:v>26.35</c:v>
                </c:pt>
                <c:pt idx="6575">
                  <c:v>26.074999999999999</c:v>
                </c:pt>
                <c:pt idx="6576">
                  <c:v>25.774999999999999</c:v>
                </c:pt>
                <c:pt idx="6577">
                  <c:v>25.55</c:v>
                </c:pt>
                <c:pt idx="6578">
                  <c:v>25.274999999999999</c:v>
                </c:pt>
                <c:pt idx="6579">
                  <c:v>25.05</c:v>
                </c:pt>
                <c:pt idx="6580">
                  <c:v>24.85</c:v>
                </c:pt>
                <c:pt idx="6581">
                  <c:v>24.65</c:v>
                </c:pt>
                <c:pt idx="6582">
                  <c:v>24.975000000000001</c:v>
                </c:pt>
                <c:pt idx="6583">
                  <c:v>25.4</c:v>
                </c:pt>
                <c:pt idx="6584">
                  <c:v>25.875</c:v>
                </c:pt>
                <c:pt idx="6585">
                  <c:v>26.975000000000001</c:v>
                </c:pt>
                <c:pt idx="6586">
                  <c:v>28.35</c:v>
                </c:pt>
                <c:pt idx="6587">
                  <c:v>29.675000000000001</c:v>
                </c:pt>
                <c:pt idx="6588">
                  <c:v>30.375</c:v>
                </c:pt>
                <c:pt idx="6589">
                  <c:v>30.8</c:v>
                </c:pt>
                <c:pt idx="6590">
                  <c:v>31.274999999999999</c:v>
                </c:pt>
                <c:pt idx="6591">
                  <c:v>31.25</c:v>
                </c:pt>
                <c:pt idx="6592">
                  <c:v>31.05</c:v>
                </c:pt>
                <c:pt idx="6593">
                  <c:v>30.85</c:v>
                </c:pt>
                <c:pt idx="6594">
                  <c:v>29.75</c:v>
                </c:pt>
                <c:pt idx="6595">
                  <c:v>28.35</c:v>
                </c:pt>
                <c:pt idx="6596">
                  <c:v>26.95</c:v>
                </c:pt>
                <c:pt idx="6597">
                  <c:v>26.45</c:v>
                </c:pt>
                <c:pt idx="6598">
                  <c:v>26.25</c:v>
                </c:pt>
                <c:pt idx="6599">
                  <c:v>26.05</c:v>
                </c:pt>
                <c:pt idx="6600">
                  <c:v>25.85</c:v>
                </c:pt>
                <c:pt idx="6601">
                  <c:v>25.65</c:v>
                </c:pt>
                <c:pt idx="6602">
                  <c:v>25.45</c:v>
                </c:pt>
                <c:pt idx="6603">
                  <c:v>25.475000000000001</c:v>
                </c:pt>
                <c:pt idx="6604">
                  <c:v>25.5</c:v>
                </c:pt>
                <c:pt idx="6605">
                  <c:v>25.574999999999999</c:v>
                </c:pt>
                <c:pt idx="6606">
                  <c:v>25.975000000000001</c:v>
                </c:pt>
                <c:pt idx="6607">
                  <c:v>26.4</c:v>
                </c:pt>
                <c:pt idx="6608">
                  <c:v>26.875</c:v>
                </c:pt>
                <c:pt idx="6609">
                  <c:v>28.725000000000001</c:v>
                </c:pt>
                <c:pt idx="6610">
                  <c:v>31.1</c:v>
                </c:pt>
                <c:pt idx="6611">
                  <c:v>33.424999999999997</c:v>
                </c:pt>
                <c:pt idx="6612">
                  <c:v>33.325000000000003</c:v>
                </c:pt>
                <c:pt idx="6613">
                  <c:v>32.5</c:v>
                </c:pt>
                <c:pt idx="6614">
                  <c:v>31.625</c:v>
                </c:pt>
                <c:pt idx="6615">
                  <c:v>31.175000000000001</c:v>
                </c:pt>
                <c:pt idx="6616">
                  <c:v>30.95</c:v>
                </c:pt>
                <c:pt idx="6617">
                  <c:v>30.675000000000001</c:v>
                </c:pt>
                <c:pt idx="6618">
                  <c:v>29.774999999999999</c:v>
                </c:pt>
                <c:pt idx="6619">
                  <c:v>28.75</c:v>
                </c:pt>
                <c:pt idx="6620">
                  <c:v>27.675000000000001</c:v>
                </c:pt>
                <c:pt idx="6621">
                  <c:v>27.175000000000001</c:v>
                </c:pt>
                <c:pt idx="6622">
                  <c:v>26.95</c:v>
                </c:pt>
                <c:pt idx="6623">
                  <c:v>26.675000000000001</c:v>
                </c:pt>
                <c:pt idx="6624">
                  <c:v>26.375</c:v>
                </c:pt>
                <c:pt idx="6625">
                  <c:v>26.15</c:v>
                </c:pt>
                <c:pt idx="6626">
                  <c:v>25.875</c:v>
                </c:pt>
                <c:pt idx="6627">
                  <c:v>25.8</c:v>
                </c:pt>
                <c:pt idx="6628">
                  <c:v>25.8</c:v>
                </c:pt>
                <c:pt idx="6629">
                  <c:v>25.8</c:v>
                </c:pt>
                <c:pt idx="6630">
                  <c:v>26.1</c:v>
                </c:pt>
                <c:pt idx="6631">
                  <c:v>26.5</c:v>
                </c:pt>
                <c:pt idx="6632">
                  <c:v>26.9</c:v>
                </c:pt>
                <c:pt idx="6633">
                  <c:v>27.9</c:v>
                </c:pt>
                <c:pt idx="6634">
                  <c:v>29.1</c:v>
                </c:pt>
                <c:pt idx="6635">
                  <c:v>30.3</c:v>
                </c:pt>
                <c:pt idx="6636">
                  <c:v>30.975000000000001</c:v>
                </c:pt>
                <c:pt idx="6637">
                  <c:v>31.4</c:v>
                </c:pt>
                <c:pt idx="6638">
                  <c:v>31.875</c:v>
                </c:pt>
                <c:pt idx="6639">
                  <c:v>31.625</c:v>
                </c:pt>
                <c:pt idx="6640">
                  <c:v>31.05</c:v>
                </c:pt>
                <c:pt idx="6641">
                  <c:v>30.524999999999999</c:v>
                </c:pt>
                <c:pt idx="6642">
                  <c:v>29.65</c:v>
                </c:pt>
                <c:pt idx="6643">
                  <c:v>28.65</c:v>
                </c:pt>
                <c:pt idx="6644">
                  <c:v>27.65</c:v>
                </c:pt>
                <c:pt idx="6645">
                  <c:v>27.175000000000001</c:v>
                </c:pt>
                <c:pt idx="6646">
                  <c:v>26.95</c:v>
                </c:pt>
                <c:pt idx="6647">
                  <c:v>26.675000000000001</c:v>
                </c:pt>
                <c:pt idx="6648">
                  <c:v>26.45</c:v>
                </c:pt>
                <c:pt idx="6649">
                  <c:v>26.25</c:v>
                </c:pt>
                <c:pt idx="6650">
                  <c:v>26.05</c:v>
                </c:pt>
                <c:pt idx="6651">
                  <c:v>26</c:v>
                </c:pt>
                <c:pt idx="6652">
                  <c:v>26</c:v>
                </c:pt>
                <c:pt idx="6653">
                  <c:v>26</c:v>
                </c:pt>
                <c:pt idx="6654">
                  <c:v>25.475000000000001</c:v>
                </c:pt>
                <c:pt idx="6655">
                  <c:v>24.85</c:v>
                </c:pt>
                <c:pt idx="6656">
                  <c:v>24.175000000000001</c:v>
                </c:pt>
                <c:pt idx="6657">
                  <c:v>25.125</c:v>
                </c:pt>
                <c:pt idx="6658">
                  <c:v>26.55</c:v>
                </c:pt>
                <c:pt idx="6659">
                  <c:v>28.024999999999999</c:v>
                </c:pt>
                <c:pt idx="6660">
                  <c:v>29.15</c:v>
                </c:pt>
                <c:pt idx="6661">
                  <c:v>30.15</c:v>
                </c:pt>
                <c:pt idx="6662">
                  <c:v>31.15</c:v>
                </c:pt>
                <c:pt idx="6663">
                  <c:v>31.175000000000001</c:v>
                </c:pt>
                <c:pt idx="6664">
                  <c:v>30.8</c:v>
                </c:pt>
                <c:pt idx="6665">
                  <c:v>30.475000000000001</c:v>
                </c:pt>
                <c:pt idx="6666">
                  <c:v>29.35</c:v>
                </c:pt>
                <c:pt idx="6667">
                  <c:v>27.95</c:v>
                </c:pt>
                <c:pt idx="6668">
                  <c:v>26.55</c:v>
                </c:pt>
                <c:pt idx="6669">
                  <c:v>25.9</c:v>
                </c:pt>
                <c:pt idx="6670">
                  <c:v>25.5</c:v>
                </c:pt>
                <c:pt idx="6671">
                  <c:v>25.1</c:v>
                </c:pt>
                <c:pt idx="6672">
                  <c:v>24.7</c:v>
                </c:pt>
                <c:pt idx="6673">
                  <c:v>24.3</c:v>
                </c:pt>
                <c:pt idx="6674">
                  <c:v>23.9</c:v>
                </c:pt>
                <c:pt idx="6675">
                  <c:v>23.725000000000001</c:v>
                </c:pt>
                <c:pt idx="6676">
                  <c:v>23.7</c:v>
                </c:pt>
                <c:pt idx="6677">
                  <c:v>23.625</c:v>
                </c:pt>
                <c:pt idx="6678">
                  <c:v>24.2</c:v>
                </c:pt>
                <c:pt idx="6679">
                  <c:v>25</c:v>
                </c:pt>
                <c:pt idx="6680">
                  <c:v>25.8</c:v>
                </c:pt>
                <c:pt idx="6681">
                  <c:v>27.2</c:v>
                </c:pt>
                <c:pt idx="6682">
                  <c:v>28.8</c:v>
                </c:pt>
                <c:pt idx="6683">
                  <c:v>30.4</c:v>
                </c:pt>
                <c:pt idx="6684">
                  <c:v>31.175000000000001</c:v>
                </c:pt>
                <c:pt idx="6685">
                  <c:v>31.75</c:v>
                </c:pt>
                <c:pt idx="6686">
                  <c:v>32.274999999999999</c:v>
                </c:pt>
                <c:pt idx="6687">
                  <c:v>32.325000000000003</c:v>
                </c:pt>
                <c:pt idx="6688">
                  <c:v>32.15</c:v>
                </c:pt>
                <c:pt idx="6689">
                  <c:v>32.024999999999999</c:v>
                </c:pt>
                <c:pt idx="6690">
                  <c:v>30.725000000000001</c:v>
                </c:pt>
                <c:pt idx="6691">
                  <c:v>29.1</c:v>
                </c:pt>
                <c:pt idx="6692">
                  <c:v>27.425000000000001</c:v>
                </c:pt>
                <c:pt idx="6693">
                  <c:v>26.475000000000001</c:v>
                </c:pt>
                <c:pt idx="6694">
                  <c:v>25.85</c:v>
                </c:pt>
                <c:pt idx="6695">
                  <c:v>25.175000000000001</c:v>
                </c:pt>
                <c:pt idx="6696">
                  <c:v>24.774999999999999</c:v>
                </c:pt>
                <c:pt idx="6697">
                  <c:v>24.55</c:v>
                </c:pt>
                <c:pt idx="6698">
                  <c:v>24.274999999999999</c:v>
                </c:pt>
                <c:pt idx="6699">
                  <c:v>24.125</c:v>
                </c:pt>
                <c:pt idx="6700">
                  <c:v>24.1</c:v>
                </c:pt>
                <c:pt idx="6701">
                  <c:v>24.024999999999999</c:v>
                </c:pt>
                <c:pt idx="6702">
                  <c:v>24.975000000000001</c:v>
                </c:pt>
                <c:pt idx="6703">
                  <c:v>26.35</c:v>
                </c:pt>
                <c:pt idx="6704">
                  <c:v>27.675000000000001</c:v>
                </c:pt>
                <c:pt idx="6705">
                  <c:v>28.975000000000001</c:v>
                </c:pt>
                <c:pt idx="6706">
                  <c:v>30.35</c:v>
                </c:pt>
                <c:pt idx="6707">
                  <c:v>31.675000000000001</c:v>
                </c:pt>
                <c:pt idx="6708">
                  <c:v>32.375</c:v>
                </c:pt>
                <c:pt idx="6709">
                  <c:v>32.950000000000003</c:v>
                </c:pt>
                <c:pt idx="6710">
                  <c:v>33.475000000000001</c:v>
                </c:pt>
                <c:pt idx="6711">
                  <c:v>33.524999999999999</c:v>
                </c:pt>
                <c:pt idx="6712">
                  <c:v>33.5</c:v>
                </c:pt>
                <c:pt idx="6713">
                  <c:v>33.424999999999997</c:v>
                </c:pt>
                <c:pt idx="6714">
                  <c:v>32.125</c:v>
                </c:pt>
                <c:pt idx="6715">
                  <c:v>30.5</c:v>
                </c:pt>
                <c:pt idx="6716">
                  <c:v>28.824999999999999</c:v>
                </c:pt>
                <c:pt idx="6717">
                  <c:v>28.1</c:v>
                </c:pt>
                <c:pt idx="6718">
                  <c:v>27.7</c:v>
                </c:pt>
                <c:pt idx="6719">
                  <c:v>27.3</c:v>
                </c:pt>
                <c:pt idx="6720">
                  <c:v>26.975000000000001</c:v>
                </c:pt>
                <c:pt idx="6721">
                  <c:v>26.6</c:v>
                </c:pt>
                <c:pt idx="6722">
                  <c:v>26.274999999999999</c:v>
                </c:pt>
                <c:pt idx="6723">
                  <c:v>25.9</c:v>
                </c:pt>
                <c:pt idx="6724">
                  <c:v>25.5</c:v>
                </c:pt>
                <c:pt idx="6725">
                  <c:v>25.1</c:v>
                </c:pt>
                <c:pt idx="6726">
                  <c:v>25.75</c:v>
                </c:pt>
                <c:pt idx="6727">
                  <c:v>26.75</c:v>
                </c:pt>
                <c:pt idx="6728">
                  <c:v>27.75</c:v>
                </c:pt>
                <c:pt idx="6729">
                  <c:v>29.125</c:v>
                </c:pt>
                <c:pt idx="6730">
                  <c:v>30.7</c:v>
                </c:pt>
                <c:pt idx="6731">
                  <c:v>32.225000000000001</c:v>
                </c:pt>
                <c:pt idx="6732">
                  <c:v>32.975000000000001</c:v>
                </c:pt>
                <c:pt idx="6733">
                  <c:v>33.549999999999997</c:v>
                </c:pt>
                <c:pt idx="6734">
                  <c:v>34.075000000000003</c:v>
                </c:pt>
                <c:pt idx="6735">
                  <c:v>33.9</c:v>
                </c:pt>
                <c:pt idx="6736">
                  <c:v>33.5</c:v>
                </c:pt>
                <c:pt idx="6737">
                  <c:v>33.1</c:v>
                </c:pt>
                <c:pt idx="6738">
                  <c:v>31.8</c:v>
                </c:pt>
                <c:pt idx="6739">
                  <c:v>30.2</c:v>
                </c:pt>
                <c:pt idx="6740">
                  <c:v>28.6</c:v>
                </c:pt>
                <c:pt idx="6741">
                  <c:v>27.75</c:v>
                </c:pt>
                <c:pt idx="6742">
                  <c:v>27.15</c:v>
                </c:pt>
                <c:pt idx="6743">
                  <c:v>26.55</c:v>
                </c:pt>
                <c:pt idx="6744">
                  <c:v>25.8</c:v>
                </c:pt>
                <c:pt idx="6745">
                  <c:v>25</c:v>
                </c:pt>
                <c:pt idx="6746">
                  <c:v>24.2</c:v>
                </c:pt>
                <c:pt idx="6747">
                  <c:v>23.625</c:v>
                </c:pt>
                <c:pt idx="6748">
                  <c:v>23.05</c:v>
                </c:pt>
                <c:pt idx="6749">
                  <c:v>22.524999999999999</c:v>
                </c:pt>
                <c:pt idx="6750">
                  <c:v>22.4</c:v>
                </c:pt>
                <c:pt idx="6751">
                  <c:v>23.9</c:v>
                </c:pt>
                <c:pt idx="6752">
                  <c:v>25.9</c:v>
                </c:pt>
                <c:pt idx="6753">
                  <c:v>27.824999999999999</c:v>
                </c:pt>
                <c:pt idx="6754">
                  <c:v>29.8</c:v>
                </c:pt>
                <c:pt idx="6755">
                  <c:v>31.725000000000001</c:v>
                </c:pt>
                <c:pt idx="6756">
                  <c:v>32.725000000000001</c:v>
                </c:pt>
                <c:pt idx="6757">
                  <c:v>33.35</c:v>
                </c:pt>
                <c:pt idx="6758">
                  <c:v>34.024999999999999</c:v>
                </c:pt>
                <c:pt idx="6759">
                  <c:v>33.9</c:v>
                </c:pt>
                <c:pt idx="6760">
                  <c:v>33.5</c:v>
                </c:pt>
                <c:pt idx="6761">
                  <c:v>33.1</c:v>
                </c:pt>
                <c:pt idx="6762">
                  <c:v>31.425000000000001</c:v>
                </c:pt>
                <c:pt idx="6763">
                  <c:v>29.25</c:v>
                </c:pt>
                <c:pt idx="6764">
                  <c:v>27.125</c:v>
                </c:pt>
                <c:pt idx="6765">
                  <c:v>26.225000000000001</c:v>
                </c:pt>
                <c:pt idx="6766">
                  <c:v>25.65</c:v>
                </c:pt>
                <c:pt idx="6767">
                  <c:v>25.125</c:v>
                </c:pt>
                <c:pt idx="6768">
                  <c:v>24.625</c:v>
                </c:pt>
                <c:pt idx="6769">
                  <c:v>24.2</c:v>
                </c:pt>
                <c:pt idx="6770">
                  <c:v>23.725000000000001</c:v>
                </c:pt>
                <c:pt idx="6771">
                  <c:v>23.524999999999999</c:v>
                </c:pt>
                <c:pt idx="6772">
                  <c:v>23.35</c:v>
                </c:pt>
                <c:pt idx="6773">
                  <c:v>23.225000000000001</c:v>
                </c:pt>
                <c:pt idx="6774">
                  <c:v>24.175000000000001</c:v>
                </c:pt>
                <c:pt idx="6775">
                  <c:v>25.55</c:v>
                </c:pt>
                <c:pt idx="6776">
                  <c:v>26.875</c:v>
                </c:pt>
                <c:pt idx="6777">
                  <c:v>28.475000000000001</c:v>
                </c:pt>
                <c:pt idx="6778">
                  <c:v>30.25</c:v>
                </c:pt>
                <c:pt idx="6779">
                  <c:v>31.975000000000001</c:v>
                </c:pt>
                <c:pt idx="6780">
                  <c:v>32.774999999999999</c:v>
                </c:pt>
                <c:pt idx="6781">
                  <c:v>33.35</c:v>
                </c:pt>
                <c:pt idx="6782">
                  <c:v>33.875</c:v>
                </c:pt>
                <c:pt idx="6783">
                  <c:v>33.774999999999999</c:v>
                </c:pt>
                <c:pt idx="6784">
                  <c:v>33.549999999999997</c:v>
                </c:pt>
                <c:pt idx="6785">
                  <c:v>33.274999999999999</c:v>
                </c:pt>
                <c:pt idx="6786">
                  <c:v>31.7</c:v>
                </c:pt>
                <c:pt idx="6787">
                  <c:v>29.7</c:v>
                </c:pt>
                <c:pt idx="6788">
                  <c:v>27.7</c:v>
                </c:pt>
                <c:pt idx="6789">
                  <c:v>26.75</c:v>
                </c:pt>
                <c:pt idx="6790">
                  <c:v>26.15</c:v>
                </c:pt>
                <c:pt idx="6791">
                  <c:v>25.55</c:v>
                </c:pt>
                <c:pt idx="6792">
                  <c:v>25.024999999999999</c:v>
                </c:pt>
                <c:pt idx="6793">
                  <c:v>24.6</c:v>
                </c:pt>
                <c:pt idx="6794">
                  <c:v>24.125</c:v>
                </c:pt>
                <c:pt idx="6795">
                  <c:v>24</c:v>
                </c:pt>
                <c:pt idx="6796">
                  <c:v>24</c:v>
                </c:pt>
                <c:pt idx="6797">
                  <c:v>24</c:v>
                </c:pt>
                <c:pt idx="6798">
                  <c:v>24.824999999999999</c:v>
                </c:pt>
                <c:pt idx="6799">
                  <c:v>26</c:v>
                </c:pt>
                <c:pt idx="6800">
                  <c:v>27.125</c:v>
                </c:pt>
                <c:pt idx="6801">
                  <c:v>28.675000000000001</c:v>
                </c:pt>
                <c:pt idx="6802">
                  <c:v>30.3</c:v>
                </c:pt>
                <c:pt idx="6803">
                  <c:v>31.975000000000001</c:v>
                </c:pt>
                <c:pt idx="6804">
                  <c:v>32.625</c:v>
                </c:pt>
                <c:pt idx="6805">
                  <c:v>32.85</c:v>
                </c:pt>
                <c:pt idx="6806">
                  <c:v>33.125</c:v>
                </c:pt>
                <c:pt idx="6807">
                  <c:v>33.424999999999997</c:v>
                </c:pt>
                <c:pt idx="6808">
                  <c:v>33.65</c:v>
                </c:pt>
                <c:pt idx="6809">
                  <c:v>33.924999999999997</c:v>
                </c:pt>
                <c:pt idx="6810">
                  <c:v>32.575000000000003</c:v>
                </c:pt>
                <c:pt idx="6811">
                  <c:v>30.75</c:v>
                </c:pt>
                <c:pt idx="6812">
                  <c:v>28.875</c:v>
                </c:pt>
                <c:pt idx="6813">
                  <c:v>27.8</c:v>
                </c:pt>
                <c:pt idx="6814">
                  <c:v>27</c:v>
                </c:pt>
                <c:pt idx="6815">
                  <c:v>26.2</c:v>
                </c:pt>
                <c:pt idx="6816">
                  <c:v>25.774999999999999</c:v>
                </c:pt>
                <c:pt idx="6817">
                  <c:v>25.475000000000001</c:v>
                </c:pt>
                <c:pt idx="6818">
                  <c:v>25.175000000000001</c:v>
                </c:pt>
                <c:pt idx="6819">
                  <c:v>24.875</c:v>
                </c:pt>
                <c:pt idx="6820">
                  <c:v>24.574999999999999</c:v>
                </c:pt>
                <c:pt idx="6821">
                  <c:v>24.274999999999999</c:v>
                </c:pt>
                <c:pt idx="6822">
                  <c:v>25.1</c:v>
                </c:pt>
                <c:pt idx="6823">
                  <c:v>26.3</c:v>
                </c:pt>
                <c:pt idx="6824">
                  <c:v>27.5</c:v>
                </c:pt>
                <c:pt idx="6825">
                  <c:v>29.15</c:v>
                </c:pt>
                <c:pt idx="6826">
                  <c:v>30.95</c:v>
                </c:pt>
                <c:pt idx="6827">
                  <c:v>32.75</c:v>
                </c:pt>
                <c:pt idx="6828">
                  <c:v>33.725000000000001</c:v>
                </c:pt>
                <c:pt idx="6829">
                  <c:v>34.35</c:v>
                </c:pt>
                <c:pt idx="6830">
                  <c:v>35.024999999999999</c:v>
                </c:pt>
                <c:pt idx="6831">
                  <c:v>34.9</c:v>
                </c:pt>
                <c:pt idx="6832">
                  <c:v>34.5</c:v>
                </c:pt>
                <c:pt idx="6833">
                  <c:v>34.1</c:v>
                </c:pt>
                <c:pt idx="6834">
                  <c:v>32.575000000000003</c:v>
                </c:pt>
                <c:pt idx="6835">
                  <c:v>30.75</c:v>
                </c:pt>
                <c:pt idx="6836">
                  <c:v>28.875</c:v>
                </c:pt>
                <c:pt idx="6837">
                  <c:v>27.8</c:v>
                </c:pt>
                <c:pt idx="6838">
                  <c:v>27</c:v>
                </c:pt>
                <c:pt idx="6839">
                  <c:v>26.2</c:v>
                </c:pt>
                <c:pt idx="6840">
                  <c:v>25.774999999999999</c:v>
                </c:pt>
                <c:pt idx="6841">
                  <c:v>25.4</c:v>
                </c:pt>
                <c:pt idx="6842">
                  <c:v>25.074999999999999</c:v>
                </c:pt>
                <c:pt idx="6843">
                  <c:v>24.774999999999999</c:v>
                </c:pt>
                <c:pt idx="6844">
                  <c:v>24.4</c:v>
                </c:pt>
                <c:pt idx="6845">
                  <c:v>24.074999999999999</c:v>
                </c:pt>
                <c:pt idx="6846">
                  <c:v>24.975000000000001</c:v>
                </c:pt>
                <c:pt idx="6847">
                  <c:v>26.2</c:v>
                </c:pt>
                <c:pt idx="6848">
                  <c:v>27.475000000000001</c:v>
                </c:pt>
                <c:pt idx="6849">
                  <c:v>29.3</c:v>
                </c:pt>
                <c:pt idx="6850">
                  <c:v>31.3</c:v>
                </c:pt>
                <c:pt idx="6851">
                  <c:v>33.299999999999997</c:v>
                </c:pt>
                <c:pt idx="6852">
                  <c:v>34.174999999999997</c:v>
                </c:pt>
                <c:pt idx="6853">
                  <c:v>34.75</c:v>
                </c:pt>
                <c:pt idx="6854">
                  <c:v>35.274999999999999</c:v>
                </c:pt>
                <c:pt idx="6855">
                  <c:v>34.875</c:v>
                </c:pt>
                <c:pt idx="6856">
                  <c:v>34.25</c:v>
                </c:pt>
                <c:pt idx="6857">
                  <c:v>33.575000000000003</c:v>
                </c:pt>
                <c:pt idx="6858">
                  <c:v>32.424999999999997</c:v>
                </c:pt>
                <c:pt idx="6859">
                  <c:v>31.2</c:v>
                </c:pt>
                <c:pt idx="6860">
                  <c:v>29.925000000000001</c:v>
                </c:pt>
                <c:pt idx="6861">
                  <c:v>28.625</c:v>
                </c:pt>
                <c:pt idx="6862">
                  <c:v>27.4</c:v>
                </c:pt>
                <c:pt idx="6863">
                  <c:v>26.125</c:v>
                </c:pt>
                <c:pt idx="6864">
                  <c:v>25.425000000000001</c:v>
                </c:pt>
                <c:pt idx="6865">
                  <c:v>25</c:v>
                </c:pt>
                <c:pt idx="6866">
                  <c:v>24.524999999999999</c:v>
                </c:pt>
                <c:pt idx="6867">
                  <c:v>23.875</c:v>
                </c:pt>
                <c:pt idx="6868">
                  <c:v>23.1</c:v>
                </c:pt>
                <c:pt idx="6869">
                  <c:v>22.375</c:v>
                </c:pt>
                <c:pt idx="6870">
                  <c:v>23.175000000000001</c:v>
                </c:pt>
                <c:pt idx="6871">
                  <c:v>24.4</c:v>
                </c:pt>
                <c:pt idx="6872">
                  <c:v>25.675000000000001</c:v>
                </c:pt>
                <c:pt idx="6873">
                  <c:v>27.574999999999999</c:v>
                </c:pt>
                <c:pt idx="6874">
                  <c:v>29.675000000000001</c:v>
                </c:pt>
                <c:pt idx="6875">
                  <c:v>31.774999999999999</c:v>
                </c:pt>
                <c:pt idx="6876">
                  <c:v>32.9</c:v>
                </c:pt>
                <c:pt idx="6877">
                  <c:v>33.700000000000003</c:v>
                </c:pt>
                <c:pt idx="6878">
                  <c:v>34.5</c:v>
                </c:pt>
                <c:pt idx="6879">
                  <c:v>34.325000000000003</c:v>
                </c:pt>
                <c:pt idx="6880">
                  <c:v>33.75</c:v>
                </c:pt>
                <c:pt idx="6881">
                  <c:v>33.15</c:v>
                </c:pt>
                <c:pt idx="6882">
                  <c:v>31.875</c:v>
                </c:pt>
                <c:pt idx="6883">
                  <c:v>30.3</c:v>
                </c:pt>
                <c:pt idx="6884">
                  <c:v>28.774999999999999</c:v>
                </c:pt>
                <c:pt idx="6885">
                  <c:v>28.175000000000001</c:v>
                </c:pt>
                <c:pt idx="6886">
                  <c:v>27.8</c:v>
                </c:pt>
                <c:pt idx="6887">
                  <c:v>27.475000000000001</c:v>
                </c:pt>
                <c:pt idx="6888">
                  <c:v>27.024999999999999</c:v>
                </c:pt>
                <c:pt idx="6889">
                  <c:v>26.6</c:v>
                </c:pt>
                <c:pt idx="6890">
                  <c:v>26.125</c:v>
                </c:pt>
                <c:pt idx="6891">
                  <c:v>24.574999999999999</c:v>
                </c:pt>
                <c:pt idx="6892">
                  <c:v>22.75</c:v>
                </c:pt>
                <c:pt idx="6893">
                  <c:v>20.875</c:v>
                </c:pt>
                <c:pt idx="6894">
                  <c:v>21.3</c:v>
                </c:pt>
                <c:pt idx="6895">
                  <c:v>22.5</c:v>
                </c:pt>
                <c:pt idx="6896">
                  <c:v>23.7</c:v>
                </c:pt>
                <c:pt idx="6897">
                  <c:v>25.574999999999999</c:v>
                </c:pt>
                <c:pt idx="6898">
                  <c:v>27.75</c:v>
                </c:pt>
                <c:pt idx="6899">
                  <c:v>29.875</c:v>
                </c:pt>
                <c:pt idx="6900">
                  <c:v>31.225000000000001</c:v>
                </c:pt>
                <c:pt idx="6901">
                  <c:v>32.25</c:v>
                </c:pt>
                <c:pt idx="6902">
                  <c:v>33.325000000000003</c:v>
                </c:pt>
                <c:pt idx="6903">
                  <c:v>33.225000000000001</c:v>
                </c:pt>
                <c:pt idx="6904">
                  <c:v>32.65</c:v>
                </c:pt>
                <c:pt idx="6905">
                  <c:v>32.125</c:v>
                </c:pt>
                <c:pt idx="6906">
                  <c:v>31.324999999999999</c:v>
                </c:pt>
                <c:pt idx="6907">
                  <c:v>30.5</c:v>
                </c:pt>
                <c:pt idx="6908">
                  <c:v>29.625</c:v>
                </c:pt>
                <c:pt idx="6909">
                  <c:v>28.5</c:v>
                </c:pt>
                <c:pt idx="6910">
                  <c:v>27.3</c:v>
                </c:pt>
                <c:pt idx="6911">
                  <c:v>26.1</c:v>
                </c:pt>
                <c:pt idx="6912">
                  <c:v>25.725000000000001</c:v>
                </c:pt>
                <c:pt idx="6913">
                  <c:v>25.55</c:v>
                </c:pt>
                <c:pt idx="6914">
                  <c:v>25.425000000000001</c:v>
                </c:pt>
                <c:pt idx="6915">
                  <c:v>25.324999999999999</c:v>
                </c:pt>
                <c:pt idx="6916">
                  <c:v>25.15</c:v>
                </c:pt>
                <c:pt idx="6917">
                  <c:v>25.024999999999999</c:v>
                </c:pt>
                <c:pt idx="6918">
                  <c:v>25.375</c:v>
                </c:pt>
                <c:pt idx="6919">
                  <c:v>25.95</c:v>
                </c:pt>
                <c:pt idx="6920">
                  <c:v>26.475000000000001</c:v>
                </c:pt>
                <c:pt idx="6921">
                  <c:v>27.95</c:v>
                </c:pt>
                <c:pt idx="6922">
                  <c:v>29.75</c:v>
                </c:pt>
                <c:pt idx="6923">
                  <c:v>31.55</c:v>
                </c:pt>
                <c:pt idx="6924">
                  <c:v>32.299999999999997</c:v>
                </c:pt>
                <c:pt idx="6925">
                  <c:v>32.700000000000003</c:v>
                </c:pt>
                <c:pt idx="6926">
                  <c:v>33.1</c:v>
                </c:pt>
                <c:pt idx="6927">
                  <c:v>32.674999999999997</c:v>
                </c:pt>
                <c:pt idx="6928">
                  <c:v>31.9</c:v>
                </c:pt>
                <c:pt idx="6929">
                  <c:v>31.175000000000001</c:v>
                </c:pt>
                <c:pt idx="6930">
                  <c:v>30.024999999999999</c:v>
                </c:pt>
                <c:pt idx="6931">
                  <c:v>28.8</c:v>
                </c:pt>
                <c:pt idx="6932">
                  <c:v>27.524999999999999</c:v>
                </c:pt>
                <c:pt idx="6933">
                  <c:v>26.75</c:v>
                </c:pt>
                <c:pt idx="6934">
                  <c:v>26.15</c:v>
                </c:pt>
                <c:pt idx="6935">
                  <c:v>25.55</c:v>
                </c:pt>
                <c:pt idx="6936">
                  <c:v>25.024999999999999</c:v>
                </c:pt>
                <c:pt idx="6937">
                  <c:v>24.6</c:v>
                </c:pt>
                <c:pt idx="6938">
                  <c:v>24.125</c:v>
                </c:pt>
                <c:pt idx="6939">
                  <c:v>23.625</c:v>
                </c:pt>
                <c:pt idx="6940">
                  <c:v>23.05</c:v>
                </c:pt>
                <c:pt idx="6941">
                  <c:v>22.524999999999999</c:v>
                </c:pt>
                <c:pt idx="6942">
                  <c:v>23.45</c:v>
                </c:pt>
                <c:pt idx="6943">
                  <c:v>24.85</c:v>
                </c:pt>
                <c:pt idx="6944">
                  <c:v>26.25</c:v>
                </c:pt>
                <c:pt idx="6945">
                  <c:v>27.95</c:v>
                </c:pt>
                <c:pt idx="6946">
                  <c:v>29.75</c:v>
                </c:pt>
                <c:pt idx="6947">
                  <c:v>31.55</c:v>
                </c:pt>
                <c:pt idx="6948">
                  <c:v>32.6</c:v>
                </c:pt>
                <c:pt idx="6949">
                  <c:v>33.4</c:v>
                </c:pt>
                <c:pt idx="6950">
                  <c:v>34.200000000000003</c:v>
                </c:pt>
                <c:pt idx="6951">
                  <c:v>33.950000000000003</c:v>
                </c:pt>
                <c:pt idx="6952">
                  <c:v>33.35</c:v>
                </c:pt>
                <c:pt idx="6953">
                  <c:v>32.75</c:v>
                </c:pt>
                <c:pt idx="6954">
                  <c:v>31.55</c:v>
                </c:pt>
                <c:pt idx="6955">
                  <c:v>30.15</c:v>
                </c:pt>
                <c:pt idx="6956">
                  <c:v>28.75</c:v>
                </c:pt>
                <c:pt idx="6957">
                  <c:v>27.725000000000001</c:v>
                </c:pt>
                <c:pt idx="6958">
                  <c:v>26.75</c:v>
                </c:pt>
                <c:pt idx="6959">
                  <c:v>25.824999999999999</c:v>
                </c:pt>
                <c:pt idx="6960">
                  <c:v>25.15</c:v>
                </c:pt>
                <c:pt idx="6961">
                  <c:v>24.55</c:v>
                </c:pt>
                <c:pt idx="6962">
                  <c:v>23.95</c:v>
                </c:pt>
                <c:pt idx="6963">
                  <c:v>23.574999999999999</c:v>
                </c:pt>
                <c:pt idx="6964">
                  <c:v>23.2</c:v>
                </c:pt>
                <c:pt idx="6965">
                  <c:v>22.875</c:v>
                </c:pt>
                <c:pt idx="6966">
                  <c:v>23.625</c:v>
                </c:pt>
                <c:pt idx="6967">
                  <c:v>24.65</c:v>
                </c:pt>
                <c:pt idx="6968">
                  <c:v>25.725000000000001</c:v>
                </c:pt>
                <c:pt idx="6969">
                  <c:v>27.274999999999999</c:v>
                </c:pt>
                <c:pt idx="6970">
                  <c:v>28.9</c:v>
                </c:pt>
                <c:pt idx="6971">
                  <c:v>30.574999999999999</c:v>
                </c:pt>
                <c:pt idx="6972">
                  <c:v>31.6</c:v>
                </c:pt>
                <c:pt idx="6973">
                  <c:v>32.4</c:v>
                </c:pt>
                <c:pt idx="6974">
                  <c:v>33.200000000000003</c:v>
                </c:pt>
                <c:pt idx="6975">
                  <c:v>33.4</c:v>
                </c:pt>
                <c:pt idx="6976">
                  <c:v>33.4</c:v>
                </c:pt>
                <c:pt idx="6977">
                  <c:v>33.4</c:v>
                </c:pt>
                <c:pt idx="6978">
                  <c:v>31.375</c:v>
                </c:pt>
                <c:pt idx="6979">
                  <c:v>28.75</c:v>
                </c:pt>
                <c:pt idx="6980">
                  <c:v>26.074999999999999</c:v>
                </c:pt>
                <c:pt idx="6981">
                  <c:v>24.8</c:v>
                </c:pt>
                <c:pt idx="6982">
                  <c:v>24</c:v>
                </c:pt>
                <c:pt idx="6983">
                  <c:v>23.2</c:v>
                </c:pt>
                <c:pt idx="6984">
                  <c:v>22.625</c:v>
                </c:pt>
                <c:pt idx="6985">
                  <c:v>22.2</c:v>
                </c:pt>
                <c:pt idx="6986">
                  <c:v>21.725000000000001</c:v>
                </c:pt>
                <c:pt idx="6987">
                  <c:v>21.45</c:v>
                </c:pt>
                <c:pt idx="6988">
                  <c:v>21.25</c:v>
                </c:pt>
                <c:pt idx="6989">
                  <c:v>21.05</c:v>
                </c:pt>
                <c:pt idx="6990">
                  <c:v>22.2</c:v>
                </c:pt>
                <c:pt idx="6991">
                  <c:v>23.8</c:v>
                </c:pt>
                <c:pt idx="6992">
                  <c:v>25.4</c:v>
                </c:pt>
                <c:pt idx="6993">
                  <c:v>27.225000000000001</c:v>
                </c:pt>
                <c:pt idx="6994">
                  <c:v>29.05</c:v>
                </c:pt>
                <c:pt idx="6995">
                  <c:v>30.925000000000001</c:v>
                </c:pt>
                <c:pt idx="6996">
                  <c:v>32</c:v>
                </c:pt>
                <c:pt idx="6997">
                  <c:v>32.799999999999997</c:v>
                </c:pt>
                <c:pt idx="6998">
                  <c:v>33.6</c:v>
                </c:pt>
                <c:pt idx="6999">
                  <c:v>33.424999999999997</c:v>
                </c:pt>
                <c:pt idx="7000">
                  <c:v>32.85</c:v>
                </c:pt>
                <c:pt idx="7001">
                  <c:v>32.325000000000003</c:v>
                </c:pt>
                <c:pt idx="7002">
                  <c:v>31.074999999999999</c:v>
                </c:pt>
                <c:pt idx="7003">
                  <c:v>29.5</c:v>
                </c:pt>
                <c:pt idx="7004">
                  <c:v>27.975000000000001</c:v>
                </c:pt>
                <c:pt idx="7005">
                  <c:v>26.475000000000001</c:v>
                </c:pt>
                <c:pt idx="7006">
                  <c:v>24.9</c:v>
                </c:pt>
                <c:pt idx="7007">
                  <c:v>23.375</c:v>
                </c:pt>
                <c:pt idx="7008">
                  <c:v>22.475000000000001</c:v>
                </c:pt>
                <c:pt idx="7009">
                  <c:v>21.85</c:v>
                </c:pt>
                <c:pt idx="7010">
                  <c:v>21.175000000000001</c:v>
                </c:pt>
                <c:pt idx="7011">
                  <c:v>21.15</c:v>
                </c:pt>
                <c:pt idx="7012">
                  <c:v>21.35</c:v>
                </c:pt>
                <c:pt idx="7013">
                  <c:v>21.55</c:v>
                </c:pt>
                <c:pt idx="7014">
                  <c:v>22.2</c:v>
                </c:pt>
                <c:pt idx="7015">
                  <c:v>23</c:v>
                </c:pt>
                <c:pt idx="7016">
                  <c:v>23.8</c:v>
                </c:pt>
                <c:pt idx="7017">
                  <c:v>25.725000000000001</c:v>
                </c:pt>
                <c:pt idx="7018">
                  <c:v>28.1</c:v>
                </c:pt>
                <c:pt idx="7019">
                  <c:v>30.425000000000001</c:v>
                </c:pt>
                <c:pt idx="7020">
                  <c:v>31.375</c:v>
                </c:pt>
                <c:pt idx="7021">
                  <c:v>31.8</c:v>
                </c:pt>
                <c:pt idx="7022">
                  <c:v>32.274999999999999</c:v>
                </c:pt>
                <c:pt idx="7023">
                  <c:v>32.1</c:v>
                </c:pt>
                <c:pt idx="7024">
                  <c:v>31.7</c:v>
                </c:pt>
                <c:pt idx="7025">
                  <c:v>31.3</c:v>
                </c:pt>
                <c:pt idx="7026">
                  <c:v>29.25</c:v>
                </c:pt>
                <c:pt idx="7027">
                  <c:v>26.65</c:v>
                </c:pt>
                <c:pt idx="7028">
                  <c:v>24.05</c:v>
                </c:pt>
                <c:pt idx="7029">
                  <c:v>22.8</c:v>
                </c:pt>
                <c:pt idx="7030">
                  <c:v>22</c:v>
                </c:pt>
                <c:pt idx="7031">
                  <c:v>21.2</c:v>
                </c:pt>
                <c:pt idx="7032">
                  <c:v>20.625</c:v>
                </c:pt>
                <c:pt idx="7033">
                  <c:v>20.05</c:v>
                </c:pt>
                <c:pt idx="7034">
                  <c:v>19.524999999999999</c:v>
                </c:pt>
                <c:pt idx="7035">
                  <c:v>19.475000000000001</c:v>
                </c:pt>
                <c:pt idx="7036">
                  <c:v>19.5</c:v>
                </c:pt>
                <c:pt idx="7037">
                  <c:v>19.574999999999999</c:v>
                </c:pt>
                <c:pt idx="7038">
                  <c:v>20.875</c:v>
                </c:pt>
                <c:pt idx="7039">
                  <c:v>22.65</c:v>
                </c:pt>
                <c:pt idx="7040">
                  <c:v>24.375</c:v>
                </c:pt>
                <c:pt idx="7041">
                  <c:v>26.375</c:v>
                </c:pt>
                <c:pt idx="7042">
                  <c:v>28.4</c:v>
                </c:pt>
                <c:pt idx="7043">
                  <c:v>30.475000000000001</c:v>
                </c:pt>
                <c:pt idx="7044">
                  <c:v>31.225000000000001</c:v>
                </c:pt>
                <c:pt idx="7045">
                  <c:v>31.6</c:v>
                </c:pt>
                <c:pt idx="7046">
                  <c:v>31.925000000000001</c:v>
                </c:pt>
                <c:pt idx="7047">
                  <c:v>31.774999999999999</c:v>
                </c:pt>
                <c:pt idx="7048">
                  <c:v>31.4</c:v>
                </c:pt>
                <c:pt idx="7049">
                  <c:v>31.074999999999999</c:v>
                </c:pt>
                <c:pt idx="7050">
                  <c:v>28.975000000000001</c:v>
                </c:pt>
                <c:pt idx="7051">
                  <c:v>26.35</c:v>
                </c:pt>
                <c:pt idx="7052">
                  <c:v>23.675000000000001</c:v>
                </c:pt>
                <c:pt idx="7053">
                  <c:v>22.4</c:v>
                </c:pt>
                <c:pt idx="7054">
                  <c:v>21.6</c:v>
                </c:pt>
                <c:pt idx="7055">
                  <c:v>20.8</c:v>
                </c:pt>
                <c:pt idx="7056">
                  <c:v>20.225000000000001</c:v>
                </c:pt>
                <c:pt idx="7057">
                  <c:v>19.8</c:v>
                </c:pt>
                <c:pt idx="7058">
                  <c:v>19.324999999999999</c:v>
                </c:pt>
                <c:pt idx="7059">
                  <c:v>19.350000000000001</c:v>
                </c:pt>
                <c:pt idx="7060">
                  <c:v>19.55</c:v>
                </c:pt>
                <c:pt idx="7061">
                  <c:v>19.75</c:v>
                </c:pt>
                <c:pt idx="7062">
                  <c:v>20.925000000000001</c:v>
                </c:pt>
                <c:pt idx="7063">
                  <c:v>22.5</c:v>
                </c:pt>
                <c:pt idx="7064">
                  <c:v>24.024999999999999</c:v>
                </c:pt>
                <c:pt idx="7065">
                  <c:v>25.9</c:v>
                </c:pt>
                <c:pt idx="7066">
                  <c:v>27.9</c:v>
                </c:pt>
                <c:pt idx="7067">
                  <c:v>29.9</c:v>
                </c:pt>
                <c:pt idx="7068">
                  <c:v>30.85</c:v>
                </c:pt>
                <c:pt idx="7069">
                  <c:v>31.45</c:v>
                </c:pt>
                <c:pt idx="7070">
                  <c:v>32.049999999999997</c:v>
                </c:pt>
                <c:pt idx="7071">
                  <c:v>31.824999999999999</c:v>
                </c:pt>
                <c:pt idx="7072">
                  <c:v>31.4</c:v>
                </c:pt>
                <c:pt idx="7073">
                  <c:v>30.925000000000001</c:v>
                </c:pt>
                <c:pt idx="7074">
                  <c:v>29.225000000000001</c:v>
                </c:pt>
                <c:pt idx="7075">
                  <c:v>27.05</c:v>
                </c:pt>
                <c:pt idx="7076">
                  <c:v>24.925000000000001</c:v>
                </c:pt>
                <c:pt idx="7077">
                  <c:v>24.024999999999999</c:v>
                </c:pt>
                <c:pt idx="7078">
                  <c:v>23.6</c:v>
                </c:pt>
                <c:pt idx="7079">
                  <c:v>23.125</c:v>
                </c:pt>
                <c:pt idx="7080">
                  <c:v>22.625</c:v>
                </c:pt>
                <c:pt idx="7081">
                  <c:v>22.05</c:v>
                </c:pt>
                <c:pt idx="7082">
                  <c:v>21.524999999999999</c:v>
                </c:pt>
                <c:pt idx="7083">
                  <c:v>21.175000000000001</c:v>
                </c:pt>
                <c:pt idx="7084">
                  <c:v>20.8</c:v>
                </c:pt>
                <c:pt idx="7085">
                  <c:v>20.475000000000001</c:v>
                </c:pt>
                <c:pt idx="7086">
                  <c:v>21.074999999999999</c:v>
                </c:pt>
                <c:pt idx="7087">
                  <c:v>21.9</c:v>
                </c:pt>
                <c:pt idx="7088">
                  <c:v>22.774999999999999</c:v>
                </c:pt>
                <c:pt idx="7089">
                  <c:v>24.65</c:v>
                </c:pt>
                <c:pt idx="7090">
                  <c:v>26.85</c:v>
                </c:pt>
                <c:pt idx="7091">
                  <c:v>29.05</c:v>
                </c:pt>
                <c:pt idx="7092">
                  <c:v>30.425000000000001</c:v>
                </c:pt>
                <c:pt idx="7093">
                  <c:v>31.6</c:v>
                </c:pt>
                <c:pt idx="7094">
                  <c:v>32.725000000000001</c:v>
                </c:pt>
                <c:pt idx="7095">
                  <c:v>32.475000000000001</c:v>
                </c:pt>
                <c:pt idx="7096">
                  <c:v>31.7</c:v>
                </c:pt>
                <c:pt idx="7097">
                  <c:v>30.975000000000001</c:v>
                </c:pt>
                <c:pt idx="7098">
                  <c:v>29.225000000000001</c:v>
                </c:pt>
                <c:pt idx="7099">
                  <c:v>27.05</c:v>
                </c:pt>
                <c:pt idx="7100">
                  <c:v>24.925000000000001</c:v>
                </c:pt>
                <c:pt idx="7101">
                  <c:v>23.875</c:v>
                </c:pt>
                <c:pt idx="7102">
                  <c:v>23.1</c:v>
                </c:pt>
                <c:pt idx="7103">
                  <c:v>22.375</c:v>
                </c:pt>
                <c:pt idx="7104">
                  <c:v>21.824999999999999</c:v>
                </c:pt>
                <c:pt idx="7105">
                  <c:v>21.4</c:v>
                </c:pt>
                <c:pt idx="7106">
                  <c:v>20.925000000000001</c:v>
                </c:pt>
                <c:pt idx="7107">
                  <c:v>21.1</c:v>
                </c:pt>
                <c:pt idx="7108">
                  <c:v>21.5</c:v>
                </c:pt>
                <c:pt idx="7109">
                  <c:v>21.9</c:v>
                </c:pt>
                <c:pt idx="7110">
                  <c:v>22.375</c:v>
                </c:pt>
                <c:pt idx="7111">
                  <c:v>22.95</c:v>
                </c:pt>
                <c:pt idx="7112">
                  <c:v>23.475000000000001</c:v>
                </c:pt>
                <c:pt idx="7113">
                  <c:v>25.024999999999999</c:v>
                </c:pt>
                <c:pt idx="7114">
                  <c:v>26.85</c:v>
                </c:pt>
                <c:pt idx="7115">
                  <c:v>28.725000000000001</c:v>
                </c:pt>
                <c:pt idx="7116">
                  <c:v>29.725000000000001</c:v>
                </c:pt>
                <c:pt idx="7117">
                  <c:v>30.35</c:v>
                </c:pt>
                <c:pt idx="7118">
                  <c:v>31.024999999999999</c:v>
                </c:pt>
                <c:pt idx="7119">
                  <c:v>31.125</c:v>
                </c:pt>
                <c:pt idx="7120">
                  <c:v>31.1</c:v>
                </c:pt>
                <c:pt idx="7121">
                  <c:v>31.024999999999999</c:v>
                </c:pt>
                <c:pt idx="7122">
                  <c:v>29.425000000000001</c:v>
                </c:pt>
                <c:pt idx="7123">
                  <c:v>27.25</c:v>
                </c:pt>
                <c:pt idx="7124">
                  <c:v>25.125</c:v>
                </c:pt>
                <c:pt idx="7125">
                  <c:v>24.225000000000001</c:v>
                </c:pt>
                <c:pt idx="7126">
                  <c:v>23.65</c:v>
                </c:pt>
                <c:pt idx="7127">
                  <c:v>23.125</c:v>
                </c:pt>
                <c:pt idx="7128">
                  <c:v>22.7</c:v>
                </c:pt>
                <c:pt idx="7129">
                  <c:v>22.3</c:v>
                </c:pt>
                <c:pt idx="7130">
                  <c:v>21.9</c:v>
                </c:pt>
                <c:pt idx="7131">
                  <c:v>21.5</c:v>
                </c:pt>
                <c:pt idx="7132">
                  <c:v>21.1</c:v>
                </c:pt>
                <c:pt idx="7133">
                  <c:v>20.7</c:v>
                </c:pt>
                <c:pt idx="7134">
                  <c:v>21.5</c:v>
                </c:pt>
                <c:pt idx="7135">
                  <c:v>22.7</c:v>
                </c:pt>
                <c:pt idx="7136">
                  <c:v>23.9</c:v>
                </c:pt>
                <c:pt idx="7137">
                  <c:v>25.475000000000001</c:v>
                </c:pt>
                <c:pt idx="7138">
                  <c:v>27.25</c:v>
                </c:pt>
                <c:pt idx="7139">
                  <c:v>28.975000000000001</c:v>
                </c:pt>
                <c:pt idx="7140">
                  <c:v>30.074999999999999</c:v>
                </c:pt>
                <c:pt idx="7141">
                  <c:v>31.05</c:v>
                </c:pt>
                <c:pt idx="7142">
                  <c:v>31.975000000000001</c:v>
                </c:pt>
                <c:pt idx="7143">
                  <c:v>32.125</c:v>
                </c:pt>
                <c:pt idx="7144">
                  <c:v>32.1</c:v>
                </c:pt>
                <c:pt idx="7145">
                  <c:v>32.024999999999999</c:v>
                </c:pt>
                <c:pt idx="7146">
                  <c:v>30.35</c:v>
                </c:pt>
                <c:pt idx="7147">
                  <c:v>28.15</c:v>
                </c:pt>
                <c:pt idx="7148">
                  <c:v>25.95</c:v>
                </c:pt>
                <c:pt idx="7149">
                  <c:v>24.875</c:v>
                </c:pt>
                <c:pt idx="7150">
                  <c:v>24.1</c:v>
                </c:pt>
                <c:pt idx="7151">
                  <c:v>23.375</c:v>
                </c:pt>
                <c:pt idx="7152">
                  <c:v>22.824999999999999</c:v>
                </c:pt>
                <c:pt idx="7153">
                  <c:v>22.25</c:v>
                </c:pt>
                <c:pt idx="7154">
                  <c:v>21.725000000000001</c:v>
                </c:pt>
                <c:pt idx="7155">
                  <c:v>21.524999999999999</c:v>
                </c:pt>
                <c:pt idx="7156">
                  <c:v>21.35</c:v>
                </c:pt>
                <c:pt idx="7157">
                  <c:v>21.225000000000001</c:v>
                </c:pt>
                <c:pt idx="7158">
                  <c:v>21.875</c:v>
                </c:pt>
                <c:pt idx="7159">
                  <c:v>22.85</c:v>
                </c:pt>
                <c:pt idx="7160">
                  <c:v>23.774999999999999</c:v>
                </c:pt>
                <c:pt idx="7161">
                  <c:v>25.574999999999999</c:v>
                </c:pt>
                <c:pt idx="7162">
                  <c:v>27.75</c:v>
                </c:pt>
                <c:pt idx="7163">
                  <c:v>29.875</c:v>
                </c:pt>
                <c:pt idx="7164">
                  <c:v>30.925000000000001</c:v>
                </c:pt>
                <c:pt idx="7165">
                  <c:v>31.7</c:v>
                </c:pt>
                <c:pt idx="7166">
                  <c:v>32.424999999999997</c:v>
                </c:pt>
                <c:pt idx="7167">
                  <c:v>32.450000000000003</c:v>
                </c:pt>
                <c:pt idx="7168">
                  <c:v>32.25</c:v>
                </c:pt>
                <c:pt idx="7169">
                  <c:v>32.049999999999997</c:v>
                </c:pt>
                <c:pt idx="7170">
                  <c:v>30.125</c:v>
                </c:pt>
                <c:pt idx="7171">
                  <c:v>27.7</c:v>
                </c:pt>
                <c:pt idx="7172">
                  <c:v>25.225000000000001</c:v>
                </c:pt>
                <c:pt idx="7173">
                  <c:v>23.85</c:v>
                </c:pt>
                <c:pt idx="7174">
                  <c:v>22.85</c:v>
                </c:pt>
                <c:pt idx="7175">
                  <c:v>21.85</c:v>
                </c:pt>
                <c:pt idx="7176">
                  <c:v>21.6</c:v>
                </c:pt>
                <c:pt idx="7177">
                  <c:v>21.6</c:v>
                </c:pt>
                <c:pt idx="7178">
                  <c:v>21.6</c:v>
                </c:pt>
                <c:pt idx="7179">
                  <c:v>21.225000000000001</c:v>
                </c:pt>
                <c:pt idx="7180">
                  <c:v>20.65</c:v>
                </c:pt>
                <c:pt idx="7181">
                  <c:v>20.125</c:v>
                </c:pt>
                <c:pt idx="7182">
                  <c:v>20.975000000000001</c:v>
                </c:pt>
                <c:pt idx="7183">
                  <c:v>22.35</c:v>
                </c:pt>
                <c:pt idx="7184">
                  <c:v>23.675000000000001</c:v>
                </c:pt>
                <c:pt idx="7185">
                  <c:v>25.725000000000001</c:v>
                </c:pt>
                <c:pt idx="7186">
                  <c:v>28.1</c:v>
                </c:pt>
                <c:pt idx="7187">
                  <c:v>30.425000000000001</c:v>
                </c:pt>
                <c:pt idx="7188">
                  <c:v>31.6</c:v>
                </c:pt>
                <c:pt idx="7189">
                  <c:v>32.4</c:v>
                </c:pt>
                <c:pt idx="7190">
                  <c:v>33.200000000000003</c:v>
                </c:pt>
                <c:pt idx="7191">
                  <c:v>33.024999999999999</c:v>
                </c:pt>
                <c:pt idx="7192">
                  <c:v>32.6</c:v>
                </c:pt>
                <c:pt idx="7193">
                  <c:v>32.125</c:v>
                </c:pt>
                <c:pt idx="7194">
                  <c:v>30.05</c:v>
                </c:pt>
                <c:pt idx="7195">
                  <c:v>27.45</c:v>
                </c:pt>
                <c:pt idx="7196">
                  <c:v>24.85</c:v>
                </c:pt>
                <c:pt idx="7197">
                  <c:v>23.675000000000001</c:v>
                </c:pt>
                <c:pt idx="7198">
                  <c:v>23.05</c:v>
                </c:pt>
                <c:pt idx="7199">
                  <c:v>22.375</c:v>
                </c:pt>
                <c:pt idx="7200">
                  <c:v>22.274999999999999</c:v>
                </c:pt>
                <c:pt idx="7201">
                  <c:v>22.45</c:v>
                </c:pt>
                <c:pt idx="7202">
                  <c:v>22.574999999999999</c:v>
                </c:pt>
                <c:pt idx="7203">
                  <c:v>22.3</c:v>
                </c:pt>
                <c:pt idx="7204">
                  <c:v>21.9</c:v>
                </c:pt>
                <c:pt idx="7205">
                  <c:v>21.5</c:v>
                </c:pt>
                <c:pt idx="7206">
                  <c:v>22.074999999999999</c:v>
                </c:pt>
                <c:pt idx="7207">
                  <c:v>23.05</c:v>
                </c:pt>
                <c:pt idx="7208">
                  <c:v>23.975000000000001</c:v>
                </c:pt>
                <c:pt idx="7209">
                  <c:v>25.625</c:v>
                </c:pt>
                <c:pt idx="7210">
                  <c:v>27.6</c:v>
                </c:pt>
                <c:pt idx="7211">
                  <c:v>29.524999999999999</c:v>
                </c:pt>
                <c:pt idx="7212">
                  <c:v>30.6</c:v>
                </c:pt>
                <c:pt idx="7213">
                  <c:v>31.4</c:v>
                </c:pt>
                <c:pt idx="7214">
                  <c:v>32.200000000000003</c:v>
                </c:pt>
                <c:pt idx="7215">
                  <c:v>32.024999999999999</c:v>
                </c:pt>
                <c:pt idx="7216">
                  <c:v>31.6</c:v>
                </c:pt>
                <c:pt idx="7217">
                  <c:v>31.125</c:v>
                </c:pt>
                <c:pt idx="7218">
                  <c:v>29.574999999999999</c:v>
                </c:pt>
                <c:pt idx="7219">
                  <c:v>27.75</c:v>
                </c:pt>
                <c:pt idx="7220">
                  <c:v>25.875</c:v>
                </c:pt>
                <c:pt idx="7221">
                  <c:v>25.024999999999999</c:v>
                </c:pt>
                <c:pt idx="7222">
                  <c:v>24.6</c:v>
                </c:pt>
                <c:pt idx="7223">
                  <c:v>24.125</c:v>
                </c:pt>
                <c:pt idx="7224">
                  <c:v>23.324999999999999</c:v>
                </c:pt>
                <c:pt idx="7225">
                  <c:v>22.5</c:v>
                </c:pt>
                <c:pt idx="7226">
                  <c:v>21.625</c:v>
                </c:pt>
                <c:pt idx="7227">
                  <c:v>21.024999999999999</c:v>
                </c:pt>
                <c:pt idx="7228">
                  <c:v>20.45</c:v>
                </c:pt>
                <c:pt idx="7229">
                  <c:v>19.925000000000001</c:v>
                </c:pt>
                <c:pt idx="7230">
                  <c:v>20.625</c:v>
                </c:pt>
                <c:pt idx="7231">
                  <c:v>21.65</c:v>
                </c:pt>
                <c:pt idx="7232">
                  <c:v>22.725000000000001</c:v>
                </c:pt>
                <c:pt idx="7233">
                  <c:v>24.5</c:v>
                </c:pt>
                <c:pt idx="7234">
                  <c:v>26.5</c:v>
                </c:pt>
                <c:pt idx="7235">
                  <c:v>28.5</c:v>
                </c:pt>
                <c:pt idx="7236">
                  <c:v>29.524999999999999</c:v>
                </c:pt>
                <c:pt idx="7237">
                  <c:v>30.15</c:v>
                </c:pt>
                <c:pt idx="7238">
                  <c:v>30.824999999999999</c:v>
                </c:pt>
                <c:pt idx="7239">
                  <c:v>30.625</c:v>
                </c:pt>
                <c:pt idx="7240">
                  <c:v>30.2</c:v>
                </c:pt>
                <c:pt idx="7241">
                  <c:v>29.725000000000001</c:v>
                </c:pt>
                <c:pt idx="7242">
                  <c:v>27.574999999999999</c:v>
                </c:pt>
                <c:pt idx="7243">
                  <c:v>24.95</c:v>
                </c:pt>
                <c:pt idx="7244">
                  <c:v>22.274999999999999</c:v>
                </c:pt>
                <c:pt idx="7245">
                  <c:v>21.824999999999999</c:v>
                </c:pt>
                <c:pt idx="7246">
                  <c:v>22.2</c:v>
                </c:pt>
                <c:pt idx="7247">
                  <c:v>22.524999999999999</c:v>
                </c:pt>
                <c:pt idx="7248">
                  <c:v>22.3</c:v>
                </c:pt>
                <c:pt idx="7249">
                  <c:v>21.9</c:v>
                </c:pt>
                <c:pt idx="7250">
                  <c:v>21.5</c:v>
                </c:pt>
                <c:pt idx="7251">
                  <c:v>21.1</c:v>
                </c:pt>
                <c:pt idx="7252">
                  <c:v>20.7</c:v>
                </c:pt>
                <c:pt idx="7253">
                  <c:v>20.3</c:v>
                </c:pt>
                <c:pt idx="7254">
                  <c:v>21.175000000000001</c:v>
                </c:pt>
                <c:pt idx="7255">
                  <c:v>22.4</c:v>
                </c:pt>
                <c:pt idx="7256">
                  <c:v>23.675000000000001</c:v>
                </c:pt>
                <c:pt idx="7257">
                  <c:v>25.2</c:v>
                </c:pt>
                <c:pt idx="7258">
                  <c:v>26.8</c:v>
                </c:pt>
                <c:pt idx="7259">
                  <c:v>28.4</c:v>
                </c:pt>
                <c:pt idx="7260">
                  <c:v>29.475000000000001</c:v>
                </c:pt>
                <c:pt idx="7261">
                  <c:v>30.3</c:v>
                </c:pt>
                <c:pt idx="7262">
                  <c:v>31.175000000000001</c:v>
                </c:pt>
                <c:pt idx="7263">
                  <c:v>31.024999999999999</c:v>
                </c:pt>
                <c:pt idx="7264">
                  <c:v>30.45</c:v>
                </c:pt>
                <c:pt idx="7265">
                  <c:v>29.925000000000001</c:v>
                </c:pt>
                <c:pt idx="7266">
                  <c:v>28.225000000000001</c:v>
                </c:pt>
                <c:pt idx="7267">
                  <c:v>26.05</c:v>
                </c:pt>
                <c:pt idx="7268">
                  <c:v>23.925000000000001</c:v>
                </c:pt>
                <c:pt idx="7269">
                  <c:v>23.324999999999999</c:v>
                </c:pt>
                <c:pt idx="7270">
                  <c:v>23.3</c:v>
                </c:pt>
                <c:pt idx="7271">
                  <c:v>23.225000000000001</c:v>
                </c:pt>
                <c:pt idx="7272">
                  <c:v>23.125</c:v>
                </c:pt>
                <c:pt idx="7273">
                  <c:v>23.1</c:v>
                </c:pt>
                <c:pt idx="7274">
                  <c:v>23.024999999999999</c:v>
                </c:pt>
                <c:pt idx="7275">
                  <c:v>22.774999999999999</c:v>
                </c:pt>
                <c:pt idx="7276">
                  <c:v>22.4</c:v>
                </c:pt>
                <c:pt idx="7277">
                  <c:v>22.074999999999999</c:v>
                </c:pt>
                <c:pt idx="7278">
                  <c:v>22.524999999999999</c:v>
                </c:pt>
                <c:pt idx="7279">
                  <c:v>23.3</c:v>
                </c:pt>
                <c:pt idx="7280">
                  <c:v>24.024999999999999</c:v>
                </c:pt>
                <c:pt idx="7281">
                  <c:v>25.324999999999999</c:v>
                </c:pt>
                <c:pt idx="7282">
                  <c:v>26.9</c:v>
                </c:pt>
                <c:pt idx="7283">
                  <c:v>28.425000000000001</c:v>
                </c:pt>
                <c:pt idx="7284">
                  <c:v>29.4</c:v>
                </c:pt>
                <c:pt idx="7285">
                  <c:v>30.2</c:v>
                </c:pt>
                <c:pt idx="7286">
                  <c:v>31</c:v>
                </c:pt>
                <c:pt idx="7287">
                  <c:v>30.975000000000001</c:v>
                </c:pt>
                <c:pt idx="7288">
                  <c:v>30.75</c:v>
                </c:pt>
                <c:pt idx="7289">
                  <c:v>30.475000000000001</c:v>
                </c:pt>
                <c:pt idx="7290">
                  <c:v>28.3</c:v>
                </c:pt>
                <c:pt idx="7291">
                  <c:v>26.7</c:v>
                </c:pt>
                <c:pt idx="7292">
                  <c:v>25.5</c:v>
                </c:pt>
                <c:pt idx="7293">
                  <c:v>24.375</c:v>
                </c:pt>
                <c:pt idx="7294">
                  <c:v>23.425000000000001</c:v>
                </c:pt>
                <c:pt idx="7295">
                  <c:v>22.75</c:v>
                </c:pt>
                <c:pt idx="7296">
                  <c:v>22.3</c:v>
                </c:pt>
                <c:pt idx="7297">
                  <c:v>21.9</c:v>
                </c:pt>
                <c:pt idx="7298">
                  <c:v>21.574999999999999</c:v>
                </c:pt>
                <c:pt idx="7299">
                  <c:v>21.2</c:v>
                </c:pt>
                <c:pt idx="7300">
                  <c:v>20.725000000000001</c:v>
                </c:pt>
                <c:pt idx="7301">
                  <c:v>20.225000000000001</c:v>
                </c:pt>
                <c:pt idx="7302">
                  <c:v>21.15</c:v>
                </c:pt>
                <c:pt idx="7303">
                  <c:v>22.4</c:v>
                </c:pt>
                <c:pt idx="7304">
                  <c:v>23.524999999999999</c:v>
                </c:pt>
                <c:pt idx="7305">
                  <c:v>25.9</c:v>
                </c:pt>
                <c:pt idx="7306">
                  <c:v>28.7</c:v>
                </c:pt>
                <c:pt idx="7307">
                  <c:v>31.5</c:v>
                </c:pt>
                <c:pt idx="7308">
                  <c:v>32.950000000000003</c:v>
                </c:pt>
                <c:pt idx="7309">
                  <c:v>33.950000000000003</c:v>
                </c:pt>
                <c:pt idx="7310">
                  <c:v>34.950000000000003</c:v>
                </c:pt>
                <c:pt idx="7311">
                  <c:v>33.700000000000003</c:v>
                </c:pt>
                <c:pt idx="7312">
                  <c:v>31.774999999999999</c:v>
                </c:pt>
                <c:pt idx="7313">
                  <c:v>29.8</c:v>
                </c:pt>
                <c:pt idx="7314">
                  <c:v>27.8</c:v>
                </c:pt>
                <c:pt idx="7315">
                  <c:v>25.875</c:v>
                </c:pt>
                <c:pt idx="7316">
                  <c:v>23.9</c:v>
                </c:pt>
                <c:pt idx="7317">
                  <c:v>22.8</c:v>
                </c:pt>
                <c:pt idx="7318">
                  <c:v>22</c:v>
                </c:pt>
                <c:pt idx="7319">
                  <c:v>21.2</c:v>
                </c:pt>
                <c:pt idx="7320">
                  <c:v>21.75</c:v>
                </c:pt>
                <c:pt idx="7321">
                  <c:v>22.75</c:v>
                </c:pt>
                <c:pt idx="7322">
                  <c:v>23.75</c:v>
                </c:pt>
                <c:pt idx="7323">
                  <c:v>23.175000000000001</c:v>
                </c:pt>
                <c:pt idx="7324">
                  <c:v>22.15</c:v>
                </c:pt>
                <c:pt idx="7325">
                  <c:v>21.074999999999999</c:v>
                </c:pt>
                <c:pt idx="7326">
                  <c:v>21.625</c:v>
                </c:pt>
                <c:pt idx="7327">
                  <c:v>22.65</c:v>
                </c:pt>
                <c:pt idx="7328">
                  <c:v>23.725000000000001</c:v>
                </c:pt>
                <c:pt idx="7329">
                  <c:v>25.425000000000001</c:v>
                </c:pt>
                <c:pt idx="7330">
                  <c:v>27.4</c:v>
                </c:pt>
                <c:pt idx="7331">
                  <c:v>29.324999999999999</c:v>
                </c:pt>
                <c:pt idx="7332">
                  <c:v>31.225000000000001</c:v>
                </c:pt>
                <c:pt idx="7333">
                  <c:v>33.200000000000003</c:v>
                </c:pt>
                <c:pt idx="7334">
                  <c:v>35.125</c:v>
                </c:pt>
                <c:pt idx="7335">
                  <c:v>35</c:v>
                </c:pt>
                <c:pt idx="7336">
                  <c:v>34.200000000000003</c:v>
                </c:pt>
                <c:pt idx="7337">
                  <c:v>33.4</c:v>
                </c:pt>
                <c:pt idx="7338">
                  <c:v>30.574999999999999</c:v>
                </c:pt>
                <c:pt idx="7339">
                  <c:v>27</c:v>
                </c:pt>
                <c:pt idx="7340">
                  <c:v>23.475000000000001</c:v>
                </c:pt>
                <c:pt idx="7341">
                  <c:v>22.15</c:v>
                </c:pt>
                <c:pt idx="7342">
                  <c:v>21.55</c:v>
                </c:pt>
                <c:pt idx="7343">
                  <c:v>20.95</c:v>
                </c:pt>
                <c:pt idx="7344">
                  <c:v>20.425000000000001</c:v>
                </c:pt>
                <c:pt idx="7345">
                  <c:v>20</c:v>
                </c:pt>
                <c:pt idx="7346">
                  <c:v>19.524999999999999</c:v>
                </c:pt>
                <c:pt idx="7347">
                  <c:v>19.175000000000001</c:v>
                </c:pt>
                <c:pt idx="7348">
                  <c:v>18.8</c:v>
                </c:pt>
                <c:pt idx="7349">
                  <c:v>18.475000000000001</c:v>
                </c:pt>
                <c:pt idx="7350">
                  <c:v>19.524999999999999</c:v>
                </c:pt>
                <c:pt idx="7351">
                  <c:v>21.1</c:v>
                </c:pt>
                <c:pt idx="7352">
                  <c:v>22.625</c:v>
                </c:pt>
                <c:pt idx="7353">
                  <c:v>25.25</c:v>
                </c:pt>
                <c:pt idx="7354">
                  <c:v>28.25</c:v>
                </c:pt>
                <c:pt idx="7355">
                  <c:v>31.25</c:v>
                </c:pt>
                <c:pt idx="7356">
                  <c:v>32.75</c:v>
                </c:pt>
                <c:pt idx="7357">
                  <c:v>33.75</c:v>
                </c:pt>
                <c:pt idx="7358">
                  <c:v>34.75</c:v>
                </c:pt>
                <c:pt idx="7359">
                  <c:v>34.475000000000001</c:v>
                </c:pt>
                <c:pt idx="7360">
                  <c:v>33.700000000000003</c:v>
                </c:pt>
                <c:pt idx="7361">
                  <c:v>32.975000000000001</c:v>
                </c:pt>
                <c:pt idx="7362">
                  <c:v>30.024999999999999</c:v>
                </c:pt>
                <c:pt idx="7363">
                  <c:v>26.25</c:v>
                </c:pt>
                <c:pt idx="7364">
                  <c:v>22.524999999999999</c:v>
                </c:pt>
                <c:pt idx="7365">
                  <c:v>20.925000000000001</c:v>
                </c:pt>
                <c:pt idx="7366">
                  <c:v>20.100000000000001</c:v>
                </c:pt>
                <c:pt idx="7367">
                  <c:v>19.225000000000001</c:v>
                </c:pt>
                <c:pt idx="7368">
                  <c:v>19</c:v>
                </c:pt>
                <c:pt idx="7369">
                  <c:v>19</c:v>
                </c:pt>
                <c:pt idx="7370">
                  <c:v>19</c:v>
                </c:pt>
                <c:pt idx="7371">
                  <c:v>18.774999999999999</c:v>
                </c:pt>
                <c:pt idx="7372">
                  <c:v>18.399999999999999</c:v>
                </c:pt>
                <c:pt idx="7373">
                  <c:v>18.074999999999999</c:v>
                </c:pt>
                <c:pt idx="7374">
                  <c:v>18.975000000000001</c:v>
                </c:pt>
                <c:pt idx="7375">
                  <c:v>20.350000000000001</c:v>
                </c:pt>
                <c:pt idx="7376">
                  <c:v>21.675000000000001</c:v>
                </c:pt>
                <c:pt idx="7377">
                  <c:v>23.65</c:v>
                </c:pt>
                <c:pt idx="7378">
                  <c:v>25.774999999999999</c:v>
                </c:pt>
                <c:pt idx="7379">
                  <c:v>27.95</c:v>
                </c:pt>
                <c:pt idx="7380">
                  <c:v>30.15</c:v>
                </c:pt>
                <c:pt idx="7381">
                  <c:v>32.274999999999999</c:v>
                </c:pt>
                <c:pt idx="7382">
                  <c:v>34.450000000000003</c:v>
                </c:pt>
                <c:pt idx="7383">
                  <c:v>34.024999999999999</c:v>
                </c:pt>
                <c:pt idx="7384">
                  <c:v>32.65</c:v>
                </c:pt>
                <c:pt idx="7385">
                  <c:v>31.324999999999999</c:v>
                </c:pt>
                <c:pt idx="7386">
                  <c:v>28.75</c:v>
                </c:pt>
                <c:pt idx="7387">
                  <c:v>25.75</c:v>
                </c:pt>
                <c:pt idx="7388">
                  <c:v>22.75</c:v>
                </c:pt>
                <c:pt idx="7389">
                  <c:v>21.324999999999999</c:v>
                </c:pt>
                <c:pt idx="7390">
                  <c:v>20.5</c:v>
                </c:pt>
                <c:pt idx="7391">
                  <c:v>19.625</c:v>
                </c:pt>
                <c:pt idx="7392">
                  <c:v>19.625</c:v>
                </c:pt>
                <c:pt idx="7393">
                  <c:v>20</c:v>
                </c:pt>
                <c:pt idx="7394">
                  <c:v>20.324999999999999</c:v>
                </c:pt>
                <c:pt idx="7395">
                  <c:v>19.875</c:v>
                </c:pt>
                <c:pt idx="7396">
                  <c:v>19.175000000000001</c:v>
                </c:pt>
                <c:pt idx="7397">
                  <c:v>18.399999999999999</c:v>
                </c:pt>
                <c:pt idx="7398">
                  <c:v>19.175000000000001</c:v>
                </c:pt>
                <c:pt idx="7399">
                  <c:v>20.55</c:v>
                </c:pt>
                <c:pt idx="7400">
                  <c:v>21.875</c:v>
                </c:pt>
                <c:pt idx="7401">
                  <c:v>24.375</c:v>
                </c:pt>
                <c:pt idx="7402">
                  <c:v>27.35</c:v>
                </c:pt>
                <c:pt idx="7403">
                  <c:v>30.274999999999999</c:v>
                </c:pt>
                <c:pt idx="7404">
                  <c:v>31.675000000000001</c:v>
                </c:pt>
                <c:pt idx="7405">
                  <c:v>32.65</c:v>
                </c:pt>
                <c:pt idx="7406">
                  <c:v>33.575000000000003</c:v>
                </c:pt>
                <c:pt idx="7407">
                  <c:v>33.35</c:v>
                </c:pt>
                <c:pt idx="7408">
                  <c:v>32.75</c:v>
                </c:pt>
                <c:pt idx="7409">
                  <c:v>32.15</c:v>
                </c:pt>
                <c:pt idx="7410">
                  <c:v>29.524999999999999</c:v>
                </c:pt>
                <c:pt idx="7411">
                  <c:v>26.15</c:v>
                </c:pt>
                <c:pt idx="7412">
                  <c:v>22.824999999999999</c:v>
                </c:pt>
                <c:pt idx="7413">
                  <c:v>21.7</c:v>
                </c:pt>
                <c:pt idx="7414">
                  <c:v>21.3</c:v>
                </c:pt>
                <c:pt idx="7415">
                  <c:v>20.9</c:v>
                </c:pt>
                <c:pt idx="7416">
                  <c:v>20.274999999999999</c:v>
                </c:pt>
                <c:pt idx="7417">
                  <c:v>19.5</c:v>
                </c:pt>
                <c:pt idx="7418">
                  <c:v>18.774999999999999</c:v>
                </c:pt>
                <c:pt idx="7419">
                  <c:v>19.2</c:v>
                </c:pt>
                <c:pt idx="7420">
                  <c:v>20</c:v>
                </c:pt>
                <c:pt idx="7421">
                  <c:v>20.8</c:v>
                </c:pt>
                <c:pt idx="7422">
                  <c:v>21.524999999999999</c:v>
                </c:pt>
                <c:pt idx="7423">
                  <c:v>22.15</c:v>
                </c:pt>
                <c:pt idx="7424">
                  <c:v>22.824999999999999</c:v>
                </c:pt>
                <c:pt idx="7425">
                  <c:v>25.175000000000001</c:v>
                </c:pt>
                <c:pt idx="7426">
                  <c:v>28</c:v>
                </c:pt>
                <c:pt idx="7427">
                  <c:v>30.875</c:v>
                </c:pt>
                <c:pt idx="7428">
                  <c:v>31.9</c:v>
                </c:pt>
                <c:pt idx="7429">
                  <c:v>32.75</c:v>
                </c:pt>
                <c:pt idx="7430">
                  <c:v>33.75</c:v>
                </c:pt>
                <c:pt idx="7431">
                  <c:v>33.475000000000001</c:v>
                </c:pt>
                <c:pt idx="7432">
                  <c:v>32.85</c:v>
                </c:pt>
                <c:pt idx="7433">
                  <c:v>32.174999999999997</c:v>
                </c:pt>
                <c:pt idx="7434">
                  <c:v>29.675000000000001</c:v>
                </c:pt>
                <c:pt idx="7435">
                  <c:v>26.65</c:v>
                </c:pt>
                <c:pt idx="7436">
                  <c:v>23.574999999999999</c:v>
                </c:pt>
                <c:pt idx="7437">
                  <c:v>22.35</c:v>
                </c:pt>
                <c:pt idx="7438">
                  <c:v>21.75</c:v>
                </c:pt>
                <c:pt idx="7439">
                  <c:v>21.15</c:v>
                </c:pt>
                <c:pt idx="7440">
                  <c:v>20.625</c:v>
                </c:pt>
                <c:pt idx="7441">
                  <c:v>20.05</c:v>
                </c:pt>
                <c:pt idx="7442">
                  <c:v>19.524999999999999</c:v>
                </c:pt>
                <c:pt idx="7443">
                  <c:v>19.774999999999999</c:v>
                </c:pt>
                <c:pt idx="7444">
                  <c:v>20.350000000000001</c:v>
                </c:pt>
                <c:pt idx="7445">
                  <c:v>20.875</c:v>
                </c:pt>
                <c:pt idx="7446">
                  <c:v>22.425000000000001</c:v>
                </c:pt>
                <c:pt idx="7447">
                  <c:v>24.25</c:v>
                </c:pt>
                <c:pt idx="7448">
                  <c:v>26.125</c:v>
                </c:pt>
                <c:pt idx="7449">
                  <c:v>28.024999999999999</c:v>
                </c:pt>
                <c:pt idx="7450">
                  <c:v>29.85</c:v>
                </c:pt>
                <c:pt idx="7451">
                  <c:v>31.725000000000001</c:v>
                </c:pt>
                <c:pt idx="7452">
                  <c:v>32.799999999999997</c:v>
                </c:pt>
                <c:pt idx="7453">
                  <c:v>33.75</c:v>
                </c:pt>
                <c:pt idx="7454">
                  <c:v>34.75</c:v>
                </c:pt>
                <c:pt idx="7455">
                  <c:v>34.1</c:v>
                </c:pt>
                <c:pt idx="7456">
                  <c:v>32.9</c:v>
                </c:pt>
                <c:pt idx="7457">
                  <c:v>31.7</c:v>
                </c:pt>
                <c:pt idx="7458">
                  <c:v>28.925000000000001</c:v>
                </c:pt>
                <c:pt idx="7459">
                  <c:v>25.7</c:v>
                </c:pt>
                <c:pt idx="7460">
                  <c:v>22.425000000000001</c:v>
                </c:pt>
                <c:pt idx="7461">
                  <c:v>21.375</c:v>
                </c:pt>
                <c:pt idx="7462">
                  <c:v>21</c:v>
                </c:pt>
                <c:pt idx="7463">
                  <c:v>20.675000000000001</c:v>
                </c:pt>
                <c:pt idx="7464">
                  <c:v>20.225000000000001</c:v>
                </c:pt>
                <c:pt idx="7465">
                  <c:v>19.649999999999999</c:v>
                </c:pt>
                <c:pt idx="7466">
                  <c:v>19.125</c:v>
                </c:pt>
                <c:pt idx="7467">
                  <c:v>18.925000000000001</c:v>
                </c:pt>
                <c:pt idx="7468">
                  <c:v>18.899999999999999</c:v>
                </c:pt>
                <c:pt idx="7469">
                  <c:v>18.824999999999999</c:v>
                </c:pt>
                <c:pt idx="7470">
                  <c:v>19.7</c:v>
                </c:pt>
                <c:pt idx="7471">
                  <c:v>20.9</c:v>
                </c:pt>
                <c:pt idx="7472">
                  <c:v>22.1</c:v>
                </c:pt>
                <c:pt idx="7473">
                  <c:v>24.8</c:v>
                </c:pt>
                <c:pt idx="7474">
                  <c:v>28</c:v>
                </c:pt>
                <c:pt idx="7475">
                  <c:v>31.2</c:v>
                </c:pt>
                <c:pt idx="7476">
                  <c:v>32.524999999999999</c:v>
                </c:pt>
                <c:pt idx="7477">
                  <c:v>33.15</c:v>
                </c:pt>
                <c:pt idx="7478">
                  <c:v>33.825000000000003</c:v>
                </c:pt>
                <c:pt idx="7479">
                  <c:v>33.774999999999999</c:v>
                </c:pt>
                <c:pt idx="7480">
                  <c:v>33.4</c:v>
                </c:pt>
                <c:pt idx="7481">
                  <c:v>33.075000000000003</c:v>
                </c:pt>
                <c:pt idx="7482">
                  <c:v>30.375</c:v>
                </c:pt>
                <c:pt idx="7483">
                  <c:v>26.95</c:v>
                </c:pt>
                <c:pt idx="7484">
                  <c:v>23.475000000000001</c:v>
                </c:pt>
                <c:pt idx="7485">
                  <c:v>22.3</c:v>
                </c:pt>
                <c:pt idx="7486">
                  <c:v>21.824999999999999</c:v>
                </c:pt>
                <c:pt idx="7487">
                  <c:v>21.4</c:v>
                </c:pt>
                <c:pt idx="7488">
                  <c:v>21</c:v>
                </c:pt>
                <c:pt idx="7489">
                  <c:v>20.524999999999999</c:v>
                </c:pt>
                <c:pt idx="7490">
                  <c:v>20.100000000000001</c:v>
                </c:pt>
                <c:pt idx="7491">
                  <c:v>19.175000000000001</c:v>
                </c:pt>
                <c:pt idx="7492">
                  <c:v>18.149999999999999</c:v>
                </c:pt>
                <c:pt idx="7493">
                  <c:v>17.074999999999999</c:v>
                </c:pt>
                <c:pt idx="7494">
                  <c:v>18.149999999999999</c:v>
                </c:pt>
                <c:pt idx="7495">
                  <c:v>19.95</c:v>
                </c:pt>
                <c:pt idx="7496">
                  <c:v>21.75</c:v>
                </c:pt>
                <c:pt idx="7497">
                  <c:v>24.375</c:v>
                </c:pt>
                <c:pt idx="7498">
                  <c:v>27.35</c:v>
                </c:pt>
                <c:pt idx="7499">
                  <c:v>30.274999999999999</c:v>
                </c:pt>
                <c:pt idx="7500">
                  <c:v>31.75</c:v>
                </c:pt>
                <c:pt idx="7501">
                  <c:v>32.75</c:v>
                </c:pt>
                <c:pt idx="7502">
                  <c:v>33.75</c:v>
                </c:pt>
                <c:pt idx="7503">
                  <c:v>33.549999999999997</c:v>
                </c:pt>
                <c:pt idx="7504">
                  <c:v>32.950000000000003</c:v>
                </c:pt>
                <c:pt idx="7505">
                  <c:v>32.35</c:v>
                </c:pt>
                <c:pt idx="7506">
                  <c:v>29.725000000000001</c:v>
                </c:pt>
                <c:pt idx="7507">
                  <c:v>26.5</c:v>
                </c:pt>
                <c:pt idx="7508">
                  <c:v>23.225000000000001</c:v>
                </c:pt>
                <c:pt idx="7509">
                  <c:v>21.875</c:v>
                </c:pt>
                <c:pt idx="7510">
                  <c:v>21.25</c:v>
                </c:pt>
                <c:pt idx="7511">
                  <c:v>20.574999999999999</c:v>
                </c:pt>
                <c:pt idx="7512">
                  <c:v>19.875</c:v>
                </c:pt>
                <c:pt idx="7513">
                  <c:v>19.25</c:v>
                </c:pt>
                <c:pt idx="7514">
                  <c:v>18.574999999999999</c:v>
                </c:pt>
                <c:pt idx="7515">
                  <c:v>20.274999999999999</c:v>
                </c:pt>
                <c:pt idx="7516">
                  <c:v>22.85</c:v>
                </c:pt>
                <c:pt idx="7517">
                  <c:v>25.375</c:v>
                </c:pt>
                <c:pt idx="7518">
                  <c:v>24.875</c:v>
                </c:pt>
                <c:pt idx="7519">
                  <c:v>23.45</c:v>
                </c:pt>
                <c:pt idx="7520">
                  <c:v>21.975000000000001</c:v>
                </c:pt>
                <c:pt idx="7521">
                  <c:v>24</c:v>
                </c:pt>
                <c:pt idx="7522">
                  <c:v>27.2</c:v>
                </c:pt>
                <c:pt idx="7523">
                  <c:v>30.4</c:v>
                </c:pt>
                <c:pt idx="7524">
                  <c:v>32.024999999999999</c:v>
                </c:pt>
                <c:pt idx="7525">
                  <c:v>33.200000000000003</c:v>
                </c:pt>
                <c:pt idx="7526">
                  <c:v>34.325000000000003</c:v>
                </c:pt>
                <c:pt idx="7527">
                  <c:v>33.924999999999997</c:v>
                </c:pt>
                <c:pt idx="7528">
                  <c:v>33.1</c:v>
                </c:pt>
                <c:pt idx="7529">
                  <c:v>32.225000000000001</c:v>
                </c:pt>
                <c:pt idx="7530">
                  <c:v>29.225000000000001</c:v>
                </c:pt>
                <c:pt idx="7531">
                  <c:v>25.6</c:v>
                </c:pt>
                <c:pt idx="7532">
                  <c:v>21.925000000000001</c:v>
                </c:pt>
                <c:pt idx="7533">
                  <c:v>20.175000000000001</c:v>
                </c:pt>
                <c:pt idx="7534">
                  <c:v>19</c:v>
                </c:pt>
                <c:pt idx="7535">
                  <c:v>17.875</c:v>
                </c:pt>
                <c:pt idx="7536">
                  <c:v>17.899999999999999</c:v>
                </c:pt>
                <c:pt idx="7537">
                  <c:v>18.3</c:v>
                </c:pt>
                <c:pt idx="7538">
                  <c:v>18.7</c:v>
                </c:pt>
                <c:pt idx="7539">
                  <c:v>18.350000000000001</c:v>
                </c:pt>
                <c:pt idx="7540">
                  <c:v>17.75</c:v>
                </c:pt>
                <c:pt idx="7541">
                  <c:v>17.149999999999999</c:v>
                </c:pt>
                <c:pt idx="7542">
                  <c:v>18.350000000000001</c:v>
                </c:pt>
                <c:pt idx="7543">
                  <c:v>20.149999999999999</c:v>
                </c:pt>
                <c:pt idx="7544">
                  <c:v>21.95</c:v>
                </c:pt>
                <c:pt idx="7545">
                  <c:v>24.574999999999999</c:v>
                </c:pt>
                <c:pt idx="7546">
                  <c:v>27.55</c:v>
                </c:pt>
                <c:pt idx="7547">
                  <c:v>30.475000000000001</c:v>
                </c:pt>
                <c:pt idx="7548">
                  <c:v>32.024999999999999</c:v>
                </c:pt>
                <c:pt idx="7549">
                  <c:v>33.049999999999997</c:v>
                </c:pt>
                <c:pt idx="7550">
                  <c:v>34.125</c:v>
                </c:pt>
                <c:pt idx="7551">
                  <c:v>33.875</c:v>
                </c:pt>
                <c:pt idx="7552">
                  <c:v>33.1</c:v>
                </c:pt>
                <c:pt idx="7553">
                  <c:v>32.375</c:v>
                </c:pt>
                <c:pt idx="7554">
                  <c:v>29.5</c:v>
                </c:pt>
                <c:pt idx="7555">
                  <c:v>25.9</c:v>
                </c:pt>
                <c:pt idx="7556">
                  <c:v>22.3</c:v>
                </c:pt>
                <c:pt idx="7557">
                  <c:v>20.65</c:v>
                </c:pt>
                <c:pt idx="7558">
                  <c:v>19.649999999999999</c:v>
                </c:pt>
                <c:pt idx="7559">
                  <c:v>18.649999999999999</c:v>
                </c:pt>
                <c:pt idx="7560">
                  <c:v>18.25</c:v>
                </c:pt>
                <c:pt idx="7561">
                  <c:v>18.05</c:v>
                </c:pt>
                <c:pt idx="7562">
                  <c:v>17.850000000000001</c:v>
                </c:pt>
                <c:pt idx="7563">
                  <c:v>17.425000000000001</c:v>
                </c:pt>
                <c:pt idx="7564">
                  <c:v>16.850000000000001</c:v>
                </c:pt>
                <c:pt idx="7565">
                  <c:v>16.324999999999999</c:v>
                </c:pt>
                <c:pt idx="7566">
                  <c:v>17.625</c:v>
                </c:pt>
                <c:pt idx="7567">
                  <c:v>19.600000000000001</c:v>
                </c:pt>
                <c:pt idx="7568">
                  <c:v>21.524999999999999</c:v>
                </c:pt>
                <c:pt idx="7569">
                  <c:v>24.175000000000001</c:v>
                </c:pt>
                <c:pt idx="7570">
                  <c:v>27.15</c:v>
                </c:pt>
                <c:pt idx="7571">
                  <c:v>30.074999999999999</c:v>
                </c:pt>
                <c:pt idx="7572">
                  <c:v>31.55</c:v>
                </c:pt>
                <c:pt idx="7573">
                  <c:v>32.549999999999997</c:v>
                </c:pt>
                <c:pt idx="7574">
                  <c:v>33.549999999999997</c:v>
                </c:pt>
                <c:pt idx="7575">
                  <c:v>32.9</c:v>
                </c:pt>
                <c:pt idx="7576">
                  <c:v>31.7</c:v>
                </c:pt>
                <c:pt idx="7577">
                  <c:v>30.5</c:v>
                </c:pt>
                <c:pt idx="7578">
                  <c:v>27.725000000000001</c:v>
                </c:pt>
                <c:pt idx="7579">
                  <c:v>24.5</c:v>
                </c:pt>
                <c:pt idx="7580">
                  <c:v>21.225000000000001</c:v>
                </c:pt>
                <c:pt idx="7581">
                  <c:v>19.875</c:v>
                </c:pt>
                <c:pt idx="7582">
                  <c:v>19.100000000000001</c:v>
                </c:pt>
                <c:pt idx="7583">
                  <c:v>18.375</c:v>
                </c:pt>
                <c:pt idx="7584">
                  <c:v>18.125</c:v>
                </c:pt>
                <c:pt idx="7585">
                  <c:v>18.100000000000001</c:v>
                </c:pt>
                <c:pt idx="7586">
                  <c:v>18.024999999999999</c:v>
                </c:pt>
                <c:pt idx="7587">
                  <c:v>17.399999999999999</c:v>
                </c:pt>
                <c:pt idx="7588">
                  <c:v>16.600000000000001</c:v>
                </c:pt>
                <c:pt idx="7589">
                  <c:v>15.8</c:v>
                </c:pt>
                <c:pt idx="7590">
                  <c:v>17.024999999999999</c:v>
                </c:pt>
                <c:pt idx="7591">
                  <c:v>19</c:v>
                </c:pt>
                <c:pt idx="7592">
                  <c:v>20.925000000000001</c:v>
                </c:pt>
                <c:pt idx="7593">
                  <c:v>23.8</c:v>
                </c:pt>
                <c:pt idx="7594">
                  <c:v>27</c:v>
                </c:pt>
                <c:pt idx="7595">
                  <c:v>30.2</c:v>
                </c:pt>
                <c:pt idx="7596">
                  <c:v>31.675000000000001</c:v>
                </c:pt>
                <c:pt idx="7597">
                  <c:v>32.5</c:v>
                </c:pt>
                <c:pt idx="7598">
                  <c:v>33.375</c:v>
                </c:pt>
                <c:pt idx="7599">
                  <c:v>32.700000000000003</c:v>
                </c:pt>
                <c:pt idx="7600">
                  <c:v>31.5</c:v>
                </c:pt>
                <c:pt idx="7601">
                  <c:v>30.3</c:v>
                </c:pt>
                <c:pt idx="7602">
                  <c:v>27.375</c:v>
                </c:pt>
                <c:pt idx="7603">
                  <c:v>23.8</c:v>
                </c:pt>
                <c:pt idx="7604">
                  <c:v>20.274999999999999</c:v>
                </c:pt>
                <c:pt idx="7605">
                  <c:v>18.875</c:v>
                </c:pt>
                <c:pt idx="7606">
                  <c:v>18.25</c:v>
                </c:pt>
                <c:pt idx="7607">
                  <c:v>17.574999999999999</c:v>
                </c:pt>
                <c:pt idx="7608">
                  <c:v>17.625</c:v>
                </c:pt>
                <c:pt idx="7609">
                  <c:v>18</c:v>
                </c:pt>
                <c:pt idx="7610">
                  <c:v>18.324999999999999</c:v>
                </c:pt>
                <c:pt idx="7611">
                  <c:v>17.649999999999999</c:v>
                </c:pt>
                <c:pt idx="7612">
                  <c:v>16.649999999999999</c:v>
                </c:pt>
                <c:pt idx="7613">
                  <c:v>15.65</c:v>
                </c:pt>
                <c:pt idx="7614">
                  <c:v>16.899999999999999</c:v>
                </c:pt>
                <c:pt idx="7615">
                  <c:v>18.899999999999999</c:v>
                </c:pt>
                <c:pt idx="7616">
                  <c:v>20.9</c:v>
                </c:pt>
                <c:pt idx="7617">
                  <c:v>23.574999999999999</c:v>
                </c:pt>
                <c:pt idx="7618">
                  <c:v>26.4</c:v>
                </c:pt>
                <c:pt idx="7619">
                  <c:v>29.274999999999999</c:v>
                </c:pt>
                <c:pt idx="7620">
                  <c:v>30.15</c:v>
                </c:pt>
                <c:pt idx="7621">
                  <c:v>30.274999999999999</c:v>
                </c:pt>
                <c:pt idx="7622">
                  <c:v>30.45</c:v>
                </c:pt>
                <c:pt idx="7623">
                  <c:v>30.65</c:v>
                </c:pt>
                <c:pt idx="7624">
                  <c:v>30.774999999999999</c:v>
                </c:pt>
                <c:pt idx="7625">
                  <c:v>30.95</c:v>
                </c:pt>
                <c:pt idx="7626">
                  <c:v>27.925000000000001</c:v>
                </c:pt>
                <c:pt idx="7627">
                  <c:v>23.75</c:v>
                </c:pt>
                <c:pt idx="7628">
                  <c:v>19.625</c:v>
                </c:pt>
                <c:pt idx="7629">
                  <c:v>18.225000000000001</c:v>
                </c:pt>
                <c:pt idx="7630">
                  <c:v>17.649999999999999</c:v>
                </c:pt>
                <c:pt idx="7631">
                  <c:v>17.125</c:v>
                </c:pt>
                <c:pt idx="7632">
                  <c:v>16.774999999999999</c:v>
                </c:pt>
                <c:pt idx="7633">
                  <c:v>16.399999999999999</c:v>
                </c:pt>
                <c:pt idx="7634">
                  <c:v>16.074999999999999</c:v>
                </c:pt>
                <c:pt idx="7635">
                  <c:v>16.149999999999999</c:v>
                </c:pt>
                <c:pt idx="7636">
                  <c:v>16.350000000000001</c:v>
                </c:pt>
                <c:pt idx="7637">
                  <c:v>16.55</c:v>
                </c:pt>
                <c:pt idx="7638">
                  <c:v>17.2</c:v>
                </c:pt>
                <c:pt idx="7639">
                  <c:v>18</c:v>
                </c:pt>
                <c:pt idx="7640">
                  <c:v>18.8</c:v>
                </c:pt>
                <c:pt idx="7641">
                  <c:v>21.4</c:v>
                </c:pt>
                <c:pt idx="7642">
                  <c:v>24.6</c:v>
                </c:pt>
                <c:pt idx="7643">
                  <c:v>27.8</c:v>
                </c:pt>
                <c:pt idx="7644">
                  <c:v>29.8</c:v>
                </c:pt>
                <c:pt idx="7645">
                  <c:v>31.4</c:v>
                </c:pt>
                <c:pt idx="7646">
                  <c:v>33</c:v>
                </c:pt>
                <c:pt idx="7647">
                  <c:v>32.799999999999997</c:v>
                </c:pt>
                <c:pt idx="7648">
                  <c:v>32</c:v>
                </c:pt>
                <c:pt idx="7649">
                  <c:v>31.2</c:v>
                </c:pt>
                <c:pt idx="7650">
                  <c:v>27.925000000000001</c:v>
                </c:pt>
                <c:pt idx="7651">
                  <c:v>23.9</c:v>
                </c:pt>
                <c:pt idx="7652">
                  <c:v>19.824999999999999</c:v>
                </c:pt>
                <c:pt idx="7653">
                  <c:v>18.274999999999999</c:v>
                </c:pt>
                <c:pt idx="7654">
                  <c:v>17.649999999999999</c:v>
                </c:pt>
                <c:pt idx="7655">
                  <c:v>16.975000000000001</c:v>
                </c:pt>
                <c:pt idx="7656">
                  <c:v>16.350000000000001</c:v>
                </c:pt>
                <c:pt idx="7657">
                  <c:v>15.75</c:v>
                </c:pt>
                <c:pt idx="7658">
                  <c:v>15.15</c:v>
                </c:pt>
                <c:pt idx="7659">
                  <c:v>15</c:v>
                </c:pt>
                <c:pt idx="7660">
                  <c:v>15</c:v>
                </c:pt>
                <c:pt idx="7661">
                  <c:v>15</c:v>
                </c:pt>
                <c:pt idx="7662">
                  <c:v>16.125</c:v>
                </c:pt>
                <c:pt idx="7663">
                  <c:v>17.55</c:v>
                </c:pt>
                <c:pt idx="7664">
                  <c:v>19.024999999999999</c:v>
                </c:pt>
                <c:pt idx="7665">
                  <c:v>22.175000000000001</c:v>
                </c:pt>
                <c:pt idx="7666">
                  <c:v>25.8</c:v>
                </c:pt>
                <c:pt idx="7667">
                  <c:v>29.475000000000001</c:v>
                </c:pt>
                <c:pt idx="7668">
                  <c:v>31.225000000000001</c:v>
                </c:pt>
                <c:pt idx="7669">
                  <c:v>32.4</c:v>
                </c:pt>
                <c:pt idx="7670">
                  <c:v>33.524999999999999</c:v>
                </c:pt>
                <c:pt idx="7671">
                  <c:v>33.125</c:v>
                </c:pt>
                <c:pt idx="7672">
                  <c:v>32.15</c:v>
                </c:pt>
                <c:pt idx="7673">
                  <c:v>31.225000000000001</c:v>
                </c:pt>
                <c:pt idx="7674">
                  <c:v>28.375</c:v>
                </c:pt>
                <c:pt idx="7675">
                  <c:v>24.95</c:v>
                </c:pt>
                <c:pt idx="7676">
                  <c:v>21.475000000000001</c:v>
                </c:pt>
                <c:pt idx="7677">
                  <c:v>20.074999999999999</c:v>
                </c:pt>
                <c:pt idx="7678">
                  <c:v>19.3</c:v>
                </c:pt>
                <c:pt idx="7679">
                  <c:v>18.574999999999999</c:v>
                </c:pt>
                <c:pt idx="7680">
                  <c:v>18.55</c:v>
                </c:pt>
                <c:pt idx="7681">
                  <c:v>18.75</c:v>
                </c:pt>
                <c:pt idx="7682">
                  <c:v>18.95</c:v>
                </c:pt>
                <c:pt idx="7683">
                  <c:v>18.324999999999999</c:v>
                </c:pt>
                <c:pt idx="7684">
                  <c:v>17.5</c:v>
                </c:pt>
                <c:pt idx="7685">
                  <c:v>16.625</c:v>
                </c:pt>
                <c:pt idx="7686">
                  <c:v>17.45</c:v>
                </c:pt>
                <c:pt idx="7687">
                  <c:v>18.850000000000001</c:v>
                </c:pt>
                <c:pt idx="7688">
                  <c:v>20.25</c:v>
                </c:pt>
                <c:pt idx="7689">
                  <c:v>23.074999999999999</c:v>
                </c:pt>
                <c:pt idx="7690">
                  <c:v>26.45</c:v>
                </c:pt>
                <c:pt idx="7691">
                  <c:v>29.774999999999999</c:v>
                </c:pt>
                <c:pt idx="7692">
                  <c:v>31.35</c:v>
                </c:pt>
                <c:pt idx="7693">
                  <c:v>32.35</c:v>
                </c:pt>
                <c:pt idx="7694">
                  <c:v>33.35</c:v>
                </c:pt>
                <c:pt idx="7695">
                  <c:v>32.024999999999999</c:v>
                </c:pt>
                <c:pt idx="7696">
                  <c:v>29.85</c:v>
                </c:pt>
                <c:pt idx="7697">
                  <c:v>27.725000000000001</c:v>
                </c:pt>
                <c:pt idx="7698">
                  <c:v>25.625</c:v>
                </c:pt>
                <c:pt idx="7699">
                  <c:v>23.45</c:v>
                </c:pt>
                <c:pt idx="7700">
                  <c:v>21.324999999999999</c:v>
                </c:pt>
                <c:pt idx="7701">
                  <c:v>20.2</c:v>
                </c:pt>
                <c:pt idx="7702">
                  <c:v>19.399999999999999</c:v>
                </c:pt>
                <c:pt idx="7703">
                  <c:v>18.600000000000001</c:v>
                </c:pt>
                <c:pt idx="7704">
                  <c:v>18.925000000000001</c:v>
                </c:pt>
                <c:pt idx="7705">
                  <c:v>19.7</c:v>
                </c:pt>
                <c:pt idx="7706">
                  <c:v>20.425000000000001</c:v>
                </c:pt>
                <c:pt idx="7707">
                  <c:v>19.55</c:v>
                </c:pt>
                <c:pt idx="7708">
                  <c:v>18.149999999999999</c:v>
                </c:pt>
                <c:pt idx="7709">
                  <c:v>16.75</c:v>
                </c:pt>
                <c:pt idx="7710">
                  <c:v>17.824999999999999</c:v>
                </c:pt>
                <c:pt idx="7711">
                  <c:v>19.8</c:v>
                </c:pt>
                <c:pt idx="7712">
                  <c:v>21.725000000000001</c:v>
                </c:pt>
                <c:pt idx="7713">
                  <c:v>24.225000000000001</c:v>
                </c:pt>
                <c:pt idx="7714">
                  <c:v>27</c:v>
                </c:pt>
                <c:pt idx="7715">
                  <c:v>29.725000000000001</c:v>
                </c:pt>
                <c:pt idx="7716">
                  <c:v>31.15</c:v>
                </c:pt>
                <c:pt idx="7717">
                  <c:v>32.15</c:v>
                </c:pt>
                <c:pt idx="7718">
                  <c:v>33.15</c:v>
                </c:pt>
                <c:pt idx="7719">
                  <c:v>32.725000000000001</c:v>
                </c:pt>
                <c:pt idx="7720">
                  <c:v>31.75</c:v>
                </c:pt>
                <c:pt idx="7721">
                  <c:v>30.824999999999999</c:v>
                </c:pt>
                <c:pt idx="7722">
                  <c:v>28.125</c:v>
                </c:pt>
                <c:pt idx="7723">
                  <c:v>24.9</c:v>
                </c:pt>
                <c:pt idx="7724">
                  <c:v>21.625</c:v>
                </c:pt>
                <c:pt idx="7725">
                  <c:v>20.425000000000001</c:v>
                </c:pt>
                <c:pt idx="7726">
                  <c:v>19.925000000000001</c:v>
                </c:pt>
                <c:pt idx="7727">
                  <c:v>19.425000000000001</c:v>
                </c:pt>
                <c:pt idx="7728">
                  <c:v>18.925000000000001</c:v>
                </c:pt>
                <c:pt idx="7729">
                  <c:v>18.425000000000001</c:v>
                </c:pt>
                <c:pt idx="7730">
                  <c:v>17.925000000000001</c:v>
                </c:pt>
                <c:pt idx="7731">
                  <c:v>17.725000000000001</c:v>
                </c:pt>
                <c:pt idx="7732">
                  <c:v>17.55</c:v>
                </c:pt>
                <c:pt idx="7733">
                  <c:v>17.425000000000001</c:v>
                </c:pt>
                <c:pt idx="7734">
                  <c:v>18.375</c:v>
                </c:pt>
                <c:pt idx="7735">
                  <c:v>19.75</c:v>
                </c:pt>
                <c:pt idx="7736">
                  <c:v>21.074999999999999</c:v>
                </c:pt>
                <c:pt idx="7737">
                  <c:v>23.425000000000001</c:v>
                </c:pt>
                <c:pt idx="7738">
                  <c:v>26.2</c:v>
                </c:pt>
                <c:pt idx="7739">
                  <c:v>28.925000000000001</c:v>
                </c:pt>
                <c:pt idx="7740">
                  <c:v>30.425000000000001</c:v>
                </c:pt>
                <c:pt idx="7741">
                  <c:v>31.6</c:v>
                </c:pt>
                <c:pt idx="7742">
                  <c:v>32.725000000000001</c:v>
                </c:pt>
                <c:pt idx="7743">
                  <c:v>32.4</c:v>
                </c:pt>
                <c:pt idx="7744">
                  <c:v>31.6</c:v>
                </c:pt>
                <c:pt idx="7745">
                  <c:v>30.8</c:v>
                </c:pt>
                <c:pt idx="7746">
                  <c:v>27.975000000000001</c:v>
                </c:pt>
                <c:pt idx="7747">
                  <c:v>24.4</c:v>
                </c:pt>
                <c:pt idx="7748">
                  <c:v>20.875</c:v>
                </c:pt>
                <c:pt idx="7749">
                  <c:v>19.399999999999999</c:v>
                </c:pt>
                <c:pt idx="7750">
                  <c:v>18.600000000000001</c:v>
                </c:pt>
                <c:pt idx="7751">
                  <c:v>17.8</c:v>
                </c:pt>
                <c:pt idx="7752">
                  <c:v>17.149999999999999</c:v>
                </c:pt>
                <c:pt idx="7753">
                  <c:v>16.55</c:v>
                </c:pt>
                <c:pt idx="7754">
                  <c:v>16.024999999999999</c:v>
                </c:pt>
                <c:pt idx="7755">
                  <c:v>16.2</c:v>
                </c:pt>
                <c:pt idx="7756">
                  <c:v>16.600000000000001</c:v>
                </c:pt>
                <c:pt idx="7757">
                  <c:v>17.074999999999999</c:v>
                </c:pt>
                <c:pt idx="7758">
                  <c:v>17.95</c:v>
                </c:pt>
                <c:pt idx="7759">
                  <c:v>18.95</c:v>
                </c:pt>
                <c:pt idx="7760">
                  <c:v>19.95</c:v>
                </c:pt>
                <c:pt idx="7761">
                  <c:v>22.524999999999999</c:v>
                </c:pt>
                <c:pt idx="7762">
                  <c:v>25.55</c:v>
                </c:pt>
                <c:pt idx="7763">
                  <c:v>28.625</c:v>
                </c:pt>
                <c:pt idx="7764">
                  <c:v>29.4</c:v>
                </c:pt>
                <c:pt idx="7765">
                  <c:v>29.475000000000001</c:v>
                </c:pt>
                <c:pt idx="7766">
                  <c:v>29.5</c:v>
                </c:pt>
                <c:pt idx="7767">
                  <c:v>29.5</c:v>
                </c:pt>
                <c:pt idx="7768">
                  <c:v>29.574999999999999</c:v>
                </c:pt>
                <c:pt idx="7769">
                  <c:v>29.6</c:v>
                </c:pt>
                <c:pt idx="7770">
                  <c:v>27.274999999999999</c:v>
                </c:pt>
                <c:pt idx="7771">
                  <c:v>24.25</c:v>
                </c:pt>
                <c:pt idx="7772">
                  <c:v>21.175000000000001</c:v>
                </c:pt>
                <c:pt idx="7773">
                  <c:v>19.574999999999999</c:v>
                </c:pt>
                <c:pt idx="7774">
                  <c:v>18.399999999999999</c:v>
                </c:pt>
                <c:pt idx="7775">
                  <c:v>17.274999999999999</c:v>
                </c:pt>
                <c:pt idx="7776">
                  <c:v>16.625</c:v>
                </c:pt>
                <c:pt idx="7777">
                  <c:v>16.05</c:v>
                </c:pt>
                <c:pt idx="7778">
                  <c:v>15.525</c:v>
                </c:pt>
                <c:pt idx="7779">
                  <c:v>16.225000000000001</c:v>
                </c:pt>
                <c:pt idx="7780">
                  <c:v>17.399999999999999</c:v>
                </c:pt>
                <c:pt idx="7781">
                  <c:v>18.524999999999999</c:v>
                </c:pt>
                <c:pt idx="7782">
                  <c:v>19.399999999999999</c:v>
                </c:pt>
                <c:pt idx="7783">
                  <c:v>20.2</c:v>
                </c:pt>
                <c:pt idx="7784">
                  <c:v>21</c:v>
                </c:pt>
                <c:pt idx="7785">
                  <c:v>23.074999999999999</c:v>
                </c:pt>
                <c:pt idx="7786">
                  <c:v>25.5</c:v>
                </c:pt>
                <c:pt idx="7787">
                  <c:v>27.975000000000001</c:v>
                </c:pt>
                <c:pt idx="7788">
                  <c:v>29.425000000000001</c:v>
                </c:pt>
                <c:pt idx="7789">
                  <c:v>30.6</c:v>
                </c:pt>
                <c:pt idx="7790">
                  <c:v>31.725000000000001</c:v>
                </c:pt>
                <c:pt idx="7791">
                  <c:v>31.25</c:v>
                </c:pt>
                <c:pt idx="7792">
                  <c:v>30.25</c:v>
                </c:pt>
                <c:pt idx="7793">
                  <c:v>29.25</c:v>
                </c:pt>
                <c:pt idx="7794">
                  <c:v>27.35</c:v>
                </c:pt>
                <c:pt idx="7795">
                  <c:v>25.15</c:v>
                </c:pt>
                <c:pt idx="7796">
                  <c:v>22.95</c:v>
                </c:pt>
                <c:pt idx="7797">
                  <c:v>21.875</c:v>
                </c:pt>
                <c:pt idx="7798">
                  <c:v>21.1</c:v>
                </c:pt>
                <c:pt idx="7799">
                  <c:v>20.375</c:v>
                </c:pt>
                <c:pt idx="7800">
                  <c:v>19.824999999999999</c:v>
                </c:pt>
                <c:pt idx="7801">
                  <c:v>19.25</c:v>
                </c:pt>
                <c:pt idx="7802">
                  <c:v>18.725000000000001</c:v>
                </c:pt>
                <c:pt idx="7803">
                  <c:v>18.3</c:v>
                </c:pt>
                <c:pt idx="7804">
                  <c:v>17.899999999999999</c:v>
                </c:pt>
                <c:pt idx="7805">
                  <c:v>17.5</c:v>
                </c:pt>
                <c:pt idx="7806">
                  <c:v>18.3</c:v>
                </c:pt>
                <c:pt idx="7807">
                  <c:v>19.5</c:v>
                </c:pt>
                <c:pt idx="7808">
                  <c:v>20.7</c:v>
                </c:pt>
                <c:pt idx="7809">
                  <c:v>22.875</c:v>
                </c:pt>
                <c:pt idx="7810">
                  <c:v>25.45</c:v>
                </c:pt>
                <c:pt idx="7811">
                  <c:v>27.975000000000001</c:v>
                </c:pt>
                <c:pt idx="7812">
                  <c:v>29.2</c:v>
                </c:pt>
                <c:pt idx="7813">
                  <c:v>30</c:v>
                </c:pt>
                <c:pt idx="7814">
                  <c:v>30.8</c:v>
                </c:pt>
                <c:pt idx="7815">
                  <c:v>30.324999999999999</c:v>
                </c:pt>
                <c:pt idx="7816">
                  <c:v>29.35</c:v>
                </c:pt>
                <c:pt idx="7817">
                  <c:v>28.425000000000001</c:v>
                </c:pt>
                <c:pt idx="7818">
                  <c:v>26.475000000000001</c:v>
                </c:pt>
                <c:pt idx="7819">
                  <c:v>24.25</c:v>
                </c:pt>
                <c:pt idx="7820">
                  <c:v>21.975000000000001</c:v>
                </c:pt>
                <c:pt idx="7821">
                  <c:v>20.875</c:v>
                </c:pt>
                <c:pt idx="7822">
                  <c:v>20.175000000000001</c:v>
                </c:pt>
                <c:pt idx="7823">
                  <c:v>19.399999999999999</c:v>
                </c:pt>
                <c:pt idx="7824">
                  <c:v>19.05</c:v>
                </c:pt>
                <c:pt idx="7825">
                  <c:v>18.850000000000001</c:v>
                </c:pt>
                <c:pt idx="7826">
                  <c:v>18.649999999999999</c:v>
                </c:pt>
                <c:pt idx="7827">
                  <c:v>18.375</c:v>
                </c:pt>
                <c:pt idx="7828">
                  <c:v>18.149999999999999</c:v>
                </c:pt>
                <c:pt idx="7829">
                  <c:v>17.875</c:v>
                </c:pt>
                <c:pt idx="7830">
                  <c:v>18.024999999999999</c:v>
                </c:pt>
                <c:pt idx="7831">
                  <c:v>18.25</c:v>
                </c:pt>
                <c:pt idx="7832">
                  <c:v>18.524999999999999</c:v>
                </c:pt>
                <c:pt idx="7833">
                  <c:v>20.774999999999999</c:v>
                </c:pt>
                <c:pt idx="7834">
                  <c:v>23.6</c:v>
                </c:pt>
                <c:pt idx="7835">
                  <c:v>26.475000000000001</c:v>
                </c:pt>
                <c:pt idx="7836">
                  <c:v>27.65</c:v>
                </c:pt>
                <c:pt idx="7837">
                  <c:v>28.25</c:v>
                </c:pt>
                <c:pt idx="7838">
                  <c:v>28.85</c:v>
                </c:pt>
                <c:pt idx="7839">
                  <c:v>28.324999999999999</c:v>
                </c:pt>
                <c:pt idx="7840">
                  <c:v>27.5</c:v>
                </c:pt>
                <c:pt idx="7841">
                  <c:v>26.625</c:v>
                </c:pt>
                <c:pt idx="7842">
                  <c:v>25.574999999999999</c:v>
                </c:pt>
                <c:pt idx="7843">
                  <c:v>24.55</c:v>
                </c:pt>
                <c:pt idx="7844">
                  <c:v>23.475000000000001</c:v>
                </c:pt>
                <c:pt idx="7845">
                  <c:v>22.225000000000001</c:v>
                </c:pt>
                <c:pt idx="7846">
                  <c:v>21</c:v>
                </c:pt>
                <c:pt idx="7847">
                  <c:v>19.725000000000001</c:v>
                </c:pt>
                <c:pt idx="7848">
                  <c:v>19.024999999999999</c:v>
                </c:pt>
                <c:pt idx="7849">
                  <c:v>18.600000000000001</c:v>
                </c:pt>
                <c:pt idx="7850">
                  <c:v>18.125</c:v>
                </c:pt>
                <c:pt idx="7851">
                  <c:v>17.475000000000001</c:v>
                </c:pt>
                <c:pt idx="7852">
                  <c:v>16.850000000000001</c:v>
                </c:pt>
                <c:pt idx="7853">
                  <c:v>16.175000000000001</c:v>
                </c:pt>
                <c:pt idx="7854">
                  <c:v>16.45</c:v>
                </c:pt>
                <c:pt idx="7855">
                  <c:v>17.05</c:v>
                </c:pt>
                <c:pt idx="7856">
                  <c:v>17.649999999999999</c:v>
                </c:pt>
                <c:pt idx="7857">
                  <c:v>19.975000000000001</c:v>
                </c:pt>
                <c:pt idx="7858">
                  <c:v>22.8</c:v>
                </c:pt>
                <c:pt idx="7859">
                  <c:v>25.675000000000001</c:v>
                </c:pt>
                <c:pt idx="7860">
                  <c:v>26.55</c:v>
                </c:pt>
                <c:pt idx="7861">
                  <c:v>26.675000000000001</c:v>
                </c:pt>
                <c:pt idx="7862">
                  <c:v>26.85</c:v>
                </c:pt>
                <c:pt idx="7863">
                  <c:v>27.05</c:v>
                </c:pt>
                <c:pt idx="7864">
                  <c:v>27.175000000000001</c:v>
                </c:pt>
                <c:pt idx="7865">
                  <c:v>27.35</c:v>
                </c:pt>
                <c:pt idx="7866">
                  <c:v>26.5</c:v>
                </c:pt>
                <c:pt idx="7867">
                  <c:v>25.375</c:v>
                </c:pt>
                <c:pt idx="7868">
                  <c:v>24.2</c:v>
                </c:pt>
                <c:pt idx="7869">
                  <c:v>23</c:v>
                </c:pt>
                <c:pt idx="7870">
                  <c:v>21.875</c:v>
                </c:pt>
                <c:pt idx="7871">
                  <c:v>20.7</c:v>
                </c:pt>
                <c:pt idx="7872">
                  <c:v>19.875</c:v>
                </c:pt>
                <c:pt idx="7873">
                  <c:v>19.25</c:v>
                </c:pt>
                <c:pt idx="7874">
                  <c:v>18.574999999999999</c:v>
                </c:pt>
                <c:pt idx="7875">
                  <c:v>18.024999999999999</c:v>
                </c:pt>
                <c:pt idx="7876">
                  <c:v>17.45</c:v>
                </c:pt>
                <c:pt idx="7877">
                  <c:v>16.925000000000001</c:v>
                </c:pt>
                <c:pt idx="7878">
                  <c:v>17.324999999999999</c:v>
                </c:pt>
                <c:pt idx="7879">
                  <c:v>18.100000000000001</c:v>
                </c:pt>
                <c:pt idx="7880">
                  <c:v>18.824999999999999</c:v>
                </c:pt>
                <c:pt idx="7881">
                  <c:v>21.1</c:v>
                </c:pt>
                <c:pt idx="7882">
                  <c:v>23.9</c:v>
                </c:pt>
                <c:pt idx="7883">
                  <c:v>26.7</c:v>
                </c:pt>
                <c:pt idx="7884">
                  <c:v>27.774999999999999</c:v>
                </c:pt>
                <c:pt idx="7885">
                  <c:v>28.35</c:v>
                </c:pt>
                <c:pt idx="7886">
                  <c:v>28.875</c:v>
                </c:pt>
                <c:pt idx="7887">
                  <c:v>28.7</c:v>
                </c:pt>
                <c:pt idx="7888">
                  <c:v>28.225000000000001</c:v>
                </c:pt>
                <c:pt idx="7889">
                  <c:v>27.725000000000001</c:v>
                </c:pt>
                <c:pt idx="7890">
                  <c:v>26.024999999999999</c:v>
                </c:pt>
                <c:pt idx="7891">
                  <c:v>23.85</c:v>
                </c:pt>
                <c:pt idx="7892">
                  <c:v>21.725000000000001</c:v>
                </c:pt>
                <c:pt idx="7893">
                  <c:v>19.625</c:v>
                </c:pt>
                <c:pt idx="7894">
                  <c:v>17.45</c:v>
                </c:pt>
                <c:pt idx="7895">
                  <c:v>15.324999999999999</c:v>
                </c:pt>
                <c:pt idx="7896">
                  <c:v>15.175000000000001</c:v>
                </c:pt>
                <c:pt idx="7897">
                  <c:v>15.75</c:v>
                </c:pt>
                <c:pt idx="7898">
                  <c:v>16.274999999999999</c:v>
                </c:pt>
                <c:pt idx="7899">
                  <c:v>16.175000000000001</c:v>
                </c:pt>
                <c:pt idx="7900">
                  <c:v>15.8</c:v>
                </c:pt>
                <c:pt idx="7901">
                  <c:v>15.475</c:v>
                </c:pt>
                <c:pt idx="7902">
                  <c:v>16.3</c:v>
                </c:pt>
                <c:pt idx="7903">
                  <c:v>17.5</c:v>
                </c:pt>
                <c:pt idx="7904">
                  <c:v>18.7</c:v>
                </c:pt>
                <c:pt idx="7905">
                  <c:v>21.175000000000001</c:v>
                </c:pt>
                <c:pt idx="7906">
                  <c:v>24.15</c:v>
                </c:pt>
                <c:pt idx="7907">
                  <c:v>27.074999999999999</c:v>
                </c:pt>
                <c:pt idx="7908">
                  <c:v>28.625</c:v>
                </c:pt>
                <c:pt idx="7909">
                  <c:v>29.8</c:v>
                </c:pt>
                <c:pt idx="7910">
                  <c:v>30.925000000000001</c:v>
                </c:pt>
                <c:pt idx="7911">
                  <c:v>30.524999999999999</c:v>
                </c:pt>
                <c:pt idx="7912">
                  <c:v>29.55</c:v>
                </c:pt>
                <c:pt idx="7913">
                  <c:v>28.625</c:v>
                </c:pt>
                <c:pt idx="7914">
                  <c:v>25.774999999999999</c:v>
                </c:pt>
                <c:pt idx="7915">
                  <c:v>22.2</c:v>
                </c:pt>
                <c:pt idx="7916">
                  <c:v>18.675000000000001</c:v>
                </c:pt>
                <c:pt idx="7917">
                  <c:v>17.5</c:v>
                </c:pt>
                <c:pt idx="7918">
                  <c:v>17.100000000000001</c:v>
                </c:pt>
                <c:pt idx="7919">
                  <c:v>16.7</c:v>
                </c:pt>
                <c:pt idx="7920">
                  <c:v>16.3</c:v>
                </c:pt>
                <c:pt idx="7921">
                  <c:v>15.9</c:v>
                </c:pt>
                <c:pt idx="7922">
                  <c:v>15.5</c:v>
                </c:pt>
                <c:pt idx="7923">
                  <c:v>15.025</c:v>
                </c:pt>
                <c:pt idx="7924">
                  <c:v>14.6</c:v>
                </c:pt>
                <c:pt idx="7925">
                  <c:v>14.125</c:v>
                </c:pt>
                <c:pt idx="7926">
                  <c:v>15.275</c:v>
                </c:pt>
                <c:pt idx="7927">
                  <c:v>16.899999999999999</c:v>
                </c:pt>
                <c:pt idx="7928">
                  <c:v>18.574999999999999</c:v>
                </c:pt>
                <c:pt idx="7929">
                  <c:v>21.324999999999999</c:v>
                </c:pt>
                <c:pt idx="7930">
                  <c:v>24.35</c:v>
                </c:pt>
                <c:pt idx="7931">
                  <c:v>27.425000000000001</c:v>
                </c:pt>
                <c:pt idx="7932">
                  <c:v>29.024999999999999</c:v>
                </c:pt>
                <c:pt idx="7933">
                  <c:v>30.05</c:v>
                </c:pt>
                <c:pt idx="7934">
                  <c:v>31.125</c:v>
                </c:pt>
                <c:pt idx="7935">
                  <c:v>30.8</c:v>
                </c:pt>
                <c:pt idx="7936">
                  <c:v>30</c:v>
                </c:pt>
                <c:pt idx="7937">
                  <c:v>29.2</c:v>
                </c:pt>
                <c:pt idx="7938">
                  <c:v>26</c:v>
                </c:pt>
                <c:pt idx="7939">
                  <c:v>22</c:v>
                </c:pt>
                <c:pt idx="7940">
                  <c:v>18</c:v>
                </c:pt>
                <c:pt idx="7941">
                  <c:v>16.324999999999999</c:v>
                </c:pt>
                <c:pt idx="7942">
                  <c:v>15.35</c:v>
                </c:pt>
                <c:pt idx="7943">
                  <c:v>14.425000000000001</c:v>
                </c:pt>
                <c:pt idx="7944">
                  <c:v>15.025</c:v>
                </c:pt>
                <c:pt idx="7945">
                  <c:v>16.05</c:v>
                </c:pt>
                <c:pt idx="7946">
                  <c:v>17.125</c:v>
                </c:pt>
                <c:pt idx="7947">
                  <c:v>17.175000000000001</c:v>
                </c:pt>
                <c:pt idx="7948">
                  <c:v>16.8</c:v>
                </c:pt>
                <c:pt idx="7949">
                  <c:v>16.475000000000001</c:v>
                </c:pt>
                <c:pt idx="7950">
                  <c:v>17</c:v>
                </c:pt>
                <c:pt idx="7951">
                  <c:v>17.8</c:v>
                </c:pt>
                <c:pt idx="7952">
                  <c:v>18.600000000000001</c:v>
                </c:pt>
                <c:pt idx="7953">
                  <c:v>21.125</c:v>
                </c:pt>
                <c:pt idx="7954">
                  <c:v>24.15</c:v>
                </c:pt>
                <c:pt idx="7955">
                  <c:v>27.225000000000001</c:v>
                </c:pt>
                <c:pt idx="7956">
                  <c:v>28.75</c:v>
                </c:pt>
                <c:pt idx="7957">
                  <c:v>29.75</c:v>
                </c:pt>
                <c:pt idx="7958">
                  <c:v>30.75</c:v>
                </c:pt>
                <c:pt idx="7959">
                  <c:v>30.324999999999999</c:v>
                </c:pt>
                <c:pt idx="7960">
                  <c:v>29.5</c:v>
                </c:pt>
                <c:pt idx="7961">
                  <c:v>28.625</c:v>
                </c:pt>
                <c:pt idx="7962">
                  <c:v>25.55</c:v>
                </c:pt>
                <c:pt idx="7963">
                  <c:v>21.75</c:v>
                </c:pt>
                <c:pt idx="7964">
                  <c:v>17.95</c:v>
                </c:pt>
                <c:pt idx="7965">
                  <c:v>16.175000000000001</c:v>
                </c:pt>
                <c:pt idx="7966">
                  <c:v>15.15</c:v>
                </c:pt>
                <c:pt idx="7967">
                  <c:v>14.074999999999999</c:v>
                </c:pt>
                <c:pt idx="7968">
                  <c:v>14.1</c:v>
                </c:pt>
                <c:pt idx="7969">
                  <c:v>14.5</c:v>
                </c:pt>
                <c:pt idx="7970">
                  <c:v>14.9</c:v>
                </c:pt>
                <c:pt idx="7971">
                  <c:v>14.475</c:v>
                </c:pt>
                <c:pt idx="7972">
                  <c:v>13.85</c:v>
                </c:pt>
                <c:pt idx="7973">
                  <c:v>13.175000000000001</c:v>
                </c:pt>
                <c:pt idx="7974">
                  <c:v>14.275</c:v>
                </c:pt>
                <c:pt idx="7975">
                  <c:v>16.05</c:v>
                </c:pt>
                <c:pt idx="7976">
                  <c:v>17.774999999999999</c:v>
                </c:pt>
                <c:pt idx="7977">
                  <c:v>20.675000000000001</c:v>
                </c:pt>
                <c:pt idx="7978">
                  <c:v>23.9</c:v>
                </c:pt>
                <c:pt idx="7979">
                  <c:v>27.175000000000001</c:v>
                </c:pt>
                <c:pt idx="7980">
                  <c:v>28.824999999999999</c:v>
                </c:pt>
                <c:pt idx="7981">
                  <c:v>29.85</c:v>
                </c:pt>
                <c:pt idx="7982">
                  <c:v>30.925000000000001</c:v>
                </c:pt>
                <c:pt idx="7983">
                  <c:v>30.524999999999999</c:v>
                </c:pt>
                <c:pt idx="7984">
                  <c:v>29.55</c:v>
                </c:pt>
                <c:pt idx="7985">
                  <c:v>28.625</c:v>
                </c:pt>
                <c:pt idx="7986">
                  <c:v>25.25</c:v>
                </c:pt>
                <c:pt idx="7987">
                  <c:v>21.05</c:v>
                </c:pt>
                <c:pt idx="7988">
                  <c:v>16.850000000000001</c:v>
                </c:pt>
                <c:pt idx="7989">
                  <c:v>15.125</c:v>
                </c:pt>
                <c:pt idx="7990">
                  <c:v>14.15</c:v>
                </c:pt>
                <c:pt idx="7991">
                  <c:v>13.225</c:v>
                </c:pt>
                <c:pt idx="7992">
                  <c:v>13.15</c:v>
                </c:pt>
                <c:pt idx="7993">
                  <c:v>13.35</c:v>
                </c:pt>
                <c:pt idx="7994">
                  <c:v>13.55</c:v>
                </c:pt>
                <c:pt idx="7995">
                  <c:v>14.425000000000001</c:v>
                </c:pt>
                <c:pt idx="7996">
                  <c:v>15.45</c:v>
                </c:pt>
                <c:pt idx="7997">
                  <c:v>16.524999999999999</c:v>
                </c:pt>
                <c:pt idx="7998">
                  <c:v>17.475000000000001</c:v>
                </c:pt>
                <c:pt idx="7999">
                  <c:v>18.3</c:v>
                </c:pt>
                <c:pt idx="8000">
                  <c:v>19.175000000000001</c:v>
                </c:pt>
                <c:pt idx="8001">
                  <c:v>21.574999999999999</c:v>
                </c:pt>
                <c:pt idx="8002">
                  <c:v>24.55</c:v>
                </c:pt>
                <c:pt idx="8003">
                  <c:v>27.475000000000001</c:v>
                </c:pt>
                <c:pt idx="8004">
                  <c:v>29.175000000000001</c:v>
                </c:pt>
                <c:pt idx="8005">
                  <c:v>30.4</c:v>
                </c:pt>
                <c:pt idx="8006">
                  <c:v>31.675000000000001</c:v>
                </c:pt>
                <c:pt idx="8007">
                  <c:v>31.175000000000001</c:v>
                </c:pt>
                <c:pt idx="8008">
                  <c:v>30.15</c:v>
                </c:pt>
                <c:pt idx="8009">
                  <c:v>29.074999999999999</c:v>
                </c:pt>
                <c:pt idx="8010">
                  <c:v>24.75</c:v>
                </c:pt>
                <c:pt idx="8011">
                  <c:v>21.75</c:v>
                </c:pt>
                <c:pt idx="8012">
                  <c:v>19.55</c:v>
                </c:pt>
                <c:pt idx="8013">
                  <c:v>17.649999999999999</c:v>
                </c:pt>
                <c:pt idx="8014">
                  <c:v>16.3</c:v>
                </c:pt>
                <c:pt idx="8015">
                  <c:v>15.625</c:v>
                </c:pt>
                <c:pt idx="8016">
                  <c:v>15.425000000000001</c:v>
                </c:pt>
                <c:pt idx="8017">
                  <c:v>15.475</c:v>
                </c:pt>
                <c:pt idx="8018">
                  <c:v>15.35</c:v>
                </c:pt>
                <c:pt idx="8019">
                  <c:v>15</c:v>
                </c:pt>
                <c:pt idx="8020">
                  <c:v>14.3</c:v>
                </c:pt>
                <c:pt idx="8021">
                  <c:v>13.5</c:v>
                </c:pt>
                <c:pt idx="8022">
                  <c:v>14.35</c:v>
                </c:pt>
                <c:pt idx="8023">
                  <c:v>15.45</c:v>
                </c:pt>
                <c:pt idx="8024">
                  <c:v>16.375</c:v>
                </c:pt>
                <c:pt idx="8025">
                  <c:v>19.524999999999999</c:v>
                </c:pt>
                <c:pt idx="8026">
                  <c:v>23.5</c:v>
                </c:pt>
                <c:pt idx="8027">
                  <c:v>27.425000000000001</c:v>
                </c:pt>
                <c:pt idx="8028">
                  <c:v>28.4</c:v>
                </c:pt>
                <c:pt idx="8029">
                  <c:v>28.4</c:v>
                </c:pt>
                <c:pt idx="8030">
                  <c:v>28.4</c:v>
                </c:pt>
                <c:pt idx="8031">
                  <c:v>27.875</c:v>
                </c:pt>
                <c:pt idx="8032">
                  <c:v>27.1</c:v>
                </c:pt>
                <c:pt idx="8033">
                  <c:v>26.375</c:v>
                </c:pt>
                <c:pt idx="8034">
                  <c:v>25.675000000000001</c:v>
                </c:pt>
                <c:pt idx="8035">
                  <c:v>24.9</c:v>
                </c:pt>
                <c:pt idx="8036">
                  <c:v>24.175000000000001</c:v>
                </c:pt>
                <c:pt idx="8037">
                  <c:v>23.475000000000001</c:v>
                </c:pt>
                <c:pt idx="8038">
                  <c:v>22.7</c:v>
                </c:pt>
                <c:pt idx="8039">
                  <c:v>21.975000000000001</c:v>
                </c:pt>
                <c:pt idx="8040">
                  <c:v>21.5</c:v>
                </c:pt>
                <c:pt idx="8041">
                  <c:v>21.1</c:v>
                </c:pt>
                <c:pt idx="8042">
                  <c:v>20.7</c:v>
                </c:pt>
                <c:pt idx="8043">
                  <c:v>20.524999999999999</c:v>
                </c:pt>
                <c:pt idx="8044">
                  <c:v>20.5</c:v>
                </c:pt>
                <c:pt idx="8045">
                  <c:v>20.425000000000001</c:v>
                </c:pt>
                <c:pt idx="8046">
                  <c:v>20.475000000000001</c:v>
                </c:pt>
                <c:pt idx="8047">
                  <c:v>20.5</c:v>
                </c:pt>
                <c:pt idx="8048">
                  <c:v>20.574999999999999</c:v>
                </c:pt>
                <c:pt idx="8049">
                  <c:v>22.25</c:v>
                </c:pt>
                <c:pt idx="8050">
                  <c:v>24.45</c:v>
                </c:pt>
                <c:pt idx="8051">
                  <c:v>26.65</c:v>
                </c:pt>
                <c:pt idx="8052">
                  <c:v>27.2</c:v>
                </c:pt>
                <c:pt idx="8053">
                  <c:v>27.125</c:v>
                </c:pt>
                <c:pt idx="8054">
                  <c:v>27.1</c:v>
                </c:pt>
                <c:pt idx="8055">
                  <c:v>27.1</c:v>
                </c:pt>
                <c:pt idx="8056">
                  <c:v>27.024999999999999</c:v>
                </c:pt>
                <c:pt idx="8057">
                  <c:v>27</c:v>
                </c:pt>
                <c:pt idx="8058">
                  <c:v>25.725000000000001</c:v>
                </c:pt>
                <c:pt idx="8059">
                  <c:v>24.1</c:v>
                </c:pt>
                <c:pt idx="8060">
                  <c:v>22.425000000000001</c:v>
                </c:pt>
                <c:pt idx="8061">
                  <c:v>21.625</c:v>
                </c:pt>
                <c:pt idx="8062">
                  <c:v>21.05</c:v>
                </c:pt>
                <c:pt idx="8063">
                  <c:v>20.524999999999999</c:v>
                </c:pt>
                <c:pt idx="8064">
                  <c:v>19.875</c:v>
                </c:pt>
                <c:pt idx="8065">
                  <c:v>19.25</c:v>
                </c:pt>
                <c:pt idx="8066">
                  <c:v>18.574999999999999</c:v>
                </c:pt>
                <c:pt idx="8067">
                  <c:v>18.25</c:v>
                </c:pt>
                <c:pt idx="8068">
                  <c:v>18.05</c:v>
                </c:pt>
                <c:pt idx="8069">
                  <c:v>17.850000000000001</c:v>
                </c:pt>
                <c:pt idx="8070">
                  <c:v>18.7</c:v>
                </c:pt>
                <c:pt idx="8071">
                  <c:v>19.899999999999999</c:v>
                </c:pt>
                <c:pt idx="8072">
                  <c:v>21.1</c:v>
                </c:pt>
                <c:pt idx="8073">
                  <c:v>23.05</c:v>
                </c:pt>
                <c:pt idx="8074">
                  <c:v>25.25</c:v>
                </c:pt>
                <c:pt idx="8075">
                  <c:v>27.45</c:v>
                </c:pt>
                <c:pt idx="8076">
                  <c:v>28.824999999999999</c:v>
                </c:pt>
                <c:pt idx="8077">
                  <c:v>30</c:v>
                </c:pt>
                <c:pt idx="8078">
                  <c:v>31.125</c:v>
                </c:pt>
                <c:pt idx="8079">
                  <c:v>31.024999999999999</c:v>
                </c:pt>
                <c:pt idx="8080">
                  <c:v>30.6</c:v>
                </c:pt>
                <c:pt idx="8081">
                  <c:v>30.125</c:v>
                </c:pt>
                <c:pt idx="8082">
                  <c:v>28.65</c:v>
                </c:pt>
                <c:pt idx="8083">
                  <c:v>26.85</c:v>
                </c:pt>
                <c:pt idx="8084">
                  <c:v>25.05</c:v>
                </c:pt>
                <c:pt idx="8085">
                  <c:v>24.45</c:v>
                </c:pt>
                <c:pt idx="8086">
                  <c:v>24.25</c:v>
                </c:pt>
                <c:pt idx="8087">
                  <c:v>24.05</c:v>
                </c:pt>
                <c:pt idx="8088">
                  <c:v>23.774999999999999</c:v>
                </c:pt>
                <c:pt idx="8089">
                  <c:v>23.55</c:v>
                </c:pt>
                <c:pt idx="8090">
                  <c:v>23.274999999999999</c:v>
                </c:pt>
                <c:pt idx="8091">
                  <c:v>22.975000000000001</c:v>
                </c:pt>
                <c:pt idx="8092">
                  <c:v>22.6</c:v>
                </c:pt>
                <c:pt idx="8093">
                  <c:v>22.274999999999999</c:v>
                </c:pt>
                <c:pt idx="8094">
                  <c:v>22.274999999999999</c:v>
                </c:pt>
                <c:pt idx="8095">
                  <c:v>22.45</c:v>
                </c:pt>
                <c:pt idx="8096">
                  <c:v>22.574999999999999</c:v>
                </c:pt>
                <c:pt idx="8097">
                  <c:v>22.824999999999999</c:v>
                </c:pt>
                <c:pt idx="8098">
                  <c:v>23.05</c:v>
                </c:pt>
                <c:pt idx="8099">
                  <c:v>23.324999999999999</c:v>
                </c:pt>
                <c:pt idx="8100">
                  <c:v>22.95</c:v>
                </c:pt>
                <c:pt idx="8101">
                  <c:v>22.35</c:v>
                </c:pt>
                <c:pt idx="8102">
                  <c:v>21.75</c:v>
                </c:pt>
                <c:pt idx="8103">
                  <c:v>21.15</c:v>
                </c:pt>
                <c:pt idx="8104">
                  <c:v>20.55</c:v>
                </c:pt>
                <c:pt idx="8105">
                  <c:v>19.95</c:v>
                </c:pt>
                <c:pt idx="8106">
                  <c:v>19.875</c:v>
                </c:pt>
                <c:pt idx="8107">
                  <c:v>20.05</c:v>
                </c:pt>
                <c:pt idx="8108">
                  <c:v>20.175000000000001</c:v>
                </c:pt>
                <c:pt idx="8109">
                  <c:v>20.05</c:v>
                </c:pt>
                <c:pt idx="8110">
                  <c:v>19.850000000000001</c:v>
                </c:pt>
                <c:pt idx="8111">
                  <c:v>19.649999999999999</c:v>
                </c:pt>
                <c:pt idx="8112">
                  <c:v>19.225000000000001</c:v>
                </c:pt>
                <c:pt idx="8113">
                  <c:v>18.649999999999999</c:v>
                </c:pt>
                <c:pt idx="8114">
                  <c:v>18.125</c:v>
                </c:pt>
                <c:pt idx="8115">
                  <c:v>18.149999999999999</c:v>
                </c:pt>
                <c:pt idx="8116">
                  <c:v>18.425000000000001</c:v>
                </c:pt>
                <c:pt idx="8117">
                  <c:v>18.649999999999999</c:v>
                </c:pt>
                <c:pt idx="8118">
                  <c:v>18.850000000000001</c:v>
                </c:pt>
                <c:pt idx="8119">
                  <c:v>19.125</c:v>
                </c:pt>
                <c:pt idx="8120">
                  <c:v>19.350000000000001</c:v>
                </c:pt>
                <c:pt idx="8121">
                  <c:v>20.975000000000001</c:v>
                </c:pt>
                <c:pt idx="8122">
                  <c:v>23</c:v>
                </c:pt>
                <c:pt idx="8123">
                  <c:v>25.074999999999999</c:v>
                </c:pt>
                <c:pt idx="8124">
                  <c:v>26.274999999999999</c:v>
                </c:pt>
                <c:pt idx="8125">
                  <c:v>27.25</c:v>
                </c:pt>
                <c:pt idx="8126">
                  <c:v>28.175000000000001</c:v>
                </c:pt>
                <c:pt idx="8127">
                  <c:v>28.024999999999999</c:v>
                </c:pt>
                <c:pt idx="8128">
                  <c:v>27.6</c:v>
                </c:pt>
                <c:pt idx="8129">
                  <c:v>27.125</c:v>
                </c:pt>
                <c:pt idx="8130">
                  <c:v>26.024999999999999</c:v>
                </c:pt>
                <c:pt idx="8131">
                  <c:v>24.65</c:v>
                </c:pt>
                <c:pt idx="8132">
                  <c:v>23.324999999999999</c:v>
                </c:pt>
                <c:pt idx="8133">
                  <c:v>22.324999999999999</c:v>
                </c:pt>
                <c:pt idx="8134">
                  <c:v>21.5</c:v>
                </c:pt>
                <c:pt idx="8135">
                  <c:v>20.625</c:v>
                </c:pt>
                <c:pt idx="8136">
                  <c:v>20.024999999999999</c:v>
                </c:pt>
                <c:pt idx="8137">
                  <c:v>19.524999999999999</c:v>
                </c:pt>
                <c:pt idx="8138">
                  <c:v>19.024999999999999</c:v>
                </c:pt>
                <c:pt idx="8139">
                  <c:v>18.524999999999999</c:v>
                </c:pt>
                <c:pt idx="8140">
                  <c:v>18.024999999999999</c:v>
                </c:pt>
                <c:pt idx="8141">
                  <c:v>17.524999999999999</c:v>
                </c:pt>
                <c:pt idx="8142">
                  <c:v>17.55</c:v>
                </c:pt>
                <c:pt idx="8143">
                  <c:v>17.75</c:v>
                </c:pt>
                <c:pt idx="8144">
                  <c:v>17.95</c:v>
                </c:pt>
                <c:pt idx="8145">
                  <c:v>19.875</c:v>
                </c:pt>
                <c:pt idx="8146">
                  <c:v>22.3</c:v>
                </c:pt>
                <c:pt idx="8147">
                  <c:v>24.774999999999999</c:v>
                </c:pt>
                <c:pt idx="8148">
                  <c:v>25.625</c:v>
                </c:pt>
                <c:pt idx="8149">
                  <c:v>26</c:v>
                </c:pt>
                <c:pt idx="8150">
                  <c:v>26.324999999999999</c:v>
                </c:pt>
                <c:pt idx="8151">
                  <c:v>26.625</c:v>
                </c:pt>
                <c:pt idx="8152">
                  <c:v>27</c:v>
                </c:pt>
                <c:pt idx="8153">
                  <c:v>27.324999999999999</c:v>
                </c:pt>
                <c:pt idx="8154">
                  <c:v>25.524999999999999</c:v>
                </c:pt>
                <c:pt idx="8155">
                  <c:v>23.1</c:v>
                </c:pt>
                <c:pt idx="8156">
                  <c:v>20.625</c:v>
                </c:pt>
                <c:pt idx="8157">
                  <c:v>19.475000000000001</c:v>
                </c:pt>
                <c:pt idx="8158">
                  <c:v>18.7</c:v>
                </c:pt>
                <c:pt idx="8159">
                  <c:v>17.975000000000001</c:v>
                </c:pt>
                <c:pt idx="8160">
                  <c:v>17.425000000000001</c:v>
                </c:pt>
                <c:pt idx="8161">
                  <c:v>17</c:v>
                </c:pt>
                <c:pt idx="8162">
                  <c:v>16.524999999999999</c:v>
                </c:pt>
                <c:pt idx="8163">
                  <c:v>16.175000000000001</c:v>
                </c:pt>
                <c:pt idx="8164">
                  <c:v>15.8</c:v>
                </c:pt>
                <c:pt idx="8165">
                  <c:v>15.475</c:v>
                </c:pt>
                <c:pt idx="8166">
                  <c:v>15.775</c:v>
                </c:pt>
                <c:pt idx="8167">
                  <c:v>16.350000000000001</c:v>
                </c:pt>
                <c:pt idx="8168">
                  <c:v>16.875</c:v>
                </c:pt>
                <c:pt idx="8169">
                  <c:v>18.875</c:v>
                </c:pt>
                <c:pt idx="8170">
                  <c:v>21.45</c:v>
                </c:pt>
                <c:pt idx="8171">
                  <c:v>23.975000000000001</c:v>
                </c:pt>
                <c:pt idx="8172">
                  <c:v>25.425000000000001</c:v>
                </c:pt>
                <c:pt idx="8173">
                  <c:v>26.6</c:v>
                </c:pt>
                <c:pt idx="8174">
                  <c:v>27.725000000000001</c:v>
                </c:pt>
                <c:pt idx="8175">
                  <c:v>27.475000000000001</c:v>
                </c:pt>
                <c:pt idx="8176">
                  <c:v>26.85</c:v>
                </c:pt>
                <c:pt idx="8177">
                  <c:v>26.175000000000001</c:v>
                </c:pt>
                <c:pt idx="8178">
                  <c:v>24.725000000000001</c:v>
                </c:pt>
                <c:pt idx="8179">
                  <c:v>23.1</c:v>
                </c:pt>
                <c:pt idx="8180">
                  <c:v>21.425000000000001</c:v>
                </c:pt>
                <c:pt idx="8181">
                  <c:v>20.475000000000001</c:v>
                </c:pt>
                <c:pt idx="8182">
                  <c:v>19.850000000000001</c:v>
                </c:pt>
                <c:pt idx="8183">
                  <c:v>19.175000000000001</c:v>
                </c:pt>
                <c:pt idx="8184">
                  <c:v>18.55</c:v>
                </c:pt>
                <c:pt idx="8185">
                  <c:v>17.95</c:v>
                </c:pt>
                <c:pt idx="8186">
                  <c:v>17.350000000000001</c:v>
                </c:pt>
                <c:pt idx="8187">
                  <c:v>16.899999999999999</c:v>
                </c:pt>
                <c:pt idx="8188">
                  <c:v>16.5</c:v>
                </c:pt>
                <c:pt idx="8189">
                  <c:v>16.100000000000001</c:v>
                </c:pt>
                <c:pt idx="8190">
                  <c:v>16.600000000000001</c:v>
                </c:pt>
                <c:pt idx="8191">
                  <c:v>17.399999999999999</c:v>
                </c:pt>
                <c:pt idx="8192">
                  <c:v>18.2</c:v>
                </c:pt>
                <c:pt idx="8193">
                  <c:v>20.05</c:v>
                </c:pt>
                <c:pt idx="8194">
                  <c:v>22.25</c:v>
                </c:pt>
                <c:pt idx="8195">
                  <c:v>24.45</c:v>
                </c:pt>
                <c:pt idx="8196">
                  <c:v>25.75</c:v>
                </c:pt>
                <c:pt idx="8197">
                  <c:v>26.75</c:v>
                </c:pt>
                <c:pt idx="8198">
                  <c:v>27.75</c:v>
                </c:pt>
                <c:pt idx="8199">
                  <c:v>27.7</c:v>
                </c:pt>
                <c:pt idx="8200">
                  <c:v>27.3</c:v>
                </c:pt>
                <c:pt idx="8201">
                  <c:v>26.9</c:v>
                </c:pt>
                <c:pt idx="8202">
                  <c:v>25.3</c:v>
                </c:pt>
                <c:pt idx="8203">
                  <c:v>23.3</c:v>
                </c:pt>
                <c:pt idx="8204">
                  <c:v>21.3</c:v>
                </c:pt>
                <c:pt idx="8205">
                  <c:v>20.65</c:v>
                </c:pt>
                <c:pt idx="8206">
                  <c:v>20.45</c:v>
                </c:pt>
                <c:pt idx="8207">
                  <c:v>20.25</c:v>
                </c:pt>
                <c:pt idx="8208">
                  <c:v>19.375</c:v>
                </c:pt>
                <c:pt idx="8209">
                  <c:v>18.350000000000001</c:v>
                </c:pt>
                <c:pt idx="8210">
                  <c:v>17.274999999999999</c:v>
                </c:pt>
                <c:pt idx="8211">
                  <c:v>16.475000000000001</c:v>
                </c:pt>
                <c:pt idx="8212">
                  <c:v>15.85</c:v>
                </c:pt>
                <c:pt idx="8213">
                  <c:v>15.175000000000001</c:v>
                </c:pt>
                <c:pt idx="8214">
                  <c:v>15.3</c:v>
                </c:pt>
                <c:pt idx="8215">
                  <c:v>15.7</c:v>
                </c:pt>
                <c:pt idx="8216">
                  <c:v>16.100000000000001</c:v>
                </c:pt>
                <c:pt idx="8217">
                  <c:v>18.3</c:v>
                </c:pt>
                <c:pt idx="8218">
                  <c:v>21.1</c:v>
                </c:pt>
                <c:pt idx="8219">
                  <c:v>23.9</c:v>
                </c:pt>
                <c:pt idx="8220">
                  <c:v>25.125</c:v>
                </c:pt>
                <c:pt idx="8221">
                  <c:v>25.75</c:v>
                </c:pt>
                <c:pt idx="8222">
                  <c:v>26.425000000000001</c:v>
                </c:pt>
                <c:pt idx="8223">
                  <c:v>26.524999999999999</c:v>
                </c:pt>
                <c:pt idx="8224">
                  <c:v>26.5</c:v>
                </c:pt>
                <c:pt idx="8225">
                  <c:v>26.425000000000001</c:v>
                </c:pt>
                <c:pt idx="8226">
                  <c:v>25.05</c:v>
                </c:pt>
                <c:pt idx="8227">
                  <c:v>23.25</c:v>
                </c:pt>
                <c:pt idx="8228">
                  <c:v>21.45</c:v>
                </c:pt>
                <c:pt idx="8229">
                  <c:v>20.475000000000001</c:v>
                </c:pt>
                <c:pt idx="8230">
                  <c:v>19.7</c:v>
                </c:pt>
                <c:pt idx="8231">
                  <c:v>18.975000000000001</c:v>
                </c:pt>
                <c:pt idx="8232">
                  <c:v>18.350000000000001</c:v>
                </c:pt>
                <c:pt idx="8233">
                  <c:v>17.675000000000001</c:v>
                </c:pt>
                <c:pt idx="8234">
                  <c:v>17.05</c:v>
                </c:pt>
                <c:pt idx="8235">
                  <c:v>16.45</c:v>
                </c:pt>
                <c:pt idx="8236">
                  <c:v>15.775</c:v>
                </c:pt>
                <c:pt idx="8237">
                  <c:v>15.15</c:v>
                </c:pt>
                <c:pt idx="8238">
                  <c:v>15.375</c:v>
                </c:pt>
                <c:pt idx="8239">
                  <c:v>15.95</c:v>
                </c:pt>
                <c:pt idx="8240">
                  <c:v>16.475000000000001</c:v>
                </c:pt>
                <c:pt idx="8241">
                  <c:v>18.475000000000001</c:v>
                </c:pt>
                <c:pt idx="8242">
                  <c:v>21.05</c:v>
                </c:pt>
                <c:pt idx="8243">
                  <c:v>23.574999999999999</c:v>
                </c:pt>
                <c:pt idx="8244">
                  <c:v>25.024999999999999</c:v>
                </c:pt>
                <c:pt idx="8245">
                  <c:v>26.2</c:v>
                </c:pt>
                <c:pt idx="8246">
                  <c:v>27.324999999999999</c:v>
                </c:pt>
                <c:pt idx="8247">
                  <c:v>27.3</c:v>
                </c:pt>
                <c:pt idx="8248">
                  <c:v>26.9</c:v>
                </c:pt>
                <c:pt idx="8249">
                  <c:v>26.5</c:v>
                </c:pt>
                <c:pt idx="8250">
                  <c:v>24.524999999999999</c:v>
                </c:pt>
                <c:pt idx="8251">
                  <c:v>22.1</c:v>
                </c:pt>
                <c:pt idx="8252">
                  <c:v>19.625</c:v>
                </c:pt>
                <c:pt idx="8253">
                  <c:v>18.625</c:v>
                </c:pt>
                <c:pt idx="8254">
                  <c:v>18.2</c:v>
                </c:pt>
                <c:pt idx="8255">
                  <c:v>17.725000000000001</c:v>
                </c:pt>
                <c:pt idx="8256">
                  <c:v>17.45</c:v>
                </c:pt>
                <c:pt idx="8257">
                  <c:v>17.25</c:v>
                </c:pt>
                <c:pt idx="8258">
                  <c:v>17.05</c:v>
                </c:pt>
                <c:pt idx="8259">
                  <c:v>16.850000000000001</c:v>
                </c:pt>
                <c:pt idx="8260">
                  <c:v>16.649999999999999</c:v>
                </c:pt>
                <c:pt idx="8261">
                  <c:v>16.45</c:v>
                </c:pt>
                <c:pt idx="8262">
                  <c:v>17.375</c:v>
                </c:pt>
                <c:pt idx="8263">
                  <c:v>18.75</c:v>
                </c:pt>
                <c:pt idx="8264">
                  <c:v>20.074999999999999</c:v>
                </c:pt>
                <c:pt idx="8265">
                  <c:v>21.375</c:v>
                </c:pt>
                <c:pt idx="8266">
                  <c:v>22.75</c:v>
                </c:pt>
                <c:pt idx="8267">
                  <c:v>24.074999999999999</c:v>
                </c:pt>
                <c:pt idx="8268">
                  <c:v>24.625</c:v>
                </c:pt>
                <c:pt idx="8269">
                  <c:v>24.85</c:v>
                </c:pt>
                <c:pt idx="8270">
                  <c:v>25.125</c:v>
                </c:pt>
                <c:pt idx="8271">
                  <c:v>25.425000000000001</c:v>
                </c:pt>
                <c:pt idx="8272">
                  <c:v>25.65</c:v>
                </c:pt>
                <c:pt idx="8273">
                  <c:v>25.925000000000001</c:v>
                </c:pt>
                <c:pt idx="8274">
                  <c:v>24.95</c:v>
                </c:pt>
                <c:pt idx="8275">
                  <c:v>23.475000000000001</c:v>
                </c:pt>
                <c:pt idx="8276">
                  <c:v>22.05</c:v>
                </c:pt>
                <c:pt idx="8277">
                  <c:v>20.65</c:v>
                </c:pt>
                <c:pt idx="8278">
                  <c:v>19.175000000000001</c:v>
                </c:pt>
                <c:pt idx="8279">
                  <c:v>17.75</c:v>
                </c:pt>
                <c:pt idx="8280">
                  <c:v>17.175000000000001</c:v>
                </c:pt>
                <c:pt idx="8281">
                  <c:v>16.95</c:v>
                </c:pt>
                <c:pt idx="8282">
                  <c:v>16.675000000000001</c:v>
                </c:pt>
                <c:pt idx="8283">
                  <c:v>16.3</c:v>
                </c:pt>
                <c:pt idx="8284">
                  <c:v>15.9</c:v>
                </c:pt>
                <c:pt idx="8285">
                  <c:v>15.5</c:v>
                </c:pt>
                <c:pt idx="8286">
                  <c:v>16.074999999999999</c:v>
                </c:pt>
                <c:pt idx="8287">
                  <c:v>16.899999999999999</c:v>
                </c:pt>
                <c:pt idx="8288">
                  <c:v>17.774999999999999</c:v>
                </c:pt>
                <c:pt idx="8289">
                  <c:v>19.725000000000001</c:v>
                </c:pt>
                <c:pt idx="8290">
                  <c:v>22.1</c:v>
                </c:pt>
                <c:pt idx="8291">
                  <c:v>24.425000000000001</c:v>
                </c:pt>
                <c:pt idx="8292">
                  <c:v>25.75</c:v>
                </c:pt>
                <c:pt idx="8293">
                  <c:v>26.75</c:v>
                </c:pt>
                <c:pt idx="8294">
                  <c:v>27.75</c:v>
                </c:pt>
                <c:pt idx="8295">
                  <c:v>27.625</c:v>
                </c:pt>
                <c:pt idx="8296">
                  <c:v>27.2</c:v>
                </c:pt>
                <c:pt idx="8297">
                  <c:v>26.725000000000001</c:v>
                </c:pt>
                <c:pt idx="8298">
                  <c:v>24.725000000000001</c:v>
                </c:pt>
                <c:pt idx="8299">
                  <c:v>22.3</c:v>
                </c:pt>
                <c:pt idx="8300">
                  <c:v>19.824999999999999</c:v>
                </c:pt>
                <c:pt idx="8301">
                  <c:v>18.600000000000001</c:v>
                </c:pt>
                <c:pt idx="8302">
                  <c:v>17.8</c:v>
                </c:pt>
                <c:pt idx="8303">
                  <c:v>17</c:v>
                </c:pt>
                <c:pt idx="8304">
                  <c:v>16.574999999999999</c:v>
                </c:pt>
                <c:pt idx="8305">
                  <c:v>16.2</c:v>
                </c:pt>
                <c:pt idx="8306">
                  <c:v>15.875</c:v>
                </c:pt>
                <c:pt idx="8307">
                  <c:v>15.725</c:v>
                </c:pt>
                <c:pt idx="8308">
                  <c:v>15.55</c:v>
                </c:pt>
                <c:pt idx="8309">
                  <c:v>15.425000000000001</c:v>
                </c:pt>
                <c:pt idx="8310">
                  <c:v>16.225000000000001</c:v>
                </c:pt>
                <c:pt idx="8311">
                  <c:v>17.25</c:v>
                </c:pt>
                <c:pt idx="8312">
                  <c:v>18.324999999999999</c:v>
                </c:pt>
                <c:pt idx="8313">
                  <c:v>20.175000000000001</c:v>
                </c:pt>
                <c:pt idx="8314">
                  <c:v>22.35</c:v>
                </c:pt>
                <c:pt idx="8315">
                  <c:v>24.475000000000001</c:v>
                </c:pt>
                <c:pt idx="8316">
                  <c:v>25.824999999999999</c:v>
                </c:pt>
                <c:pt idx="8317">
                  <c:v>27</c:v>
                </c:pt>
                <c:pt idx="8318">
                  <c:v>28.125</c:v>
                </c:pt>
                <c:pt idx="8319">
                  <c:v>28.024999999999999</c:v>
                </c:pt>
                <c:pt idx="8320">
                  <c:v>27.6</c:v>
                </c:pt>
                <c:pt idx="8321">
                  <c:v>27.125</c:v>
                </c:pt>
                <c:pt idx="8322">
                  <c:v>24.9</c:v>
                </c:pt>
                <c:pt idx="8323">
                  <c:v>22.1</c:v>
                </c:pt>
                <c:pt idx="8324">
                  <c:v>19.3</c:v>
                </c:pt>
                <c:pt idx="8325">
                  <c:v>18.074999999999999</c:v>
                </c:pt>
                <c:pt idx="8326">
                  <c:v>17.45</c:v>
                </c:pt>
                <c:pt idx="8327">
                  <c:v>16.774999999999999</c:v>
                </c:pt>
                <c:pt idx="8328">
                  <c:v>16.375</c:v>
                </c:pt>
                <c:pt idx="8329">
                  <c:v>16.149999999999999</c:v>
                </c:pt>
                <c:pt idx="8330">
                  <c:v>15.875</c:v>
                </c:pt>
                <c:pt idx="8331">
                  <c:v>15.574999999999999</c:v>
                </c:pt>
                <c:pt idx="8332">
                  <c:v>15.35</c:v>
                </c:pt>
                <c:pt idx="8333">
                  <c:v>15.074999999999999</c:v>
                </c:pt>
                <c:pt idx="8334">
                  <c:v>15.675000000000001</c:v>
                </c:pt>
                <c:pt idx="8335">
                  <c:v>16.649999999999999</c:v>
                </c:pt>
                <c:pt idx="8336">
                  <c:v>17.574999999999999</c:v>
                </c:pt>
                <c:pt idx="8337">
                  <c:v>19.600000000000001</c:v>
                </c:pt>
                <c:pt idx="8338">
                  <c:v>22</c:v>
                </c:pt>
                <c:pt idx="8339">
                  <c:v>24.4</c:v>
                </c:pt>
                <c:pt idx="8340">
                  <c:v>25.824999999999999</c:v>
                </c:pt>
                <c:pt idx="8341">
                  <c:v>27</c:v>
                </c:pt>
                <c:pt idx="8342">
                  <c:v>28.125</c:v>
                </c:pt>
                <c:pt idx="8343">
                  <c:v>27.95</c:v>
                </c:pt>
                <c:pt idx="8344">
                  <c:v>27.35</c:v>
                </c:pt>
                <c:pt idx="8345">
                  <c:v>26.75</c:v>
                </c:pt>
                <c:pt idx="8346">
                  <c:v>25.1</c:v>
                </c:pt>
                <c:pt idx="8347">
                  <c:v>23.1</c:v>
                </c:pt>
                <c:pt idx="8348">
                  <c:v>21.1</c:v>
                </c:pt>
                <c:pt idx="8349">
                  <c:v>20.074999999999999</c:v>
                </c:pt>
                <c:pt idx="8350">
                  <c:v>19.3</c:v>
                </c:pt>
                <c:pt idx="8351">
                  <c:v>18.574999999999999</c:v>
                </c:pt>
                <c:pt idx="8352">
                  <c:v>17.95</c:v>
                </c:pt>
                <c:pt idx="8353">
                  <c:v>17.350000000000001</c:v>
                </c:pt>
                <c:pt idx="8354">
                  <c:v>16.75</c:v>
                </c:pt>
                <c:pt idx="8355">
                  <c:v>16.524999999999999</c:v>
                </c:pt>
                <c:pt idx="8356">
                  <c:v>16.5</c:v>
                </c:pt>
                <c:pt idx="8357">
                  <c:v>16.425000000000001</c:v>
                </c:pt>
                <c:pt idx="8358">
                  <c:v>17.45</c:v>
                </c:pt>
                <c:pt idx="8359">
                  <c:v>18.774999999999999</c:v>
                </c:pt>
                <c:pt idx="8360">
                  <c:v>20.149999999999999</c:v>
                </c:pt>
                <c:pt idx="8361">
                  <c:v>21.55</c:v>
                </c:pt>
                <c:pt idx="8362">
                  <c:v>22.875</c:v>
                </c:pt>
                <c:pt idx="8363">
                  <c:v>24.25</c:v>
                </c:pt>
                <c:pt idx="8364">
                  <c:v>25.274999999999999</c:v>
                </c:pt>
                <c:pt idx="8365">
                  <c:v>26.25</c:v>
                </c:pt>
                <c:pt idx="8366">
                  <c:v>27.175000000000001</c:v>
                </c:pt>
                <c:pt idx="8367">
                  <c:v>27.1</c:v>
                </c:pt>
                <c:pt idx="8368">
                  <c:v>26.7</c:v>
                </c:pt>
                <c:pt idx="8369">
                  <c:v>26.3</c:v>
                </c:pt>
                <c:pt idx="8370">
                  <c:v>24.324999999999999</c:v>
                </c:pt>
                <c:pt idx="8371">
                  <c:v>21.75</c:v>
                </c:pt>
                <c:pt idx="8372">
                  <c:v>19.225000000000001</c:v>
                </c:pt>
                <c:pt idx="8373">
                  <c:v>18</c:v>
                </c:pt>
                <c:pt idx="8374">
                  <c:v>17.2</c:v>
                </c:pt>
                <c:pt idx="8375">
                  <c:v>16.399999999999999</c:v>
                </c:pt>
                <c:pt idx="8376">
                  <c:v>16.125</c:v>
                </c:pt>
                <c:pt idx="8377">
                  <c:v>15.95</c:v>
                </c:pt>
                <c:pt idx="8378">
                  <c:v>15.824999999999999</c:v>
                </c:pt>
                <c:pt idx="8379">
                  <c:v>15.574999999999999</c:v>
                </c:pt>
                <c:pt idx="8380">
                  <c:v>15.35</c:v>
                </c:pt>
                <c:pt idx="8381">
                  <c:v>15.074999999999999</c:v>
                </c:pt>
                <c:pt idx="8382">
                  <c:v>15.225</c:v>
                </c:pt>
                <c:pt idx="8383">
                  <c:v>15.6</c:v>
                </c:pt>
                <c:pt idx="8384">
                  <c:v>15.925000000000001</c:v>
                </c:pt>
                <c:pt idx="8385">
                  <c:v>18.25</c:v>
                </c:pt>
                <c:pt idx="8386">
                  <c:v>21.25</c:v>
                </c:pt>
                <c:pt idx="8387">
                  <c:v>24.25</c:v>
                </c:pt>
                <c:pt idx="8388">
                  <c:v>25.3</c:v>
                </c:pt>
                <c:pt idx="8389">
                  <c:v>25.625</c:v>
                </c:pt>
                <c:pt idx="8390">
                  <c:v>26</c:v>
                </c:pt>
                <c:pt idx="8391">
                  <c:v>26.4</c:v>
                </c:pt>
                <c:pt idx="8392">
                  <c:v>26.725000000000001</c:v>
                </c:pt>
                <c:pt idx="8393">
                  <c:v>27.1</c:v>
                </c:pt>
                <c:pt idx="8394">
                  <c:v>25.475000000000001</c:v>
                </c:pt>
                <c:pt idx="8395">
                  <c:v>23.25</c:v>
                </c:pt>
                <c:pt idx="8396">
                  <c:v>20.975000000000001</c:v>
                </c:pt>
                <c:pt idx="8397">
                  <c:v>20.25</c:v>
                </c:pt>
                <c:pt idx="8398">
                  <c:v>20.05</c:v>
                </c:pt>
                <c:pt idx="8399">
                  <c:v>19.850000000000001</c:v>
                </c:pt>
                <c:pt idx="8400">
                  <c:v>19.125</c:v>
                </c:pt>
                <c:pt idx="8401">
                  <c:v>18.149999999999999</c:v>
                </c:pt>
                <c:pt idx="8402">
                  <c:v>17.225000000000001</c:v>
                </c:pt>
                <c:pt idx="8403">
                  <c:v>16.925000000000001</c:v>
                </c:pt>
                <c:pt idx="8404">
                  <c:v>16.899999999999999</c:v>
                </c:pt>
                <c:pt idx="8405">
                  <c:v>16.824999999999999</c:v>
                </c:pt>
                <c:pt idx="8406">
                  <c:v>17.324999999999999</c:v>
                </c:pt>
                <c:pt idx="8407">
                  <c:v>17.95</c:v>
                </c:pt>
                <c:pt idx="8408">
                  <c:v>18.625</c:v>
                </c:pt>
                <c:pt idx="8409">
                  <c:v>20.375</c:v>
                </c:pt>
                <c:pt idx="8410">
                  <c:v>22.55</c:v>
                </c:pt>
                <c:pt idx="8411">
                  <c:v>24.675000000000001</c:v>
                </c:pt>
                <c:pt idx="8412">
                  <c:v>25.875</c:v>
                </c:pt>
                <c:pt idx="8413">
                  <c:v>26.7</c:v>
                </c:pt>
                <c:pt idx="8414">
                  <c:v>27.574999999999999</c:v>
                </c:pt>
                <c:pt idx="8415">
                  <c:v>27.5</c:v>
                </c:pt>
                <c:pt idx="8416">
                  <c:v>27.1</c:v>
                </c:pt>
                <c:pt idx="8417">
                  <c:v>26.7</c:v>
                </c:pt>
                <c:pt idx="8418">
                  <c:v>25.625</c:v>
                </c:pt>
                <c:pt idx="8419">
                  <c:v>24.4</c:v>
                </c:pt>
                <c:pt idx="8420">
                  <c:v>23.125</c:v>
                </c:pt>
                <c:pt idx="8421">
                  <c:v>21.975000000000001</c:v>
                </c:pt>
                <c:pt idx="8422">
                  <c:v>20.95</c:v>
                </c:pt>
                <c:pt idx="8423">
                  <c:v>19.875</c:v>
                </c:pt>
                <c:pt idx="8424">
                  <c:v>19.074999999999999</c:v>
                </c:pt>
                <c:pt idx="8425">
                  <c:v>18.45</c:v>
                </c:pt>
                <c:pt idx="8426">
                  <c:v>17.774999999999999</c:v>
                </c:pt>
                <c:pt idx="8427">
                  <c:v>17.149999999999999</c:v>
                </c:pt>
                <c:pt idx="8428">
                  <c:v>16.55</c:v>
                </c:pt>
                <c:pt idx="8429">
                  <c:v>15.95</c:v>
                </c:pt>
                <c:pt idx="8430">
                  <c:v>16.024999999999999</c:v>
                </c:pt>
                <c:pt idx="8431">
                  <c:v>16.399999999999999</c:v>
                </c:pt>
                <c:pt idx="8432">
                  <c:v>16.725000000000001</c:v>
                </c:pt>
                <c:pt idx="8433">
                  <c:v>18.675000000000001</c:v>
                </c:pt>
                <c:pt idx="8434">
                  <c:v>21.1</c:v>
                </c:pt>
                <c:pt idx="8435">
                  <c:v>23.574999999999999</c:v>
                </c:pt>
                <c:pt idx="8436">
                  <c:v>24.95</c:v>
                </c:pt>
                <c:pt idx="8437">
                  <c:v>25.95</c:v>
                </c:pt>
                <c:pt idx="8438">
                  <c:v>26.95</c:v>
                </c:pt>
                <c:pt idx="8439">
                  <c:v>26.824999999999999</c:v>
                </c:pt>
                <c:pt idx="8440">
                  <c:v>26.25</c:v>
                </c:pt>
                <c:pt idx="8441">
                  <c:v>25.725000000000001</c:v>
                </c:pt>
                <c:pt idx="8442">
                  <c:v>23.725000000000001</c:v>
                </c:pt>
                <c:pt idx="8443">
                  <c:v>21.15</c:v>
                </c:pt>
                <c:pt idx="8444">
                  <c:v>18.625</c:v>
                </c:pt>
                <c:pt idx="8445">
                  <c:v>20.175000000000001</c:v>
                </c:pt>
                <c:pt idx="8446">
                  <c:v>23.15</c:v>
                </c:pt>
                <c:pt idx="8447">
                  <c:v>26.074999999999999</c:v>
                </c:pt>
                <c:pt idx="8448">
                  <c:v>23.875</c:v>
                </c:pt>
                <c:pt idx="8449">
                  <c:v>20.05</c:v>
                </c:pt>
                <c:pt idx="8450">
                  <c:v>16.175000000000001</c:v>
                </c:pt>
                <c:pt idx="8451">
                  <c:v>14.824999999999999</c:v>
                </c:pt>
                <c:pt idx="8452">
                  <c:v>14.4</c:v>
                </c:pt>
                <c:pt idx="8453">
                  <c:v>13.925000000000001</c:v>
                </c:pt>
                <c:pt idx="8454">
                  <c:v>14.025</c:v>
                </c:pt>
                <c:pt idx="8455">
                  <c:v>14.25</c:v>
                </c:pt>
                <c:pt idx="8456">
                  <c:v>14.525</c:v>
                </c:pt>
                <c:pt idx="8457">
                  <c:v>14.6</c:v>
                </c:pt>
                <c:pt idx="8458">
                  <c:v>14.6</c:v>
                </c:pt>
                <c:pt idx="8459">
                  <c:v>14.6</c:v>
                </c:pt>
                <c:pt idx="8460">
                  <c:v>15.875</c:v>
                </c:pt>
                <c:pt idx="8461">
                  <c:v>17.649999999999999</c:v>
                </c:pt>
                <c:pt idx="8462">
                  <c:v>19.375</c:v>
                </c:pt>
                <c:pt idx="8463">
                  <c:v>21.074999999999999</c:v>
                </c:pt>
                <c:pt idx="8464">
                  <c:v>22.85</c:v>
                </c:pt>
                <c:pt idx="8465">
                  <c:v>24.574999999999999</c:v>
                </c:pt>
                <c:pt idx="8466">
                  <c:v>23.5</c:v>
                </c:pt>
                <c:pt idx="8467">
                  <c:v>21.5</c:v>
                </c:pt>
                <c:pt idx="8468">
                  <c:v>19.5</c:v>
                </c:pt>
                <c:pt idx="8469">
                  <c:v>18.475000000000001</c:v>
                </c:pt>
                <c:pt idx="8470">
                  <c:v>17.850000000000001</c:v>
                </c:pt>
                <c:pt idx="8471">
                  <c:v>17.175000000000001</c:v>
                </c:pt>
                <c:pt idx="8472">
                  <c:v>16.475000000000001</c:v>
                </c:pt>
                <c:pt idx="8473">
                  <c:v>15.775</c:v>
                </c:pt>
                <c:pt idx="8474">
                  <c:v>15.074999999999999</c:v>
                </c:pt>
                <c:pt idx="8475">
                  <c:v>14.375</c:v>
                </c:pt>
                <c:pt idx="8476">
                  <c:v>13.675000000000001</c:v>
                </c:pt>
                <c:pt idx="8477">
                  <c:v>12.975</c:v>
                </c:pt>
                <c:pt idx="8478">
                  <c:v>13.324999999999999</c:v>
                </c:pt>
                <c:pt idx="8479">
                  <c:v>13.95</c:v>
                </c:pt>
                <c:pt idx="8480">
                  <c:v>14.625</c:v>
                </c:pt>
                <c:pt idx="8481">
                  <c:v>17.05</c:v>
                </c:pt>
                <c:pt idx="8482">
                  <c:v>20.05</c:v>
                </c:pt>
                <c:pt idx="8483">
                  <c:v>23.05</c:v>
                </c:pt>
                <c:pt idx="8484">
                  <c:v>24.7</c:v>
                </c:pt>
                <c:pt idx="8485">
                  <c:v>25.9</c:v>
                </c:pt>
                <c:pt idx="8486">
                  <c:v>27.1</c:v>
                </c:pt>
                <c:pt idx="8487">
                  <c:v>26.95</c:v>
                </c:pt>
                <c:pt idx="8488">
                  <c:v>26.35</c:v>
                </c:pt>
                <c:pt idx="8489">
                  <c:v>25.75</c:v>
                </c:pt>
                <c:pt idx="8490">
                  <c:v>24.475000000000001</c:v>
                </c:pt>
                <c:pt idx="8491">
                  <c:v>22.975000000000001</c:v>
                </c:pt>
                <c:pt idx="8492">
                  <c:v>21.475000000000001</c:v>
                </c:pt>
                <c:pt idx="8493">
                  <c:v>19.975000000000001</c:v>
                </c:pt>
                <c:pt idx="8494">
                  <c:v>18.475000000000001</c:v>
                </c:pt>
                <c:pt idx="8495">
                  <c:v>16.975000000000001</c:v>
                </c:pt>
                <c:pt idx="8496">
                  <c:v>16.600000000000001</c:v>
                </c:pt>
                <c:pt idx="8497">
                  <c:v>16.600000000000001</c:v>
                </c:pt>
                <c:pt idx="8498">
                  <c:v>16.600000000000001</c:v>
                </c:pt>
                <c:pt idx="8499">
                  <c:v>15.775</c:v>
                </c:pt>
                <c:pt idx="8500">
                  <c:v>14.6</c:v>
                </c:pt>
                <c:pt idx="8501">
                  <c:v>13.475</c:v>
                </c:pt>
                <c:pt idx="8502">
                  <c:v>13.725</c:v>
                </c:pt>
                <c:pt idx="8503">
                  <c:v>14.35</c:v>
                </c:pt>
                <c:pt idx="8504">
                  <c:v>15.025</c:v>
                </c:pt>
                <c:pt idx="8505">
                  <c:v>17.375</c:v>
                </c:pt>
                <c:pt idx="8506">
                  <c:v>20.350000000000001</c:v>
                </c:pt>
                <c:pt idx="8507">
                  <c:v>23.274999999999999</c:v>
                </c:pt>
                <c:pt idx="8508">
                  <c:v>24.3</c:v>
                </c:pt>
                <c:pt idx="8509">
                  <c:v>24.7</c:v>
                </c:pt>
                <c:pt idx="8510">
                  <c:v>25.1</c:v>
                </c:pt>
                <c:pt idx="8511">
                  <c:v>25.5</c:v>
                </c:pt>
                <c:pt idx="8512">
                  <c:v>25.9</c:v>
                </c:pt>
                <c:pt idx="8513">
                  <c:v>26.3</c:v>
                </c:pt>
                <c:pt idx="8514">
                  <c:v>24.524999999999999</c:v>
                </c:pt>
                <c:pt idx="8515">
                  <c:v>21.95</c:v>
                </c:pt>
                <c:pt idx="8516">
                  <c:v>19.425000000000001</c:v>
                </c:pt>
                <c:pt idx="8517">
                  <c:v>18.5</c:v>
                </c:pt>
                <c:pt idx="8518">
                  <c:v>18.100000000000001</c:v>
                </c:pt>
                <c:pt idx="8519">
                  <c:v>17.7</c:v>
                </c:pt>
                <c:pt idx="8520">
                  <c:v>17.225000000000001</c:v>
                </c:pt>
                <c:pt idx="8521">
                  <c:v>16.725000000000001</c:v>
                </c:pt>
                <c:pt idx="8522">
                  <c:v>16.225000000000001</c:v>
                </c:pt>
                <c:pt idx="8523">
                  <c:v>15.725</c:v>
                </c:pt>
                <c:pt idx="8524">
                  <c:v>15.225</c:v>
                </c:pt>
                <c:pt idx="8525">
                  <c:v>14.725</c:v>
                </c:pt>
                <c:pt idx="8526">
                  <c:v>15.2</c:v>
                </c:pt>
                <c:pt idx="8527">
                  <c:v>16</c:v>
                </c:pt>
                <c:pt idx="8528">
                  <c:v>16.8</c:v>
                </c:pt>
                <c:pt idx="8529">
                  <c:v>18.725000000000001</c:v>
                </c:pt>
                <c:pt idx="8530">
                  <c:v>20.95</c:v>
                </c:pt>
                <c:pt idx="8531">
                  <c:v>23.225000000000001</c:v>
                </c:pt>
                <c:pt idx="8532">
                  <c:v>24.85</c:v>
                </c:pt>
                <c:pt idx="8533">
                  <c:v>26.25</c:v>
                </c:pt>
                <c:pt idx="8534">
                  <c:v>27.65</c:v>
                </c:pt>
                <c:pt idx="8535">
                  <c:v>27.774999999999999</c:v>
                </c:pt>
                <c:pt idx="8536">
                  <c:v>27.4</c:v>
                </c:pt>
                <c:pt idx="8537">
                  <c:v>27.074999999999999</c:v>
                </c:pt>
                <c:pt idx="8538">
                  <c:v>25.5</c:v>
                </c:pt>
                <c:pt idx="8539">
                  <c:v>23.5</c:v>
                </c:pt>
                <c:pt idx="8540">
                  <c:v>21.5</c:v>
                </c:pt>
                <c:pt idx="8541">
                  <c:v>20.024999999999999</c:v>
                </c:pt>
                <c:pt idx="8542">
                  <c:v>18.649999999999999</c:v>
                </c:pt>
                <c:pt idx="8543">
                  <c:v>17.324999999999999</c:v>
                </c:pt>
                <c:pt idx="8544">
                  <c:v>16.625</c:v>
                </c:pt>
                <c:pt idx="8545">
                  <c:v>16.125</c:v>
                </c:pt>
                <c:pt idx="8546">
                  <c:v>16</c:v>
                </c:pt>
                <c:pt idx="8547">
                  <c:v>15.85</c:v>
                </c:pt>
                <c:pt idx="8548">
                  <c:v>15.65</c:v>
                </c:pt>
                <c:pt idx="8549">
                  <c:v>15.45</c:v>
                </c:pt>
                <c:pt idx="8550">
                  <c:v>15.475</c:v>
                </c:pt>
                <c:pt idx="8551">
                  <c:v>15.65</c:v>
                </c:pt>
                <c:pt idx="8552">
                  <c:v>15.775</c:v>
                </c:pt>
                <c:pt idx="8553">
                  <c:v>18.2</c:v>
                </c:pt>
                <c:pt idx="8554">
                  <c:v>21.4</c:v>
                </c:pt>
                <c:pt idx="8555">
                  <c:v>24.6</c:v>
                </c:pt>
                <c:pt idx="8556">
                  <c:v>26.3</c:v>
                </c:pt>
                <c:pt idx="8557">
                  <c:v>27.5</c:v>
                </c:pt>
                <c:pt idx="8558">
                  <c:v>28.7</c:v>
                </c:pt>
                <c:pt idx="8559">
                  <c:v>28.625</c:v>
                </c:pt>
                <c:pt idx="8560">
                  <c:v>28.05</c:v>
                </c:pt>
                <c:pt idx="8561">
                  <c:v>27.524999999999999</c:v>
                </c:pt>
                <c:pt idx="8562">
                  <c:v>25.6</c:v>
                </c:pt>
                <c:pt idx="8563">
                  <c:v>23.2</c:v>
                </c:pt>
                <c:pt idx="8564">
                  <c:v>20.8</c:v>
                </c:pt>
                <c:pt idx="8565">
                  <c:v>19.75</c:v>
                </c:pt>
                <c:pt idx="8566">
                  <c:v>19.149999999999999</c:v>
                </c:pt>
                <c:pt idx="8567">
                  <c:v>18.55</c:v>
                </c:pt>
                <c:pt idx="8568">
                  <c:v>17.875</c:v>
                </c:pt>
                <c:pt idx="8569">
                  <c:v>17.100000000000001</c:v>
                </c:pt>
                <c:pt idx="8570">
                  <c:v>16.375</c:v>
                </c:pt>
                <c:pt idx="8571">
                  <c:v>15.824999999999999</c:v>
                </c:pt>
                <c:pt idx="8572">
                  <c:v>15.4</c:v>
                </c:pt>
                <c:pt idx="8573">
                  <c:v>14.925000000000001</c:v>
                </c:pt>
                <c:pt idx="8574">
                  <c:v>15.175000000000001</c:v>
                </c:pt>
                <c:pt idx="8575">
                  <c:v>15.75</c:v>
                </c:pt>
                <c:pt idx="8576">
                  <c:v>16.274999999999999</c:v>
                </c:pt>
                <c:pt idx="8577">
                  <c:v>18.725000000000001</c:v>
                </c:pt>
                <c:pt idx="8578">
                  <c:v>21.9</c:v>
                </c:pt>
                <c:pt idx="8579">
                  <c:v>25.024999999999999</c:v>
                </c:pt>
                <c:pt idx="8580">
                  <c:v>26.475000000000001</c:v>
                </c:pt>
                <c:pt idx="8581">
                  <c:v>27.3</c:v>
                </c:pt>
                <c:pt idx="8582">
                  <c:v>28.175000000000001</c:v>
                </c:pt>
                <c:pt idx="8583">
                  <c:v>28.024999999999999</c:v>
                </c:pt>
                <c:pt idx="8584">
                  <c:v>27.6</c:v>
                </c:pt>
                <c:pt idx="8585">
                  <c:v>27.125</c:v>
                </c:pt>
                <c:pt idx="8586">
                  <c:v>25.125</c:v>
                </c:pt>
                <c:pt idx="8587">
                  <c:v>22.7</c:v>
                </c:pt>
                <c:pt idx="8588">
                  <c:v>20.225000000000001</c:v>
                </c:pt>
                <c:pt idx="8589">
                  <c:v>18.850000000000001</c:v>
                </c:pt>
                <c:pt idx="8590">
                  <c:v>17.850000000000001</c:v>
                </c:pt>
                <c:pt idx="8591">
                  <c:v>16.850000000000001</c:v>
                </c:pt>
                <c:pt idx="8592">
                  <c:v>16.75</c:v>
                </c:pt>
                <c:pt idx="8593">
                  <c:v>16.95</c:v>
                </c:pt>
                <c:pt idx="8594">
                  <c:v>17.149999999999999</c:v>
                </c:pt>
                <c:pt idx="8595">
                  <c:v>16.45</c:v>
                </c:pt>
                <c:pt idx="8596">
                  <c:v>15.45</c:v>
                </c:pt>
                <c:pt idx="8597">
                  <c:v>14.45</c:v>
                </c:pt>
                <c:pt idx="8598">
                  <c:v>14.65</c:v>
                </c:pt>
                <c:pt idx="8599">
                  <c:v>15.324999999999999</c:v>
                </c:pt>
                <c:pt idx="8600">
                  <c:v>15.95</c:v>
                </c:pt>
                <c:pt idx="8601">
                  <c:v>18.649999999999999</c:v>
                </c:pt>
                <c:pt idx="8602">
                  <c:v>21.975000000000001</c:v>
                </c:pt>
                <c:pt idx="8603">
                  <c:v>25.35</c:v>
                </c:pt>
                <c:pt idx="8604">
                  <c:v>26.95</c:v>
                </c:pt>
                <c:pt idx="8605">
                  <c:v>27.95</c:v>
                </c:pt>
                <c:pt idx="8606">
                  <c:v>28.95</c:v>
                </c:pt>
                <c:pt idx="8607">
                  <c:v>28.675000000000001</c:v>
                </c:pt>
                <c:pt idx="8608">
                  <c:v>27.9</c:v>
                </c:pt>
                <c:pt idx="8609">
                  <c:v>27.175000000000001</c:v>
                </c:pt>
                <c:pt idx="8610">
                  <c:v>25.125</c:v>
                </c:pt>
                <c:pt idx="8611">
                  <c:v>22.55</c:v>
                </c:pt>
                <c:pt idx="8612">
                  <c:v>20.024999999999999</c:v>
                </c:pt>
                <c:pt idx="8613">
                  <c:v>19.024999999999999</c:v>
                </c:pt>
                <c:pt idx="8614">
                  <c:v>18.600000000000001</c:v>
                </c:pt>
                <c:pt idx="8615">
                  <c:v>18.125</c:v>
                </c:pt>
                <c:pt idx="8616">
                  <c:v>17.625</c:v>
                </c:pt>
                <c:pt idx="8617">
                  <c:v>17.05</c:v>
                </c:pt>
                <c:pt idx="8618">
                  <c:v>16.524999999999999</c:v>
                </c:pt>
                <c:pt idx="8619">
                  <c:v>16.024999999999999</c:v>
                </c:pt>
                <c:pt idx="8620">
                  <c:v>15.45</c:v>
                </c:pt>
                <c:pt idx="8621">
                  <c:v>14.925000000000001</c:v>
                </c:pt>
                <c:pt idx="8622">
                  <c:v>15.1</c:v>
                </c:pt>
                <c:pt idx="8623">
                  <c:v>15.5</c:v>
                </c:pt>
                <c:pt idx="8624">
                  <c:v>15.9</c:v>
                </c:pt>
                <c:pt idx="8625">
                  <c:v>18.25</c:v>
                </c:pt>
                <c:pt idx="8626">
                  <c:v>21.25</c:v>
                </c:pt>
                <c:pt idx="8627">
                  <c:v>24.25</c:v>
                </c:pt>
                <c:pt idx="8628">
                  <c:v>25.975000000000001</c:v>
                </c:pt>
                <c:pt idx="8629">
                  <c:v>27.2</c:v>
                </c:pt>
                <c:pt idx="8630">
                  <c:v>28.475000000000001</c:v>
                </c:pt>
                <c:pt idx="8631">
                  <c:v>28.425000000000001</c:v>
                </c:pt>
                <c:pt idx="8632">
                  <c:v>28</c:v>
                </c:pt>
                <c:pt idx="8633">
                  <c:v>27.524999999999999</c:v>
                </c:pt>
                <c:pt idx="8634">
                  <c:v>25.824999999999999</c:v>
                </c:pt>
                <c:pt idx="8635">
                  <c:v>23.65</c:v>
                </c:pt>
                <c:pt idx="8636">
                  <c:v>21.524999999999999</c:v>
                </c:pt>
                <c:pt idx="8637">
                  <c:v>20.324999999999999</c:v>
                </c:pt>
                <c:pt idx="8638">
                  <c:v>19.350000000000001</c:v>
                </c:pt>
                <c:pt idx="8639">
                  <c:v>18.425000000000001</c:v>
                </c:pt>
                <c:pt idx="8640">
                  <c:v>17.975000000000001</c:v>
                </c:pt>
                <c:pt idx="8641">
                  <c:v>17.600000000000001</c:v>
                </c:pt>
                <c:pt idx="8642">
                  <c:v>17.274999999999999</c:v>
                </c:pt>
                <c:pt idx="8643">
                  <c:v>16.824999999999999</c:v>
                </c:pt>
                <c:pt idx="8644">
                  <c:v>16.399999999999999</c:v>
                </c:pt>
                <c:pt idx="8645">
                  <c:v>15.925000000000001</c:v>
                </c:pt>
                <c:pt idx="8646">
                  <c:v>16.100000000000001</c:v>
                </c:pt>
                <c:pt idx="8647">
                  <c:v>16.5</c:v>
                </c:pt>
                <c:pt idx="8648">
                  <c:v>16.899999999999999</c:v>
                </c:pt>
                <c:pt idx="8649">
                  <c:v>18.8</c:v>
                </c:pt>
                <c:pt idx="8650">
                  <c:v>21.274999999999999</c:v>
                </c:pt>
                <c:pt idx="8651">
                  <c:v>23.7</c:v>
                </c:pt>
                <c:pt idx="8652">
                  <c:v>25.425000000000001</c:v>
                </c:pt>
                <c:pt idx="8653">
                  <c:v>27</c:v>
                </c:pt>
                <c:pt idx="8654">
                  <c:v>28.524999999999999</c:v>
                </c:pt>
                <c:pt idx="8655">
                  <c:v>28.524999999999999</c:v>
                </c:pt>
                <c:pt idx="8656">
                  <c:v>28.024999999999999</c:v>
                </c:pt>
                <c:pt idx="8657">
                  <c:v>27.524999999999999</c:v>
                </c:pt>
                <c:pt idx="8658">
                  <c:v>25.675000000000001</c:v>
                </c:pt>
                <c:pt idx="8659">
                  <c:v>23.375</c:v>
                </c:pt>
                <c:pt idx="8660">
                  <c:v>21.074999999999999</c:v>
                </c:pt>
                <c:pt idx="8661">
                  <c:v>19.899999999999999</c:v>
                </c:pt>
                <c:pt idx="8662">
                  <c:v>19.100000000000001</c:v>
                </c:pt>
                <c:pt idx="8663">
                  <c:v>18.375</c:v>
                </c:pt>
                <c:pt idx="8664">
                  <c:v>17.824999999999999</c:v>
                </c:pt>
                <c:pt idx="8665">
                  <c:v>17.324999999999999</c:v>
                </c:pt>
                <c:pt idx="8666">
                  <c:v>16.899999999999999</c:v>
                </c:pt>
                <c:pt idx="8667">
                  <c:v>16.350000000000001</c:v>
                </c:pt>
                <c:pt idx="8668">
                  <c:v>15.75</c:v>
                </c:pt>
                <c:pt idx="8669">
                  <c:v>15.15</c:v>
                </c:pt>
                <c:pt idx="8670">
                  <c:v>15.525</c:v>
                </c:pt>
                <c:pt idx="8671">
                  <c:v>16.149999999999999</c:v>
                </c:pt>
                <c:pt idx="8672">
                  <c:v>16.824999999999999</c:v>
                </c:pt>
                <c:pt idx="8673">
                  <c:v>18.574999999999999</c:v>
                </c:pt>
                <c:pt idx="8674">
                  <c:v>20.675000000000001</c:v>
                </c:pt>
                <c:pt idx="8675">
                  <c:v>22.774999999999999</c:v>
                </c:pt>
                <c:pt idx="8676">
                  <c:v>24.875</c:v>
                </c:pt>
                <c:pt idx="8677">
                  <c:v>26.975000000000001</c:v>
                </c:pt>
                <c:pt idx="8678">
                  <c:v>29.074999999999999</c:v>
                </c:pt>
                <c:pt idx="8679">
                  <c:v>29.375</c:v>
                </c:pt>
                <c:pt idx="8680">
                  <c:v>29.15</c:v>
                </c:pt>
                <c:pt idx="8681">
                  <c:v>28.875</c:v>
                </c:pt>
                <c:pt idx="8682">
                  <c:v>27.074999999999999</c:v>
                </c:pt>
                <c:pt idx="8683">
                  <c:v>24.85</c:v>
                </c:pt>
                <c:pt idx="8684">
                  <c:v>22.574999999999999</c:v>
                </c:pt>
                <c:pt idx="8685">
                  <c:v>21.774999999999999</c:v>
                </c:pt>
                <c:pt idx="8686">
                  <c:v>21.4</c:v>
                </c:pt>
                <c:pt idx="8687">
                  <c:v>21.074999999999999</c:v>
                </c:pt>
                <c:pt idx="8688">
                  <c:v>20.774999999999999</c:v>
                </c:pt>
                <c:pt idx="8689">
                  <c:v>20.399999999999999</c:v>
                </c:pt>
                <c:pt idx="8690">
                  <c:v>20.074999999999999</c:v>
                </c:pt>
                <c:pt idx="8691">
                  <c:v>19.625</c:v>
                </c:pt>
                <c:pt idx="8692">
                  <c:v>19.2</c:v>
                </c:pt>
                <c:pt idx="8693">
                  <c:v>18.725000000000001</c:v>
                </c:pt>
                <c:pt idx="8694">
                  <c:v>18.524999999999999</c:v>
                </c:pt>
                <c:pt idx="8695">
                  <c:v>18.5</c:v>
                </c:pt>
                <c:pt idx="8696">
                  <c:v>18.425000000000001</c:v>
                </c:pt>
                <c:pt idx="8697">
                  <c:v>19.524999999999999</c:v>
                </c:pt>
                <c:pt idx="8698">
                  <c:v>20.95</c:v>
                </c:pt>
                <c:pt idx="8699">
                  <c:v>22.425000000000001</c:v>
                </c:pt>
                <c:pt idx="8700">
                  <c:v>22.8</c:v>
                </c:pt>
                <c:pt idx="8701">
                  <c:v>22.875</c:v>
                </c:pt>
                <c:pt idx="8702">
                  <c:v>22.9</c:v>
                </c:pt>
                <c:pt idx="8703">
                  <c:v>22.9</c:v>
                </c:pt>
                <c:pt idx="8704">
                  <c:v>22.975000000000001</c:v>
                </c:pt>
                <c:pt idx="8705">
                  <c:v>23</c:v>
                </c:pt>
                <c:pt idx="8706">
                  <c:v>22.024999999999999</c:v>
                </c:pt>
                <c:pt idx="8707">
                  <c:v>20.65</c:v>
                </c:pt>
                <c:pt idx="8708">
                  <c:v>19.324999999999999</c:v>
                </c:pt>
                <c:pt idx="8709">
                  <c:v>18.024999999999999</c:v>
                </c:pt>
                <c:pt idx="8710">
                  <c:v>16.649999999999999</c:v>
                </c:pt>
                <c:pt idx="8711">
                  <c:v>15.324999999999999</c:v>
                </c:pt>
                <c:pt idx="8712">
                  <c:v>14.475</c:v>
                </c:pt>
                <c:pt idx="8713">
                  <c:v>13.85</c:v>
                </c:pt>
                <c:pt idx="8714">
                  <c:v>13.175000000000001</c:v>
                </c:pt>
                <c:pt idx="8715">
                  <c:v>12.324999999999999</c:v>
                </c:pt>
                <c:pt idx="8716">
                  <c:v>11.5</c:v>
                </c:pt>
                <c:pt idx="8717">
                  <c:v>10.625</c:v>
                </c:pt>
                <c:pt idx="8718">
                  <c:v>10.324999999999999</c:v>
                </c:pt>
                <c:pt idx="8719">
                  <c:v>10.15</c:v>
                </c:pt>
                <c:pt idx="8720">
                  <c:v>10.025</c:v>
                </c:pt>
                <c:pt idx="8721">
                  <c:v>11.8</c:v>
                </c:pt>
                <c:pt idx="8722">
                  <c:v>14.2</c:v>
                </c:pt>
                <c:pt idx="8723">
                  <c:v>16.600000000000001</c:v>
                </c:pt>
                <c:pt idx="8724">
                  <c:v>17.875</c:v>
                </c:pt>
                <c:pt idx="8725">
                  <c:v>18.850000000000001</c:v>
                </c:pt>
                <c:pt idx="8726">
                  <c:v>19.774999999999999</c:v>
                </c:pt>
                <c:pt idx="8727">
                  <c:v>19.774999999999999</c:v>
                </c:pt>
                <c:pt idx="8728">
                  <c:v>19.399999999999999</c:v>
                </c:pt>
                <c:pt idx="8729">
                  <c:v>19.074999999999999</c:v>
                </c:pt>
                <c:pt idx="8730">
                  <c:v>17.574999999999999</c:v>
                </c:pt>
                <c:pt idx="8731">
                  <c:v>15.6</c:v>
                </c:pt>
                <c:pt idx="8732">
                  <c:v>13.675000000000001</c:v>
                </c:pt>
                <c:pt idx="8733">
                  <c:v>12.675000000000001</c:v>
                </c:pt>
                <c:pt idx="8734">
                  <c:v>11.9</c:v>
                </c:pt>
                <c:pt idx="8735">
                  <c:v>11.175000000000001</c:v>
                </c:pt>
                <c:pt idx="8736">
                  <c:v>10.25</c:v>
                </c:pt>
                <c:pt idx="8737">
                  <c:v>9.25</c:v>
                </c:pt>
                <c:pt idx="8738">
                  <c:v>8.25</c:v>
                </c:pt>
                <c:pt idx="8739">
                  <c:v>7.3250000000000002</c:v>
                </c:pt>
                <c:pt idx="8740">
                  <c:v>6.35</c:v>
                </c:pt>
                <c:pt idx="8741">
                  <c:v>5.4249999999999998</c:v>
                </c:pt>
                <c:pt idx="8742">
                  <c:v>5.7249999999999996</c:v>
                </c:pt>
                <c:pt idx="8743">
                  <c:v>6.35</c:v>
                </c:pt>
                <c:pt idx="8744">
                  <c:v>7.0250000000000004</c:v>
                </c:pt>
                <c:pt idx="8745">
                  <c:v>9.75</c:v>
                </c:pt>
                <c:pt idx="8746">
                  <c:v>13.15</c:v>
                </c:pt>
                <c:pt idx="8747">
                  <c:v>16.55</c:v>
                </c:pt>
                <c:pt idx="8748">
                  <c:v>17.925000000000001</c:v>
                </c:pt>
                <c:pt idx="8749">
                  <c:v>18.7</c:v>
                </c:pt>
                <c:pt idx="8750">
                  <c:v>19.425000000000001</c:v>
                </c:pt>
                <c:pt idx="8751">
                  <c:v>19.225000000000001</c:v>
                </c:pt>
                <c:pt idx="8752">
                  <c:v>18.8</c:v>
                </c:pt>
                <c:pt idx="8753">
                  <c:v>18.324999999999999</c:v>
                </c:pt>
                <c:pt idx="8754">
                  <c:v>16.7</c:v>
                </c:pt>
                <c:pt idx="8755">
                  <c:v>15.45</c:v>
                </c:pt>
                <c:pt idx="8756">
                  <c:v>14.6</c:v>
                </c:pt>
                <c:pt idx="8757">
                  <c:v>14.025</c:v>
                </c:pt>
                <c:pt idx="8758">
                  <c:v>13.75</c:v>
                </c:pt>
              </c:numCache>
            </c:numRef>
          </c:xVal>
          <c:yVal>
            <c:numRef>
              <c:f>'FInal MM For ICARB_ ABAD'!$R$2:$R$8764</c:f>
              <c:numCache>
                <c:formatCode>General</c:formatCode>
                <c:ptCount val="8763"/>
                <c:pt idx="0">
                  <c:v>0</c:v>
                </c:pt>
                <c:pt idx="1">
                  <c:v>0</c:v>
                </c:pt>
                <c:pt idx="2">
                  <c:v>0</c:v>
                </c:pt>
                <c:pt idx="3">
                  <c:v>0</c:v>
                </c:pt>
                <c:pt idx="4">
                  <c:v>0</c:v>
                </c:pt>
                <c:pt idx="5">
                  <c:v>0</c:v>
                </c:pt>
                <c:pt idx="6">
                  <c:v>0</c:v>
                </c:pt>
                <c:pt idx="7">
                  <c:v>0</c:v>
                </c:pt>
                <c:pt idx="8">
                  <c:v>0</c:v>
                </c:pt>
                <c:pt idx="9">
                  <c:v>0</c:v>
                </c:pt>
                <c:pt idx="10">
                  <c:v>293.92698913509503</c:v>
                </c:pt>
                <c:pt idx="11">
                  <c:v>836.08719575476198</c:v>
                </c:pt>
                <c:pt idx="12">
                  <c:v>1100.85242657863</c:v>
                </c:pt>
                <c:pt idx="13">
                  <c:v>1366.7142573942499</c:v>
                </c:pt>
                <c:pt idx="14">
                  <c:v>2052.62441770635</c:v>
                </c:pt>
                <c:pt idx="15">
                  <c:v>2706.7695872823701</c:v>
                </c:pt>
                <c:pt idx="16">
                  <c:v>3042.6867628625</c:v>
                </c:pt>
                <c:pt idx="17">
                  <c:v>2318.3383555462501</c:v>
                </c:pt>
                <c:pt idx="18">
                  <c:v>1915.80322446128</c:v>
                </c:pt>
                <c:pt idx="19">
                  <c:v>936.20321979815401</c:v>
                </c:pt>
                <c:pt idx="20">
                  <c:v>58.2536613852428</c:v>
                </c:pt>
                <c:pt idx="21">
                  <c:v>0</c:v>
                </c:pt>
                <c:pt idx="22">
                  <c:v>0</c:v>
                </c:pt>
                <c:pt idx="23">
                  <c:v>0</c:v>
                </c:pt>
                <c:pt idx="24">
                  <c:v>0</c:v>
                </c:pt>
                <c:pt idx="25">
                  <c:v>0</c:v>
                </c:pt>
                <c:pt idx="26">
                  <c:v>0</c:v>
                </c:pt>
                <c:pt idx="27">
                  <c:v>0</c:v>
                </c:pt>
                <c:pt idx="28">
                  <c:v>0</c:v>
                </c:pt>
                <c:pt idx="29">
                  <c:v>0</c:v>
                </c:pt>
                <c:pt idx="30">
                  <c:v>0</c:v>
                </c:pt>
                <c:pt idx="31">
                  <c:v>0</c:v>
                </c:pt>
                <c:pt idx="32">
                  <c:v>0</c:v>
                </c:pt>
                <c:pt idx="33">
                  <c:v>0</c:v>
                </c:pt>
                <c:pt idx="34">
                  <c:v>72.243851316511098</c:v>
                </c:pt>
                <c:pt idx="35">
                  <c:v>561.33350695581601</c:v>
                </c:pt>
                <c:pt idx="36">
                  <c:v>931.665173164115</c:v>
                </c:pt>
                <c:pt idx="37">
                  <c:v>1181.2773629178</c:v>
                </c:pt>
                <c:pt idx="38">
                  <c:v>2042.5228874003201</c:v>
                </c:pt>
                <c:pt idx="39">
                  <c:v>2637.8469582417702</c:v>
                </c:pt>
                <c:pt idx="40">
                  <c:v>3013.7177776878102</c:v>
                </c:pt>
                <c:pt idx="41">
                  <c:v>2939.5350651285498</c:v>
                </c:pt>
                <c:pt idx="42">
                  <c:v>1596.11319276822</c:v>
                </c:pt>
                <c:pt idx="43">
                  <c:v>963.85725899992303</c:v>
                </c:pt>
                <c:pt idx="44">
                  <c:v>81.156115111415303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296.68486398913097</c:v>
                </c:pt>
                <c:pt idx="59">
                  <c:v>795.021111168532</c:v>
                </c:pt>
                <c:pt idx="60">
                  <c:v>1086.8654349086401</c:v>
                </c:pt>
                <c:pt idx="61">
                  <c:v>1319.47977527544</c:v>
                </c:pt>
                <c:pt idx="62">
                  <c:v>1973.23153452681</c:v>
                </c:pt>
                <c:pt idx="63">
                  <c:v>2804.6514306419099</c:v>
                </c:pt>
                <c:pt idx="64">
                  <c:v>3875.4187160906299</c:v>
                </c:pt>
                <c:pt idx="65">
                  <c:v>2601.4078655333301</c:v>
                </c:pt>
                <c:pt idx="66">
                  <c:v>1688.9297823734901</c:v>
                </c:pt>
                <c:pt idx="67">
                  <c:v>1095.5103199186101</c:v>
                </c:pt>
                <c:pt idx="68">
                  <c:v>204.30247777149501</c:v>
                </c:pt>
                <c:pt idx="69">
                  <c:v>11.118611521448599</c:v>
                </c:pt>
                <c:pt idx="70">
                  <c:v>0</c:v>
                </c:pt>
                <c:pt idx="71">
                  <c:v>0</c:v>
                </c:pt>
                <c:pt idx="72">
                  <c:v>0</c:v>
                </c:pt>
                <c:pt idx="73">
                  <c:v>0</c:v>
                </c:pt>
                <c:pt idx="74">
                  <c:v>0</c:v>
                </c:pt>
                <c:pt idx="75">
                  <c:v>0</c:v>
                </c:pt>
                <c:pt idx="76">
                  <c:v>0</c:v>
                </c:pt>
                <c:pt idx="77">
                  <c:v>0</c:v>
                </c:pt>
                <c:pt idx="78">
                  <c:v>0</c:v>
                </c:pt>
                <c:pt idx="79">
                  <c:v>0</c:v>
                </c:pt>
                <c:pt idx="80">
                  <c:v>0</c:v>
                </c:pt>
                <c:pt idx="81">
                  <c:v>71.131247666515506</c:v>
                </c:pt>
                <c:pt idx="82">
                  <c:v>573.35913797748196</c:v>
                </c:pt>
                <c:pt idx="83">
                  <c:v>1022.1702222932699</c:v>
                </c:pt>
                <c:pt idx="84">
                  <c:v>1275.99403265301</c:v>
                </c:pt>
                <c:pt idx="85">
                  <c:v>1566.9859516480301</c:v>
                </c:pt>
                <c:pt idx="86">
                  <c:v>2294.5251140084501</c:v>
                </c:pt>
                <c:pt idx="87">
                  <c:v>3095.3894983889099</c:v>
                </c:pt>
                <c:pt idx="88">
                  <c:v>4334.1722659615798</c:v>
                </c:pt>
                <c:pt idx="89">
                  <c:v>3474.5014062417199</c:v>
                </c:pt>
                <c:pt idx="90">
                  <c:v>1980.25405740111</c:v>
                </c:pt>
                <c:pt idx="91">
                  <c:v>1338.9675902353099</c:v>
                </c:pt>
                <c:pt idx="92">
                  <c:v>466.28349071886697</c:v>
                </c:pt>
                <c:pt idx="93">
                  <c:v>222.65923612584899</c:v>
                </c:pt>
                <c:pt idx="94">
                  <c:v>35.393156986908799</c:v>
                </c:pt>
                <c:pt idx="95">
                  <c:v>0</c:v>
                </c:pt>
                <c:pt idx="96">
                  <c:v>0</c:v>
                </c:pt>
                <c:pt idx="97">
                  <c:v>0</c:v>
                </c:pt>
                <c:pt idx="98">
                  <c:v>0</c:v>
                </c:pt>
                <c:pt idx="99">
                  <c:v>0</c:v>
                </c:pt>
                <c:pt idx="100">
                  <c:v>0</c:v>
                </c:pt>
                <c:pt idx="101">
                  <c:v>0</c:v>
                </c:pt>
                <c:pt idx="102">
                  <c:v>0</c:v>
                </c:pt>
                <c:pt idx="103">
                  <c:v>0</c:v>
                </c:pt>
                <c:pt idx="104">
                  <c:v>0</c:v>
                </c:pt>
                <c:pt idx="105">
                  <c:v>0</c:v>
                </c:pt>
                <c:pt idx="106">
                  <c:v>6.8511184280956501</c:v>
                </c:pt>
                <c:pt idx="107">
                  <c:v>247.12873116925601</c:v>
                </c:pt>
                <c:pt idx="108">
                  <c:v>459.624237820453</c:v>
                </c:pt>
                <c:pt idx="109">
                  <c:v>670.93852286231197</c:v>
                </c:pt>
                <c:pt idx="110">
                  <c:v>1265.29774556456</c:v>
                </c:pt>
                <c:pt idx="111">
                  <c:v>2323.0998559478498</c:v>
                </c:pt>
                <c:pt idx="112">
                  <c:v>2694.0644974171701</c:v>
                </c:pt>
                <c:pt idx="113">
                  <c:v>1607.7381524565201</c:v>
                </c:pt>
                <c:pt idx="114">
                  <c:v>818.15902363786404</c:v>
                </c:pt>
                <c:pt idx="115">
                  <c:v>516.27372562465996</c:v>
                </c:pt>
                <c:pt idx="116">
                  <c:v>263.58104089518201</c:v>
                </c:pt>
                <c:pt idx="117">
                  <c:v>74.688994490713796</c:v>
                </c:pt>
                <c:pt idx="118">
                  <c:v>0</c:v>
                </c:pt>
                <c:pt idx="119">
                  <c:v>0</c:v>
                </c:pt>
                <c:pt idx="120">
                  <c:v>21.1247414400185</c:v>
                </c:pt>
                <c:pt idx="121">
                  <c:v>0</c:v>
                </c:pt>
                <c:pt idx="122">
                  <c:v>0</c:v>
                </c:pt>
                <c:pt idx="123">
                  <c:v>0</c:v>
                </c:pt>
                <c:pt idx="124">
                  <c:v>0</c:v>
                </c:pt>
                <c:pt idx="125">
                  <c:v>0</c:v>
                </c:pt>
                <c:pt idx="126">
                  <c:v>0</c:v>
                </c:pt>
                <c:pt idx="127">
                  <c:v>0</c:v>
                </c:pt>
                <c:pt idx="128">
                  <c:v>0</c:v>
                </c:pt>
                <c:pt idx="129">
                  <c:v>0</c:v>
                </c:pt>
                <c:pt idx="130">
                  <c:v>0</c:v>
                </c:pt>
                <c:pt idx="131">
                  <c:v>0</c:v>
                </c:pt>
                <c:pt idx="132">
                  <c:v>0</c:v>
                </c:pt>
                <c:pt idx="133">
                  <c:v>135.51168687099599</c:v>
                </c:pt>
                <c:pt idx="134">
                  <c:v>725.58152805162297</c:v>
                </c:pt>
                <c:pt idx="135">
                  <c:v>1446.78730718616</c:v>
                </c:pt>
                <c:pt idx="136">
                  <c:v>1702.99838944712</c:v>
                </c:pt>
                <c:pt idx="137">
                  <c:v>1042.0060385138399</c:v>
                </c:pt>
                <c:pt idx="138">
                  <c:v>650.61612259036303</c:v>
                </c:pt>
                <c:pt idx="139">
                  <c:v>388.20459205555102</c:v>
                </c:pt>
                <c:pt idx="140">
                  <c:v>172.56346755219201</c:v>
                </c:pt>
                <c:pt idx="141">
                  <c:v>18.334580086396802</c:v>
                </c:pt>
                <c:pt idx="142">
                  <c:v>0</c:v>
                </c:pt>
                <c:pt idx="143">
                  <c:v>0</c:v>
                </c:pt>
                <c:pt idx="144">
                  <c:v>0</c:v>
                </c:pt>
                <c:pt idx="145">
                  <c:v>0</c:v>
                </c:pt>
                <c:pt idx="146">
                  <c:v>0</c:v>
                </c:pt>
                <c:pt idx="147">
                  <c:v>0</c:v>
                </c:pt>
                <c:pt idx="148">
                  <c:v>0</c:v>
                </c:pt>
                <c:pt idx="149">
                  <c:v>0</c:v>
                </c:pt>
                <c:pt idx="150">
                  <c:v>0</c:v>
                </c:pt>
                <c:pt idx="151">
                  <c:v>0</c:v>
                </c:pt>
                <c:pt idx="152">
                  <c:v>0</c:v>
                </c:pt>
                <c:pt idx="153">
                  <c:v>305.75750279772598</c:v>
                </c:pt>
                <c:pt idx="154">
                  <c:v>814.40077394493005</c:v>
                </c:pt>
                <c:pt idx="155">
                  <c:v>1149.7102787138999</c:v>
                </c:pt>
                <c:pt idx="156">
                  <c:v>1387.48550247056</c:v>
                </c:pt>
                <c:pt idx="157">
                  <c:v>1658.53765570372</c:v>
                </c:pt>
                <c:pt idx="158">
                  <c:v>2352.9873716870602</c:v>
                </c:pt>
                <c:pt idx="159">
                  <c:v>3286.5493937932702</c:v>
                </c:pt>
                <c:pt idx="160">
                  <c:v>3696.5258082054002</c:v>
                </c:pt>
                <c:pt idx="161">
                  <c:v>2883.13750347212</c:v>
                </c:pt>
                <c:pt idx="162">
                  <c:v>2240.5493869757902</c:v>
                </c:pt>
                <c:pt idx="163">
                  <c:v>1397.7658147654699</c:v>
                </c:pt>
                <c:pt idx="164">
                  <c:v>501.34888173953101</c:v>
                </c:pt>
                <c:pt idx="165">
                  <c:v>252.63613737648899</c:v>
                </c:pt>
                <c:pt idx="166">
                  <c:v>62.336393292415998</c:v>
                </c:pt>
                <c:pt idx="167">
                  <c:v>0</c:v>
                </c:pt>
                <c:pt idx="168">
                  <c:v>0</c:v>
                </c:pt>
                <c:pt idx="169">
                  <c:v>0</c:v>
                </c:pt>
                <c:pt idx="170">
                  <c:v>0</c:v>
                </c:pt>
                <c:pt idx="171">
                  <c:v>0</c:v>
                </c:pt>
                <c:pt idx="172">
                  <c:v>0</c:v>
                </c:pt>
                <c:pt idx="173">
                  <c:v>0</c:v>
                </c:pt>
                <c:pt idx="174">
                  <c:v>0</c:v>
                </c:pt>
                <c:pt idx="175">
                  <c:v>0</c:v>
                </c:pt>
                <c:pt idx="176">
                  <c:v>0</c:v>
                </c:pt>
                <c:pt idx="177">
                  <c:v>645.51389923186503</c:v>
                </c:pt>
                <c:pt idx="178">
                  <c:v>1023.64857380835</c:v>
                </c:pt>
                <c:pt idx="179">
                  <c:v>1246.76404494696</c:v>
                </c:pt>
                <c:pt idx="180">
                  <c:v>1512.92651824582</c:v>
                </c:pt>
                <c:pt idx="181">
                  <c:v>1828.2236082654399</c:v>
                </c:pt>
                <c:pt idx="182">
                  <c:v>2473.4633857664398</c:v>
                </c:pt>
                <c:pt idx="183">
                  <c:v>2799.5354868847298</c:v>
                </c:pt>
                <c:pt idx="184">
                  <c:v>3411.10031670235</c:v>
                </c:pt>
                <c:pt idx="185">
                  <c:v>2971.1273821362902</c:v>
                </c:pt>
                <c:pt idx="186">
                  <c:v>1763.8193359090401</c:v>
                </c:pt>
                <c:pt idx="187">
                  <c:v>1188.52096407625</c:v>
                </c:pt>
                <c:pt idx="188">
                  <c:v>365.23282182141901</c:v>
                </c:pt>
                <c:pt idx="189">
                  <c:v>165.99931820427</c:v>
                </c:pt>
                <c:pt idx="190">
                  <c:v>20.203755772268099</c:v>
                </c:pt>
                <c:pt idx="191">
                  <c:v>0</c:v>
                </c:pt>
                <c:pt idx="192">
                  <c:v>0</c:v>
                </c:pt>
                <c:pt idx="193">
                  <c:v>0</c:v>
                </c:pt>
                <c:pt idx="194">
                  <c:v>0</c:v>
                </c:pt>
                <c:pt idx="195">
                  <c:v>0</c:v>
                </c:pt>
                <c:pt idx="196">
                  <c:v>0</c:v>
                </c:pt>
                <c:pt idx="197">
                  <c:v>0</c:v>
                </c:pt>
                <c:pt idx="198">
                  <c:v>0</c:v>
                </c:pt>
                <c:pt idx="199">
                  <c:v>0</c:v>
                </c:pt>
                <c:pt idx="200">
                  <c:v>0</c:v>
                </c:pt>
                <c:pt idx="201">
                  <c:v>509.33012861730299</c:v>
                </c:pt>
                <c:pt idx="202">
                  <c:v>928.46597021433001</c:v>
                </c:pt>
                <c:pt idx="203">
                  <c:v>1225.53347947362</c:v>
                </c:pt>
                <c:pt idx="204">
                  <c:v>1493.69032544839</c:v>
                </c:pt>
                <c:pt idx="205">
                  <c:v>1823.6428343233599</c:v>
                </c:pt>
                <c:pt idx="206">
                  <c:v>2352.7810073259302</c:v>
                </c:pt>
                <c:pt idx="207">
                  <c:v>3222.9280289283402</c:v>
                </c:pt>
                <c:pt idx="208">
                  <c:v>3696.38302602974</c:v>
                </c:pt>
                <c:pt idx="209">
                  <c:v>2923.5531762169899</c:v>
                </c:pt>
                <c:pt idx="210">
                  <c:v>2724.4180293806598</c:v>
                </c:pt>
                <c:pt idx="211">
                  <c:v>1525.32462751208</c:v>
                </c:pt>
                <c:pt idx="212">
                  <c:v>592.64177999560695</c:v>
                </c:pt>
                <c:pt idx="213">
                  <c:v>347.27949236935899</c:v>
                </c:pt>
                <c:pt idx="214">
                  <c:v>138.888441460671</c:v>
                </c:pt>
                <c:pt idx="215">
                  <c:v>1.45075276170304</c:v>
                </c:pt>
                <c:pt idx="216">
                  <c:v>0</c:v>
                </c:pt>
                <c:pt idx="217">
                  <c:v>0</c:v>
                </c:pt>
                <c:pt idx="218">
                  <c:v>0</c:v>
                </c:pt>
                <c:pt idx="219">
                  <c:v>0</c:v>
                </c:pt>
                <c:pt idx="220">
                  <c:v>0</c:v>
                </c:pt>
                <c:pt idx="221">
                  <c:v>0</c:v>
                </c:pt>
                <c:pt idx="222">
                  <c:v>0</c:v>
                </c:pt>
                <c:pt idx="223">
                  <c:v>0</c:v>
                </c:pt>
                <c:pt idx="224">
                  <c:v>0</c:v>
                </c:pt>
                <c:pt idx="225">
                  <c:v>562.21037847122102</c:v>
                </c:pt>
                <c:pt idx="226">
                  <c:v>984.55739098930098</c:v>
                </c:pt>
                <c:pt idx="227">
                  <c:v>1298.4864962367601</c:v>
                </c:pt>
                <c:pt idx="228">
                  <c:v>1770.25234835417</c:v>
                </c:pt>
                <c:pt idx="229">
                  <c:v>1888.41570425601</c:v>
                </c:pt>
                <c:pt idx="230">
                  <c:v>2661.41174101551</c:v>
                </c:pt>
                <c:pt idx="231">
                  <c:v>3611.6928786222902</c:v>
                </c:pt>
                <c:pt idx="232">
                  <c:v>3985.94012845933</c:v>
                </c:pt>
                <c:pt idx="233">
                  <c:v>3140.3753200654201</c:v>
                </c:pt>
                <c:pt idx="234">
                  <c:v>3243.7267439780699</c:v>
                </c:pt>
                <c:pt idx="235">
                  <c:v>1785.99748588943</c:v>
                </c:pt>
                <c:pt idx="236">
                  <c:v>672.08014888186597</c:v>
                </c:pt>
                <c:pt idx="237">
                  <c:v>401.60194714064698</c:v>
                </c:pt>
                <c:pt idx="238">
                  <c:v>181.160747920397</c:v>
                </c:pt>
                <c:pt idx="239">
                  <c:v>20.5969788736925</c:v>
                </c:pt>
                <c:pt idx="240">
                  <c:v>0</c:v>
                </c:pt>
                <c:pt idx="241">
                  <c:v>0</c:v>
                </c:pt>
                <c:pt idx="242">
                  <c:v>0</c:v>
                </c:pt>
                <c:pt idx="243">
                  <c:v>0</c:v>
                </c:pt>
                <c:pt idx="244">
                  <c:v>0</c:v>
                </c:pt>
                <c:pt idx="245">
                  <c:v>0</c:v>
                </c:pt>
                <c:pt idx="246">
                  <c:v>0</c:v>
                </c:pt>
                <c:pt idx="247">
                  <c:v>0</c:v>
                </c:pt>
                <c:pt idx="248">
                  <c:v>0</c:v>
                </c:pt>
                <c:pt idx="249">
                  <c:v>453.68873886791403</c:v>
                </c:pt>
                <c:pt idx="250">
                  <c:v>918.970944230177</c:v>
                </c:pt>
                <c:pt idx="251">
                  <c:v>1267.85550261823</c:v>
                </c:pt>
                <c:pt idx="252">
                  <c:v>1730.1577213969699</c:v>
                </c:pt>
                <c:pt idx="253">
                  <c:v>1826.66022936441</c:v>
                </c:pt>
                <c:pt idx="254">
                  <c:v>2610.0396138123501</c:v>
                </c:pt>
                <c:pt idx="255">
                  <c:v>3600.0189701704098</c:v>
                </c:pt>
                <c:pt idx="256">
                  <c:v>4224.5084775025398</c:v>
                </c:pt>
                <c:pt idx="257">
                  <c:v>3195.8933688663901</c:v>
                </c:pt>
                <c:pt idx="258">
                  <c:v>3315.24554520638</c:v>
                </c:pt>
                <c:pt idx="259">
                  <c:v>1811.6379648856</c:v>
                </c:pt>
                <c:pt idx="260">
                  <c:v>723.28221647820601</c:v>
                </c:pt>
                <c:pt idx="261">
                  <c:v>450.87442062544898</c:v>
                </c:pt>
                <c:pt idx="262">
                  <c:v>212.216276858757</c:v>
                </c:pt>
                <c:pt idx="263">
                  <c:v>25.881151147017501</c:v>
                </c:pt>
                <c:pt idx="264">
                  <c:v>0</c:v>
                </c:pt>
                <c:pt idx="265">
                  <c:v>0</c:v>
                </c:pt>
                <c:pt idx="266">
                  <c:v>0</c:v>
                </c:pt>
                <c:pt idx="267">
                  <c:v>0</c:v>
                </c:pt>
                <c:pt idx="268">
                  <c:v>0</c:v>
                </c:pt>
                <c:pt idx="269">
                  <c:v>0</c:v>
                </c:pt>
                <c:pt idx="270">
                  <c:v>0</c:v>
                </c:pt>
                <c:pt idx="271">
                  <c:v>0</c:v>
                </c:pt>
                <c:pt idx="272">
                  <c:v>0</c:v>
                </c:pt>
                <c:pt idx="273">
                  <c:v>0</c:v>
                </c:pt>
                <c:pt idx="274">
                  <c:v>0</c:v>
                </c:pt>
                <c:pt idx="275">
                  <c:v>108.375877658212</c:v>
                </c:pt>
                <c:pt idx="276">
                  <c:v>405.26706625401903</c:v>
                </c:pt>
                <c:pt idx="277">
                  <c:v>637.42367373843103</c:v>
                </c:pt>
                <c:pt idx="278">
                  <c:v>1361.9455986477899</c:v>
                </c:pt>
                <c:pt idx="279">
                  <c:v>2833.32891617426</c:v>
                </c:pt>
                <c:pt idx="280">
                  <c:v>3396.5768644176701</c:v>
                </c:pt>
                <c:pt idx="281">
                  <c:v>1997.3096755787001</c:v>
                </c:pt>
                <c:pt idx="282">
                  <c:v>990.93145113452294</c:v>
                </c:pt>
                <c:pt idx="283">
                  <c:v>670.68706641970903</c:v>
                </c:pt>
                <c:pt idx="284">
                  <c:v>421.67758712037698</c:v>
                </c:pt>
                <c:pt idx="285">
                  <c:v>208.31968328277401</c:v>
                </c:pt>
                <c:pt idx="286">
                  <c:v>35.044710306386101</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19.321404522993198</c:v>
                </c:pt>
                <c:pt idx="301">
                  <c:v>213.019846253146</c:v>
                </c:pt>
                <c:pt idx="302">
                  <c:v>842.44171132624695</c:v>
                </c:pt>
                <c:pt idx="303">
                  <c:v>1726.8990908298399</c:v>
                </c:pt>
                <c:pt idx="304">
                  <c:v>2153.5722912828801</c:v>
                </c:pt>
                <c:pt idx="305">
                  <c:v>1386.8550266827201</c:v>
                </c:pt>
                <c:pt idx="306">
                  <c:v>897.89952026377398</c:v>
                </c:pt>
                <c:pt idx="307">
                  <c:v>584.64832752344603</c:v>
                </c:pt>
                <c:pt idx="308">
                  <c:v>327.85251430864901</c:v>
                </c:pt>
                <c:pt idx="309">
                  <c:v>127.80030467361</c:v>
                </c:pt>
                <c:pt idx="310">
                  <c:v>3.18844020510701</c:v>
                </c:pt>
                <c:pt idx="311">
                  <c:v>0</c:v>
                </c:pt>
                <c:pt idx="312">
                  <c:v>0</c:v>
                </c:pt>
                <c:pt idx="313">
                  <c:v>0</c:v>
                </c:pt>
                <c:pt idx="314">
                  <c:v>0</c:v>
                </c:pt>
                <c:pt idx="315">
                  <c:v>0</c:v>
                </c:pt>
                <c:pt idx="316">
                  <c:v>0</c:v>
                </c:pt>
                <c:pt idx="317">
                  <c:v>0</c:v>
                </c:pt>
                <c:pt idx="318">
                  <c:v>0</c:v>
                </c:pt>
                <c:pt idx="319">
                  <c:v>0</c:v>
                </c:pt>
                <c:pt idx="320">
                  <c:v>0</c:v>
                </c:pt>
                <c:pt idx="321">
                  <c:v>533.28163013905305</c:v>
                </c:pt>
                <c:pt idx="322">
                  <c:v>973.58705659509803</c:v>
                </c:pt>
                <c:pt idx="323">
                  <c:v>1253.20205102932</c:v>
                </c:pt>
                <c:pt idx="324">
                  <c:v>1513.9611423220799</c:v>
                </c:pt>
                <c:pt idx="325">
                  <c:v>1790.2413025523699</c:v>
                </c:pt>
                <c:pt idx="326">
                  <c:v>2539.3445423506</c:v>
                </c:pt>
                <c:pt idx="327">
                  <c:v>3510.7436765285802</c:v>
                </c:pt>
                <c:pt idx="328">
                  <c:v>3962.0083767667602</c:v>
                </c:pt>
                <c:pt idx="329">
                  <c:v>3145.5148449954299</c:v>
                </c:pt>
                <c:pt idx="330">
                  <c:v>2686.4571593918599</c:v>
                </c:pt>
                <c:pt idx="331">
                  <c:v>1571.5288148668601</c:v>
                </c:pt>
                <c:pt idx="332">
                  <c:v>639.85574209139304</c:v>
                </c:pt>
                <c:pt idx="333">
                  <c:v>348.113058967131</c:v>
                </c:pt>
                <c:pt idx="334">
                  <c:v>111.080116100905</c:v>
                </c:pt>
                <c:pt idx="335">
                  <c:v>0</c:v>
                </c:pt>
                <c:pt idx="336">
                  <c:v>0</c:v>
                </c:pt>
                <c:pt idx="337">
                  <c:v>0</c:v>
                </c:pt>
                <c:pt idx="338">
                  <c:v>0</c:v>
                </c:pt>
                <c:pt idx="339">
                  <c:v>0</c:v>
                </c:pt>
                <c:pt idx="340">
                  <c:v>0</c:v>
                </c:pt>
                <c:pt idx="341">
                  <c:v>0</c:v>
                </c:pt>
                <c:pt idx="342">
                  <c:v>0</c:v>
                </c:pt>
                <c:pt idx="343">
                  <c:v>0</c:v>
                </c:pt>
                <c:pt idx="344">
                  <c:v>0</c:v>
                </c:pt>
                <c:pt idx="345">
                  <c:v>600.46767764724098</c:v>
                </c:pt>
                <c:pt idx="346">
                  <c:v>1021.0211847613</c:v>
                </c:pt>
                <c:pt idx="347">
                  <c:v>1290.0353382268099</c:v>
                </c:pt>
                <c:pt idx="348">
                  <c:v>1611.6529450903799</c:v>
                </c:pt>
                <c:pt idx="349">
                  <c:v>1974.7800817161601</c:v>
                </c:pt>
                <c:pt idx="350">
                  <c:v>2638.2453656821599</c:v>
                </c:pt>
                <c:pt idx="351">
                  <c:v>3517.9191072690701</c:v>
                </c:pt>
                <c:pt idx="352">
                  <c:v>3903.9387929203099</c:v>
                </c:pt>
                <c:pt idx="353">
                  <c:v>3174.69881994356</c:v>
                </c:pt>
                <c:pt idx="354">
                  <c:v>2762.7426812160102</c:v>
                </c:pt>
                <c:pt idx="355">
                  <c:v>1832.9302151516499</c:v>
                </c:pt>
                <c:pt idx="356">
                  <c:v>715.64503774478703</c:v>
                </c:pt>
                <c:pt idx="357">
                  <c:v>440.37889402256798</c:v>
                </c:pt>
                <c:pt idx="358">
                  <c:v>213.623630126602</c:v>
                </c:pt>
                <c:pt idx="359">
                  <c:v>33.151816331144701</c:v>
                </c:pt>
                <c:pt idx="360">
                  <c:v>0</c:v>
                </c:pt>
                <c:pt idx="361">
                  <c:v>0</c:v>
                </c:pt>
                <c:pt idx="362">
                  <c:v>0</c:v>
                </c:pt>
                <c:pt idx="363">
                  <c:v>0</c:v>
                </c:pt>
                <c:pt idx="364">
                  <c:v>0</c:v>
                </c:pt>
                <c:pt idx="365">
                  <c:v>0</c:v>
                </c:pt>
                <c:pt idx="366">
                  <c:v>0</c:v>
                </c:pt>
                <c:pt idx="367">
                  <c:v>0</c:v>
                </c:pt>
                <c:pt idx="368">
                  <c:v>18.942431303391398</c:v>
                </c:pt>
                <c:pt idx="369">
                  <c:v>703.81903261570505</c:v>
                </c:pt>
                <c:pt idx="370">
                  <c:v>1078.17337385268</c:v>
                </c:pt>
                <c:pt idx="371">
                  <c:v>1332.7055276538699</c:v>
                </c:pt>
                <c:pt idx="372">
                  <c:v>1713.593781322</c:v>
                </c:pt>
                <c:pt idx="373">
                  <c:v>1947.1501472289999</c:v>
                </c:pt>
                <c:pt idx="374">
                  <c:v>2523.6672599633598</c:v>
                </c:pt>
                <c:pt idx="375">
                  <c:v>3127.1439772201902</c:v>
                </c:pt>
                <c:pt idx="376">
                  <c:v>3287.1357715671602</c:v>
                </c:pt>
                <c:pt idx="377">
                  <c:v>2790.6338892650101</c:v>
                </c:pt>
                <c:pt idx="378">
                  <c:v>2585.9335731312699</c:v>
                </c:pt>
                <c:pt idx="379">
                  <c:v>1453.6191006992101</c:v>
                </c:pt>
                <c:pt idx="380">
                  <c:v>498.31701613073801</c:v>
                </c:pt>
                <c:pt idx="381">
                  <c:v>238.06853855460901</c:v>
                </c:pt>
                <c:pt idx="382">
                  <c:v>44.672947427642001</c:v>
                </c:pt>
                <c:pt idx="383">
                  <c:v>0</c:v>
                </c:pt>
                <c:pt idx="384">
                  <c:v>0</c:v>
                </c:pt>
                <c:pt idx="385">
                  <c:v>0</c:v>
                </c:pt>
                <c:pt idx="386">
                  <c:v>0</c:v>
                </c:pt>
                <c:pt idx="387">
                  <c:v>0</c:v>
                </c:pt>
                <c:pt idx="388">
                  <c:v>0</c:v>
                </c:pt>
                <c:pt idx="389">
                  <c:v>0</c:v>
                </c:pt>
                <c:pt idx="390">
                  <c:v>0</c:v>
                </c:pt>
                <c:pt idx="391">
                  <c:v>0</c:v>
                </c:pt>
                <c:pt idx="392">
                  <c:v>42.926169299479902</c:v>
                </c:pt>
                <c:pt idx="393">
                  <c:v>754.23335889669102</c:v>
                </c:pt>
                <c:pt idx="394">
                  <c:v>1115.0653713117499</c:v>
                </c:pt>
                <c:pt idx="395">
                  <c:v>1364.3312825923899</c:v>
                </c:pt>
                <c:pt idx="396">
                  <c:v>1834.5328378618599</c:v>
                </c:pt>
                <c:pt idx="397">
                  <c:v>2043.42905484065</c:v>
                </c:pt>
                <c:pt idx="398">
                  <c:v>2881.4623510839301</c:v>
                </c:pt>
                <c:pt idx="399">
                  <c:v>3971.18670125875</c:v>
                </c:pt>
                <c:pt idx="400">
                  <c:v>4846.4629876531599</c:v>
                </c:pt>
                <c:pt idx="401">
                  <c:v>3661.7311913240301</c:v>
                </c:pt>
                <c:pt idx="402">
                  <c:v>3537.6801864121799</c:v>
                </c:pt>
                <c:pt idx="403">
                  <c:v>1991.6480897859999</c:v>
                </c:pt>
                <c:pt idx="404">
                  <c:v>919.26081337352298</c:v>
                </c:pt>
                <c:pt idx="405">
                  <c:v>634.17704143635899</c:v>
                </c:pt>
                <c:pt idx="406">
                  <c:v>422.83413443342801</c:v>
                </c:pt>
                <c:pt idx="407">
                  <c:v>255.06005096432699</c:v>
                </c:pt>
                <c:pt idx="408">
                  <c:v>115.49452745782</c:v>
                </c:pt>
                <c:pt idx="409">
                  <c:v>8.4920451692560697</c:v>
                </c:pt>
                <c:pt idx="410">
                  <c:v>0</c:v>
                </c:pt>
                <c:pt idx="411">
                  <c:v>0</c:v>
                </c:pt>
                <c:pt idx="412">
                  <c:v>0</c:v>
                </c:pt>
                <c:pt idx="413">
                  <c:v>0</c:v>
                </c:pt>
                <c:pt idx="414">
                  <c:v>0</c:v>
                </c:pt>
                <c:pt idx="415">
                  <c:v>123.423182649756</c:v>
                </c:pt>
                <c:pt idx="416">
                  <c:v>426.36541717982902</c:v>
                </c:pt>
                <c:pt idx="417">
                  <c:v>1100.66539973001</c:v>
                </c:pt>
                <c:pt idx="418">
                  <c:v>1316.1538581697</c:v>
                </c:pt>
                <c:pt idx="419">
                  <c:v>1670.57624637493</c:v>
                </c:pt>
                <c:pt idx="420">
                  <c:v>2078.8321834276098</c:v>
                </c:pt>
                <c:pt idx="421">
                  <c:v>2507.0572356183602</c:v>
                </c:pt>
                <c:pt idx="422">
                  <c:v>3442.6151084538601</c:v>
                </c:pt>
                <c:pt idx="423">
                  <c:v>5430.2448865920696</c:v>
                </c:pt>
                <c:pt idx="424">
                  <c:v>5785.5638626996997</c:v>
                </c:pt>
                <c:pt idx="425">
                  <c:v>4159.8124788484502</c:v>
                </c:pt>
                <c:pt idx="426">
                  <c:v>3033.2518113521501</c:v>
                </c:pt>
                <c:pt idx="427">
                  <c:v>2759.76424450687</c:v>
                </c:pt>
                <c:pt idx="428">
                  <c:v>1194.7085296852499</c:v>
                </c:pt>
                <c:pt idx="429">
                  <c:v>876.79960616322103</c:v>
                </c:pt>
                <c:pt idx="430">
                  <c:v>637.32603024717002</c:v>
                </c:pt>
                <c:pt idx="431">
                  <c:v>436.45087534524203</c:v>
                </c:pt>
                <c:pt idx="432">
                  <c:v>269.60483853147002</c:v>
                </c:pt>
                <c:pt idx="433">
                  <c:v>129.29957028751801</c:v>
                </c:pt>
                <c:pt idx="434">
                  <c:v>12.4531185425408</c:v>
                </c:pt>
                <c:pt idx="435">
                  <c:v>0</c:v>
                </c:pt>
                <c:pt idx="436">
                  <c:v>0</c:v>
                </c:pt>
                <c:pt idx="437">
                  <c:v>0</c:v>
                </c:pt>
                <c:pt idx="438">
                  <c:v>0</c:v>
                </c:pt>
                <c:pt idx="439">
                  <c:v>0</c:v>
                </c:pt>
                <c:pt idx="440">
                  <c:v>0</c:v>
                </c:pt>
                <c:pt idx="441">
                  <c:v>29.657443530035401</c:v>
                </c:pt>
                <c:pt idx="442">
                  <c:v>284.133795076144</c:v>
                </c:pt>
                <c:pt idx="443">
                  <c:v>488.68666118511999</c:v>
                </c:pt>
                <c:pt idx="444">
                  <c:v>741.02918042965098</c:v>
                </c:pt>
                <c:pt idx="445">
                  <c:v>1127.49889384021</c:v>
                </c:pt>
                <c:pt idx="446">
                  <c:v>2508.0126118658</c:v>
                </c:pt>
                <c:pt idx="447">
                  <c:v>3427.9705850199898</c:v>
                </c:pt>
                <c:pt idx="448">
                  <c:v>4626.0647717392303</c:v>
                </c:pt>
                <c:pt idx="449">
                  <c:v>2719.2180787021398</c:v>
                </c:pt>
                <c:pt idx="450">
                  <c:v>1417.2338642038301</c:v>
                </c:pt>
                <c:pt idx="451">
                  <c:v>996.79528551219096</c:v>
                </c:pt>
                <c:pt idx="452">
                  <c:v>684.74520895674004</c:v>
                </c:pt>
                <c:pt idx="453">
                  <c:v>446.92528247752</c:v>
                </c:pt>
                <c:pt idx="454">
                  <c:v>266.616400061989</c:v>
                </c:pt>
                <c:pt idx="455">
                  <c:v>125.248341438846</c:v>
                </c:pt>
                <c:pt idx="456">
                  <c:v>317.12033892143398</c:v>
                </c:pt>
                <c:pt idx="457">
                  <c:v>105.337171535305</c:v>
                </c:pt>
                <c:pt idx="458">
                  <c:v>0</c:v>
                </c:pt>
                <c:pt idx="459">
                  <c:v>0</c:v>
                </c:pt>
                <c:pt idx="460">
                  <c:v>0</c:v>
                </c:pt>
                <c:pt idx="461">
                  <c:v>0</c:v>
                </c:pt>
                <c:pt idx="462">
                  <c:v>0</c:v>
                </c:pt>
                <c:pt idx="463">
                  <c:v>0</c:v>
                </c:pt>
                <c:pt idx="464">
                  <c:v>0</c:v>
                </c:pt>
                <c:pt idx="465">
                  <c:v>0</c:v>
                </c:pt>
                <c:pt idx="466">
                  <c:v>0</c:v>
                </c:pt>
                <c:pt idx="467">
                  <c:v>93.717252783864097</c:v>
                </c:pt>
                <c:pt idx="468">
                  <c:v>370.48984114513001</c:v>
                </c:pt>
                <c:pt idx="469">
                  <c:v>671.65636395502202</c:v>
                </c:pt>
                <c:pt idx="470">
                  <c:v>1408.53347169936</c:v>
                </c:pt>
                <c:pt idx="471">
                  <c:v>2374.15631543072</c:v>
                </c:pt>
                <c:pt idx="472">
                  <c:v>2590.7013765951601</c:v>
                </c:pt>
                <c:pt idx="473">
                  <c:v>1653.1876640115499</c:v>
                </c:pt>
                <c:pt idx="474">
                  <c:v>1123.5608381797599</c:v>
                </c:pt>
                <c:pt idx="475">
                  <c:v>770.02695101304801</c:v>
                </c:pt>
                <c:pt idx="476">
                  <c:v>484.79400200627703</c:v>
                </c:pt>
                <c:pt idx="477">
                  <c:v>263.03247822367899</c:v>
                </c:pt>
                <c:pt idx="478">
                  <c:v>94.243508758717297</c:v>
                </c:pt>
                <c:pt idx="479">
                  <c:v>0</c:v>
                </c:pt>
                <c:pt idx="480">
                  <c:v>0</c:v>
                </c:pt>
                <c:pt idx="481">
                  <c:v>0</c:v>
                </c:pt>
                <c:pt idx="482">
                  <c:v>0</c:v>
                </c:pt>
                <c:pt idx="483">
                  <c:v>0</c:v>
                </c:pt>
                <c:pt idx="484">
                  <c:v>0</c:v>
                </c:pt>
                <c:pt idx="485">
                  <c:v>0</c:v>
                </c:pt>
                <c:pt idx="486">
                  <c:v>0</c:v>
                </c:pt>
                <c:pt idx="487">
                  <c:v>0</c:v>
                </c:pt>
                <c:pt idx="488">
                  <c:v>73.313708956049197</c:v>
                </c:pt>
                <c:pt idx="489">
                  <c:v>864.99356902351303</c:v>
                </c:pt>
                <c:pt idx="490">
                  <c:v>1190.20092436187</c:v>
                </c:pt>
                <c:pt idx="491">
                  <c:v>1453.3802085454199</c:v>
                </c:pt>
                <c:pt idx="492">
                  <c:v>1794.41093339143</c:v>
                </c:pt>
                <c:pt idx="493">
                  <c:v>2118.7262714551698</c:v>
                </c:pt>
                <c:pt idx="494">
                  <c:v>2887.3561560919202</c:v>
                </c:pt>
                <c:pt idx="495">
                  <c:v>3925.0279809961999</c:v>
                </c:pt>
                <c:pt idx="496">
                  <c:v>4487.1320149475896</c:v>
                </c:pt>
                <c:pt idx="497">
                  <c:v>3750.55662593027</c:v>
                </c:pt>
                <c:pt idx="498">
                  <c:v>3221.6925437548098</c:v>
                </c:pt>
                <c:pt idx="499">
                  <c:v>2046.0184855105699</c:v>
                </c:pt>
                <c:pt idx="500">
                  <c:v>958.47624188013106</c:v>
                </c:pt>
                <c:pt idx="501">
                  <c:v>674.37689846521505</c:v>
                </c:pt>
                <c:pt idx="502">
                  <c:v>456.95972339922201</c:v>
                </c:pt>
                <c:pt idx="503">
                  <c:v>281.79875232065899</c:v>
                </c:pt>
                <c:pt idx="504">
                  <c:v>132.10960550720301</c:v>
                </c:pt>
                <c:pt idx="505">
                  <c:v>17.270115044608399</c:v>
                </c:pt>
                <c:pt idx="506">
                  <c:v>0</c:v>
                </c:pt>
                <c:pt idx="507">
                  <c:v>0</c:v>
                </c:pt>
                <c:pt idx="508">
                  <c:v>0</c:v>
                </c:pt>
                <c:pt idx="509">
                  <c:v>0</c:v>
                </c:pt>
                <c:pt idx="510">
                  <c:v>0</c:v>
                </c:pt>
                <c:pt idx="511">
                  <c:v>134.367376305985</c:v>
                </c:pt>
                <c:pt idx="512">
                  <c:v>396.48796815020597</c:v>
                </c:pt>
                <c:pt idx="513">
                  <c:v>1069.76634728609</c:v>
                </c:pt>
                <c:pt idx="514">
                  <c:v>1272.1054101095999</c:v>
                </c:pt>
                <c:pt idx="515">
                  <c:v>1530.2721001945599</c:v>
                </c:pt>
                <c:pt idx="516">
                  <c:v>1829.46902545699</c:v>
                </c:pt>
                <c:pt idx="517">
                  <c:v>2062.4927825516502</c:v>
                </c:pt>
                <c:pt idx="518">
                  <c:v>2700.5324892404201</c:v>
                </c:pt>
                <c:pt idx="519">
                  <c:v>3668.8015116965998</c:v>
                </c:pt>
                <c:pt idx="520">
                  <c:v>4278.5039611593302</c:v>
                </c:pt>
                <c:pt idx="521">
                  <c:v>3630.41823144619</c:v>
                </c:pt>
                <c:pt idx="522">
                  <c:v>3184.5201508023902</c:v>
                </c:pt>
                <c:pt idx="523">
                  <c:v>1866.3915074214899</c:v>
                </c:pt>
                <c:pt idx="524">
                  <c:v>875.20760393097601</c:v>
                </c:pt>
                <c:pt idx="525">
                  <c:v>594.20373367211596</c:v>
                </c:pt>
                <c:pt idx="526">
                  <c:v>402.043226955948</c:v>
                </c:pt>
                <c:pt idx="527">
                  <c:v>265.16888107645002</c:v>
                </c:pt>
                <c:pt idx="528">
                  <c:v>134.05093609846799</c:v>
                </c:pt>
                <c:pt idx="529">
                  <c:v>19.824031464516999</c:v>
                </c:pt>
                <c:pt idx="530">
                  <c:v>0</c:v>
                </c:pt>
                <c:pt idx="531">
                  <c:v>0</c:v>
                </c:pt>
                <c:pt idx="532">
                  <c:v>0</c:v>
                </c:pt>
                <c:pt idx="533">
                  <c:v>0</c:v>
                </c:pt>
                <c:pt idx="534">
                  <c:v>0</c:v>
                </c:pt>
                <c:pt idx="535">
                  <c:v>203.76409440776999</c:v>
                </c:pt>
                <c:pt idx="536">
                  <c:v>451.95968481814498</c:v>
                </c:pt>
                <c:pt idx="537">
                  <c:v>1096.80365940246</c:v>
                </c:pt>
                <c:pt idx="538">
                  <c:v>1309.2317768462101</c:v>
                </c:pt>
                <c:pt idx="539">
                  <c:v>1619.17377981242</c:v>
                </c:pt>
                <c:pt idx="540">
                  <c:v>1971.85569248249</c:v>
                </c:pt>
                <c:pt idx="541">
                  <c:v>2285.9369165069402</c:v>
                </c:pt>
                <c:pt idx="542">
                  <c:v>3026.3447246947198</c:v>
                </c:pt>
                <c:pt idx="543">
                  <c:v>4049.8154944255498</c:v>
                </c:pt>
                <c:pt idx="544">
                  <c:v>4655.9139365595702</c:v>
                </c:pt>
                <c:pt idx="545">
                  <c:v>3948.6340691055698</c:v>
                </c:pt>
                <c:pt idx="546">
                  <c:v>2821.1745440397599</c:v>
                </c:pt>
                <c:pt idx="547">
                  <c:v>2329.1423552429701</c:v>
                </c:pt>
                <c:pt idx="548">
                  <c:v>1056.5828965092801</c:v>
                </c:pt>
                <c:pt idx="549">
                  <c:v>736.065865325907</c:v>
                </c:pt>
                <c:pt idx="550">
                  <c:v>472.51749013436398</c:v>
                </c:pt>
                <c:pt idx="551">
                  <c:v>246.94439537102099</c:v>
                </c:pt>
                <c:pt idx="552">
                  <c:v>78.656212762995494</c:v>
                </c:pt>
                <c:pt idx="553">
                  <c:v>0</c:v>
                </c:pt>
                <c:pt idx="554">
                  <c:v>0</c:v>
                </c:pt>
                <c:pt idx="555">
                  <c:v>0</c:v>
                </c:pt>
                <c:pt idx="556">
                  <c:v>0</c:v>
                </c:pt>
                <c:pt idx="557">
                  <c:v>0</c:v>
                </c:pt>
                <c:pt idx="558">
                  <c:v>0</c:v>
                </c:pt>
                <c:pt idx="559">
                  <c:v>52.2398844378218</c:v>
                </c:pt>
                <c:pt idx="560">
                  <c:v>320.48713695911499</c:v>
                </c:pt>
                <c:pt idx="561">
                  <c:v>1021.1261055236899</c:v>
                </c:pt>
                <c:pt idx="562">
                  <c:v>1287.6385965521899</c:v>
                </c:pt>
                <c:pt idx="563">
                  <c:v>1690.13157288508</c:v>
                </c:pt>
                <c:pt idx="564">
                  <c:v>2025.8769023861</c:v>
                </c:pt>
                <c:pt idx="565">
                  <c:v>2368.9336015094</c:v>
                </c:pt>
                <c:pt idx="566">
                  <c:v>3164.9056212266601</c:v>
                </c:pt>
                <c:pt idx="567">
                  <c:v>4272.7518424663003</c:v>
                </c:pt>
                <c:pt idx="568">
                  <c:v>5543.7312701568098</c:v>
                </c:pt>
                <c:pt idx="569">
                  <c:v>4133.41474411534</c:v>
                </c:pt>
                <c:pt idx="570">
                  <c:v>2933.0031992509298</c:v>
                </c:pt>
                <c:pt idx="571">
                  <c:v>2569.0631995336598</c:v>
                </c:pt>
                <c:pt idx="572">
                  <c:v>1103.65306533234</c:v>
                </c:pt>
                <c:pt idx="573">
                  <c:v>778.32556339109601</c:v>
                </c:pt>
                <c:pt idx="574">
                  <c:v>522.18606625004395</c:v>
                </c:pt>
                <c:pt idx="575">
                  <c:v>312.04520246996901</c:v>
                </c:pt>
                <c:pt idx="576">
                  <c:v>136.73063105854399</c:v>
                </c:pt>
                <c:pt idx="577">
                  <c:v>11.083821198815301</c:v>
                </c:pt>
                <c:pt idx="578">
                  <c:v>0</c:v>
                </c:pt>
                <c:pt idx="579">
                  <c:v>0</c:v>
                </c:pt>
                <c:pt idx="580">
                  <c:v>0</c:v>
                </c:pt>
                <c:pt idx="581">
                  <c:v>0</c:v>
                </c:pt>
                <c:pt idx="582">
                  <c:v>0</c:v>
                </c:pt>
                <c:pt idx="583">
                  <c:v>0</c:v>
                </c:pt>
                <c:pt idx="584">
                  <c:v>152.592867642968</c:v>
                </c:pt>
                <c:pt idx="585">
                  <c:v>928.14857161043903</c:v>
                </c:pt>
                <c:pt idx="586">
                  <c:v>1239.14957777922</c:v>
                </c:pt>
                <c:pt idx="587">
                  <c:v>1689.6384697086301</c:v>
                </c:pt>
                <c:pt idx="588">
                  <c:v>2004.50127172205</c:v>
                </c:pt>
                <c:pt idx="589">
                  <c:v>2380.7437544848299</c:v>
                </c:pt>
                <c:pt idx="590">
                  <c:v>3213.04163507262</c:v>
                </c:pt>
                <c:pt idx="591">
                  <c:v>5091.8645242652301</c:v>
                </c:pt>
                <c:pt idx="592">
                  <c:v>5869.4222570291904</c:v>
                </c:pt>
                <c:pt idx="593">
                  <c:v>4208.6999873642499</c:v>
                </c:pt>
                <c:pt idx="594">
                  <c:v>2942.1156953057898</c:v>
                </c:pt>
                <c:pt idx="595">
                  <c:v>2503.7578471486299</c:v>
                </c:pt>
                <c:pt idx="596">
                  <c:v>1068.99974107669</c:v>
                </c:pt>
                <c:pt idx="597">
                  <c:v>707.49299411442701</c:v>
                </c:pt>
                <c:pt idx="598">
                  <c:v>415.43563221146098</c:v>
                </c:pt>
                <c:pt idx="599">
                  <c:v>169.210869586493</c:v>
                </c:pt>
                <c:pt idx="600">
                  <c:v>6.8895091917578402</c:v>
                </c:pt>
                <c:pt idx="601">
                  <c:v>0</c:v>
                </c:pt>
                <c:pt idx="602">
                  <c:v>0</c:v>
                </c:pt>
                <c:pt idx="603">
                  <c:v>0</c:v>
                </c:pt>
                <c:pt idx="604">
                  <c:v>0</c:v>
                </c:pt>
                <c:pt idx="605">
                  <c:v>0</c:v>
                </c:pt>
                <c:pt idx="606">
                  <c:v>0</c:v>
                </c:pt>
                <c:pt idx="607">
                  <c:v>0</c:v>
                </c:pt>
                <c:pt idx="608">
                  <c:v>0</c:v>
                </c:pt>
                <c:pt idx="609">
                  <c:v>0</c:v>
                </c:pt>
                <c:pt idx="610">
                  <c:v>125.45587170496501</c:v>
                </c:pt>
                <c:pt idx="611">
                  <c:v>446.39818908820098</c:v>
                </c:pt>
                <c:pt idx="612">
                  <c:v>732.34144061429595</c:v>
                </c:pt>
                <c:pt idx="613">
                  <c:v>1064.6759463246501</c:v>
                </c:pt>
                <c:pt idx="614">
                  <c:v>2276.9183194226098</c:v>
                </c:pt>
                <c:pt idx="615">
                  <c:v>3308.2878370936901</c:v>
                </c:pt>
                <c:pt idx="616">
                  <c:v>4348.3647113891502</c:v>
                </c:pt>
                <c:pt idx="617">
                  <c:v>3424.6886781309599</c:v>
                </c:pt>
                <c:pt idx="618">
                  <c:v>1644.02819844484</c:v>
                </c:pt>
                <c:pt idx="619">
                  <c:v>1190.9792599129501</c:v>
                </c:pt>
                <c:pt idx="620">
                  <c:v>852.24431960959896</c:v>
                </c:pt>
                <c:pt idx="621">
                  <c:v>607.97825511183305</c:v>
                </c:pt>
                <c:pt idx="622">
                  <c:v>405.74867634319799</c:v>
                </c:pt>
                <c:pt idx="623">
                  <c:v>232.11299730795599</c:v>
                </c:pt>
                <c:pt idx="624">
                  <c:v>91.754792397212796</c:v>
                </c:pt>
                <c:pt idx="625">
                  <c:v>0</c:v>
                </c:pt>
                <c:pt idx="626">
                  <c:v>0</c:v>
                </c:pt>
                <c:pt idx="627">
                  <c:v>0</c:v>
                </c:pt>
                <c:pt idx="628">
                  <c:v>0</c:v>
                </c:pt>
                <c:pt idx="629">
                  <c:v>0</c:v>
                </c:pt>
                <c:pt idx="630">
                  <c:v>0</c:v>
                </c:pt>
                <c:pt idx="631">
                  <c:v>0</c:v>
                </c:pt>
                <c:pt idx="632">
                  <c:v>0</c:v>
                </c:pt>
                <c:pt idx="633">
                  <c:v>0</c:v>
                </c:pt>
                <c:pt idx="634">
                  <c:v>0.20463504470138</c:v>
                </c:pt>
                <c:pt idx="635">
                  <c:v>168.178411534796</c:v>
                </c:pt>
                <c:pt idx="636">
                  <c:v>453.22239466489799</c:v>
                </c:pt>
                <c:pt idx="637">
                  <c:v>730.71280739837005</c:v>
                </c:pt>
                <c:pt idx="638">
                  <c:v>1483.37664805963</c:v>
                </c:pt>
                <c:pt idx="639">
                  <c:v>2701.6884669010001</c:v>
                </c:pt>
                <c:pt idx="640">
                  <c:v>3441.5462380398899</c:v>
                </c:pt>
                <c:pt idx="641">
                  <c:v>2339.8515679290599</c:v>
                </c:pt>
                <c:pt idx="642">
                  <c:v>1559.22283092471</c:v>
                </c:pt>
                <c:pt idx="643">
                  <c:v>1098.3418550771</c:v>
                </c:pt>
                <c:pt idx="644">
                  <c:v>759.47030148959402</c:v>
                </c:pt>
                <c:pt idx="645">
                  <c:v>487.559844125388</c:v>
                </c:pt>
                <c:pt idx="646">
                  <c:v>265.67209224089299</c:v>
                </c:pt>
                <c:pt idx="647">
                  <c:v>78.664078053365202</c:v>
                </c:pt>
                <c:pt idx="648">
                  <c:v>0</c:v>
                </c:pt>
                <c:pt idx="649">
                  <c:v>0</c:v>
                </c:pt>
                <c:pt idx="650">
                  <c:v>0</c:v>
                </c:pt>
                <c:pt idx="651">
                  <c:v>0</c:v>
                </c:pt>
                <c:pt idx="652">
                  <c:v>0</c:v>
                </c:pt>
                <c:pt idx="653">
                  <c:v>0</c:v>
                </c:pt>
                <c:pt idx="654">
                  <c:v>0</c:v>
                </c:pt>
                <c:pt idx="655">
                  <c:v>0</c:v>
                </c:pt>
                <c:pt idx="656">
                  <c:v>133.19463037480099</c:v>
                </c:pt>
                <c:pt idx="657">
                  <c:v>839.81484199364502</c:v>
                </c:pt>
                <c:pt idx="658">
                  <c:v>1160.9583291183601</c:v>
                </c:pt>
                <c:pt idx="659">
                  <c:v>1411.4535889802401</c:v>
                </c:pt>
                <c:pt idx="660">
                  <c:v>1721.98234598766</c:v>
                </c:pt>
                <c:pt idx="661">
                  <c:v>1998.69542981257</c:v>
                </c:pt>
                <c:pt idx="662">
                  <c:v>2674.4475030210601</c:v>
                </c:pt>
                <c:pt idx="663">
                  <c:v>3650.2886762999701</c:v>
                </c:pt>
                <c:pt idx="664">
                  <c:v>4258.6824658613205</c:v>
                </c:pt>
                <c:pt idx="665">
                  <c:v>3630.5847841386199</c:v>
                </c:pt>
                <c:pt idx="666">
                  <c:v>2700.61554657945</c:v>
                </c:pt>
                <c:pt idx="667">
                  <c:v>1841.9378286388601</c:v>
                </c:pt>
                <c:pt idx="668">
                  <c:v>885.064940926791</c:v>
                </c:pt>
                <c:pt idx="669">
                  <c:v>633.87809449444705</c:v>
                </c:pt>
                <c:pt idx="670">
                  <c:v>472.35520974372503</c:v>
                </c:pt>
                <c:pt idx="671">
                  <c:v>364.08615003711299</c:v>
                </c:pt>
                <c:pt idx="672">
                  <c:v>217.96603210241801</c:v>
                </c:pt>
                <c:pt idx="673">
                  <c:v>45.007944952910002</c:v>
                </c:pt>
                <c:pt idx="674">
                  <c:v>0</c:v>
                </c:pt>
                <c:pt idx="675">
                  <c:v>0</c:v>
                </c:pt>
                <c:pt idx="676">
                  <c:v>0</c:v>
                </c:pt>
                <c:pt idx="677">
                  <c:v>0</c:v>
                </c:pt>
                <c:pt idx="678">
                  <c:v>0</c:v>
                </c:pt>
                <c:pt idx="679">
                  <c:v>33.8149210859211</c:v>
                </c:pt>
                <c:pt idx="680">
                  <c:v>287.14615697796199</c:v>
                </c:pt>
                <c:pt idx="681">
                  <c:v>995.00023449852995</c:v>
                </c:pt>
                <c:pt idx="682">
                  <c:v>1264.48197906938</c:v>
                </c:pt>
                <c:pt idx="683">
                  <c:v>1589.9428919485999</c:v>
                </c:pt>
                <c:pt idx="684">
                  <c:v>1947.8195609090501</c:v>
                </c:pt>
                <c:pt idx="685">
                  <c:v>2234.1188138837501</c:v>
                </c:pt>
                <c:pt idx="686">
                  <c:v>2938.35550635663</c:v>
                </c:pt>
                <c:pt idx="687">
                  <c:v>3996.7102034692002</c:v>
                </c:pt>
                <c:pt idx="688">
                  <c:v>4702.12386059236</c:v>
                </c:pt>
                <c:pt idx="689">
                  <c:v>4020.34169267057</c:v>
                </c:pt>
                <c:pt idx="690">
                  <c:v>2863.2381647584698</c:v>
                </c:pt>
                <c:pt idx="691">
                  <c:v>2392.2487046881101</c:v>
                </c:pt>
                <c:pt idx="692">
                  <c:v>1080.7012661577101</c:v>
                </c:pt>
                <c:pt idx="693">
                  <c:v>840.82459201330801</c:v>
                </c:pt>
                <c:pt idx="694">
                  <c:v>743.875172376921</c:v>
                </c:pt>
                <c:pt idx="695">
                  <c:v>736.75981100481204</c:v>
                </c:pt>
                <c:pt idx="696">
                  <c:v>585.339476386353</c:v>
                </c:pt>
                <c:pt idx="697">
                  <c:v>375.16936105586097</c:v>
                </c:pt>
                <c:pt idx="698">
                  <c:v>109.82992146377801</c:v>
                </c:pt>
                <c:pt idx="699">
                  <c:v>0</c:v>
                </c:pt>
                <c:pt idx="700">
                  <c:v>0</c:v>
                </c:pt>
                <c:pt idx="701">
                  <c:v>0</c:v>
                </c:pt>
                <c:pt idx="702">
                  <c:v>0</c:v>
                </c:pt>
                <c:pt idx="703">
                  <c:v>240.14704477901199</c:v>
                </c:pt>
                <c:pt idx="704">
                  <c:v>459.32673163573003</c:v>
                </c:pt>
                <c:pt idx="705">
                  <c:v>1130.00656498025</c:v>
                </c:pt>
                <c:pt idx="706">
                  <c:v>1371.94950233444</c:v>
                </c:pt>
                <c:pt idx="707">
                  <c:v>1741.64042780617</c:v>
                </c:pt>
                <c:pt idx="708">
                  <c:v>2141.38501301611</c:v>
                </c:pt>
                <c:pt idx="709">
                  <c:v>2490.2966483936402</c:v>
                </c:pt>
                <c:pt idx="710">
                  <c:v>3295.41769436095</c:v>
                </c:pt>
                <c:pt idx="711">
                  <c:v>4574.4484731340599</c:v>
                </c:pt>
                <c:pt idx="712">
                  <c:v>5938.6250995206001</c:v>
                </c:pt>
                <c:pt idx="713">
                  <c:v>4378.2084114329</c:v>
                </c:pt>
                <c:pt idx="714">
                  <c:v>3132.5317313221099</c:v>
                </c:pt>
                <c:pt idx="715">
                  <c:v>2796.94069764387</c:v>
                </c:pt>
                <c:pt idx="716">
                  <c:v>1255.1798318660501</c:v>
                </c:pt>
                <c:pt idx="717">
                  <c:v>919.43438212796798</c:v>
                </c:pt>
                <c:pt idx="718">
                  <c:v>658.78078454707895</c:v>
                </c:pt>
                <c:pt idx="719">
                  <c:v>440.21272536329099</c:v>
                </c:pt>
                <c:pt idx="720">
                  <c:v>367.889287444552</c:v>
                </c:pt>
                <c:pt idx="721">
                  <c:v>380.35051461741398</c:v>
                </c:pt>
                <c:pt idx="722">
                  <c:v>471.61177876545099</c:v>
                </c:pt>
                <c:pt idx="723">
                  <c:v>365.10940227128901</c:v>
                </c:pt>
                <c:pt idx="724">
                  <c:v>163.073451850639</c:v>
                </c:pt>
                <c:pt idx="725">
                  <c:v>0</c:v>
                </c:pt>
                <c:pt idx="726">
                  <c:v>0</c:v>
                </c:pt>
                <c:pt idx="727">
                  <c:v>454.45914948126398</c:v>
                </c:pt>
                <c:pt idx="728">
                  <c:v>588.92564959660297</c:v>
                </c:pt>
                <c:pt idx="729">
                  <c:v>1211.7722749556201</c:v>
                </c:pt>
                <c:pt idx="730">
                  <c:v>1477.4072587660901</c:v>
                </c:pt>
                <c:pt idx="731">
                  <c:v>1906.44362987615</c:v>
                </c:pt>
                <c:pt idx="732">
                  <c:v>2300.35210379213</c:v>
                </c:pt>
                <c:pt idx="733">
                  <c:v>2591.8832240054398</c:v>
                </c:pt>
                <c:pt idx="734">
                  <c:v>3301.1495690443899</c:v>
                </c:pt>
                <c:pt idx="735">
                  <c:v>4346.8093406538001</c:v>
                </c:pt>
                <c:pt idx="736">
                  <c:v>5446.5521292295398</c:v>
                </c:pt>
                <c:pt idx="737">
                  <c:v>4337.0592596511797</c:v>
                </c:pt>
                <c:pt idx="738">
                  <c:v>3057.4672080353598</c:v>
                </c:pt>
                <c:pt idx="739">
                  <c:v>2599.3219507874601</c:v>
                </c:pt>
                <c:pt idx="740">
                  <c:v>1160.55639910637</c:v>
                </c:pt>
                <c:pt idx="741">
                  <c:v>788.202377232809</c:v>
                </c:pt>
                <c:pt idx="742">
                  <c:v>493.53259399423001</c:v>
                </c:pt>
                <c:pt idx="743">
                  <c:v>279.04862158027998</c:v>
                </c:pt>
                <c:pt idx="744">
                  <c:v>133.98620410234</c:v>
                </c:pt>
                <c:pt idx="745">
                  <c:v>31.3908340424682</c:v>
                </c:pt>
                <c:pt idx="746">
                  <c:v>0</c:v>
                </c:pt>
                <c:pt idx="747">
                  <c:v>0</c:v>
                </c:pt>
                <c:pt idx="748">
                  <c:v>0</c:v>
                </c:pt>
                <c:pt idx="749">
                  <c:v>0</c:v>
                </c:pt>
                <c:pt idx="750">
                  <c:v>0</c:v>
                </c:pt>
                <c:pt idx="751">
                  <c:v>246.119780009539</c:v>
                </c:pt>
                <c:pt idx="752">
                  <c:v>451.35433583192298</c:v>
                </c:pt>
                <c:pt idx="753">
                  <c:v>1124.95363962891</c:v>
                </c:pt>
                <c:pt idx="754">
                  <c:v>1361.95518142132</c:v>
                </c:pt>
                <c:pt idx="755">
                  <c:v>1765.25471144014</c:v>
                </c:pt>
                <c:pt idx="756">
                  <c:v>2158.1655184755</c:v>
                </c:pt>
                <c:pt idx="757">
                  <c:v>2503.9497346172002</c:v>
                </c:pt>
                <c:pt idx="758">
                  <c:v>3213.4711705190998</c:v>
                </c:pt>
                <c:pt idx="759">
                  <c:v>4166.9908510027399</c:v>
                </c:pt>
                <c:pt idx="760">
                  <c:v>5312.5118966084201</c:v>
                </c:pt>
                <c:pt idx="761">
                  <c:v>4108.6150009407402</c:v>
                </c:pt>
                <c:pt idx="762">
                  <c:v>2906.4490582486001</c:v>
                </c:pt>
                <c:pt idx="763">
                  <c:v>2670.6941125489898</c:v>
                </c:pt>
                <c:pt idx="764">
                  <c:v>1141.3436244982099</c:v>
                </c:pt>
                <c:pt idx="765">
                  <c:v>914.80403532311402</c:v>
                </c:pt>
                <c:pt idx="766">
                  <c:v>836.00021212003196</c:v>
                </c:pt>
                <c:pt idx="767">
                  <c:v>845.57388730657499</c:v>
                </c:pt>
                <c:pt idx="768">
                  <c:v>671.92865547724602</c:v>
                </c:pt>
                <c:pt idx="769">
                  <c:v>429.265411692577</c:v>
                </c:pt>
                <c:pt idx="770">
                  <c:v>120.66485862315101</c:v>
                </c:pt>
                <c:pt idx="771">
                  <c:v>0</c:v>
                </c:pt>
                <c:pt idx="772">
                  <c:v>0</c:v>
                </c:pt>
                <c:pt idx="773">
                  <c:v>0</c:v>
                </c:pt>
                <c:pt idx="774">
                  <c:v>0</c:v>
                </c:pt>
                <c:pt idx="775">
                  <c:v>0</c:v>
                </c:pt>
                <c:pt idx="776">
                  <c:v>0</c:v>
                </c:pt>
                <c:pt idx="777">
                  <c:v>32.062493744696503</c:v>
                </c:pt>
                <c:pt idx="778">
                  <c:v>358.04625087457703</c:v>
                </c:pt>
                <c:pt idx="779">
                  <c:v>643.454059779359</c:v>
                </c:pt>
                <c:pt idx="780">
                  <c:v>1013.33387054964</c:v>
                </c:pt>
                <c:pt idx="781">
                  <c:v>1456.60704534878</c:v>
                </c:pt>
                <c:pt idx="782">
                  <c:v>2735.2483605781199</c:v>
                </c:pt>
                <c:pt idx="783">
                  <c:v>3172.9354721668701</c:v>
                </c:pt>
                <c:pt idx="784">
                  <c:v>3879.2142745676101</c:v>
                </c:pt>
                <c:pt idx="785">
                  <c:v>3770.0862995713101</c:v>
                </c:pt>
                <c:pt idx="786">
                  <c:v>2007.6583802610601</c:v>
                </c:pt>
                <c:pt idx="787">
                  <c:v>1255.97420330362</c:v>
                </c:pt>
                <c:pt idx="788">
                  <c:v>827.01127537082698</c:v>
                </c:pt>
                <c:pt idx="789">
                  <c:v>490.778848461206</c:v>
                </c:pt>
                <c:pt idx="790">
                  <c:v>235.97317054402001</c:v>
                </c:pt>
                <c:pt idx="791">
                  <c:v>38.118221517351301</c:v>
                </c:pt>
                <c:pt idx="792">
                  <c:v>0</c:v>
                </c:pt>
                <c:pt idx="793">
                  <c:v>0</c:v>
                </c:pt>
                <c:pt idx="794">
                  <c:v>0</c:v>
                </c:pt>
                <c:pt idx="795">
                  <c:v>0</c:v>
                </c:pt>
                <c:pt idx="796">
                  <c:v>0</c:v>
                </c:pt>
                <c:pt idx="797">
                  <c:v>0</c:v>
                </c:pt>
                <c:pt idx="798">
                  <c:v>0</c:v>
                </c:pt>
                <c:pt idx="799">
                  <c:v>0</c:v>
                </c:pt>
                <c:pt idx="800">
                  <c:v>0</c:v>
                </c:pt>
                <c:pt idx="801">
                  <c:v>0</c:v>
                </c:pt>
                <c:pt idx="802">
                  <c:v>0</c:v>
                </c:pt>
                <c:pt idx="803">
                  <c:v>159.18554147051299</c:v>
                </c:pt>
                <c:pt idx="804">
                  <c:v>484.27143774750999</c:v>
                </c:pt>
                <c:pt idx="805">
                  <c:v>776.88006165898901</c:v>
                </c:pt>
                <c:pt idx="806">
                  <c:v>1543.21445363927</c:v>
                </c:pt>
                <c:pt idx="807">
                  <c:v>3031.4943994999599</c:v>
                </c:pt>
                <c:pt idx="808">
                  <c:v>4119.7340331012401</c:v>
                </c:pt>
                <c:pt idx="809">
                  <c:v>2795.4248427055099</c:v>
                </c:pt>
                <c:pt idx="810">
                  <c:v>1788.65377465235</c:v>
                </c:pt>
                <c:pt idx="811">
                  <c:v>1301.7482852507101</c:v>
                </c:pt>
                <c:pt idx="812">
                  <c:v>937.52436531354397</c:v>
                </c:pt>
                <c:pt idx="813">
                  <c:v>678.62495201958802</c:v>
                </c:pt>
                <c:pt idx="814">
                  <c:v>475.43097892956098</c:v>
                </c:pt>
                <c:pt idx="815">
                  <c:v>303.96030202946503</c:v>
                </c:pt>
                <c:pt idx="816">
                  <c:v>166.96547964204501</c:v>
                </c:pt>
                <c:pt idx="817">
                  <c:v>53.3694748869801</c:v>
                </c:pt>
                <c:pt idx="818">
                  <c:v>0</c:v>
                </c:pt>
                <c:pt idx="819">
                  <c:v>0</c:v>
                </c:pt>
                <c:pt idx="820">
                  <c:v>0</c:v>
                </c:pt>
                <c:pt idx="821">
                  <c:v>0</c:v>
                </c:pt>
                <c:pt idx="822">
                  <c:v>0</c:v>
                </c:pt>
                <c:pt idx="823">
                  <c:v>341.05017693548501</c:v>
                </c:pt>
                <c:pt idx="824">
                  <c:v>580.69222397057194</c:v>
                </c:pt>
                <c:pt idx="825">
                  <c:v>1206.11356187099</c:v>
                </c:pt>
                <c:pt idx="826">
                  <c:v>1424.2294694345301</c:v>
                </c:pt>
                <c:pt idx="827">
                  <c:v>1795.46533569448</c:v>
                </c:pt>
                <c:pt idx="828">
                  <c:v>2196.39777018828</c:v>
                </c:pt>
                <c:pt idx="829">
                  <c:v>2556.6356174126099</c:v>
                </c:pt>
                <c:pt idx="830">
                  <c:v>3306.7478388715499</c:v>
                </c:pt>
                <c:pt idx="831">
                  <c:v>4521.8987748071504</c:v>
                </c:pt>
                <c:pt idx="832">
                  <c:v>6073.1679410138104</c:v>
                </c:pt>
                <c:pt idx="833">
                  <c:v>4410.7314241065296</c:v>
                </c:pt>
                <c:pt idx="834">
                  <c:v>3088.79397469078</c:v>
                </c:pt>
                <c:pt idx="835">
                  <c:v>2721.8850068603801</c:v>
                </c:pt>
                <c:pt idx="836">
                  <c:v>1220.7914495991399</c:v>
                </c:pt>
                <c:pt idx="837">
                  <c:v>865.872894988903</c:v>
                </c:pt>
                <c:pt idx="838">
                  <c:v>553.64991906564399</c:v>
                </c:pt>
                <c:pt idx="839">
                  <c:v>274.53943251287302</c:v>
                </c:pt>
                <c:pt idx="840">
                  <c:v>96.399797307916103</c:v>
                </c:pt>
                <c:pt idx="841">
                  <c:v>0</c:v>
                </c:pt>
                <c:pt idx="842">
                  <c:v>0</c:v>
                </c:pt>
                <c:pt idx="843">
                  <c:v>0</c:v>
                </c:pt>
                <c:pt idx="844">
                  <c:v>0</c:v>
                </c:pt>
                <c:pt idx="845">
                  <c:v>0</c:v>
                </c:pt>
                <c:pt idx="846">
                  <c:v>0</c:v>
                </c:pt>
                <c:pt idx="847">
                  <c:v>246.99597286808699</c:v>
                </c:pt>
                <c:pt idx="848">
                  <c:v>556.21295950367801</c:v>
                </c:pt>
                <c:pt idx="849">
                  <c:v>1212.2363604720099</c:v>
                </c:pt>
                <c:pt idx="850">
                  <c:v>1476.9740660791399</c:v>
                </c:pt>
                <c:pt idx="851">
                  <c:v>1961.88434922802</c:v>
                </c:pt>
                <c:pt idx="852">
                  <c:v>2324.1035728401898</c:v>
                </c:pt>
                <c:pt idx="853">
                  <c:v>2650.5491421428901</c:v>
                </c:pt>
                <c:pt idx="854">
                  <c:v>3237.2320107496698</c:v>
                </c:pt>
                <c:pt idx="855">
                  <c:v>4141.41778838143</c:v>
                </c:pt>
                <c:pt idx="856">
                  <c:v>5612.9317083802798</c:v>
                </c:pt>
                <c:pt idx="857">
                  <c:v>4193.4118049092103</c:v>
                </c:pt>
                <c:pt idx="858">
                  <c:v>2962.8134524731299</c:v>
                </c:pt>
                <c:pt idx="859">
                  <c:v>2711.6348475353402</c:v>
                </c:pt>
                <c:pt idx="860">
                  <c:v>1155.3433550449599</c:v>
                </c:pt>
                <c:pt idx="861">
                  <c:v>817.16893157819595</c:v>
                </c:pt>
                <c:pt idx="862">
                  <c:v>520.05333022857201</c:v>
                </c:pt>
                <c:pt idx="863">
                  <c:v>252.69928414730401</c:v>
                </c:pt>
                <c:pt idx="864">
                  <c:v>86.199086137486205</c:v>
                </c:pt>
                <c:pt idx="865">
                  <c:v>0</c:v>
                </c:pt>
                <c:pt idx="866">
                  <c:v>0</c:v>
                </c:pt>
                <c:pt idx="867">
                  <c:v>0</c:v>
                </c:pt>
                <c:pt idx="868">
                  <c:v>0</c:v>
                </c:pt>
                <c:pt idx="869">
                  <c:v>0</c:v>
                </c:pt>
                <c:pt idx="870">
                  <c:v>0</c:v>
                </c:pt>
                <c:pt idx="871">
                  <c:v>132.51713042358301</c:v>
                </c:pt>
                <c:pt idx="872">
                  <c:v>398.93375759091401</c:v>
                </c:pt>
                <c:pt idx="873">
                  <c:v>1112.9923804392299</c:v>
                </c:pt>
                <c:pt idx="874">
                  <c:v>1393.60229787041</c:v>
                </c:pt>
                <c:pt idx="875">
                  <c:v>1913.6585941774799</c:v>
                </c:pt>
                <c:pt idx="876">
                  <c:v>2281.6525753359601</c:v>
                </c:pt>
                <c:pt idx="877">
                  <c:v>2664.27502321151</c:v>
                </c:pt>
                <c:pt idx="878">
                  <c:v>3513.1370567590998</c:v>
                </c:pt>
                <c:pt idx="879">
                  <c:v>5537.5099382267599</c:v>
                </c:pt>
                <c:pt idx="880">
                  <c:v>6411.9213647774704</c:v>
                </c:pt>
                <c:pt idx="881">
                  <c:v>4702.8786485802302</c:v>
                </c:pt>
                <c:pt idx="882">
                  <c:v>3299.66798598781</c:v>
                </c:pt>
                <c:pt idx="883">
                  <c:v>2777.6740438494899</c:v>
                </c:pt>
                <c:pt idx="884">
                  <c:v>1323.9276261253101</c:v>
                </c:pt>
                <c:pt idx="885">
                  <c:v>961.48370286198303</c:v>
                </c:pt>
                <c:pt idx="886">
                  <c:v>675.27933279844001</c:v>
                </c:pt>
                <c:pt idx="887">
                  <c:v>435.35879429300002</c:v>
                </c:pt>
                <c:pt idx="888">
                  <c:v>256.073890278688</c:v>
                </c:pt>
                <c:pt idx="889">
                  <c:v>114.610411100183</c:v>
                </c:pt>
                <c:pt idx="890">
                  <c:v>7.5379812079110504</c:v>
                </c:pt>
                <c:pt idx="891">
                  <c:v>0</c:v>
                </c:pt>
                <c:pt idx="892">
                  <c:v>0</c:v>
                </c:pt>
                <c:pt idx="893">
                  <c:v>0</c:v>
                </c:pt>
                <c:pt idx="894">
                  <c:v>0</c:v>
                </c:pt>
                <c:pt idx="895">
                  <c:v>469.63291632569701</c:v>
                </c:pt>
                <c:pt idx="896">
                  <c:v>686.86706036820397</c:v>
                </c:pt>
                <c:pt idx="897">
                  <c:v>1289.1336791552801</c:v>
                </c:pt>
                <c:pt idx="898">
                  <c:v>1621.49183101789</c:v>
                </c:pt>
                <c:pt idx="899">
                  <c:v>2028.4968774276499</c:v>
                </c:pt>
                <c:pt idx="900">
                  <c:v>2489.5665821323901</c:v>
                </c:pt>
                <c:pt idx="901">
                  <c:v>2888.27307889242</c:v>
                </c:pt>
                <c:pt idx="902">
                  <c:v>3728.1655545273302</c:v>
                </c:pt>
                <c:pt idx="903">
                  <c:v>6161.9425089740698</c:v>
                </c:pt>
                <c:pt idx="904">
                  <c:v>6490.7407632616296</c:v>
                </c:pt>
                <c:pt idx="905">
                  <c:v>4766.9246969677297</c:v>
                </c:pt>
                <c:pt idx="906">
                  <c:v>3441.62121034649</c:v>
                </c:pt>
                <c:pt idx="907">
                  <c:v>3061.1756233791598</c:v>
                </c:pt>
                <c:pt idx="908">
                  <c:v>1535.4525378651799</c:v>
                </c:pt>
                <c:pt idx="909">
                  <c:v>1184.2583713973299</c:v>
                </c:pt>
                <c:pt idx="910">
                  <c:v>920.032167582331</c:v>
                </c:pt>
                <c:pt idx="911">
                  <c:v>716.62477661850403</c:v>
                </c:pt>
                <c:pt idx="912">
                  <c:v>551.49324592663095</c:v>
                </c:pt>
                <c:pt idx="913">
                  <c:v>405.82683300840102</c:v>
                </c:pt>
                <c:pt idx="914">
                  <c:v>278.125890186736</c:v>
                </c:pt>
                <c:pt idx="915">
                  <c:v>165.07319726695499</c:v>
                </c:pt>
                <c:pt idx="916">
                  <c:v>66.381565396804902</c:v>
                </c:pt>
                <c:pt idx="917">
                  <c:v>0</c:v>
                </c:pt>
                <c:pt idx="918">
                  <c:v>0</c:v>
                </c:pt>
                <c:pt idx="919">
                  <c:v>763.960279408259</c:v>
                </c:pt>
                <c:pt idx="920">
                  <c:v>886.59686479117704</c:v>
                </c:pt>
                <c:pt idx="921">
                  <c:v>1480.4614895674599</c:v>
                </c:pt>
                <c:pt idx="922">
                  <c:v>1836.9968634386701</c:v>
                </c:pt>
                <c:pt idx="923">
                  <c:v>2306.8804862478401</c:v>
                </c:pt>
                <c:pt idx="924">
                  <c:v>2749.1235630460701</c:v>
                </c:pt>
                <c:pt idx="925">
                  <c:v>3109.6094888501302</c:v>
                </c:pt>
                <c:pt idx="926">
                  <c:v>3924.20312227984</c:v>
                </c:pt>
                <c:pt idx="927">
                  <c:v>6059.0819979108701</c:v>
                </c:pt>
                <c:pt idx="928">
                  <c:v>6280.31758859203</c:v>
                </c:pt>
                <c:pt idx="929">
                  <c:v>4797.6901447874698</c:v>
                </c:pt>
                <c:pt idx="930">
                  <c:v>3513.0220227803602</c:v>
                </c:pt>
                <c:pt idx="931">
                  <c:v>2933.7324366707098</c:v>
                </c:pt>
                <c:pt idx="932">
                  <c:v>1579.48747992783</c:v>
                </c:pt>
                <c:pt idx="933">
                  <c:v>1187.9570958709301</c:v>
                </c:pt>
                <c:pt idx="934">
                  <c:v>886.97926398987295</c:v>
                </c:pt>
                <c:pt idx="935">
                  <c:v>623.81608267257002</c:v>
                </c:pt>
                <c:pt idx="936">
                  <c:v>441.48532317987099</c:v>
                </c:pt>
                <c:pt idx="937">
                  <c:v>321.48666679673897</c:v>
                </c:pt>
                <c:pt idx="938">
                  <c:v>239.37540814362899</c:v>
                </c:pt>
                <c:pt idx="939">
                  <c:v>176.59150030373601</c:v>
                </c:pt>
                <c:pt idx="940">
                  <c:v>123.10544797941201</c:v>
                </c:pt>
                <c:pt idx="941">
                  <c:v>79.992212527479793</c:v>
                </c:pt>
                <c:pt idx="942">
                  <c:v>20.131446275804699</c:v>
                </c:pt>
                <c:pt idx="943">
                  <c:v>0</c:v>
                </c:pt>
                <c:pt idx="944">
                  <c:v>34.411855514918102</c:v>
                </c:pt>
                <c:pt idx="945">
                  <c:v>565.22588575430996</c:v>
                </c:pt>
                <c:pt idx="946">
                  <c:v>829.52882280856204</c:v>
                </c:pt>
                <c:pt idx="947">
                  <c:v>1326.8459452076099</c:v>
                </c:pt>
                <c:pt idx="948">
                  <c:v>2062.1448261683299</c:v>
                </c:pt>
                <c:pt idx="949">
                  <c:v>2099.7814271512202</c:v>
                </c:pt>
                <c:pt idx="950">
                  <c:v>2995.7129135507498</c:v>
                </c:pt>
                <c:pt idx="951">
                  <c:v>4661.8310197374503</c:v>
                </c:pt>
                <c:pt idx="952">
                  <c:v>6059.3107044280396</c:v>
                </c:pt>
                <c:pt idx="953">
                  <c:v>4301.5492585196298</c:v>
                </c:pt>
                <c:pt idx="954">
                  <c:v>3444.5076836775802</c:v>
                </c:pt>
                <c:pt idx="955">
                  <c:v>2209.63954592252</c:v>
                </c:pt>
                <c:pt idx="956">
                  <c:v>1692.3521879954401</c:v>
                </c:pt>
                <c:pt idx="957">
                  <c:v>1327.3980520093601</c:v>
                </c:pt>
                <c:pt idx="958">
                  <c:v>1044.2226503699001</c:v>
                </c:pt>
                <c:pt idx="959">
                  <c:v>815.48000657427497</c:v>
                </c:pt>
                <c:pt idx="960">
                  <c:v>284.22397692018501</c:v>
                </c:pt>
                <c:pt idx="961">
                  <c:v>219.83385428406001</c:v>
                </c:pt>
                <c:pt idx="962">
                  <c:v>108.48438905246</c:v>
                </c:pt>
                <c:pt idx="963">
                  <c:v>11.452982201046</c:v>
                </c:pt>
                <c:pt idx="964">
                  <c:v>0</c:v>
                </c:pt>
                <c:pt idx="965">
                  <c:v>0</c:v>
                </c:pt>
                <c:pt idx="966">
                  <c:v>0</c:v>
                </c:pt>
                <c:pt idx="967">
                  <c:v>0</c:v>
                </c:pt>
                <c:pt idx="968">
                  <c:v>0</c:v>
                </c:pt>
                <c:pt idx="969">
                  <c:v>45.166846243938203</c:v>
                </c:pt>
                <c:pt idx="970">
                  <c:v>303.99843785345598</c:v>
                </c:pt>
                <c:pt idx="971">
                  <c:v>762.61143047857104</c:v>
                </c:pt>
                <c:pt idx="972">
                  <c:v>1191.38805274846</c:v>
                </c:pt>
                <c:pt idx="973">
                  <c:v>1509.8282346456499</c:v>
                </c:pt>
                <c:pt idx="974">
                  <c:v>2257.4790428051401</c:v>
                </c:pt>
                <c:pt idx="975">
                  <c:v>3382.0749306851899</c:v>
                </c:pt>
                <c:pt idx="976">
                  <c:v>4706.7908630584498</c:v>
                </c:pt>
                <c:pt idx="977">
                  <c:v>3966.8376490251999</c:v>
                </c:pt>
                <c:pt idx="978">
                  <c:v>2557.0705388254</c:v>
                </c:pt>
                <c:pt idx="979">
                  <c:v>1952.36325201063</c:v>
                </c:pt>
                <c:pt idx="980">
                  <c:v>1486.65331548735</c:v>
                </c:pt>
                <c:pt idx="981">
                  <c:v>1112.1238244818601</c:v>
                </c:pt>
                <c:pt idx="982">
                  <c:v>811.82098763253703</c:v>
                </c:pt>
                <c:pt idx="983">
                  <c:v>531.50105855902905</c:v>
                </c:pt>
                <c:pt idx="984">
                  <c:v>311.92349003764298</c:v>
                </c:pt>
                <c:pt idx="985">
                  <c:v>143.57203580401699</c:v>
                </c:pt>
                <c:pt idx="986">
                  <c:v>17.112315141502801</c:v>
                </c:pt>
                <c:pt idx="987">
                  <c:v>0</c:v>
                </c:pt>
                <c:pt idx="988">
                  <c:v>0</c:v>
                </c:pt>
                <c:pt idx="989">
                  <c:v>0</c:v>
                </c:pt>
                <c:pt idx="990">
                  <c:v>0</c:v>
                </c:pt>
                <c:pt idx="991">
                  <c:v>682.12858510981596</c:v>
                </c:pt>
                <c:pt idx="992">
                  <c:v>869.51405754199595</c:v>
                </c:pt>
                <c:pt idx="993">
                  <c:v>1426.01148438987</c:v>
                </c:pt>
                <c:pt idx="994">
                  <c:v>1723.2061046885301</c:v>
                </c:pt>
                <c:pt idx="995">
                  <c:v>2092.0819182688401</c:v>
                </c:pt>
                <c:pt idx="996">
                  <c:v>2471.0800930310202</c:v>
                </c:pt>
                <c:pt idx="997">
                  <c:v>2809.92426277915</c:v>
                </c:pt>
                <c:pt idx="998">
                  <c:v>3428.48490054079</c:v>
                </c:pt>
                <c:pt idx="999">
                  <c:v>4385.7824999028498</c:v>
                </c:pt>
                <c:pt idx="1000">
                  <c:v>6040.7711239527098</c:v>
                </c:pt>
                <c:pt idx="1001">
                  <c:v>4765.7552402068004</c:v>
                </c:pt>
                <c:pt idx="1002">
                  <c:v>3325.3393924709999</c:v>
                </c:pt>
                <c:pt idx="1003">
                  <c:v>2947.6586774750799</c:v>
                </c:pt>
                <c:pt idx="1004">
                  <c:v>1381.6595267625701</c:v>
                </c:pt>
                <c:pt idx="1005">
                  <c:v>1040.3153315448999</c:v>
                </c:pt>
                <c:pt idx="1006">
                  <c:v>793.33646265139998</c:v>
                </c:pt>
                <c:pt idx="1007">
                  <c:v>592.90892269859398</c:v>
                </c:pt>
                <c:pt idx="1008">
                  <c:v>421.88269148306102</c:v>
                </c:pt>
                <c:pt idx="1009">
                  <c:v>271.888587811646</c:v>
                </c:pt>
                <c:pt idx="1010">
                  <c:v>138.67627230792201</c:v>
                </c:pt>
                <c:pt idx="1011">
                  <c:v>24.866643505583099</c:v>
                </c:pt>
                <c:pt idx="1012">
                  <c:v>0</c:v>
                </c:pt>
                <c:pt idx="1013">
                  <c:v>0</c:v>
                </c:pt>
                <c:pt idx="1014">
                  <c:v>0</c:v>
                </c:pt>
                <c:pt idx="1015">
                  <c:v>385.72528646409199</c:v>
                </c:pt>
                <c:pt idx="1016">
                  <c:v>560.71097479661898</c:v>
                </c:pt>
                <c:pt idx="1017">
                  <c:v>1185.0490134660599</c:v>
                </c:pt>
                <c:pt idx="1018">
                  <c:v>1437.6062663657999</c:v>
                </c:pt>
                <c:pt idx="1019">
                  <c:v>1894.57141135143</c:v>
                </c:pt>
                <c:pt idx="1020">
                  <c:v>2235.5083839863601</c:v>
                </c:pt>
                <c:pt idx="1021">
                  <c:v>2563.0581774848001</c:v>
                </c:pt>
                <c:pt idx="1022">
                  <c:v>3324.3689681553601</c:v>
                </c:pt>
                <c:pt idx="1023">
                  <c:v>5062.7871537289802</c:v>
                </c:pt>
                <c:pt idx="1024">
                  <c:v>6487.6863700449103</c:v>
                </c:pt>
                <c:pt idx="1025">
                  <c:v>4764.3588492838398</c:v>
                </c:pt>
                <c:pt idx="1026">
                  <c:v>3244.8700209615199</c:v>
                </c:pt>
                <c:pt idx="1027">
                  <c:v>2745.85704384153</c:v>
                </c:pt>
                <c:pt idx="1028">
                  <c:v>1236.7962022433501</c:v>
                </c:pt>
                <c:pt idx="1029">
                  <c:v>856.34259363699903</c:v>
                </c:pt>
                <c:pt idx="1030">
                  <c:v>563.83072334598</c:v>
                </c:pt>
                <c:pt idx="1031">
                  <c:v>325.4809306176</c:v>
                </c:pt>
                <c:pt idx="1032">
                  <c:v>134.142507475998</c:v>
                </c:pt>
                <c:pt idx="1033">
                  <c:v>3.49572713628835</c:v>
                </c:pt>
                <c:pt idx="1034">
                  <c:v>0</c:v>
                </c:pt>
                <c:pt idx="1035">
                  <c:v>0</c:v>
                </c:pt>
                <c:pt idx="1036">
                  <c:v>0</c:v>
                </c:pt>
                <c:pt idx="1037">
                  <c:v>0</c:v>
                </c:pt>
                <c:pt idx="1038">
                  <c:v>0</c:v>
                </c:pt>
                <c:pt idx="1039">
                  <c:v>0</c:v>
                </c:pt>
                <c:pt idx="1040">
                  <c:v>184.734667962934</c:v>
                </c:pt>
                <c:pt idx="1041">
                  <c:v>979.63785474751296</c:v>
                </c:pt>
                <c:pt idx="1042">
                  <c:v>1301.1378112180801</c:v>
                </c:pt>
                <c:pt idx="1043">
                  <c:v>1693.2667555785499</c:v>
                </c:pt>
                <c:pt idx="1044">
                  <c:v>2115.7935621367201</c:v>
                </c:pt>
                <c:pt idx="1045">
                  <c:v>2435.3756570067599</c:v>
                </c:pt>
                <c:pt idx="1046">
                  <c:v>3004.1195989187099</c:v>
                </c:pt>
                <c:pt idx="1047">
                  <c:v>3974.9157775894801</c:v>
                </c:pt>
                <c:pt idx="1048">
                  <c:v>5149.0328330110797</c:v>
                </c:pt>
                <c:pt idx="1049">
                  <c:v>4425.39448798177</c:v>
                </c:pt>
                <c:pt idx="1050">
                  <c:v>3478.7798143713999</c:v>
                </c:pt>
                <c:pt idx="1051">
                  <c:v>2275.7625306925702</c:v>
                </c:pt>
                <c:pt idx="1052">
                  <c:v>1031.1930640933299</c:v>
                </c:pt>
                <c:pt idx="1053">
                  <c:v>695.41662399924905</c:v>
                </c:pt>
                <c:pt idx="1054">
                  <c:v>431.60846547948802</c:v>
                </c:pt>
                <c:pt idx="1055">
                  <c:v>221.51526592171101</c:v>
                </c:pt>
                <c:pt idx="1056">
                  <c:v>44.299807982849003</c:v>
                </c:pt>
                <c:pt idx="1057">
                  <c:v>0</c:v>
                </c:pt>
                <c:pt idx="1058">
                  <c:v>0</c:v>
                </c:pt>
                <c:pt idx="1059">
                  <c:v>0</c:v>
                </c:pt>
                <c:pt idx="1060">
                  <c:v>0</c:v>
                </c:pt>
                <c:pt idx="1061">
                  <c:v>0</c:v>
                </c:pt>
                <c:pt idx="1062">
                  <c:v>0</c:v>
                </c:pt>
                <c:pt idx="1063">
                  <c:v>12.550768328549101</c:v>
                </c:pt>
                <c:pt idx="1064">
                  <c:v>272.75420783792799</c:v>
                </c:pt>
                <c:pt idx="1065">
                  <c:v>1036.24617311313</c:v>
                </c:pt>
                <c:pt idx="1066">
                  <c:v>1310.08526689414</c:v>
                </c:pt>
                <c:pt idx="1067">
                  <c:v>1659.0493550204801</c:v>
                </c:pt>
                <c:pt idx="1068">
                  <c:v>2062.3289637842599</c:v>
                </c:pt>
                <c:pt idx="1069">
                  <c:v>2411.0919762798098</c:v>
                </c:pt>
                <c:pt idx="1070">
                  <c:v>3156.8390445595401</c:v>
                </c:pt>
                <c:pt idx="1071">
                  <c:v>4225.6185809852896</c:v>
                </c:pt>
                <c:pt idx="1072">
                  <c:v>5453.2685474221798</c:v>
                </c:pt>
                <c:pt idx="1073">
                  <c:v>4485.0665790070798</c:v>
                </c:pt>
                <c:pt idx="1074">
                  <c:v>3624.8063905170902</c:v>
                </c:pt>
                <c:pt idx="1075">
                  <c:v>2515.0923742354298</c:v>
                </c:pt>
                <c:pt idx="1076">
                  <c:v>1159.4730218565101</c:v>
                </c:pt>
                <c:pt idx="1077">
                  <c:v>837.13280838487799</c:v>
                </c:pt>
                <c:pt idx="1078">
                  <c:v>597.10593393296006</c:v>
                </c:pt>
                <c:pt idx="1079">
                  <c:v>411.75210300469303</c:v>
                </c:pt>
                <c:pt idx="1080">
                  <c:v>265.385855252505</c:v>
                </c:pt>
                <c:pt idx="1081">
                  <c:v>143.50072882145199</c:v>
                </c:pt>
                <c:pt idx="1082">
                  <c:v>41.388223144280701</c:v>
                </c:pt>
                <c:pt idx="1083">
                  <c:v>0</c:v>
                </c:pt>
                <c:pt idx="1084">
                  <c:v>0</c:v>
                </c:pt>
                <c:pt idx="1085">
                  <c:v>0</c:v>
                </c:pt>
                <c:pt idx="1086">
                  <c:v>0</c:v>
                </c:pt>
                <c:pt idx="1087">
                  <c:v>358.94596705238803</c:v>
                </c:pt>
                <c:pt idx="1088">
                  <c:v>601.19675928183597</c:v>
                </c:pt>
                <c:pt idx="1089">
                  <c:v>1223.17204364944</c:v>
                </c:pt>
                <c:pt idx="1090">
                  <c:v>1498.2908897622699</c:v>
                </c:pt>
                <c:pt idx="1091">
                  <c:v>1989.5954782609299</c:v>
                </c:pt>
                <c:pt idx="1092">
                  <c:v>2305.1151732923099</c:v>
                </c:pt>
                <c:pt idx="1093">
                  <c:v>2605.4970969749002</c:v>
                </c:pt>
                <c:pt idx="1094">
                  <c:v>3312.3014624060002</c:v>
                </c:pt>
                <c:pt idx="1095">
                  <c:v>4280.8071479134596</c:v>
                </c:pt>
                <c:pt idx="1096">
                  <c:v>5779.1551310188497</c:v>
                </c:pt>
                <c:pt idx="1097">
                  <c:v>4394.9968053963603</c:v>
                </c:pt>
                <c:pt idx="1098">
                  <c:v>3091.2277533583301</c:v>
                </c:pt>
                <c:pt idx="1099">
                  <c:v>2900.1147588744202</c:v>
                </c:pt>
                <c:pt idx="1100">
                  <c:v>1242.3155616548499</c:v>
                </c:pt>
                <c:pt idx="1101">
                  <c:v>923.535240283809</c:v>
                </c:pt>
                <c:pt idx="1102">
                  <c:v>679.91055421385704</c:v>
                </c:pt>
                <c:pt idx="1103">
                  <c:v>478.13410446610601</c:v>
                </c:pt>
                <c:pt idx="1104">
                  <c:v>288.29618934910098</c:v>
                </c:pt>
                <c:pt idx="1105">
                  <c:v>104.57245718718001</c:v>
                </c:pt>
                <c:pt idx="1106">
                  <c:v>0</c:v>
                </c:pt>
                <c:pt idx="1107">
                  <c:v>0</c:v>
                </c:pt>
                <c:pt idx="1108">
                  <c:v>0</c:v>
                </c:pt>
                <c:pt idx="1109">
                  <c:v>0</c:v>
                </c:pt>
                <c:pt idx="1110">
                  <c:v>0</c:v>
                </c:pt>
                <c:pt idx="1111">
                  <c:v>0</c:v>
                </c:pt>
                <c:pt idx="1112">
                  <c:v>0</c:v>
                </c:pt>
                <c:pt idx="1113">
                  <c:v>0</c:v>
                </c:pt>
                <c:pt idx="1114">
                  <c:v>259.94249302949999</c:v>
                </c:pt>
                <c:pt idx="1115">
                  <c:v>581.29571649844502</c:v>
                </c:pt>
                <c:pt idx="1116">
                  <c:v>899.06536328716595</c:v>
                </c:pt>
                <c:pt idx="1117">
                  <c:v>1167.48661039376</c:v>
                </c:pt>
                <c:pt idx="1118">
                  <c:v>2031.61915158129</c:v>
                </c:pt>
                <c:pt idx="1119">
                  <c:v>2919.7517390396602</c:v>
                </c:pt>
                <c:pt idx="1120">
                  <c:v>2850.1982200976599</c:v>
                </c:pt>
                <c:pt idx="1121">
                  <c:v>1922.4864761198501</c:v>
                </c:pt>
                <c:pt idx="1122">
                  <c:v>1020.19734944345</c:v>
                </c:pt>
                <c:pt idx="1123">
                  <c:v>726.93923349714601</c:v>
                </c:pt>
                <c:pt idx="1124">
                  <c:v>508.59847127442401</c:v>
                </c:pt>
                <c:pt idx="1125">
                  <c:v>329.679044259698</c:v>
                </c:pt>
                <c:pt idx="1126">
                  <c:v>180.19904994715299</c:v>
                </c:pt>
                <c:pt idx="1127">
                  <c:v>51.627658707833</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151.64901841395499</c:v>
                </c:pt>
                <c:pt idx="1141">
                  <c:v>406.77991158464499</c:v>
                </c:pt>
                <c:pt idx="1142">
                  <c:v>1049.7314236406601</c:v>
                </c:pt>
                <c:pt idx="1143">
                  <c:v>2084.0894132969102</c:v>
                </c:pt>
                <c:pt idx="1144">
                  <c:v>2867.81360451411</c:v>
                </c:pt>
                <c:pt idx="1145">
                  <c:v>2318.9017035953002</c:v>
                </c:pt>
                <c:pt idx="1146">
                  <c:v>1381.47725668369</c:v>
                </c:pt>
                <c:pt idx="1147">
                  <c:v>902.11669561446195</c:v>
                </c:pt>
                <c:pt idx="1148">
                  <c:v>537.45511820122999</c:v>
                </c:pt>
                <c:pt idx="1149">
                  <c:v>254.58952438334501</c:v>
                </c:pt>
                <c:pt idx="1150">
                  <c:v>39.801632733867301</c:v>
                </c:pt>
                <c:pt idx="1151">
                  <c:v>0</c:v>
                </c:pt>
                <c:pt idx="1152">
                  <c:v>0</c:v>
                </c:pt>
                <c:pt idx="1153">
                  <c:v>0</c:v>
                </c:pt>
                <c:pt idx="1154">
                  <c:v>0</c:v>
                </c:pt>
                <c:pt idx="1155">
                  <c:v>0</c:v>
                </c:pt>
                <c:pt idx="1156">
                  <c:v>0</c:v>
                </c:pt>
                <c:pt idx="1157">
                  <c:v>0</c:v>
                </c:pt>
                <c:pt idx="1158">
                  <c:v>0</c:v>
                </c:pt>
                <c:pt idx="1159">
                  <c:v>0</c:v>
                </c:pt>
                <c:pt idx="1160">
                  <c:v>0</c:v>
                </c:pt>
                <c:pt idx="1161">
                  <c:v>194.95789252595401</c:v>
                </c:pt>
                <c:pt idx="1162">
                  <c:v>774.86477217583501</c:v>
                </c:pt>
                <c:pt idx="1163">
                  <c:v>1174.73655979109</c:v>
                </c:pt>
                <c:pt idx="1164">
                  <c:v>1448.6996968798401</c:v>
                </c:pt>
                <c:pt idx="1165">
                  <c:v>1704.29801743234</c:v>
                </c:pt>
                <c:pt idx="1166">
                  <c:v>2353.8852310247198</c:v>
                </c:pt>
                <c:pt idx="1167">
                  <c:v>3403.8751663375301</c:v>
                </c:pt>
                <c:pt idx="1168">
                  <c:v>4280.2179206808696</c:v>
                </c:pt>
                <c:pt idx="1169">
                  <c:v>3891.3864871456399</c:v>
                </c:pt>
                <c:pt idx="1170">
                  <c:v>2583.8713479227699</c:v>
                </c:pt>
                <c:pt idx="1171">
                  <c:v>1786.62109387338</c:v>
                </c:pt>
                <c:pt idx="1172">
                  <c:v>785.58960613623594</c:v>
                </c:pt>
                <c:pt idx="1173">
                  <c:v>461.79606977702002</c:v>
                </c:pt>
                <c:pt idx="1174">
                  <c:v>221.647300781409</c:v>
                </c:pt>
                <c:pt idx="1175">
                  <c:v>39.368187396682998</c:v>
                </c:pt>
                <c:pt idx="1176">
                  <c:v>0</c:v>
                </c:pt>
                <c:pt idx="1177">
                  <c:v>0</c:v>
                </c:pt>
                <c:pt idx="1178">
                  <c:v>0</c:v>
                </c:pt>
                <c:pt idx="1179">
                  <c:v>0</c:v>
                </c:pt>
                <c:pt idx="1180">
                  <c:v>0</c:v>
                </c:pt>
                <c:pt idx="1181">
                  <c:v>0</c:v>
                </c:pt>
                <c:pt idx="1182">
                  <c:v>0</c:v>
                </c:pt>
                <c:pt idx="1183">
                  <c:v>0</c:v>
                </c:pt>
                <c:pt idx="1184">
                  <c:v>184.41628283852799</c:v>
                </c:pt>
                <c:pt idx="1185">
                  <c:v>936.69376551313599</c:v>
                </c:pt>
                <c:pt idx="1186">
                  <c:v>1210.96494996358</c:v>
                </c:pt>
                <c:pt idx="1187">
                  <c:v>1496.0582859976</c:v>
                </c:pt>
                <c:pt idx="1188">
                  <c:v>1818.1868414304199</c:v>
                </c:pt>
                <c:pt idx="1189">
                  <c:v>2097.4395946160898</c:v>
                </c:pt>
                <c:pt idx="1190">
                  <c:v>2430.4646083309799</c:v>
                </c:pt>
                <c:pt idx="1191">
                  <c:v>2721.1544179049401</c:v>
                </c:pt>
                <c:pt idx="1192">
                  <c:v>2793.7769603172401</c:v>
                </c:pt>
                <c:pt idx="1193">
                  <c:v>2503.80253057762</c:v>
                </c:pt>
                <c:pt idx="1194">
                  <c:v>1810.63673224117</c:v>
                </c:pt>
                <c:pt idx="1195">
                  <c:v>1265.69325207928</c:v>
                </c:pt>
                <c:pt idx="1196">
                  <c:v>408.338872852132</c:v>
                </c:pt>
                <c:pt idx="1197">
                  <c:v>183.82015455414799</c:v>
                </c:pt>
                <c:pt idx="1198">
                  <c:v>21.634665454304699</c:v>
                </c:pt>
                <c:pt idx="1199">
                  <c:v>0</c:v>
                </c:pt>
                <c:pt idx="1200">
                  <c:v>0</c:v>
                </c:pt>
                <c:pt idx="1201">
                  <c:v>0</c:v>
                </c:pt>
                <c:pt idx="1202">
                  <c:v>0</c:v>
                </c:pt>
                <c:pt idx="1203">
                  <c:v>0</c:v>
                </c:pt>
                <c:pt idx="1204">
                  <c:v>0</c:v>
                </c:pt>
                <c:pt idx="1205">
                  <c:v>0</c:v>
                </c:pt>
                <c:pt idx="1206">
                  <c:v>0</c:v>
                </c:pt>
                <c:pt idx="1207">
                  <c:v>79.657239029034301</c:v>
                </c:pt>
                <c:pt idx="1208">
                  <c:v>230.46462318469</c:v>
                </c:pt>
                <c:pt idx="1209">
                  <c:v>914.41722536696705</c:v>
                </c:pt>
                <c:pt idx="1210">
                  <c:v>1207.2970042675699</c:v>
                </c:pt>
                <c:pt idx="1211">
                  <c:v>1529.32658199195</c:v>
                </c:pt>
                <c:pt idx="1212">
                  <c:v>1930.18070482087</c:v>
                </c:pt>
                <c:pt idx="1213">
                  <c:v>2306.8790410305401</c:v>
                </c:pt>
                <c:pt idx="1214">
                  <c:v>3159.2508546253198</c:v>
                </c:pt>
                <c:pt idx="1215">
                  <c:v>4369.8279500018598</c:v>
                </c:pt>
                <c:pt idx="1216">
                  <c:v>5419.9214557891701</c:v>
                </c:pt>
                <c:pt idx="1217">
                  <c:v>4797.5364877900101</c:v>
                </c:pt>
                <c:pt idx="1218">
                  <c:v>3359.5323281527199</c:v>
                </c:pt>
                <c:pt idx="1219">
                  <c:v>2958.4344387697402</c:v>
                </c:pt>
                <c:pt idx="1220">
                  <c:v>1393.75422133028</c:v>
                </c:pt>
                <c:pt idx="1221">
                  <c:v>1117.14929943998</c:v>
                </c:pt>
                <c:pt idx="1222">
                  <c:v>993.38956034249702</c:v>
                </c:pt>
                <c:pt idx="1223">
                  <c:v>976.30606900463204</c:v>
                </c:pt>
                <c:pt idx="1224">
                  <c:v>792.12028250279104</c:v>
                </c:pt>
                <c:pt idx="1225">
                  <c:v>549.73002911297897</c:v>
                </c:pt>
                <c:pt idx="1226">
                  <c:v>282.15245781279202</c:v>
                </c:pt>
                <c:pt idx="1227">
                  <c:v>85.639963948918293</c:v>
                </c:pt>
                <c:pt idx="1228">
                  <c:v>0</c:v>
                </c:pt>
                <c:pt idx="1229">
                  <c:v>0</c:v>
                </c:pt>
                <c:pt idx="1230">
                  <c:v>0</c:v>
                </c:pt>
                <c:pt idx="1231">
                  <c:v>623.47226194334701</c:v>
                </c:pt>
                <c:pt idx="1232">
                  <c:v>868.00815955592498</c:v>
                </c:pt>
                <c:pt idx="1233">
                  <c:v>1486.83083560455</c:v>
                </c:pt>
                <c:pt idx="1234">
                  <c:v>1860.2980445692799</c:v>
                </c:pt>
                <c:pt idx="1235">
                  <c:v>2322.3839964188101</c:v>
                </c:pt>
                <c:pt idx="1236">
                  <c:v>2775.29824175454</c:v>
                </c:pt>
                <c:pt idx="1237">
                  <c:v>3122.1789509056698</c:v>
                </c:pt>
                <c:pt idx="1238">
                  <c:v>3962.87630192283</c:v>
                </c:pt>
                <c:pt idx="1239">
                  <c:v>6033.2783789953701</c:v>
                </c:pt>
                <c:pt idx="1240">
                  <c:v>7015.4052122998201</c:v>
                </c:pt>
                <c:pt idx="1241">
                  <c:v>5697.0958640271801</c:v>
                </c:pt>
                <c:pt idx="1242">
                  <c:v>4042.4969350179299</c:v>
                </c:pt>
                <c:pt idx="1243">
                  <c:v>3130.92857757399</c:v>
                </c:pt>
                <c:pt idx="1244">
                  <c:v>1881.2113928357801</c:v>
                </c:pt>
                <c:pt idx="1245">
                  <c:v>1500.7374741347401</c:v>
                </c:pt>
                <c:pt idx="1246">
                  <c:v>1246.1218685107399</c:v>
                </c:pt>
                <c:pt idx="1247">
                  <c:v>1066.0631213854299</c:v>
                </c:pt>
                <c:pt idx="1248">
                  <c:v>862.892164700698</c:v>
                </c:pt>
                <c:pt idx="1249">
                  <c:v>667.51546507511796</c:v>
                </c:pt>
                <c:pt idx="1250">
                  <c:v>479.34836553743003</c:v>
                </c:pt>
                <c:pt idx="1251">
                  <c:v>315.19253576193103</c:v>
                </c:pt>
                <c:pt idx="1252">
                  <c:v>175.72528934180599</c:v>
                </c:pt>
                <c:pt idx="1253">
                  <c:v>44.7039486036848</c:v>
                </c:pt>
                <c:pt idx="1254">
                  <c:v>13.3586581337462</c:v>
                </c:pt>
                <c:pt idx="1255">
                  <c:v>943.91538180924601</c:v>
                </c:pt>
                <c:pt idx="1256">
                  <c:v>1170.0297233441199</c:v>
                </c:pt>
                <c:pt idx="1257">
                  <c:v>1877.5590148312699</c:v>
                </c:pt>
                <c:pt idx="1258">
                  <c:v>2339.01958592339</c:v>
                </c:pt>
                <c:pt idx="1259">
                  <c:v>2831.1519960769901</c:v>
                </c:pt>
                <c:pt idx="1260">
                  <c:v>3296.6717761886298</c:v>
                </c:pt>
                <c:pt idx="1261">
                  <c:v>3671.55826323663</c:v>
                </c:pt>
                <c:pt idx="1262">
                  <c:v>4377.41224472259</c:v>
                </c:pt>
                <c:pt idx="1263">
                  <c:v>6896.2569707562297</c:v>
                </c:pt>
                <c:pt idx="1264">
                  <c:v>7573.7203765182103</c:v>
                </c:pt>
                <c:pt idx="1265">
                  <c:v>5887.5598291713204</c:v>
                </c:pt>
                <c:pt idx="1266">
                  <c:v>4251.68183351485</c:v>
                </c:pt>
                <c:pt idx="1267">
                  <c:v>3233.8120250986099</c:v>
                </c:pt>
                <c:pt idx="1268">
                  <c:v>2081.2452159428299</c:v>
                </c:pt>
                <c:pt idx="1269">
                  <c:v>1593.87490967087</c:v>
                </c:pt>
                <c:pt idx="1270">
                  <c:v>1255.2460374739101</c:v>
                </c:pt>
                <c:pt idx="1271">
                  <c:v>987.29552600757199</c:v>
                </c:pt>
                <c:pt idx="1272">
                  <c:v>798.24333244363595</c:v>
                </c:pt>
                <c:pt idx="1273">
                  <c:v>662.751558199908</c:v>
                </c:pt>
                <c:pt idx="1274">
                  <c:v>556.98351056112597</c:v>
                </c:pt>
                <c:pt idx="1275">
                  <c:v>455.57244433340202</c:v>
                </c:pt>
                <c:pt idx="1276">
                  <c:v>350.280194862369</c:v>
                </c:pt>
                <c:pt idx="1277">
                  <c:v>251.37905774882799</c:v>
                </c:pt>
                <c:pt idx="1278">
                  <c:v>177.96676987816801</c:v>
                </c:pt>
                <c:pt idx="1279">
                  <c:v>161.70663428189101</c:v>
                </c:pt>
                <c:pt idx="1280">
                  <c:v>223.047539887022</c:v>
                </c:pt>
                <c:pt idx="1281">
                  <c:v>772.54329917702796</c:v>
                </c:pt>
                <c:pt idx="1282">
                  <c:v>1119.2497108965799</c:v>
                </c:pt>
                <c:pt idx="1283">
                  <c:v>1696.2473571734799</c:v>
                </c:pt>
                <c:pt idx="1284">
                  <c:v>2395.1224512038202</c:v>
                </c:pt>
                <c:pt idx="1285">
                  <c:v>2354.1178446327699</c:v>
                </c:pt>
                <c:pt idx="1286">
                  <c:v>3233.1469655926799</c:v>
                </c:pt>
                <c:pt idx="1287">
                  <c:v>4863.7716736592502</c:v>
                </c:pt>
                <c:pt idx="1288">
                  <c:v>6474.3069776959201</c:v>
                </c:pt>
                <c:pt idx="1289">
                  <c:v>4742.5136468237297</c:v>
                </c:pt>
                <c:pt idx="1290">
                  <c:v>3745.4117507204801</c:v>
                </c:pt>
                <c:pt idx="1291">
                  <c:v>2360.5780890685301</c:v>
                </c:pt>
                <c:pt idx="1292">
                  <c:v>1720.3798851839099</c:v>
                </c:pt>
                <c:pt idx="1293">
                  <c:v>1308.1638658612201</c:v>
                </c:pt>
                <c:pt idx="1294">
                  <c:v>996.12278656286605</c:v>
                </c:pt>
                <c:pt idx="1295">
                  <c:v>741.07351111637695</c:v>
                </c:pt>
                <c:pt idx="1296">
                  <c:v>551.13831330168398</c:v>
                </c:pt>
                <c:pt idx="1297">
                  <c:v>414.05983710664498</c:v>
                </c:pt>
                <c:pt idx="1298">
                  <c:v>309.54899711476401</c:v>
                </c:pt>
                <c:pt idx="1299">
                  <c:v>187.123940314176</c:v>
                </c:pt>
                <c:pt idx="1300">
                  <c:v>52.502901380987701</c:v>
                </c:pt>
                <c:pt idx="1301">
                  <c:v>0</c:v>
                </c:pt>
                <c:pt idx="1302">
                  <c:v>0</c:v>
                </c:pt>
                <c:pt idx="1303">
                  <c:v>0</c:v>
                </c:pt>
                <c:pt idx="1304">
                  <c:v>0</c:v>
                </c:pt>
                <c:pt idx="1305">
                  <c:v>102.15104199721399</c:v>
                </c:pt>
                <c:pt idx="1306">
                  <c:v>362.69245729563897</c:v>
                </c:pt>
                <c:pt idx="1307">
                  <c:v>763.15276533082397</c:v>
                </c:pt>
                <c:pt idx="1308">
                  <c:v>1180.0151169826099</c:v>
                </c:pt>
                <c:pt idx="1309">
                  <c:v>1532.3775178364399</c:v>
                </c:pt>
                <c:pt idx="1310">
                  <c:v>2443.2980831842001</c:v>
                </c:pt>
                <c:pt idx="1311">
                  <c:v>3590.16527583891</c:v>
                </c:pt>
                <c:pt idx="1312">
                  <c:v>4814.4096781657099</c:v>
                </c:pt>
                <c:pt idx="1313">
                  <c:v>3898.5208821583301</c:v>
                </c:pt>
                <c:pt idx="1314">
                  <c:v>2477.9816152532699</c:v>
                </c:pt>
                <c:pt idx="1315">
                  <c:v>1880.67083464538</c:v>
                </c:pt>
                <c:pt idx="1316">
                  <c:v>1459.8396805090299</c:v>
                </c:pt>
                <c:pt idx="1317">
                  <c:v>1145.4880909349999</c:v>
                </c:pt>
                <c:pt idx="1318">
                  <c:v>897.16267586196705</c:v>
                </c:pt>
                <c:pt idx="1319">
                  <c:v>701.85113891542903</c:v>
                </c:pt>
                <c:pt idx="1320">
                  <c:v>544.00894308418503</c:v>
                </c:pt>
                <c:pt idx="1321">
                  <c:v>406.547821555155</c:v>
                </c:pt>
                <c:pt idx="1322">
                  <c:v>285.93270951367998</c:v>
                </c:pt>
                <c:pt idx="1323">
                  <c:v>169.60698760069801</c:v>
                </c:pt>
                <c:pt idx="1324">
                  <c:v>55.170488796350597</c:v>
                </c:pt>
                <c:pt idx="1325">
                  <c:v>0</c:v>
                </c:pt>
                <c:pt idx="1326">
                  <c:v>0</c:v>
                </c:pt>
                <c:pt idx="1327">
                  <c:v>431.12163582683399</c:v>
                </c:pt>
                <c:pt idx="1328">
                  <c:v>418.31001723606403</c:v>
                </c:pt>
                <c:pt idx="1329">
                  <c:v>1004.1749297259601</c:v>
                </c:pt>
                <c:pt idx="1330">
                  <c:v>1284.53371488936</c:v>
                </c:pt>
                <c:pt idx="1331">
                  <c:v>1635.6180517451701</c:v>
                </c:pt>
                <c:pt idx="1332">
                  <c:v>2072.1196400295999</c:v>
                </c:pt>
                <c:pt idx="1333">
                  <c:v>2469.4977214442501</c:v>
                </c:pt>
                <c:pt idx="1334">
                  <c:v>3356.9657930174699</c:v>
                </c:pt>
                <c:pt idx="1335">
                  <c:v>4634.78076619283</c:v>
                </c:pt>
                <c:pt idx="1336">
                  <c:v>6270.3521414709703</c:v>
                </c:pt>
                <c:pt idx="1337">
                  <c:v>5192.3794055067901</c:v>
                </c:pt>
                <c:pt idx="1338">
                  <c:v>3652.6378681797901</c:v>
                </c:pt>
                <c:pt idx="1339">
                  <c:v>3219.2646626348101</c:v>
                </c:pt>
                <c:pt idx="1340">
                  <c:v>1645.6385523433701</c:v>
                </c:pt>
                <c:pt idx="1341">
                  <c:v>1256.8434981396799</c:v>
                </c:pt>
                <c:pt idx="1342">
                  <c:v>958.21798080407302</c:v>
                </c:pt>
                <c:pt idx="1343">
                  <c:v>719.30755346331898</c:v>
                </c:pt>
                <c:pt idx="1344">
                  <c:v>525.51098517148898</c:v>
                </c:pt>
                <c:pt idx="1345">
                  <c:v>370.42549068717301</c:v>
                </c:pt>
                <c:pt idx="1346">
                  <c:v>242.68441042321501</c:v>
                </c:pt>
                <c:pt idx="1347">
                  <c:v>135.04100261731</c:v>
                </c:pt>
                <c:pt idx="1348">
                  <c:v>32.822323546825103</c:v>
                </c:pt>
                <c:pt idx="1349">
                  <c:v>0</c:v>
                </c:pt>
                <c:pt idx="1350">
                  <c:v>0</c:v>
                </c:pt>
                <c:pt idx="1351">
                  <c:v>739.92647300035799</c:v>
                </c:pt>
                <c:pt idx="1352">
                  <c:v>881.78662753619301</c:v>
                </c:pt>
                <c:pt idx="1353">
                  <c:v>1463.1086649325</c:v>
                </c:pt>
                <c:pt idx="1354">
                  <c:v>1816.43418675562</c:v>
                </c:pt>
                <c:pt idx="1355">
                  <c:v>2270.1375489073598</c:v>
                </c:pt>
                <c:pt idx="1356">
                  <c:v>2690.46924576425</c:v>
                </c:pt>
                <c:pt idx="1357">
                  <c:v>2998.0404500341101</c:v>
                </c:pt>
                <c:pt idx="1358">
                  <c:v>3767.72157938494</c:v>
                </c:pt>
                <c:pt idx="1359">
                  <c:v>5838.3351799882403</c:v>
                </c:pt>
                <c:pt idx="1360">
                  <c:v>7117.6369633404101</c:v>
                </c:pt>
                <c:pt idx="1361">
                  <c:v>5369.8203194047201</c:v>
                </c:pt>
                <c:pt idx="1362">
                  <c:v>3771.6146057738702</c:v>
                </c:pt>
                <c:pt idx="1363">
                  <c:v>3183.85792017923</c:v>
                </c:pt>
                <c:pt idx="1364">
                  <c:v>1655.91150502454</c:v>
                </c:pt>
                <c:pt idx="1365">
                  <c:v>1231.62629084543</c:v>
                </c:pt>
                <c:pt idx="1366">
                  <c:v>897.81720064204296</c:v>
                </c:pt>
                <c:pt idx="1367">
                  <c:v>598.90002592415397</c:v>
                </c:pt>
                <c:pt idx="1368">
                  <c:v>352.89576860284399</c:v>
                </c:pt>
                <c:pt idx="1369">
                  <c:v>156.351271403515</c:v>
                </c:pt>
                <c:pt idx="1370">
                  <c:v>12.369111864554601</c:v>
                </c:pt>
                <c:pt idx="1371">
                  <c:v>0</c:v>
                </c:pt>
                <c:pt idx="1372">
                  <c:v>0</c:v>
                </c:pt>
                <c:pt idx="1373">
                  <c:v>0</c:v>
                </c:pt>
                <c:pt idx="1374">
                  <c:v>0</c:v>
                </c:pt>
                <c:pt idx="1375">
                  <c:v>348.45789386616599</c:v>
                </c:pt>
                <c:pt idx="1376">
                  <c:v>639.23707591687696</c:v>
                </c:pt>
                <c:pt idx="1377">
                  <c:v>1281.25500957901</c:v>
                </c:pt>
                <c:pt idx="1378">
                  <c:v>1583.44510032321</c:v>
                </c:pt>
                <c:pt idx="1379">
                  <c:v>2030.3742557129899</c:v>
                </c:pt>
                <c:pt idx="1380">
                  <c:v>2465.00943640062</c:v>
                </c:pt>
                <c:pt idx="1381">
                  <c:v>2791.8023309833902</c:v>
                </c:pt>
                <c:pt idx="1382">
                  <c:v>3571.6026151881201</c:v>
                </c:pt>
                <c:pt idx="1383">
                  <c:v>5098.0428400341498</c:v>
                </c:pt>
                <c:pt idx="1384">
                  <c:v>6907.1555820358299</c:v>
                </c:pt>
                <c:pt idx="1385">
                  <c:v>5216.2745422349799</c:v>
                </c:pt>
                <c:pt idx="1386">
                  <c:v>3635.5829414008899</c:v>
                </c:pt>
                <c:pt idx="1387">
                  <c:v>3070.9015432328101</c:v>
                </c:pt>
                <c:pt idx="1388">
                  <c:v>1513.20862069291</c:v>
                </c:pt>
                <c:pt idx="1389">
                  <c:v>1110.2944005669301</c:v>
                </c:pt>
                <c:pt idx="1390">
                  <c:v>801.64513411992198</c:v>
                </c:pt>
                <c:pt idx="1391">
                  <c:v>541.88301666431505</c:v>
                </c:pt>
                <c:pt idx="1392">
                  <c:v>338.21774178227599</c:v>
                </c:pt>
                <c:pt idx="1393">
                  <c:v>175.446745806183</c:v>
                </c:pt>
                <c:pt idx="1394">
                  <c:v>39.873382097540102</c:v>
                </c:pt>
                <c:pt idx="1395">
                  <c:v>0</c:v>
                </c:pt>
                <c:pt idx="1396">
                  <c:v>0</c:v>
                </c:pt>
                <c:pt idx="1397">
                  <c:v>0</c:v>
                </c:pt>
                <c:pt idx="1398">
                  <c:v>0</c:v>
                </c:pt>
                <c:pt idx="1399">
                  <c:v>441.664588871202</c:v>
                </c:pt>
                <c:pt idx="1400">
                  <c:v>660.57283849723001</c:v>
                </c:pt>
                <c:pt idx="1401">
                  <c:v>1276.29053567084</c:v>
                </c:pt>
                <c:pt idx="1402">
                  <c:v>1634.8657118639001</c:v>
                </c:pt>
                <c:pt idx="1403">
                  <c:v>2104.7117279556301</c:v>
                </c:pt>
                <c:pt idx="1404">
                  <c:v>2571.52139978177</c:v>
                </c:pt>
                <c:pt idx="1405">
                  <c:v>2928.1667905204399</c:v>
                </c:pt>
                <c:pt idx="1406">
                  <c:v>3762.4081883713702</c:v>
                </c:pt>
                <c:pt idx="1407">
                  <c:v>6292.3047532764003</c:v>
                </c:pt>
                <c:pt idx="1408">
                  <c:v>7137.4993219929902</c:v>
                </c:pt>
                <c:pt idx="1409">
                  <c:v>5406.9584070832498</c:v>
                </c:pt>
                <c:pt idx="1410">
                  <c:v>3780.46460144606</c:v>
                </c:pt>
                <c:pt idx="1411">
                  <c:v>3102.0408847265599</c:v>
                </c:pt>
                <c:pt idx="1412">
                  <c:v>1692.0786398461501</c:v>
                </c:pt>
                <c:pt idx="1413">
                  <c:v>1291.58624580745</c:v>
                </c:pt>
                <c:pt idx="1414">
                  <c:v>986.33309597911</c:v>
                </c:pt>
                <c:pt idx="1415">
                  <c:v>746.23688650277802</c:v>
                </c:pt>
                <c:pt idx="1416">
                  <c:v>533.78095304352701</c:v>
                </c:pt>
                <c:pt idx="1417">
                  <c:v>346.67252373335799</c:v>
                </c:pt>
                <c:pt idx="1418">
                  <c:v>183.12178672216999</c:v>
                </c:pt>
                <c:pt idx="1419">
                  <c:v>40.4048801997669</c:v>
                </c:pt>
                <c:pt idx="1420">
                  <c:v>0</c:v>
                </c:pt>
                <c:pt idx="1421">
                  <c:v>0</c:v>
                </c:pt>
                <c:pt idx="1422">
                  <c:v>0</c:v>
                </c:pt>
                <c:pt idx="1423">
                  <c:v>569.54655724929603</c:v>
                </c:pt>
                <c:pt idx="1424">
                  <c:v>828.986946014296</c:v>
                </c:pt>
                <c:pt idx="1425">
                  <c:v>1447.57135638461</c:v>
                </c:pt>
                <c:pt idx="1426">
                  <c:v>1863.5717071261699</c:v>
                </c:pt>
                <c:pt idx="1427">
                  <c:v>2398.2988862236102</c:v>
                </c:pt>
                <c:pt idx="1428">
                  <c:v>2880.4615549217501</c:v>
                </c:pt>
                <c:pt idx="1429">
                  <c:v>3224.2996976950099</c:v>
                </c:pt>
                <c:pt idx="1430">
                  <c:v>4027.1281186843398</c:v>
                </c:pt>
                <c:pt idx="1431">
                  <c:v>5968.3952181917402</c:v>
                </c:pt>
                <c:pt idx="1432">
                  <c:v>6984.9087247347998</c:v>
                </c:pt>
                <c:pt idx="1433">
                  <c:v>5541.8322480636298</c:v>
                </c:pt>
                <c:pt idx="1434">
                  <c:v>3991.7006517578602</c:v>
                </c:pt>
                <c:pt idx="1435">
                  <c:v>2996.7726389794502</c:v>
                </c:pt>
                <c:pt idx="1436">
                  <c:v>1815.3840329177599</c:v>
                </c:pt>
                <c:pt idx="1437">
                  <c:v>1382.2892437887799</c:v>
                </c:pt>
                <c:pt idx="1438">
                  <c:v>1063.7549459520101</c:v>
                </c:pt>
                <c:pt idx="1439">
                  <c:v>813.10925925879496</c:v>
                </c:pt>
                <c:pt idx="1440">
                  <c:v>605.26233374081403</c:v>
                </c:pt>
                <c:pt idx="1441">
                  <c:v>427.49394136720503</c:v>
                </c:pt>
                <c:pt idx="1442">
                  <c:v>276.876434548264</c:v>
                </c:pt>
                <c:pt idx="1443">
                  <c:v>146.964838106016</c:v>
                </c:pt>
                <c:pt idx="1444">
                  <c:v>24.1169709481529</c:v>
                </c:pt>
                <c:pt idx="1445">
                  <c:v>0</c:v>
                </c:pt>
                <c:pt idx="1446">
                  <c:v>0</c:v>
                </c:pt>
                <c:pt idx="1447">
                  <c:v>0</c:v>
                </c:pt>
                <c:pt idx="1448">
                  <c:v>128.478924851171</c:v>
                </c:pt>
                <c:pt idx="1449">
                  <c:v>775.61906532194701</c:v>
                </c:pt>
                <c:pt idx="1450">
                  <c:v>1187.9537164318299</c:v>
                </c:pt>
                <c:pt idx="1451">
                  <c:v>1759.53956113242</c:v>
                </c:pt>
                <c:pt idx="1452">
                  <c:v>2495.7789906132398</c:v>
                </c:pt>
                <c:pt idx="1453">
                  <c:v>2561.13755185317</c:v>
                </c:pt>
                <c:pt idx="1454">
                  <c:v>3443.21555942951</c:v>
                </c:pt>
                <c:pt idx="1455">
                  <c:v>4647.4690109349103</c:v>
                </c:pt>
                <c:pt idx="1456">
                  <c:v>5773.07778475549</c:v>
                </c:pt>
                <c:pt idx="1457">
                  <c:v>4871.4867289553904</c:v>
                </c:pt>
                <c:pt idx="1458">
                  <c:v>3820.7742786651202</c:v>
                </c:pt>
                <c:pt idx="1459">
                  <c:v>2465.9819949011298</c:v>
                </c:pt>
                <c:pt idx="1460">
                  <c:v>1889.6467534585699</c:v>
                </c:pt>
                <c:pt idx="1461">
                  <c:v>1470.9178245871799</c:v>
                </c:pt>
                <c:pt idx="1462">
                  <c:v>1144.5879961349101</c:v>
                </c:pt>
                <c:pt idx="1463">
                  <c:v>886.38784682233802</c:v>
                </c:pt>
                <c:pt idx="1464">
                  <c:v>322.77573793509703</c:v>
                </c:pt>
                <c:pt idx="1465">
                  <c:v>255.78008146808301</c:v>
                </c:pt>
                <c:pt idx="1466">
                  <c:v>142.771178388024</c:v>
                </c:pt>
                <c:pt idx="1467">
                  <c:v>28.083292091621299</c:v>
                </c:pt>
                <c:pt idx="1468">
                  <c:v>0</c:v>
                </c:pt>
                <c:pt idx="1469">
                  <c:v>0</c:v>
                </c:pt>
                <c:pt idx="1470">
                  <c:v>0</c:v>
                </c:pt>
                <c:pt idx="1471">
                  <c:v>0</c:v>
                </c:pt>
                <c:pt idx="1472">
                  <c:v>0</c:v>
                </c:pt>
                <c:pt idx="1473">
                  <c:v>129.756241911155</c:v>
                </c:pt>
                <c:pt idx="1474">
                  <c:v>471.240006167876</c:v>
                </c:pt>
                <c:pt idx="1475">
                  <c:v>973.29680571064898</c:v>
                </c:pt>
                <c:pt idx="1476">
                  <c:v>1472.9209265332599</c:v>
                </c:pt>
                <c:pt idx="1477">
                  <c:v>1866.7932691021299</c:v>
                </c:pt>
                <c:pt idx="1478">
                  <c:v>2753.3591296279601</c:v>
                </c:pt>
                <c:pt idx="1479">
                  <c:v>3944.3421844500899</c:v>
                </c:pt>
                <c:pt idx="1480">
                  <c:v>4750.1812159625797</c:v>
                </c:pt>
                <c:pt idx="1481">
                  <c:v>4147.9790173151296</c:v>
                </c:pt>
                <c:pt idx="1482">
                  <c:v>2903.4620510463001</c:v>
                </c:pt>
                <c:pt idx="1483">
                  <c:v>2231.49880311685</c:v>
                </c:pt>
                <c:pt idx="1484">
                  <c:v>1720.9007547155099</c:v>
                </c:pt>
                <c:pt idx="1485">
                  <c:v>1351.5851295846201</c:v>
                </c:pt>
                <c:pt idx="1486">
                  <c:v>1078.75054461283</c:v>
                </c:pt>
                <c:pt idx="1487">
                  <c:v>862.25898731518998</c:v>
                </c:pt>
                <c:pt idx="1488">
                  <c:v>685.868226847438</c:v>
                </c:pt>
                <c:pt idx="1489">
                  <c:v>530.08104958399497</c:v>
                </c:pt>
                <c:pt idx="1490">
                  <c:v>383.982674942448</c:v>
                </c:pt>
                <c:pt idx="1491">
                  <c:v>250.06341985509599</c:v>
                </c:pt>
                <c:pt idx="1492">
                  <c:v>127.118340195857</c:v>
                </c:pt>
                <c:pt idx="1493">
                  <c:v>18.903804743272602</c:v>
                </c:pt>
                <c:pt idx="1494">
                  <c:v>0</c:v>
                </c:pt>
                <c:pt idx="1495">
                  <c:v>888.56266083805599</c:v>
                </c:pt>
                <c:pt idx="1496">
                  <c:v>1100.77605433748</c:v>
                </c:pt>
                <c:pt idx="1497">
                  <c:v>1791.7826637056801</c:v>
                </c:pt>
                <c:pt idx="1498">
                  <c:v>2218.4665873241202</c:v>
                </c:pt>
                <c:pt idx="1499">
                  <c:v>2698.2801174660999</c:v>
                </c:pt>
                <c:pt idx="1500">
                  <c:v>3123.3205184552398</c:v>
                </c:pt>
                <c:pt idx="1501">
                  <c:v>3428.4086711590899</c:v>
                </c:pt>
                <c:pt idx="1502">
                  <c:v>4178.3591511525801</c:v>
                </c:pt>
                <c:pt idx="1503">
                  <c:v>5330.9144188978898</c:v>
                </c:pt>
                <c:pt idx="1504">
                  <c:v>6332.3562821457199</c:v>
                </c:pt>
                <c:pt idx="1505">
                  <c:v>5636.9483309103198</c:v>
                </c:pt>
                <c:pt idx="1506">
                  <c:v>4160.7185697008999</c:v>
                </c:pt>
                <c:pt idx="1507">
                  <c:v>3223.1950984117998</c:v>
                </c:pt>
                <c:pt idx="1508">
                  <c:v>2141.43937743478</c:v>
                </c:pt>
                <c:pt idx="1509">
                  <c:v>1692.2576151237099</c:v>
                </c:pt>
                <c:pt idx="1510">
                  <c:v>1347.3187982239699</c:v>
                </c:pt>
                <c:pt idx="1511">
                  <c:v>1058.27550563912</c:v>
                </c:pt>
                <c:pt idx="1512">
                  <c:v>826.473458123559</c:v>
                </c:pt>
                <c:pt idx="1513">
                  <c:v>619.16056619946096</c:v>
                </c:pt>
                <c:pt idx="1514">
                  <c:v>429.92089232850998</c:v>
                </c:pt>
                <c:pt idx="1515">
                  <c:v>264.54992512505299</c:v>
                </c:pt>
                <c:pt idx="1516">
                  <c:v>121.117091135598</c:v>
                </c:pt>
                <c:pt idx="1517">
                  <c:v>10.878223215983599</c:v>
                </c:pt>
                <c:pt idx="1518">
                  <c:v>0</c:v>
                </c:pt>
                <c:pt idx="1519">
                  <c:v>800.686385788145</c:v>
                </c:pt>
                <c:pt idx="1520">
                  <c:v>975.40158130462703</c:v>
                </c:pt>
                <c:pt idx="1521">
                  <c:v>1558.88054820975</c:v>
                </c:pt>
                <c:pt idx="1522">
                  <c:v>1923.11877262743</c:v>
                </c:pt>
                <c:pt idx="1523">
                  <c:v>2363.8367438291698</c:v>
                </c:pt>
                <c:pt idx="1524">
                  <c:v>2833.4233913314602</c:v>
                </c:pt>
                <c:pt idx="1525">
                  <c:v>3263.1678270611301</c:v>
                </c:pt>
                <c:pt idx="1526">
                  <c:v>4208.0584796900503</c:v>
                </c:pt>
                <c:pt idx="1527">
                  <c:v>5893.2356679941504</c:v>
                </c:pt>
                <c:pt idx="1528">
                  <c:v>7436.5642126922303</c:v>
                </c:pt>
                <c:pt idx="1529">
                  <c:v>5771.5006151326697</c:v>
                </c:pt>
                <c:pt idx="1530">
                  <c:v>4181.2593635494004</c:v>
                </c:pt>
                <c:pt idx="1531">
                  <c:v>3188.2034319869199</c:v>
                </c:pt>
                <c:pt idx="1532">
                  <c:v>2061.3336519278801</c:v>
                </c:pt>
                <c:pt idx="1533">
                  <c:v>1602.1012772797601</c:v>
                </c:pt>
                <c:pt idx="1534">
                  <c:v>1275.4573639499899</c:v>
                </c:pt>
                <c:pt idx="1535">
                  <c:v>1010.02959570396</c:v>
                </c:pt>
                <c:pt idx="1536">
                  <c:v>791.14263812111096</c:v>
                </c:pt>
                <c:pt idx="1537">
                  <c:v>597.55836275110698</c:v>
                </c:pt>
                <c:pt idx="1538">
                  <c:v>418.29802012989302</c:v>
                </c:pt>
                <c:pt idx="1539">
                  <c:v>254.22928487439901</c:v>
                </c:pt>
                <c:pt idx="1540">
                  <c:v>100.537365782249</c:v>
                </c:pt>
                <c:pt idx="1541">
                  <c:v>0</c:v>
                </c:pt>
                <c:pt idx="1542">
                  <c:v>0</c:v>
                </c:pt>
                <c:pt idx="1543">
                  <c:v>726.09884213426699</c:v>
                </c:pt>
                <c:pt idx="1544">
                  <c:v>891.77859690221896</c:v>
                </c:pt>
                <c:pt idx="1545">
                  <c:v>1502.4035699880901</c:v>
                </c:pt>
                <c:pt idx="1546">
                  <c:v>1936.0580015922801</c:v>
                </c:pt>
                <c:pt idx="1547">
                  <c:v>2511.50980186072</c:v>
                </c:pt>
                <c:pt idx="1548">
                  <c:v>3073.4685749861301</c:v>
                </c:pt>
                <c:pt idx="1549">
                  <c:v>3509.9851582259998</c:v>
                </c:pt>
                <c:pt idx="1550">
                  <c:v>4623.55582926447</c:v>
                </c:pt>
                <c:pt idx="1551">
                  <c:v>7305.8899011188296</c:v>
                </c:pt>
                <c:pt idx="1552">
                  <c:v>7692.8878821379303</c:v>
                </c:pt>
                <c:pt idx="1553">
                  <c:v>6026.2938939058504</c:v>
                </c:pt>
                <c:pt idx="1554">
                  <c:v>4379.6598357509502</c:v>
                </c:pt>
                <c:pt idx="1555">
                  <c:v>3359.7952125829302</c:v>
                </c:pt>
                <c:pt idx="1556">
                  <c:v>2217.6410374775401</c:v>
                </c:pt>
                <c:pt idx="1557">
                  <c:v>1737.4100773212299</c:v>
                </c:pt>
                <c:pt idx="1558">
                  <c:v>1371.0278208183499</c:v>
                </c:pt>
                <c:pt idx="1559">
                  <c:v>1065.9491390298001</c:v>
                </c:pt>
                <c:pt idx="1560">
                  <c:v>840.19748981482098</c:v>
                </c:pt>
                <c:pt idx="1561">
                  <c:v>659.82685804647303</c:v>
                </c:pt>
                <c:pt idx="1562">
                  <c:v>506.84894323955501</c:v>
                </c:pt>
                <c:pt idx="1563">
                  <c:v>345.562590376532</c:v>
                </c:pt>
                <c:pt idx="1564">
                  <c:v>181.39765631064</c:v>
                </c:pt>
                <c:pt idx="1565">
                  <c:v>31.4017101379061</c:v>
                </c:pt>
                <c:pt idx="1566">
                  <c:v>0</c:v>
                </c:pt>
                <c:pt idx="1567">
                  <c:v>794.74113599108296</c:v>
                </c:pt>
                <c:pt idx="1568">
                  <c:v>956.42989654785902</c:v>
                </c:pt>
                <c:pt idx="1569">
                  <c:v>1576.0625798409001</c:v>
                </c:pt>
                <c:pt idx="1570">
                  <c:v>2039.72822659298</c:v>
                </c:pt>
                <c:pt idx="1571">
                  <c:v>2673.9055873295902</c:v>
                </c:pt>
                <c:pt idx="1572">
                  <c:v>3251.0711329918099</c:v>
                </c:pt>
                <c:pt idx="1573">
                  <c:v>3671.6073246701199</c:v>
                </c:pt>
                <c:pt idx="1574">
                  <c:v>4518.8147429943401</c:v>
                </c:pt>
                <c:pt idx="1575">
                  <c:v>7279.5694009185599</c:v>
                </c:pt>
                <c:pt idx="1576">
                  <c:v>7730.17678410607</c:v>
                </c:pt>
                <c:pt idx="1577">
                  <c:v>6088.1842379524696</c:v>
                </c:pt>
                <c:pt idx="1578">
                  <c:v>4479.8326141325997</c:v>
                </c:pt>
                <c:pt idx="1579">
                  <c:v>3481.9311897646098</c:v>
                </c:pt>
                <c:pt idx="1580">
                  <c:v>2367.2704888426201</c:v>
                </c:pt>
                <c:pt idx="1581">
                  <c:v>1868.1198507480001</c:v>
                </c:pt>
                <c:pt idx="1582">
                  <c:v>1514.7020565073799</c:v>
                </c:pt>
                <c:pt idx="1583">
                  <c:v>1222.3433209719799</c:v>
                </c:pt>
                <c:pt idx="1584">
                  <c:v>985.32074887103204</c:v>
                </c:pt>
                <c:pt idx="1585">
                  <c:v>790.69847412725403</c:v>
                </c:pt>
                <c:pt idx="1586">
                  <c:v>622.31296355963798</c:v>
                </c:pt>
                <c:pt idx="1587">
                  <c:v>464.60813425142402</c:v>
                </c:pt>
                <c:pt idx="1588">
                  <c:v>317.399293506817</c:v>
                </c:pt>
                <c:pt idx="1589">
                  <c:v>181.10027864715801</c:v>
                </c:pt>
                <c:pt idx="1590">
                  <c:v>108.02173590747999</c:v>
                </c:pt>
                <c:pt idx="1591">
                  <c:v>978.27402989688699</c:v>
                </c:pt>
                <c:pt idx="1592">
                  <c:v>1119.25850508348</c:v>
                </c:pt>
                <c:pt idx="1593">
                  <c:v>1794.7822499449801</c:v>
                </c:pt>
                <c:pt idx="1594">
                  <c:v>2300.9336973453701</c:v>
                </c:pt>
                <c:pt idx="1595">
                  <c:v>2928.6549722982199</c:v>
                </c:pt>
                <c:pt idx="1596">
                  <c:v>3459.88289514385</c:v>
                </c:pt>
                <c:pt idx="1597">
                  <c:v>3848.5508524520001</c:v>
                </c:pt>
                <c:pt idx="1598">
                  <c:v>4656.8564518491603</c:v>
                </c:pt>
                <c:pt idx="1599">
                  <c:v>7073.9579313978202</c:v>
                </c:pt>
                <c:pt idx="1600">
                  <c:v>7603.32243736501</c:v>
                </c:pt>
                <c:pt idx="1601">
                  <c:v>6186.8375978179602</c:v>
                </c:pt>
                <c:pt idx="1602">
                  <c:v>4572.8468896479499</c:v>
                </c:pt>
                <c:pt idx="1603">
                  <c:v>3533.3848229815899</c:v>
                </c:pt>
                <c:pt idx="1604">
                  <c:v>2314.1088875743199</c:v>
                </c:pt>
                <c:pt idx="1605">
                  <c:v>1845.5005603139</c:v>
                </c:pt>
                <c:pt idx="1606">
                  <c:v>1492.1220797441699</c:v>
                </c:pt>
                <c:pt idx="1607">
                  <c:v>1218.47529343116</c:v>
                </c:pt>
                <c:pt idx="1608">
                  <c:v>996.83302476660401</c:v>
                </c:pt>
                <c:pt idx="1609">
                  <c:v>811.20660569893096</c:v>
                </c:pt>
                <c:pt idx="1610">
                  <c:v>653.35255204802797</c:v>
                </c:pt>
                <c:pt idx="1611">
                  <c:v>500.98132800047699</c:v>
                </c:pt>
                <c:pt idx="1612">
                  <c:v>353.892660741349</c:v>
                </c:pt>
                <c:pt idx="1613">
                  <c:v>214.35958175183501</c:v>
                </c:pt>
                <c:pt idx="1614">
                  <c:v>152.45300392674</c:v>
                </c:pt>
                <c:pt idx="1615">
                  <c:v>173.01384227024599</c:v>
                </c:pt>
                <c:pt idx="1616">
                  <c:v>280.44379836014099</c:v>
                </c:pt>
                <c:pt idx="1617">
                  <c:v>923.99254882998605</c:v>
                </c:pt>
                <c:pt idx="1618">
                  <c:v>1380.36959170005</c:v>
                </c:pt>
                <c:pt idx="1619">
                  <c:v>1998.5324238665501</c:v>
                </c:pt>
                <c:pt idx="1620">
                  <c:v>2540.4411320853401</c:v>
                </c:pt>
                <c:pt idx="1621">
                  <c:v>2774.7971113313602</c:v>
                </c:pt>
                <c:pt idx="1622">
                  <c:v>3530.0644247800901</c:v>
                </c:pt>
                <c:pt idx="1623">
                  <c:v>4624.3030775929001</c:v>
                </c:pt>
                <c:pt idx="1624">
                  <c:v>5434.40046038533</c:v>
                </c:pt>
                <c:pt idx="1625">
                  <c:v>4925.0580880951402</c:v>
                </c:pt>
                <c:pt idx="1626">
                  <c:v>3527.4234219538398</c:v>
                </c:pt>
                <c:pt idx="1627">
                  <c:v>2617.5580191597301</c:v>
                </c:pt>
                <c:pt idx="1628">
                  <c:v>2036.4788580023901</c:v>
                </c:pt>
                <c:pt idx="1629">
                  <c:v>1647.8260592604099</c:v>
                </c:pt>
                <c:pt idx="1630">
                  <c:v>1346.9214323695601</c:v>
                </c:pt>
                <c:pt idx="1631">
                  <c:v>1102.4093334120901</c:v>
                </c:pt>
                <c:pt idx="1632">
                  <c:v>898.241163701603</c:v>
                </c:pt>
                <c:pt idx="1633">
                  <c:v>722.14646642035598</c:v>
                </c:pt>
                <c:pt idx="1634">
                  <c:v>566.58140481335204</c:v>
                </c:pt>
                <c:pt idx="1635">
                  <c:v>416.48635259942102</c:v>
                </c:pt>
                <c:pt idx="1636">
                  <c:v>274.61829571332999</c:v>
                </c:pt>
                <c:pt idx="1637">
                  <c:v>143.23073857287</c:v>
                </c:pt>
                <c:pt idx="1638">
                  <c:v>96.444351134982099</c:v>
                </c:pt>
                <c:pt idx="1639">
                  <c:v>135.71158685499</c:v>
                </c:pt>
                <c:pt idx="1640">
                  <c:v>271.62187716871802</c:v>
                </c:pt>
                <c:pt idx="1641">
                  <c:v>536.12645410351502</c:v>
                </c:pt>
                <c:pt idx="1642">
                  <c:v>880.323382629094</c:v>
                </c:pt>
                <c:pt idx="1643">
                  <c:v>1357.9000601881501</c:v>
                </c:pt>
                <c:pt idx="1644">
                  <c:v>1832.09398363429</c:v>
                </c:pt>
                <c:pt idx="1645">
                  <c:v>2190.1950868875301</c:v>
                </c:pt>
                <c:pt idx="1646">
                  <c:v>3007.7077007558901</c:v>
                </c:pt>
                <c:pt idx="1647">
                  <c:v>3948.67474239271</c:v>
                </c:pt>
                <c:pt idx="1648">
                  <c:v>4498.3774595347504</c:v>
                </c:pt>
                <c:pt idx="1649">
                  <c:v>3716.58718001241</c:v>
                </c:pt>
                <c:pt idx="1650">
                  <c:v>2291.2971219052602</c:v>
                </c:pt>
                <c:pt idx="1651">
                  <c:v>1400.4887824392499</c:v>
                </c:pt>
                <c:pt idx="1652">
                  <c:v>594.46972135303099</c:v>
                </c:pt>
                <c:pt idx="1653">
                  <c:v>34.384430544013902</c:v>
                </c:pt>
                <c:pt idx="1654">
                  <c:v>0</c:v>
                </c:pt>
                <c:pt idx="1655">
                  <c:v>0</c:v>
                </c:pt>
                <c:pt idx="1656">
                  <c:v>0</c:v>
                </c:pt>
                <c:pt idx="1657">
                  <c:v>0</c:v>
                </c:pt>
                <c:pt idx="1658">
                  <c:v>0</c:v>
                </c:pt>
                <c:pt idx="1659">
                  <c:v>0</c:v>
                </c:pt>
                <c:pt idx="1660">
                  <c:v>0</c:v>
                </c:pt>
                <c:pt idx="1661">
                  <c:v>0</c:v>
                </c:pt>
                <c:pt idx="1662">
                  <c:v>0</c:v>
                </c:pt>
                <c:pt idx="1663">
                  <c:v>0</c:v>
                </c:pt>
                <c:pt idx="1664">
                  <c:v>87.860731800774303</c:v>
                </c:pt>
                <c:pt idx="1665">
                  <c:v>1031.2167201036</c:v>
                </c:pt>
                <c:pt idx="1666">
                  <c:v>1436.1374815500001</c:v>
                </c:pt>
                <c:pt idx="1667">
                  <c:v>1897.91175235931</c:v>
                </c:pt>
                <c:pt idx="1668">
                  <c:v>2429.0376457638899</c:v>
                </c:pt>
                <c:pt idx="1669">
                  <c:v>2906.9824136421698</c:v>
                </c:pt>
                <c:pt idx="1670">
                  <c:v>3863.1449241299701</c:v>
                </c:pt>
                <c:pt idx="1671">
                  <c:v>5154.1408017293497</c:v>
                </c:pt>
                <c:pt idx="1672">
                  <c:v>6127.6847195887603</c:v>
                </c:pt>
                <c:pt idx="1673">
                  <c:v>5724.0328163080203</c:v>
                </c:pt>
                <c:pt idx="1674">
                  <c:v>4193.5506119361198</c:v>
                </c:pt>
                <c:pt idx="1675">
                  <c:v>3266.6813860672901</c:v>
                </c:pt>
                <c:pt idx="1676">
                  <c:v>2172.2253146941698</c:v>
                </c:pt>
                <c:pt idx="1677">
                  <c:v>1730.6040926228</c:v>
                </c:pt>
                <c:pt idx="1678">
                  <c:v>1345.77090849758</c:v>
                </c:pt>
                <c:pt idx="1679">
                  <c:v>1019.4982084910901</c:v>
                </c:pt>
                <c:pt idx="1680">
                  <c:v>784.051086191433</c:v>
                </c:pt>
                <c:pt idx="1681">
                  <c:v>600.26026983902</c:v>
                </c:pt>
                <c:pt idx="1682">
                  <c:v>436.63286076991</c:v>
                </c:pt>
                <c:pt idx="1683">
                  <c:v>287.33253152553999</c:v>
                </c:pt>
                <c:pt idx="1684">
                  <c:v>156.30328917279101</c:v>
                </c:pt>
                <c:pt idx="1685">
                  <c:v>31.615263707909602</c:v>
                </c:pt>
                <c:pt idx="1686">
                  <c:v>0</c:v>
                </c:pt>
                <c:pt idx="1687">
                  <c:v>911.52047299157402</c:v>
                </c:pt>
                <c:pt idx="1688">
                  <c:v>1129.02937978215</c:v>
                </c:pt>
                <c:pt idx="1689">
                  <c:v>1823.2568657706699</c:v>
                </c:pt>
                <c:pt idx="1690">
                  <c:v>2246.6009907266798</c:v>
                </c:pt>
                <c:pt idx="1691">
                  <c:v>2756.0027039322899</c:v>
                </c:pt>
                <c:pt idx="1692">
                  <c:v>3254.1433849794098</c:v>
                </c:pt>
                <c:pt idx="1693">
                  <c:v>3658.9640071321601</c:v>
                </c:pt>
                <c:pt idx="1694">
                  <c:v>4598.8733532984097</c:v>
                </c:pt>
                <c:pt idx="1695">
                  <c:v>6189.3664911994902</c:v>
                </c:pt>
                <c:pt idx="1696">
                  <c:v>7821.7024204303098</c:v>
                </c:pt>
                <c:pt idx="1697">
                  <c:v>6275.2732431191998</c:v>
                </c:pt>
                <c:pt idx="1698">
                  <c:v>4651.1579849230702</c:v>
                </c:pt>
                <c:pt idx="1699">
                  <c:v>3626.06668815693</c:v>
                </c:pt>
                <c:pt idx="1700">
                  <c:v>2443.2989653181799</c:v>
                </c:pt>
                <c:pt idx="1701">
                  <c:v>1985.80499995728</c:v>
                </c:pt>
                <c:pt idx="1702">
                  <c:v>1626.9305005378101</c:v>
                </c:pt>
                <c:pt idx="1703">
                  <c:v>1329.8464505760501</c:v>
                </c:pt>
                <c:pt idx="1704">
                  <c:v>1079.37236319833</c:v>
                </c:pt>
                <c:pt idx="1705">
                  <c:v>862.68159759724404</c:v>
                </c:pt>
                <c:pt idx="1706">
                  <c:v>680.95741585520705</c:v>
                </c:pt>
                <c:pt idx="1707">
                  <c:v>515.45964831870799</c:v>
                </c:pt>
                <c:pt idx="1708">
                  <c:v>363.76025477803302</c:v>
                </c:pt>
                <c:pt idx="1709">
                  <c:v>193.88543187941499</c:v>
                </c:pt>
                <c:pt idx="1710">
                  <c:v>102.12132045788501</c:v>
                </c:pt>
                <c:pt idx="1711">
                  <c:v>974.47324079502903</c:v>
                </c:pt>
                <c:pt idx="1712">
                  <c:v>1121.7450242504899</c:v>
                </c:pt>
                <c:pt idx="1713">
                  <c:v>1735.0864156269099</c:v>
                </c:pt>
                <c:pt idx="1714">
                  <c:v>2086.5009205216102</c:v>
                </c:pt>
                <c:pt idx="1715">
                  <c:v>2532.23348373303</c:v>
                </c:pt>
                <c:pt idx="1716">
                  <c:v>3026.0436075550901</c:v>
                </c:pt>
                <c:pt idx="1717">
                  <c:v>3471.6229426351802</c:v>
                </c:pt>
                <c:pt idx="1718">
                  <c:v>4599.2438390012003</c:v>
                </c:pt>
                <c:pt idx="1719">
                  <c:v>7399.0317192163102</c:v>
                </c:pt>
                <c:pt idx="1720">
                  <c:v>7892.7133254919199</c:v>
                </c:pt>
                <c:pt idx="1721">
                  <c:v>6178.0145176922897</c:v>
                </c:pt>
                <c:pt idx="1722">
                  <c:v>4492.8490658519404</c:v>
                </c:pt>
                <c:pt idx="1723">
                  <c:v>3470.9728231045601</c:v>
                </c:pt>
                <c:pt idx="1724">
                  <c:v>2389.8579930449</c:v>
                </c:pt>
                <c:pt idx="1725">
                  <c:v>1880.8333651348501</c:v>
                </c:pt>
                <c:pt idx="1726">
                  <c:v>1558.9409164157801</c:v>
                </c:pt>
                <c:pt idx="1727">
                  <c:v>1299.2865861604701</c:v>
                </c:pt>
                <c:pt idx="1728">
                  <c:v>1075.1021084159499</c:v>
                </c:pt>
                <c:pt idx="1729">
                  <c:v>873.98807726734401</c:v>
                </c:pt>
                <c:pt idx="1730">
                  <c:v>700.32958556086999</c:v>
                </c:pt>
                <c:pt idx="1731">
                  <c:v>542.42203650777901</c:v>
                </c:pt>
                <c:pt idx="1732">
                  <c:v>386.54911655408802</c:v>
                </c:pt>
                <c:pt idx="1733">
                  <c:v>236.466075895003</c:v>
                </c:pt>
                <c:pt idx="1734">
                  <c:v>149.10330678469299</c:v>
                </c:pt>
                <c:pt idx="1735">
                  <c:v>1007.01870569612</c:v>
                </c:pt>
                <c:pt idx="1736">
                  <c:v>1159.53086386572</c:v>
                </c:pt>
                <c:pt idx="1737">
                  <c:v>1787.2541182862301</c:v>
                </c:pt>
                <c:pt idx="1738">
                  <c:v>2209.91640446564</c:v>
                </c:pt>
                <c:pt idx="1739">
                  <c:v>2681.69514868018</c:v>
                </c:pt>
                <c:pt idx="1740">
                  <c:v>3181.4496022957801</c:v>
                </c:pt>
                <c:pt idx="1741">
                  <c:v>3587.6270771941099</c:v>
                </c:pt>
                <c:pt idx="1742">
                  <c:v>4791.4391780557198</c:v>
                </c:pt>
                <c:pt idx="1743">
                  <c:v>7404.6434803666398</c:v>
                </c:pt>
                <c:pt idx="1744">
                  <c:v>8006.8495694000903</c:v>
                </c:pt>
                <c:pt idx="1745">
                  <c:v>6390.1084360631403</c:v>
                </c:pt>
                <c:pt idx="1746">
                  <c:v>4648.8926470618899</c:v>
                </c:pt>
                <c:pt idx="1747">
                  <c:v>3621.1483621337502</c:v>
                </c:pt>
                <c:pt idx="1748">
                  <c:v>2551.0772377896401</c:v>
                </c:pt>
                <c:pt idx="1749">
                  <c:v>1911.4809250519199</c:v>
                </c:pt>
                <c:pt idx="1750">
                  <c:v>1523.43520486682</c:v>
                </c:pt>
                <c:pt idx="1751">
                  <c:v>1193.50310503009</c:v>
                </c:pt>
                <c:pt idx="1752">
                  <c:v>960.61392497165104</c:v>
                </c:pt>
                <c:pt idx="1753">
                  <c:v>796.14468792736295</c:v>
                </c:pt>
                <c:pt idx="1754">
                  <c:v>665.05260003248304</c:v>
                </c:pt>
                <c:pt idx="1755">
                  <c:v>527.38205376461895</c:v>
                </c:pt>
                <c:pt idx="1756">
                  <c:v>375.48835764883802</c:v>
                </c:pt>
                <c:pt idx="1757">
                  <c:v>226.63672659204099</c:v>
                </c:pt>
                <c:pt idx="1758">
                  <c:v>159.079000412813</c:v>
                </c:pt>
                <c:pt idx="1759">
                  <c:v>1043.9837498970801</c:v>
                </c:pt>
                <c:pt idx="1760">
                  <c:v>1213.9851104423699</c:v>
                </c:pt>
                <c:pt idx="1761">
                  <c:v>1848.29784799196</c:v>
                </c:pt>
                <c:pt idx="1762">
                  <c:v>2222.6979128564199</c:v>
                </c:pt>
                <c:pt idx="1763">
                  <c:v>2654.6928031553698</c:v>
                </c:pt>
                <c:pt idx="1764">
                  <c:v>3070.3682313102199</c:v>
                </c:pt>
                <c:pt idx="1765">
                  <c:v>3409.64929183187</c:v>
                </c:pt>
                <c:pt idx="1766">
                  <c:v>4309.7029052981998</c:v>
                </c:pt>
                <c:pt idx="1767">
                  <c:v>6239.5367929902905</c:v>
                </c:pt>
                <c:pt idx="1768">
                  <c:v>5716.8039675444797</c:v>
                </c:pt>
                <c:pt idx="1769">
                  <c:v>4810.4362093994696</c:v>
                </c:pt>
                <c:pt idx="1770">
                  <c:v>3826.3815028792601</c:v>
                </c:pt>
                <c:pt idx="1771">
                  <c:v>3048.3580508918499</c:v>
                </c:pt>
                <c:pt idx="1772">
                  <c:v>2113.3954880932401</c:v>
                </c:pt>
                <c:pt idx="1773">
                  <c:v>1653.2827629902399</c:v>
                </c:pt>
                <c:pt idx="1774">
                  <c:v>1356.2867151683299</c:v>
                </c:pt>
                <c:pt idx="1775">
                  <c:v>1091.47886250037</c:v>
                </c:pt>
                <c:pt idx="1776">
                  <c:v>892.37409035612097</c:v>
                </c:pt>
                <c:pt idx="1777">
                  <c:v>730.35982992135996</c:v>
                </c:pt>
                <c:pt idx="1778">
                  <c:v>594.06838032467499</c:v>
                </c:pt>
                <c:pt idx="1779">
                  <c:v>468.85692272679103</c:v>
                </c:pt>
                <c:pt idx="1780">
                  <c:v>354.25280908858798</c:v>
                </c:pt>
                <c:pt idx="1781">
                  <c:v>246.37649794614001</c:v>
                </c:pt>
                <c:pt idx="1782">
                  <c:v>195.27664173843201</c:v>
                </c:pt>
                <c:pt idx="1783">
                  <c:v>223.28152703931599</c:v>
                </c:pt>
                <c:pt idx="1784">
                  <c:v>344.49397077924999</c:v>
                </c:pt>
                <c:pt idx="1785">
                  <c:v>939.83853197450605</c:v>
                </c:pt>
                <c:pt idx="1786">
                  <c:v>1290.4264942050199</c:v>
                </c:pt>
                <c:pt idx="1787">
                  <c:v>1834.4255932800199</c:v>
                </c:pt>
                <c:pt idx="1788">
                  <c:v>2486.8907457913001</c:v>
                </c:pt>
                <c:pt idx="1789">
                  <c:v>2424.9205226796398</c:v>
                </c:pt>
                <c:pt idx="1790">
                  <c:v>3117.7475968236699</c:v>
                </c:pt>
                <c:pt idx="1791">
                  <c:v>4267.4793472230604</c:v>
                </c:pt>
                <c:pt idx="1792">
                  <c:v>5998.8625303987101</c:v>
                </c:pt>
                <c:pt idx="1793">
                  <c:v>4762.8178741162401</c:v>
                </c:pt>
                <c:pt idx="1794">
                  <c:v>4093.9393060381099</c:v>
                </c:pt>
                <c:pt idx="1795">
                  <c:v>2675.0285724389501</c:v>
                </c:pt>
                <c:pt idx="1796">
                  <c:v>2072.1135549975302</c:v>
                </c:pt>
                <c:pt idx="1797">
                  <c:v>1680.8156020696299</c:v>
                </c:pt>
                <c:pt idx="1798">
                  <c:v>1357.63052463806</c:v>
                </c:pt>
                <c:pt idx="1799">
                  <c:v>1083.89089675541</c:v>
                </c:pt>
                <c:pt idx="1800">
                  <c:v>539.64921081398302</c:v>
                </c:pt>
                <c:pt idx="1801">
                  <c:v>461.93127800428999</c:v>
                </c:pt>
                <c:pt idx="1802">
                  <c:v>369.93609717758699</c:v>
                </c:pt>
                <c:pt idx="1803">
                  <c:v>282.06368368466502</c:v>
                </c:pt>
                <c:pt idx="1804">
                  <c:v>199.775807721403</c:v>
                </c:pt>
                <c:pt idx="1805">
                  <c:v>121.970516831382</c:v>
                </c:pt>
                <c:pt idx="1806">
                  <c:v>114.730201995267</c:v>
                </c:pt>
                <c:pt idx="1807">
                  <c:v>170.150786574775</c:v>
                </c:pt>
                <c:pt idx="1808">
                  <c:v>326.84554242832002</c:v>
                </c:pt>
                <c:pt idx="1809">
                  <c:v>575.19373460633506</c:v>
                </c:pt>
                <c:pt idx="1810">
                  <c:v>882.55173373881905</c:v>
                </c:pt>
                <c:pt idx="1811">
                  <c:v>1265.09962418702</c:v>
                </c:pt>
                <c:pt idx="1812">
                  <c:v>1621.4470328093701</c:v>
                </c:pt>
                <c:pt idx="1813">
                  <c:v>1903.19088501291</c:v>
                </c:pt>
                <c:pt idx="1814">
                  <c:v>2494.5390026916298</c:v>
                </c:pt>
                <c:pt idx="1815">
                  <c:v>3328.8021402470099</c:v>
                </c:pt>
                <c:pt idx="1816">
                  <c:v>4606.5796842723903</c:v>
                </c:pt>
                <c:pt idx="1817">
                  <c:v>4144.0349484611297</c:v>
                </c:pt>
                <c:pt idx="1818">
                  <c:v>2667.5469537939998</c:v>
                </c:pt>
                <c:pt idx="1819">
                  <c:v>2084.97462189623</c:v>
                </c:pt>
                <c:pt idx="1820">
                  <c:v>1642.39035065087</c:v>
                </c:pt>
                <c:pt idx="1821">
                  <c:v>1339.8702639109899</c:v>
                </c:pt>
                <c:pt idx="1822">
                  <c:v>1128.3399662146201</c:v>
                </c:pt>
                <c:pt idx="1823">
                  <c:v>969.70722568640099</c:v>
                </c:pt>
                <c:pt idx="1824">
                  <c:v>825.66421415838295</c:v>
                </c:pt>
                <c:pt idx="1825">
                  <c:v>695.08560920257696</c:v>
                </c:pt>
                <c:pt idx="1826">
                  <c:v>579.29768470752504</c:v>
                </c:pt>
                <c:pt idx="1827">
                  <c:v>468.60718570385802</c:v>
                </c:pt>
                <c:pt idx="1828">
                  <c:v>362.751615005031</c:v>
                </c:pt>
                <c:pt idx="1829">
                  <c:v>267.19012940847603</c:v>
                </c:pt>
                <c:pt idx="1830">
                  <c:v>222.09408134192901</c:v>
                </c:pt>
                <c:pt idx="1831">
                  <c:v>1099.1555520649899</c:v>
                </c:pt>
                <c:pt idx="1832">
                  <c:v>1253.19235461977</c:v>
                </c:pt>
                <c:pt idx="1833">
                  <c:v>1867.77241915117</c:v>
                </c:pt>
                <c:pt idx="1834">
                  <c:v>2207.6642673135798</c:v>
                </c:pt>
                <c:pt idx="1835">
                  <c:v>2654.5811273853601</c:v>
                </c:pt>
                <c:pt idx="1836">
                  <c:v>3098.5214516930901</c:v>
                </c:pt>
                <c:pt idx="1837">
                  <c:v>3484.6119900283402</c:v>
                </c:pt>
                <c:pt idx="1838">
                  <c:v>4219.1811018727603</c:v>
                </c:pt>
                <c:pt idx="1839">
                  <c:v>6597.5626635995304</c:v>
                </c:pt>
                <c:pt idx="1840">
                  <c:v>7025.6040406689899</c:v>
                </c:pt>
                <c:pt idx="1841">
                  <c:v>5770.4008730107798</c:v>
                </c:pt>
                <c:pt idx="1842">
                  <c:v>4339.3456117712203</c:v>
                </c:pt>
                <c:pt idx="1843">
                  <c:v>3339.7549696748001</c:v>
                </c:pt>
                <c:pt idx="1844">
                  <c:v>2308.1107209607699</c:v>
                </c:pt>
                <c:pt idx="1845">
                  <c:v>1750.64714157809</c:v>
                </c:pt>
                <c:pt idx="1846">
                  <c:v>1421.5106332893999</c:v>
                </c:pt>
                <c:pt idx="1847">
                  <c:v>1142.8867072851201</c:v>
                </c:pt>
                <c:pt idx="1848">
                  <c:v>915.07696984331199</c:v>
                </c:pt>
                <c:pt idx="1849">
                  <c:v>728.01187537065198</c:v>
                </c:pt>
                <c:pt idx="1850">
                  <c:v>557.88188355326895</c:v>
                </c:pt>
                <c:pt idx="1851">
                  <c:v>407.15562633319399</c:v>
                </c:pt>
                <c:pt idx="1852">
                  <c:v>276.83909136691102</c:v>
                </c:pt>
                <c:pt idx="1853">
                  <c:v>161.26439789719799</c:v>
                </c:pt>
                <c:pt idx="1854">
                  <c:v>107.621964946764</c:v>
                </c:pt>
                <c:pt idx="1855">
                  <c:v>995.88460115936198</c:v>
                </c:pt>
                <c:pt idx="1856">
                  <c:v>1156.7874001556199</c:v>
                </c:pt>
                <c:pt idx="1857">
                  <c:v>1791.74242141029</c:v>
                </c:pt>
                <c:pt idx="1858">
                  <c:v>2177.6263344739</c:v>
                </c:pt>
                <c:pt idx="1859">
                  <c:v>2618.2727322302699</c:v>
                </c:pt>
                <c:pt idx="1860">
                  <c:v>3081.15091904971</c:v>
                </c:pt>
                <c:pt idx="1861">
                  <c:v>3467.88732505506</c:v>
                </c:pt>
                <c:pt idx="1862">
                  <c:v>4681.8860605936297</c:v>
                </c:pt>
                <c:pt idx="1863">
                  <c:v>7183.6015301884599</c:v>
                </c:pt>
                <c:pt idx="1864">
                  <c:v>7514.85930832126</c:v>
                </c:pt>
                <c:pt idx="1865">
                  <c:v>5946.0262165651002</c:v>
                </c:pt>
                <c:pt idx="1866">
                  <c:v>4344.7950581758796</c:v>
                </c:pt>
                <c:pt idx="1867">
                  <c:v>3349.4250829649</c:v>
                </c:pt>
                <c:pt idx="1868">
                  <c:v>2229.2751804788199</c:v>
                </c:pt>
                <c:pt idx="1869">
                  <c:v>1756.72966302539</c:v>
                </c:pt>
                <c:pt idx="1870">
                  <c:v>1415.4981836071199</c:v>
                </c:pt>
                <c:pt idx="1871">
                  <c:v>1136.90306172701</c:v>
                </c:pt>
                <c:pt idx="1872">
                  <c:v>900.54726243471498</c:v>
                </c:pt>
                <c:pt idx="1873">
                  <c:v>692.78129935550396</c:v>
                </c:pt>
                <c:pt idx="1874">
                  <c:v>491.84753366042202</c:v>
                </c:pt>
                <c:pt idx="1875">
                  <c:v>325.252086125966</c:v>
                </c:pt>
                <c:pt idx="1876">
                  <c:v>186.945034758943</c:v>
                </c:pt>
                <c:pt idx="1877">
                  <c:v>62.767306462454101</c:v>
                </c:pt>
                <c:pt idx="1878">
                  <c:v>25.0193498643049</c:v>
                </c:pt>
                <c:pt idx="1879">
                  <c:v>972.10742951610996</c:v>
                </c:pt>
                <c:pt idx="1880">
                  <c:v>1198.3615749850901</c:v>
                </c:pt>
                <c:pt idx="1881">
                  <c:v>1896.1402554547301</c:v>
                </c:pt>
                <c:pt idx="1882">
                  <c:v>2353.9127713231601</c:v>
                </c:pt>
                <c:pt idx="1883">
                  <c:v>2926.2068121411498</c:v>
                </c:pt>
                <c:pt idx="1884">
                  <c:v>3432.2840850614798</c:v>
                </c:pt>
                <c:pt idx="1885">
                  <c:v>3826.3884583893901</c:v>
                </c:pt>
                <c:pt idx="1886">
                  <c:v>4642.7379123584496</c:v>
                </c:pt>
                <c:pt idx="1887">
                  <c:v>7245.3391137341196</c:v>
                </c:pt>
                <c:pt idx="1888">
                  <c:v>7897.7420958222201</c:v>
                </c:pt>
                <c:pt idx="1889">
                  <c:v>6176.9003534918602</c:v>
                </c:pt>
                <c:pt idx="1890">
                  <c:v>4529.5796997876996</c:v>
                </c:pt>
                <c:pt idx="1891">
                  <c:v>3488.48243208547</c:v>
                </c:pt>
                <c:pt idx="1892">
                  <c:v>2324.5666437919599</c:v>
                </c:pt>
                <c:pt idx="1893">
                  <c:v>1815.4273036346499</c:v>
                </c:pt>
                <c:pt idx="1894">
                  <c:v>1453.36605038426</c:v>
                </c:pt>
                <c:pt idx="1895">
                  <c:v>1155.9656162582401</c:v>
                </c:pt>
                <c:pt idx="1896">
                  <c:v>921.91067630510497</c:v>
                </c:pt>
                <c:pt idx="1897">
                  <c:v>733.99355516420201</c:v>
                </c:pt>
                <c:pt idx="1898">
                  <c:v>568.61577197009603</c:v>
                </c:pt>
                <c:pt idx="1899">
                  <c:v>436.30527058778199</c:v>
                </c:pt>
                <c:pt idx="1900">
                  <c:v>331.46136540156601</c:v>
                </c:pt>
                <c:pt idx="1901">
                  <c:v>243.682560848577</c:v>
                </c:pt>
                <c:pt idx="1902">
                  <c:v>210.032972779744</c:v>
                </c:pt>
                <c:pt idx="1903">
                  <c:v>1110.99051457985</c:v>
                </c:pt>
                <c:pt idx="1904">
                  <c:v>1313.80990970977</c:v>
                </c:pt>
                <c:pt idx="1905">
                  <c:v>2012.04670725703</c:v>
                </c:pt>
                <c:pt idx="1906">
                  <c:v>2471.7382989081598</c:v>
                </c:pt>
                <c:pt idx="1907">
                  <c:v>3051.3586968002301</c:v>
                </c:pt>
                <c:pt idx="1908">
                  <c:v>3577.41454858015</c:v>
                </c:pt>
                <c:pt idx="1909">
                  <c:v>3978.4808196541298</c:v>
                </c:pt>
                <c:pt idx="1910">
                  <c:v>5184.5806241214405</c:v>
                </c:pt>
                <c:pt idx="1911">
                  <c:v>6549.9124191438004</c:v>
                </c:pt>
                <c:pt idx="1912">
                  <c:v>6474.7024271395303</c:v>
                </c:pt>
                <c:pt idx="1913">
                  <c:v>4800.0131578936898</c:v>
                </c:pt>
                <c:pt idx="1914">
                  <c:v>3613.1888435211899</c:v>
                </c:pt>
                <c:pt idx="1915">
                  <c:v>3328.29845227339</c:v>
                </c:pt>
                <c:pt idx="1916">
                  <c:v>1894.3667969560099</c:v>
                </c:pt>
                <c:pt idx="1917">
                  <c:v>1413.34104074064</c:v>
                </c:pt>
                <c:pt idx="1918">
                  <c:v>1161.92369185096</c:v>
                </c:pt>
                <c:pt idx="1919">
                  <c:v>966.40559264510296</c:v>
                </c:pt>
                <c:pt idx="1920">
                  <c:v>785.09005376787604</c:v>
                </c:pt>
                <c:pt idx="1921">
                  <c:v>627.12133484363596</c:v>
                </c:pt>
                <c:pt idx="1922">
                  <c:v>479.25468071906198</c:v>
                </c:pt>
                <c:pt idx="1923">
                  <c:v>370.59420130621601</c:v>
                </c:pt>
                <c:pt idx="1924">
                  <c:v>294.36532821554903</c:v>
                </c:pt>
                <c:pt idx="1925">
                  <c:v>238.033922537721</c:v>
                </c:pt>
                <c:pt idx="1926">
                  <c:v>218.74699854241101</c:v>
                </c:pt>
                <c:pt idx="1927">
                  <c:v>1133.78284212573</c:v>
                </c:pt>
                <c:pt idx="1928">
                  <c:v>1364.3204922356599</c:v>
                </c:pt>
                <c:pt idx="1929">
                  <c:v>2108.30388468812</c:v>
                </c:pt>
                <c:pt idx="1930">
                  <c:v>2680.5109816122899</c:v>
                </c:pt>
                <c:pt idx="1931">
                  <c:v>3354.0072825382799</c:v>
                </c:pt>
                <c:pt idx="1932">
                  <c:v>3904.72411741617</c:v>
                </c:pt>
                <c:pt idx="1933">
                  <c:v>4575.7731619691303</c:v>
                </c:pt>
                <c:pt idx="1934">
                  <c:v>6042.3903544547602</c:v>
                </c:pt>
                <c:pt idx="1935">
                  <c:v>6823.0449010512102</c:v>
                </c:pt>
                <c:pt idx="1936">
                  <c:v>7180.4892106052303</c:v>
                </c:pt>
                <c:pt idx="1937">
                  <c:v>6087.49856166275</c:v>
                </c:pt>
                <c:pt idx="1938">
                  <c:v>4314.9911451425496</c:v>
                </c:pt>
                <c:pt idx="1939">
                  <c:v>3170.52221290955</c:v>
                </c:pt>
                <c:pt idx="1940">
                  <c:v>2220.82312387295</c:v>
                </c:pt>
                <c:pt idx="1941">
                  <c:v>1871.9008920190499</c:v>
                </c:pt>
                <c:pt idx="1942">
                  <c:v>1531.00959124972</c:v>
                </c:pt>
                <c:pt idx="1943">
                  <c:v>1242.68810299388</c:v>
                </c:pt>
                <c:pt idx="1944">
                  <c:v>1034.29751677846</c:v>
                </c:pt>
                <c:pt idx="1945">
                  <c:v>877.54919005184695</c:v>
                </c:pt>
                <c:pt idx="1946">
                  <c:v>747.58995885243405</c:v>
                </c:pt>
                <c:pt idx="1947">
                  <c:v>624.39978514021902</c:v>
                </c:pt>
                <c:pt idx="1948">
                  <c:v>512.56933417330094</c:v>
                </c:pt>
                <c:pt idx="1949">
                  <c:v>399.43533186908701</c:v>
                </c:pt>
                <c:pt idx="1950">
                  <c:v>348.09458137734401</c:v>
                </c:pt>
                <c:pt idx="1951">
                  <c:v>394.78560083623699</c:v>
                </c:pt>
                <c:pt idx="1952">
                  <c:v>574.71394096477002</c:v>
                </c:pt>
                <c:pt idx="1953">
                  <c:v>1264.18240224069</c:v>
                </c:pt>
                <c:pt idx="1954">
                  <c:v>1844.8531097560999</c:v>
                </c:pt>
                <c:pt idx="1955">
                  <c:v>2618.17453748453</c:v>
                </c:pt>
                <c:pt idx="1956">
                  <c:v>3018.03991291693</c:v>
                </c:pt>
                <c:pt idx="1957">
                  <c:v>3380.13205261248</c:v>
                </c:pt>
                <c:pt idx="1958">
                  <c:v>4277.8710492138898</c:v>
                </c:pt>
                <c:pt idx="1959">
                  <c:v>5536.8009963454397</c:v>
                </c:pt>
                <c:pt idx="1960">
                  <c:v>6724.9584638824599</c:v>
                </c:pt>
                <c:pt idx="1961">
                  <c:v>5509.4938266891304</c:v>
                </c:pt>
                <c:pt idx="1962">
                  <c:v>3750.7102089208402</c:v>
                </c:pt>
                <c:pt idx="1963">
                  <c:v>3537.1884283392901</c:v>
                </c:pt>
                <c:pt idx="1964">
                  <c:v>2490.2679093585102</c:v>
                </c:pt>
                <c:pt idx="1965">
                  <c:v>2044.7110339579699</c:v>
                </c:pt>
                <c:pt idx="1966">
                  <c:v>1730.91497465148</c:v>
                </c:pt>
                <c:pt idx="1967">
                  <c:v>1479.07177794001</c:v>
                </c:pt>
                <c:pt idx="1968">
                  <c:v>869.46469234325502</c:v>
                </c:pt>
                <c:pt idx="1969">
                  <c:v>802.74673758578695</c:v>
                </c:pt>
                <c:pt idx="1970">
                  <c:v>711.00660053394699</c:v>
                </c:pt>
                <c:pt idx="1971">
                  <c:v>602.931781337291</c:v>
                </c:pt>
                <c:pt idx="1972">
                  <c:v>494.78866062968399</c:v>
                </c:pt>
                <c:pt idx="1973">
                  <c:v>390.77791756141602</c:v>
                </c:pt>
                <c:pt idx="1974">
                  <c:v>330.999047163113</c:v>
                </c:pt>
                <c:pt idx="1975">
                  <c:v>358.43152768870601</c:v>
                </c:pt>
                <c:pt idx="1976">
                  <c:v>497.35359553095202</c:v>
                </c:pt>
                <c:pt idx="1977">
                  <c:v>784.98542771928305</c:v>
                </c:pt>
                <c:pt idx="1978">
                  <c:v>1221.5775770365201</c:v>
                </c:pt>
                <c:pt idx="1979">
                  <c:v>1747.9248785080899</c:v>
                </c:pt>
                <c:pt idx="1980">
                  <c:v>2174.6896833588598</c:v>
                </c:pt>
                <c:pt idx="1981">
                  <c:v>2512.7661726608399</c:v>
                </c:pt>
                <c:pt idx="1982">
                  <c:v>3121.9875381531301</c:v>
                </c:pt>
                <c:pt idx="1983">
                  <c:v>3636.5024136472798</c:v>
                </c:pt>
                <c:pt idx="1984">
                  <c:v>3728.2472572676802</c:v>
                </c:pt>
                <c:pt idx="1985">
                  <c:v>3142.9620050236799</c:v>
                </c:pt>
                <c:pt idx="1986">
                  <c:v>2625.2786316004799</c:v>
                </c:pt>
                <c:pt idx="1987">
                  <c:v>2253.7874475678</c:v>
                </c:pt>
                <c:pt idx="1988">
                  <c:v>1955.7031448960099</c:v>
                </c:pt>
                <c:pt idx="1989">
                  <c:v>1703.19808144896</c:v>
                </c:pt>
                <c:pt idx="1990">
                  <c:v>1474.7612707978601</c:v>
                </c:pt>
                <c:pt idx="1991">
                  <c:v>1332.3701083394999</c:v>
                </c:pt>
                <c:pt idx="1992">
                  <c:v>1134.79251874596</c:v>
                </c:pt>
                <c:pt idx="1993">
                  <c:v>938.38669755429203</c:v>
                </c:pt>
                <c:pt idx="1994">
                  <c:v>758.66207604445196</c:v>
                </c:pt>
                <c:pt idx="1995">
                  <c:v>606.82371282692498</c:v>
                </c:pt>
                <c:pt idx="1996">
                  <c:v>476.109952431446</c:v>
                </c:pt>
                <c:pt idx="1997">
                  <c:v>339.87467997411801</c:v>
                </c:pt>
                <c:pt idx="1998">
                  <c:v>262.96566620832101</c:v>
                </c:pt>
                <c:pt idx="1999">
                  <c:v>1140.65421653814</c:v>
                </c:pt>
                <c:pt idx="2000">
                  <c:v>1307.4846522624</c:v>
                </c:pt>
                <c:pt idx="2001">
                  <c:v>1938.66994014595</c:v>
                </c:pt>
                <c:pt idx="2002">
                  <c:v>2398.5202932014799</c:v>
                </c:pt>
                <c:pt idx="2003">
                  <c:v>2933.66625496196</c:v>
                </c:pt>
                <c:pt idx="2004">
                  <c:v>3435.3426642937502</c:v>
                </c:pt>
                <c:pt idx="2005">
                  <c:v>3850.42732731364</c:v>
                </c:pt>
                <c:pt idx="2006">
                  <c:v>4694.9986721177102</c:v>
                </c:pt>
                <c:pt idx="2007">
                  <c:v>6675.8491569490898</c:v>
                </c:pt>
                <c:pt idx="2008">
                  <c:v>7521.9905209671897</c:v>
                </c:pt>
                <c:pt idx="2009">
                  <c:v>6001.6573522750896</c:v>
                </c:pt>
                <c:pt idx="2010">
                  <c:v>4524.33824445957</c:v>
                </c:pt>
                <c:pt idx="2011">
                  <c:v>3548.15493807035</c:v>
                </c:pt>
                <c:pt idx="2012">
                  <c:v>2609.3819935069</c:v>
                </c:pt>
                <c:pt idx="2013">
                  <c:v>1953.58385818994</c:v>
                </c:pt>
                <c:pt idx="2014">
                  <c:v>1589.69845194802</c:v>
                </c:pt>
                <c:pt idx="2015">
                  <c:v>1273.2533936928201</c:v>
                </c:pt>
                <c:pt idx="2016">
                  <c:v>1044.29333898297</c:v>
                </c:pt>
                <c:pt idx="2017">
                  <c:v>874.30453073730405</c:v>
                </c:pt>
                <c:pt idx="2018">
                  <c:v>734.456323150755</c:v>
                </c:pt>
                <c:pt idx="2019">
                  <c:v>588.562940698901</c:v>
                </c:pt>
                <c:pt idx="2020">
                  <c:v>437.54760021682603</c:v>
                </c:pt>
                <c:pt idx="2021">
                  <c:v>286.256695653017</c:v>
                </c:pt>
                <c:pt idx="2022">
                  <c:v>213.995103404806</c:v>
                </c:pt>
                <c:pt idx="2023">
                  <c:v>1113.60226894583</c:v>
                </c:pt>
                <c:pt idx="2024">
                  <c:v>1298.93099525197</c:v>
                </c:pt>
                <c:pt idx="2025">
                  <c:v>1956.80225461645</c:v>
                </c:pt>
                <c:pt idx="2026">
                  <c:v>2434.3431760959802</c:v>
                </c:pt>
                <c:pt idx="2027">
                  <c:v>2987.3996325952298</c:v>
                </c:pt>
                <c:pt idx="2028">
                  <c:v>3460.56015405581</c:v>
                </c:pt>
                <c:pt idx="2029">
                  <c:v>3805.4711605711</c:v>
                </c:pt>
                <c:pt idx="2030">
                  <c:v>5189.75731251259</c:v>
                </c:pt>
                <c:pt idx="2031">
                  <c:v>6709.6672674806196</c:v>
                </c:pt>
                <c:pt idx="2032">
                  <c:v>6672.5502812336499</c:v>
                </c:pt>
                <c:pt idx="2033">
                  <c:v>5466.7732576415201</c:v>
                </c:pt>
                <c:pt idx="2034">
                  <c:v>4233.1765847082297</c:v>
                </c:pt>
                <c:pt idx="2035">
                  <c:v>3359.3061268358101</c:v>
                </c:pt>
                <c:pt idx="2036">
                  <c:v>2559.9688330116401</c:v>
                </c:pt>
                <c:pt idx="2037">
                  <c:v>1851.31605049939</c:v>
                </c:pt>
                <c:pt idx="2038">
                  <c:v>1499.6038187051799</c:v>
                </c:pt>
                <c:pt idx="2039">
                  <c:v>1231.0123652377999</c:v>
                </c:pt>
                <c:pt idx="2040">
                  <c:v>1015.10389286894</c:v>
                </c:pt>
                <c:pt idx="2041">
                  <c:v>832.37456267995003</c:v>
                </c:pt>
                <c:pt idx="2042">
                  <c:v>674.212799478178</c:v>
                </c:pt>
                <c:pt idx="2043">
                  <c:v>534.25051710521905</c:v>
                </c:pt>
                <c:pt idx="2044">
                  <c:v>404.77449546392597</c:v>
                </c:pt>
                <c:pt idx="2045">
                  <c:v>282.977121094349</c:v>
                </c:pt>
                <c:pt idx="2046">
                  <c:v>224.65875770011999</c:v>
                </c:pt>
                <c:pt idx="2047">
                  <c:v>1121.3001260768301</c:v>
                </c:pt>
                <c:pt idx="2048">
                  <c:v>1299.3454600744899</c:v>
                </c:pt>
                <c:pt idx="2049">
                  <c:v>1947.6589120794799</c:v>
                </c:pt>
                <c:pt idx="2050">
                  <c:v>2431.4080950759599</c:v>
                </c:pt>
                <c:pt idx="2051">
                  <c:v>2991.66287521086</c:v>
                </c:pt>
                <c:pt idx="2052">
                  <c:v>3512.3378997744398</c:v>
                </c:pt>
                <c:pt idx="2053">
                  <c:v>4231.7895389102396</c:v>
                </c:pt>
                <c:pt idx="2054">
                  <c:v>6237.86365954963</c:v>
                </c:pt>
                <c:pt idx="2055">
                  <c:v>7953.4275079860699</c:v>
                </c:pt>
                <c:pt idx="2056">
                  <c:v>8605.6461148692197</c:v>
                </c:pt>
                <c:pt idx="2057">
                  <c:v>6751.3025918988296</c:v>
                </c:pt>
                <c:pt idx="2058">
                  <c:v>4857.5696399307599</c:v>
                </c:pt>
                <c:pt idx="2059">
                  <c:v>3763.98746221294</c:v>
                </c:pt>
                <c:pt idx="2060">
                  <c:v>2900.6061361320399</c:v>
                </c:pt>
                <c:pt idx="2061">
                  <c:v>2088.0252636534201</c:v>
                </c:pt>
                <c:pt idx="2062">
                  <c:v>1696.56020675236</c:v>
                </c:pt>
                <c:pt idx="2063">
                  <c:v>1424.8990010607499</c:v>
                </c:pt>
                <c:pt idx="2064">
                  <c:v>1180.0642309050299</c:v>
                </c:pt>
                <c:pt idx="2065">
                  <c:v>948.84621744527499</c:v>
                </c:pt>
                <c:pt idx="2066">
                  <c:v>747.03561426366502</c:v>
                </c:pt>
                <c:pt idx="2067">
                  <c:v>589.70532339638999</c:v>
                </c:pt>
                <c:pt idx="2068">
                  <c:v>471.19110887793801</c:v>
                </c:pt>
                <c:pt idx="2069">
                  <c:v>376.18983463175999</c:v>
                </c:pt>
                <c:pt idx="2070">
                  <c:v>354.54032100215699</c:v>
                </c:pt>
                <c:pt idx="2071">
                  <c:v>1326.54506264424</c:v>
                </c:pt>
                <c:pt idx="2072">
                  <c:v>1641.46446746008</c:v>
                </c:pt>
                <c:pt idx="2073">
                  <c:v>2362.9450500180901</c:v>
                </c:pt>
                <c:pt idx="2074">
                  <c:v>2858.4483879019999</c:v>
                </c:pt>
                <c:pt idx="2075">
                  <c:v>3445.28051604552</c:v>
                </c:pt>
                <c:pt idx="2076">
                  <c:v>3943.8381407050801</c:v>
                </c:pt>
                <c:pt idx="2077">
                  <c:v>4291.3664295306398</c:v>
                </c:pt>
                <c:pt idx="2078">
                  <c:v>5804.1358155891703</c:v>
                </c:pt>
                <c:pt idx="2079">
                  <c:v>7330.61806003314</c:v>
                </c:pt>
                <c:pt idx="2080">
                  <c:v>7925.9046521515802</c:v>
                </c:pt>
                <c:pt idx="2081">
                  <c:v>6678.4652400840996</c:v>
                </c:pt>
                <c:pt idx="2082">
                  <c:v>5041.23623943041</c:v>
                </c:pt>
                <c:pt idx="2083">
                  <c:v>4011.6644770501298</c:v>
                </c:pt>
                <c:pt idx="2084">
                  <c:v>2794.62774237442</c:v>
                </c:pt>
                <c:pt idx="2085">
                  <c:v>2307.0874334658301</c:v>
                </c:pt>
                <c:pt idx="2086">
                  <c:v>1922.4929746206601</c:v>
                </c:pt>
                <c:pt idx="2087">
                  <c:v>1605.1143550991501</c:v>
                </c:pt>
                <c:pt idx="2088">
                  <c:v>1335.70846367687</c:v>
                </c:pt>
                <c:pt idx="2089">
                  <c:v>1102.17678665529</c:v>
                </c:pt>
                <c:pt idx="2090">
                  <c:v>896.36351700875002</c:v>
                </c:pt>
                <c:pt idx="2091">
                  <c:v>745.97877471040499</c:v>
                </c:pt>
                <c:pt idx="2092">
                  <c:v>629.33495130560595</c:v>
                </c:pt>
                <c:pt idx="2093">
                  <c:v>536.77893981298598</c:v>
                </c:pt>
                <c:pt idx="2094">
                  <c:v>474.86341655108401</c:v>
                </c:pt>
                <c:pt idx="2095">
                  <c:v>1373.66328468806</c:v>
                </c:pt>
                <c:pt idx="2096">
                  <c:v>1576.6571953796099</c:v>
                </c:pt>
                <c:pt idx="2097">
                  <c:v>2282.9375879783802</c:v>
                </c:pt>
                <c:pt idx="2098">
                  <c:v>2872.5545051070699</c:v>
                </c:pt>
                <c:pt idx="2099">
                  <c:v>3504.09058985208</c:v>
                </c:pt>
                <c:pt idx="2100">
                  <c:v>4057.11264062073</c:v>
                </c:pt>
                <c:pt idx="2101">
                  <c:v>4507.27861917471</c:v>
                </c:pt>
                <c:pt idx="2102">
                  <c:v>5750.0050267033803</c:v>
                </c:pt>
                <c:pt idx="2103">
                  <c:v>8262.9364052780002</c:v>
                </c:pt>
                <c:pt idx="2104">
                  <c:v>8634.23218923485</c:v>
                </c:pt>
                <c:pt idx="2105">
                  <c:v>6961.2833316869701</c:v>
                </c:pt>
                <c:pt idx="2106">
                  <c:v>5267.5197876165903</c:v>
                </c:pt>
                <c:pt idx="2107">
                  <c:v>4200.3008275305401</c:v>
                </c:pt>
                <c:pt idx="2108">
                  <c:v>2981.39434057174</c:v>
                </c:pt>
                <c:pt idx="2109">
                  <c:v>2487.2321924594899</c:v>
                </c:pt>
                <c:pt idx="2110">
                  <c:v>2102.0954715411499</c:v>
                </c:pt>
                <c:pt idx="2111">
                  <c:v>1784.1715984518401</c:v>
                </c:pt>
                <c:pt idx="2112">
                  <c:v>1516.78400429513</c:v>
                </c:pt>
                <c:pt idx="2113">
                  <c:v>1293.5478108099201</c:v>
                </c:pt>
                <c:pt idx="2114">
                  <c:v>1093.32508851952</c:v>
                </c:pt>
                <c:pt idx="2115">
                  <c:v>926.22286069910604</c:v>
                </c:pt>
                <c:pt idx="2116">
                  <c:v>787.77342113921998</c:v>
                </c:pt>
                <c:pt idx="2117">
                  <c:v>668.39225461208298</c:v>
                </c:pt>
                <c:pt idx="2118">
                  <c:v>595.84743078586996</c:v>
                </c:pt>
                <c:pt idx="2119">
                  <c:v>619.10976807334202</c:v>
                </c:pt>
                <c:pt idx="2120">
                  <c:v>746.13371490842701</c:v>
                </c:pt>
                <c:pt idx="2121">
                  <c:v>1368.5710066076199</c:v>
                </c:pt>
                <c:pt idx="2122">
                  <c:v>1855.01300840576</c:v>
                </c:pt>
                <c:pt idx="2123">
                  <c:v>2529.8496628636299</c:v>
                </c:pt>
                <c:pt idx="2124">
                  <c:v>2872.72655907738</c:v>
                </c:pt>
                <c:pt idx="2125">
                  <c:v>3297.2378541196599</c:v>
                </c:pt>
                <c:pt idx="2126">
                  <c:v>4355.7937004934302</c:v>
                </c:pt>
                <c:pt idx="2127">
                  <c:v>7387.6760304611098</c:v>
                </c:pt>
                <c:pt idx="2128">
                  <c:v>7853.7002245336798</c:v>
                </c:pt>
                <c:pt idx="2129">
                  <c:v>5992.6574861365098</c:v>
                </c:pt>
                <c:pt idx="2130">
                  <c:v>4186.2544634941396</c:v>
                </c:pt>
                <c:pt idx="2131">
                  <c:v>3370.3519587737601</c:v>
                </c:pt>
                <c:pt idx="2132">
                  <c:v>3158.4878443520302</c:v>
                </c:pt>
                <c:pt idx="2133">
                  <c:v>2378.9560799594101</c:v>
                </c:pt>
                <c:pt idx="2134">
                  <c:v>1963.8134838743699</c:v>
                </c:pt>
                <c:pt idx="2135">
                  <c:v>1704.7531804952901</c:v>
                </c:pt>
                <c:pt idx="2136">
                  <c:v>1471.6714718861899</c:v>
                </c:pt>
                <c:pt idx="2137">
                  <c:v>1267.41603465551</c:v>
                </c:pt>
                <c:pt idx="2138">
                  <c:v>1087.31293418616</c:v>
                </c:pt>
                <c:pt idx="2139">
                  <c:v>923.68438644142896</c:v>
                </c:pt>
                <c:pt idx="2140">
                  <c:v>776.95270227597905</c:v>
                </c:pt>
                <c:pt idx="2141">
                  <c:v>639.25068045375303</c:v>
                </c:pt>
                <c:pt idx="2142">
                  <c:v>562.57427779342299</c:v>
                </c:pt>
                <c:pt idx="2143">
                  <c:v>600.62541375252204</c:v>
                </c:pt>
                <c:pt idx="2144">
                  <c:v>771.00912187549295</c:v>
                </c:pt>
                <c:pt idx="2145">
                  <c:v>1059.9948953642099</c:v>
                </c:pt>
                <c:pt idx="2146">
                  <c:v>1489.09254913063</c:v>
                </c:pt>
                <c:pt idx="2147">
                  <c:v>2003.9410890117599</c:v>
                </c:pt>
                <c:pt idx="2148">
                  <c:v>2519.8782772714499</c:v>
                </c:pt>
                <c:pt idx="2149">
                  <c:v>2881.60183232401</c:v>
                </c:pt>
                <c:pt idx="2150">
                  <c:v>3684.1669458029301</c:v>
                </c:pt>
                <c:pt idx="2151">
                  <c:v>4869.6323166221</c:v>
                </c:pt>
                <c:pt idx="2152">
                  <c:v>5821.9131356914904</c:v>
                </c:pt>
                <c:pt idx="2153">
                  <c:v>5437.8646205089199</c:v>
                </c:pt>
                <c:pt idx="2154">
                  <c:v>4046.8519679286701</c:v>
                </c:pt>
                <c:pt idx="2155">
                  <c:v>3580.1002232994501</c:v>
                </c:pt>
                <c:pt idx="2156">
                  <c:v>2866.9779264858498</c:v>
                </c:pt>
                <c:pt idx="2157">
                  <c:v>2233.1983623400001</c:v>
                </c:pt>
                <c:pt idx="2158">
                  <c:v>1881.3491479177201</c:v>
                </c:pt>
                <c:pt idx="2159">
                  <c:v>1646.75110700033</c:v>
                </c:pt>
                <c:pt idx="2160">
                  <c:v>1415.5575097139699</c:v>
                </c:pt>
                <c:pt idx="2161">
                  <c:v>1201.50720516157</c:v>
                </c:pt>
                <c:pt idx="2162">
                  <c:v>1012.6409466413201</c:v>
                </c:pt>
                <c:pt idx="2163">
                  <c:v>835.35910802606304</c:v>
                </c:pt>
                <c:pt idx="2164">
                  <c:v>674.18721335437203</c:v>
                </c:pt>
                <c:pt idx="2165">
                  <c:v>527.77051986486299</c:v>
                </c:pt>
                <c:pt idx="2166">
                  <c:v>444.39998624931002</c:v>
                </c:pt>
                <c:pt idx="2167">
                  <c:v>1334.96842622896</c:v>
                </c:pt>
                <c:pt idx="2168">
                  <c:v>1528.5841744654099</c:v>
                </c:pt>
                <c:pt idx="2169">
                  <c:v>2139.6175391369802</c:v>
                </c:pt>
                <c:pt idx="2170">
                  <c:v>2559.5173050687399</c:v>
                </c:pt>
                <c:pt idx="2171">
                  <c:v>3030.5690866589798</c:v>
                </c:pt>
                <c:pt idx="2172">
                  <c:v>3496.66327439935</c:v>
                </c:pt>
                <c:pt idx="2173">
                  <c:v>3894.75828473819</c:v>
                </c:pt>
                <c:pt idx="2174">
                  <c:v>4856.3635464219797</c:v>
                </c:pt>
                <c:pt idx="2175">
                  <c:v>7115.0139228418602</c:v>
                </c:pt>
                <c:pt idx="2176">
                  <c:v>7937.9254877536796</c:v>
                </c:pt>
                <c:pt idx="2177">
                  <c:v>6682.8047435919598</c:v>
                </c:pt>
                <c:pt idx="2178">
                  <c:v>5024.4256732694103</c:v>
                </c:pt>
                <c:pt idx="2179">
                  <c:v>3955.03965968791</c:v>
                </c:pt>
                <c:pt idx="2180">
                  <c:v>2757.4357271388799</c:v>
                </c:pt>
                <c:pt idx="2181">
                  <c:v>2262.5010318547702</c:v>
                </c:pt>
                <c:pt idx="2182">
                  <c:v>1869.97986360134</c:v>
                </c:pt>
                <c:pt idx="2183">
                  <c:v>1533.3574915793799</c:v>
                </c:pt>
                <c:pt idx="2184">
                  <c:v>1275.9081159064301</c:v>
                </c:pt>
                <c:pt idx="2185">
                  <c:v>1066.13508443503</c:v>
                </c:pt>
                <c:pt idx="2186">
                  <c:v>890.190105486167</c:v>
                </c:pt>
                <c:pt idx="2187">
                  <c:v>742.80117493296405</c:v>
                </c:pt>
                <c:pt idx="2188">
                  <c:v>613.24201921406996</c:v>
                </c:pt>
                <c:pt idx="2189">
                  <c:v>497.99406418617201</c:v>
                </c:pt>
                <c:pt idx="2190">
                  <c:v>454.34636053172699</c:v>
                </c:pt>
                <c:pt idx="2191">
                  <c:v>1403.29541361676</c:v>
                </c:pt>
                <c:pt idx="2192">
                  <c:v>1659.75093571709</c:v>
                </c:pt>
                <c:pt idx="2193">
                  <c:v>2295.8797831192901</c:v>
                </c:pt>
                <c:pt idx="2194">
                  <c:v>2679.6359491845001</c:v>
                </c:pt>
                <c:pt idx="2195">
                  <c:v>3043.2924837105402</c:v>
                </c:pt>
                <c:pt idx="2196">
                  <c:v>3437.1713825176598</c:v>
                </c:pt>
                <c:pt idx="2197">
                  <c:v>3805.9690356614101</c:v>
                </c:pt>
                <c:pt idx="2198">
                  <c:v>4886.01449651437</c:v>
                </c:pt>
                <c:pt idx="2199">
                  <c:v>7675.3347620782597</c:v>
                </c:pt>
                <c:pt idx="2200">
                  <c:v>8181.12623780592</c:v>
                </c:pt>
                <c:pt idx="2201">
                  <c:v>6471.2183255710597</c:v>
                </c:pt>
                <c:pt idx="2202">
                  <c:v>4725.0746727878504</c:v>
                </c:pt>
                <c:pt idx="2203">
                  <c:v>3685.2212533246998</c:v>
                </c:pt>
                <c:pt idx="2204">
                  <c:v>2623.2578713903999</c:v>
                </c:pt>
                <c:pt idx="2205">
                  <c:v>2128.7429885544998</c:v>
                </c:pt>
                <c:pt idx="2206">
                  <c:v>1747.86884330614</c:v>
                </c:pt>
                <c:pt idx="2207">
                  <c:v>1418.77531653096</c:v>
                </c:pt>
                <c:pt idx="2208">
                  <c:v>1177.42935291546</c:v>
                </c:pt>
                <c:pt idx="2209">
                  <c:v>989.59060848877698</c:v>
                </c:pt>
                <c:pt idx="2210">
                  <c:v>834.308987150191</c:v>
                </c:pt>
                <c:pt idx="2211">
                  <c:v>699.21777954228105</c:v>
                </c:pt>
                <c:pt idx="2212">
                  <c:v>583.20813557749295</c:v>
                </c:pt>
                <c:pt idx="2213">
                  <c:v>478.88899659246198</c:v>
                </c:pt>
                <c:pt idx="2214">
                  <c:v>413.73258027935901</c:v>
                </c:pt>
                <c:pt idx="2215">
                  <c:v>1309.39598077234</c:v>
                </c:pt>
                <c:pt idx="2216">
                  <c:v>1499.54703835291</c:v>
                </c:pt>
                <c:pt idx="2217">
                  <c:v>2139.9255137247401</c:v>
                </c:pt>
                <c:pt idx="2218">
                  <c:v>2582.02751212164</c:v>
                </c:pt>
                <c:pt idx="2219">
                  <c:v>3067.5552705202299</c:v>
                </c:pt>
                <c:pt idx="2220">
                  <c:v>3511.61706691057</c:v>
                </c:pt>
                <c:pt idx="2221">
                  <c:v>3873.71697462561</c:v>
                </c:pt>
                <c:pt idx="2222">
                  <c:v>5168.4725832623199</c:v>
                </c:pt>
                <c:pt idx="2223">
                  <c:v>7271.9483731480595</c:v>
                </c:pt>
                <c:pt idx="2224">
                  <c:v>7896.20382700359</c:v>
                </c:pt>
                <c:pt idx="2225">
                  <c:v>6608.2722476175604</c:v>
                </c:pt>
                <c:pt idx="2226">
                  <c:v>4883.4745808379503</c:v>
                </c:pt>
                <c:pt idx="2227">
                  <c:v>3808.1841538224999</c:v>
                </c:pt>
                <c:pt idx="2228">
                  <c:v>2620.5851400696301</c:v>
                </c:pt>
                <c:pt idx="2229">
                  <c:v>2211.7850012497402</c:v>
                </c:pt>
                <c:pt idx="2230">
                  <c:v>2023.05648838508</c:v>
                </c:pt>
                <c:pt idx="2231">
                  <c:v>1920.4342937497099</c:v>
                </c:pt>
                <c:pt idx="2232">
                  <c:v>1702.3660529664601</c:v>
                </c:pt>
                <c:pt idx="2233">
                  <c:v>1427.8010262581199</c:v>
                </c:pt>
                <c:pt idx="2234">
                  <c:v>1166.84967024756</c:v>
                </c:pt>
                <c:pt idx="2235">
                  <c:v>953.79765672103395</c:v>
                </c:pt>
                <c:pt idx="2236">
                  <c:v>781.14381543111699</c:v>
                </c:pt>
                <c:pt idx="2237">
                  <c:v>629.77670502174703</c:v>
                </c:pt>
                <c:pt idx="2238">
                  <c:v>546.68838894802002</c:v>
                </c:pt>
                <c:pt idx="2239">
                  <c:v>1448.6437105119501</c:v>
                </c:pt>
                <c:pt idx="2240">
                  <c:v>1645.8429273817801</c:v>
                </c:pt>
                <c:pt idx="2241">
                  <c:v>2290.5315619072599</c:v>
                </c:pt>
                <c:pt idx="2242">
                  <c:v>2744.7248287239499</c:v>
                </c:pt>
                <c:pt idx="2243">
                  <c:v>3235.8966361579301</c:v>
                </c:pt>
                <c:pt idx="2244">
                  <c:v>3705.31715525657</c:v>
                </c:pt>
                <c:pt idx="2245">
                  <c:v>4103.3759489393196</c:v>
                </c:pt>
                <c:pt idx="2246">
                  <c:v>5271.6466502454896</c:v>
                </c:pt>
                <c:pt idx="2247">
                  <c:v>7873.30009591202</c:v>
                </c:pt>
                <c:pt idx="2248">
                  <c:v>8337.3909546209507</c:v>
                </c:pt>
                <c:pt idx="2249">
                  <c:v>6744.5528599548798</c:v>
                </c:pt>
                <c:pt idx="2250">
                  <c:v>5049.9523255330896</c:v>
                </c:pt>
                <c:pt idx="2251">
                  <c:v>4032.1682075768199</c:v>
                </c:pt>
                <c:pt idx="2252">
                  <c:v>2862.9794330598102</c:v>
                </c:pt>
                <c:pt idx="2253">
                  <c:v>2410.7629099831302</c:v>
                </c:pt>
                <c:pt idx="2254">
                  <c:v>2050.1080150623702</c:v>
                </c:pt>
                <c:pt idx="2255">
                  <c:v>1748.23242728844</c:v>
                </c:pt>
                <c:pt idx="2256">
                  <c:v>1507.2793801933999</c:v>
                </c:pt>
                <c:pt idx="2257">
                  <c:v>1310.57663214749</c:v>
                </c:pt>
                <c:pt idx="2258">
                  <c:v>1145.29637677192</c:v>
                </c:pt>
                <c:pt idx="2259">
                  <c:v>990.30926900349095</c:v>
                </c:pt>
                <c:pt idx="2260">
                  <c:v>838.70002939889105</c:v>
                </c:pt>
                <c:pt idx="2261">
                  <c:v>695.03547884494901</c:v>
                </c:pt>
                <c:pt idx="2262">
                  <c:v>611.09347204727305</c:v>
                </c:pt>
                <c:pt idx="2263">
                  <c:v>1512.0394910948401</c:v>
                </c:pt>
                <c:pt idx="2264">
                  <c:v>1697.84946387633</c:v>
                </c:pt>
                <c:pt idx="2265">
                  <c:v>2339.38382560645</c:v>
                </c:pt>
                <c:pt idx="2266">
                  <c:v>2774.0209252650402</c:v>
                </c:pt>
                <c:pt idx="2267">
                  <c:v>3258.7414006336498</c:v>
                </c:pt>
                <c:pt idx="2268">
                  <c:v>3713.7716683726198</c:v>
                </c:pt>
                <c:pt idx="2269">
                  <c:v>4066.3996125352301</c:v>
                </c:pt>
                <c:pt idx="2270">
                  <c:v>5866.36671526183</c:v>
                </c:pt>
                <c:pt idx="2271">
                  <c:v>7694.1125787334804</c:v>
                </c:pt>
                <c:pt idx="2272">
                  <c:v>8313.2848239192499</c:v>
                </c:pt>
                <c:pt idx="2273">
                  <c:v>6614.7295042061196</c:v>
                </c:pt>
                <c:pt idx="2274">
                  <c:v>4941.3106211388804</c:v>
                </c:pt>
                <c:pt idx="2275">
                  <c:v>3933.2797485125702</c:v>
                </c:pt>
                <c:pt idx="2276">
                  <c:v>2927.1421612156601</c:v>
                </c:pt>
                <c:pt idx="2277">
                  <c:v>2334.93151109071</c:v>
                </c:pt>
                <c:pt idx="2278">
                  <c:v>1976.80941378336</c:v>
                </c:pt>
                <c:pt idx="2279">
                  <c:v>1684.8822834939699</c:v>
                </c:pt>
                <c:pt idx="2280">
                  <c:v>1447.9454769469</c:v>
                </c:pt>
                <c:pt idx="2281">
                  <c:v>1250.5967453907699</c:v>
                </c:pt>
                <c:pt idx="2282">
                  <c:v>1083.9352962125699</c:v>
                </c:pt>
                <c:pt idx="2283">
                  <c:v>947.94503685689006</c:v>
                </c:pt>
                <c:pt idx="2284">
                  <c:v>835.82696701282805</c:v>
                </c:pt>
                <c:pt idx="2285">
                  <c:v>737.13881333885104</c:v>
                </c:pt>
                <c:pt idx="2286">
                  <c:v>690.94475272273303</c:v>
                </c:pt>
                <c:pt idx="2287">
                  <c:v>753.54368999431995</c:v>
                </c:pt>
                <c:pt idx="2288">
                  <c:v>889.39783293402604</c:v>
                </c:pt>
                <c:pt idx="2289">
                  <c:v>1484.1804444218999</c:v>
                </c:pt>
                <c:pt idx="2290">
                  <c:v>2138.9702971759798</c:v>
                </c:pt>
                <c:pt idx="2291">
                  <c:v>2572.6145023676199</c:v>
                </c:pt>
                <c:pt idx="2292">
                  <c:v>2728.6241658634799</c:v>
                </c:pt>
                <c:pt idx="2293">
                  <c:v>3053.5751812922799</c:v>
                </c:pt>
                <c:pt idx="2294">
                  <c:v>3947.1647555304698</c:v>
                </c:pt>
                <c:pt idx="2295">
                  <c:v>6573.7546816876002</c:v>
                </c:pt>
                <c:pt idx="2296">
                  <c:v>7112.4724113339198</c:v>
                </c:pt>
                <c:pt idx="2297">
                  <c:v>5409.0990627074398</c:v>
                </c:pt>
                <c:pt idx="2298">
                  <c:v>3723.0833349242398</c:v>
                </c:pt>
                <c:pt idx="2299">
                  <c:v>3684.6756220388802</c:v>
                </c:pt>
                <c:pt idx="2300">
                  <c:v>2717.04885437039</c:v>
                </c:pt>
                <c:pt idx="2301">
                  <c:v>2145.9555922057698</c:v>
                </c:pt>
                <c:pt idx="2302">
                  <c:v>1829.4735987766801</c:v>
                </c:pt>
                <c:pt idx="2303">
                  <c:v>1560.0901656945</c:v>
                </c:pt>
                <c:pt idx="2304">
                  <c:v>923.76663877237502</c:v>
                </c:pt>
                <c:pt idx="2305">
                  <c:v>826.61870322437403</c:v>
                </c:pt>
                <c:pt idx="2306">
                  <c:v>687.13453264329303</c:v>
                </c:pt>
                <c:pt idx="2307">
                  <c:v>563.02321245069697</c:v>
                </c:pt>
                <c:pt idx="2308">
                  <c:v>450.64756105298699</c:v>
                </c:pt>
                <c:pt idx="2309">
                  <c:v>338.72002250600701</c:v>
                </c:pt>
                <c:pt idx="2310">
                  <c:v>280.84333368055599</c:v>
                </c:pt>
                <c:pt idx="2311">
                  <c:v>316.92176049086203</c:v>
                </c:pt>
                <c:pt idx="2312">
                  <c:v>455.42928074646801</c:v>
                </c:pt>
                <c:pt idx="2313">
                  <c:v>740.84535192437704</c:v>
                </c:pt>
                <c:pt idx="2314">
                  <c:v>1151.26205513226</c:v>
                </c:pt>
                <c:pt idx="2315">
                  <c:v>1609.8776665887499</c:v>
                </c:pt>
                <c:pt idx="2316">
                  <c:v>1998.0341000061701</c:v>
                </c:pt>
                <c:pt idx="2317">
                  <c:v>2289.6989547203998</c:v>
                </c:pt>
                <c:pt idx="2318">
                  <c:v>3034.5244623588401</c:v>
                </c:pt>
                <c:pt idx="2319">
                  <c:v>4002.15177598214</c:v>
                </c:pt>
                <c:pt idx="2320">
                  <c:v>4607.1714342238502</c:v>
                </c:pt>
                <c:pt idx="2321">
                  <c:v>4067.4639646282299</c:v>
                </c:pt>
                <c:pt idx="2322">
                  <c:v>3005.8452271219398</c:v>
                </c:pt>
                <c:pt idx="2323">
                  <c:v>2385.80843950498</c:v>
                </c:pt>
                <c:pt idx="2324">
                  <c:v>1922.51006415337</c:v>
                </c:pt>
                <c:pt idx="2325">
                  <c:v>1552.7519601300401</c:v>
                </c:pt>
                <c:pt idx="2326">
                  <c:v>1269.2038588057901</c:v>
                </c:pt>
                <c:pt idx="2327">
                  <c:v>1042.13426106413</c:v>
                </c:pt>
                <c:pt idx="2328">
                  <c:v>846.56814196468599</c:v>
                </c:pt>
                <c:pt idx="2329">
                  <c:v>681.29888001303402</c:v>
                </c:pt>
                <c:pt idx="2330">
                  <c:v>529.38642781053102</c:v>
                </c:pt>
                <c:pt idx="2331">
                  <c:v>406.07415542086102</c:v>
                </c:pt>
                <c:pt idx="2332">
                  <c:v>306.94018783078002</c:v>
                </c:pt>
                <c:pt idx="2333">
                  <c:v>225.30589534402699</c:v>
                </c:pt>
                <c:pt idx="2334">
                  <c:v>202.77316452531099</c:v>
                </c:pt>
                <c:pt idx="2335">
                  <c:v>1122.12178549393</c:v>
                </c:pt>
                <c:pt idx="2336">
                  <c:v>1345.2482465364899</c:v>
                </c:pt>
                <c:pt idx="2337">
                  <c:v>1994.27126382495</c:v>
                </c:pt>
                <c:pt idx="2338">
                  <c:v>2414.7955516622601</c:v>
                </c:pt>
                <c:pt idx="2339">
                  <c:v>2873.2162980533599</c:v>
                </c:pt>
                <c:pt idx="2340">
                  <c:v>3286.4563498546499</c:v>
                </c:pt>
                <c:pt idx="2341">
                  <c:v>3656.26645934409</c:v>
                </c:pt>
                <c:pt idx="2342">
                  <c:v>4597.7667965138598</c:v>
                </c:pt>
                <c:pt idx="2343">
                  <c:v>5886.0361800471901</c:v>
                </c:pt>
                <c:pt idx="2344">
                  <c:v>6799.7767169362796</c:v>
                </c:pt>
                <c:pt idx="2345">
                  <c:v>6291.1571818878201</c:v>
                </c:pt>
                <c:pt idx="2346">
                  <c:v>4572.3756402360996</c:v>
                </c:pt>
                <c:pt idx="2347">
                  <c:v>3515.5311654913698</c:v>
                </c:pt>
                <c:pt idx="2348">
                  <c:v>2333.4219953745801</c:v>
                </c:pt>
                <c:pt idx="2349">
                  <c:v>1877.54011363934</c:v>
                </c:pt>
                <c:pt idx="2350">
                  <c:v>1523.79898247807</c:v>
                </c:pt>
                <c:pt idx="2351">
                  <c:v>1234.3372047642099</c:v>
                </c:pt>
                <c:pt idx="2352">
                  <c:v>1016.17113649289</c:v>
                </c:pt>
                <c:pt idx="2353">
                  <c:v>844.44997990716502</c:v>
                </c:pt>
                <c:pt idx="2354">
                  <c:v>705.700692334113</c:v>
                </c:pt>
                <c:pt idx="2355">
                  <c:v>585.82151944760199</c:v>
                </c:pt>
                <c:pt idx="2356">
                  <c:v>474.664675263069</c:v>
                </c:pt>
                <c:pt idx="2357">
                  <c:v>366.58123553793899</c:v>
                </c:pt>
                <c:pt idx="2358">
                  <c:v>329.74262443321697</c:v>
                </c:pt>
                <c:pt idx="2359">
                  <c:v>1268.3794142095201</c:v>
                </c:pt>
                <c:pt idx="2360">
                  <c:v>1518.4339313160399</c:v>
                </c:pt>
                <c:pt idx="2361">
                  <c:v>2199.5768364596902</c:v>
                </c:pt>
                <c:pt idx="2362">
                  <c:v>2694.6335795653399</c:v>
                </c:pt>
                <c:pt idx="2363">
                  <c:v>3244.85739445323</c:v>
                </c:pt>
                <c:pt idx="2364">
                  <c:v>3763.3820325418901</c:v>
                </c:pt>
                <c:pt idx="2365">
                  <c:v>4182.2236631696396</c:v>
                </c:pt>
                <c:pt idx="2366">
                  <c:v>5119.3349797809697</c:v>
                </c:pt>
                <c:pt idx="2367">
                  <c:v>7066.4765609275501</c:v>
                </c:pt>
                <c:pt idx="2368">
                  <c:v>8269.9342200986302</c:v>
                </c:pt>
                <c:pt idx="2369">
                  <c:v>6707.3437955240997</c:v>
                </c:pt>
                <c:pt idx="2370">
                  <c:v>4957.9369320680098</c:v>
                </c:pt>
                <c:pt idx="2371">
                  <c:v>3883.3308120310699</c:v>
                </c:pt>
                <c:pt idx="2372">
                  <c:v>2675.2858562059801</c:v>
                </c:pt>
                <c:pt idx="2373">
                  <c:v>2211.54677869034</c:v>
                </c:pt>
                <c:pt idx="2374">
                  <c:v>1856.8865478124001</c:v>
                </c:pt>
                <c:pt idx="2375">
                  <c:v>1568.1542292302399</c:v>
                </c:pt>
                <c:pt idx="2376">
                  <c:v>1324.1201399265501</c:v>
                </c:pt>
                <c:pt idx="2377">
                  <c:v>1114.3971721715</c:v>
                </c:pt>
                <c:pt idx="2378">
                  <c:v>933.61478227241196</c:v>
                </c:pt>
                <c:pt idx="2379">
                  <c:v>782.57006790337505</c:v>
                </c:pt>
                <c:pt idx="2380">
                  <c:v>654.52026123879796</c:v>
                </c:pt>
                <c:pt idx="2381">
                  <c:v>544.72037782872803</c:v>
                </c:pt>
                <c:pt idx="2382">
                  <c:v>482.09059259710102</c:v>
                </c:pt>
                <c:pt idx="2383">
                  <c:v>1391.8831514456399</c:v>
                </c:pt>
                <c:pt idx="2384">
                  <c:v>1585.7015669002301</c:v>
                </c:pt>
                <c:pt idx="2385">
                  <c:v>2183.4065981971298</c:v>
                </c:pt>
                <c:pt idx="2386">
                  <c:v>2578.0392300644398</c:v>
                </c:pt>
                <c:pt idx="2387">
                  <c:v>3001.4824503888099</c:v>
                </c:pt>
                <c:pt idx="2388">
                  <c:v>3346.5721893114401</c:v>
                </c:pt>
                <c:pt idx="2389">
                  <c:v>3581.7805322643599</c:v>
                </c:pt>
                <c:pt idx="2390">
                  <c:v>4238.91781910798</c:v>
                </c:pt>
                <c:pt idx="2391">
                  <c:v>5629.5639994449702</c:v>
                </c:pt>
                <c:pt idx="2392">
                  <c:v>7150.6249405743501</c:v>
                </c:pt>
                <c:pt idx="2393">
                  <c:v>6229.2310598304502</c:v>
                </c:pt>
                <c:pt idx="2394">
                  <c:v>4588.7985495139301</c:v>
                </c:pt>
                <c:pt idx="2395">
                  <c:v>3590.96034652858</c:v>
                </c:pt>
                <c:pt idx="2396">
                  <c:v>2585.3249764901202</c:v>
                </c:pt>
                <c:pt idx="2397">
                  <c:v>1991.70464264618</c:v>
                </c:pt>
                <c:pt idx="2398">
                  <c:v>1664.8154169924001</c:v>
                </c:pt>
                <c:pt idx="2399">
                  <c:v>1429.32789913228</c:v>
                </c:pt>
                <c:pt idx="2400">
                  <c:v>1220.7782005211</c:v>
                </c:pt>
                <c:pt idx="2401">
                  <c:v>1036.9779308106699</c:v>
                </c:pt>
                <c:pt idx="2402">
                  <c:v>875.85127415607701</c:v>
                </c:pt>
                <c:pt idx="2403">
                  <c:v>722.02796154123405</c:v>
                </c:pt>
                <c:pt idx="2404">
                  <c:v>578.834683819671</c:v>
                </c:pt>
                <c:pt idx="2405">
                  <c:v>438.03309401764398</c:v>
                </c:pt>
                <c:pt idx="2406">
                  <c:v>372.09582645839902</c:v>
                </c:pt>
                <c:pt idx="2407">
                  <c:v>1281.1095748593</c:v>
                </c:pt>
                <c:pt idx="2408">
                  <c:v>1490.4530691897801</c:v>
                </c:pt>
                <c:pt idx="2409">
                  <c:v>2124.4798037587402</c:v>
                </c:pt>
                <c:pt idx="2410">
                  <c:v>2605.1467175939902</c:v>
                </c:pt>
                <c:pt idx="2411">
                  <c:v>3143.4704715297298</c:v>
                </c:pt>
                <c:pt idx="2412">
                  <c:v>3638.0625221924001</c:v>
                </c:pt>
                <c:pt idx="2413">
                  <c:v>4053.4338690142899</c:v>
                </c:pt>
                <c:pt idx="2414">
                  <c:v>5039.8865589122997</c:v>
                </c:pt>
                <c:pt idx="2415">
                  <c:v>7780.7104226178799</c:v>
                </c:pt>
                <c:pt idx="2416">
                  <c:v>8217.5417806333207</c:v>
                </c:pt>
                <c:pt idx="2417">
                  <c:v>6801.8729746044501</c:v>
                </c:pt>
                <c:pt idx="2418">
                  <c:v>5086.7355565596999</c:v>
                </c:pt>
                <c:pt idx="2419">
                  <c:v>3989.0237655587098</c:v>
                </c:pt>
                <c:pt idx="2420">
                  <c:v>2719.9613952361501</c:v>
                </c:pt>
                <c:pt idx="2421">
                  <c:v>2224.0923701106399</c:v>
                </c:pt>
                <c:pt idx="2422">
                  <c:v>1866.8851901830101</c:v>
                </c:pt>
                <c:pt idx="2423">
                  <c:v>1611.66851617212</c:v>
                </c:pt>
                <c:pt idx="2424">
                  <c:v>1376.45344021443</c:v>
                </c:pt>
                <c:pt idx="2425">
                  <c:v>1167.7242212025999</c:v>
                </c:pt>
                <c:pt idx="2426">
                  <c:v>987.18302048637997</c:v>
                </c:pt>
                <c:pt idx="2427">
                  <c:v>825.95906710674706</c:v>
                </c:pt>
                <c:pt idx="2428">
                  <c:v>679.03397323863805</c:v>
                </c:pt>
                <c:pt idx="2429">
                  <c:v>550.620860377496</c:v>
                </c:pt>
                <c:pt idx="2430">
                  <c:v>483.13959719596397</c:v>
                </c:pt>
                <c:pt idx="2431">
                  <c:v>1397.5002568295899</c:v>
                </c:pt>
                <c:pt idx="2432">
                  <c:v>1597.61510879095</c:v>
                </c:pt>
                <c:pt idx="2433">
                  <c:v>2231.1644852481099</c:v>
                </c:pt>
                <c:pt idx="2434">
                  <c:v>2689.7388137345501</c:v>
                </c:pt>
                <c:pt idx="2435">
                  <c:v>3249.3649115022499</c:v>
                </c:pt>
                <c:pt idx="2436">
                  <c:v>3729.8090033027001</c:v>
                </c:pt>
                <c:pt idx="2437">
                  <c:v>4110.4629998608298</c:v>
                </c:pt>
                <c:pt idx="2438">
                  <c:v>5540.2319255595103</c:v>
                </c:pt>
                <c:pt idx="2439">
                  <c:v>7861.9187618124097</c:v>
                </c:pt>
                <c:pt idx="2440">
                  <c:v>8259.5872770299702</c:v>
                </c:pt>
                <c:pt idx="2441">
                  <c:v>6632.8278045677998</c:v>
                </c:pt>
                <c:pt idx="2442">
                  <c:v>4927.0758900666196</c:v>
                </c:pt>
                <c:pt idx="2443">
                  <c:v>3891.1120595868802</c:v>
                </c:pt>
                <c:pt idx="2444">
                  <c:v>2822.5690829011801</c:v>
                </c:pt>
                <c:pt idx="2445">
                  <c:v>2260.43698648793</c:v>
                </c:pt>
                <c:pt idx="2446">
                  <c:v>1886.2781098932201</c:v>
                </c:pt>
                <c:pt idx="2447">
                  <c:v>1576.97709157857</c:v>
                </c:pt>
                <c:pt idx="2448">
                  <c:v>1343.9918185383999</c:v>
                </c:pt>
                <c:pt idx="2449">
                  <c:v>1167.45315115173</c:v>
                </c:pt>
                <c:pt idx="2450">
                  <c:v>1044.99940768392</c:v>
                </c:pt>
                <c:pt idx="2451">
                  <c:v>888.89656214298702</c:v>
                </c:pt>
                <c:pt idx="2452">
                  <c:v>747.45756207802003</c:v>
                </c:pt>
                <c:pt idx="2453">
                  <c:v>613.11303053272695</c:v>
                </c:pt>
                <c:pt idx="2454">
                  <c:v>553.56689328197604</c:v>
                </c:pt>
                <c:pt idx="2455">
                  <c:v>615.93391028610597</c:v>
                </c:pt>
                <c:pt idx="2456">
                  <c:v>767.92541554911895</c:v>
                </c:pt>
                <c:pt idx="2457">
                  <c:v>1348.4613124586699</c:v>
                </c:pt>
                <c:pt idx="2458">
                  <c:v>1836.1541207241801</c:v>
                </c:pt>
                <c:pt idx="2459">
                  <c:v>2438.5481118388702</c:v>
                </c:pt>
                <c:pt idx="2460">
                  <c:v>2696.7040080414299</c:v>
                </c:pt>
                <c:pt idx="2461">
                  <c:v>3035.2192410805701</c:v>
                </c:pt>
                <c:pt idx="2462">
                  <c:v>3928.17235892084</c:v>
                </c:pt>
                <c:pt idx="2463">
                  <c:v>5901.5442477009101</c:v>
                </c:pt>
                <c:pt idx="2464">
                  <c:v>7230.5526086938498</c:v>
                </c:pt>
                <c:pt idx="2465">
                  <c:v>5552.6640899501199</c:v>
                </c:pt>
                <c:pt idx="2466">
                  <c:v>3870.2644641857601</c:v>
                </c:pt>
                <c:pt idx="2467">
                  <c:v>3887.9330249342702</c:v>
                </c:pt>
                <c:pt idx="2468">
                  <c:v>2721.30718377736</c:v>
                </c:pt>
                <c:pt idx="2469">
                  <c:v>2239.610958833</c:v>
                </c:pt>
                <c:pt idx="2470">
                  <c:v>1947.6600798289101</c:v>
                </c:pt>
                <c:pt idx="2471">
                  <c:v>1721.1603203960699</c:v>
                </c:pt>
                <c:pt idx="2472">
                  <c:v>1177.786748151</c:v>
                </c:pt>
                <c:pt idx="2473">
                  <c:v>1118.27616220154</c:v>
                </c:pt>
                <c:pt idx="2474">
                  <c:v>1053.05962497211</c:v>
                </c:pt>
                <c:pt idx="2475">
                  <c:v>931.80438682359795</c:v>
                </c:pt>
                <c:pt idx="2476">
                  <c:v>788.73881784643299</c:v>
                </c:pt>
                <c:pt idx="2477">
                  <c:v>642.99362351765899</c:v>
                </c:pt>
                <c:pt idx="2478">
                  <c:v>582.97059846081402</c:v>
                </c:pt>
                <c:pt idx="2479">
                  <c:v>630.725522320452</c:v>
                </c:pt>
                <c:pt idx="2480">
                  <c:v>779.88989427031697</c:v>
                </c:pt>
                <c:pt idx="2481">
                  <c:v>1058.01650024126</c:v>
                </c:pt>
                <c:pt idx="2482">
                  <c:v>1503.22318818489</c:v>
                </c:pt>
                <c:pt idx="2483">
                  <c:v>2012.7548855344701</c:v>
                </c:pt>
                <c:pt idx="2484">
                  <c:v>2453.46155854055</c:v>
                </c:pt>
                <c:pt idx="2485">
                  <c:v>2780.8036920323898</c:v>
                </c:pt>
                <c:pt idx="2486">
                  <c:v>3591.6042632888698</c:v>
                </c:pt>
                <c:pt idx="2487">
                  <c:v>4724.9220891950399</c:v>
                </c:pt>
                <c:pt idx="2488">
                  <c:v>5570.7250168812598</c:v>
                </c:pt>
                <c:pt idx="2489">
                  <c:v>5140.0572159010298</c:v>
                </c:pt>
                <c:pt idx="2490">
                  <c:v>3799.9332629560699</c:v>
                </c:pt>
                <c:pt idx="2491">
                  <c:v>3094.0327533169402</c:v>
                </c:pt>
                <c:pt idx="2492">
                  <c:v>2590.4269594021398</c:v>
                </c:pt>
                <c:pt idx="2493">
                  <c:v>2196.7309754435801</c:v>
                </c:pt>
                <c:pt idx="2494">
                  <c:v>1872.87144681164</c:v>
                </c:pt>
                <c:pt idx="2495">
                  <c:v>1593.7610385862399</c:v>
                </c:pt>
                <c:pt idx="2496">
                  <c:v>1354.2752313465</c:v>
                </c:pt>
                <c:pt idx="2497">
                  <c:v>1145.01755544568</c:v>
                </c:pt>
                <c:pt idx="2498">
                  <c:v>958.04251396393295</c:v>
                </c:pt>
                <c:pt idx="2499">
                  <c:v>788.77866289618396</c:v>
                </c:pt>
                <c:pt idx="2500">
                  <c:v>639.09129699129596</c:v>
                </c:pt>
                <c:pt idx="2501">
                  <c:v>511.29172578504301</c:v>
                </c:pt>
                <c:pt idx="2502">
                  <c:v>435.37928020877899</c:v>
                </c:pt>
                <c:pt idx="2503">
                  <c:v>1344.27329806987</c:v>
                </c:pt>
                <c:pt idx="2504">
                  <c:v>1556.44005828069</c:v>
                </c:pt>
                <c:pt idx="2505">
                  <c:v>2233.8839120927801</c:v>
                </c:pt>
                <c:pt idx="2506">
                  <c:v>2812.4225141597599</c:v>
                </c:pt>
                <c:pt idx="2507">
                  <c:v>3479.8280692982398</c:v>
                </c:pt>
                <c:pt idx="2508">
                  <c:v>4020.9055452806101</c:v>
                </c:pt>
                <c:pt idx="2509">
                  <c:v>4400.3332010802496</c:v>
                </c:pt>
                <c:pt idx="2510">
                  <c:v>5316.2135265434599</c:v>
                </c:pt>
                <c:pt idx="2511">
                  <c:v>6539.7325470428896</c:v>
                </c:pt>
                <c:pt idx="2512">
                  <c:v>7949.49805322459</c:v>
                </c:pt>
                <c:pt idx="2513">
                  <c:v>6949.4889580295603</c:v>
                </c:pt>
                <c:pt idx="2514">
                  <c:v>5167.7149931267004</c:v>
                </c:pt>
                <c:pt idx="2515">
                  <c:v>4038.3494526118402</c:v>
                </c:pt>
                <c:pt idx="2516">
                  <c:v>2795.4028431495099</c:v>
                </c:pt>
                <c:pt idx="2517">
                  <c:v>2297.3798672994299</c:v>
                </c:pt>
                <c:pt idx="2518">
                  <c:v>1909.65486296263</c:v>
                </c:pt>
                <c:pt idx="2519">
                  <c:v>1599.7944262276501</c:v>
                </c:pt>
                <c:pt idx="2520">
                  <c:v>1356.16750269463</c:v>
                </c:pt>
                <c:pt idx="2521">
                  <c:v>1145.18199991544</c:v>
                </c:pt>
                <c:pt idx="2522">
                  <c:v>960.06116574179202</c:v>
                </c:pt>
                <c:pt idx="2523">
                  <c:v>803.74808342076994</c:v>
                </c:pt>
                <c:pt idx="2524">
                  <c:v>672.638975430306</c:v>
                </c:pt>
                <c:pt idx="2525">
                  <c:v>560.07177620806397</c:v>
                </c:pt>
                <c:pt idx="2526">
                  <c:v>508.06197644417801</c:v>
                </c:pt>
                <c:pt idx="2527">
                  <c:v>1457.7633476547801</c:v>
                </c:pt>
                <c:pt idx="2528">
                  <c:v>1731.0590932315199</c:v>
                </c:pt>
                <c:pt idx="2529">
                  <c:v>2425.80138938455</c:v>
                </c:pt>
                <c:pt idx="2530">
                  <c:v>2960.2379333817098</c:v>
                </c:pt>
                <c:pt idx="2531">
                  <c:v>3425.02796420499</c:v>
                </c:pt>
                <c:pt idx="2532">
                  <c:v>3811.4794926203399</c:v>
                </c:pt>
                <c:pt idx="2533">
                  <c:v>4094.4809981653998</c:v>
                </c:pt>
                <c:pt idx="2534">
                  <c:v>4899.9717221873498</c:v>
                </c:pt>
                <c:pt idx="2535">
                  <c:v>6492.4782802954396</c:v>
                </c:pt>
                <c:pt idx="2536">
                  <c:v>7996.5762786455798</c:v>
                </c:pt>
                <c:pt idx="2537">
                  <c:v>6485.7393528500997</c:v>
                </c:pt>
                <c:pt idx="2538">
                  <c:v>4836.35555923228</c:v>
                </c:pt>
                <c:pt idx="2539">
                  <c:v>3796.67338052082</c:v>
                </c:pt>
                <c:pt idx="2540">
                  <c:v>2718.0971264376899</c:v>
                </c:pt>
                <c:pt idx="2541">
                  <c:v>2185.2065783671001</c:v>
                </c:pt>
                <c:pt idx="2542">
                  <c:v>1862.5765111043099</c:v>
                </c:pt>
                <c:pt idx="2543">
                  <c:v>1600.4759430981701</c:v>
                </c:pt>
                <c:pt idx="2544">
                  <c:v>1363.9365566601</c:v>
                </c:pt>
                <c:pt idx="2545">
                  <c:v>1146.7633147532399</c:v>
                </c:pt>
                <c:pt idx="2546">
                  <c:v>951.087521077769</c:v>
                </c:pt>
                <c:pt idx="2547">
                  <c:v>792.33829469663897</c:v>
                </c:pt>
                <c:pt idx="2548">
                  <c:v>658.223369882047</c:v>
                </c:pt>
                <c:pt idx="2549">
                  <c:v>543.705985083732</c:v>
                </c:pt>
                <c:pt idx="2550">
                  <c:v>492.04195533148197</c:v>
                </c:pt>
                <c:pt idx="2551">
                  <c:v>1439.6629908985799</c:v>
                </c:pt>
                <c:pt idx="2552">
                  <c:v>1696.3848059853501</c:v>
                </c:pt>
                <c:pt idx="2553">
                  <c:v>2363.02336256938</c:v>
                </c:pt>
                <c:pt idx="2554">
                  <c:v>2862.5398467209202</c:v>
                </c:pt>
                <c:pt idx="2555">
                  <c:v>3423.6805008268998</c:v>
                </c:pt>
                <c:pt idx="2556">
                  <c:v>3863.2941420571201</c:v>
                </c:pt>
                <c:pt idx="2557">
                  <c:v>4152.7005000099298</c:v>
                </c:pt>
                <c:pt idx="2558">
                  <c:v>4974.2281973444396</c:v>
                </c:pt>
                <c:pt idx="2559">
                  <c:v>7030.7360338429799</c:v>
                </c:pt>
                <c:pt idx="2560">
                  <c:v>8018.4720192537598</c:v>
                </c:pt>
                <c:pt idx="2561">
                  <c:v>6492.7821622319398</c:v>
                </c:pt>
                <c:pt idx="2562">
                  <c:v>4815.2802297838998</c:v>
                </c:pt>
                <c:pt idx="2563">
                  <c:v>3740.5352140107202</c:v>
                </c:pt>
                <c:pt idx="2564">
                  <c:v>2600.2195604183498</c:v>
                </c:pt>
                <c:pt idx="2565">
                  <c:v>2090.30679982125</c:v>
                </c:pt>
                <c:pt idx="2566">
                  <c:v>1757.1743918894399</c:v>
                </c:pt>
                <c:pt idx="2567">
                  <c:v>1491.0124572951199</c:v>
                </c:pt>
                <c:pt idx="2568">
                  <c:v>1254.11937078197</c:v>
                </c:pt>
                <c:pt idx="2569">
                  <c:v>1041.49921257562</c:v>
                </c:pt>
                <c:pt idx="2570">
                  <c:v>851.85143355370201</c:v>
                </c:pt>
                <c:pt idx="2571">
                  <c:v>683.80477360648899</c:v>
                </c:pt>
                <c:pt idx="2572">
                  <c:v>514.95918224361299</c:v>
                </c:pt>
                <c:pt idx="2573">
                  <c:v>332.04528397990998</c:v>
                </c:pt>
                <c:pt idx="2574">
                  <c:v>286.86308485015098</c:v>
                </c:pt>
                <c:pt idx="2575">
                  <c:v>1240.44301189571</c:v>
                </c:pt>
                <c:pt idx="2576">
                  <c:v>1507.5942888897901</c:v>
                </c:pt>
                <c:pt idx="2577">
                  <c:v>2209.92299237112</c:v>
                </c:pt>
                <c:pt idx="2578">
                  <c:v>2770.0375283934</c:v>
                </c:pt>
                <c:pt idx="2579">
                  <c:v>3401.1396525186601</c:v>
                </c:pt>
                <c:pt idx="2580">
                  <c:v>3908.04569334193</c:v>
                </c:pt>
                <c:pt idx="2581">
                  <c:v>4232.2328106712002</c:v>
                </c:pt>
                <c:pt idx="2582">
                  <c:v>5158.3693525410699</c:v>
                </c:pt>
                <c:pt idx="2583">
                  <c:v>6974.8177692250902</c:v>
                </c:pt>
                <c:pt idx="2584">
                  <c:v>8120.04020815903</c:v>
                </c:pt>
                <c:pt idx="2585">
                  <c:v>6662.9187926505301</c:v>
                </c:pt>
                <c:pt idx="2586">
                  <c:v>4969.8780965287397</c:v>
                </c:pt>
                <c:pt idx="2587">
                  <c:v>3908.90608011532</c:v>
                </c:pt>
                <c:pt idx="2588">
                  <c:v>2719.8976135999301</c:v>
                </c:pt>
                <c:pt idx="2589">
                  <c:v>2234.3685112429698</c:v>
                </c:pt>
                <c:pt idx="2590">
                  <c:v>1896.2101519901901</c:v>
                </c:pt>
                <c:pt idx="2591">
                  <c:v>1697.1967665002301</c:v>
                </c:pt>
                <c:pt idx="2592">
                  <c:v>1490.0100564669001</c:v>
                </c:pt>
                <c:pt idx="2593">
                  <c:v>1292.53711478778</c:v>
                </c:pt>
                <c:pt idx="2594">
                  <c:v>1107.4656102122501</c:v>
                </c:pt>
                <c:pt idx="2595">
                  <c:v>941.37839659222902</c:v>
                </c:pt>
                <c:pt idx="2596">
                  <c:v>786.96113071561899</c:v>
                </c:pt>
                <c:pt idx="2597">
                  <c:v>643.76156180020598</c:v>
                </c:pt>
                <c:pt idx="2598">
                  <c:v>577.55507155520002</c:v>
                </c:pt>
                <c:pt idx="2599">
                  <c:v>1509.0440421242099</c:v>
                </c:pt>
                <c:pt idx="2600">
                  <c:v>1725.8671594526099</c:v>
                </c:pt>
                <c:pt idx="2601">
                  <c:v>2385.3238159719099</c:v>
                </c:pt>
                <c:pt idx="2602">
                  <c:v>2887.64588315011</c:v>
                </c:pt>
                <c:pt idx="2603">
                  <c:v>3451.67394950676</c:v>
                </c:pt>
                <c:pt idx="2604">
                  <c:v>3982.8491740823602</c:v>
                </c:pt>
                <c:pt idx="2605">
                  <c:v>4526.9529995630201</c:v>
                </c:pt>
                <c:pt idx="2606">
                  <c:v>5185.9103984308304</c:v>
                </c:pt>
                <c:pt idx="2607">
                  <c:v>7737.8759844359502</c:v>
                </c:pt>
                <c:pt idx="2608">
                  <c:v>8103.7382865417603</c:v>
                </c:pt>
                <c:pt idx="2609">
                  <c:v>6873.0453890192903</c:v>
                </c:pt>
                <c:pt idx="2610">
                  <c:v>5261.7754136876702</c:v>
                </c:pt>
                <c:pt idx="2611">
                  <c:v>4137.6068519418704</c:v>
                </c:pt>
                <c:pt idx="2612">
                  <c:v>2800.9169866114498</c:v>
                </c:pt>
                <c:pt idx="2613">
                  <c:v>2274.8304751914602</c:v>
                </c:pt>
                <c:pt idx="2614">
                  <c:v>1943.0468978786701</c:v>
                </c:pt>
                <c:pt idx="2615">
                  <c:v>1738.59093583034</c:v>
                </c:pt>
                <c:pt idx="2616">
                  <c:v>1525.2463559190801</c:v>
                </c:pt>
                <c:pt idx="2617">
                  <c:v>1326.98794982047</c:v>
                </c:pt>
                <c:pt idx="2618">
                  <c:v>1152.6508459598599</c:v>
                </c:pt>
                <c:pt idx="2619">
                  <c:v>984.79738781582</c:v>
                </c:pt>
                <c:pt idx="2620">
                  <c:v>825.74788477539596</c:v>
                </c:pt>
                <c:pt idx="2621">
                  <c:v>683.96196867141202</c:v>
                </c:pt>
                <c:pt idx="2622">
                  <c:v>625.95801771861102</c:v>
                </c:pt>
                <c:pt idx="2623">
                  <c:v>694.23563014044396</c:v>
                </c:pt>
                <c:pt idx="2624">
                  <c:v>868.72300209671801</c:v>
                </c:pt>
                <c:pt idx="2625">
                  <c:v>1470.0537261756201</c:v>
                </c:pt>
                <c:pt idx="2626">
                  <c:v>2058.1279607275701</c:v>
                </c:pt>
                <c:pt idx="2627">
                  <c:v>2616.0681078194498</c:v>
                </c:pt>
                <c:pt idx="2628">
                  <c:v>2859.6221068435002</c:v>
                </c:pt>
                <c:pt idx="2629">
                  <c:v>3278.56130655582</c:v>
                </c:pt>
                <c:pt idx="2630">
                  <c:v>4262.91091957762</c:v>
                </c:pt>
                <c:pt idx="2631">
                  <c:v>5355.85382282931</c:v>
                </c:pt>
                <c:pt idx="2632">
                  <c:v>6069.5982340331602</c:v>
                </c:pt>
                <c:pt idx="2633">
                  <c:v>5652.6243143538304</c:v>
                </c:pt>
                <c:pt idx="2634">
                  <c:v>4087.0080843785199</c:v>
                </c:pt>
                <c:pt idx="2635">
                  <c:v>3458.72871372285</c:v>
                </c:pt>
                <c:pt idx="2636">
                  <c:v>2835.6991823769699</c:v>
                </c:pt>
                <c:pt idx="2637">
                  <c:v>2440.7917177280801</c:v>
                </c:pt>
                <c:pt idx="2638">
                  <c:v>2110.3930778409599</c:v>
                </c:pt>
                <c:pt idx="2639">
                  <c:v>1803.57842478678</c:v>
                </c:pt>
                <c:pt idx="2640">
                  <c:v>1144.9544107148199</c:v>
                </c:pt>
                <c:pt idx="2641">
                  <c:v>1047.7946287468701</c:v>
                </c:pt>
                <c:pt idx="2642">
                  <c:v>879.48489386022504</c:v>
                </c:pt>
                <c:pt idx="2643">
                  <c:v>736.26798001398004</c:v>
                </c:pt>
                <c:pt idx="2644">
                  <c:v>611.79879131425696</c:v>
                </c:pt>
                <c:pt idx="2645">
                  <c:v>493.02614041590499</c:v>
                </c:pt>
                <c:pt idx="2646">
                  <c:v>442.60087016024198</c:v>
                </c:pt>
                <c:pt idx="2647">
                  <c:v>503.18085189754999</c:v>
                </c:pt>
                <c:pt idx="2648">
                  <c:v>657.91797672066195</c:v>
                </c:pt>
                <c:pt idx="2649">
                  <c:v>914.14567777547597</c:v>
                </c:pt>
                <c:pt idx="2650">
                  <c:v>1284.20072026925</c:v>
                </c:pt>
                <c:pt idx="2651">
                  <c:v>1672.8393196040099</c:v>
                </c:pt>
                <c:pt idx="2652">
                  <c:v>2051.2724993857</c:v>
                </c:pt>
                <c:pt idx="2653">
                  <c:v>2391.6323943959901</c:v>
                </c:pt>
                <c:pt idx="2654">
                  <c:v>3270.06359427293</c:v>
                </c:pt>
                <c:pt idx="2655">
                  <c:v>4366.0027116563297</c:v>
                </c:pt>
                <c:pt idx="2656">
                  <c:v>5009.0891496602999</c:v>
                </c:pt>
                <c:pt idx="2657">
                  <c:v>4543.9640617867499</c:v>
                </c:pt>
                <c:pt idx="2658">
                  <c:v>3648.5759252235998</c:v>
                </c:pt>
                <c:pt idx="2659">
                  <c:v>2813.52106402238</c:v>
                </c:pt>
                <c:pt idx="2660">
                  <c:v>2336.2597118656199</c:v>
                </c:pt>
                <c:pt idx="2661">
                  <c:v>1989.72945052603</c:v>
                </c:pt>
                <c:pt idx="2662">
                  <c:v>1721.7495022292401</c:v>
                </c:pt>
                <c:pt idx="2663">
                  <c:v>1500.79676832222</c:v>
                </c:pt>
                <c:pt idx="2664">
                  <c:v>1298.8671057111801</c:v>
                </c:pt>
                <c:pt idx="2665">
                  <c:v>1106.48644411141</c:v>
                </c:pt>
                <c:pt idx="2666">
                  <c:v>930.76264801116497</c:v>
                </c:pt>
                <c:pt idx="2667">
                  <c:v>780.152334189258</c:v>
                </c:pt>
                <c:pt idx="2668">
                  <c:v>650.48513099662398</c:v>
                </c:pt>
                <c:pt idx="2669">
                  <c:v>534.11040067567501</c:v>
                </c:pt>
                <c:pt idx="2670">
                  <c:v>487.343010446395</c:v>
                </c:pt>
                <c:pt idx="2671">
                  <c:v>1440.4680547650501</c:v>
                </c:pt>
                <c:pt idx="2672">
                  <c:v>1679.94262492747</c:v>
                </c:pt>
                <c:pt idx="2673">
                  <c:v>2289.0718660418702</c:v>
                </c:pt>
                <c:pt idx="2674">
                  <c:v>2710.7063837649098</c:v>
                </c:pt>
                <c:pt idx="2675">
                  <c:v>3218.2976252420799</c:v>
                </c:pt>
                <c:pt idx="2676">
                  <c:v>3676.0431643901702</c:v>
                </c:pt>
                <c:pt idx="2677">
                  <c:v>4038.00389681046</c:v>
                </c:pt>
                <c:pt idx="2678">
                  <c:v>5106.5090427183504</c:v>
                </c:pt>
                <c:pt idx="2679">
                  <c:v>7451.8511672094201</c:v>
                </c:pt>
                <c:pt idx="2680">
                  <c:v>7840.13671387863</c:v>
                </c:pt>
                <c:pt idx="2681">
                  <c:v>6254.7207545183601</c:v>
                </c:pt>
                <c:pt idx="2682">
                  <c:v>4691.1542843278203</c:v>
                </c:pt>
                <c:pt idx="2683">
                  <c:v>3723.6446870414202</c:v>
                </c:pt>
                <c:pt idx="2684">
                  <c:v>3040.7998353059902</c:v>
                </c:pt>
                <c:pt idx="2685">
                  <c:v>2333.7141827022301</c:v>
                </c:pt>
                <c:pt idx="2686">
                  <c:v>1898.60482396825</c:v>
                </c:pt>
                <c:pt idx="2687">
                  <c:v>1546.0960237578699</c:v>
                </c:pt>
                <c:pt idx="2688">
                  <c:v>1289.0005820410199</c:v>
                </c:pt>
                <c:pt idx="2689">
                  <c:v>1086.73937674024</c:v>
                </c:pt>
                <c:pt idx="2690">
                  <c:v>920.60189377636198</c:v>
                </c:pt>
                <c:pt idx="2691">
                  <c:v>765.40670197136501</c:v>
                </c:pt>
                <c:pt idx="2692">
                  <c:v>627.96797301505796</c:v>
                </c:pt>
                <c:pt idx="2693">
                  <c:v>504.97246835154601</c:v>
                </c:pt>
                <c:pt idx="2694">
                  <c:v>446.18931417977097</c:v>
                </c:pt>
                <c:pt idx="2695">
                  <c:v>1370.78924330376</c:v>
                </c:pt>
                <c:pt idx="2696">
                  <c:v>1586.83714061001</c:v>
                </c:pt>
                <c:pt idx="2697">
                  <c:v>2200.6703176497599</c:v>
                </c:pt>
                <c:pt idx="2698">
                  <c:v>2637.6988434601199</c:v>
                </c:pt>
                <c:pt idx="2699">
                  <c:v>3112.8962125287599</c:v>
                </c:pt>
                <c:pt idx="2700">
                  <c:v>3552.4527251254799</c:v>
                </c:pt>
                <c:pt idx="2701">
                  <c:v>3910.5774721242201</c:v>
                </c:pt>
                <c:pt idx="2702">
                  <c:v>5671.6718310758197</c:v>
                </c:pt>
                <c:pt idx="2703">
                  <c:v>7460.0649995209897</c:v>
                </c:pt>
                <c:pt idx="2704">
                  <c:v>7475.0478934722796</c:v>
                </c:pt>
                <c:pt idx="2705">
                  <c:v>6134.3026913898002</c:v>
                </c:pt>
                <c:pt idx="2706">
                  <c:v>4674.89580235833</c:v>
                </c:pt>
                <c:pt idx="2707">
                  <c:v>3694.6627517454299</c:v>
                </c:pt>
                <c:pt idx="2708">
                  <c:v>2604.80363482856</c:v>
                </c:pt>
                <c:pt idx="2709">
                  <c:v>2096.0626044600699</c:v>
                </c:pt>
                <c:pt idx="2710">
                  <c:v>1762.72103085504</c:v>
                </c:pt>
                <c:pt idx="2711">
                  <c:v>1527.2399997842899</c:v>
                </c:pt>
                <c:pt idx="2712">
                  <c:v>1300.3768966001401</c:v>
                </c:pt>
                <c:pt idx="2713">
                  <c:v>1099.0754118878499</c:v>
                </c:pt>
                <c:pt idx="2714">
                  <c:v>923.46699173603304</c:v>
                </c:pt>
                <c:pt idx="2715">
                  <c:v>777.74287261014194</c:v>
                </c:pt>
                <c:pt idx="2716">
                  <c:v>651.25403670479398</c:v>
                </c:pt>
                <c:pt idx="2717">
                  <c:v>541.77501206320301</c:v>
                </c:pt>
                <c:pt idx="2718">
                  <c:v>489.321088161479</c:v>
                </c:pt>
                <c:pt idx="2719">
                  <c:v>1434.8610157273499</c:v>
                </c:pt>
                <c:pt idx="2720">
                  <c:v>1675.4439596874099</c:v>
                </c:pt>
                <c:pt idx="2721">
                  <c:v>2320.2985878754198</c:v>
                </c:pt>
                <c:pt idx="2722">
                  <c:v>2775.1444580441598</c:v>
                </c:pt>
                <c:pt idx="2723">
                  <c:v>3302.4355051037601</c:v>
                </c:pt>
                <c:pt idx="2724">
                  <c:v>3697.04010223147</c:v>
                </c:pt>
                <c:pt idx="2725">
                  <c:v>3986.86728450584</c:v>
                </c:pt>
                <c:pt idx="2726">
                  <c:v>4330.71644951087</c:v>
                </c:pt>
                <c:pt idx="2727">
                  <c:v>4409.7180374014097</c:v>
                </c:pt>
                <c:pt idx="2728">
                  <c:v>4122.9897146017902</c:v>
                </c:pt>
                <c:pt idx="2729">
                  <c:v>3508.1960874331498</c:v>
                </c:pt>
                <c:pt idx="2730">
                  <c:v>2786.0230466033499</c:v>
                </c:pt>
                <c:pt idx="2731">
                  <c:v>3126.9100322305999</c:v>
                </c:pt>
                <c:pt idx="2732">
                  <c:v>1632.7305020732799</c:v>
                </c:pt>
                <c:pt idx="2733">
                  <c:v>1472.1179276118201</c:v>
                </c:pt>
                <c:pt idx="2734">
                  <c:v>1332.4928551149401</c:v>
                </c:pt>
                <c:pt idx="2735">
                  <c:v>1288.91708045269</c:v>
                </c:pt>
                <c:pt idx="2736">
                  <c:v>1168.44535240033</c:v>
                </c:pt>
                <c:pt idx="2737">
                  <c:v>1026.85870211888</c:v>
                </c:pt>
                <c:pt idx="2738">
                  <c:v>896.91022818296096</c:v>
                </c:pt>
                <c:pt idx="2739">
                  <c:v>779.95347265097803</c:v>
                </c:pt>
                <c:pt idx="2740">
                  <c:v>667.27973943765005</c:v>
                </c:pt>
                <c:pt idx="2741">
                  <c:v>555.13514978635203</c:v>
                </c:pt>
                <c:pt idx="2742">
                  <c:v>510.65337554669497</c:v>
                </c:pt>
                <c:pt idx="2743">
                  <c:v>1456.9797063533999</c:v>
                </c:pt>
                <c:pt idx="2744">
                  <c:v>1710.0361671244</c:v>
                </c:pt>
                <c:pt idx="2745">
                  <c:v>2424.84289642361</c:v>
                </c:pt>
                <c:pt idx="2746">
                  <c:v>2728.1808079143898</c:v>
                </c:pt>
                <c:pt idx="2747">
                  <c:v>3268.7893742514798</c:v>
                </c:pt>
                <c:pt idx="2748">
                  <c:v>3735.3704678198201</c:v>
                </c:pt>
                <c:pt idx="2749">
                  <c:v>4222.5924610028696</c:v>
                </c:pt>
                <c:pt idx="2750">
                  <c:v>5977.4539679012196</c:v>
                </c:pt>
                <c:pt idx="2751">
                  <c:v>7884.8193871887997</c:v>
                </c:pt>
                <c:pt idx="2752">
                  <c:v>8268.7373092676607</c:v>
                </c:pt>
                <c:pt idx="2753">
                  <c:v>6807.4355813499296</c:v>
                </c:pt>
                <c:pt idx="2754">
                  <c:v>5123.1326306942301</c:v>
                </c:pt>
                <c:pt idx="2755">
                  <c:v>4037.9846452606698</c:v>
                </c:pt>
                <c:pt idx="2756">
                  <c:v>2812.9869864859902</c:v>
                </c:pt>
                <c:pt idx="2757">
                  <c:v>2332.3270702851</c:v>
                </c:pt>
                <c:pt idx="2758">
                  <c:v>1966.1284140092</c:v>
                </c:pt>
                <c:pt idx="2759">
                  <c:v>1660.5666449531</c:v>
                </c:pt>
                <c:pt idx="2760">
                  <c:v>1415.4200809716201</c:v>
                </c:pt>
                <c:pt idx="2761">
                  <c:v>1216.0453072625701</c:v>
                </c:pt>
                <c:pt idx="2762">
                  <c:v>1049.66529330396</c:v>
                </c:pt>
                <c:pt idx="2763">
                  <c:v>872.23556015311499</c:v>
                </c:pt>
                <c:pt idx="2764">
                  <c:v>699.19877598750099</c:v>
                </c:pt>
                <c:pt idx="2765">
                  <c:v>547.36979486436201</c:v>
                </c:pt>
                <c:pt idx="2766">
                  <c:v>469.06726832493098</c:v>
                </c:pt>
                <c:pt idx="2767">
                  <c:v>1368.7239077189799</c:v>
                </c:pt>
                <c:pt idx="2768">
                  <c:v>1558.8849988479501</c:v>
                </c:pt>
                <c:pt idx="2769">
                  <c:v>2169.98101408193</c:v>
                </c:pt>
                <c:pt idx="2770">
                  <c:v>2646.0661130810399</c:v>
                </c:pt>
                <c:pt idx="2771">
                  <c:v>3219.6584024922099</c:v>
                </c:pt>
                <c:pt idx="2772">
                  <c:v>3739.0633187004701</c:v>
                </c:pt>
                <c:pt idx="2773">
                  <c:v>4156.0550050844204</c:v>
                </c:pt>
                <c:pt idx="2774">
                  <c:v>5026.6350248450499</c:v>
                </c:pt>
                <c:pt idx="2775">
                  <c:v>7336.6953421540302</c:v>
                </c:pt>
                <c:pt idx="2776">
                  <c:v>8089.28152136469</c:v>
                </c:pt>
                <c:pt idx="2777">
                  <c:v>6714.1135741874004</c:v>
                </c:pt>
                <c:pt idx="2778">
                  <c:v>5056.9310740971896</c:v>
                </c:pt>
                <c:pt idx="2779">
                  <c:v>4009.7160575688099</c:v>
                </c:pt>
                <c:pt idx="2780">
                  <c:v>2906.7779986544301</c:v>
                </c:pt>
                <c:pt idx="2781">
                  <c:v>2399.7448227875698</c:v>
                </c:pt>
                <c:pt idx="2782">
                  <c:v>2066.1728688376802</c:v>
                </c:pt>
                <c:pt idx="2783">
                  <c:v>1803.8593017319799</c:v>
                </c:pt>
                <c:pt idx="2784">
                  <c:v>1543.06136455297</c:v>
                </c:pt>
                <c:pt idx="2785">
                  <c:v>1293.12591314783</c:v>
                </c:pt>
                <c:pt idx="2786">
                  <c:v>1061.75642562046</c:v>
                </c:pt>
                <c:pt idx="2787">
                  <c:v>866.14313339541695</c:v>
                </c:pt>
                <c:pt idx="2788">
                  <c:v>700.92998068790996</c:v>
                </c:pt>
                <c:pt idx="2789">
                  <c:v>555.71643553226102</c:v>
                </c:pt>
                <c:pt idx="2790">
                  <c:v>471.14536594597598</c:v>
                </c:pt>
                <c:pt idx="2791">
                  <c:v>518.66181433690303</c:v>
                </c:pt>
                <c:pt idx="2792">
                  <c:v>684.42326418009998</c:v>
                </c:pt>
                <c:pt idx="2793">
                  <c:v>1244.1079254779199</c:v>
                </c:pt>
                <c:pt idx="2794">
                  <c:v>1641.3903110512599</c:v>
                </c:pt>
                <c:pt idx="2795">
                  <c:v>2260.6599223445201</c:v>
                </c:pt>
                <c:pt idx="2796">
                  <c:v>2776.7490623115</c:v>
                </c:pt>
                <c:pt idx="2797">
                  <c:v>2973.0990118775399</c:v>
                </c:pt>
                <c:pt idx="2798">
                  <c:v>3869.4781754167402</c:v>
                </c:pt>
                <c:pt idx="2799">
                  <c:v>5108.8987761888002</c:v>
                </c:pt>
                <c:pt idx="2800">
                  <c:v>6717.1808895566501</c:v>
                </c:pt>
                <c:pt idx="2801">
                  <c:v>5644.9878628779898</c:v>
                </c:pt>
                <c:pt idx="2802">
                  <c:v>4033.88562295154</c:v>
                </c:pt>
                <c:pt idx="2803">
                  <c:v>3876.9805241638001</c:v>
                </c:pt>
                <c:pt idx="2804">
                  <c:v>2699.1430304792898</c:v>
                </c:pt>
                <c:pt idx="2805">
                  <c:v>2217.9595680870798</c:v>
                </c:pt>
                <c:pt idx="2806">
                  <c:v>1905.5945608785601</c:v>
                </c:pt>
                <c:pt idx="2807">
                  <c:v>1675.51968975977</c:v>
                </c:pt>
                <c:pt idx="2808">
                  <c:v>1470.8724612215201</c:v>
                </c:pt>
                <c:pt idx="2809">
                  <c:v>1291.29210493409</c:v>
                </c:pt>
                <c:pt idx="2810">
                  <c:v>1137.5586703363399</c:v>
                </c:pt>
                <c:pt idx="2811">
                  <c:v>983.19178929280599</c:v>
                </c:pt>
                <c:pt idx="2812">
                  <c:v>842.09566536737202</c:v>
                </c:pt>
                <c:pt idx="2813">
                  <c:v>712.84214409347805</c:v>
                </c:pt>
                <c:pt idx="2814">
                  <c:v>652.88588851887801</c:v>
                </c:pt>
                <c:pt idx="2815">
                  <c:v>709.85513942011005</c:v>
                </c:pt>
                <c:pt idx="2816">
                  <c:v>853.72921394902505</c:v>
                </c:pt>
                <c:pt idx="2817">
                  <c:v>1123.8749675372201</c:v>
                </c:pt>
                <c:pt idx="2818">
                  <c:v>1535.6774242840399</c:v>
                </c:pt>
                <c:pt idx="2819">
                  <c:v>2011.43962584009</c:v>
                </c:pt>
                <c:pt idx="2820">
                  <c:v>2579.61723211455</c:v>
                </c:pt>
                <c:pt idx="2821">
                  <c:v>2801.0419989331199</c:v>
                </c:pt>
                <c:pt idx="2822">
                  <c:v>3660.9003130608098</c:v>
                </c:pt>
                <c:pt idx="2823">
                  <c:v>4866.3355082674898</c:v>
                </c:pt>
                <c:pt idx="2824">
                  <c:v>5747.4036789145302</c:v>
                </c:pt>
                <c:pt idx="2825">
                  <c:v>5349.9588480400698</c:v>
                </c:pt>
                <c:pt idx="2826">
                  <c:v>4065.01942954694</c:v>
                </c:pt>
                <c:pt idx="2827">
                  <c:v>3392.51442446289</c:v>
                </c:pt>
                <c:pt idx="2828">
                  <c:v>2729.0883388176699</c:v>
                </c:pt>
                <c:pt idx="2829">
                  <c:v>2304.3637539552501</c:v>
                </c:pt>
                <c:pt idx="2830">
                  <c:v>1959.1890767509301</c:v>
                </c:pt>
                <c:pt idx="2831">
                  <c:v>1668.90283253295</c:v>
                </c:pt>
                <c:pt idx="2832">
                  <c:v>1448.1095325808701</c:v>
                </c:pt>
                <c:pt idx="2833">
                  <c:v>1278.51817713437</c:v>
                </c:pt>
                <c:pt idx="2834">
                  <c:v>1188.2713320388</c:v>
                </c:pt>
                <c:pt idx="2835">
                  <c:v>1061.63873613483</c:v>
                </c:pt>
                <c:pt idx="2836">
                  <c:v>927.54642879367998</c:v>
                </c:pt>
                <c:pt idx="2837">
                  <c:v>795.96884398008297</c:v>
                </c:pt>
                <c:pt idx="2838">
                  <c:v>750.95778306855505</c:v>
                </c:pt>
                <c:pt idx="2839">
                  <c:v>1721.88696583457</c:v>
                </c:pt>
                <c:pt idx="2840">
                  <c:v>1952.6646199040399</c:v>
                </c:pt>
                <c:pt idx="2841">
                  <c:v>2610.1819996763502</c:v>
                </c:pt>
                <c:pt idx="2842">
                  <c:v>3117.1294086661101</c:v>
                </c:pt>
                <c:pt idx="2843">
                  <c:v>3712.6854468377801</c:v>
                </c:pt>
                <c:pt idx="2844">
                  <c:v>4200.3029343906201</c:v>
                </c:pt>
                <c:pt idx="2845">
                  <c:v>4544.6485641201498</c:v>
                </c:pt>
                <c:pt idx="2846">
                  <c:v>6523.0083235760303</c:v>
                </c:pt>
                <c:pt idx="2847">
                  <c:v>7949.04190665444</c:v>
                </c:pt>
                <c:pt idx="2848">
                  <c:v>8449.7258868543995</c:v>
                </c:pt>
                <c:pt idx="2849">
                  <c:v>7211.9250246552101</c:v>
                </c:pt>
                <c:pt idx="2850">
                  <c:v>5566.8247864773502</c:v>
                </c:pt>
                <c:pt idx="2851">
                  <c:v>4538.0371447727803</c:v>
                </c:pt>
                <c:pt idx="2852">
                  <c:v>2994.2804002534999</c:v>
                </c:pt>
                <c:pt idx="2853">
                  <c:v>2385.5454175595401</c:v>
                </c:pt>
                <c:pt idx="2854">
                  <c:v>1997.9273835742499</c:v>
                </c:pt>
                <c:pt idx="2855">
                  <c:v>1709.34519232661</c:v>
                </c:pt>
                <c:pt idx="2856">
                  <c:v>1478.62347067006</c:v>
                </c:pt>
                <c:pt idx="2857">
                  <c:v>1256.79499828403</c:v>
                </c:pt>
                <c:pt idx="2858">
                  <c:v>1073.6396799008901</c:v>
                </c:pt>
                <c:pt idx="2859">
                  <c:v>920.99171239667601</c:v>
                </c:pt>
                <c:pt idx="2860">
                  <c:v>792.51574436814701</c:v>
                </c:pt>
                <c:pt idx="2861">
                  <c:v>687.38020371298398</c:v>
                </c:pt>
                <c:pt idx="2862">
                  <c:v>657.11753617623697</c:v>
                </c:pt>
                <c:pt idx="2863">
                  <c:v>1627.7921629943901</c:v>
                </c:pt>
                <c:pt idx="2864">
                  <c:v>1894.62833096753</c:v>
                </c:pt>
                <c:pt idx="2865">
                  <c:v>2535.8383040959602</c:v>
                </c:pt>
                <c:pt idx="2866">
                  <c:v>3016.3449197197401</c:v>
                </c:pt>
                <c:pt idx="2867">
                  <c:v>3553.0104195639701</c:v>
                </c:pt>
                <c:pt idx="2868">
                  <c:v>4033.78393070928</c:v>
                </c:pt>
                <c:pt idx="2869">
                  <c:v>4424.1450804940996</c:v>
                </c:pt>
                <c:pt idx="2870">
                  <c:v>5321.3488894471002</c:v>
                </c:pt>
                <c:pt idx="2871">
                  <c:v>7054.3666501006101</c:v>
                </c:pt>
                <c:pt idx="2872">
                  <c:v>8392.8328941263899</c:v>
                </c:pt>
                <c:pt idx="2873">
                  <c:v>6872.2528134718896</c:v>
                </c:pt>
                <c:pt idx="2874">
                  <c:v>5188.8344942723297</c:v>
                </c:pt>
                <c:pt idx="2875">
                  <c:v>4106.2088585964702</c:v>
                </c:pt>
                <c:pt idx="2876">
                  <c:v>2912.3364823127299</c:v>
                </c:pt>
                <c:pt idx="2877">
                  <c:v>2437.68062106255</c:v>
                </c:pt>
                <c:pt idx="2878">
                  <c:v>2031.5861616785701</c:v>
                </c:pt>
                <c:pt idx="2879">
                  <c:v>1700.8386429172101</c:v>
                </c:pt>
                <c:pt idx="2880">
                  <c:v>1465.3777730111699</c:v>
                </c:pt>
                <c:pt idx="2881">
                  <c:v>1201.74949908346</c:v>
                </c:pt>
                <c:pt idx="2882">
                  <c:v>971.51670539247095</c:v>
                </c:pt>
                <c:pt idx="2883">
                  <c:v>785.95206284700896</c:v>
                </c:pt>
                <c:pt idx="2884">
                  <c:v>627.27292266823997</c:v>
                </c:pt>
                <c:pt idx="2885">
                  <c:v>469.19681092790103</c:v>
                </c:pt>
                <c:pt idx="2886">
                  <c:v>410.16409280952701</c:v>
                </c:pt>
                <c:pt idx="2887">
                  <c:v>1338.8071867490701</c:v>
                </c:pt>
                <c:pt idx="2888">
                  <c:v>1555.4855722925699</c:v>
                </c:pt>
                <c:pt idx="2889">
                  <c:v>2193.3505354593299</c:v>
                </c:pt>
                <c:pt idx="2890">
                  <c:v>2667.63758673143</c:v>
                </c:pt>
                <c:pt idx="2891">
                  <c:v>3197.11660647588</c:v>
                </c:pt>
                <c:pt idx="2892">
                  <c:v>3715.3687945676202</c:v>
                </c:pt>
                <c:pt idx="2893">
                  <c:v>4174.9137985241596</c:v>
                </c:pt>
                <c:pt idx="2894">
                  <c:v>5269.8466930581499</c:v>
                </c:pt>
                <c:pt idx="2895">
                  <c:v>7465.5486046966998</c:v>
                </c:pt>
                <c:pt idx="2896">
                  <c:v>7797.1748371143203</c:v>
                </c:pt>
                <c:pt idx="2897">
                  <c:v>6678.7580014601299</c:v>
                </c:pt>
                <c:pt idx="2898">
                  <c:v>5200.716834717</c:v>
                </c:pt>
                <c:pt idx="2899">
                  <c:v>4188.5345381179995</c:v>
                </c:pt>
                <c:pt idx="2900">
                  <c:v>3105.0766966567098</c:v>
                </c:pt>
                <c:pt idx="2901">
                  <c:v>2495.8621884823701</c:v>
                </c:pt>
                <c:pt idx="2902">
                  <c:v>2054.27124285747</c:v>
                </c:pt>
                <c:pt idx="2903">
                  <c:v>1722.4693106063201</c:v>
                </c:pt>
                <c:pt idx="2904">
                  <c:v>1418.7023802015699</c:v>
                </c:pt>
                <c:pt idx="2905">
                  <c:v>1169.58147070276</c:v>
                </c:pt>
                <c:pt idx="2906">
                  <c:v>958.13493066567605</c:v>
                </c:pt>
                <c:pt idx="2907">
                  <c:v>795.80768143977105</c:v>
                </c:pt>
                <c:pt idx="2908">
                  <c:v>664.46837615207301</c:v>
                </c:pt>
                <c:pt idx="2909">
                  <c:v>554.27250180324904</c:v>
                </c:pt>
                <c:pt idx="2910">
                  <c:v>525.06259557165197</c:v>
                </c:pt>
                <c:pt idx="2911">
                  <c:v>1553.2044273369399</c:v>
                </c:pt>
                <c:pt idx="2912">
                  <c:v>1977.7372030870499</c:v>
                </c:pt>
                <c:pt idx="2913">
                  <c:v>2449.2921596771298</c:v>
                </c:pt>
                <c:pt idx="2914">
                  <c:v>2890.6728074796001</c:v>
                </c:pt>
                <c:pt idx="2915">
                  <c:v>3338.4830157884799</c:v>
                </c:pt>
                <c:pt idx="2916">
                  <c:v>3766.9044833852499</c:v>
                </c:pt>
                <c:pt idx="2917">
                  <c:v>4141.2236578292004</c:v>
                </c:pt>
                <c:pt idx="2918">
                  <c:v>5196.2915858144397</c:v>
                </c:pt>
                <c:pt idx="2919">
                  <c:v>7027.6103646479896</c:v>
                </c:pt>
                <c:pt idx="2920">
                  <c:v>6687.27746404352</c:v>
                </c:pt>
                <c:pt idx="2921">
                  <c:v>5827.3756189303404</c:v>
                </c:pt>
                <c:pt idx="2922">
                  <c:v>4571.2699704082097</c:v>
                </c:pt>
                <c:pt idx="2923">
                  <c:v>3566.4020274255899</c:v>
                </c:pt>
                <c:pt idx="2924">
                  <c:v>2444.85115176915</c:v>
                </c:pt>
                <c:pt idx="2925">
                  <c:v>1898.87443629468</c:v>
                </c:pt>
                <c:pt idx="2926">
                  <c:v>1604.5456446519299</c:v>
                </c:pt>
                <c:pt idx="2927">
                  <c:v>1374.53393000507</c:v>
                </c:pt>
                <c:pt idx="2928">
                  <c:v>1184.114782247</c:v>
                </c:pt>
                <c:pt idx="2929">
                  <c:v>1023.49495226872</c:v>
                </c:pt>
                <c:pt idx="2930">
                  <c:v>894.45855871534002</c:v>
                </c:pt>
                <c:pt idx="2931">
                  <c:v>756.945489466391</c:v>
                </c:pt>
                <c:pt idx="2932">
                  <c:v>628.03735315497397</c:v>
                </c:pt>
                <c:pt idx="2933">
                  <c:v>516.04378592064097</c:v>
                </c:pt>
                <c:pt idx="2934">
                  <c:v>465.55043147830497</c:v>
                </c:pt>
                <c:pt idx="2935">
                  <c:v>1396.27434620043</c:v>
                </c:pt>
                <c:pt idx="2936">
                  <c:v>1621.73815402438</c:v>
                </c:pt>
                <c:pt idx="2937">
                  <c:v>2310.99584059381</c:v>
                </c:pt>
                <c:pt idx="2938">
                  <c:v>2576.0445549825499</c:v>
                </c:pt>
                <c:pt idx="2939">
                  <c:v>2882.53781638275</c:v>
                </c:pt>
                <c:pt idx="2940">
                  <c:v>3245.0863165720498</c:v>
                </c:pt>
                <c:pt idx="2941">
                  <c:v>3565.3773252616102</c:v>
                </c:pt>
                <c:pt idx="2942">
                  <c:v>4571.9999145972797</c:v>
                </c:pt>
                <c:pt idx="2943">
                  <c:v>7147.6921138274702</c:v>
                </c:pt>
                <c:pt idx="2944">
                  <c:v>7612.1095762351197</c:v>
                </c:pt>
                <c:pt idx="2945">
                  <c:v>6116.82137385854</c:v>
                </c:pt>
                <c:pt idx="2946">
                  <c:v>4572.5133009687597</c:v>
                </c:pt>
                <c:pt idx="2947">
                  <c:v>3570.0117713280201</c:v>
                </c:pt>
                <c:pt idx="2948">
                  <c:v>2637.5713924462202</c:v>
                </c:pt>
                <c:pt idx="2949">
                  <c:v>1845.2481580170199</c:v>
                </c:pt>
                <c:pt idx="2950">
                  <c:v>1525.8403523376201</c:v>
                </c:pt>
                <c:pt idx="2951">
                  <c:v>1285.7665370616201</c:v>
                </c:pt>
                <c:pt idx="2952">
                  <c:v>1086.7130499477501</c:v>
                </c:pt>
                <c:pt idx="2953">
                  <c:v>913.58401901856405</c:v>
                </c:pt>
                <c:pt idx="2954">
                  <c:v>759.76503285079195</c:v>
                </c:pt>
                <c:pt idx="2955">
                  <c:v>621.18969613661602</c:v>
                </c:pt>
                <c:pt idx="2956">
                  <c:v>504.03695065641301</c:v>
                </c:pt>
                <c:pt idx="2957">
                  <c:v>396.12543574857898</c:v>
                </c:pt>
                <c:pt idx="2958">
                  <c:v>352.30069247344898</c:v>
                </c:pt>
                <c:pt idx="2959">
                  <c:v>414.028282572286</c:v>
                </c:pt>
                <c:pt idx="2960">
                  <c:v>565.13840677648705</c:v>
                </c:pt>
                <c:pt idx="2961">
                  <c:v>1138.1990265249699</c:v>
                </c:pt>
                <c:pt idx="2962">
                  <c:v>1668.33094696021</c:v>
                </c:pt>
                <c:pt idx="2963">
                  <c:v>2502.6801194635</c:v>
                </c:pt>
                <c:pt idx="2964">
                  <c:v>2732.7321628223799</c:v>
                </c:pt>
                <c:pt idx="2965">
                  <c:v>2802.5082973787298</c:v>
                </c:pt>
                <c:pt idx="2966">
                  <c:v>3676.5188421727698</c:v>
                </c:pt>
                <c:pt idx="2967">
                  <c:v>5083.1313238708599</c:v>
                </c:pt>
                <c:pt idx="2968">
                  <c:v>6989.1969309556698</c:v>
                </c:pt>
                <c:pt idx="2969">
                  <c:v>5501.54881813882</c:v>
                </c:pt>
                <c:pt idx="2970">
                  <c:v>3827.24276623162</c:v>
                </c:pt>
                <c:pt idx="2971">
                  <c:v>3794.1350721961799</c:v>
                </c:pt>
                <c:pt idx="2972">
                  <c:v>2609.7837768898999</c:v>
                </c:pt>
                <c:pt idx="2973">
                  <c:v>2114.0391489039498</c:v>
                </c:pt>
                <c:pt idx="2974">
                  <c:v>1761.6059050394899</c:v>
                </c:pt>
                <c:pt idx="2975">
                  <c:v>1514.54259871409</c:v>
                </c:pt>
                <c:pt idx="2976">
                  <c:v>879.74930743191896</c:v>
                </c:pt>
                <c:pt idx="2977">
                  <c:v>791.30204875627999</c:v>
                </c:pt>
                <c:pt idx="2978">
                  <c:v>662.46555530584703</c:v>
                </c:pt>
                <c:pt idx="2979">
                  <c:v>546.261558420303</c:v>
                </c:pt>
                <c:pt idx="2980">
                  <c:v>441.09689484882699</c:v>
                </c:pt>
                <c:pt idx="2981">
                  <c:v>341.74896917640899</c:v>
                </c:pt>
                <c:pt idx="2982">
                  <c:v>313.39247486676902</c:v>
                </c:pt>
                <c:pt idx="2983">
                  <c:v>377.77905267876099</c:v>
                </c:pt>
                <c:pt idx="2984">
                  <c:v>535.06576958811002</c:v>
                </c:pt>
                <c:pt idx="2985">
                  <c:v>813.70052179447896</c:v>
                </c:pt>
                <c:pt idx="2986">
                  <c:v>1209.8979930926</c:v>
                </c:pt>
                <c:pt idx="2987">
                  <c:v>1710.0922638208399</c:v>
                </c:pt>
                <c:pt idx="2988">
                  <c:v>2166.2953349846298</c:v>
                </c:pt>
                <c:pt idx="2989">
                  <c:v>2549.7643195351102</c:v>
                </c:pt>
                <c:pt idx="2990">
                  <c:v>3122.4006423158198</c:v>
                </c:pt>
                <c:pt idx="2991">
                  <c:v>4274.41041748518</c:v>
                </c:pt>
                <c:pt idx="2992">
                  <c:v>5216.5431911873202</c:v>
                </c:pt>
                <c:pt idx="2993">
                  <c:v>4982.0289658690399</c:v>
                </c:pt>
                <c:pt idx="2994">
                  <c:v>3965.9093566967299</c:v>
                </c:pt>
                <c:pt idx="2995">
                  <c:v>3076.3032411712202</c:v>
                </c:pt>
                <c:pt idx="2996">
                  <c:v>2488.0006080675498</c:v>
                </c:pt>
                <c:pt idx="2997">
                  <c:v>2056.7371129796002</c:v>
                </c:pt>
                <c:pt idx="2998">
                  <c:v>1718.10021642839</c:v>
                </c:pt>
                <c:pt idx="2999">
                  <c:v>1433.0839191852001</c:v>
                </c:pt>
                <c:pt idx="3000">
                  <c:v>1189.6539074848099</c:v>
                </c:pt>
                <c:pt idx="3001">
                  <c:v>977.66851321277397</c:v>
                </c:pt>
                <c:pt idx="3002">
                  <c:v>789.16304440659599</c:v>
                </c:pt>
                <c:pt idx="3003">
                  <c:v>634.59716770679995</c:v>
                </c:pt>
                <c:pt idx="3004">
                  <c:v>501.02592485624803</c:v>
                </c:pt>
                <c:pt idx="3005">
                  <c:v>391.77919492258297</c:v>
                </c:pt>
                <c:pt idx="3006">
                  <c:v>353.25016683735703</c:v>
                </c:pt>
                <c:pt idx="3007">
                  <c:v>1282.20158278134</c:v>
                </c:pt>
                <c:pt idx="3008">
                  <c:v>1498.7203535152701</c:v>
                </c:pt>
                <c:pt idx="3009">
                  <c:v>2121.3856686926802</c:v>
                </c:pt>
                <c:pt idx="3010">
                  <c:v>2585.2149318767902</c:v>
                </c:pt>
                <c:pt idx="3011">
                  <c:v>3101.75722167906</c:v>
                </c:pt>
                <c:pt idx="3012">
                  <c:v>3585.3267466217799</c:v>
                </c:pt>
                <c:pt idx="3013">
                  <c:v>4000.0190812932301</c:v>
                </c:pt>
                <c:pt idx="3014">
                  <c:v>5038.2771221823004</c:v>
                </c:pt>
                <c:pt idx="3015">
                  <c:v>7256.3778734279504</c:v>
                </c:pt>
                <c:pt idx="3016">
                  <c:v>7651.5423809792001</c:v>
                </c:pt>
                <c:pt idx="3017">
                  <c:v>6630.9683196782598</c:v>
                </c:pt>
                <c:pt idx="3018">
                  <c:v>5090.0467019989401</c:v>
                </c:pt>
                <c:pt idx="3019">
                  <c:v>4062.2010358913899</c:v>
                </c:pt>
                <c:pt idx="3020">
                  <c:v>2938.5553151941799</c:v>
                </c:pt>
                <c:pt idx="3021">
                  <c:v>2391.5902284157601</c:v>
                </c:pt>
                <c:pt idx="3022">
                  <c:v>1995.6397298936799</c:v>
                </c:pt>
                <c:pt idx="3023">
                  <c:v>1656.25926756893</c:v>
                </c:pt>
                <c:pt idx="3024">
                  <c:v>1404.6327667954299</c:v>
                </c:pt>
                <c:pt idx="3025">
                  <c:v>1208.8023579716501</c:v>
                </c:pt>
                <c:pt idx="3026">
                  <c:v>1055.2602630009101</c:v>
                </c:pt>
                <c:pt idx="3027">
                  <c:v>893.57043722364904</c:v>
                </c:pt>
                <c:pt idx="3028">
                  <c:v>739.30078639268504</c:v>
                </c:pt>
                <c:pt idx="3029">
                  <c:v>600.275715026189</c:v>
                </c:pt>
                <c:pt idx="3030">
                  <c:v>540.76845976433401</c:v>
                </c:pt>
                <c:pt idx="3031">
                  <c:v>1491.3438166864401</c:v>
                </c:pt>
                <c:pt idx="3032">
                  <c:v>1715.01926868139</c:v>
                </c:pt>
                <c:pt idx="3033">
                  <c:v>2351.1270705165998</c:v>
                </c:pt>
                <c:pt idx="3034">
                  <c:v>2857.3845768608498</c:v>
                </c:pt>
                <c:pt idx="3035">
                  <c:v>3413.7072573704099</c:v>
                </c:pt>
                <c:pt idx="3036">
                  <c:v>3897.6531847680099</c:v>
                </c:pt>
                <c:pt idx="3037">
                  <c:v>4290.2960566533702</c:v>
                </c:pt>
                <c:pt idx="3038">
                  <c:v>5665.7136462410299</c:v>
                </c:pt>
                <c:pt idx="3039">
                  <c:v>7609.3569297998101</c:v>
                </c:pt>
                <c:pt idx="3040">
                  <c:v>7889.5904460085003</c:v>
                </c:pt>
                <c:pt idx="3041">
                  <c:v>6599.2583685752697</c:v>
                </c:pt>
                <c:pt idx="3042">
                  <c:v>5120.1157239542199</c:v>
                </c:pt>
                <c:pt idx="3043">
                  <c:v>4097.4516509805799</c:v>
                </c:pt>
                <c:pt idx="3044">
                  <c:v>2961.4761035732199</c:v>
                </c:pt>
                <c:pt idx="3045">
                  <c:v>2411.09913176912</c:v>
                </c:pt>
                <c:pt idx="3046">
                  <c:v>1991.4555553248699</c:v>
                </c:pt>
                <c:pt idx="3047">
                  <c:v>1627.1043660739299</c:v>
                </c:pt>
                <c:pt idx="3048">
                  <c:v>1381.2915699790401</c:v>
                </c:pt>
                <c:pt idx="3049">
                  <c:v>1217.47310820806</c:v>
                </c:pt>
                <c:pt idx="3050">
                  <c:v>1089.5784187368499</c:v>
                </c:pt>
                <c:pt idx="3051">
                  <c:v>946.54403232236405</c:v>
                </c:pt>
                <c:pt idx="3052">
                  <c:v>806.81178664519905</c:v>
                </c:pt>
                <c:pt idx="3053">
                  <c:v>683.72488470007102</c:v>
                </c:pt>
                <c:pt idx="3054">
                  <c:v>654.20421558099497</c:v>
                </c:pt>
                <c:pt idx="3055">
                  <c:v>1627.8616658605599</c:v>
                </c:pt>
                <c:pt idx="3056">
                  <c:v>1871.8223117151099</c:v>
                </c:pt>
                <c:pt idx="3057">
                  <c:v>2523.8452212191401</c:v>
                </c:pt>
                <c:pt idx="3058">
                  <c:v>3014.5598190441501</c:v>
                </c:pt>
                <c:pt idx="3059">
                  <c:v>3570.3089903127402</c:v>
                </c:pt>
                <c:pt idx="3060">
                  <c:v>4065.3231531582701</c:v>
                </c:pt>
                <c:pt idx="3061">
                  <c:v>4483.0521376054403</c:v>
                </c:pt>
                <c:pt idx="3062">
                  <c:v>6062.5327497505396</c:v>
                </c:pt>
                <c:pt idx="3063">
                  <c:v>7984.8229919269597</c:v>
                </c:pt>
                <c:pt idx="3064">
                  <c:v>8275.1397525037301</c:v>
                </c:pt>
                <c:pt idx="3065">
                  <c:v>6875.0466574591401</c:v>
                </c:pt>
                <c:pt idx="3066">
                  <c:v>5288.9810060655</c:v>
                </c:pt>
                <c:pt idx="3067">
                  <c:v>4291.75303197432</c:v>
                </c:pt>
                <c:pt idx="3068">
                  <c:v>3155.5520864904001</c:v>
                </c:pt>
                <c:pt idx="3069">
                  <c:v>2727.6063310081299</c:v>
                </c:pt>
                <c:pt idx="3070">
                  <c:v>2383.7301431153101</c:v>
                </c:pt>
                <c:pt idx="3071">
                  <c:v>2099.3295987500201</c:v>
                </c:pt>
                <c:pt idx="3072">
                  <c:v>1837.44225494492</c:v>
                </c:pt>
                <c:pt idx="3073">
                  <c:v>1595.6025446648</c:v>
                </c:pt>
                <c:pt idx="3074">
                  <c:v>1370.3904198481</c:v>
                </c:pt>
                <c:pt idx="3075">
                  <c:v>1193.8990436608699</c:v>
                </c:pt>
                <c:pt idx="3076">
                  <c:v>1043.62907296093</c:v>
                </c:pt>
                <c:pt idx="3077">
                  <c:v>929.05622366160799</c:v>
                </c:pt>
                <c:pt idx="3078">
                  <c:v>872.68657304461794</c:v>
                </c:pt>
                <c:pt idx="3079">
                  <c:v>1807.3825278106101</c:v>
                </c:pt>
                <c:pt idx="3080">
                  <c:v>2021.3240407901901</c:v>
                </c:pt>
                <c:pt idx="3081">
                  <c:v>2621.89750565022</c:v>
                </c:pt>
                <c:pt idx="3082">
                  <c:v>3053.0017069606401</c:v>
                </c:pt>
                <c:pt idx="3083">
                  <c:v>3531.9587590292299</c:v>
                </c:pt>
                <c:pt idx="3084">
                  <c:v>3979.5210872488801</c:v>
                </c:pt>
                <c:pt idx="3085">
                  <c:v>4313.7859119791901</c:v>
                </c:pt>
                <c:pt idx="3086">
                  <c:v>5644.6669219897904</c:v>
                </c:pt>
                <c:pt idx="3087">
                  <c:v>7722.7201281928501</c:v>
                </c:pt>
                <c:pt idx="3088">
                  <c:v>8050.7164681931999</c:v>
                </c:pt>
                <c:pt idx="3089">
                  <c:v>7008.8393470395504</c:v>
                </c:pt>
                <c:pt idx="3090">
                  <c:v>5359.9430950895603</c:v>
                </c:pt>
                <c:pt idx="3091">
                  <c:v>4317.17360540358</c:v>
                </c:pt>
                <c:pt idx="3092">
                  <c:v>3138.8087933933498</c:v>
                </c:pt>
                <c:pt idx="3093">
                  <c:v>2702.09732770356</c:v>
                </c:pt>
                <c:pt idx="3094">
                  <c:v>2295.1168634824398</c:v>
                </c:pt>
                <c:pt idx="3095">
                  <c:v>1959.1528984737699</c:v>
                </c:pt>
                <c:pt idx="3096">
                  <c:v>1694.5681041784301</c:v>
                </c:pt>
                <c:pt idx="3097">
                  <c:v>1465.0456394707601</c:v>
                </c:pt>
                <c:pt idx="3098">
                  <c:v>1260.2651481856201</c:v>
                </c:pt>
                <c:pt idx="3099">
                  <c:v>1074.23072920138</c:v>
                </c:pt>
                <c:pt idx="3100">
                  <c:v>899.92777641190196</c:v>
                </c:pt>
                <c:pt idx="3101">
                  <c:v>739.54892889741097</c:v>
                </c:pt>
                <c:pt idx="3102">
                  <c:v>669.52348817857705</c:v>
                </c:pt>
                <c:pt idx="3103">
                  <c:v>1606.24144293073</c:v>
                </c:pt>
                <c:pt idx="3104">
                  <c:v>1832.3132966032799</c:v>
                </c:pt>
                <c:pt idx="3105">
                  <c:v>2464.5948251590698</c:v>
                </c:pt>
                <c:pt idx="3106">
                  <c:v>2937.27329580282</c:v>
                </c:pt>
                <c:pt idx="3107">
                  <c:v>3453.3224487386301</c:v>
                </c:pt>
                <c:pt idx="3108">
                  <c:v>3942.2198033302502</c:v>
                </c:pt>
                <c:pt idx="3109">
                  <c:v>4332.9007488391699</c:v>
                </c:pt>
                <c:pt idx="3110">
                  <c:v>6116.1396643443804</c:v>
                </c:pt>
                <c:pt idx="3111">
                  <c:v>7989.3987709714402</c:v>
                </c:pt>
                <c:pt idx="3112">
                  <c:v>8391.7025294239593</c:v>
                </c:pt>
                <c:pt idx="3113">
                  <c:v>7192.5257069588897</c:v>
                </c:pt>
                <c:pt idx="3114">
                  <c:v>5509.37079230366</c:v>
                </c:pt>
                <c:pt idx="3115">
                  <c:v>4430.3972897341</c:v>
                </c:pt>
                <c:pt idx="3116">
                  <c:v>3209.7614695033699</c:v>
                </c:pt>
                <c:pt idx="3117">
                  <c:v>2840.0549264371898</c:v>
                </c:pt>
                <c:pt idx="3118">
                  <c:v>2282.8500106729598</c:v>
                </c:pt>
                <c:pt idx="3119">
                  <c:v>1932.8845373082499</c:v>
                </c:pt>
                <c:pt idx="3120">
                  <c:v>1647.37541246822</c:v>
                </c:pt>
                <c:pt idx="3121">
                  <c:v>1398.52421598507</c:v>
                </c:pt>
                <c:pt idx="3122">
                  <c:v>1211.1031318939599</c:v>
                </c:pt>
                <c:pt idx="3123">
                  <c:v>1063.1451713507699</c:v>
                </c:pt>
                <c:pt idx="3124">
                  <c:v>950.94062099729501</c:v>
                </c:pt>
                <c:pt idx="3125">
                  <c:v>845.83303002318303</c:v>
                </c:pt>
                <c:pt idx="3126">
                  <c:v>796.45917589185399</c:v>
                </c:pt>
                <c:pt idx="3127">
                  <c:v>878.60847643365696</c:v>
                </c:pt>
                <c:pt idx="3128">
                  <c:v>1041.8462296876</c:v>
                </c:pt>
                <c:pt idx="3129">
                  <c:v>1621.1723135955399</c:v>
                </c:pt>
                <c:pt idx="3130">
                  <c:v>2350.26159870315</c:v>
                </c:pt>
                <c:pt idx="3131">
                  <c:v>2467.0672918229998</c:v>
                </c:pt>
                <c:pt idx="3132">
                  <c:v>2890.8373931685101</c:v>
                </c:pt>
                <c:pt idx="3133">
                  <c:v>3252.74559025791</c:v>
                </c:pt>
                <c:pt idx="3134">
                  <c:v>4612.6282551025697</c:v>
                </c:pt>
                <c:pt idx="3135">
                  <c:v>7033.7101362266403</c:v>
                </c:pt>
                <c:pt idx="3136">
                  <c:v>7536.9623678609996</c:v>
                </c:pt>
                <c:pt idx="3137">
                  <c:v>5857.7388040587402</c:v>
                </c:pt>
                <c:pt idx="3138">
                  <c:v>4172.3229179423497</c:v>
                </c:pt>
                <c:pt idx="3139">
                  <c:v>3587.3664686055299</c:v>
                </c:pt>
                <c:pt idx="3140">
                  <c:v>3692.26137041826</c:v>
                </c:pt>
                <c:pt idx="3141">
                  <c:v>2668.9683872741198</c:v>
                </c:pt>
                <c:pt idx="3142">
                  <c:v>2124.5653506705698</c:v>
                </c:pt>
                <c:pt idx="3143">
                  <c:v>1836.9539510858201</c:v>
                </c:pt>
                <c:pt idx="3144">
                  <c:v>1594.6588642829799</c:v>
                </c:pt>
                <c:pt idx="3145">
                  <c:v>1397.31890593411</c:v>
                </c:pt>
                <c:pt idx="3146">
                  <c:v>1206.75973221975</c:v>
                </c:pt>
                <c:pt idx="3147">
                  <c:v>1058.4521419810701</c:v>
                </c:pt>
                <c:pt idx="3148">
                  <c:v>945.46485063041996</c:v>
                </c:pt>
                <c:pt idx="3149">
                  <c:v>869.97599896454597</c:v>
                </c:pt>
                <c:pt idx="3150">
                  <c:v>845.54077851498403</c:v>
                </c:pt>
                <c:pt idx="3151">
                  <c:v>940.95405667664295</c:v>
                </c:pt>
                <c:pt idx="3152">
                  <c:v>1118.6051694238599</c:v>
                </c:pt>
                <c:pt idx="3153">
                  <c:v>1478.88739609959</c:v>
                </c:pt>
                <c:pt idx="3154">
                  <c:v>2131.16645591522</c:v>
                </c:pt>
                <c:pt idx="3155">
                  <c:v>2698.5647617120499</c:v>
                </c:pt>
                <c:pt idx="3156">
                  <c:v>2757.0571659369002</c:v>
                </c:pt>
                <c:pt idx="3157">
                  <c:v>3100.8413149549601</c:v>
                </c:pt>
                <c:pt idx="3158">
                  <c:v>4007.2896263865</c:v>
                </c:pt>
                <c:pt idx="3159">
                  <c:v>5151.6512197407701</c:v>
                </c:pt>
                <c:pt idx="3160">
                  <c:v>6022.2739617816796</c:v>
                </c:pt>
                <c:pt idx="3161">
                  <c:v>5663.6151478465999</c:v>
                </c:pt>
                <c:pt idx="3162">
                  <c:v>4385.7872297133299</c:v>
                </c:pt>
                <c:pt idx="3163">
                  <c:v>3614.1527321086301</c:v>
                </c:pt>
                <c:pt idx="3164">
                  <c:v>3788.4035121445499</c:v>
                </c:pt>
                <c:pt idx="3165">
                  <c:v>2904.16123730544</c:v>
                </c:pt>
                <c:pt idx="3166">
                  <c:v>2307.56561899184</c:v>
                </c:pt>
                <c:pt idx="3167">
                  <c:v>2064.1276726866399</c:v>
                </c:pt>
                <c:pt idx="3168">
                  <c:v>1818.67594692377</c:v>
                </c:pt>
                <c:pt idx="3169">
                  <c:v>1563.6791581201601</c:v>
                </c:pt>
                <c:pt idx="3170">
                  <c:v>1337.15264820061</c:v>
                </c:pt>
                <c:pt idx="3171">
                  <c:v>1150.35407043899</c:v>
                </c:pt>
                <c:pt idx="3172">
                  <c:v>983.81472438246101</c:v>
                </c:pt>
                <c:pt idx="3173">
                  <c:v>833.296611743418</c:v>
                </c:pt>
                <c:pt idx="3174">
                  <c:v>798.98746263739395</c:v>
                </c:pt>
                <c:pt idx="3175">
                  <c:v>1798.68561500492</c:v>
                </c:pt>
                <c:pt idx="3176">
                  <c:v>2099.88061904181</c:v>
                </c:pt>
                <c:pt idx="3177">
                  <c:v>2825.5144787552099</c:v>
                </c:pt>
                <c:pt idx="3178">
                  <c:v>3355.4750728215899</c:v>
                </c:pt>
                <c:pt idx="3179">
                  <c:v>3933.9039218706698</c:v>
                </c:pt>
                <c:pt idx="3180">
                  <c:v>4833.3180868100399</c:v>
                </c:pt>
                <c:pt idx="3181">
                  <c:v>5473.1636862690502</c:v>
                </c:pt>
                <c:pt idx="3182">
                  <c:v>7042.1957283796401</c:v>
                </c:pt>
                <c:pt idx="3183">
                  <c:v>0</c:v>
                </c:pt>
                <c:pt idx="3184">
                  <c:v>0</c:v>
                </c:pt>
                <c:pt idx="3185">
                  <c:v>0</c:v>
                </c:pt>
                <c:pt idx="3186">
                  <c:v>10785.6437574008</c:v>
                </c:pt>
                <c:pt idx="3187">
                  <c:v>7410.0141611314702</c:v>
                </c:pt>
                <c:pt idx="3188">
                  <c:v>5225.8696522953996</c:v>
                </c:pt>
                <c:pt idx="3189">
                  <c:v>4154.0927187888401</c:v>
                </c:pt>
                <c:pt idx="3190">
                  <c:v>3426.4567570875702</c:v>
                </c:pt>
                <c:pt idx="3191">
                  <c:v>3023.4607682555302</c:v>
                </c:pt>
                <c:pt idx="3192">
                  <c:v>2536.3955653427602</c:v>
                </c:pt>
                <c:pt idx="3193">
                  <c:v>2061.0065357311501</c:v>
                </c:pt>
                <c:pt idx="3194">
                  <c:v>1753.23553116739</c:v>
                </c:pt>
                <c:pt idx="3195">
                  <c:v>1512.9067854651901</c:v>
                </c:pt>
                <c:pt idx="3196">
                  <c:v>1310.1813264566499</c:v>
                </c:pt>
                <c:pt idx="3197">
                  <c:v>1136.52289120355</c:v>
                </c:pt>
                <c:pt idx="3198">
                  <c:v>1067.0848026019301</c:v>
                </c:pt>
                <c:pt idx="3199">
                  <c:v>2033.7809059838501</c:v>
                </c:pt>
                <c:pt idx="3200">
                  <c:v>2299.3797744427402</c:v>
                </c:pt>
                <c:pt idx="3201">
                  <c:v>2978.1213163207099</c:v>
                </c:pt>
                <c:pt idx="3202">
                  <c:v>3471.1895602536401</c:v>
                </c:pt>
                <c:pt idx="3203">
                  <c:v>4016.6390754745398</c:v>
                </c:pt>
                <c:pt idx="3204">
                  <c:v>4653.3748485228198</c:v>
                </c:pt>
                <c:pt idx="3205">
                  <c:v>5358.7966832231396</c:v>
                </c:pt>
                <c:pt idx="3206">
                  <c:v>6829.5567924655097</c:v>
                </c:pt>
                <c:pt idx="3207">
                  <c:v>8189.6154255855699</c:v>
                </c:pt>
                <c:pt idx="3208">
                  <c:v>8725.8034025770594</c:v>
                </c:pt>
                <c:pt idx="3209">
                  <c:v>7623.8398957647196</c:v>
                </c:pt>
                <c:pt idx="3210">
                  <c:v>5809.8300426277501</c:v>
                </c:pt>
                <c:pt idx="3211">
                  <c:v>4639.0426312829204</c:v>
                </c:pt>
                <c:pt idx="3212">
                  <c:v>3224.4092576960802</c:v>
                </c:pt>
                <c:pt idx="3213">
                  <c:v>3002.2866776087899</c:v>
                </c:pt>
                <c:pt idx="3214">
                  <c:v>2306.8991768279502</c:v>
                </c:pt>
                <c:pt idx="3215">
                  <c:v>1863.9076338841701</c:v>
                </c:pt>
                <c:pt idx="3216">
                  <c:v>1582.5033966681201</c:v>
                </c:pt>
                <c:pt idx="3217">
                  <c:v>1357.9613163885001</c:v>
                </c:pt>
                <c:pt idx="3218">
                  <c:v>1155.4176994936599</c:v>
                </c:pt>
                <c:pt idx="3219">
                  <c:v>971.97317715824795</c:v>
                </c:pt>
                <c:pt idx="3220">
                  <c:v>805.32979782781604</c:v>
                </c:pt>
                <c:pt idx="3221">
                  <c:v>659.82000535415398</c:v>
                </c:pt>
                <c:pt idx="3222">
                  <c:v>614.73023145610102</c:v>
                </c:pt>
                <c:pt idx="3223">
                  <c:v>1678.85027136034</c:v>
                </c:pt>
                <c:pt idx="3224">
                  <c:v>1900.3954223409501</c:v>
                </c:pt>
                <c:pt idx="3225">
                  <c:v>2436.3578224902799</c:v>
                </c:pt>
                <c:pt idx="3226">
                  <c:v>2692.69240590749</c:v>
                </c:pt>
                <c:pt idx="3227">
                  <c:v>2926.4667886328798</c:v>
                </c:pt>
                <c:pt idx="3228">
                  <c:v>3343.6302621200598</c:v>
                </c:pt>
                <c:pt idx="3229">
                  <c:v>3910.2843264847602</c:v>
                </c:pt>
                <c:pt idx="3230">
                  <c:v>5704.0299294856304</c:v>
                </c:pt>
                <c:pt idx="3231">
                  <c:v>7955.1019695888599</c:v>
                </c:pt>
                <c:pt idx="3232">
                  <c:v>8269.3744459492409</c:v>
                </c:pt>
                <c:pt idx="3233">
                  <c:v>6885.1353765857702</c:v>
                </c:pt>
                <c:pt idx="3234">
                  <c:v>5536.4480414241098</c:v>
                </c:pt>
                <c:pt idx="3235">
                  <c:v>4913.0351987025897</c:v>
                </c:pt>
                <c:pt idx="3236">
                  <c:v>3026.4738131397398</c:v>
                </c:pt>
                <c:pt idx="3237">
                  <c:v>2610.0117597784201</c:v>
                </c:pt>
                <c:pt idx="3238">
                  <c:v>2499.30919102294</c:v>
                </c:pt>
                <c:pt idx="3239">
                  <c:v>1891.5435698605299</c:v>
                </c:pt>
                <c:pt idx="3240">
                  <c:v>1593.3812723977801</c:v>
                </c:pt>
                <c:pt idx="3241">
                  <c:v>1344.7189276415299</c:v>
                </c:pt>
                <c:pt idx="3242">
                  <c:v>1141.9633581195301</c:v>
                </c:pt>
                <c:pt idx="3243">
                  <c:v>971.49499461942503</c:v>
                </c:pt>
                <c:pt idx="3244">
                  <c:v>828.13589566549899</c:v>
                </c:pt>
                <c:pt idx="3245">
                  <c:v>699.31575946726502</c:v>
                </c:pt>
                <c:pt idx="3246">
                  <c:v>673.19440386845997</c:v>
                </c:pt>
                <c:pt idx="3247">
                  <c:v>1866.1699844060599</c:v>
                </c:pt>
                <c:pt idx="3248">
                  <c:v>1954.94988900257</c:v>
                </c:pt>
                <c:pt idx="3249">
                  <c:v>2624.0944562945401</c:v>
                </c:pt>
                <c:pt idx="3250">
                  <c:v>3114.8294366161199</c:v>
                </c:pt>
                <c:pt idx="3251">
                  <c:v>3642.6301603430802</c:v>
                </c:pt>
                <c:pt idx="3252">
                  <c:v>4517.30841292286</c:v>
                </c:pt>
                <c:pt idx="3253">
                  <c:v>5178.1085614158901</c:v>
                </c:pt>
                <c:pt idx="3254">
                  <c:v>6552.0354290134901</c:v>
                </c:pt>
                <c:pt idx="3255">
                  <c:v>8427.3550872258802</c:v>
                </c:pt>
                <c:pt idx="3256">
                  <c:v>8875.4999419982905</c:v>
                </c:pt>
                <c:pt idx="3257">
                  <c:v>7183.0220062429098</c:v>
                </c:pt>
                <c:pt idx="3258">
                  <c:v>5581.5889475090698</c:v>
                </c:pt>
                <c:pt idx="3259">
                  <c:v>4645.4624775614802</c:v>
                </c:pt>
                <c:pt idx="3260">
                  <c:v>3588.4733884188799</c:v>
                </c:pt>
                <c:pt idx="3261">
                  <c:v>3096.1010009234101</c:v>
                </c:pt>
                <c:pt idx="3262">
                  <c:v>2612.304274312</c:v>
                </c:pt>
                <c:pt idx="3263">
                  <c:v>2163.45520954114</c:v>
                </c:pt>
                <c:pt idx="3264">
                  <c:v>1834.1428328638401</c:v>
                </c:pt>
                <c:pt idx="3265">
                  <c:v>1578.16334652962</c:v>
                </c:pt>
                <c:pt idx="3266">
                  <c:v>1356.0657465802999</c:v>
                </c:pt>
                <c:pt idx="3267">
                  <c:v>1160.45822398928</c:v>
                </c:pt>
                <c:pt idx="3268">
                  <c:v>989.41578787783203</c:v>
                </c:pt>
                <c:pt idx="3269">
                  <c:v>833.09577047129301</c:v>
                </c:pt>
                <c:pt idx="3270">
                  <c:v>794.86447944936697</c:v>
                </c:pt>
                <c:pt idx="3271">
                  <c:v>1784.89744136225</c:v>
                </c:pt>
                <c:pt idx="3272">
                  <c:v>2077.3395003215301</c:v>
                </c:pt>
                <c:pt idx="3273">
                  <c:v>2766.4930781439198</c:v>
                </c:pt>
                <c:pt idx="3274">
                  <c:v>3269.8370088383699</c:v>
                </c:pt>
                <c:pt idx="3275">
                  <c:v>3807.0311796393398</c:v>
                </c:pt>
                <c:pt idx="3276">
                  <c:v>4285.5878384862999</c:v>
                </c:pt>
                <c:pt idx="3277">
                  <c:v>4713.8726516113002</c:v>
                </c:pt>
                <c:pt idx="3278">
                  <c:v>6461.3807992095699</c:v>
                </c:pt>
                <c:pt idx="3279">
                  <c:v>8396.0987458399195</c:v>
                </c:pt>
                <c:pt idx="3280">
                  <c:v>9131.3435342024695</c:v>
                </c:pt>
                <c:pt idx="3281">
                  <c:v>7562.5002264310697</c:v>
                </c:pt>
                <c:pt idx="3282">
                  <c:v>5671.2904131553496</c:v>
                </c:pt>
                <c:pt idx="3283">
                  <c:v>4596.5158977487699</c:v>
                </c:pt>
                <c:pt idx="3284">
                  <c:v>3389.8730247460599</c:v>
                </c:pt>
                <c:pt idx="3285">
                  <c:v>2896.8841571518801</c:v>
                </c:pt>
                <c:pt idx="3286">
                  <c:v>2624.5075262527498</c:v>
                </c:pt>
                <c:pt idx="3287">
                  <c:v>2186.4875450314298</c:v>
                </c:pt>
                <c:pt idx="3288">
                  <c:v>1887.7650871374799</c:v>
                </c:pt>
                <c:pt idx="3289">
                  <c:v>1646.7485596921199</c:v>
                </c:pt>
                <c:pt idx="3290">
                  <c:v>1434.37985368567</c:v>
                </c:pt>
                <c:pt idx="3291">
                  <c:v>1250.7010506597901</c:v>
                </c:pt>
                <c:pt idx="3292">
                  <c:v>1086.29867207085</c:v>
                </c:pt>
                <c:pt idx="3293">
                  <c:v>935.734510897983</c:v>
                </c:pt>
                <c:pt idx="3294">
                  <c:v>896.13852255862696</c:v>
                </c:pt>
                <c:pt idx="3295">
                  <c:v>995.36818725284297</c:v>
                </c:pt>
                <c:pt idx="3296">
                  <c:v>1208.6438828969599</c:v>
                </c:pt>
                <c:pt idx="3297">
                  <c:v>1893.9198725746901</c:v>
                </c:pt>
                <c:pt idx="3298">
                  <c:v>2477.8640370695998</c:v>
                </c:pt>
                <c:pt idx="3299">
                  <c:v>2819.3697500271401</c:v>
                </c:pt>
                <c:pt idx="3300">
                  <c:v>3249.2948465619502</c:v>
                </c:pt>
                <c:pt idx="3301">
                  <c:v>3599.3635495749299</c:v>
                </c:pt>
                <c:pt idx="3302">
                  <c:v>5700.3774693289797</c:v>
                </c:pt>
                <c:pt idx="3303">
                  <c:v>0</c:v>
                </c:pt>
                <c:pt idx="3304">
                  <c:v>0</c:v>
                </c:pt>
                <c:pt idx="3305">
                  <c:v>0</c:v>
                </c:pt>
                <c:pt idx="3306">
                  <c:v>8545.4191083025398</c:v>
                </c:pt>
                <c:pt idx="3307">
                  <c:v>5850.4380547643696</c:v>
                </c:pt>
                <c:pt idx="3308">
                  <c:v>4580.5344468596804</c:v>
                </c:pt>
                <c:pt idx="3309">
                  <c:v>3769.1122595131501</c:v>
                </c:pt>
                <c:pt idx="3310">
                  <c:v>3209.1762922304702</c:v>
                </c:pt>
                <c:pt idx="3311">
                  <c:v>2880.3776266620998</c:v>
                </c:pt>
                <c:pt idx="3312">
                  <c:v>2499.7225803030601</c:v>
                </c:pt>
                <c:pt idx="3313">
                  <c:v>2133.0459755801699</c:v>
                </c:pt>
                <c:pt idx="3314">
                  <c:v>1808.15346768123</c:v>
                </c:pt>
                <c:pt idx="3315">
                  <c:v>1513.64471507136</c:v>
                </c:pt>
                <c:pt idx="3316">
                  <c:v>1250.0542882945001</c:v>
                </c:pt>
                <c:pt idx="3317">
                  <c:v>1012.01906171079</c:v>
                </c:pt>
                <c:pt idx="3318">
                  <c:v>910.17867882104997</c:v>
                </c:pt>
                <c:pt idx="3319">
                  <c:v>971.46852132478705</c:v>
                </c:pt>
                <c:pt idx="3320">
                  <c:v>1149.93621870838</c:v>
                </c:pt>
                <c:pt idx="3321">
                  <c:v>1438.50559698355</c:v>
                </c:pt>
                <c:pt idx="3322">
                  <c:v>1828.36819486593</c:v>
                </c:pt>
                <c:pt idx="3323">
                  <c:v>2321.1418329172102</c:v>
                </c:pt>
                <c:pt idx="3324">
                  <c:v>2774.2081982425302</c:v>
                </c:pt>
                <c:pt idx="3325">
                  <c:v>3150.99023194249</c:v>
                </c:pt>
                <c:pt idx="3326">
                  <c:v>3999.3953951810499</c:v>
                </c:pt>
                <c:pt idx="3327">
                  <c:v>5053.1141358241302</c:v>
                </c:pt>
                <c:pt idx="3328">
                  <c:v>5834.65271201207</c:v>
                </c:pt>
                <c:pt idx="3329">
                  <c:v>5677.5806809161804</c:v>
                </c:pt>
                <c:pt idx="3330">
                  <c:v>4195.7590210732596</c:v>
                </c:pt>
                <c:pt idx="3331">
                  <c:v>3125.3976566702399</c:v>
                </c:pt>
                <c:pt idx="3332">
                  <c:v>2507.4691258479402</c:v>
                </c:pt>
                <c:pt idx="3333">
                  <c:v>2129.4475777555999</c:v>
                </c:pt>
                <c:pt idx="3334">
                  <c:v>1851.69124770543</c:v>
                </c:pt>
                <c:pt idx="3335">
                  <c:v>1642.5836339039599</c:v>
                </c:pt>
                <c:pt idx="3336">
                  <c:v>1444.4257474137401</c:v>
                </c:pt>
                <c:pt idx="3337">
                  <c:v>1261.25589988563</c:v>
                </c:pt>
                <c:pt idx="3338">
                  <c:v>1097.5740730453899</c:v>
                </c:pt>
                <c:pt idx="3339">
                  <c:v>948.13471583558498</c:v>
                </c:pt>
                <c:pt idx="3340">
                  <c:v>814.91350041184705</c:v>
                </c:pt>
                <c:pt idx="3341">
                  <c:v>704.40699659007998</c:v>
                </c:pt>
                <c:pt idx="3342">
                  <c:v>674.48456518050898</c:v>
                </c:pt>
                <c:pt idx="3343">
                  <c:v>1644.48935416722</c:v>
                </c:pt>
                <c:pt idx="3344">
                  <c:v>1871.5667909583401</c:v>
                </c:pt>
                <c:pt idx="3345">
                  <c:v>2501.5757708139399</c:v>
                </c:pt>
                <c:pt idx="3346">
                  <c:v>2964.6465697313402</c:v>
                </c:pt>
                <c:pt idx="3347">
                  <c:v>3434.7988968222098</c:v>
                </c:pt>
                <c:pt idx="3348">
                  <c:v>3904.2948159733801</c:v>
                </c:pt>
                <c:pt idx="3349">
                  <c:v>4411.6451567263402</c:v>
                </c:pt>
                <c:pt idx="3350">
                  <c:v>6431.5785227201204</c:v>
                </c:pt>
                <c:pt idx="3351">
                  <c:v>7525.5621788181397</c:v>
                </c:pt>
                <c:pt idx="3352">
                  <c:v>7907.9647203869299</c:v>
                </c:pt>
                <c:pt idx="3353">
                  <c:v>7325.6676263749296</c:v>
                </c:pt>
                <c:pt idx="3354">
                  <c:v>5805.6845441344103</c:v>
                </c:pt>
                <c:pt idx="3355">
                  <c:v>4637.18306584316</c:v>
                </c:pt>
                <c:pt idx="3356">
                  <c:v>3222.72207470592</c:v>
                </c:pt>
                <c:pt idx="3357">
                  <c:v>2632.1910733893101</c:v>
                </c:pt>
                <c:pt idx="3358">
                  <c:v>2189.8437679987501</c:v>
                </c:pt>
                <c:pt idx="3359">
                  <c:v>1798.4452100767501</c:v>
                </c:pt>
                <c:pt idx="3360">
                  <c:v>1516.46973304876</c:v>
                </c:pt>
                <c:pt idx="3361">
                  <c:v>1299.39623507802</c:v>
                </c:pt>
                <c:pt idx="3362">
                  <c:v>1119.5721919319799</c:v>
                </c:pt>
                <c:pt idx="3363">
                  <c:v>967.70617629271203</c:v>
                </c:pt>
                <c:pt idx="3364">
                  <c:v>830.89433099205701</c:v>
                </c:pt>
                <c:pt idx="3365">
                  <c:v>716.26589662232004</c:v>
                </c:pt>
                <c:pt idx="3366">
                  <c:v>690.65487727554296</c:v>
                </c:pt>
                <c:pt idx="3367">
                  <c:v>1670.07156798344</c:v>
                </c:pt>
                <c:pt idx="3368">
                  <c:v>1923.2078054313099</c:v>
                </c:pt>
                <c:pt idx="3369">
                  <c:v>2560.2772336858402</c:v>
                </c:pt>
                <c:pt idx="3370">
                  <c:v>3053.2920074810399</c:v>
                </c:pt>
                <c:pt idx="3371">
                  <c:v>3597.1954238229901</c:v>
                </c:pt>
                <c:pt idx="3372">
                  <c:v>4123.9951597352401</c:v>
                </c:pt>
                <c:pt idx="3373">
                  <c:v>4564.0999072362702</c:v>
                </c:pt>
                <c:pt idx="3374">
                  <c:v>5623.0539453460897</c:v>
                </c:pt>
                <c:pt idx="3375">
                  <c:v>8020.3218714654304</c:v>
                </c:pt>
                <c:pt idx="3376">
                  <c:v>8363.9205553560205</c:v>
                </c:pt>
                <c:pt idx="3377">
                  <c:v>7128.9445780443903</c:v>
                </c:pt>
                <c:pt idx="3378">
                  <c:v>5590.2319066858499</c:v>
                </c:pt>
                <c:pt idx="3379">
                  <c:v>4480.7083068319898</c:v>
                </c:pt>
                <c:pt idx="3380">
                  <c:v>3222.0128352789998</c:v>
                </c:pt>
                <c:pt idx="3381">
                  <c:v>2678.6982316918802</c:v>
                </c:pt>
                <c:pt idx="3382">
                  <c:v>2225.8222890003199</c:v>
                </c:pt>
                <c:pt idx="3383">
                  <c:v>1815.3878300640399</c:v>
                </c:pt>
                <c:pt idx="3384">
                  <c:v>1527.6574800953499</c:v>
                </c:pt>
                <c:pt idx="3385">
                  <c:v>1309.91147518651</c:v>
                </c:pt>
                <c:pt idx="3386">
                  <c:v>1128.7367779951201</c:v>
                </c:pt>
                <c:pt idx="3387">
                  <c:v>965.48068358474904</c:v>
                </c:pt>
                <c:pt idx="3388">
                  <c:v>817.99422802298898</c:v>
                </c:pt>
                <c:pt idx="3389">
                  <c:v>692.63519620521402</c:v>
                </c:pt>
                <c:pt idx="3390">
                  <c:v>652.71971480579703</c:v>
                </c:pt>
                <c:pt idx="3391">
                  <c:v>1628.6636652309401</c:v>
                </c:pt>
                <c:pt idx="3392">
                  <c:v>1880.7126462138399</c:v>
                </c:pt>
                <c:pt idx="3393">
                  <c:v>2514.3585925115699</c:v>
                </c:pt>
                <c:pt idx="3394">
                  <c:v>3001.2662083834798</c:v>
                </c:pt>
                <c:pt idx="3395">
                  <c:v>3541.3814083521702</c:v>
                </c:pt>
                <c:pt idx="3396">
                  <c:v>4057.8957202783399</c:v>
                </c:pt>
                <c:pt idx="3397">
                  <c:v>4969.7537823422599</c:v>
                </c:pt>
                <c:pt idx="3398">
                  <c:v>6330.8677931263401</c:v>
                </c:pt>
                <c:pt idx="3399">
                  <c:v>8378.0981270084303</c:v>
                </c:pt>
                <c:pt idx="3400">
                  <c:v>8809.8138166548906</c:v>
                </c:pt>
                <c:pt idx="3401">
                  <c:v>7312.6317032822099</c:v>
                </c:pt>
                <c:pt idx="3402">
                  <c:v>5511.37954449465</c:v>
                </c:pt>
                <c:pt idx="3403">
                  <c:v>4373.6358709185097</c:v>
                </c:pt>
                <c:pt idx="3404">
                  <c:v>3113.7063301796402</c:v>
                </c:pt>
                <c:pt idx="3405">
                  <c:v>2655.0124809256799</c:v>
                </c:pt>
                <c:pt idx="3406">
                  <c:v>2204.6547236780598</c:v>
                </c:pt>
                <c:pt idx="3407">
                  <c:v>1894.3215126232799</c:v>
                </c:pt>
                <c:pt idx="3408">
                  <c:v>1618.2940887877401</c:v>
                </c:pt>
                <c:pt idx="3409">
                  <c:v>1418.5336149315301</c:v>
                </c:pt>
                <c:pt idx="3410">
                  <c:v>1247.9199755109501</c:v>
                </c:pt>
                <c:pt idx="3411">
                  <c:v>1098.7595320401199</c:v>
                </c:pt>
                <c:pt idx="3412">
                  <c:v>968.75871047851297</c:v>
                </c:pt>
                <c:pt idx="3413">
                  <c:v>872.32990774484597</c:v>
                </c:pt>
                <c:pt idx="3414">
                  <c:v>842.03420195881495</c:v>
                </c:pt>
                <c:pt idx="3415">
                  <c:v>1820.88026177301</c:v>
                </c:pt>
                <c:pt idx="3416">
                  <c:v>2056.3587183987102</c:v>
                </c:pt>
                <c:pt idx="3417">
                  <c:v>2657.1207574782102</c:v>
                </c:pt>
                <c:pt idx="3418">
                  <c:v>3104.7533733565101</c:v>
                </c:pt>
                <c:pt idx="3419">
                  <c:v>3608.5247665055899</c:v>
                </c:pt>
                <c:pt idx="3420">
                  <c:v>4289.3479088885997</c:v>
                </c:pt>
                <c:pt idx="3421">
                  <c:v>5091.96122953332</c:v>
                </c:pt>
                <c:pt idx="3422">
                  <c:v>6305.3448172094304</c:v>
                </c:pt>
                <c:pt idx="3423">
                  <c:v>8215.7744238896903</c:v>
                </c:pt>
                <c:pt idx="3424">
                  <c:v>8711.2192209170807</c:v>
                </c:pt>
                <c:pt idx="3425">
                  <c:v>7300.7131302493899</c:v>
                </c:pt>
                <c:pt idx="3426">
                  <c:v>5598.4525624696198</c:v>
                </c:pt>
                <c:pt idx="3427">
                  <c:v>4483.8734700066198</c:v>
                </c:pt>
                <c:pt idx="3428">
                  <c:v>3245.3285227242</c:v>
                </c:pt>
                <c:pt idx="3429">
                  <c:v>2962.8097123369698</c:v>
                </c:pt>
                <c:pt idx="3430">
                  <c:v>2318.9909955530702</c:v>
                </c:pt>
                <c:pt idx="3431">
                  <c:v>1899.5182925111701</c:v>
                </c:pt>
                <c:pt idx="3432">
                  <c:v>1630.7961933756501</c:v>
                </c:pt>
                <c:pt idx="3433">
                  <c:v>1424.3278273661599</c:v>
                </c:pt>
                <c:pt idx="3434">
                  <c:v>1243.36419731756</c:v>
                </c:pt>
                <c:pt idx="3435">
                  <c:v>1071.2744357322799</c:v>
                </c:pt>
                <c:pt idx="3436">
                  <c:v>920.37334297483505</c:v>
                </c:pt>
                <c:pt idx="3437">
                  <c:v>789.31371169777105</c:v>
                </c:pt>
                <c:pt idx="3438">
                  <c:v>748.39710529696094</c:v>
                </c:pt>
                <c:pt idx="3439">
                  <c:v>1857.9054999534101</c:v>
                </c:pt>
                <c:pt idx="3440">
                  <c:v>2093.4624505592401</c:v>
                </c:pt>
                <c:pt idx="3441">
                  <c:v>2574.7115550068302</c:v>
                </c:pt>
                <c:pt idx="3442">
                  <c:v>3023.4004475503698</c:v>
                </c:pt>
                <c:pt idx="3443">
                  <c:v>3505.36806523317</c:v>
                </c:pt>
                <c:pt idx="3444">
                  <c:v>4218.7829913796204</c:v>
                </c:pt>
                <c:pt idx="3445">
                  <c:v>4922.6049240941302</c:v>
                </c:pt>
                <c:pt idx="3446">
                  <c:v>5993.13186671315</c:v>
                </c:pt>
                <c:pt idx="3447">
                  <c:v>7733.5248828041804</c:v>
                </c:pt>
                <c:pt idx="3448">
                  <c:v>8341.3421737332901</c:v>
                </c:pt>
                <c:pt idx="3449">
                  <c:v>7042.5957162744999</c:v>
                </c:pt>
                <c:pt idx="3450">
                  <c:v>5411.79355820812</c:v>
                </c:pt>
                <c:pt idx="3451">
                  <c:v>4346.2444556898599</c:v>
                </c:pt>
                <c:pt idx="3452">
                  <c:v>3144.0378280987602</c:v>
                </c:pt>
                <c:pt idx="3453">
                  <c:v>2721.2809386681402</c:v>
                </c:pt>
                <c:pt idx="3454">
                  <c:v>2239.31997766019</c:v>
                </c:pt>
                <c:pt idx="3455">
                  <c:v>1889.3896612020701</c:v>
                </c:pt>
                <c:pt idx="3456">
                  <c:v>1619.7566421735801</c:v>
                </c:pt>
                <c:pt idx="3457">
                  <c:v>1404.3065724948301</c:v>
                </c:pt>
                <c:pt idx="3458">
                  <c:v>1218.7262870774</c:v>
                </c:pt>
                <c:pt idx="3459">
                  <c:v>1056.0564308306</c:v>
                </c:pt>
                <c:pt idx="3460">
                  <c:v>910.46174954170397</c:v>
                </c:pt>
                <c:pt idx="3461">
                  <c:v>783.18860414689698</c:v>
                </c:pt>
                <c:pt idx="3462">
                  <c:v>751.01049154564498</c:v>
                </c:pt>
                <c:pt idx="3463">
                  <c:v>849.177134435114</c:v>
                </c:pt>
                <c:pt idx="3464">
                  <c:v>1031.6374710872601</c:v>
                </c:pt>
                <c:pt idx="3465">
                  <c:v>1566.60903451377</c:v>
                </c:pt>
                <c:pt idx="3466">
                  <c:v>2021.1884327371699</c:v>
                </c:pt>
                <c:pt idx="3467">
                  <c:v>2544.9228664534098</c:v>
                </c:pt>
                <c:pt idx="3468">
                  <c:v>2984.0565872426901</c:v>
                </c:pt>
                <c:pt idx="3469">
                  <c:v>3096.28386574859</c:v>
                </c:pt>
                <c:pt idx="3470">
                  <c:v>4069.7149624211802</c:v>
                </c:pt>
                <c:pt idx="3471">
                  <c:v>6187.7726924697499</c:v>
                </c:pt>
                <c:pt idx="3472">
                  <c:v>7049.8804054137699</c:v>
                </c:pt>
                <c:pt idx="3473">
                  <c:v>5769.7524867471202</c:v>
                </c:pt>
                <c:pt idx="3474">
                  <c:v>4170.3647352673297</c:v>
                </c:pt>
                <c:pt idx="3475">
                  <c:v>4016.3821359082199</c:v>
                </c:pt>
                <c:pt idx="3476">
                  <c:v>2824.4460314435501</c:v>
                </c:pt>
                <c:pt idx="3477">
                  <c:v>2163.5391201141101</c:v>
                </c:pt>
                <c:pt idx="3478">
                  <c:v>1895.1050965798199</c:v>
                </c:pt>
                <c:pt idx="3479">
                  <c:v>1775.96802943074</c:v>
                </c:pt>
                <c:pt idx="3480">
                  <c:v>1585.37995808286</c:v>
                </c:pt>
                <c:pt idx="3481">
                  <c:v>1376.96298684664</c:v>
                </c:pt>
                <c:pt idx="3482">
                  <c:v>1188.65304416757</c:v>
                </c:pt>
                <c:pt idx="3483">
                  <c:v>1051.97910169179</c:v>
                </c:pt>
                <c:pt idx="3484">
                  <c:v>940.98953136440798</c:v>
                </c:pt>
                <c:pt idx="3485">
                  <c:v>849.21086461177197</c:v>
                </c:pt>
                <c:pt idx="3486">
                  <c:v>825.71151818978399</c:v>
                </c:pt>
                <c:pt idx="3487">
                  <c:v>908.24576456345301</c:v>
                </c:pt>
                <c:pt idx="3488">
                  <c:v>1068.9030470554701</c:v>
                </c:pt>
                <c:pt idx="3489">
                  <c:v>1393.6560239007799</c:v>
                </c:pt>
                <c:pt idx="3490">
                  <c:v>1937.0737737741199</c:v>
                </c:pt>
                <c:pt idx="3491">
                  <c:v>2458.38263273753</c:v>
                </c:pt>
                <c:pt idx="3492">
                  <c:v>2840.6847514995202</c:v>
                </c:pt>
                <c:pt idx="3493">
                  <c:v>2706.4823761154098</c:v>
                </c:pt>
                <c:pt idx="3494">
                  <c:v>3413.5214304333699</c:v>
                </c:pt>
                <c:pt idx="3495">
                  <c:v>4456.0703578686398</c:v>
                </c:pt>
                <c:pt idx="3496">
                  <c:v>5233.2042512092603</c:v>
                </c:pt>
                <c:pt idx="3497">
                  <c:v>5063.4187070399503</c:v>
                </c:pt>
                <c:pt idx="3498">
                  <c:v>4006.7307483403902</c:v>
                </c:pt>
                <c:pt idx="3499">
                  <c:v>3683.9694360025601</c:v>
                </c:pt>
                <c:pt idx="3500">
                  <c:v>3221.2153217083301</c:v>
                </c:pt>
                <c:pt idx="3501">
                  <c:v>2543.4219494542999</c:v>
                </c:pt>
                <c:pt idx="3502">
                  <c:v>2096.6447443062102</c:v>
                </c:pt>
                <c:pt idx="3503">
                  <c:v>1701.0646174348201</c:v>
                </c:pt>
                <c:pt idx="3504">
                  <c:v>1444.39924296871</c:v>
                </c:pt>
                <c:pt idx="3505">
                  <c:v>1264.9914171621001</c:v>
                </c:pt>
                <c:pt idx="3506">
                  <c:v>1122.2745520385799</c:v>
                </c:pt>
                <c:pt idx="3507">
                  <c:v>985.51687757336595</c:v>
                </c:pt>
                <c:pt idx="3508">
                  <c:v>855.10826733721103</c:v>
                </c:pt>
                <c:pt idx="3509">
                  <c:v>738.94178119304797</c:v>
                </c:pt>
                <c:pt idx="3510">
                  <c:v>709.87982146466504</c:v>
                </c:pt>
                <c:pt idx="3511">
                  <c:v>1725.0159373689501</c:v>
                </c:pt>
                <c:pt idx="3512">
                  <c:v>2139.3670762819102</c:v>
                </c:pt>
                <c:pt idx="3513">
                  <c:v>2540.03606635816</c:v>
                </c:pt>
                <c:pt idx="3514">
                  <c:v>2952.9428037129501</c:v>
                </c:pt>
                <c:pt idx="3515">
                  <c:v>3403.3224920616799</c:v>
                </c:pt>
                <c:pt idx="3516">
                  <c:v>3821.2431986327101</c:v>
                </c:pt>
                <c:pt idx="3517">
                  <c:v>4326.3971321591998</c:v>
                </c:pt>
                <c:pt idx="3518">
                  <c:v>5893.6750448524499</c:v>
                </c:pt>
                <c:pt idx="3519">
                  <c:v>7475.2268931858698</c:v>
                </c:pt>
                <c:pt idx="3520">
                  <c:v>7808.8174723924603</c:v>
                </c:pt>
                <c:pt idx="3521">
                  <c:v>6859.8353853001699</c:v>
                </c:pt>
                <c:pt idx="3522">
                  <c:v>5266.1466718450101</c:v>
                </c:pt>
                <c:pt idx="3523">
                  <c:v>4191.0214320392597</c:v>
                </c:pt>
                <c:pt idx="3524">
                  <c:v>3121.54079564209</c:v>
                </c:pt>
                <c:pt idx="3525">
                  <c:v>2309.9848582417499</c:v>
                </c:pt>
                <c:pt idx="3526">
                  <c:v>1943.4452611870599</c:v>
                </c:pt>
                <c:pt idx="3527">
                  <c:v>1637.5371548575699</c:v>
                </c:pt>
                <c:pt idx="3528">
                  <c:v>1402.5171621444799</c:v>
                </c:pt>
                <c:pt idx="3529">
                  <c:v>1218.9452751756301</c:v>
                </c:pt>
                <c:pt idx="3530">
                  <c:v>1067.35889255548</c:v>
                </c:pt>
                <c:pt idx="3531">
                  <c:v>916.59350047717999</c:v>
                </c:pt>
                <c:pt idx="3532">
                  <c:v>785.31667253544595</c:v>
                </c:pt>
                <c:pt idx="3533">
                  <c:v>671.92276104366795</c:v>
                </c:pt>
                <c:pt idx="3534">
                  <c:v>648.97218284448604</c:v>
                </c:pt>
                <c:pt idx="3535">
                  <c:v>1635.63292367282</c:v>
                </c:pt>
                <c:pt idx="3536">
                  <c:v>1902.8258544478799</c:v>
                </c:pt>
                <c:pt idx="3537">
                  <c:v>2604.2626948971902</c:v>
                </c:pt>
                <c:pt idx="3538">
                  <c:v>3194.5494673808898</c:v>
                </c:pt>
                <c:pt idx="3539">
                  <c:v>3855.2677642761901</c:v>
                </c:pt>
                <c:pt idx="3540">
                  <c:v>4308.6716037592596</c:v>
                </c:pt>
                <c:pt idx="3541">
                  <c:v>5160.5526493423004</c:v>
                </c:pt>
                <c:pt idx="3542">
                  <c:v>6646.8005367016804</c:v>
                </c:pt>
                <c:pt idx="3543">
                  <c:v>8007.1192169837695</c:v>
                </c:pt>
                <c:pt idx="3544">
                  <c:v>8277.7111240167706</c:v>
                </c:pt>
                <c:pt idx="3545">
                  <c:v>6915.2251754151903</c:v>
                </c:pt>
                <c:pt idx="3546">
                  <c:v>5274.2269398636099</c:v>
                </c:pt>
                <c:pt idx="3547">
                  <c:v>4163.9032335525299</c:v>
                </c:pt>
                <c:pt idx="3548">
                  <c:v>3194.6483079653699</c:v>
                </c:pt>
                <c:pt idx="3549">
                  <c:v>2521.9675215505099</c:v>
                </c:pt>
                <c:pt idx="3550">
                  <c:v>2073.76462411904</c:v>
                </c:pt>
                <c:pt idx="3551">
                  <c:v>1770.9252404276599</c:v>
                </c:pt>
                <c:pt idx="3552">
                  <c:v>1536.9931544979399</c:v>
                </c:pt>
                <c:pt idx="3553">
                  <c:v>1351.6456263985799</c:v>
                </c:pt>
                <c:pt idx="3554">
                  <c:v>1195.71008575263</c:v>
                </c:pt>
                <c:pt idx="3555">
                  <c:v>1058.7063072445001</c:v>
                </c:pt>
                <c:pt idx="3556">
                  <c:v>936.424501731796</c:v>
                </c:pt>
                <c:pt idx="3557">
                  <c:v>832.420183439168</c:v>
                </c:pt>
                <c:pt idx="3558">
                  <c:v>814.87532614183203</c:v>
                </c:pt>
                <c:pt idx="3559">
                  <c:v>1819.4488799876799</c:v>
                </c:pt>
                <c:pt idx="3560">
                  <c:v>2106.4141976320702</c:v>
                </c:pt>
                <c:pt idx="3561">
                  <c:v>2738.6084230656902</c:v>
                </c:pt>
                <c:pt idx="3562">
                  <c:v>3162.92445262913</c:v>
                </c:pt>
                <c:pt idx="3563">
                  <c:v>3574.81548753482</c:v>
                </c:pt>
                <c:pt idx="3564">
                  <c:v>3922.7191619146802</c:v>
                </c:pt>
                <c:pt idx="3565">
                  <c:v>4224.1015410908703</c:v>
                </c:pt>
                <c:pt idx="3566">
                  <c:v>5928.6051209566504</c:v>
                </c:pt>
                <c:pt idx="3567">
                  <c:v>6968.7842962773902</c:v>
                </c:pt>
                <c:pt idx="3568">
                  <c:v>7131.9554357878696</c:v>
                </c:pt>
                <c:pt idx="3569">
                  <c:v>5809.8069442026299</c:v>
                </c:pt>
                <c:pt idx="3570">
                  <c:v>4546.2181534297397</c:v>
                </c:pt>
                <c:pt idx="3571">
                  <c:v>3610.3889258784602</c:v>
                </c:pt>
                <c:pt idx="3572">
                  <c:v>3020.8081052648199</c:v>
                </c:pt>
                <c:pt idx="3573">
                  <c:v>2213.2020711955802</c:v>
                </c:pt>
                <c:pt idx="3574">
                  <c:v>1816.5434038640401</c:v>
                </c:pt>
                <c:pt idx="3575">
                  <c:v>1565.0929385209299</c:v>
                </c:pt>
                <c:pt idx="3576">
                  <c:v>1363.81899023902</c:v>
                </c:pt>
                <c:pt idx="3577">
                  <c:v>1197.3106178159601</c:v>
                </c:pt>
                <c:pt idx="3578">
                  <c:v>1052.3372886804</c:v>
                </c:pt>
                <c:pt idx="3579">
                  <c:v>935.75815759921602</c:v>
                </c:pt>
                <c:pt idx="3580">
                  <c:v>835.25950964499202</c:v>
                </c:pt>
                <c:pt idx="3581">
                  <c:v>755.423104943309</c:v>
                </c:pt>
                <c:pt idx="3582">
                  <c:v>757.69252685780202</c:v>
                </c:pt>
                <c:pt idx="3583">
                  <c:v>1765.92579109641</c:v>
                </c:pt>
                <c:pt idx="3584">
                  <c:v>2056.68588798672</c:v>
                </c:pt>
                <c:pt idx="3585">
                  <c:v>2705.83497192597</c:v>
                </c:pt>
                <c:pt idx="3586">
                  <c:v>3030.5255045844201</c:v>
                </c:pt>
                <c:pt idx="3587">
                  <c:v>3311.5086527725898</c:v>
                </c:pt>
                <c:pt idx="3588">
                  <c:v>3561.3116203783002</c:v>
                </c:pt>
                <c:pt idx="3589">
                  <c:v>3760.3348823828101</c:v>
                </c:pt>
                <c:pt idx="3590">
                  <c:v>4582.95155089128</c:v>
                </c:pt>
                <c:pt idx="3591">
                  <c:v>5574.9710492451504</c:v>
                </c:pt>
                <c:pt idx="3592">
                  <c:v>5440.5833219832402</c:v>
                </c:pt>
                <c:pt idx="3593">
                  <c:v>4736.8122209346802</c:v>
                </c:pt>
                <c:pt idx="3594">
                  <c:v>3731.3344053821202</c:v>
                </c:pt>
                <c:pt idx="3595">
                  <c:v>2968.1900249144001</c:v>
                </c:pt>
                <c:pt idx="3596">
                  <c:v>2617.7012995309101</c:v>
                </c:pt>
                <c:pt idx="3597">
                  <c:v>1881.6717640946099</c:v>
                </c:pt>
                <c:pt idx="3598">
                  <c:v>1475.3607856285801</c:v>
                </c:pt>
                <c:pt idx="3599">
                  <c:v>1259.2184246822701</c:v>
                </c:pt>
                <c:pt idx="3600">
                  <c:v>1102.7886279156301</c:v>
                </c:pt>
                <c:pt idx="3601">
                  <c:v>966.37009750129698</c:v>
                </c:pt>
                <c:pt idx="3602">
                  <c:v>847.35887902101695</c:v>
                </c:pt>
                <c:pt idx="3603">
                  <c:v>746.47199335367395</c:v>
                </c:pt>
                <c:pt idx="3604">
                  <c:v>658.43779622971704</c:v>
                </c:pt>
                <c:pt idx="3605">
                  <c:v>584.39528245210602</c:v>
                </c:pt>
                <c:pt idx="3606">
                  <c:v>583.82287497262496</c:v>
                </c:pt>
                <c:pt idx="3607">
                  <c:v>1738.63849118905</c:v>
                </c:pt>
                <c:pt idx="3608">
                  <c:v>1888.8674669628799</c:v>
                </c:pt>
                <c:pt idx="3609">
                  <c:v>2512.24126633995</c:v>
                </c:pt>
                <c:pt idx="3610">
                  <c:v>2823.4994908994199</c:v>
                </c:pt>
                <c:pt idx="3611">
                  <c:v>3066.8154352199699</c:v>
                </c:pt>
                <c:pt idx="3612">
                  <c:v>3221.8375823760898</c:v>
                </c:pt>
                <c:pt idx="3613">
                  <c:v>3278.96510685158</c:v>
                </c:pt>
                <c:pt idx="3614">
                  <c:v>3257.6308856829601</c:v>
                </c:pt>
                <c:pt idx="3615">
                  <c:v>3327.1028845342498</c:v>
                </c:pt>
                <c:pt idx="3616">
                  <c:v>3371.0139078827101</c:v>
                </c:pt>
                <c:pt idx="3617">
                  <c:v>3283.7047381370098</c:v>
                </c:pt>
                <c:pt idx="3618">
                  <c:v>2749.6162649903599</c:v>
                </c:pt>
                <c:pt idx="3619">
                  <c:v>3801.2699220114</c:v>
                </c:pt>
                <c:pt idx="3620">
                  <c:v>1699.5988481035299</c:v>
                </c:pt>
                <c:pt idx="3621">
                  <c:v>1353.6379757449699</c:v>
                </c:pt>
                <c:pt idx="3622">
                  <c:v>1136.2489624623199</c:v>
                </c:pt>
                <c:pt idx="3623">
                  <c:v>1022.4474710483699</c:v>
                </c:pt>
                <c:pt idx="3624">
                  <c:v>938.36324288358799</c:v>
                </c:pt>
                <c:pt idx="3625">
                  <c:v>872.82032265800399</c:v>
                </c:pt>
                <c:pt idx="3626">
                  <c:v>917.31506587029696</c:v>
                </c:pt>
                <c:pt idx="3627">
                  <c:v>836.87560299884206</c:v>
                </c:pt>
                <c:pt idx="3628">
                  <c:v>745.35672672506405</c:v>
                </c:pt>
                <c:pt idx="3629">
                  <c:v>656.29619529709998</c:v>
                </c:pt>
                <c:pt idx="3630">
                  <c:v>676.17760426350696</c:v>
                </c:pt>
                <c:pt idx="3631">
                  <c:v>896.57393906808204</c:v>
                </c:pt>
                <c:pt idx="3632">
                  <c:v>1364.7233961823499</c:v>
                </c:pt>
                <c:pt idx="3633">
                  <c:v>2511.6582238423498</c:v>
                </c:pt>
                <c:pt idx="3634">
                  <c:v>3074.3414308251499</c:v>
                </c:pt>
                <c:pt idx="3635">
                  <c:v>2406.00282339976</c:v>
                </c:pt>
                <c:pt idx="3636">
                  <c:v>2757.3074668852901</c:v>
                </c:pt>
                <c:pt idx="3637">
                  <c:v>3072.7779614768701</c:v>
                </c:pt>
                <c:pt idx="3638">
                  <c:v>3992.6805983159802</c:v>
                </c:pt>
                <c:pt idx="3639">
                  <c:v>6455.3598286307597</c:v>
                </c:pt>
                <c:pt idx="3640">
                  <c:v>6873.2603090883304</c:v>
                </c:pt>
                <c:pt idx="3641">
                  <c:v>6118.0337893215201</c:v>
                </c:pt>
                <c:pt idx="3642">
                  <c:v>4306.8322019100196</c:v>
                </c:pt>
                <c:pt idx="3643">
                  <c:v>4808.8648946127796</c:v>
                </c:pt>
                <c:pt idx="3644">
                  <c:v>3619.33674323799</c:v>
                </c:pt>
                <c:pt idx="3645">
                  <c:v>2816.1251669962498</c:v>
                </c:pt>
                <c:pt idx="3646">
                  <c:v>2361.5967740620099</c:v>
                </c:pt>
                <c:pt idx="3647">
                  <c:v>2033.71996793977</c:v>
                </c:pt>
                <c:pt idx="3648">
                  <c:v>1324.1032509680899</c:v>
                </c:pt>
                <c:pt idx="3649">
                  <c:v>1388.6698926782101</c:v>
                </c:pt>
                <c:pt idx="3650">
                  <c:v>1515.8050012676999</c:v>
                </c:pt>
                <c:pt idx="3651">
                  <c:v>1375.51728405259</c:v>
                </c:pt>
                <c:pt idx="3652">
                  <c:v>1118.3317272428801</c:v>
                </c:pt>
                <c:pt idx="3653">
                  <c:v>845.90193431799196</c:v>
                </c:pt>
                <c:pt idx="3654">
                  <c:v>774.64681452314801</c:v>
                </c:pt>
                <c:pt idx="3655">
                  <c:v>881.45367542324402</c:v>
                </c:pt>
                <c:pt idx="3656">
                  <c:v>1140.5682617034599</c:v>
                </c:pt>
                <c:pt idx="3657">
                  <c:v>1542.9230914655</c:v>
                </c:pt>
                <c:pt idx="3658">
                  <c:v>2033.4876264857601</c:v>
                </c:pt>
                <c:pt idx="3659">
                  <c:v>2595.8034285959602</c:v>
                </c:pt>
                <c:pt idx="3660">
                  <c:v>2944.61912622206</c:v>
                </c:pt>
                <c:pt idx="3661">
                  <c:v>2609.8741116306301</c:v>
                </c:pt>
                <c:pt idx="3662">
                  <c:v>3329.9719545306898</c:v>
                </c:pt>
                <c:pt idx="3663">
                  <c:v>4429.9521549461797</c:v>
                </c:pt>
                <c:pt idx="3664">
                  <c:v>5339.86071918776</c:v>
                </c:pt>
                <c:pt idx="3665">
                  <c:v>5222.7353758776999</c:v>
                </c:pt>
                <c:pt idx="3666">
                  <c:v>4070.1489270277202</c:v>
                </c:pt>
                <c:pt idx="3667">
                  <c:v>4323.6492431586303</c:v>
                </c:pt>
                <c:pt idx="3668">
                  <c:v>3098.26193176792</c:v>
                </c:pt>
                <c:pt idx="3669">
                  <c:v>2462.54492288747</c:v>
                </c:pt>
                <c:pt idx="3670">
                  <c:v>2078.79449806702</c:v>
                </c:pt>
                <c:pt idx="3671">
                  <c:v>1728.40155510723</c:v>
                </c:pt>
                <c:pt idx="3672">
                  <c:v>1587.8726731729701</c:v>
                </c:pt>
                <c:pt idx="3673">
                  <c:v>1594.85785914705</c:v>
                </c:pt>
                <c:pt idx="3674">
                  <c:v>1695.5374917031099</c:v>
                </c:pt>
                <c:pt idx="3675">
                  <c:v>1573.38786732788</c:v>
                </c:pt>
                <c:pt idx="3676">
                  <c:v>1327.35738534302</c:v>
                </c:pt>
                <c:pt idx="3677">
                  <c:v>1079.5135793628899</c:v>
                </c:pt>
                <c:pt idx="3678">
                  <c:v>969.73976690678205</c:v>
                </c:pt>
                <c:pt idx="3679">
                  <c:v>1892.1625861113</c:v>
                </c:pt>
                <c:pt idx="3680">
                  <c:v>2070.8598117430902</c:v>
                </c:pt>
                <c:pt idx="3681">
                  <c:v>2613.72066017204</c:v>
                </c:pt>
                <c:pt idx="3682">
                  <c:v>3020.1643416376401</c:v>
                </c:pt>
                <c:pt idx="3683">
                  <c:v>3474.3660755392498</c:v>
                </c:pt>
                <c:pt idx="3684">
                  <c:v>4362.1762444939704</c:v>
                </c:pt>
                <c:pt idx="3685">
                  <c:v>4865.7631749289403</c:v>
                </c:pt>
                <c:pt idx="3686">
                  <c:v>6097.5044739456098</c:v>
                </c:pt>
                <c:pt idx="3687">
                  <c:v>7766.7936972829702</c:v>
                </c:pt>
                <c:pt idx="3688">
                  <c:v>8550.3961021219093</c:v>
                </c:pt>
                <c:pt idx="3689">
                  <c:v>6950.5326600755698</c:v>
                </c:pt>
                <c:pt idx="3690">
                  <c:v>5282.3181124388302</c:v>
                </c:pt>
                <c:pt idx="3691">
                  <c:v>4209.0566512363503</c:v>
                </c:pt>
                <c:pt idx="3692">
                  <c:v>3243.91582487912</c:v>
                </c:pt>
                <c:pt idx="3693">
                  <c:v>2681.7689484738999</c:v>
                </c:pt>
                <c:pt idx="3694">
                  <c:v>2153.4266131354798</c:v>
                </c:pt>
                <c:pt idx="3695">
                  <c:v>1814.83476072488</c:v>
                </c:pt>
                <c:pt idx="3696">
                  <c:v>1563.1199985061401</c:v>
                </c:pt>
                <c:pt idx="3697">
                  <c:v>1364.7311222794699</c:v>
                </c:pt>
                <c:pt idx="3698">
                  <c:v>1198.08623272615</c:v>
                </c:pt>
                <c:pt idx="3699">
                  <c:v>1061.75790523416</c:v>
                </c:pt>
                <c:pt idx="3700">
                  <c:v>942.04593239490202</c:v>
                </c:pt>
                <c:pt idx="3701">
                  <c:v>842.11039538942305</c:v>
                </c:pt>
                <c:pt idx="3702">
                  <c:v>812.09013601290701</c:v>
                </c:pt>
                <c:pt idx="3703">
                  <c:v>1777.6436559200799</c:v>
                </c:pt>
                <c:pt idx="3704">
                  <c:v>2029.82635927309</c:v>
                </c:pt>
                <c:pt idx="3705">
                  <c:v>2609.0719168124301</c:v>
                </c:pt>
                <c:pt idx="3706">
                  <c:v>3010.9516111327298</c:v>
                </c:pt>
                <c:pt idx="3707">
                  <c:v>3446.6858807969302</c:v>
                </c:pt>
                <c:pt idx="3708">
                  <c:v>3812.7765191172098</c:v>
                </c:pt>
                <c:pt idx="3709">
                  <c:v>4086.8974198092401</c:v>
                </c:pt>
                <c:pt idx="3710">
                  <c:v>5850.5237607159797</c:v>
                </c:pt>
                <c:pt idx="3711">
                  <c:v>6551.8710823688798</c:v>
                </c:pt>
                <c:pt idx="3712">
                  <c:v>6834.4897911703301</c:v>
                </c:pt>
                <c:pt idx="3713">
                  <c:v>6518.6871544157502</c:v>
                </c:pt>
                <c:pt idx="3714">
                  <c:v>4848.62451130933</c:v>
                </c:pt>
                <c:pt idx="3715">
                  <c:v>3881.0762080712502</c:v>
                </c:pt>
                <c:pt idx="3716">
                  <c:v>3554.0855838266302</c:v>
                </c:pt>
                <c:pt idx="3717">
                  <c:v>2588.36844965312</c:v>
                </c:pt>
                <c:pt idx="3718">
                  <c:v>2056.3556744003199</c:v>
                </c:pt>
                <c:pt idx="3719">
                  <c:v>1755.4918191926699</c:v>
                </c:pt>
                <c:pt idx="3720">
                  <c:v>1528.1005975652399</c:v>
                </c:pt>
                <c:pt idx="3721">
                  <c:v>1346.2326917764401</c:v>
                </c:pt>
                <c:pt idx="3722">
                  <c:v>1189.4935433529399</c:v>
                </c:pt>
                <c:pt idx="3723">
                  <c:v>1051.0855404014801</c:v>
                </c:pt>
                <c:pt idx="3724">
                  <c:v>925.58284787773698</c:v>
                </c:pt>
                <c:pt idx="3725">
                  <c:v>815.21386684844299</c:v>
                </c:pt>
                <c:pt idx="3726">
                  <c:v>787.53996237901299</c:v>
                </c:pt>
                <c:pt idx="3727">
                  <c:v>1761.3888670277399</c:v>
                </c:pt>
                <c:pt idx="3728">
                  <c:v>1997.5083437927101</c:v>
                </c:pt>
                <c:pt idx="3729">
                  <c:v>2571.8329256830002</c:v>
                </c:pt>
                <c:pt idx="3730">
                  <c:v>2995.9909051490799</c:v>
                </c:pt>
                <c:pt idx="3731">
                  <c:v>3480.96327013274</c:v>
                </c:pt>
                <c:pt idx="3732">
                  <c:v>3897.5939771338099</c:v>
                </c:pt>
                <c:pt idx="3733">
                  <c:v>4700.8661352956196</c:v>
                </c:pt>
                <c:pt idx="3734">
                  <c:v>6085.7648651568297</c:v>
                </c:pt>
                <c:pt idx="3735">
                  <c:v>6970.0444012689004</c:v>
                </c:pt>
                <c:pt idx="3736">
                  <c:v>7308.1333906125901</c:v>
                </c:pt>
                <c:pt idx="3737">
                  <c:v>6578.5663673041299</c:v>
                </c:pt>
                <c:pt idx="3738">
                  <c:v>4848.6115876789499</c:v>
                </c:pt>
                <c:pt idx="3739">
                  <c:v>3793.66415582429</c:v>
                </c:pt>
                <c:pt idx="3740">
                  <c:v>3145.62259660155</c:v>
                </c:pt>
                <c:pt idx="3741">
                  <c:v>2422.8618458791302</c:v>
                </c:pt>
                <c:pt idx="3742">
                  <c:v>2175.2503932835798</c:v>
                </c:pt>
                <c:pt idx="3743">
                  <c:v>2108.6648418048899</c:v>
                </c:pt>
                <c:pt idx="3744">
                  <c:v>1921.3827963992801</c:v>
                </c:pt>
                <c:pt idx="3745">
                  <c:v>1683.6261077885799</c:v>
                </c:pt>
                <c:pt idx="3746">
                  <c:v>1496.3475835879799</c:v>
                </c:pt>
                <c:pt idx="3747">
                  <c:v>1295.4216609959201</c:v>
                </c:pt>
                <c:pt idx="3748">
                  <c:v>1127.1637484474099</c:v>
                </c:pt>
                <c:pt idx="3749">
                  <c:v>977.983478139873</c:v>
                </c:pt>
                <c:pt idx="3750">
                  <c:v>929.35143063045598</c:v>
                </c:pt>
                <c:pt idx="3751">
                  <c:v>1901.1781965191899</c:v>
                </c:pt>
                <c:pt idx="3752">
                  <c:v>2132.2385981275002</c:v>
                </c:pt>
                <c:pt idx="3753">
                  <c:v>2681.7784301863198</c:v>
                </c:pt>
                <c:pt idx="3754">
                  <c:v>3057.7122732235598</c:v>
                </c:pt>
                <c:pt idx="3755">
                  <c:v>3466.0397034111202</c:v>
                </c:pt>
                <c:pt idx="3756">
                  <c:v>3845.3693499987598</c:v>
                </c:pt>
                <c:pt idx="3757">
                  <c:v>4753.7755202475901</c:v>
                </c:pt>
                <c:pt idx="3758">
                  <c:v>6117.2721662919803</c:v>
                </c:pt>
                <c:pt idx="3759">
                  <c:v>7473.9120808160096</c:v>
                </c:pt>
                <c:pt idx="3760">
                  <c:v>7694.4271125536798</c:v>
                </c:pt>
                <c:pt idx="3761">
                  <c:v>6506.92877318311</c:v>
                </c:pt>
                <c:pt idx="3762">
                  <c:v>4882.5750996716697</c:v>
                </c:pt>
                <c:pt idx="3763">
                  <c:v>3853.6860190580701</c:v>
                </c:pt>
                <c:pt idx="3764">
                  <c:v>3346.3100353228101</c:v>
                </c:pt>
                <c:pt idx="3765">
                  <c:v>2394.6874264723601</c:v>
                </c:pt>
                <c:pt idx="3766">
                  <c:v>1920.2109396671001</c:v>
                </c:pt>
                <c:pt idx="3767">
                  <c:v>1669.09638337047</c:v>
                </c:pt>
                <c:pt idx="3768">
                  <c:v>1468.94478299927</c:v>
                </c:pt>
                <c:pt idx="3769">
                  <c:v>1305.44447944443</c:v>
                </c:pt>
                <c:pt idx="3770">
                  <c:v>1165.9968167096199</c:v>
                </c:pt>
                <c:pt idx="3771">
                  <c:v>1043.04597841176</c:v>
                </c:pt>
                <c:pt idx="3772">
                  <c:v>939.79090000933002</c:v>
                </c:pt>
                <c:pt idx="3773">
                  <c:v>864.47359763582597</c:v>
                </c:pt>
                <c:pt idx="3774">
                  <c:v>853.16197307523998</c:v>
                </c:pt>
                <c:pt idx="3775">
                  <c:v>1838.8454680955899</c:v>
                </c:pt>
                <c:pt idx="3776">
                  <c:v>2076.0125681078898</c:v>
                </c:pt>
                <c:pt idx="3777">
                  <c:v>2715.1132012414901</c:v>
                </c:pt>
                <c:pt idx="3778">
                  <c:v>3233.87365446075</c:v>
                </c:pt>
                <c:pt idx="3779">
                  <c:v>3729.98248504904</c:v>
                </c:pt>
                <c:pt idx="3780">
                  <c:v>4450.6403265932304</c:v>
                </c:pt>
                <c:pt idx="3781">
                  <c:v>5260.1419844028696</c:v>
                </c:pt>
                <c:pt idx="3782">
                  <c:v>6491.2250383149303</c:v>
                </c:pt>
                <c:pt idx="3783">
                  <c:v>8298.9911600046999</c:v>
                </c:pt>
                <c:pt idx="3784">
                  <c:v>8714.9465769714807</c:v>
                </c:pt>
                <c:pt idx="3785">
                  <c:v>7188.2615389582597</c:v>
                </c:pt>
                <c:pt idx="3786">
                  <c:v>5362.9564736866196</c:v>
                </c:pt>
                <c:pt idx="3787">
                  <c:v>4225.1392273494002</c:v>
                </c:pt>
                <c:pt idx="3788">
                  <c:v>3008.7034418971398</c:v>
                </c:pt>
                <c:pt idx="3789">
                  <c:v>2666.5509304306702</c:v>
                </c:pt>
                <c:pt idx="3790">
                  <c:v>2297.4938314332899</c:v>
                </c:pt>
                <c:pt idx="3791">
                  <c:v>2175.6994712011801</c:v>
                </c:pt>
                <c:pt idx="3792">
                  <c:v>1860.3503667509499</c:v>
                </c:pt>
                <c:pt idx="3793">
                  <c:v>1708.5955592600001</c:v>
                </c:pt>
                <c:pt idx="3794">
                  <c:v>1592.11724405937</c:v>
                </c:pt>
                <c:pt idx="3795">
                  <c:v>1434.22528508399</c:v>
                </c:pt>
                <c:pt idx="3796">
                  <c:v>1247.91928992922</c:v>
                </c:pt>
                <c:pt idx="3797">
                  <c:v>1068.4024729570001</c:v>
                </c:pt>
                <c:pt idx="3798">
                  <c:v>1005.77250710556</c:v>
                </c:pt>
                <c:pt idx="3799">
                  <c:v>1102.5126401324101</c:v>
                </c:pt>
                <c:pt idx="3800">
                  <c:v>1308.62267087195</c:v>
                </c:pt>
                <c:pt idx="3801">
                  <c:v>2214.3080492917802</c:v>
                </c:pt>
                <c:pt idx="3802">
                  <c:v>2526.8760670947599</c:v>
                </c:pt>
                <c:pt idx="3803">
                  <c:v>2987.1891848095702</c:v>
                </c:pt>
                <c:pt idx="3804">
                  <c:v>3379.48099167602</c:v>
                </c:pt>
                <c:pt idx="3805">
                  <c:v>3691.2066878139299</c:v>
                </c:pt>
                <c:pt idx="3806">
                  <c:v>5479.8032058087001</c:v>
                </c:pt>
                <c:pt idx="3807">
                  <c:v>7383.2495167990801</c:v>
                </c:pt>
                <c:pt idx="3808">
                  <c:v>7793.8053266606103</c:v>
                </c:pt>
                <c:pt idx="3809">
                  <c:v>6164.0472345799499</c:v>
                </c:pt>
                <c:pt idx="3810">
                  <c:v>4481.1146783273998</c:v>
                </c:pt>
                <c:pt idx="3811">
                  <c:v>3695.454490268</c:v>
                </c:pt>
                <c:pt idx="3812">
                  <c:v>3596.0003152733102</c:v>
                </c:pt>
                <c:pt idx="3813">
                  <c:v>2855.8027832497401</c:v>
                </c:pt>
                <c:pt idx="3814">
                  <c:v>2207.6758166075701</c:v>
                </c:pt>
                <c:pt idx="3815">
                  <c:v>1838.71470156646</c:v>
                </c:pt>
                <c:pt idx="3816">
                  <c:v>1682.14489089259</c:v>
                </c:pt>
                <c:pt idx="3817">
                  <c:v>1662.6650275012501</c:v>
                </c:pt>
                <c:pt idx="3818">
                  <c:v>1725.0118739524601</c:v>
                </c:pt>
                <c:pt idx="3819">
                  <c:v>1668.5407229674399</c:v>
                </c:pt>
                <c:pt idx="3820">
                  <c:v>1551.72838011811</c:v>
                </c:pt>
                <c:pt idx="3821">
                  <c:v>1442.40610159013</c:v>
                </c:pt>
                <c:pt idx="3822">
                  <c:v>1377.5532806118399</c:v>
                </c:pt>
                <c:pt idx="3823">
                  <c:v>1452.1415154721201</c:v>
                </c:pt>
                <c:pt idx="3824">
                  <c:v>1626.41451941431</c:v>
                </c:pt>
                <c:pt idx="3825">
                  <c:v>2003.7112235054899</c:v>
                </c:pt>
                <c:pt idx="3826">
                  <c:v>2526.65403216511</c:v>
                </c:pt>
                <c:pt idx="3827">
                  <c:v>2767.9575424109498</c:v>
                </c:pt>
                <c:pt idx="3828">
                  <c:v>3110.0717229280899</c:v>
                </c:pt>
                <c:pt idx="3829">
                  <c:v>3283.62159664403</c:v>
                </c:pt>
                <c:pt idx="3830">
                  <c:v>3800.1480321306799</c:v>
                </c:pt>
                <c:pt idx="3831">
                  <c:v>4559.6480125130902</c:v>
                </c:pt>
                <c:pt idx="3832">
                  <c:v>5082.0619162011199</c:v>
                </c:pt>
                <c:pt idx="3833">
                  <c:v>4769.4389981039403</c:v>
                </c:pt>
                <c:pt idx="3834">
                  <c:v>3747.3025843768601</c:v>
                </c:pt>
                <c:pt idx="3835">
                  <c:v>3604.6561352574199</c:v>
                </c:pt>
                <c:pt idx="3836">
                  <c:v>2497.6244045683802</c:v>
                </c:pt>
                <c:pt idx="3837">
                  <c:v>2047.6602338006201</c:v>
                </c:pt>
                <c:pt idx="3838">
                  <c:v>1775.42503548626</c:v>
                </c:pt>
                <c:pt idx="3839">
                  <c:v>1565.09356130633</c:v>
                </c:pt>
                <c:pt idx="3840">
                  <c:v>1395.5818478849801</c:v>
                </c:pt>
                <c:pt idx="3841">
                  <c:v>1249.3292753283399</c:v>
                </c:pt>
                <c:pt idx="3842">
                  <c:v>1119.9748116286901</c:v>
                </c:pt>
                <c:pt idx="3843">
                  <c:v>1027.64620846552</c:v>
                </c:pt>
                <c:pt idx="3844">
                  <c:v>943.99538359543396</c:v>
                </c:pt>
                <c:pt idx="3845">
                  <c:v>883.20243997877003</c:v>
                </c:pt>
                <c:pt idx="3846">
                  <c:v>888.06640366370402</c:v>
                </c:pt>
                <c:pt idx="3847">
                  <c:v>1900.5933009814801</c:v>
                </c:pt>
                <c:pt idx="3848">
                  <c:v>2191.5724247810099</c:v>
                </c:pt>
                <c:pt idx="3849">
                  <c:v>2794.8611932213698</c:v>
                </c:pt>
                <c:pt idx="3850">
                  <c:v>3180.2204934546899</c:v>
                </c:pt>
                <c:pt idx="3851">
                  <c:v>3588.3862784080702</c:v>
                </c:pt>
                <c:pt idx="3852">
                  <c:v>3954.41798598277</c:v>
                </c:pt>
                <c:pt idx="3853">
                  <c:v>4272.9733511024297</c:v>
                </c:pt>
                <c:pt idx="3854">
                  <c:v>5922.0115044128497</c:v>
                </c:pt>
                <c:pt idx="3855">
                  <c:v>7678.4569166886804</c:v>
                </c:pt>
                <c:pt idx="3856">
                  <c:v>7025.98293925502</c:v>
                </c:pt>
                <c:pt idx="3857">
                  <c:v>5668.0057339589803</c:v>
                </c:pt>
                <c:pt idx="3858">
                  <c:v>4709.3136036967799</c:v>
                </c:pt>
                <c:pt idx="3859">
                  <c:v>3879.83596084601</c:v>
                </c:pt>
                <c:pt idx="3860">
                  <c:v>3324.8032727138698</c:v>
                </c:pt>
                <c:pt idx="3861">
                  <c:v>2901.1042970413</c:v>
                </c:pt>
                <c:pt idx="3862">
                  <c:v>2249.7458670680699</c:v>
                </c:pt>
                <c:pt idx="3863">
                  <c:v>1790.6038662842</c:v>
                </c:pt>
                <c:pt idx="3864">
                  <c:v>1538.8433976915601</c:v>
                </c:pt>
                <c:pt idx="3865">
                  <c:v>1373.2564298611901</c:v>
                </c:pt>
                <c:pt idx="3866">
                  <c:v>1235.0282379682101</c:v>
                </c:pt>
                <c:pt idx="3867">
                  <c:v>1116.44894761615</c:v>
                </c:pt>
                <c:pt idx="3868">
                  <c:v>1013.55344887641</c:v>
                </c:pt>
                <c:pt idx="3869">
                  <c:v>948.95355970715002</c:v>
                </c:pt>
                <c:pt idx="3870">
                  <c:v>939.407671455181</c:v>
                </c:pt>
                <c:pt idx="3871">
                  <c:v>1954.3688905008601</c:v>
                </c:pt>
                <c:pt idx="3872">
                  <c:v>2247.8688571786302</c:v>
                </c:pt>
                <c:pt idx="3873">
                  <c:v>2882.8919450837202</c:v>
                </c:pt>
                <c:pt idx="3874">
                  <c:v>3335.4521789752398</c:v>
                </c:pt>
                <c:pt idx="3875">
                  <c:v>3809.0324485687602</c:v>
                </c:pt>
                <c:pt idx="3876">
                  <c:v>4392.2522167370398</c:v>
                </c:pt>
                <c:pt idx="3877">
                  <c:v>4981.7903098891402</c:v>
                </c:pt>
                <c:pt idx="3878">
                  <c:v>4810.1410076928996</c:v>
                </c:pt>
                <c:pt idx="3879">
                  <c:v>5404.8115784219299</c:v>
                </c:pt>
                <c:pt idx="3880">
                  <c:v>5836.7838213487803</c:v>
                </c:pt>
                <c:pt idx="3881">
                  <c:v>5146.4949911572903</c:v>
                </c:pt>
                <c:pt idx="3882">
                  <c:v>4025.7139714299301</c:v>
                </c:pt>
                <c:pt idx="3883">
                  <c:v>3340.4820555155402</c:v>
                </c:pt>
                <c:pt idx="3884">
                  <c:v>3651.2060463666498</c:v>
                </c:pt>
                <c:pt idx="3885">
                  <c:v>2847.2962882479801</c:v>
                </c:pt>
                <c:pt idx="3886">
                  <c:v>2440.4046909016502</c:v>
                </c:pt>
                <c:pt idx="3887">
                  <c:v>1823.64314144061</c:v>
                </c:pt>
                <c:pt idx="3888">
                  <c:v>1410.39628697338</c:v>
                </c:pt>
                <c:pt idx="3889">
                  <c:v>1261.67818694068</c:v>
                </c:pt>
                <c:pt idx="3890">
                  <c:v>1149.10623093704</c:v>
                </c:pt>
                <c:pt idx="3891">
                  <c:v>1053.1934771962999</c:v>
                </c:pt>
                <c:pt idx="3892">
                  <c:v>963.00887169912596</c:v>
                </c:pt>
                <c:pt idx="3893">
                  <c:v>909.62343651339995</c:v>
                </c:pt>
                <c:pt idx="3894">
                  <c:v>942.66294884000695</c:v>
                </c:pt>
                <c:pt idx="3895">
                  <c:v>1999.45816436163</c:v>
                </c:pt>
                <c:pt idx="3896">
                  <c:v>2319.25753894327</c:v>
                </c:pt>
                <c:pt idx="3897">
                  <c:v>2934.4887593427302</c:v>
                </c:pt>
                <c:pt idx="3898">
                  <c:v>3352.1905673112101</c:v>
                </c:pt>
                <c:pt idx="3899">
                  <c:v>3854.9983869646098</c:v>
                </c:pt>
                <c:pt idx="3900">
                  <c:v>4947.3776001308097</c:v>
                </c:pt>
                <c:pt idx="3901">
                  <c:v>5406.8887523044596</c:v>
                </c:pt>
                <c:pt idx="3902">
                  <c:v>6533.2809061702001</c:v>
                </c:pt>
                <c:pt idx="3903">
                  <c:v>8226.3026589710098</c:v>
                </c:pt>
                <c:pt idx="3904">
                  <c:v>8629.9709163056705</c:v>
                </c:pt>
                <c:pt idx="3905">
                  <c:v>7093.9994387657698</c:v>
                </c:pt>
                <c:pt idx="3906">
                  <c:v>5427.0658973607397</c:v>
                </c:pt>
                <c:pt idx="3907">
                  <c:v>4377.0959466963004</c:v>
                </c:pt>
                <c:pt idx="3908">
                  <c:v>2932.65656665191</c:v>
                </c:pt>
                <c:pt idx="3909">
                  <c:v>2893.2201326795298</c:v>
                </c:pt>
                <c:pt idx="3910">
                  <c:v>2096.1353321247798</c:v>
                </c:pt>
                <c:pt idx="3911">
                  <c:v>1684.6297495495301</c:v>
                </c:pt>
                <c:pt idx="3912">
                  <c:v>1450.3661267119401</c:v>
                </c:pt>
                <c:pt idx="3913">
                  <c:v>1262.8575580996901</c:v>
                </c:pt>
                <c:pt idx="3914">
                  <c:v>1109.89179214097</c:v>
                </c:pt>
                <c:pt idx="3915">
                  <c:v>983.31178458126396</c:v>
                </c:pt>
                <c:pt idx="3916">
                  <c:v>875.96882535529301</c:v>
                </c:pt>
                <c:pt idx="3917">
                  <c:v>793.53402779133603</c:v>
                </c:pt>
                <c:pt idx="3918">
                  <c:v>761.12554792691606</c:v>
                </c:pt>
                <c:pt idx="3919">
                  <c:v>1714.40496212378</c:v>
                </c:pt>
                <c:pt idx="3920">
                  <c:v>1946.31238231317</c:v>
                </c:pt>
                <c:pt idx="3921">
                  <c:v>2511.7485034337601</c:v>
                </c:pt>
                <c:pt idx="3922">
                  <c:v>2853.2286195220199</c:v>
                </c:pt>
                <c:pt idx="3923">
                  <c:v>3258.5390126176999</c:v>
                </c:pt>
                <c:pt idx="3924">
                  <c:v>3564.17019714145</c:v>
                </c:pt>
                <c:pt idx="3925">
                  <c:v>3806.98244881652</c:v>
                </c:pt>
                <c:pt idx="3926">
                  <c:v>5409.9299850574898</c:v>
                </c:pt>
                <c:pt idx="3927">
                  <c:v>6781.10792911924</c:v>
                </c:pt>
                <c:pt idx="3928">
                  <c:v>7410.9751254156099</c:v>
                </c:pt>
                <c:pt idx="3929">
                  <c:v>6192.6897189996098</c:v>
                </c:pt>
                <c:pt idx="3930">
                  <c:v>4536.6863584922303</c:v>
                </c:pt>
                <c:pt idx="3931">
                  <c:v>3524.7218819837999</c:v>
                </c:pt>
                <c:pt idx="3932">
                  <c:v>3096.2617265375902</c:v>
                </c:pt>
                <c:pt idx="3933">
                  <c:v>2277.8895773705699</c:v>
                </c:pt>
                <c:pt idx="3934">
                  <c:v>1805.25909114001</c:v>
                </c:pt>
                <c:pt idx="3935">
                  <c:v>1543.96715965663</c:v>
                </c:pt>
                <c:pt idx="3936">
                  <c:v>1353.27471971104</c:v>
                </c:pt>
                <c:pt idx="3937">
                  <c:v>1182.9966694083701</c:v>
                </c:pt>
                <c:pt idx="3938">
                  <c:v>1007.57694949822</c:v>
                </c:pt>
                <c:pt idx="3939">
                  <c:v>842.98154317524597</c:v>
                </c:pt>
                <c:pt idx="3940">
                  <c:v>681.74577472496003</c:v>
                </c:pt>
                <c:pt idx="3941">
                  <c:v>533.52232737794202</c:v>
                </c:pt>
                <c:pt idx="3942">
                  <c:v>464.49302220782198</c:v>
                </c:pt>
                <c:pt idx="3943">
                  <c:v>1374.7700208567001</c:v>
                </c:pt>
                <c:pt idx="3944">
                  <c:v>1564.1079096938699</c:v>
                </c:pt>
                <c:pt idx="3945">
                  <c:v>2102.1018061978998</c:v>
                </c:pt>
                <c:pt idx="3946">
                  <c:v>2460.6682574920801</c:v>
                </c:pt>
                <c:pt idx="3947">
                  <c:v>3030.7760970516001</c:v>
                </c:pt>
                <c:pt idx="3948">
                  <c:v>3441.0832403711802</c:v>
                </c:pt>
                <c:pt idx="3949">
                  <c:v>3772.69445917035</c:v>
                </c:pt>
                <c:pt idx="3950">
                  <c:v>3879.6068009887299</c:v>
                </c:pt>
                <c:pt idx="3951">
                  <c:v>5064.73673004378</c:v>
                </c:pt>
                <c:pt idx="3952">
                  <c:v>5208.15471004338</c:v>
                </c:pt>
                <c:pt idx="3953">
                  <c:v>4612.1447461636899</c:v>
                </c:pt>
                <c:pt idx="3954">
                  <c:v>3597.6369768648601</c:v>
                </c:pt>
                <c:pt idx="3955">
                  <c:v>2898.10068269762</c:v>
                </c:pt>
                <c:pt idx="3956">
                  <c:v>2900.7019010717199</c:v>
                </c:pt>
                <c:pt idx="3957">
                  <c:v>2062.0959369760299</c:v>
                </c:pt>
                <c:pt idx="3958">
                  <c:v>1597.32743680774</c:v>
                </c:pt>
                <c:pt idx="3959">
                  <c:v>1330.19524659527</c:v>
                </c:pt>
                <c:pt idx="3960">
                  <c:v>1190.50512211465</c:v>
                </c:pt>
                <c:pt idx="3961">
                  <c:v>1072.4278786232501</c:v>
                </c:pt>
                <c:pt idx="3962">
                  <c:v>945.67858117579499</c:v>
                </c:pt>
                <c:pt idx="3963">
                  <c:v>846.81788919887299</c:v>
                </c:pt>
                <c:pt idx="3964">
                  <c:v>776.09453146428405</c:v>
                </c:pt>
                <c:pt idx="3965">
                  <c:v>726.36440535084103</c:v>
                </c:pt>
                <c:pt idx="3966">
                  <c:v>721.55495202352699</c:v>
                </c:pt>
                <c:pt idx="3967">
                  <c:v>810.057806238029</c:v>
                </c:pt>
                <c:pt idx="3968">
                  <c:v>986.98417736221802</c:v>
                </c:pt>
                <c:pt idx="3969">
                  <c:v>1943.1641136465601</c:v>
                </c:pt>
                <c:pt idx="3970">
                  <c:v>2597.3388377691199</c:v>
                </c:pt>
                <c:pt idx="3971">
                  <c:v>3183.5664279753801</c:v>
                </c:pt>
                <c:pt idx="3972">
                  <c:v>2482.6220638180598</c:v>
                </c:pt>
                <c:pt idx="3973">
                  <c:v>2695.5886882753398</c:v>
                </c:pt>
                <c:pt idx="3974">
                  <c:v>2948.43538448154</c:v>
                </c:pt>
                <c:pt idx="3975">
                  <c:v>3207.5845887136402</c:v>
                </c:pt>
                <c:pt idx="3976">
                  <c:v>3192.0068159347702</c:v>
                </c:pt>
                <c:pt idx="3977">
                  <c:v>2852.4624300493101</c:v>
                </c:pt>
                <c:pt idx="3978">
                  <c:v>2103.5553236963001</c:v>
                </c:pt>
                <c:pt idx="3979">
                  <c:v>3047.3947925948501</c:v>
                </c:pt>
                <c:pt idx="3980">
                  <c:v>1866.48403440421</c:v>
                </c:pt>
                <c:pt idx="3981">
                  <c:v>1350.6756287707101</c:v>
                </c:pt>
                <c:pt idx="3982">
                  <c:v>1069.8757186287701</c:v>
                </c:pt>
                <c:pt idx="3983">
                  <c:v>879.99532590840101</c:v>
                </c:pt>
                <c:pt idx="3984">
                  <c:v>747.07069403881803</c:v>
                </c:pt>
                <c:pt idx="3985">
                  <c:v>626.25919242080295</c:v>
                </c:pt>
                <c:pt idx="3986">
                  <c:v>513.28166356723204</c:v>
                </c:pt>
                <c:pt idx="3987">
                  <c:v>407.79805677465498</c:v>
                </c:pt>
                <c:pt idx="3988">
                  <c:v>300.67508761481599</c:v>
                </c:pt>
                <c:pt idx="3989">
                  <c:v>181.53056427210299</c:v>
                </c:pt>
                <c:pt idx="3990">
                  <c:v>128.38116682912101</c:v>
                </c:pt>
                <c:pt idx="3991">
                  <c:v>140.71835425835201</c:v>
                </c:pt>
                <c:pt idx="3992">
                  <c:v>177.63777207318</c:v>
                </c:pt>
                <c:pt idx="3993">
                  <c:v>323.76836649925201</c:v>
                </c:pt>
                <c:pt idx="3994">
                  <c:v>578.13433928906795</c:v>
                </c:pt>
                <c:pt idx="3995">
                  <c:v>983.52611561128003</c:v>
                </c:pt>
                <c:pt idx="3996">
                  <c:v>1492.5145812369699</c:v>
                </c:pt>
                <c:pt idx="3997">
                  <c:v>1922.53790629948</c:v>
                </c:pt>
                <c:pt idx="3998">
                  <c:v>2683.3764288263801</c:v>
                </c:pt>
                <c:pt idx="3999">
                  <c:v>3093.19598436971</c:v>
                </c:pt>
                <c:pt idx="4000">
                  <c:v>4075.13795048159</c:v>
                </c:pt>
                <c:pt idx="4001">
                  <c:v>3581.7628712980099</c:v>
                </c:pt>
                <c:pt idx="4002">
                  <c:v>2457.5140621419901</c:v>
                </c:pt>
                <c:pt idx="4003">
                  <c:v>1827.8624139296401</c:v>
                </c:pt>
                <c:pt idx="4004">
                  <c:v>1480.92276542635</c:v>
                </c:pt>
                <c:pt idx="4005">
                  <c:v>1244.2763558501299</c:v>
                </c:pt>
                <c:pt idx="4006">
                  <c:v>1069.2328098840801</c:v>
                </c:pt>
                <c:pt idx="4007">
                  <c:v>929.41359479032303</c:v>
                </c:pt>
                <c:pt idx="4008">
                  <c:v>837.60409402382402</c:v>
                </c:pt>
                <c:pt idx="4009">
                  <c:v>775.94564625548105</c:v>
                </c:pt>
                <c:pt idx="4010">
                  <c:v>759.92471061348203</c:v>
                </c:pt>
                <c:pt idx="4011">
                  <c:v>682.88801050837606</c:v>
                </c:pt>
                <c:pt idx="4012">
                  <c:v>589.93959145162603</c:v>
                </c:pt>
                <c:pt idx="4013">
                  <c:v>494.11325183920201</c:v>
                </c:pt>
                <c:pt idx="4014">
                  <c:v>485.404625686298</c:v>
                </c:pt>
                <c:pt idx="4015">
                  <c:v>1762.2531968711701</c:v>
                </c:pt>
                <c:pt idx="4016">
                  <c:v>1894.9335231038799</c:v>
                </c:pt>
                <c:pt idx="4017">
                  <c:v>2267.8133415911502</c:v>
                </c:pt>
                <c:pt idx="4018">
                  <c:v>2615.8195960617099</c:v>
                </c:pt>
                <c:pt idx="4019">
                  <c:v>2970.1304902468</c:v>
                </c:pt>
                <c:pt idx="4020">
                  <c:v>3248.0384138567902</c:v>
                </c:pt>
                <c:pt idx="4021">
                  <c:v>3490.3586362200599</c:v>
                </c:pt>
                <c:pt idx="4022">
                  <c:v>4963.7308347367598</c:v>
                </c:pt>
                <c:pt idx="4023">
                  <c:v>5560.2577393859101</c:v>
                </c:pt>
                <c:pt idx="4024">
                  <c:v>5493.6989762064004</c:v>
                </c:pt>
                <c:pt idx="4025">
                  <c:v>4916.29574225752</c:v>
                </c:pt>
                <c:pt idx="4026">
                  <c:v>3735.72091661282</c:v>
                </c:pt>
                <c:pt idx="4027">
                  <c:v>3730.91136932366</c:v>
                </c:pt>
                <c:pt idx="4028">
                  <c:v>2328.8764437878399</c:v>
                </c:pt>
                <c:pt idx="4029">
                  <c:v>1692.90250954774</c:v>
                </c:pt>
                <c:pt idx="4030">
                  <c:v>1351.41309727674</c:v>
                </c:pt>
                <c:pt idx="4031">
                  <c:v>1172.1103435120001</c:v>
                </c:pt>
                <c:pt idx="4032">
                  <c:v>1045.0944145600399</c:v>
                </c:pt>
                <c:pt idx="4033">
                  <c:v>951.94162673139704</c:v>
                </c:pt>
                <c:pt idx="4034">
                  <c:v>885.85074925178503</c:v>
                </c:pt>
                <c:pt idx="4035">
                  <c:v>818.18097807992297</c:v>
                </c:pt>
                <c:pt idx="4036">
                  <c:v>756.76015970932099</c:v>
                </c:pt>
                <c:pt idx="4037">
                  <c:v>707.30256270833002</c:v>
                </c:pt>
                <c:pt idx="4038">
                  <c:v>706.32630434394105</c:v>
                </c:pt>
                <c:pt idx="4039">
                  <c:v>1683.58733836087</c:v>
                </c:pt>
                <c:pt idx="4040">
                  <c:v>1907.31158263318</c:v>
                </c:pt>
                <c:pt idx="4041">
                  <c:v>2619.1483775371998</c:v>
                </c:pt>
                <c:pt idx="4042">
                  <c:v>3041.9477539300501</c:v>
                </c:pt>
                <c:pt idx="4043">
                  <c:v>3370.2964980401998</c:v>
                </c:pt>
                <c:pt idx="4044">
                  <c:v>3959.19808057715</c:v>
                </c:pt>
                <c:pt idx="4045">
                  <c:v>4679.4544682771102</c:v>
                </c:pt>
                <c:pt idx="4046">
                  <c:v>5581.3586327457097</c:v>
                </c:pt>
                <c:pt idx="4047">
                  <c:v>6293.1486842983604</c:v>
                </c:pt>
                <c:pt idx="4048">
                  <c:v>6174.2409236233798</c:v>
                </c:pt>
                <c:pt idx="4049">
                  <c:v>5339.8382570863496</c:v>
                </c:pt>
                <c:pt idx="4050">
                  <c:v>4130.3162835009598</c:v>
                </c:pt>
                <c:pt idx="4051">
                  <c:v>3231.6419014640201</c:v>
                </c:pt>
                <c:pt idx="4052">
                  <c:v>2902.4331737729299</c:v>
                </c:pt>
                <c:pt idx="4053">
                  <c:v>2018.49278778131</c:v>
                </c:pt>
                <c:pt idx="4054">
                  <c:v>1540.94981741778</c:v>
                </c:pt>
                <c:pt idx="4055">
                  <c:v>1282.09907657638</c:v>
                </c:pt>
                <c:pt idx="4056">
                  <c:v>1111.2371438571799</c:v>
                </c:pt>
                <c:pt idx="4057">
                  <c:v>969.83817053931102</c:v>
                </c:pt>
                <c:pt idx="4058">
                  <c:v>849.43821465327699</c:v>
                </c:pt>
                <c:pt idx="4059">
                  <c:v>740.19142554044902</c:v>
                </c:pt>
                <c:pt idx="4060">
                  <c:v>638.42234950625698</c:v>
                </c:pt>
                <c:pt idx="4061">
                  <c:v>553.02864709209405</c:v>
                </c:pt>
                <c:pt idx="4062">
                  <c:v>550.00861925363597</c:v>
                </c:pt>
                <c:pt idx="4063">
                  <c:v>1696.78038125129</c:v>
                </c:pt>
                <c:pt idx="4064">
                  <c:v>1773.66762324312</c:v>
                </c:pt>
                <c:pt idx="4065">
                  <c:v>2337.5735000302202</c:v>
                </c:pt>
                <c:pt idx="4066">
                  <c:v>2739.6775685654502</c:v>
                </c:pt>
                <c:pt idx="4067">
                  <c:v>3228.9410951039199</c:v>
                </c:pt>
                <c:pt idx="4068">
                  <c:v>3683.2716895682302</c:v>
                </c:pt>
                <c:pt idx="4069">
                  <c:v>4785.70936333602</c:v>
                </c:pt>
                <c:pt idx="4070">
                  <c:v>5199.86302405264</c:v>
                </c:pt>
                <c:pt idx="4071">
                  <c:v>6323.6896913665596</c:v>
                </c:pt>
                <c:pt idx="4072">
                  <c:v>7009.1516702148301</c:v>
                </c:pt>
                <c:pt idx="4073">
                  <c:v>5978.8281477029204</c:v>
                </c:pt>
                <c:pt idx="4074">
                  <c:v>4463.1997095441702</c:v>
                </c:pt>
                <c:pt idx="4075">
                  <c:v>3470.5818251854898</c:v>
                </c:pt>
                <c:pt idx="4076">
                  <c:v>2885.70279430456</c:v>
                </c:pt>
                <c:pt idx="4077">
                  <c:v>2047.8836562050501</c:v>
                </c:pt>
                <c:pt idx="4078">
                  <c:v>1645.90771829701</c:v>
                </c:pt>
                <c:pt idx="4079">
                  <c:v>1426.9498360095899</c:v>
                </c:pt>
                <c:pt idx="4080">
                  <c:v>1271.8534702090301</c:v>
                </c:pt>
                <c:pt idx="4081">
                  <c:v>1121.47567521828</c:v>
                </c:pt>
                <c:pt idx="4082">
                  <c:v>998.73852754743598</c:v>
                </c:pt>
                <c:pt idx="4083">
                  <c:v>893.06332829646306</c:v>
                </c:pt>
                <c:pt idx="4084">
                  <c:v>796.62323225618502</c:v>
                </c:pt>
                <c:pt idx="4085">
                  <c:v>724.69335512510202</c:v>
                </c:pt>
                <c:pt idx="4086">
                  <c:v>714.48018512724298</c:v>
                </c:pt>
                <c:pt idx="4087">
                  <c:v>1696.08294572975</c:v>
                </c:pt>
                <c:pt idx="4088">
                  <c:v>1902.19190480372</c:v>
                </c:pt>
                <c:pt idx="4089">
                  <c:v>2442.1178843795401</c:v>
                </c:pt>
                <c:pt idx="4090">
                  <c:v>2825.43143840018</c:v>
                </c:pt>
                <c:pt idx="4091">
                  <c:v>3240.51239797979</c:v>
                </c:pt>
                <c:pt idx="4092">
                  <c:v>3689.832403934</c:v>
                </c:pt>
                <c:pt idx="4093">
                  <c:v>4647.4957970241303</c:v>
                </c:pt>
                <c:pt idx="4094">
                  <c:v>5676.3637935571096</c:v>
                </c:pt>
                <c:pt idx="4095">
                  <c:v>6698.0947414313896</c:v>
                </c:pt>
                <c:pt idx="4096">
                  <c:v>7101.8586815011904</c:v>
                </c:pt>
                <c:pt idx="4097">
                  <c:v>5931.7052558902897</c:v>
                </c:pt>
                <c:pt idx="4098">
                  <c:v>4605.99022820953</c:v>
                </c:pt>
                <c:pt idx="4099">
                  <c:v>3622.5373186505699</c:v>
                </c:pt>
                <c:pt idx="4100">
                  <c:v>3059.7416008922901</c:v>
                </c:pt>
                <c:pt idx="4101">
                  <c:v>2244.9695900983302</c:v>
                </c:pt>
                <c:pt idx="4102">
                  <c:v>1791.50696575231</c:v>
                </c:pt>
                <c:pt idx="4103">
                  <c:v>1570.88877948861</c:v>
                </c:pt>
                <c:pt idx="4104">
                  <c:v>1391.13058842739</c:v>
                </c:pt>
                <c:pt idx="4105">
                  <c:v>1247.27323180544</c:v>
                </c:pt>
                <c:pt idx="4106">
                  <c:v>1127.37226490748</c:v>
                </c:pt>
                <c:pt idx="4107">
                  <c:v>1024.0723661403299</c:v>
                </c:pt>
                <c:pt idx="4108">
                  <c:v>937.46607229687697</c:v>
                </c:pt>
                <c:pt idx="4109">
                  <c:v>892.22470147045703</c:v>
                </c:pt>
                <c:pt idx="4110">
                  <c:v>885.68021709957304</c:v>
                </c:pt>
                <c:pt idx="4111">
                  <c:v>1857.3431085140801</c:v>
                </c:pt>
                <c:pt idx="4112">
                  <c:v>2042.1113682406799</c:v>
                </c:pt>
                <c:pt idx="4113">
                  <c:v>2575.47596233284</c:v>
                </c:pt>
                <c:pt idx="4114">
                  <c:v>2943.0947833466698</c:v>
                </c:pt>
                <c:pt idx="4115">
                  <c:v>3404.3465485469601</c:v>
                </c:pt>
                <c:pt idx="4116">
                  <c:v>4155.7759236606198</c:v>
                </c:pt>
                <c:pt idx="4117">
                  <c:v>4831.0510149619204</c:v>
                </c:pt>
                <c:pt idx="4118">
                  <c:v>5746.7066320985396</c:v>
                </c:pt>
                <c:pt idx="4119">
                  <c:v>7197.5309836086799</c:v>
                </c:pt>
                <c:pt idx="4120">
                  <c:v>7506.6948461592701</c:v>
                </c:pt>
                <c:pt idx="4121">
                  <c:v>6338.0954004157302</c:v>
                </c:pt>
                <c:pt idx="4122">
                  <c:v>4853.7270000929202</c:v>
                </c:pt>
                <c:pt idx="4123">
                  <c:v>3865.1097941121802</c:v>
                </c:pt>
                <c:pt idx="4124">
                  <c:v>3067.1436138659101</c:v>
                </c:pt>
                <c:pt idx="4125">
                  <c:v>2504.6072712810601</c:v>
                </c:pt>
                <c:pt idx="4126">
                  <c:v>2019.9716925083501</c:v>
                </c:pt>
                <c:pt idx="4127">
                  <c:v>1926.72522387548</c:v>
                </c:pt>
                <c:pt idx="4128">
                  <c:v>1703.5124522553999</c:v>
                </c:pt>
                <c:pt idx="4129">
                  <c:v>1494.30880100321</c:v>
                </c:pt>
                <c:pt idx="4130">
                  <c:v>1313.1141903825401</c:v>
                </c:pt>
                <c:pt idx="4131">
                  <c:v>1148.6892470421501</c:v>
                </c:pt>
                <c:pt idx="4132">
                  <c:v>996.91211598842096</c:v>
                </c:pt>
                <c:pt idx="4133">
                  <c:v>859.79089866602203</c:v>
                </c:pt>
                <c:pt idx="4134">
                  <c:v>793.48621248906602</c:v>
                </c:pt>
                <c:pt idx="4135">
                  <c:v>899.81952822558003</c:v>
                </c:pt>
                <c:pt idx="4136">
                  <c:v>1073.4386714637801</c:v>
                </c:pt>
                <c:pt idx="4137">
                  <c:v>1896.70917053158</c:v>
                </c:pt>
                <c:pt idx="4138">
                  <c:v>2521.31942375162</c:v>
                </c:pt>
                <c:pt idx="4139">
                  <c:v>2714.63375004301</c:v>
                </c:pt>
                <c:pt idx="4140">
                  <c:v>2670.9695652219202</c:v>
                </c:pt>
                <c:pt idx="4141">
                  <c:v>2918.6222882685502</c:v>
                </c:pt>
                <c:pt idx="4142">
                  <c:v>3401.4305068427998</c:v>
                </c:pt>
                <c:pt idx="4143">
                  <c:v>5057.8375639899996</c:v>
                </c:pt>
                <c:pt idx="4144">
                  <c:v>5274.3634303881599</c:v>
                </c:pt>
                <c:pt idx="4145">
                  <c:v>4238.8880698741596</c:v>
                </c:pt>
                <c:pt idx="4146">
                  <c:v>4811.0893792551296</c:v>
                </c:pt>
                <c:pt idx="4147">
                  <c:v>2979.0871215111301</c:v>
                </c:pt>
                <c:pt idx="4148">
                  <c:v>1768.52745934984</c:v>
                </c:pt>
                <c:pt idx="4149">
                  <c:v>1511.68454681044</c:v>
                </c:pt>
                <c:pt idx="4150">
                  <c:v>1391.6119928461001</c:v>
                </c:pt>
                <c:pt idx="4151">
                  <c:v>1196.98287464963</c:v>
                </c:pt>
                <c:pt idx="4152">
                  <c:v>1431.10511230729</c:v>
                </c:pt>
                <c:pt idx="4153">
                  <c:v>1240.8510544476801</c:v>
                </c:pt>
                <c:pt idx="4154">
                  <c:v>1103.3885773910399</c:v>
                </c:pt>
                <c:pt idx="4155">
                  <c:v>988.75072300099703</c:v>
                </c:pt>
                <c:pt idx="4156">
                  <c:v>882.71908197296602</c:v>
                </c:pt>
                <c:pt idx="4157">
                  <c:v>795.40502634502002</c:v>
                </c:pt>
                <c:pt idx="4158">
                  <c:v>777.76952230503105</c:v>
                </c:pt>
                <c:pt idx="4159">
                  <c:v>870.84431201606799</c:v>
                </c:pt>
                <c:pt idx="4160">
                  <c:v>1037.8091412742699</c:v>
                </c:pt>
                <c:pt idx="4161">
                  <c:v>1768.48638723053</c:v>
                </c:pt>
                <c:pt idx="4162">
                  <c:v>2413.29788650922</c:v>
                </c:pt>
                <c:pt idx="4163">
                  <c:v>2812.2008646743002</c:v>
                </c:pt>
                <c:pt idx="4164">
                  <c:v>3205.8225598475101</c:v>
                </c:pt>
                <c:pt idx="4165">
                  <c:v>2759.88566760912</c:v>
                </c:pt>
                <c:pt idx="4166">
                  <c:v>3056.30496193617</c:v>
                </c:pt>
                <c:pt idx="4167">
                  <c:v>3665.6549363448698</c:v>
                </c:pt>
                <c:pt idx="4168">
                  <c:v>4340.482880736</c:v>
                </c:pt>
                <c:pt idx="4169">
                  <c:v>4592.00639849032</c:v>
                </c:pt>
                <c:pt idx="4170">
                  <c:v>5436.6326885911403</c:v>
                </c:pt>
                <c:pt idx="4171">
                  <c:v>3965.1527856492498</c:v>
                </c:pt>
                <c:pt idx="4172">
                  <c:v>3158.8473603269799</c:v>
                </c:pt>
                <c:pt idx="4173">
                  <c:v>2939.7872711673899</c:v>
                </c:pt>
                <c:pt idx="4174">
                  <c:v>2436.6541850021999</c:v>
                </c:pt>
                <c:pt idx="4175">
                  <c:v>2018.39880762453</c:v>
                </c:pt>
                <c:pt idx="4176">
                  <c:v>1718.20524783666</c:v>
                </c:pt>
                <c:pt idx="4177">
                  <c:v>1475.3996293387099</c:v>
                </c:pt>
                <c:pt idx="4178">
                  <c:v>1217.4847765526899</c:v>
                </c:pt>
                <c:pt idx="4179">
                  <c:v>1033.59327642329</c:v>
                </c:pt>
                <c:pt idx="4180">
                  <c:v>922.66268936628296</c:v>
                </c:pt>
                <c:pt idx="4181">
                  <c:v>826.08165769513505</c:v>
                </c:pt>
                <c:pt idx="4182">
                  <c:v>795.60624578122997</c:v>
                </c:pt>
                <c:pt idx="4183">
                  <c:v>1749.6915131707101</c:v>
                </c:pt>
                <c:pt idx="4184">
                  <c:v>1957.4712767936401</c:v>
                </c:pt>
                <c:pt idx="4185">
                  <c:v>2564.8907051442302</c:v>
                </c:pt>
                <c:pt idx="4186">
                  <c:v>2967.90949831341</c:v>
                </c:pt>
                <c:pt idx="4187">
                  <c:v>3745.1306167066</c:v>
                </c:pt>
                <c:pt idx="4188">
                  <c:v>4629.5903965792504</c:v>
                </c:pt>
                <c:pt idx="4189">
                  <c:v>4838.3981818194397</c:v>
                </c:pt>
                <c:pt idx="4190">
                  <c:v>5712.1407692770999</c:v>
                </c:pt>
                <c:pt idx="4191">
                  <c:v>6912.4360317033897</c:v>
                </c:pt>
                <c:pt idx="4192">
                  <c:v>7126.9509065622797</c:v>
                </c:pt>
                <c:pt idx="4193">
                  <c:v>6093.5031977725903</c:v>
                </c:pt>
                <c:pt idx="4194">
                  <c:v>4660.1145691835</c:v>
                </c:pt>
                <c:pt idx="4195">
                  <c:v>3661.9638522178798</c:v>
                </c:pt>
                <c:pt idx="4196">
                  <c:v>3123.7668578893099</c:v>
                </c:pt>
                <c:pt idx="4197">
                  <c:v>2296.8652231421802</c:v>
                </c:pt>
                <c:pt idx="4198">
                  <c:v>1811.13914024017</c:v>
                </c:pt>
                <c:pt idx="4199">
                  <c:v>1543.3749695382401</c:v>
                </c:pt>
                <c:pt idx="4200">
                  <c:v>1359.21834983443</c:v>
                </c:pt>
                <c:pt idx="4201">
                  <c:v>1205.94617446644</c:v>
                </c:pt>
                <c:pt idx="4202">
                  <c:v>1066.39986145375</c:v>
                </c:pt>
                <c:pt idx="4203">
                  <c:v>943.35030154686001</c:v>
                </c:pt>
                <c:pt idx="4204">
                  <c:v>841.79753988165703</c:v>
                </c:pt>
                <c:pt idx="4205">
                  <c:v>754.36796498831995</c:v>
                </c:pt>
                <c:pt idx="4206">
                  <c:v>756.53721051819002</c:v>
                </c:pt>
                <c:pt idx="4207">
                  <c:v>1768.8530737186099</c:v>
                </c:pt>
                <c:pt idx="4208">
                  <c:v>2053.8551759797801</c:v>
                </c:pt>
                <c:pt idx="4209">
                  <c:v>2652.25140402024</c:v>
                </c:pt>
                <c:pt idx="4210">
                  <c:v>3026.2752724234401</c:v>
                </c:pt>
                <c:pt idx="4211">
                  <c:v>3446.24458856706</c:v>
                </c:pt>
                <c:pt idx="4212">
                  <c:v>3826.55054904702</c:v>
                </c:pt>
                <c:pt idx="4213">
                  <c:v>4519.7989940181697</c:v>
                </c:pt>
                <c:pt idx="4214">
                  <c:v>5853.6543323923197</c:v>
                </c:pt>
                <c:pt idx="4215">
                  <c:v>7272.3429834974804</c:v>
                </c:pt>
                <c:pt idx="4216">
                  <c:v>7787.0135873655499</c:v>
                </c:pt>
                <c:pt idx="4217">
                  <c:v>6452.6543576858603</c:v>
                </c:pt>
                <c:pt idx="4218">
                  <c:v>4849.2912454555599</c:v>
                </c:pt>
                <c:pt idx="4219">
                  <c:v>3812.7389217478399</c:v>
                </c:pt>
                <c:pt idx="4220">
                  <c:v>3091.3074580192301</c:v>
                </c:pt>
                <c:pt idx="4221">
                  <c:v>2351.7936547476902</c:v>
                </c:pt>
                <c:pt idx="4222">
                  <c:v>1885.98127300801</c:v>
                </c:pt>
                <c:pt idx="4223">
                  <c:v>1616.3443329254201</c:v>
                </c:pt>
                <c:pt idx="4224">
                  <c:v>1402.8103720429699</c:v>
                </c:pt>
                <c:pt idx="4225">
                  <c:v>1240.20832580512</c:v>
                </c:pt>
                <c:pt idx="4226">
                  <c:v>1106.3768933485901</c:v>
                </c:pt>
                <c:pt idx="4227">
                  <c:v>985.51435263107999</c:v>
                </c:pt>
                <c:pt idx="4228">
                  <c:v>876.43512108211996</c:v>
                </c:pt>
                <c:pt idx="4229">
                  <c:v>774.268463285292</c:v>
                </c:pt>
                <c:pt idx="4230">
                  <c:v>756.26924868559502</c:v>
                </c:pt>
                <c:pt idx="4231">
                  <c:v>1743.13181353251</c:v>
                </c:pt>
                <c:pt idx="4232">
                  <c:v>1996.19822432004</c:v>
                </c:pt>
                <c:pt idx="4233">
                  <c:v>2555.1806860269899</c:v>
                </c:pt>
                <c:pt idx="4234">
                  <c:v>2878.4723662446199</c:v>
                </c:pt>
                <c:pt idx="4235">
                  <c:v>3189.18071764863</c:v>
                </c:pt>
                <c:pt idx="4236">
                  <c:v>3503.45816435201</c:v>
                </c:pt>
                <c:pt idx="4237">
                  <c:v>4034.4909807327599</c:v>
                </c:pt>
                <c:pt idx="4238">
                  <c:v>5500.59421845421</c:v>
                </c:pt>
                <c:pt idx="4239">
                  <c:v>6659.0566799763001</c:v>
                </c:pt>
                <c:pt idx="4240">
                  <c:v>6828.0769547848504</c:v>
                </c:pt>
                <c:pt idx="4241">
                  <c:v>5870.3015930109104</c:v>
                </c:pt>
                <c:pt idx="4242">
                  <c:v>4497.6476367782798</c:v>
                </c:pt>
                <c:pt idx="4243">
                  <c:v>3505.8169309378</c:v>
                </c:pt>
                <c:pt idx="4244">
                  <c:v>2917.8180453677301</c:v>
                </c:pt>
                <c:pt idx="4245">
                  <c:v>2078.2228340782299</c:v>
                </c:pt>
                <c:pt idx="4246">
                  <c:v>1672.7127382919</c:v>
                </c:pt>
                <c:pt idx="4247">
                  <c:v>1428.49917153092</c:v>
                </c:pt>
                <c:pt idx="4248">
                  <c:v>1238.53709575684</c:v>
                </c:pt>
                <c:pt idx="4249">
                  <c:v>1086.67299467015</c:v>
                </c:pt>
                <c:pt idx="4250">
                  <c:v>959.46683400690495</c:v>
                </c:pt>
                <c:pt idx="4251">
                  <c:v>857.55042037867599</c:v>
                </c:pt>
                <c:pt idx="4252">
                  <c:v>771.05000510943898</c:v>
                </c:pt>
                <c:pt idx="4253">
                  <c:v>700.03918666040602</c:v>
                </c:pt>
                <c:pt idx="4254">
                  <c:v>697.88367690896905</c:v>
                </c:pt>
                <c:pt idx="4255">
                  <c:v>1685.1006988965</c:v>
                </c:pt>
                <c:pt idx="4256">
                  <c:v>1942.3458443955201</c:v>
                </c:pt>
                <c:pt idx="4257">
                  <c:v>2573.7639621896701</c:v>
                </c:pt>
                <c:pt idx="4258">
                  <c:v>2959.5288092472001</c:v>
                </c:pt>
                <c:pt idx="4259">
                  <c:v>3340.5386567431701</c:v>
                </c:pt>
                <c:pt idx="4260">
                  <c:v>3700.3065384513602</c:v>
                </c:pt>
                <c:pt idx="4261">
                  <c:v>4637.2319974114098</c:v>
                </c:pt>
                <c:pt idx="4262">
                  <c:v>5847.4832183240796</c:v>
                </c:pt>
                <c:pt idx="4263">
                  <c:v>7344.3256901178402</c:v>
                </c:pt>
                <c:pt idx="4264">
                  <c:v>7781.9084749228196</c:v>
                </c:pt>
                <c:pt idx="4265">
                  <c:v>6474.7095184115296</c:v>
                </c:pt>
                <c:pt idx="4266">
                  <c:v>4811.6043752590904</c:v>
                </c:pt>
                <c:pt idx="4267">
                  <c:v>3726.2316641265402</c:v>
                </c:pt>
                <c:pt idx="4268">
                  <c:v>3008.30751850149</c:v>
                </c:pt>
                <c:pt idx="4269">
                  <c:v>2200.16940286512</c:v>
                </c:pt>
                <c:pt idx="4270">
                  <c:v>1791.44211497435</c:v>
                </c:pt>
                <c:pt idx="4271">
                  <c:v>1518.0948967541401</c:v>
                </c:pt>
                <c:pt idx="4272">
                  <c:v>1316.7666654253801</c:v>
                </c:pt>
                <c:pt idx="4273">
                  <c:v>1155.30109171402</c:v>
                </c:pt>
                <c:pt idx="4274">
                  <c:v>1026.4138807925999</c:v>
                </c:pt>
                <c:pt idx="4275">
                  <c:v>916.54038976548202</c:v>
                </c:pt>
                <c:pt idx="4276">
                  <c:v>814.78830054236505</c:v>
                </c:pt>
                <c:pt idx="4277">
                  <c:v>724.96552629013695</c:v>
                </c:pt>
                <c:pt idx="4278">
                  <c:v>695.59505566690098</c:v>
                </c:pt>
                <c:pt idx="4279">
                  <c:v>1666.00734247747</c:v>
                </c:pt>
                <c:pt idx="4280">
                  <c:v>1920.5771437988601</c:v>
                </c:pt>
                <c:pt idx="4281">
                  <c:v>2482.5986215580801</c:v>
                </c:pt>
                <c:pt idx="4282">
                  <c:v>2765.0674673342701</c:v>
                </c:pt>
                <c:pt idx="4283">
                  <c:v>2871.1462955929001</c:v>
                </c:pt>
                <c:pt idx="4284">
                  <c:v>3112.9567368897601</c:v>
                </c:pt>
                <c:pt idx="4285">
                  <c:v>3378.4734439569302</c:v>
                </c:pt>
                <c:pt idx="4286">
                  <c:v>4190.2946611220896</c:v>
                </c:pt>
                <c:pt idx="4287">
                  <c:v>5974.8403816140699</c:v>
                </c:pt>
                <c:pt idx="4288">
                  <c:v>6353.2155778993301</c:v>
                </c:pt>
                <c:pt idx="4289">
                  <c:v>5359.8741243986296</c:v>
                </c:pt>
                <c:pt idx="4290">
                  <c:v>4028.8834260846402</c:v>
                </c:pt>
                <c:pt idx="4291">
                  <c:v>3181.6851643130199</c:v>
                </c:pt>
                <c:pt idx="4292">
                  <c:v>2889.29649763719</c:v>
                </c:pt>
                <c:pt idx="4293">
                  <c:v>2097.0849532120001</c:v>
                </c:pt>
                <c:pt idx="4294">
                  <c:v>1650.5498445256001</c:v>
                </c:pt>
                <c:pt idx="4295">
                  <c:v>1421.96780769973</c:v>
                </c:pt>
                <c:pt idx="4296">
                  <c:v>1265.8510718283901</c:v>
                </c:pt>
                <c:pt idx="4297">
                  <c:v>1136.8759767804199</c:v>
                </c:pt>
                <c:pt idx="4298">
                  <c:v>1027.6031907674301</c:v>
                </c:pt>
                <c:pt idx="4299">
                  <c:v>933.071568755969</c:v>
                </c:pt>
                <c:pt idx="4300">
                  <c:v>847.93382181070001</c:v>
                </c:pt>
                <c:pt idx="4301">
                  <c:v>769.97859604443295</c:v>
                </c:pt>
                <c:pt idx="4302">
                  <c:v>747.13360743967905</c:v>
                </c:pt>
                <c:pt idx="4303">
                  <c:v>787.10038736469596</c:v>
                </c:pt>
                <c:pt idx="4304">
                  <c:v>809.38533050181297</c:v>
                </c:pt>
                <c:pt idx="4305">
                  <c:v>1161.57903771356</c:v>
                </c:pt>
                <c:pt idx="4306">
                  <c:v>1312.46508720059</c:v>
                </c:pt>
                <c:pt idx="4307">
                  <c:v>1623.2857423578</c:v>
                </c:pt>
                <c:pt idx="4308">
                  <c:v>2033.17010892709</c:v>
                </c:pt>
                <c:pt idx="4309">
                  <c:v>2393.5289268475899</c:v>
                </c:pt>
                <c:pt idx="4310">
                  <c:v>2872.70492883425</c:v>
                </c:pt>
                <c:pt idx="4311">
                  <c:v>3240.1731197454201</c:v>
                </c:pt>
                <c:pt idx="4312">
                  <c:v>3170.84124339454</c:v>
                </c:pt>
                <c:pt idx="4313">
                  <c:v>2730.34476826934</c:v>
                </c:pt>
                <c:pt idx="4314">
                  <c:v>1581.52581012822</c:v>
                </c:pt>
                <c:pt idx="4315">
                  <c:v>1203.9983648529301</c:v>
                </c:pt>
                <c:pt idx="4316">
                  <c:v>998.59790244709302</c:v>
                </c:pt>
                <c:pt idx="4317">
                  <c:v>838.28296294276504</c:v>
                </c:pt>
                <c:pt idx="4318">
                  <c:v>713.74332372952199</c:v>
                </c:pt>
                <c:pt idx="4319">
                  <c:v>609.76640245626197</c:v>
                </c:pt>
                <c:pt idx="4320">
                  <c:v>527.51923560570003</c:v>
                </c:pt>
                <c:pt idx="4321">
                  <c:v>460.30090000902402</c:v>
                </c:pt>
                <c:pt idx="4322">
                  <c:v>401.81363504370103</c:v>
                </c:pt>
                <c:pt idx="4323">
                  <c:v>352.01845893673698</c:v>
                </c:pt>
                <c:pt idx="4324">
                  <c:v>308.64661447174802</c:v>
                </c:pt>
                <c:pt idx="4325">
                  <c:v>270.843480023437</c:v>
                </c:pt>
                <c:pt idx="4326">
                  <c:v>267.33761427579401</c:v>
                </c:pt>
                <c:pt idx="4327">
                  <c:v>341.81758841220602</c:v>
                </c:pt>
                <c:pt idx="4328">
                  <c:v>497.53367019520698</c:v>
                </c:pt>
                <c:pt idx="4329">
                  <c:v>716.01322998609498</c:v>
                </c:pt>
                <c:pt idx="4330">
                  <c:v>902.22495676117899</c:v>
                </c:pt>
                <c:pt idx="4331">
                  <c:v>1122.93916083513</c:v>
                </c:pt>
                <c:pt idx="4332">
                  <c:v>1299.9440456750399</c:v>
                </c:pt>
                <c:pt idx="4333">
                  <c:v>1294.1211578320999</c:v>
                </c:pt>
                <c:pt idx="4334">
                  <c:v>1170.98250830091</c:v>
                </c:pt>
                <c:pt idx="4335">
                  <c:v>1011.95843120033</c:v>
                </c:pt>
                <c:pt idx="4336">
                  <c:v>840.30534693192601</c:v>
                </c:pt>
                <c:pt idx="4337">
                  <c:v>657.41524880891404</c:v>
                </c:pt>
                <c:pt idx="4338">
                  <c:v>515.54938325552405</c:v>
                </c:pt>
                <c:pt idx="4339">
                  <c:v>407.49013809005601</c:v>
                </c:pt>
                <c:pt idx="4340">
                  <c:v>320.30518835702497</c:v>
                </c:pt>
                <c:pt idx="4341">
                  <c:v>246.647423401417</c:v>
                </c:pt>
                <c:pt idx="4342">
                  <c:v>179.173974127657</c:v>
                </c:pt>
                <c:pt idx="4343">
                  <c:v>110.48476714732701</c:v>
                </c:pt>
                <c:pt idx="4344">
                  <c:v>62.414010153400397</c:v>
                </c:pt>
                <c:pt idx="4345">
                  <c:v>9.9396184169550903</c:v>
                </c:pt>
                <c:pt idx="4346">
                  <c:v>0</c:v>
                </c:pt>
                <c:pt idx="4347">
                  <c:v>0</c:v>
                </c:pt>
                <c:pt idx="4348">
                  <c:v>0</c:v>
                </c:pt>
                <c:pt idx="4349">
                  <c:v>0</c:v>
                </c:pt>
                <c:pt idx="4350">
                  <c:v>0</c:v>
                </c:pt>
                <c:pt idx="4351">
                  <c:v>898.01325515686199</c:v>
                </c:pt>
                <c:pt idx="4352">
                  <c:v>1176.17905449962</c:v>
                </c:pt>
                <c:pt idx="4353">
                  <c:v>1578.1991749741101</c:v>
                </c:pt>
                <c:pt idx="4354">
                  <c:v>1978.80765470446</c:v>
                </c:pt>
                <c:pt idx="4355">
                  <c:v>3102.7658390442198</c:v>
                </c:pt>
                <c:pt idx="4356">
                  <c:v>2835.8744520340201</c:v>
                </c:pt>
                <c:pt idx="4357">
                  <c:v>3217.9080518728001</c:v>
                </c:pt>
                <c:pt idx="4358">
                  <c:v>4760.8760708842901</c:v>
                </c:pt>
                <c:pt idx="4359">
                  <c:v>6161.2294741064898</c:v>
                </c:pt>
                <c:pt idx="4360">
                  <c:v>6357.1848892882099</c:v>
                </c:pt>
                <c:pt idx="4361">
                  <c:v>5237.9945681769304</c:v>
                </c:pt>
                <c:pt idx="4362">
                  <c:v>3822.8111070318801</c:v>
                </c:pt>
                <c:pt idx="4363">
                  <c:v>4139.1269411008898</c:v>
                </c:pt>
                <c:pt idx="4364">
                  <c:v>2051.1812127630201</c:v>
                </c:pt>
                <c:pt idx="4365">
                  <c:v>1610.1959186629299</c:v>
                </c:pt>
                <c:pt idx="4366">
                  <c:v>1323.75970063758</c:v>
                </c:pt>
                <c:pt idx="4367">
                  <c:v>1101.00144468799</c:v>
                </c:pt>
                <c:pt idx="4368">
                  <c:v>914.40505369927405</c:v>
                </c:pt>
                <c:pt idx="4369">
                  <c:v>756.579677163317</c:v>
                </c:pt>
                <c:pt idx="4370">
                  <c:v>617.63959825896802</c:v>
                </c:pt>
                <c:pt idx="4371">
                  <c:v>513.52165361537504</c:v>
                </c:pt>
                <c:pt idx="4372">
                  <c:v>431.285064433831</c:v>
                </c:pt>
                <c:pt idx="4373">
                  <c:v>364.65051332807201</c:v>
                </c:pt>
                <c:pt idx="4374">
                  <c:v>349.65993839626702</c:v>
                </c:pt>
                <c:pt idx="4375">
                  <c:v>1406.90764904097</c:v>
                </c:pt>
                <c:pt idx="4376">
                  <c:v>1788.7728266265899</c:v>
                </c:pt>
                <c:pt idx="4377">
                  <c:v>2134.0662814116399</c:v>
                </c:pt>
                <c:pt idx="4378">
                  <c:v>2526.7516578427499</c:v>
                </c:pt>
                <c:pt idx="4379">
                  <c:v>2941.99238624196</c:v>
                </c:pt>
                <c:pt idx="4380">
                  <c:v>3304.0042643120601</c:v>
                </c:pt>
                <c:pt idx="4381">
                  <c:v>3850.49990846951</c:v>
                </c:pt>
                <c:pt idx="4382">
                  <c:v>5470.59486083503</c:v>
                </c:pt>
                <c:pt idx="4383">
                  <c:v>6851.4986648956301</c:v>
                </c:pt>
                <c:pt idx="4384">
                  <c:v>7258.8939569716904</c:v>
                </c:pt>
                <c:pt idx="4385">
                  <c:v>5954.6670286890403</c:v>
                </c:pt>
                <c:pt idx="4386">
                  <c:v>4409.7498676832902</c:v>
                </c:pt>
                <c:pt idx="4387">
                  <c:v>4143.9392509072504</c:v>
                </c:pt>
                <c:pt idx="4388">
                  <c:v>2554.4930018925902</c:v>
                </c:pt>
                <c:pt idx="4389">
                  <c:v>1865.21615479355</c:v>
                </c:pt>
                <c:pt idx="4390">
                  <c:v>1452.75247977704</c:v>
                </c:pt>
                <c:pt idx="4391">
                  <c:v>1202.70102866906</c:v>
                </c:pt>
                <c:pt idx="4392">
                  <c:v>1016.67759160767</c:v>
                </c:pt>
                <c:pt idx="4393">
                  <c:v>860.33933121201801</c:v>
                </c:pt>
                <c:pt idx="4394">
                  <c:v>724.64596397730304</c:v>
                </c:pt>
                <c:pt idx="4395">
                  <c:v>621.17045574152201</c:v>
                </c:pt>
                <c:pt idx="4396">
                  <c:v>541.90945989057104</c:v>
                </c:pt>
                <c:pt idx="4397">
                  <c:v>474.79082092790298</c:v>
                </c:pt>
                <c:pt idx="4398">
                  <c:v>454.32534910279099</c:v>
                </c:pt>
                <c:pt idx="4399">
                  <c:v>1496.4419607694001</c:v>
                </c:pt>
                <c:pt idx="4400">
                  <c:v>1846.5151627165101</c:v>
                </c:pt>
                <c:pt idx="4401">
                  <c:v>2219.9164555788602</c:v>
                </c:pt>
                <c:pt idx="4402">
                  <c:v>3193.3754745686301</c:v>
                </c:pt>
                <c:pt idx="4403">
                  <c:v>3027.6689455823398</c:v>
                </c:pt>
                <c:pt idx="4404">
                  <c:v>3401.9225398820199</c:v>
                </c:pt>
                <c:pt idx="4405">
                  <c:v>3906.85685871227</c:v>
                </c:pt>
                <c:pt idx="4406">
                  <c:v>5341.8714073604397</c:v>
                </c:pt>
                <c:pt idx="4407">
                  <c:v>6811.6607285829496</c:v>
                </c:pt>
                <c:pt idx="4408">
                  <c:v>7317.9831955016398</c:v>
                </c:pt>
                <c:pt idx="4409">
                  <c:v>6145.3161324243001</c:v>
                </c:pt>
                <c:pt idx="4410">
                  <c:v>4447.4093810695304</c:v>
                </c:pt>
                <c:pt idx="4411">
                  <c:v>3421.0881528506702</c:v>
                </c:pt>
                <c:pt idx="4412">
                  <c:v>2995.79981393256</c:v>
                </c:pt>
                <c:pt idx="4413">
                  <c:v>2162.2109093582699</c:v>
                </c:pt>
                <c:pt idx="4414">
                  <c:v>1622.0911580852</c:v>
                </c:pt>
                <c:pt idx="4415">
                  <c:v>1296.3384112899901</c:v>
                </c:pt>
                <c:pt idx="4416">
                  <c:v>1091.60564221553</c:v>
                </c:pt>
                <c:pt idx="4417">
                  <c:v>936.69226074286803</c:v>
                </c:pt>
                <c:pt idx="4418">
                  <c:v>805.10649787465104</c:v>
                </c:pt>
                <c:pt idx="4419">
                  <c:v>688.08609845307899</c:v>
                </c:pt>
                <c:pt idx="4420">
                  <c:v>591.40846631094996</c:v>
                </c:pt>
                <c:pt idx="4421">
                  <c:v>505.75052809322898</c:v>
                </c:pt>
                <c:pt idx="4422">
                  <c:v>495.796304357297</c:v>
                </c:pt>
                <c:pt idx="4423">
                  <c:v>1755.7913502460599</c:v>
                </c:pt>
                <c:pt idx="4424">
                  <c:v>1949.1923891307599</c:v>
                </c:pt>
                <c:pt idx="4425">
                  <c:v>2382.7129738307199</c:v>
                </c:pt>
                <c:pt idx="4426">
                  <c:v>2783.7555766758601</c:v>
                </c:pt>
                <c:pt idx="4427">
                  <c:v>3179.2896430681899</c:v>
                </c:pt>
                <c:pt idx="4428">
                  <c:v>3517.00686853753</c:v>
                </c:pt>
                <c:pt idx="4429">
                  <c:v>4045.7818472666399</c:v>
                </c:pt>
                <c:pt idx="4430">
                  <c:v>5382.5817907704204</c:v>
                </c:pt>
                <c:pt idx="4431">
                  <c:v>5614.9878151096</c:v>
                </c:pt>
                <c:pt idx="4432">
                  <c:v>5338.3517763244799</c:v>
                </c:pt>
                <c:pt idx="4433">
                  <c:v>4617.1848959428198</c:v>
                </c:pt>
                <c:pt idx="4434">
                  <c:v>3577.95971675191</c:v>
                </c:pt>
                <c:pt idx="4435">
                  <c:v>4319.8354686759403</c:v>
                </c:pt>
                <c:pt idx="4436">
                  <c:v>1986.76732760968</c:v>
                </c:pt>
                <c:pt idx="4437">
                  <c:v>1526.22320560661</c:v>
                </c:pt>
                <c:pt idx="4438">
                  <c:v>1289.9722857734901</c:v>
                </c:pt>
                <c:pt idx="4439">
                  <c:v>1119.30058573102</c:v>
                </c:pt>
                <c:pt idx="4440">
                  <c:v>959.35540735265602</c:v>
                </c:pt>
                <c:pt idx="4441">
                  <c:v>815.30012199944599</c:v>
                </c:pt>
                <c:pt idx="4442">
                  <c:v>685.16406869324499</c:v>
                </c:pt>
                <c:pt idx="4443">
                  <c:v>592.04846613965697</c:v>
                </c:pt>
                <c:pt idx="4444">
                  <c:v>523.29880963791004</c:v>
                </c:pt>
                <c:pt idx="4445">
                  <c:v>470.705766658453</c:v>
                </c:pt>
                <c:pt idx="4446">
                  <c:v>475.34925913300901</c:v>
                </c:pt>
                <c:pt idx="4447">
                  <c:v>1705.34584100809</c:v>
                </c:pt>
                <c:pt idx="4448">
                  <c:v>2141.2078265299801</c:v>
                </c:pt>
                <c:pt idx="4449">
                  <c:v>2368.3228995161498</c:v>
                </c:pt>
                <c:pt idx="4450">
                  <c:v>2790.0403630948399</c:v>
                </c:pt>
                <c:pt idx="4451">
                  <c:v>3220.7662973732399</c:v>
                </c:pt>
                <c:pt idx="4452">
                  <c:v>3947.3267139213299</c:v>
                </c:pt>
                <c:pt idx="4453">
                  <c:v>4671.9322493910704</c:v>
                </c:pt>
                <c:pt idx="4454">
                  <c:v>5474.6703821505798</c:v>
                </c:pt>
                <c:pt idx="4455">
                  <c:v>6971.0340328881302</c:v>
                </c:pt>
                <c:pt idx="4456">
                  <c:v>7479.8167457618001</c:v>
                </c:pt>
                <c:pt idx="4457">
                  <c:v>6261.7355969101</c:v>
                </c:pt>
                <c:pt idx="4458">
                  <c:v>4665.5404773072696</c:v>
                </c:pt>
                <c:pt idx="4459">
                  <c:v>3613.9413654386899</c:v>
                </c:pt>
                <c:pt idx="4460">
                  <c:v>3096.0925931154602</c:v>
                </c:pt>
                <c:pt idx="4461">
                  <c:v>2238.5863444317101</c:v>
                </c:pt>
                <c:pt idx="4462">
                  <c:v>1754.0553065947199</c:v>
                </c:pt>
                <c:pt idx="4463">
                  <c:v>1484.75686268093</c:v>
                </c:pt>
                <c:pt idx="4464">
                  <c:v>1288.2576100778499</c:v>
                </c:pt>
                <c:pt idx="4465">
                  <c:v>1118.7198946142501</c:v>
                </c:pt>
                <c:pt idx="4466">
                  <c:v>974.75291225963804</c:v>
                </c:pt>
                <c:pt idx="4467">
                  <c:v>854.19501816294905</c:v>
                </c:pt>
                <c:pt idx="4468">
                  <c:v>749.28402218738404</c:v>
                </c:pt>
                <c:pt idx="4469">
                  <c:v>656.91727036619</c:v>
                </c:pt>
                <c:pt idx="4470">
                  <c:v>619.639853732039</c:v>
                </c:pt>
                <c:pt idx="4471">
                  <c:v>687.426363629202</c:v>
                </c:pt>
                <c:pt idx="4472">
                  <c:v>839.51676661863905</c:v>
                </c:pt>
                <c:pt idx="4473">
                  <c:v>1617.66364604808</c:v>
                </c:pt>
                <c:pt idx="4474">
                  <c:v>2385.0566046710101</c:v>
                </c:pt>
                <c:pt idx="4475">
                  <c:v>3030.9929661050501</c:v>
                </c:pt>
                <c:pt idx="4476">
                  <c:v>2491.68992351936</c:v>
                </c:pt>
                <c:pt idx="4477">
                  <c:v>2750.4793745688498</c:v>
                </c:pt>
                <c:pt idx="4478">
                  <c:v>3236.53930519494</c:v>
                </c:pt>
                <c:pt idx="4479">
                  <c:v>4795.52234497891</c:v>
                </c:pt>
                <c:pt idx="4480">
                  <c:v>5767.9846835558101</c:v>
                </c:pt>
                <c:pt idx="4481">
                  <c:v>4577.9576926141199</c:v>
                </c:pt>
                <c:pt idx="4482">
                  <c:v>5142.9413542847997</c:v>
                </c:pt>
                <c:pt idx="4483">
                  <c:v>3291.2020030156</c:v>
                </c:pt>
                <c:pt idx="4484">
                  <c:v>2448.2400326151801</c:v>
                </c:pt>
                <c:pt idx="4485">
                  <c:v>1939.0549260048399</c:v>
                </c:pt>
                <c:pt idx="4486">
                  <c:v>1637.9234063859701</c:v>
                </c:pt>
                <c:pt idx="4487">
                  <c:v>1411.7067812181699</c:v>
                </c:pt>
                <c:pt idx="4488">
                  <c:v>1233.70122904971</c:v>
                </c:pt>
                <c:pt idx="4489">
                  <c:v>1092.2190436441899</c:v>
                </c:pt>
                <c:pt idx="4490">
                  <c:v>963.11188431382504</c:v>
                </c:pt>
                <c:pt idx="4491">
                  <c:v>838.38931756392799</c:v>
                </c:pt>
                <c:pt idx="4492">
                  <c:v>722.57351087041002</c:v>
                </c:pt>
                <c:pt idx="4493">
                  <c:v>618.53996374450298</c:v>
                </c:pt>
                <c:pt idx="4494">
                  <c:v>586.64057617739502</c:v>
                </c:pt>
                <c:pt idx="4495">
                  <c:v>667.04562496840401</c:v>
                </c:pt>
                <c:pt idx="4496">
                  <c:v>841.854100785789</c:v>
                </c:pt>
                <c:pt idx="4497">
                  <c:v>1244.51735475692</c:v>
                </c:pt>
                <c:pt idx="4498">
                  <c:v>1825.99853995894</c:v>
                </c:pt>
                <c:pt idx="4499">
                  <c:v>2363.4678029757802</c:v>
                </c:pt>
                <c:pt idx="4500">
                  <c:v>2778.2362722767198</c:v>
                </c:pt>
                <c:pt idx="4501">
                  <c:v>2821.64302872901</c:v>
                </c:pt>
                <c:pt idx="4502">
                  <c:v>3114.71432511786</c:v>
                </c:pt>
                <c:pt idx="4503">
                  <c:v>4035.5168258057702</c:v>
                </c:pt>
                <c:pt idx="4504">
                  <c:v>4771.8849300392603</c:v>
                </c:pt>
                <c:pt idx="4505">
                  <c:v>4706.2799951616998</c:v>
                </c:pt>
                <c:pt idx="4506">
                  <c:v>5435.5029790682802</c:v>
                </c:pt>
                <c:pt idx="4507">
                  <c:v>3440.5432157186601</c:v>
                </c:pt>
                <c:pt idx="4508">
                  <c:v>2598.4860947073698</c:v>
                </c:pt>
                <c:pt idx="4509">
                  <c:v>2133.4543985260698</c:v>
                </c:pt>
                <c:pt idx="4510">
                  <c:v>1833.69471519022</c:v>
                </c:pt>
                <c:pt idx="4511">
                  <c:v>1565.36182986056</c:v>
                </c:pt>
                <c:pt idx="4512">
                  <c:v>1352.07137188563</c:v>
                </c:pt>
                <c:pt idx="4513">
                  <c:v>1172.25037059687</c:v>
                </c:pt>
                <c:pt idx="4514">
                  <c:v>1016.11858582619</c:v>
                </c:pt>
                <c:pt idx="4515">
                  <c:v>888.79540071527401</c:v>
                </c:pt>
                <c:pt idx="4516">
                  <c:v>774.85979255252698</c:v>
                </c:pt>
                <c:pt idx="4517">
                  <c:v>674.95750796958305</c:v>
                </c:pt>
                <c:pt idx="4518">
                  <c:v>639.14601363154304</c:v>
                </c:pt>
                <c:pt idx="4519">
                  <c:v>2097.62497269495</c:v>
                </c:pt>
                <c:pt idx="4520">
                  <c:v>1850.38209576043</c:v>
                </c:pt>
                <c:pt idx="4521">
                  <c:v>2477.4436314757399</c:v>
                </c:pt>
                <c:pt idx="4522">
                  <c:v>2870.4047327734502</c:v>
                </c:pt>
                <c:pt idx="4523">
                  <c:v>3336.9269591901698</c:v>
                </c:pt>
                <c:pt idx="4524">
                  <c:v>4494.8606490380398</c:v>
                </c:pt>
                <c:pt idx="4525">
                  <c:v>4938.8430137144696</c:v>
                </c:pt>
                <c:pt idx="4526">
                  <c:v>5877.70148822587</c:v>
                </c:pt>
                <c:pt idx="4527">
                  <c:v>7380.3872076122598</c:v>
                </c:pt>
                <c:pt idx="4528">
                  <c:v>7652.6125023172599</c:v>
                </c:pt>
                <c:pt idx="4529">
                  <c:v>6573.05326608225</c:v>
                </c:pt>
                <c:pt idx="4530">
                  <c:v>4846.0029610704896</c:v>
                </c:pt>
                <c:pt idx="4531">
                  <c:v>3805.0650931882901</c:v>
                </c:pt>
                <c:pt idx="4532">
                  <c:v>3450.5293445242301</c:v>
                </c:pt>
                <c:pt idx="4533">
                  <c:v>2668.5643748185498</c:v>
                </c:pt>
                <c:pt idx="4534">
                  <c:v>2079.0544041607</c:v>
                </c:pt>
                <c:pt idx="4535">
                  <c:v>1816.40109313776</c:v>
                </c:pt>
                <c:pt idx="4536">
                  <c:v>1540.04015881955</c:v>
                </c:pt>
                <c:pt idx="4537">
                  <c:v>1290.4409423396201</c:v>
                </c:pt>
                <c:pt idx="4538">
                  <c:v>1108.2586730672799</c:v>
                </c:pt>
                <c:pt idx="4539">
                  <c:v>964.24533927397999</c:v>
                </c:pt>
                <c:pt idx="4540">
                  <c:v>835.39533703304096</c:v>
                </c:pt>
                <c:pt idx="4541">
                  <c:v>714.84055101376396</c:v>
                </c:pt>
                <c:pt idx="4542">
                  <c:v>678.42317766197004</c:v>
                </c:pt>
                <c:pt idx="4543">
                  <c:v>1921.3574123895501</c:v>
                </c:pt>
                <c:pt idx="4544">
                  <c:v>1886.0204001045299</c:v>
                </c:pt>
                <c:pt idx="4545">
                  <c:v>2467.0077382795698</c:v>
                </c:pt>
                <c:pt idx="4546">
                  <c:v>2873.2735633285201</c:v>
                </c:pt>
                <c:pt idx="4547">
                  <c:v>3530.8028615755002</c:v>
                </c:pt>
                <c:pt idx="4548">
                  <c:v>4684.474416694</c:v>
                </c:pt>
                <c:pt idx="4549">
                  <c:v>5029.5096519907602</c:v>
                </c:pt>
                <c:pt idx="4550">
                  <c:v>6054.9771884617303</c:v>
                </c:pt>
                <c:pt idx="4551">
                  <c:v>7090.8467343830398</c:v>
                </c:pt>
                <c:pt idx="4552">
                  <c:v>6950.0114386755204</c:v>
                </c:pt>
                <c:pt idx="4553">
                  <c:v>5750.58628191556</c:v>
                </c:pt>
                <c:pt idx="4554">
                  <c:v>4392.3787050642604</c:v>
                </c:pt>
                <c:pt idx="4555">
                  <c:v>3437.9837131039699</c:v>
                </c:pt>
                <c:pt idx="4556">
                  <c:v>3290.7659832486302</c:v>
                </c:pt>
                <c:pt idx="4557">
                  <c:v>2369.9099728043302</c:v>
                </c:pt>
                <c:pt idx="4558">
                  <c:v>1841.70649940004</c:v>
                </c:pt>
                <c:pt idx="4559">
                  <c:v>1473.953344323</c:v>
                </c:pt>
                <c:pt idx="4560">
                  <c:v>1275.8636402427301</c:v>
                </c:pt>
                <c:pt idx="4561">
                  <c:v>1123.17737948626</c:v>
                </c:pt>
                <c:pt idx="4562">
                  <c:v>1051.7766801902701</c:v>
                </c:pt>
                <c:pt idx="4563">
                  <c:v>951.45565899298401</c:v>
                </c:pt>
                <c:pt idx="4564">
                  <c:v>834.42047150919996</c:v>
                </c:pt>
                <c:pt idx="4565">
                  <c:v>722.25724244793105</c:v>
                </c:pt>
                <c:pt idx="4566">
                  <c:v>670.87500713525401</c:v>
                </c:pt>
                <c:pt idx="4567">
                  <c:v>1604.10476882685</c:v>
                </c:pt>
                <c:pt idx="4568">
                  <c:v>1850.0720331517</c:v>
                </c:pt>
                <c:pt idx="4569">
                  <c:v>2498.50378742062</c:v>
                </c:pt>
                <c:pt idx="4570">
                  <c:v>2886.8456191874898</c:v>
                </c:pt>
                <c:pt idx="4571">
                  <c:v>3227.31660831407</c:v>
                </c:pt>
                <c:pt idx="4572">
                  <c:v>4081.57128047275</c:v>
                </c:pt>
                <c:pt idx="4573">
                  <c:v>4357.4602099512804</c:v>
                </c:pt>
                <c:pt idx="4574">
                  <c:v>5014.7627629376902</c:v>
                </c:pt>
                <c:pt idx="4575">
                  <c:v>5331.5787505607404</c:v>
                </c:pt>
                <c:pt idx="4576">
                  <c:v>5276.2118379534204</c:v>
                </c:pt>
                <c:pt idx="4577">
                  <c:v>4781.1568568994498</c:v>
                </c:pt>
                <c:pt idx="4578">
                  <c:v>3503.30983288379</c:v>
                </c:pt>
                <c:pt idx="4579">
                  <c:v>4524.4252631298596</c:v>
                </c:pt>
                <c:pt idx="4580">
                  <c:v>2055.1281929413599</c:v>
                </c:pt>
                <c:pt idx="4581">
                  <c:v>1591.2456015559401</c:v>
                </c:pt>
                <c:pt idx="4582">
                  <c:v>1297.61730998855</c:v>
                </c:pt>
                <c:pt idx="4583">
                  <c:v>1082.93410683857</c:v>
                </c:pt>
                <c:pt idx="4584">
                  <c:v>940.18282626199095</c:v>
                </c:pt>
                <c:pt idx="4585">
                  <c:v>830.81019286464505</c:v>
                </c:pt>
                <c:pt idx="4586">
                  <c:v>740.853845852532</c:v>
                </c:pt>
                <c:pt idx="4587">
                  <c:v>663.12394614774405</c:v>
                </c:pt>
                <c:pt idx="4588">
                  <c:v>591.709968770915</c:v>
                </c:pt>
                <c:pt idx="4589">
                  <c:v>530.91813491561004</c:v>
                </c:pt>
                <c:pt idx="4590">
                  <c:v>493.28094700950697</c:v>
                </c:pt>
                <c:pt idx="4591">
                  <c:v>1814.9041466556</c:v>
                </c:pt>
                <c:pt idx="4592">
                  <c:v>1892.1458982425099</c:v>
                </c:pt>
                <c:pt idx="4593">
                  <c:v>2002.9383146156999</c:v>
                </c:pt>
                <c:pt idx="4594">
                  <c:v>2364.5579432904601</c:v>
                </c:pt>
                <c:pt idx="4595">
                  <c:v>2795.2455905256502</c:v>
                </c:pt>
                <c:pt idx="4596">
                  <c:v>3281.1635100018698</c:v>
                </c:pt>
                <c:pt idx="4597">
                  <c:v>4207.7045692932497</c:v>
                </c:pt>
                <c:pt idx="4598">
                  <c:v>4759.3382254137596</c:v>
                </c:pt>
                <c:pt idx="4599">
                  <c:v>5460.8861963343497</c:v>
                </c:pt>
                <c:pt idx="4600">
                  <c:v>5634.9276899363103</c:v>
                </c:pt>
                <c:pt idx="4601">
                  <c:v>4843.8960284886298</c:v>
                </c:pt>
                <c:pt idx="4602">
                  <c:v>3505.82573259328</c:v>
                </c:pt>
                <c:pt idx="4603">
                  <c:v>4349.3128863246202</c:v>
                </c:pt>
                <c:pt idx="4604">
                  <c:v>2008.05728288655</c:v>
                </c:pt>
                <c:pt idx="4605">
                  <c:v>1532.43867334426</c:v>
                </c:pt>
                <c:pt idx="4606">
                  <c:v>1198.50457047135</c:v>
                </c:pt>
                <c:pt idx="4607">
                  <c:v>912.53679798546398</c:v>
                </c:pt>
                <c:pt idx="4608">
                  <c:v>776.08174011558299</c:v>
                </c:pt>
                <c:pt idx="4609">
                  <c:v>673.17320124211699</c:v>
                </c:pt>
                <c:pt idx="4610">
                  <c:v>554.161326644366</c:v>
                </c:pt>
                <c:pt idx="4611">
                  <c:v>458.92020170131099</c:v>
                </c:pt>
                <c:pt idx="4612">
                  <c:v>380.21491855581002</c:v>
                </c:pt>
                <c:pt idx="4613">
                  <c:v>310.71612853076499</c:v>
                </c:pt>
                <c:pt idx="4614">
                  <c:v>281.24995749124798</c:v>
                </c:pt>
                <c:pt idx="4615">
                  <c:v>1397.92076260155</c:v>
                </c:pt>
                <c:pt idx="4616">
                  <c:v>1774.8819255701601</c:v>
                </c:pt>
                <c:pt idx="4617">
                  <c:v>2076.7556507715899</c:v>
                </c:pt>
                <c:pt idx="4618">
                  <c:v>2436.8372765787399</c:v>
                </c:pt>
                <c:pt idx="4619">
                  <c:v>2760.0258558516098</c:v>
                </c:pt>
                <c:pt idx="4620">
                  <c:v>3069.01028937304</c:v>
                </c:pt>
                <c:pt idx="4621">
                  <c:v>3854.65513009298</c:v>
                </c:pt>
                <c:pt idx="4622">
                  <c:v>4552.4787446201199</c:v>
                </c:pt>
                <c:pt idx="4623">
                  <c:v>4616.1686156797496</c:v>
                </c:pt>
                <c:pt idx="4624">
                  <c:v>4230.4909221285097</c:v>
                </c:pt>
                <c:pt idx="4625">
                  <c:v>3711.251399066</c:v>
                </c:pt>
                <c:pt idx="4626">
                  <c:v>2883.41561875567</c:v>
                </c:pt>
                <c:pt idx="4627">
                  <c:v>3983.6598467478998</c:v>
                </c:pt>
                <c:pt idx="4628">
                  <c:v>1601.27325102652</c:v>
                </c:pt>
                <c:pt idx="4629">
                  <c:v>1192.3299940484801</c:v>
                </c:pt>
                <c:pt idx="4630">
                  <c:v>962.57502401169302</c:v>
                </c:pt>
                <c:pt idx="4631">
                  <c:v>824.89215821011101</c:v>
                </c:pt>
                <c:pt idx="4632">
                  <c:v>692.45972596457602</c:v>
                </c:pt>
                <c:pt idx="4633">
                  <c:v>569.94997562022002</c:v>
                </c:pt>
                <c:pt idx="4634">
                  <c:v>464.60148923164201</c:v>
                </c:pt>
                <c:pt idx="4635">
                  <c:v>388.36903246626599</c:v>
                </c:pt>
                <c:pt idx="4636">
                  <c:v>320.37591119722902</c:v>
                </c:pt>
                <c:pt idx="4637">
                  <c:v>261.16365992703601</c:v>
                </c:pt>
                <c:pt idx="4638">
                  <c:v>239.71360913574301</c:v>
                </c:pt>
                <c:pt idx="4639">
                  <c:v>303.901155508621</c:v>
                </c:pt>
                <c:pt idx="4640">
                  <c:v>483.39741840424199</c:v>
                </c:pt>
                <c:pt idx="4641">
                  <c:v>1254.19113287449</c:v>
                </c:pt>
                <c:pt idx="4642">
                  <c:v>1937.98764708314</c:v>
                </c:pt>
                <c:pt idx="4643">
                  <c:v>2475.5898270892799</c:v>
                </c:pt>
                <c:pt idx="4644">
                  <c:v>2933.61692554294</c:v>
                </c:pt>
                <c:pt idx="4645">
                  <c:v>2286.83880280419</c:v>
                </c:pt>
                <c:pt idx="4646">
                  <c:v>2813.5052238725202</c:v>
                </c:pt>
                <c:pt idx="4647">
                  <c:v>4301.7395890398002</c:v>
                </c:pt>
                <c:pt idx="4648">
                  <c:v>6094.9987769154204</c:v>
                </c:pt>
                <c:pt idx="4649">
                  <c:v>4761.5036985552497</c:v>
                </c:pt>
                <c:pt idx="4650">
                  <c:v>4987.6522060595098</c:v>
                </c:pt>
                <c:pt idx="4651">
                  <c:v>2939.0156073163398</c:v>
                </c:pt>
                <c:pt idx="4652">
                  <c:v>2114.56940972032</c:v>
                </c:pt>
                <c:pt idx="4653">
                  <c:v>1595.8645921216</c:v>
                </c:pt>
                <c:pt idx="4654">
                  <c:v>1259.8513169526</c:v>
                </c:pt>
                <c:pt idx="4655">
                  <c:v>987.81256577109002</c:v>
                </c:pt>
                <c:pt idx="4656">
                  <c:v>1174.8974022562099</c:v>
                </c:pt>
                <c:pt idx="4657">
                  <c:v>1003.97927341269</c:v>
                </c:pt>
                <c:pt idx="4658">
                  <c:v>899.13014918908402</c:v>
                </c:pt>
                <c:pt idx="4659">
                  <c:v>769.60476519271401</c:v>
                </c:pt>
                <c:pt idx="4660">
                  <c:v>633.25272656678999</c:v>
                </c:pt>
                <c:pt idx="4661">
                  <c:v>511.00261474096402</c:v>
                </c:pt>
                <c:pt idx="4662">
                  <c:v>433.91904215871301</c:v>
                </c:pt>
                <c:pt idx="4663">
                  <c:v>404.62825046970198</c:v>
                </c:pt>
                <c:pt idx="4664">
                  <c:v>454.74110063137601</c:v>
                </c:pt>
                <c:pt idx="4665">
                  <c:v>668.32766796498004</c:v>
                </c:pt>
                <c:pt idx="4666">
                  <c:v>1052.4193121800799</c:v>
                </c:pt>
                <c:pt idx="4667">
                  <c:v>1595.6609889609199</c:v>
                </c:pt>
                <c:pt idx="4668">
                  <c:v>1956.62830008284</c:v>
                </c:pt>
                <c:pt idx="4669">
                  <c:v>2239.23985769712</c:v>
                </c:pt>
                <c:pt idx="4670">
                  <c:v>2630.4903076638202</c:v>
                </c:pt>
                <c:pt idx="4671">
                  <c:v>3154.2601262624598</c:v>
                </c:pt>
                <c:pt idx="4672">
                  <c:v>3301.3151389145801</c:v>
                </c:pt>
                <c:pt idx="4673">
                  <c:v>2898.9600066877902</c:v>
                </c:pt>
                <c:pt idx="4674">
                  <c:v>1950.73887838522</c:v>
                </c:pt>
                <c:pt idx="4675">
                  <c:v>1526.43112606621</c:v>
                </c:pt>
                <c:pt idx="4676">
                  <c:v>1265.7263185418601</c:v>
                </c:pt>
                <c:pt idx="4677">
                  <c:v>1066.0289981835199</c:v>
                </c:pt>
                <c:pt idx="4678">
                  <c:v>908.60677624498305</c:v>
                </c:pt>
                <c:pt idx="4679">
                  <c:v>776.96097181785694</c:v>
                </c:pt>
                <c:pt idx="4680">
                  <c:v>669.11346411279499</c:v>
                </c:pt>
                <c:pt idx="4681">
                  <c:v>576.73010342008797</c:v>
                </c:pt>
                <c:pt idx="4682">
                  <c:v>490.87264784519101</c:v>
                </c:pt>
                <c:pt idx="4683">
                  <c:v>416.95207476602502</c:v>
                </c:pt>
                <c:pt idx="4684">
                  <c:v>352.42758250306701</c:v>
                </c:pt>
                <c:pt idx="4685">
                  <c:v>294.57224875139201</c:v>
                </c:pt>
                <c:pt idx="4686">
                  <c:v>273.73501256148501</c:v>
                </c:pt>
                <c:pt idx="4687">
                  <c:v>1253.4524093469199</c:v>
                </c:pt>
                <c:pt idx="4688">
                  <c:v>1640.6000124480199</c:v>
                </c:pt>
                <c:pt idx="4689">
                  <c:v>2077.9266647179102</c:v>
                </c:pt>
                <c:pt idx="4690">
                  <c:v>2442.0840552754098</c:v>
                </c:pt>
                <c:pt idx="4691">
                  <c:v>2807.9344285401098</c:v>
                </c:pt>
                <c:pt idx="4692">
                  <c:v>3128.2237494265701</c:v>
                </c:pt>
                <c:pt idx="4693">
                  <c:v>3734.9666479828202</c:v>
                </c:pt>
                <c:pt idx="4694">
                  <c:v>4885.1858987896403</c:v>
                </c:pt>
                <c:pt idx="4695">
                  <c:v>5823.2776502797296</c:v>
                </c:pt>
                <c:pt idx="4696">
                  <c:v>6072.7167243517197</c:v>
                </c:pt>
                <c:pt idx="4697">
                  <c:v>4982.8197797202502</c:v>
                </c:pt>
                <c:pt idx="4698">
                  <c:v>3713.0519419656798</c:v>
                </c:pt>
                <c:pt idx="4699">
                  <c:v>3609.9527218776202</c:v>
                </c:pt>
                <c:pt idx="4700">
                  <c:v>2238.6672454665299</c:v>
                </c:pt>
                <c:pt idx="4701">
                  <c:v>1611.2201878289</c:v>
                </c:pt>
                <c:pt idx="4702">
                  <c:v>1290.3030913218799</c:v>
                </c:pt>
                <c:pt idx="4703">
                  <c:v>1080.06110028954</c:v>
                </c:pt>
                <c:pt idx="4704">
                  <c:v>914.05794915828596</c:v>
                </c:pt>
                <c:pt idx="4705">
                  <c:v>774.22983287891202</c:v>
                </c:pt>
                <c:pt idx="4706">
                  <c:v>652.47014564202198</c:v>
                </c:pt>
                <c:pt idx="4707">
                  <c:v>564.57180676366499</c:v>
                </c:pt>
                <c:pt idx="4708">
                  <c:v>494.049625914388</c:v>
                </c:pt>
                <c:pt idx="4709">
                  <c:v>438.69878757446702</c:v>
                </c:pt>
                <c:pt idx="4710">
                  <c:v>424.29705459242098</c:v>
                </c:pt>
                <c:pt idx="4711">
                  <c:v>1340.1635882947101</c:v>
                </c:pt>
                <c:pt idx="4712">
                  <c:v>1521.3600670174999</c:v>
                </c:pt>
                <c:pt idx="4713">
                  <c:v>2100.8104615283901</c:v>
                </c:pt>
                <c:pt idx="4714">
                  <c:v>2454.5517564370798</c:v>
                </c:pt>
                <c:pt idx="4715">
                  <c:v>2785.3409120301098</c:v>
                </c:pt>
                <c:pt idx="4716">
                  <c:v>3788.83430496343</c:v>
                </c:pt>
                <c:pt idx="4717">
                  <c:v>4044.94353719933</c:v>
                </c:pt>
                <c:pt idx="4718">
                  <c:v>4316.3595383588099</c:v>
                </c:pt>
                <c:pt idx="4719">
                  <c:v>4419.3488098999196</c:v>
                </c:pt>
                <c:pt idx="4720">
                  <c:v>4030.72753186622</c:v>
                </c:pt>
                <c:pt idx="4721">
                  <c:v>3611.70299415198</c:v>
                </c:pt>
                <c:pt idx="4722">
                  <c:v>2863.0364897599802</c:v>
                </c:pt>
                <c:pt idx="4723">
                  <c:v>3860.1774170140802</c:v>
                </c:pt>
                <c:pt idx="4724">
                  <c:v>1649.5049184729301</c:v>
                </c:pt>
                <c:pt idx="4725">
                  <c:v>1221.0747867969201</c:v>
                </c:pt>
                <c:pt idx="4726">
                  <c:v>975.38484768361604</c:v>
                </c:pt>
                <c:pt idx="4727">
                  <c:v>821.72795526090999</c:v>
                </c:pt>
                <c:pt idx="4728">
                  <c:v>692.46860037558804</c:v>
                </c:pt>
                <c:pt idx="4729">
                  <c:v>585.14319569957399</c:v>
                </c:pt>
                <c:pt idx="4730">
                  <c:v>489.06485624330298</c:v>
                </c:pt>
                <c:pt idx="4731">
                  <c:v>415.59375488705803</c:v>
                </c:pt>
                <c:pt idx="4732">
                  <c:v>359.98712724861201</c:v>
                </c:pt>
                <c:pt idx="4733">
                  <c:v>313.38712557936998</c:v>
                </c:pt>
                <c:pt idx="4734">
                  <c:v>314.04820808418702</c:v>
                </c:pt>
                <c:pt idx="4735">
                  <c:v>1524.71203779043</c:v>
                </c:pt>
                <c:pt idx="4736">
                  <c:v>1713.3479761813001</c:v>
                </c:pt>
                <c:pt idx="4737">
                  <c:v>2166.28752856954</c:v>
                </c:pt>
                <c:pt idx="4738">
                  <c:v>2536.8910347198798</c:v>
                </c:pt>
                <c:pt idx="4739">
                  <c:v>2976.0490405253599</c:v>
                </c:pt>
                <c:pt idx="4740">
                  <c:v>3390.6468291542901</c:v>
                </c:pt>
                <c:pt idx="4741">
                  <c:v>4464.2529071196705</c:v>
                </c:pt>
                <c:pt idx="4742">
                  <c:v>5217.5032846854801</c:v>
                </c:pt>
                <c:pt idx="4743">
                  <c:v>6319.09413512426</c:v>
                </c:pt>
                <c:pt idx="4744">
                  <c:v>6678.8770751813499</c:v>
                </c:pt>
                <c:pt idx="4745">
                  <c:v>5600.5243253251801</c:v>
                </c:pt>
                <c:pt idx="4746">
                  <c:v>4047.7628611669502</c:v>
                </c:pt>
                <c:pt idx="4747">
                  <c:v>3836.2539568625598</c:v>
                </c:pt>
                <c:pt idx="4748">
                  <c:v>2371.7673859394099</c:v>
                </c:pt>
                <c:pt idx="4749">
                  <c:v>1764.0750958158801</c:v>
                </c:pt>
                <c:pt idx="4750">
                  <c:v>1408.19942445018</c:v>
                </c:pt>
                <c:pt idx="4751">
                  <c:v>1177.9412733295501</c:v>
                </c:pt>
                <c:pt idx="4752">
                  <c:v>996.57957753102096</c:v>
                </c:pt>
                <c:pt idx="4753">
                  <c:v>847.415358793569</c:v>
                </c:pt>
                <c:pt idx="4754">
                  <c:v>719.00282320799499</c:v>
                </c:pt>
                <c:pt idx="4755">
                  <c:v>622.591282125107</c:v>
                </c:pt>
                <c:pt idx="4756">
                  <c:v>548.46965772983003</c:v>
                </c:pt>
                <c:pt idx="4757">
                  <c:v>489.39599260556702</c:v>
                </c:pt>
                <c:pt idx="4758">
                  <c:v>464.50953238023999</c:v>
                </c:pt>
                <c:pt idx="4759">
                  <c:v>1508.12495339612</c:v>
                </c:pt>
                <c:pt idx="4760">
                  <c:v>1841.85716531555</c:v>
                </c:pt>
                <c:pt idx="4761">
                  <c:v>2220.2956563519601</c:v>
                </c:pt>
                <c:pt idx="4762">
                  <c:v>2632.8816916589499</c:v>
                </c:pt>
                <c:pt idx="4763">
                  <c:v>3080.2243984697502</c:v>
                </c:pt>
                <c:pt idx="4764">
                  <c:v>3440.89320517123</c:v>
                </c:pt>
                <c:pt idx="4765">
                  <c:v>4490.9502386702297</c:v>
                </c:pt>
                <c:pt idx="4766">
                  <c:v>5076.6219046730303</c:v>
                </c:pt>
                <c:pt idx="4767">
                  <c:v>6375.6430027327897</c:v>
                </c:pt>
                <c:pt idx="4768">
                  <c:v>7035.9168518140896</c:v>
                </c:pt>
                <c:pt idx="4769">
                  <c:v>5787.64220593564</c:v>
                </c:pt>
                <c:pt idx="4770">
                  <c:v>4120.6532290284604</c:v>
                </c:pt>
                <c:pt idx="4771">
                  <c:v>3189.7699721123499</c:v>
                </c:pt>
                <c:pt idx="4772">
                  <c:v>3034.2891600499702</c:v>
                </c:pt>
                <c:pt idx="4773">
                  <c:v>2161.2338213727699</c:v>
                </c:pt>
                <c:pt idx="4774">
                  <c:v>1638.47384784832</c:v>
                </c:pt>
                <c:pt idx="4775">
                  <c:v>1286.20017711788</c:v>
                </c:pt>
                <c:pt idx="4776">
                  <c:v>1058.55747702693</c:v>
                </c:pt>
                <c:pt idx="4777">
                  <c:v>909.03873261045999</c:v>
                </c:pt>
                <c:pt idx="4778">
                  <c:v>776.98222124343999</c:v>
                </c:pt>
                <c:pt idx="4779">
                  <c:v>677.07933956422596</c:v>
                </c:pt>
                <c:pt idx="4780">
                  <c:v>598.99287590124504</c:v>
                </c:pt>
                <c:pt idx="4781">
                  <c:v>529.69678620936304</c:v>
                </c:pt>
                <c:pt idx="4782">
                  <c:v>486.82060852221099</c:v>
                </c:pt>
                <c:pt idx="4783">
                  <c:v>1656.5326478473401</c:v>
                </c:pt>
                <c:pt idx="4784">
                  <c:v>1806.4424447101401</c:v>
                </c:pt>
                <c:pt idx="4785">
                  <c:v>2027.1174849235799</c:v>
                </c:pt>
                <c:pt idx="4786">
                  <c:v>2425.29276829219</c:v>
                </c:pt>
                <c:pt idx="4787">
                  <c:v>2868.0249162197301</c:v>
                </c:pt>
                <c:pt idx="4788">
                  <c:v>3737.61551613253</c:v>
                </c:pt>
                <c:pt idx="4789">
                  <c:v>4450.3388281643302</c:v>
                </c:pt>
                <c:pt idx="4790">
                  <c:v>5309.9121980895497</c:v>
                </c:pt>
                <c:pt idx="4791">
                  <c:v>6151.8976388054998</c:v>
                </c:pt>
                <c:pt idx="4792">
                  <c:v>6148.12340347181</c:v>
                </c:pt>
                <c:pt idx="4793">
                  <c:v>5239.8619860147601</c:v>
                </c:pt>
                <c:pt idx="4794">
                  <c:v>3888.7536418448099</c:v>
                </c:pt>
                <c:pt idx="4795">
                  <c:v>3039.75658796979</c:v>
                </c:pt>
                <c:pt idx="4796">
                  <c:v>2878.6184996859201</c:v>
                </c:pt>
                <c:pt idx="4797">
                  <c:v>2099.1818288698601</c:v>
                </c:pt>
                <c:pt idx="4798">
                  <c:v>1634.6309313546601</c:v>
                </c:pt>
                <c:pt idx="4799">
                  <c:v>1342.37270127894</c:v>
                </c:pt>
                <c:pt idx="4800">
                  <c:v>1137.16467178976</c:v>
                </c:pt>
                <c:pt idx="4801">
                  <c:v>988.08185796397902</c:v>
                </c:pt>
                <c:pt idx="4802">
                  <c:v>828.47207866945098</c:v>
                </c:pt>
                <c:pt idx="4803">
                  <c:v>726.65398938002102</c:v>
                </c:pt>
                <c:pt idx="4804">
                  <c:v>651.07277793302001</c:v>
                </c:pt>
                <c:pt idx="4805">
                  <c:v>607.02592912523596</c:v>
                </c:pt>
                <c:pt idx="4806">
                  <c:v>579.80628405015796</c:v>
                </c:pt>
                <c:pt idx="4807">
                  <c:v>628.50169877448195</c:v>
                </c:pt>
                <c:pt idx="4808">
                  <c:v>844.98691212592303</c:v>
                </c:pt>
                <c:pt idx="4809">
                  <c:v>1841.8735883218101</c:v>
                </c:pt>
                <c:pt idx="4810">
                  <c:v>2427.9758636984602</c:v>
                </c:pt>
                <c:pt idx="4811">
                  <c:v>2852.0048003137999</c:v>
                </c:pt>
                <c:pt idx="4812">
                  <c:v>2702.6776547736299</c:v>
                </c:pt>
                <c:pt idx="4813">
                  <c:v>2429.8690851336</c:v>
                </c:pt>
                <c:pt idx="4814">
                  <c:v>2728.5158791440099</c:v>
                </c:pt>
                <c:pt idx="4815">
                  <c:v>3014.4024770086598</c:v>
                </c:pt>
                <c:pt idx="4816">
                  <c:v>3465.7000207311098</c:v>
                </c:pt>
                <c:pt idx="4817">
                  <c:v>3027.0298304041198</c:v>
                </c:pt>
                <c:pt idx="4818">
                  <c:v>3703.3860788212301</c:v>
                </c:pt>
                <c:pt idx="4819">
                  <c:v>2286.6923537574999</c:v>
                </c:pt>
                <c:pt idx="4820">
                  <c:v>1649.7385195071399</c:v>
                </c:pt>
                <c:pt idx="4821">
                  <c:v>1245.49080369373</c:v>
                </c:pt>
                <c:pt idx="4822">
                  <c:v>1017.3711176089799</c:v>
                </c:pt>
                <c:pt idx="4823">
                  <c:v>880.97691774698001</c:v>
                </c:pt>
                <c:pt idx="4824">
                  <c:v>775.12850701458399</c:v>
                </c:pt>
                <c:pt idx="4825">
                  <c:v>694.58656192796002</c:v>
                </c:pt>
                <c:pt idx="4826">
                  <c:v>619.07557529203802</c:v>
                </c:pt>
                <c:pt idx="4827">
                  <c:v>549.48178490987402</c:v>
                </c:pt>
                <c:pt idx="4828">
                  <c:v>484.08072562629098</c:v>
                </c:pt>
                <c:pt idx="4829">
                  <c:v>427.356305636515</c:v>
                </c:pt>
                <c:pt idx="4830">
                  <c:v>400.95363447883301</c:v>
                </c:pt>
                <c:pt idx="4831">
                  <c:v>423.84635484587801</c:v>
                </c:pt>
                <c:pt idx="4832">
                  <c:v>428.07874406403801</c:v>
                </c:pt>
                <c:pt idx="4833">
                  <c:v>545.70714009208905</c:v>
                </c:pt>
                <c:pt idx="4834">
                  <c:v>903.914799525842</c:v>
                </c:pt>
                <c:pt idx="4835">
                  <c:v>1376.2004670773999</c:v>
                </c:pt>
                <c:pt idx="4836">
                  <c:v>1846.1693363665599</c:v>
                </c:pt>
                <c:pt idx="4837">
                  <c:v>2226.2187296616698</c:v>
                </c:pt>
                <c:pt idx="4838">
                  <c:v>2645.4864139203801</c:v>
                </c:pt>
                <c:pt idx="4839">
                  <c:v>2686.1057201779499</c:v>
                </c:pt>
                <c:pt idx="4840">
                  <c:v>2382.0175301294298</c:v>
                </c:pt>
                <c:pt idx="4841">
                  <c:v>1864.11941494443</c:v>
                </c:pt>
                <c:pt idx="4842">
                  <c:v>1451.92514008955</c:v>
                </c:pt>
                <c:pt idx="4843">
                  <c:v>1204.8780359436701</c:v>
                </c:pt>
                <c:pt idx="4844">
                  <c:v>905.107890634309</c:v>
                </c:pt>
                <c:pt idx="4845">
                  <c:v>755.02583461512302</c:v>
                </c:pt>
                <c:pt idx="4846">
                  <c:v>666.34075194095999</c:v>
                </c:pt>
                <c:pt idx="4847">
                  <c:v>547.62875160290105</c:v>
                </c:pt>
                <c:pt idx="4848">
                  <c:v>460.08273329478999</c:v>
                </c:pt>
                <c:pt idx="4849">
                  <c:v>391.95017933286601</c:v>
                </c:pt>
                <c:pt idx="4850">
                  <c:v>340.98210400993298</c:v>
                </c:pt>
                <c:pt idx="4851">
                  <c:v>303.60436889246301</c:v>
                </c:pt>
                <c:pt idx="4852">
                  <c:v>272.90793954294202</c:v>
                </c:pt>
                <c:pt idx="4853">
                  <c:v>249.86345854249501</c:v>
                </c:pt>
                <c:pt idx="4854">
                  <c:v>249.532733205455</c:v>
                </c:pt>
                <c:pt idx="4855">
                  <c:v>1336.70661196375</c:v>
                </c:pt>
                <c:pt idx="4856">
                  <c:v>1692.02844841616</c:v>
                </c:pt>
                <c:pt idx="4857">
                  <c:v>2045.5558511162601</c:v>
                </c:pt>
                <c:pt idx="4858">
                  <c:v>2462.6831627511501</c:v>
                </c:pt>
                <c:pt idx="4859">
                  <c:v>2932.0985486479699</c:v>
                </c:pt>
                <c:pt idx="4860">
                  <c:v>3417.3576770572399</c:v>
                </c:pt>
                <c:pt idx="4861">
                  <c:v>4342.9251757784696</c:v>
                </c:pt>
                <c:pt idx="4862">
                  <c:v>4762.0900628408099</c:v>
                </c:pt>
                <c:pt idx="4863">
                  <c:v>4713.5595830515704</c:v>
                </c:pt>
                <c:pt idx="4864">
                  <c:v>4270.7026402114698</c:v>
                </c:pt>
                <c:pt idx="4865">
                  <c:v>3750.8231208912198</c:v>
                </c:pt>
                <c:pt idx="4866">
                  <c:v>2829.2026085293101</c:v>
                </c:pt>
                <c:pt idx="4867">
                  <c:v>3802.6808804244301</c:v>
                </c:pt>
                <c:pt idx="4868">
                  <c:v>1507.38607875497</c:v>
                </c:pt>
                <c:pt idx="4869">
                  <c:v>1139.06351660316</c:v>
                </c:pt>
                <c:pt idx="4870">
                  <c:v>908.92565510380405</c:v>
                </c:pt>
                <c:pt idx="4871">
                  <c:v>755.59801046505004</c:v>
                </c:pt>
                <c:pt idx="4872">
                  <c:v>652.30797750536101</c:v>
                </c:pt>
                <c:pt idx="4873">
                  <c:v>567.58170565882597</c:v>
                </c:pt>
                <c:pt idx="4874">
                  <c:v>498.714191487302</c:v>
                </c:pt>
                <c:pt idx="4875">
                  <c:v>436.805885908915</c:v>
                </c:pt>
                <c:pt idx="4876">
                  <c:v>380.630057111952</c:v>
                </c:pt>
                <c:pt idx="4877">
                  <c:v>329.48140311902102</c:v>
                </c:pt>
                <c:pt idx="4878">
                  <c:v>299.55249797791498</c:v>
                </c:pt>
                <c:pt idx="4879">
                  <c:v>1463.1290539003401</c:v>
                </c:pt>
                <c:pt idx="4880">
                  <c:v>1523.13549326114</c:v>
                </c:pt>
                <c:pt idx="4881">
                  <c:v>1703.82036936329</c:v>
                </c:pt>
                <c:pt idx="4882">
                  <c:v>2021.70447390393</c:v>
                </c:pt>
                <c:pt idx="4883">
                  <c:v>2336.0769304679602</c:v>
                </c:pt>
                <c:pt idx="4884">
                  <c:v>2564.7446506029901</c:v>
                </c:pt>
                <c:pt idx="4885">
                  <c:v>2713.5123323184498</c:v>
                </c:pt>
                <c:pt idx="4886">
                  <c:v>3112.1845772063498</c:v>
                </c:pt>
                <c:pt idx="4887">
                  <c:v>3446.9014837751301</c:v>
                </c:pt>
                <c:pt idx="4888">
                  <c:v>2977.6024855483702</c:v>
                </c:pt>
                <c:pt idx="4889">
                  <c:v>2560.3548976130601</c:v>
                </c:pt>
                <c:pt idx="4890">
                  <c:v>4374.9970354550396</c:v>
                </c:pt>
                <c:pt idx="4891">
                  <c:v>2366.0772664766901</c:v>
                </c:pt>
                <c:pt idx="4892">
                  <c:v>748.81489955325401</c:v>
                </c:pt>
                <c:pt idx="4893">
                  <c:v>583.49949705747599</c:v>
                </c:pt>
                <c:pt idx="4894">
                  <c:v>483.53546924740402</c:v>
                </c:pt>
                <c:pt idx="4895">
                  <c:v>396.57420553235499</c:v>
                </c:pt>
                <c:pt idx="4896">
                  <c:v>327.74211670508998</c:v>
                </c:pt>
                <c:pt idx="4897">
                  <c:v>272.91531192955699</c:v>
                </c:pt>
                <c:pt idx="4898">
                  <c:v>221.09863297028201</c:v>
                </c:pt>
                <c:pt idx="4899">
                  <c:v>166.72334003879101</c:v>
                </c:pt>
                <c:pt idx="4900">
                  <c:v>123.628393096256</c:v>
                </c:pt>
                <c:pt idx="4901">
                  <c:v>80.037037563636503</c:v>
                </c:pt>
                <c:pt idx="4902">
                  <c:v>62.659824270116403</c:v>
                </c:pt>
                <c:pt idx="4903">
                  <c:v>1439.00418101994</c:v>
                </c:pt>
                <c:pt idx="4904">
                  <c:v>1519.94308340719</c:v>
                </c:pt>
                <c:pt idx="4905">
                  <c:v>1410.2129900751099</c:v>
                </c:pt>
                <c:pt idx="4906">
                  <c:v>1537.7713464996</c:v>
                </c:pt>
                <c:pt idx="4907">
                  <c:v>1663.99273009134</c:v>
                </c:pt>
                <c:pt idx="4908">
                  <c:v>1761.35195461904</c:v>
                </c:pt>
                <c:pt idx="4909">
                  <c:v>1824.12388822874</c:v>
                </c:pt>
                <c:pt idx="4910">
                  <c:v>1858.5473302995499</c:v>
                </c:pt>
                <c:pt idx="4911">
                  <c:v>4398.2638904733403</c:v>
                </c:pt>
                <c:pt idx="4912">
                  <c:v>3349.4304978533501</c:v>
                </c:pt>
                <c:pt idx="4913">
                  <c:v>2750.2445386201898</c:v>
                </c:pt>
                <c:pt idx="4914">
                  <c:v>1898.48637232799</c:v>
                </c:pt>
                <c:pt idx="4915">
                  <c:v>1251.578038958</c:v>
                </c:pt>
                <c:pt idx="4916">
                  <c:v>323.81017328646601</c:v>
                </c:pt>
                <c:pt idx="4917">
                  <c:v>257.768909214166</c:v>
                </c:pt>
                <c:pt idx="4918">
                  <c:v>213.29121463553599</c:v>
                </c:pt>
                <c:pt idx="4919">
                  <c:v>155.16113209325201</c:v>
                </c:pt>
                <c:pt idx="4920">
                  <c:v>123.930189950968</c:v>
                </c:pt>
                <c:pt idx="4921">
                  <c:v>106.92395709982</c:v>
                </c:pt>
                <c:pt idx="4922">
                  <c:v>72.896001219255893</c:v>
                </c:pt>
                <c:pt idx="4923">
                  <c:v>54.0705295767861</c:v>
                </c:pt>
                <c:pt idx="4924">
                  <c:v>41.024066658137201</c:v>
                </c:pt>
                <c:pt idx="4925">
                  <c:v>33.853587054202599</c:v>
                </c:pt>
                <c:pt idx="4926">
                  <c:v>30.390975541176498</c:v>
                </c:pt>
                <c:pt idx="4927">
                  <c:v>1536.97530098993</c:v>
                </c:pt>
                <c:pt idx="4928">
                  <c:v>1507.76728165655</c:v>
                </c:pt>
                <c:pt idx="4929">
                  <c:v>1332.59913082461</c:v>
                </c:pt>
                <c:pt idx="4930">
                  <c:v>1446.2724840246301</c:v>
                </c:pt>
                <c:pt idx="4931">
                  <c:v>1550.32837387988</c:v>
                </c:pt>
                <c:pt idx="4932">
                  <c:v>1652.21554952164</c:v>
                </c:pt>
                <c:pt idx="4933">
                  <c:v>1744.6349159332799</c:v>
                </c:pt>
                <c:pt idx="4934">
                  <c:v>1890.65643919172</c:v>
                </c:pt>
                <c:pt idx="4935">
                  <c:v>2368.9084710786001</c:v>
                </c:pt>
                <c:pt idx="4936">
                  <c:v>2329.48292458081</c:v>
                </c:pt>
                <c:pt idx="4937">
                  <c:v>2318.29456338501</c:v>
                </c:pt>
                <c:pt idx="4938">
                  <c:v>3744.6693874114299</c:v>
                </c:pt>
                <c:pt idx="4939">
                  <c:v>2090.2769608582498</c:v>
                </c:pt>
                <c:pt idx="4940">
                  <c:v>610.44094668139996</c:v>
                </c:pt>
                <c:pt idx="4941">
                  <c:v>485.83669667878502</c:v>
                </c:pt>
                <c:pt idx="4942">
                  <c:v>408.34269747648602</c:v>
                </c:pt>
                <c:pt idx="4943">
                  <c:v>346.63851666035902</c:v>
                </c:pt>
                <c:pt idx="4944">
                  <c:v>290.01420053400398</c:v>
                </c:pt>
                <c:pt idx="4945">
                  <c:v>242.674209461408</c:v>
                </c:pt>
                <c:pt idx="4946">
                  <c:v>198.22967234559101</c:v>
                </c:pt>
                <c:pt idx="4947">
                  <c:v>167.23948036501901</c:v>
                </c:pt>
                <c:pt idx="4948">
                  <c:v>140.715948155452</c:v>
                </c:pt>
                <c:pt idx="4949">
                  <c:v>119.738569564942</c:v>
                </c:pt>
                <c:pt idx="4950">
                  <c:v>113.784956310071</c:v>
                </c:pt>
                <c:pt idx="4951">
                  <c:v>1601.03808447181</c:v>
                </c:pt>
                <c:pt idx="4952">
                  <c:v>1773.9799066150199</c:v>
                </c:pt>
                <c:pt idx="4953">
                  <c:v>1640.92869860209</c:v>
                </c:pt>
                <c:pt idx="4954">
                  <c:v>1800.1791793865</c:v>
                </c:pt>
                <c:pt idx="4955">
                  <c:v>1901.7627446758499</c:v>
                </c:pt>
                <c:pt idx="4956">
                  <c:v>2121.67907279667</c:v>
                </c:pt>
                <c:pt idx="4957">
                  <c:v>2397.4543038473198</c:v>
                </c:pt>
                <c:pt idx="4958">
                  <c:v>2993.6024493653399</c:v>
                </c:pt>
                <c:pt idx="4959">
                  <c:v>4086.8310324357399</c:v>
                </c:pt>
                <c:pt idx="4960">
                  <c:v>4352.6944841489203</c:v>
                </c:pt>
                <c:pt idx="4961">
                  <c:v>3841.9950941990201</c:v>
                </c:pt>
                <c:pt idx="4962">
                  <c:v>4734.66955014014</c:v>
                </c:pt>
                <c:pt idx="4963">
                  <c:v>2674.3964704935001</c:v>
                </c:pt>
                <c:pt idx="4964">
                  <c:v>1101.9610039829799</c:v>
                </c:pt>
                <c:pt idx="4965">
                  <c:v>893.416436746876</c:v>
                </c:pt>
                <c:pt idx="4966">
                  <c:v>738.73238896529699</c:v>
                </c:pt>
                <c:pt idx="4967">
                  <c:v>616.78158733203895</c:v>
                </c:pt>
                <c:pt idx="4968">
                  <c:v>515.37736611171294</c:v>
                </c:pt>
                <c:pt idx="4969">
                  <c:v>430.66687849737298</c:v>
                </c:pt>
                <c:pt idx="4970">
                  <c:v>357.15423046942601</c:v>
                </c:pt>
                <c:pt idx="4971">
                  <c:v>300.84266980350498</c:v>
                </c:pt>
                <c:pt idx="4972">
                  <c:v>258.81557884846399</c:v>
                </c:pt>
                <c:pt idx="4973">
                  <c:v>223.467772124806</c:v>
                </c:pt>
                <c:pt idx="4974">
                  <c:v>217.113747611614</c:v>
                </c:pt>
                <c:pt idx="4975">
                  <c:v>287.46731861172998</c:v>
                </c:pt>
                <c:pt idx="4976">
                  <c:v>446.54266543280801</c:v>
                </c:pt>
                <c:pt idx="4977">
                  <c:v>1176.1035861098901</c:v>
                </c:pt>
                <c:pt idx="4978">
                  <c:v>1751.30310996093</c:v>
                </c:pt>
                <c:pt idx="4979">
                  <c:v>2224.6936930592601</c:v>
                </c:pt>
                <c:pt idx="4980">
                  <c:v>2635.57642496071</c:v>
                </c:pt>
                <c:pt idx="4981">
                  <c:v>2926.23677377063</c:v>
                </c:pt>
                <c:pt idx="4982">
                  <c:v>2360.6876555932699</c:v>
                </c:pt>
                <c:pt idx="4983">
                  <c:v>2916.45641877459</c:v>
                </c:pt>
                <c:pt idx="4984">
                  <c:v>3237.1354242759699</c:v>
                </c:pt>
                <c:pt idx="4985">
                  <c:v>3115.9056454667898</c:v>
                </c:pt>
                <c:pt idx="4986">
                  <c:v>3859.7365275029001</c:v>
                </c:pt>
                <c:pt idx="4987">
                  <c:v>2280.8261633020902</c:v>
                </c:pt>
                <c:pt idx="4988">
                  <c:v>1590.1486389962799</c:v>
                </c:pt>
                <c:pt idx="4989">
                  <c:v>1221.6041519514599</c:v>
                </c:pt>
                <c:pt idx="4990">
                  <c:v>995.133430947639</c:v>
                </c:pt>
                <c:pt idx="4991">
                  <c:v>851.03269473044099</c:v>
                </c:pt>
                <c:pt idx="4992">
                  <c:v>1277.55367122594</c:v>
                </c:pt>
                <c:pt idx="4993">
                  <c:v>1017.2713088329</c:v>
                </c:pt>
                <c:pt idx="4994">
                  <c:v>793.81202442850304</c:v>
                </c:pt>
                <c:pt idx="4995">
                  <c:v>648.33149435721305</c:v>
                </c:pt>
                <c:pt idx="4996">
                  <c:v>564.31677454271596</c:v>
                </c:pt>
                <c:pt idx="4997">
                  <c:v>496.26497552271002</c:v>
                </c:pt>
                <c:pt idx="4998">
                  <c:v>482.06734205843799</c:v>
                </c:pt>
                <c:pt idx="4999">
                  <c:v>600.71746788278404</c:v>
                </c:pt>
                <c:pt idx="5000">
                  <c:v>942.83912969373398</c:v>
                </c:pt>
                <c:pt idx="5001">
                  <c:v>1463.2280012300801</c:v>
                </c:pt>
                <c:pt idx="5002">
                  <c:v>1982.8494415299799</c:v>
                </c:pt>
                <c:pt idx="5003">
                  <c:v>2308.5499861670901</c:v>
                </c:pt>
                <c:pt idx="5004">
                  <c:v>2560.3178391399201</c:v>
                </c:pt>
                <c:pt idx="5005">
                  <c:v>2827.23947087131</c:v>
                </c:pt>
                <c:pt idx="5006">
                  <c:v>3213.7361931702999</c:v>
                </c:pt>
                <c:pt idx="5007">
                  <c:v>3238.4919218435898</c:v>
                </c:pt>
                <c:pt idx="5008">
                  <c:v>3640.2947844446899</c:v>
                </c:pt>
                <c:pt idx="5009">
                  <c:v>3765.9792270190501</c:v>
                </c:pt>
                <c:pt idx="5010">
                  <c:v>2562.3263010749401</c:v>
                </c:pt>
                <c:pt idx="5011">
                  <c:v>1909.5825821036301</c:v>
                </c:pt>
                <c:pt idx="5012">
                  <c:v>1532.9247655009201</c:v>
                </c:pt>
                <c:pt idx="5013">
                  <c:v>1292.1170984913399</c:v>
                </c:pt>
                <c:pt idx="5014">
                  <c:v>1095.9951910064401</c:v>
                </c:pt>
                <c:pt idx="5015">
                  <c:v>956.09091547937203</c:v>
                </c:pt>
                <c:pt idx="5016">
                  <c:v>838.368540801417</c:v>
                </c:pt>
                <c:pt idx="5017">
                  <c:v>717.74648154067199</c:v>
                </c:pt>
                <c:pt idx="5018">
                  <c:v>609.61772221050501</c:v>
                </c:pt>
                <c:pt idx="5019">
                  <c:v>513.29771404235998</c:v>
                </c:pt>
                <c:pt idx="5020">
                  <c:v>435.69364654017102</c:v>
                </c:pt>
                <c:pt idx="5021">
                  <c:v>363.59744165542702</c:v>
                </c:pt>
                <c:pt idx="5022">
                  <c:v>331.01849377813198</c:v>
                </c:pt>
                <c:pt idx="5023">
                  <c:v>1373.97126736173</c:v>
                </c:pt>
                <c:pt idx="5024">
                  <c:v>1491.1180990319699</c:v>
                </c:pt>
                <c:pt idx="5025">
                  <c:v>1739.3753273468601</c:v>
                </c:pt>
                <c:pt idx="5026">
                  <c:v>1897.6762932310601</c:v>
                </c:pt>
                <c:pt idx="5027">
                  <c:v>2096.47350724634</c:v>
                </c:pt>
                <c:pt idx="5028">
                  <c:v>2446.0004119257701</c:v>
                </c:pt>
                <c:pt idx="5029">
                  <c:v>2800.4486757920799</c:v>
                </c:pt>
                <c:pt idx="5030">
                  <c:v>4093.16584841128</c:v>
                </c:pt>
                <c:pt idx="5031">
                  <c:v>5127.4842391765696</c:v>
                </c:pt>
                <c:pt idx="5032">
                  <c:v>4508.6339089053999</c:v>
                </c:pt>
                <c:pt idx="5033">
                  <c:v>3577.3955093434001</c:v>
                </c:pt>
                <c:pt idx="5034">
                  <c:v>2835.3068190817999</c:v>
                </c:pt>
                <c:pt idx="5035">
                  <c:v>3800.5207276108999</c:v>
                </c:pt>
                <c:pt idx="5036">
                  <c:v>1523.86538694299</c:v>
                </c:pt>
                <c:pt idx="5037">
                  <c:v>1181.71623247156</c:v>
                </c:pt>
                <c:pt idx="5038">
                  <c:v>974.19875665439702</c:v>
                </c:pt>
                <c:pt idx="5039">
                  <c:v>847.43832449182901</c:v>
                </c:pt>
                <c:pt idx="5040">
                  <c:v>744.46853529066004</c:v>
                </c:pt>
                <c:pt idx="5041">
                  <c:v>651.15402653879596</c:v>
                </c:pt>
                <c:pt idx="5042">
                  <c:v>570.674640552337</c:v>
                </c:pt>
                <c:pt idx="5043">
                  <c:v>500.59432667861302</c:v>
                </c:pt>
                <c:pt idx="5044">
                  <c:v>438.49776886928498</c:v>
                </c:pt>
                <c:pt idx="5045">
                  <c:v>383.03488088597697</c:v>
                </c:pt>
                <c:pt idx="5046">
                  <c:v>361.10062439416402</c:v>
                </c:pt>
                <c:pt idx="5047">
                  <c:v>1622.55666406867</c:v>
                </c:pt>
                <c:pt idx="5048">
                  <c:v>1768.51121062265</c:v>
                </c:pt>
                <c:pt idx="5049">
                  <c:v>1830.8538615417599</c:v>
                </c:pt>
                <c:pt idx="5050">
                  <c:v>2007.57488702561</c:v>
                </c:pt>
                <c:pt idx="5051">
                  <c:v>2205.9045075316599</c:v>
                </c:pt>
                <c:pt idx="5052">
                  <c:v>2510.4276742484199</c:v>
                </c:pt>
                <c:pt idx="5053">
                  <c:v>3009.5147277146698</c:v>
                </c:pt>
                <c:pt idx="5054">
                  <c:v>4166.6276409445099</c:v>
                </c:pt>
                <c:pt idx="5055">
                  <c:v>4483.3771812535097</c:v>
                </c:pt>
                <c:pt idx="5056">
                  <c:v>4156.4109839356297</c:v>
                </c:pt>
                <c:pt idx="5057">
                  <c:v>3643.14868703599</c:v>
                </c:pt>
                <c:pt idx="5058">
                  <c:v>2724.1267898241799</c:v>
                </c:pt>
                <c:pt idx="5059">
                  <c:v>3755.3648789519698</c:v>
                </c:pt>
                <c:pt idx="5060">
                  <c:v>1475.26107834609</c:v>
                </c:pt>
                <c:pt idx="5061">
                  <c:v>1095.4010868876401</c:v>
                </c:pt>
                <c:pt idx="5062">
                  <c:v>869.61854290121801</c:v>
                </c:pt>
                <c:pt idx="5063">
                  <c:v>742.746427992858</c:v>
                </c:pt>
                <c:pt idx="5064">
                  <c:v>641.77397418224996</c:v>
                </c:pt>
                <c:pt idx="5065">
                  <c:v>557.99784144661805</c:v>
                </c:pt>
                <c:pt idx="5066">
                  <c:v>488.01868069601301</c:v>
                </c:pt>
                <c:pt idx="5067">
                  <c:v>422.299714478547</c:v>
                </c:pt>
                <c:pt idx="5068">
                  <c:v>361.69535242194598</c:v>
                </c:pt>
                <c:pt idx="5069">
                  <c:v>304.54732087802699</c:v>
                </c:pt>
                <c:pt idx="5070">
                  <c:v>287.08721487371599</c:v>
                </c:pt>
                <c:pt idx="5071">
                  <c:v>1612.68729396251</c:v>
                </c:pt>
                <c:pt idx="5072">
                  <c:v>1933.1137891926701</c:v>
                </c:pt>
                <c:pt idx="5073">
                  <c:v>2095.9023865253398</c:v>
                </c:pt>
                <c:pt idx="5074">
                  <c:v>2474.1214647134002</c:v>
                </c:pt>
                <c:pt idx="5075">
                  <c:v>2825.4371822593698</c:v>
                </c:pt>
                <c:pt idx="5076">
                  <c:v>3373.7782604183999</c:v>
                </c:pt>
                <c:pt idx="5077">
                  <c:v>4105.4081208448197</c:v>
                </c:pt>
                <c:pt idx="5078">
                  <c:v>4546.2879356092199</c:v>
                </c:pt>
                <c:pt idx="5079">
                  <c:v>4703.3229568099296</c:v>
                </c:pt>
                <c:pt idx="5080">
                  <c:v>4203.13727160492</c:v>
                </c:pt>
                <c:pt idx="5081">
                  <c:v>3703.3670561756699</c:v>
                </c:pt>
                <c:pt idx="5082">
                  <c:v>2878.2372571047499</c:v>
                </c:pt>
                <c:pt idx="5083">
                  <c:v>4051.4207748682302</c:v>
                </c:pt>
                <c:pt idx="5084">
                  <c:v>1709.56156565938</c:v>
                </c:pt>
                <c:pt idx="5085">
                  <c:v>1249.7557960495201</c:v>
                </c:pt>
                <c:pt idx="5086">
                  <c:v>972.20380487146701</c:v>
                </c:pt>
                <c:pt idx="5087">
                  <c:v>811.55418819905401</c:v>
                </c:pt>
                <c:pt idx="5088">
                  <c:v>678.82098877844703</c:v>
                </c:pt>
                <c:pt idx="5089">
                  <c:v>564.29345370243402</c:v>
                </c:pt>
                <c:pt idx="5090">
                  <c:v>457.76452936830299</c:v>
                </c:pt>
                <c:pt idx="5091">
                  <c:v>382.52204808445299</c:v>
                </c:pt>
                <c:pt idx="5092">
                  <c:v>323.25386314287698</c:v>
                </c:pt>
                <c:pt idx="5093">
                  <c:v>266.86145954821899</c:v>
                </c:pt>
                <c:pt idx="5094">
                  <c:v>239.227584678803</c:v>
                </c:pt>
                <c:pt idx="5095">
                  <c:v>1342.2185577538601</c:v>
                </c:pt>
                <c:pt idx="5096">
                  <c:v>1460.1669346129199</c:v>
                </c:pt>
                <c:pt idx="5097">
                  <c:v>1604.44970888329</c:v>
                </c:pt>
                <c:pt idx="5098">
                  <c:v>1740.53971456199</c:v>
                </c:pt>
                <c:pt idx="5099">
                  <c:v>1775.38368260794</c:v>
                </c:pt>
                <c:pt idx="5100">
                  <c:v>1989.2025019564801</c:v>
                </c:pt>
                <c:pt idx="5101">
                  <c:v>2343.3223248672002</c:v>
                </c:pt>
                <c:pt idx="5102">
                  <c:v>2979.7017705484</c:v>
                </c:pt>
                <c:pt idx="5103">
                  <c:v>3553.57751823633</c:v>
                </c:pt>
                <c:pt idx="5104">
                  <c:v>2992.0006928867401</c:v>
                </c:pt>
                <c:pt idx="5105">
                  <c:v>2563.2589302152801</c:v>
                </c:pt>
                <c:pt idx="5106">
                  <c:v>3879.3123146340099</c:v>
                </c:pt>
                <c:pt idx="5107">
                  <c:v>2036.2129686533301</c:v>
                </c:pt>
                <c:pt idx="5108">
                  <c:v>748.21636591493996</c:v>
                </c:pt>
                <c:pt idx="5109">
                  <c:v>630.40636965472004</c:v>
                </c:pt>
                <c:pt idx="5110">
                  <c:v>529.93132989169499</c:v>
                </c:pt>
                <c:pt idx="5111">
                  <c:v>449.10764013350399</c:v>
                </c:pt>
                <c:pt idx="5112">
                  <c:v>381.02523304170802</c:v>
                </c:pt>
                <c:pt idx="5113">
                  <c:v>322.822226795191</c:v>
                </c:pt>
                <c:pt idx="5114">
                  <c:v>267.126928181496</c:v>
                </c:pt>
                <c:pt idx="5115">
                  <c:v>227.48665607938801</c:v>
                </c:pt>
                <c:pt idx="5116">
                  <c:v>194.594967719267</c:v>
                </c:pt>
                <c:pt idx="5117">
                  <c:v>157.55626610643</c:v>
                </c:pt>
                <c:pt idx="5118">
                  <c:v>146.97302337979801</c:v>
                </c:pt>
                <c:pt idx="5119">
                  <c:v>1216.3001382672601</c:v>
                </c:pt>
                <c:pt idx="5120">
                  <c:v>1485.2218439030801</c:v>
                </c:pt>
                <c:pt idx="5121">
                  <c:v>1754.4652392427699</c:v>
                </c:pt>
                <c:pt idx="5122">
                  <c:v>1931.7745362000001</c:v>
                </c:pt>
                <c:pt idx="5123">
                  <c:v>2044.9205214532899</c:v>
                </c:pt>
                <c:pt idx="5124">
                  <c:v>2292.3873911216601</c:v>
                </c:pt>
                <c:pt idx="5125">
                  <c:v>2570.1063091579499</c:v>
                </c:pt>
                <c:pt idx="5126">
                  <c:v>3358.2825857241601</c:v>
                </c:pt>
                <c:pt idx="5127">
                  <c:v>4172.4699706973397</c:v>
                </c:pt>
                <c:pt idx="5128">
                  <c:v>3872.9986288156001</c:v>
                </c:pt>
                <c:pt idx="5129">
                  <c:v>3240.8607968409601</c:v>
                </c:pt>
                <c:pt idx="5130">
                  <c:v>4883.4955069734597</c:v>
                </c:pt>
                <c:pt idx="5131">
                  <c:v>2684.3911280227799</c:v>
                </c:pt>
                <c:pt idx="5132">
                  <c:v>1105.4637575286299</c:v>
                </c:pt>
                <c:pt idx="5133">
                  <c:v>915.96771579509596</c:v>
                </c:pt>
                <c:pt idx="5134">
                  <c:v>780.05614834791402</c:v>
                </c:pt>
                <c:pt idx="5135">
                  <c:v>674.904462518728</c:v>
                </c:pt>
                <c:pt idx="5136">
                  <c:v>582.41456484560604</c:v>
                </c:pt>
                <c:pt idx="5137">
                  <c:v>504.108726991374</c:v>
                </c:pt>
                <c:pt idx="5138">
                  <c:v>433.31952128563199</c:v>
                </c:pt>
                <c:pt idx="5139">
                  <c:v>373.93964256460998</c:v>
                </c:pt>
                <c:pt idx="5140">
                  <c:v>321.22616740696799</c:v>
                </c:pt>
                <c:pt idx="5141">
                  <c:v>275.25125888404301</c:v>
                </c:pt>
                <c:pt idx="5142">
                  <c:v>271.36837671877697</c:v>
                </c:pt>
                <c:pt idx="5143">
                  <c:v>351.39323294841</c:v>
                </c:pt>
                <c:pt idx="5144">
                  <c:v>533.25860460632202</c:v>
                </c:pt>
                <c:pt idx="5145">
                  <c:v>1423.71973221399</c:v>
                </c:pt>
                <c:pt idx="5146">
                  <c:v>1808.54363397405</c:v>
                </c:pt>
                <c:pt idx="5147">
                  <c:v>1940.7320494501</c:v>
                </c:pt>
                <c:pt idx="5148">
                  <c:v>2310.7472873684701</c:v>
                </c:pt>
                <c:pt idx="5149">
                  <c:v>2656.00477110154</c:v>
                </c:pt>
                <c:pt idx="5150">
                  <c:v>2604.5456712701398</c:v>
                </c:pt>
                <c:pt idx="5151">
                  <c:v>2603.34126695434</c:v>
                </c:pt>
                <c:pt idx="5152">
                  <c:v>2921.03028035445</c:v>
                </c:pt>
                <c:pt idx="5153">
                  <c:v>2893.3180679549901</c:v>
                </c:pt>
                <c:pt idx="5154">
                  <c:v>3171.39607861184</c:v>
                </c:pt>
                <c:pt idx="5155">
                  <c:v>1895.80257010113</c:v>
                </c:pt>
                <c:pt idx="5156">
                  <c:v>1302.5596495156501</c:v>
                </c:pt>
                <c:pt idx="5157">
                  <c:v>995.31453295733502</c:v>
                </c:pt>
                <c:pt idx="5158">
                  <c:v>831.25749638921695</c:v>
                </c:pt>
                <c:pt idx="5159">
                  <c:v>702.39510808078501</c:v>
                </c:pt>
                <c:pt idx="5160">
                  <c:v>600.24602907211897</c:v>
                </c:pt>
                <c:pt idx="5161">
                  <c:v>521.19562634041495</c:v>
                </c:pt>
                <c:pt idx="5162">
                  <c:v>465.01862562216797</c:v>
                </c:pt>
                <c:pt idx="5163">
                  <c:v>396.78978299152902</c:v>
                </c:pt>
                <c:pt idx="5164">
                  <c:v>333.79432283602199</c:v>
                </c:pt>
                <c:pt idx="5165">
                  <c:v>274.80098036497498</c:v>
                </c:pt>
                <c:pt idx="5166">
                  <c:v>253.78978165508201</c:v>
                </c:pt>
                <c:pt idx="5167">
                  <c:v>306.89368961767599</c:v>
                </c:pt>
                <c:pt idx="5168">
                  <c:v>433.29603831424402</c:v>
                </c:pt>
                <c:pt idx="5169">
                  <c:v>651.91779506336502</c:v>
                </c:pt>
                <c:pt idx="5170">
                  <c:v>1053.25490453372</c:v>
                </c:pt>
                <c:pt idx="5171">
                  <c:v>1555.8829480351501</c:v>
                </c:pt>
                <c:pt idx="5172">
                  <c:v>1844.4583346881</c:v>
                </c:pt>
                <c:pt idx="5173">
                  <c:v>1973.99749972158</c:v>
                </c:pt>
                <c:pt idx="5174">
                  <c:v>2391.3088141518501</c:v>
                </c:pt>
                <c:pt idx="5175">
                  <c:v>2937.91841811422</c:v>
                </c:pt>
                <c:pt idx="5176">
                  <c:v>2808.7463128468598</c:v>
                </c:pt>
                <c:pt idx="5177">
                  <c:v>2186.9024539219699</c:v>
                </c:pt>
                <c:pt idx="5178">
                  <c:v>1609.27898830146</c:v>
                </c:pt>
                <c:pt idx="5179">
                  <c:v>1297.6033780730199</c:v>
                </c:pt>
                <c:pt idx="5180">
                  <c:v>1078.60137137437</c:v>
                </c:pt>
                <c:pt idx="5181">
                  <c:v>911.16895201570401</c:v>
                </c:pt>
                <c:pt idx="5182">
                  <c:v>772.80829898907803</c:v>
                </c:pt>
                <c:pt idx="5183">
                  <c:v>651.61853738846605</c:v>
                </c:pt>
                <c:pt idx="5184">
                  <c:v>550.41236152419106</c:v>
                </c:pt>
                <c:pt idx="5185">
                  <c:v>462.56248441990101</c:v>
                </c:pt>
                <c:pt idx="5186">
                  <c:v>385.941774225801</c:v>
                </c:pt>
                <c:pt idx="5187">
                  <c:v>323.82506948955</c:v>
                </c:pt>
                <c:pt idx="5188">
                  <c:v>272.19536505849902</c:v>
                </c:pt>
                <c:pt idx="5189">
                  <c:v>227.87528645527701</c:v>
                </c:pt>
                <c:pt idx="5190">
                  <c:v>200.09221115276699</c:v>
                </c:pt>
                <c:pt idx="5191">
                  <c:v>1120.83339328491</c:v>
                </c:pt>
                <c:pt idx="5192">
                  <c:v>1279.7035432768701</c:v>
                </c:pt>
                <c:pt idx="5193">
                  <c:v>1702.1164361864701</c:v>
                </c:pt>
                <c:pt idx="5194">
                  <c:v>2050.4218411841198</c:v>
                </c:pt>
                <c:pt idx="5195">
                  <c:v>2436.6581961085699</c:v>
                </c:pt>
                <c:pt idx="5196">
                  <c:v>2772.28814196545</c:v>
                </c:pt>
                <c:pt idx="5197">
                  <c:v>3067.79753304826</c:v>
                </c:pt>
                <c:pt idx="5198">
                  <c:v>4020.05515756965</c:v>
                </c:pt>
                <c:pt idx="5199">
                  <c:v>4641.4900019746501</c:v>
                </c:pt>
                <c:pt idx="5200">
                  <c:v>4110.7483050825904</c:v>
                </c:pt>
                <c:pt idx="5201">
                  <c:v>3537.98220571704</c:v>
                </c:pt>
                <c:pt idx="5202">
                  <c:v>2854.3220575600999</c:v>
                </c:pt>
                <c:pt idx="5203">
                  <c:v>3806.15577500986</c:v>
                </c:pt>
                <c:pt idx="5204">
                  <c:v>1585.35297382054</c:v>
                </c:pt>
                <c:pt idx="5205">
                  <c:v>1258.61405031514</c:v>
                </c:pt>
                <c:pt idx="5206">
                  <c:v>1076.7214762200799</c:v>
                </c:pt>
                <c:pt idx="5207">
                  <c:v>966.36303983683001</c:v>
                </c:pt>
                <c:pt idx="5208">
                  <c:v>811.72671646736103</c:v>
                </c:pt>
                <c:pt idx="5209">
                  <c:v>655.27822327009198</c:v>
                </c:pt>
                <c:pt idx="5210">
                  <c:v>534.57006679222002</c:v>
                </c:pt>
                <c:pt idx="5211">
                  <c:v>440.208215926158</c:v>
                </c:pt>
                <c:pt idx="5212">
                  <c:v>365.85426140377899</c:v>
                </c:pt>
                <c:pt idx="5213">
                  <c:v>298.94001439018803</c:v>
                </c:pt>
                <c:pt idx="5214">
                  <c:v>276.23824071605799</c:v>
                </c:pt>
                <c:pt idx="5215">
                  <c:v>1786.5571903483601</c:v>
                </c:pt>
                <c:pt idx="5216">
                  <c:v>2071.8071880204702</c:v>
                </c:pt>
                <c:pt idx="5217">
                  <c:v>1955.6455592423799</c:v>
                </c:pt>
                <c:pt idx="5218">
                  <c:v>2176.1738847205702</c:v>
                </c:pt>
                <c:pt idx="5219">
                  <c:v>2299.7177304039801</c:v>
                </c:pt>
                <c:pt idx="5220">
                  <c:v>2513.97326562737</c:v>
                </c:pt>
                <c:pt idx="5221">
                  <c:v>3204.6923511892901</c:v>
                </c:pt>
                <c:pt idx="5222">
                  <c:v>3200.3141752544002</c:v>
                </c:pt>
                <c:pt idx="5223">
                  <c:v>4354.2814428872898</c:v>
                </c:pt>
                <c:pt idx="5224">
                  <c:v>4642.9915681288803</c:v>
                </c:pt>
                <c:pt idx="5225">
                  <c:v>4108.7750681268899</c:v>
                </c:pt>
                <c:pt idx="5226">
                  <c:v>2906.4006342467301</c:v>
                </c:pt>
                <c:pt idx="5227">
                  <c:v>3749.7790374019301</c:v>
                </c:pt>
                <c:pt idx="5228">
                  <c:v>1529.31450304593</c:v>
                </c:pt>
                <c:pt idx="5229">
                  <c:v>1131.9766889386699</c:v>
                </c:pt>
                <c:pt idx="5230">
                  <c:v>931.54764807792503</c:v>
                </c:pt>
                <c:pt idx="5231">
                  <c:v>810.21423804014</c:v>
                </c:pt>
                <c:pt idx="5232">
                  <c:v>703.95463371553706</c:v>
                </c:pt>
                <c:pt idx="5233">
                  <c:v>616.84322207781997</c:v>
                </c:pt>
                <c:pt idx="5234">
                  <c:v>532.18342345091696</c:v>
                </c:pt>
                <c:pt idx="5235">
                  <c:v>458.490730815392</c:v>
                </c:pt>
                <c:pt idx="5236">
                  <c:v>392.51561564680901</c:v>
                </c:pt>
                <c:pt idx="5237">
                  <c:v>331.79242553845199</c:v>
                </c:pt>
                <c:pt idx="5238">
                  <c:v>310.58852734892798</c:v>
                </c:pt>
                <c:pt idx="5239">
                  <c:v>1464.1085608129699</c:v>
                </c:pt>
                <c:pt idx="5240">
                  <c:v>1765.4173196470199</c:v>
                </c:pt>
                <c:pt idx="5241">
                  <c:v>2027.9117818591601</c:v>
                </c:pt>
                <c:pt idx="5242">
                  <c:v>2376.4709739015598</c:v>
                </c:pt>
                <c:pt idx="5243">
                  <c:v>2695.4664603124802</c:v>
                </c:pt>
                <c:pt idx="5244">
                  <c:v>2958.9618626622701</c:v>
                </c:pt>
                <c:pt idx="5245">
                  <c:v>3482.8280732728199</c:v>
                </c:pt>
                <c:pt idx="5246">
                  <c:v>4351.2408668406597</c:v>
                </c:pt>
                <c:pt idx="5247">
                  <c:v>4511.2058885245497</c:v>
                </c:pt>
                <c:pt idx="5248">
                  <c:v>4158.5674611480499</c:v>
                </c:pt>
                <c:pt idx="5249">
                  <c:v>3566.2516007187701</c:v>
                </c:pt>
                <c:pt idx="5250">
                  <c:v>2821.8788880969701</c:v>
                </c:pt>
                <c:pt idx="5251">
                  <c:v>3770.5857656062899</c:v>
                </c:pt>
                <c:pt idx="5252">
                  <c:v>1524.6352254803701</c:v>
                </c:pt>
                <c:pt idx="5253">
                  <c:v>1128.8389501813299</c:v>
                </c:pt>
                <c:pt idx="5254">
                  <c:v>914.43702101000804</c:v>
                </c:pt>
                <c:pt idx="5255">
                  <c:v>761.94705066799497</c:v>
                </c:pt>
                <c:pt idx="5256">
                  <c:v>629.77277953929695</c:v>
                </c:pt>
                <c:pt idx="5257">
                  <c:v>520.29539988859995</c:v>
                </c:pt>
                <c:pt idx="5258">
                  <c:v>439.122505721594</c:v>
                </c:pt>
                <c:pt idx="5259">
                  <c:v>373.40112434834498</c:v>
                </c:pt>
                <c:pt idx="5260">
                  <c:v>314.450776679017</c:v>
                </c:pt>
                <c:pt idx="5261">
                  <c:v>260.72799462188499</c:v>
                </c:pt>
                <c:pt idx="5262">
                  <c:v>247.15281948974501</c:v>
                </c:pt>
                <c:pt idx="5263">
                  <c:v>1430.9196151915201</c:v>
                </c:pt>
                <c:pt idx="5264">
                  <c:v>1810.9380181004601</c:v>
                </c:pt>
                <c:pt idx="5265">
                  <c:v>2068.0440104222398</c:v>
                </c:pt>
                <c:pt idx="5266">
                  <c:v>2472.23741153009</c:v>
                </c:pt>
                <c:pt idx="5267">
                  <c:v>2861.4927833687202</c:v>
                </c:pt>
                <c:pt idx="5268">
                  <c:v>3182.6212231039399</c:v>
                </c:pt>
                <c:pt idx="5269">
                  <c:v>3955.1736224948299</c:v>
                </c:pt>
                <c:pt idx="5270">
                  <c:v>5156.0605732057702</c:v>
                </c:pt>
                <c:pt idx="5271">
                  <c:v>5537.9770287543797</c:v>
                </c:pt>
                <c:pt idx="5272">
                  <c:v>4917.8467687399898</c:v>
                </c:pt>
                <c:pt idx="5273">
                  <c:v>4090.9177992587602</c:v>
                </c:pt>
                <c:pt idx="5274">
                  <c:v>3272.23975047872</c:v>
                </c:pt>
                <c:pt idx="5275">
                  <c:v>4009.3852809743898</c:v>
                </c:pt>
                <c:pt idx="5276">
                  <c:v>1807.8734363518399</c:v>
                </c:pt>
                <c:pt idx="5277">
                  <c:v>1345.0886759472301</c:v>
                </c:pt>
                <c:pt idx="5278">
                  <c:v>1119.3040809398799</c:v>
                </c:pt>
                <c:pt idx="5279">
                  <c:v>972.35353978777403</c:v>
                </c:pt>
                <c:pt idx="5280">
                  <c:v>843.19132580317705</c:v>
                </c:pt>
                <c:pt idx="5281">
                  <c:v>732.33753953739699</c:v>
                </c:pt>
                <c:pt idx="5282">
                  <c:v>636.37878168709994</c:v>
                </c:pt>
                <c:pt idx="5283">
                  <c:v>551.34636512879399</c:v>
                </c:pt>
                <c:pt idx="5284">
                  <c:v>473.65577030565299</c:v>
                </c:pt>
                <c:pt idx="5285">
                  <c:v>369.80628447072303</c:v>
                </c:pt>
                <c:pt idx="5286">
                  <c:v>339.27915908910001</c:v>
                </c:pt>
                <c:pt idx="5287">
                  <c:v>1463.88765008941</c:v>
                </c:pt>
                <c:pt idx="5288">
                  <c:v>1749.71829151921</c:v>
                </c:pt>
                <c:pt idx="5289">
                  <c:v>2053.8142970256599</c:v>
                </c:pt>
                <c:pt idx="5290">
                  <c:v>2424.3395389042498</c:v>
                </c:pt>
                <c:pt idx="5291">
                  <c:v>2820.8948924537899</c:v>
                </c:pt>
                <c:pt idx="5292">
                  <c:v>3128.7604545300901</c:v>
                </c:pt>
                <c:pt idx="5293">
                  <c:v>3724.9082516047201</c:v>
                </c:pt>
                <c:pt idx="5294">
                  <c:v>4621.8664001010702</c:v>
                </c:pt>
                <c:pt idx="5295">
                  <c:v>5095.55673536625</c:v>
                </c:pt>
                <c:pt idx="5296">
                  <c:v>4902.6812885883</c:v>
                </c:pt>
                <c:pt idx="5297">
                  <c:v>4274.9547797120304</c:v>
                </c:pt>
                <c:pt idx="5298">
                  <c:v>3185.1458648938101</c:v>
                </c:pt>
                <c:pt idx="5299">
                  <c:v>3844.3447480720301</c:v>
                </c:pt>
                <c:pt idx="5300">
                  <c:v>1707.0419163046099</c:v>
                </c:pt>
                <c:pt idx="5301">
                  <c:v>1314.71685271447</c:v>
                </c:pt>
                <c:pt idx="5302">
                  <c:v>1089.46544941658</c:v>
                </c:pt>
                <c:pt idx="5303">
                  <c:v>930.16876463538404</c:v>
                </c:pt>
                <c:pt idx="5304">
                  <c:v>789.46589631423501</c:v>
                </c:pt>
                <c:pt idx="5305">
                  <c:v>664.89302499125495</c:v>
                </c:pt>
                <c:pt idx="5306">
                  <c:v>551.50557580690304</c:v>
                </c:pt>
                <c:pt idx="5307">
                  <c:v>467.42755964902602</c:v>
                </c:pt>
                <c:pt idx="5308">
                  <c:v>401.87257327562099</c:v>
                </c:pt>
                <c:pt idx="5309">
                  <c:v>346.07714452588402</c:v>
                </c:pt>
                <c:pt idx="5310">
                  <c:v>333.55008099453198</c:v>
                </c:pt>
                <c:pt idx="5311">
                  <c:v>409.47112974697899</c:v>
                </c:pt>
                <c:pt idx="5312">
                  <c:v>585.55698061927103</c:v>
                </c:pt>
                <c:pt idx="5313">
                  <c:v>1588.5184978371101</c:v>
                </c:pt>
                <c:pt idx="5314">
                  <c:v>2188.26671433927</c:v>
                </c:pt>
                <c:pt idx="5315">
                  <c:v>2696.9478151728599</c:v>
                </c:pt>
                <c:pt idx="5316">
                  <c:v>2995.8409433850002</c:v>
                </c:pt>
                <c:pt idx="5317">
                  <c:v>2256.5984354574898</c:v>
                </c:pt>
                <c:pt idx="5318">
                  <c:v>2510.14537197152</c:v>
                </c:pt>
                <c:pt idx="5319">
                  <c:v>2718.95943141313</c:v>
                </c:pt>
                <c:pt idx="5320">
                  <c:v>2697.16484149184</c:v>
                </c:pt>
                <c:pt idx="5321">
                  <c:v>2413.5694686003399</c:v>
                </c:pt>
                <c:pt idx="5322">
                  <c:v>2820.2465958376702</c:v>
                </c:pt>
                <c:pt idx="5323">
                  <c:v>1775.2476893733101</c:v>
                </c:pt>
                <c:pt idx="5324">
                  <c:v>1225.2582212571201</c:v>
                </c:pt>
                <c:pt idx="5325">
                  <c:v>913.47943875265298</c:v>
                </c:pt>
                <c:pt idx="5326">
                  <c:v>761.72094619562802</c:v>
                </c:pt>
                <c:pt idx="5327">
                  <c:v>651.46323065335798</c:v>
                </c:pt>
                <c:pt idx="5328">
                  <c:v>964.52694577756802</c:v>
                </c:pt>
                <c:pt idx="5329">
                  <c:v>785.87480289456505</c:v>
                </c:pt>
                <c:pt idx="5330">
                  <c:v>668.73034344957603</c:v>
                </c:pt>
                <c:pt idx="5331">
                  <c:v>585.75824474036199</c:v>
                </c:pt>
                <c:pt idx="5332">
                  <c:v>513.94431872932796</c:v>
                </c:pt>
                <c:pt idx="5333">
                  <c:v>448.162303515004</c:v>
                </c:pt>
                <c:pt idx="5334">
                  <c:v>426.85188134207601</c:v>
                </c:pt>
                <c:pt idx="5335">
                  <c:v>494.336030418679</c:v>
                </c:pt>
                <c:pt idx="5336">
                  <c:v>657.02276257942196</c:v>
                </c:pt>
                <c:pt idx="5337">
                  <c:v>1013.56965896561</c:v>
                </c:pt>
                <c:pt idx="5338">
                  <c:v>1476.13821606226</c:v>
                </c:pt>
                <c:pt idx="5339">
                  <c:v>1851.2923301404101</c:v>
                </c:pt>
                <c:pt idx="5340">
                  <c:v>2164.6890983464</c:v>
                </c:pt>
                <c:pt idx="5341">
                  <c:v>2401.8462383389001</c:v>
                </c:pt>
                <c:pt idx="5342">
                  <c:v>2807.8819877330702</c:v>
                </c:pt>
                <c:pt idx="5343">
                  <c:v>3146.1757710209999</c:v>
                </c:pt>
                <c:pt idx="5344">
                  <c:v>3212.7367421174099</c:v>
                </c:pt>
                <c:pt idx="5345">
                  <c:v>3200.0466229887802</c:v>
                </c:pt>
                <c:pt idx="5346">
                  <c:v>3058.4001058226199</c:v>
                </c:pt>
                <c:pt idx="5347">
                  <c:v>2160.2278240645201</c:v>
                </c:pt>
                <c:pt idx="5348">
                  <c:v>1591.7766688445199</c:v>
                </c:pt>
                <c:pt idx="5349">
                  <c:v>1377.0279933823999</c:v>
                </c:pt>
                <c:pt idx="5350">
                  <c:v>1296.7361779001401</c:v>
                </c:pt>
                <c:pt idx="5351">
                  <c:v>1333.4444237282901</c:v>
                </c:pt>
                <c:pt idx="5352">
                  <c:v>1228.8760648136299</c:v>
                </c:pt>
                <c:pt idx="5353">
                  <c:v>1041.0365816364899</c:v>
                </c:pt>
                <c:pt idx="5354">
                  <c:v>827.85489113653398</c:v>
                </c:pt>
                <c:pt idx="5355">
                  <c:v>681.84039608816897</c:v>
                </c:pt>
                <c:pt idx="5356">
                  <c:v>576.96285153434997</c:v>
                </c:pt>
                <c:pt idx="5357">
                  <c:v>486.156213953171</c:v>
                </c:pt>
                <c:pt idx="5358">
                  <c:v>454.33047138184702</c:v>
                </c:pt>
                <c:pt idx="5359">
                  <c:v>1934.60656408564</c:v>
                </c:pt>
                <c:pt idx="5360">
                  <c:v>1920.1263863628999</c:v>
                </c:pt>
                <c:pt idx="5361">
                  <c:v>2269.73197429321</c:v>
                </c:pt>
                <c:pt idx="5362">
                  <c:v>2643.18550943129</c:v>
                </c:pt>
                <c:pt idx="5363">
                  <c:v>3013.70879364042</c:v>
                </c:pt>
                <c:pt idx="5364">
                  <c:v>3957.1102575885302</c:v>
                </c:pt>
                <c:pt idx="5365">
                  <c:v>4372.85724236845</c:v>
                </c:pt>
                <c:pt idx="5366">
                  <c:v>5652.6034838488304</c:v>
                </c:pt>
                <c:pt idx="5367">
                  <c:v>7142.0842179184801</c:v>
                </c:pt>
                <c:pt idx="5368">
                  <c:v>7384.9268674927398</c:v>
                </c:pt>
                <c:pt idx="5369">
                  <c:v>5964.2002028977804</c:v>
                </c:pt>
                <c:pt idx="5370">
                  <c:v>4214.6459011792804</c:v>
                </c:pt>
                <c:pt idx="5371">
                  <c:v>3546.86855719502</c:v>
                </c:pt>
                <c:pt idx="5372">
                  <c:v>2106.3297356891799</c:v>
                </c:pt>
                <c:pt idx="5373">
                  <c:v>1563.69954431102</c:v>
                </c:pt>
                <c:pt idx="5374">
                  <c:v>1281.76315488511</c:v>
                </c:pt>
                <c:pt idx="5375">
                  <c:v>1038.4621206847801</c:v>
                </c:pt>
                <c:pt idx="5376">
                  <c:v>878.26995184031398</c:v>
                </c:pt>
                <c:pt idx="5377">
                  <c:v>750.840692443536</c:v>
                </c:pt>
                <c:pt idx="5378">
                  <c:v>636.79870934058897</c:v>
                </c:pt>
                <c:pt idx="5379">
                  <c:v>539.68241458658804</c:v>
                </c:pt>
                <c:pt idx="5380">
                  <c:v>456.03521165978202</c:v>
                </c:pt>
                <c:pt idx="5381">
                  <c:v>387.30898256460102</c:v>
                </c:pt>
                <c:pt idx="5382">
                  <c:v>339.933170760324</c:v>
                </c:pt>
                <c:pt idx="5383">
                  <c:v>1203.77420545467</c:v>
                </c:pt>
                <c:pt idx="5384">
                  <c:v>1324.6683277494899</c:v>
                </c:pt>
                <c:pt idx="5385">
                  <c:v>1750.8153929617599</c:v>
                </c:pt>
                <c:pt idx="5386">
                  <c:v>2050.8855032039701</c:v>
                </c:pt>
                <c:pt idx="5387">
                  <c:v>2169.45359518956</c:v>
                </c:pt>
                <c:pt idx="5388">
                  <c:v>2396.9967162042199</c:v>
                </c:pt>
                <c:pt idx="5389">
                  <c:v>2730.0461865494499</c:v>
                </c:pt>
                <c:pt idx="5390">
                  <c:v>3765.7344619325199</c:v>
                </c:pt>
                <c:pt idx="5391">
                  <c:v>5460.6017094727304</c:v>
                </c:pt>
                <c:pt idx="5392">
                  <c:v>5919.8067048415696</c:v>
                </c:pt>
                <c:pt idx="5393">
                  <c:v>4976.46630461122</c:v>
                </c:pt>
                <c:pt idx="5394">
                  <c:v>3540.70576773434</c:v>
                </c:pt>
                <c:pt idx="5395">
                  <c:v>3899.40443910667</c:v>
                </c:pt>
                <c:pt idx="5396">
                  <c:v>1713.5479437193001</c:v>
                </c:pt>
                <c:pt idx="5397">
                  <c:v>1331.93063189749</c:v>
                </c:pt>
                <c:pt idx="5398">
                  <c:v>1099.2546075195601</c:v>
                </c:pt>
                <c:pt idx="5399">
                  <c:v>921.140448831306</c:v>
                </c:pt>
                <c:pt idx="5400">
                  <c:v>785.15423174221996</c:v>
                </c:pt>
                <c:pt idx="5401">
                  <c:v>678.46226671848603</c:v>
                </c:pt>
                <c:pt idx="5402">
                  <c:v>602.72004330520599</c:v>
                </c:pt>
                <c:pt idx="5403">
                  <c:v>526.18493380035704</c:v>
                </c:pt>
                <c:pt idx="5404">
                  <c:v>452.42459548685298</c:v>
                </c:pt>
                <c:pt idx="5405">
                  <c:v>384.770547904522</c:v>
                </c:pt>
                <c:pt idx="5406">
                  <c:v>370.564866633858</c:v>
                </c:pt>
                <c:pt idx="5407">
                  <c:v>1440.9944465664801</c:v>
                </c:pt>
                <c:pt idx="5408">
                  <c:v>1855.3023395231801</c:v>
                </c:pt>
                <c:pt idx="5409">
                  <c:v>2260.0769034957698</c:v>
                </c:pt>
                <c:pt idx="5410">
                  <c:v>2657.8275387572698</c:v>
                </c:pt>
                <c:pt idx="5411">
                  <c:v>3031.6501378585299</c:v>
                </c:pt>
                <c:pt idx="5412">
                  <c:v>3319.4299571933102</c:v>
                </c:pt>
                <c:pt idx="5413">
                  <c:v>4163.2622233155898</c:v>
                </c:pt>
                <c:pt idx="5414">
                  <c:v>4477.5018650775</c:v>
                </c:pt>
                <c:pt idx="5415">
                  <c:v>4590.0913925483301</c:v>
                </c:pt>
                <c:pt idx="5416">
                  <c:v>4201.8743275882298</c:v>
                </c:pt>
                <c:pt idx="5417">
                  <c:v>3584.4789825150101</c:v>
                </c:pt>
                <c:pt idx="5418">
                  <c:v>2862.3878763282701</c:v>
                </c:pt>
                <c:pt idx="5419">
                  <c:v>3790.5333818634399</c:v>
                </c:pt>
                <c:pt idx="5420">
                  <c:v>1574.52762317354</c:v>
                </c:pt>
                <c:pt idx="5421">
                  <c:v>1182.8257232108101</c:v>
                </c:pt>
                <c:pt idx="5422">
                  <c:v>964.06416994710798</c:v>
                </c:pt>
                <c:pt idx="5423">
                  <c:v>809.85840180233401</c:v>
                </c:pt>
                <c:pt idx="5424">
                  <c:v>686.33307586409501</c:v>
                </c:pt>
                <c:pt idx="5425">
                  <c:v>581.59833434104303</c:v>
                </c:pt>
                <c:pt idx="5426">
                  <c:v>490.15009298783099</c:v>
                </c:pt>
                <c:pt idx="5427">
                  <c:v>416.07365438184502</c:v>
                </c:pt>
                <c:pt idx="5428">
                  <c:v>355.30266404344798</c:v>
                </c:pt>
                <c:pt idx="5429">
                  <c:v>305.14838943001303</c:v>
                </c:pt>
                <c:pt idx="5430">
                  <c:v>294.581229574811</c:v>
                </c:pt>
                <c:pt idx="5431">
                  <c:v>1454.0288177653099</c:v>
                </c:pt>
                <c:pt idx="5432">
                  <c:v>1839.93098368907</c:v>
                </c:pt>
                <c:pt idx="5433">
                  <c:v>2152.6039518794601</c:v>
                </c:pt>
                <c:pt idx="5434">
                  <c:v>2560.9077407116401</c:v>
                </c:pt>
                <c:pt idx="5435">
                  <c:v>2991.76195718094</c:v>
                </c:pt>
                <c:pt idx="5436">
                  <c:v>3461.1815620838101</c:v>
                </c:pt>
                <c:pt idx="5437">
                  <c:v>4341.7451352899097</c:v>
                </c:pt>
                <c:pt idx="5438">
                  <c:v>5447.0367920221697</c:v>
                </c:pt>
                <c:pt idx="5439">
                  <c:v>6777.7032171833798</c:v>
                </c:pt>
                <c:pt idx="5440">
                  <c:v>6849.2496433986698</c:v>
                </c:pt>
                <c:pt idx="5441">
                  <c:v>5551.5802567172504</c:v>
                </c:pt>
                <c:pt idx="5442">
                  <c:v>4106.7419137207999</c:v>
                </c:pt>
                <c:pt idx="5443">
                  <c:v>3165.18273214603</c:v>
                </c:pt>
                <c:pt idx="5444">
                  <c:v>2567.2643185726602</c:v>
                </c:pt>
                <c:pt idx="5445">
                  <c:v>1824.4224190461</c:v>
                </c:pt>
                <c:pt idx="5446">
                  <c:v>1462.9744475079001</c:v>
                </c:pt>
                <c:pt idx="5447">
                  <c:v>1250.9407629063401</c:v>
                </c:pt>
                <c:pt idx="5448">
                  <c:v>1078.94536360963</c:v>
                </c:pt>
                <c:pt idx="5449">
                  <c:v>937.80418691614398</c:v>
                </c:pt>
                <c:pt idx="5450">
                  <c:v>808.75392315265401</c:v>
                </c:pt>
                <c:pt idx="5451">
                  <c:v>688.25481093468397</c:v>
                </c:pt>
                <c:pt idx="5452">
                  <c:v>584.96501312729595</c:v>
                </c:pt>
                <c:pt idx="5453">
                  <c:v>500.24381175872497</c:v>
                </c:pt>
                <c:pt idx="5454">
                  <c:v>471.56010051125003</c:v>
                </c:pt>
                <c:pt idx="5455">
                  <c:v>1484.2898494014</c:v>
                </c:pt>
                <c:pt idx="5456">
                  <c:v>1847.7563099623101</c:v>
                </c:pt>
                <c:pt idx="5457">
                  <c:v>2256.7480582665098</c:v>
                </c:pt>
                <c:pt idx="5458">
                  <c:v>2593.9548938693601</c:v>
                </c:pt>
                <c:pt idx="5459">
                  <c:v>2910.89890252751</c:v>
                </c:pt>
                <c:pt idx="5460">
                  <c:v>3264.8999740949598</c:v>
                </c:pt>
                <c:pt idx="5461">
                  <c:v>3784.64670351415</c:v>
                </c:pt>
                <c:pt idx="5462">
                  <c:v>5663.9713843276604</c:v>
                </c:pt>
                <c:pt idx="5463">
                  <c:v>7015.5288400323598</c:v>
                </c:pt>
                <c:pt idx="5464">
                  <c:v>7023.8627871918297</c:v>
                </c:pt>
                <c:pt idx="5465">
                  <c:v>5640.9903855944403</c:v>
                </c:pt>
                <c:pt idx="5466">
                  <c:v>4150.6188660772696</c:v>
                </c:pt>
                <c:pt idx="5467">
                  <c:v>3215.2810836273902</c:v>
                </c:pt>
                <c:pt idx="5468">
                  <c:v>2708.9213980755799</c:v>
                </c:pt>
                <c:pt idx="5469">
                  <c:v>1955.14683315256</c:v>
                </c:pt>
                <c:pt idx="5470">
                  <c:v>1530.60926389057</c:v>
                </c:pt>
                <c:pt idx="5471">
                  <c:v>1282.7659671029501</c:v>
                </c:pt>
                <c:pt idx="5472">
                  <c:v>1114.08743501715</c:v>
                </c:pt>
                <c:pt idx="5473">
                  <c:v>964.27213751365002</c:v>
                </c:pt>
                <c:pt idx="5474">
                  <c:v>830.29390913902296</c:v>
                </c:pt>
                <c:pt idx="5475">
                  <c:v>721.43622950911595</c:v>
                </c:pt>
                <c:pt idx="5476">
                  <c:v>629.05048066551205</c:v>
                </c:pt>
                <c:pt idx="5477">
                  <c:v>562.38332176388099</c:v>
                </c:pt>
                <c:pt idx="5478">
                  <c:v>531.64709200406605</c:v>
                </c:pt>
                <c:pt idx="5479">
                  <c:v>591.47285658316798</c:v>
                </c:pt>
                <c:pt idx="5480">
                  <c:v>754.62648545387401</c:v>
                </c:pt>
                <c:pt idx="5481">
                  <c:v>1596.5276747902001</c:v>
                </c:pt>
                <c:pt idx="5482">
                  <c:v>2323.9330817785099</c:v>
                </c:pt>
                <c:pt idx="5483">
                  <c:v>2574.7716894763698</c:v>
                </c:pt>
                <c:pt idx="5484">
                  <c:v>2385.4995403620801</c:v>
                </c:pt>
                <c:pt idx="5485">
                  <c:v>2505.6293140929101</c:v>
                </c:pt>
                <c:pt idx="5486">
                  <c:v>2638.3457985355699</c:v>
                </c:pt>
                <c:pt idx="5487">
                  <c:v>3386.5716354456199</c:v>
                </c:pt>
                <c:pt idx="5488">
                  <c:v>5388.5049927423897</c:v>
                </c:pt>
                <c:pt idx="5489">
                  <c:v>3779.85701951699</c:v>
                </c:pt>
                <c:pt idx="5490">
                  <c:v>2260.3372719141098</c:v>
                </c:pt>
                <c:pt idx="5491">
                  <c:v>1707.2799030727699</c:v>
                </c:pt>
                <c:pt idx="5492">
                  <c:v>1356.5013665398601</c:v>
                </c:pt>
                <c:pt idx="5493">
                  <c:v>1153.12123081961</c:v>
                </c:pt>
                <c:pt idx="5494">
                  <c:v>980.20570204676801</c:v>
                </c:pt>
                <c:pt idx="5495">
                  <c:v>830.91503474547301</c:v>
                </c:pt>
                <c:pt idx="5496">
                  <c:v>724.77097783767204</c:v>
                </c:pt>
                <c:pt idx="5497">
                  <c:v>644.45975690782598</c:v>
                </c:pt>
                <c:pt idx="5498">
                  <c:v>584.04471779886899</c:v>
                </c:pt>
                <c:pt idx="5499">
                  <c:v>523.88322702159496</c:v>
                </c:pt>
                <c:pt idx="5500">
                  <c:v>465.66069732058997</c:v>
                </c:pt>
                <c:pt idx="5501">
                  <c:v>410.72808617427899</c:v>
                </c:pt>
                <c:pt idx="5502">
                  <c:v>408.88065689958898</c:v>
                </c:pt>
                <c:pt idx="5503">
                  <c:v>498.71885521630497</c:v>
                </c:pt>
                <c:pt idx="5504">
                  <c:v>677.03875523240595</c:v>
                </c:pt>
                <c:pt idx="5505">
                  <c:v>1013.73935666353</c:v>
                </c:pt>
                <c:pt idx="5506">
                  <c:v>1569.9328731968001</c:v>
                </c:pt>
                <c:pt idx="5507">
                  <c:v>2141.8812960596501</c:v>
                </c:pt>
                <c:pt idx="5508">
                  <c:v>2546.9204516607801</c:v>
                </c:pt>
                <c:pt idx="5509">
                  <c:v>2765.2300298811401</c:v>
                </c:pt>
                <c:pt idx="5510">
                  <c:v>2747.5130975719699</c:v>
                </c:pt>
                <c:pt idx="5511">
                  <c:v>3317.7377596551801</c:v>
                </c:pt>
                <c:pt idx="5512">
                  <c:v>3549.97142674312</c:v>
                </c:pt>
                <c:pt idx="5513">
                  <c:v>3193.3669395313</c:v>
                </c:pt>
                <c:pt idx="5514">
                  <c:v>3204.22386576797</c:v>
                </c:pt>
                <c:pt idx="5515">
                  <c:v>2292.8531864982801</c:v>
                </c:pt>
                <c:pt idx="5516">
                  <c:v>1739.5682396827301</c:v>
                </c:pt>
                <c:pt idx="5517">
                  <c:v>1402.14322654795</c:v>
                </c:pt>
                <c:pt idx="5518">
                  <c:v>1186.6246595600801</c:v>
                </c:pt>
                <c:pt idx="5519">
                  <c:v>942.64148258666796</c:v>
                </c:pt>
                <c:pt idx="5520">
                  <c:v>818.15713931334199</c:v>
                </c:pt>
                <c:pt idx="5521">
                  <c:v>734.33870518417802</c:v>
                </c:pt>
                <c:pt idx="5522">
                  <c:v>583.89634633684602</c:v>
                </c:pt>
                <c:pt idx="5523">
                  <c:v>516.12312519978104</c:v>
                </c:pt>
                <c:pt idx="5524">
                  <c:v>476.26000703766499</c:v>
                </c:pt>
                <c:pt idx="5525">
                  <c:v>426.12970074417501</c:v>
                </c:pt>
                <c:pt idx="5526">
                  <c:v>407.52944985136003</c:v>
                </c:pt>
                <c:pt idx="5527">
                  <c:v>1492.85059386785</c:v>
                </c:pt>
                <c:pt idx="5528">
                  <c:v>1815.6576934490799</c:v>
                </c:pt>
                <c:pt idx="5529">
                  <c:v>2135.3897281538598</c:v>
                </c:pt>
                <c:pt idx="5530">
                  <c:v>2485.8015871633802</c:v>
                </c:pt>
                <c:pt idx="5531">
                  <c:v>2811.0066424184001</c:v>
                </c:pt>
                <c:pt idx="5532">
                  <c:v>3149.4566244039402</c:v>
                </c:pt>
                <c:pt idx="5533">
                  <c:v>3999.9549237545398</c:v>
                </c:pt>
                <c:pt idx="5534">
                  <c:v>5132.8807026244203</c:v>
                </c:pt>
                <c:pt idx="5535">
                  <c:v>5982.1403673269797</c:v>
                </c:pt>
                <c:pt idx="5536">
                  <c:v>5932.9152701174698</c:v>
                </c:pt>
                <c:pt idx="5537">
                  <c:v>4823.47915455981</c:v>
                </c:pt>
                <c:pt idx="5538">
                  <c:v>3705.3063517506498</c:v>
                </c:pt>
                <c:pt idx="5539">
                  <c:v>2982.0462006108401</c:v>
                </c:pt>
                <c:pt idx="5540">
                  <c:v>2946.7178342219499</c:v>
                </c:pt>
                <c:pt idx="5541">
                  <c:v>2148.0331131051798</c:v>
                </c:pt>
                <c:pt idx="5542">
                  <c:v>1712.4351119330599</c:v>
                </c:pt>
                <c:pt idx="5543">
                  <c:v>1413.8388011694699</c:v>
                </c:pt>
                <c:pt idx="5544">
                  <c:v>1197.85947922995</c:v>
                </c:pt>
                <c:pt idx="5545">
                  <c:v>1032.64879250378</c:v>
                </c:pt>
                <c:pt idx="5546">
                  <c:v>860.70685801683305</c:v>
                </c:pt>
                <c:pt idx="5547">
                  <c:v>746.57139305966405</c:v>
                </c:pt>
                <c:pt idx="5548">
                  <c:v>663.78710174867297</c:v>
                </c:pt>
                <c:pt idx="5549">
                  <c:v>610.50619344165602</c:v>
                </c:pt>
                <c:pt idx="5550">
                  <c:v>570.29794167207001</c:v>
                </c:pt>
                <c:pt idx="5551">
                  <c:v>1914.0340406242799</c:v>
                </c:pt>
                <c:pt idx="5552">
                  <c:v>2115.43819763996</c:v>
                </c:pt>
                <c:pt idx="5553">
                  <c:v>2209.02830418641</c:v>
                </c:pt>
                <c:pt idx="5554">
                  <c:v>2537.5143079527002</c:v>
                </c:pt>
                <c:pt idx="5555">
                  <c:v>2845.6543078659502</c:v>
                </c:pt>
                <c:pt idx="5556">
                  <c:v>3059.7220802809102</c:v>
                </c:pt>
                <c:pt idx="5557">
                  <c:v>3174.5805986331602</c:v>
                </c:pt>
                <c:pt idx="5558">
                  <c:v>2898.6165498544801</c:v>
                </c:pt>
                <c:pt idx="5559">
                  <c:v>3039.5851896640402</c:v>
                </c:pt>
                <c:pt idx="5560">
                  <c:v>2919.2537986788898</c:v>
                </c:pt>
                <c:pt idx="5561">
                  <c:v>2488.4068856727399</c:v>
                </c:pt>
                <c:pt idx="5562">
                  <c:v>4226.7527337371203</c:v>
                </c:pt>
                <c:pt idx="5563">
                  <c:v>2394.2880681206302</c:v>
                </c:pt>
                <c:pt idx="5564">
                  <c:v>885.41418610796597</c:v>
                </c:pt>
                <c:pt idx="5565">
                  <c:v>736.112162445271</c:v>
                </c:pt>
                <c:pt idx="5566">
                  <c:v>641.89887701356497</c:v>
                </c:pt>
                <c:pt idx="5567">
                  <c:v>566.25581907302296</c:v>
                </c:pt>
                <c:pt idx="5568">
                  <c:v>500.02275568682802</c:v>
                </c:pt>
                <c:pt idx="5569">
                  <c:v>442.18393049933201</c:v>
                </c:pt>
                <c:pt idx="5570">
                  <c:v>393.084884133944</c:v>
                </c:pt>
                <c:pt idx="5571">
                  <c:v>347.13029886359999</c:v>
                </c:pt>
                <c:pt idx="5572">
                  <c:v>302.80838632748998</c:v>
                </c:pt>
                <c:pt idx="5573">
                  <c:v>245.90456822743101</c:v>
                </c:pt>
                <c:pt idx="5574">
                  <c:v>232.370529918264</c:v>
                </c:pt>
                <c:pt idx="5575">
                  <c:v>1500.08974206934</c:v>
                </c:pt>
                <c:pt idx="5576">
                  <c:v>1608.6442078963601</c:v>
                </c:pt>
                <c:pt idx="5577">
                  <c:v>1778.92841695174</c:v>
                </c:pt>
                <c:pt idx="5578">
                  <c:v>2131.5633539176101</c:v>
                </c:pt>
                <c:pt idx="5579">
                  <c:v>2536.9620424485702</c:v>
                </c:pt>
                <c:pt idx="5580">
                  <c:v>3100.3809348946902</c:v>
                </c:pt>
                <c:pt idx="5581">
                  <c:v>3920.5876730281502</c:v>
                </c:pt>
                <c:pt idx="5582">
                  <c:v>4204.2621929310999</c:v>
                </c:pt>
                <c:pt idx="5583">
                  <c:v>3090.3435261212599</c:v>
                </c:pt>
                <c:pt idx="5584">
                  <c:v>3269.8877438026202</c:v>
                </c:pt>
                <c:pt idx="5585">
                  <c:v>3400.2680102273598</c:v>
                </c:pt>
                <c:pt idx="5586">
                  <c:v>2394.2890356692601</c:v>
                </c:pt>
                <c:pt idx="5587">
                  <c:v>3426.0795767443501</c:v>
                </c:pt>
                <c:pt idx="5588">
                  <c:v>1244.7175889232201</c:v>
                </c:pt>
                <c:pt idx="5589">
                  <c:v>999.52272720748294</c:v>
                </c:pt>
                <c:pt idx="5590">
                  <c:v>821.40592444642903</c:v>
                </c:pt>
                <c:pt idx="5591">
                  <c:v>617.88255986682896</c:v>
                </c:pt>
                <c:pt idx="5592">
                  <c:v>515.78463144091199</c:v>
                </c:pt>
                <c:pt idx="5593">
                  <c:v>444.43718724961099</c:v>
                </c:pt>
                <c:pt idx="5594">
                  <c:v>383.12005333272498</c:v>
                </c:pt>
                <c:pt idx="5595">
                  <c:v>329.05491104077697</c:v>
                </c:pt>
                <c:pt idx="5596">
                  <c:v>279.590734089438</c:v>
                </c:pt>
                <c:pt idx="5597">
                  <c:v>236.83627256203101</c:v>
                </c:pt>
                <c:pt idx="5598">
                  <c:v>217.99896261115501</c:v>
                </c:pt>
                <c:pt idx="5599">
                  <c:v>1724.0106748739499</c:v>
                </c:pt>
                <c:pt idx="5600">
                  <c:v>1944.7214426626699</c:v>
                </c:pt>
                <c:pt idx="5601">
                  <c:v>1934.1865458171801</c:v>
                </c:pt>
                <c:pt idx="5602">
                  <c:v>2254.0166472382398</c:v>
                </c:pt>
                <c:pt idx="5603">
                  <c:v>2537.6520793822001</c:v>
                </c:pt>
                <c:pt idx="5604">
                  <c:v>2769.1073027983698</c:v>
                </c:pt>
                <c:pt idx="5605">
                  <c:v>3384.01516330917</c:v>
                </c:pt>
                <c:pt idx="5606">
                  <c:v>4149.3865534554698</c:v>
                </c:pt>
                <c:pt idx="5607">
                  <c:v>4269.1372326097999</c:v>
                </c:pt>
                <c:pt idx="5608">
                  <c:v>3828.3187227108601</c:v>
                </c:pt>
                <c:pt idx="5609">
                  <c:v>3280.51936819822</c:v>
                </c:pt>
                <c:pt idx="5610">
                  <c:v>2574.2276589387702</c:v>
                </c:pt>
                <c:pt idx="5611">
                  <c:v>3470.357463885</c:v>
                </c:pt>
                <c:pt idx="5612">
                  <c:v>1344.1815039916601</c:v>
                </c:pt>
                <c:pt idx="5613">
                  <c:v>1003.5036951587</c:v>
                </c:pt>
                <c:pt idx="5614">
                  <c:v>833.55921578087305</c:v>
                </c:pt>
                <c:pt idx="5615">
                  <c:v>726.43703591722397</c:v>
                </c:pt>
                <c:pt idx="5616">
                  <c:v>625.22376998412199</c:v>
                </c:pt>
                <c:pt idx="5617">
                  <c:v>538.80235089700398</c:v>
                </c:pt>
                <c:pt idx="5618">
                  <c:v>462.69056436844699</c:v>
                </c:pt>
                <c:pt idx="5619">
                  <c:v>407.23863926990498</c:v>
                </c:pt>
                <c:pt idx="5620">
                  <c:v>367.466363054412</c:v>
                </c:pt>
                <c:pt idx="5621">
                  <c:v>332.85538838240399</c:v>
                </c:pt>
                <c:pt idx="5622">
                  <c:v>304.27695923483901</c:v>
                </c:pt>
                <c:pt idx="5623">
                  <c:v>1467.80620495581</c:v>
                </c:pt>
                <c:pt idx="5624">
                  <c:v>1585.3724039971801</c:v>
                </c:pt>
                <c:pt idx="5625">
                  <c:v>1813.44866077237</c:v>
                </c:pt>
                <c:pt idx="5626">
                  <c:v>2164.0582366703502</c:v>
                </c:pt>
                <c:pt idx="5627">
                  <c:v>2565.0982395763499</c:v>
                </c:pt>
                <c:pt idx="5628">
                  <c:v>2999.1404137578502</c:v>
                </c:pt>
                <c:pt idx="5629">
                  <c:v>3972.1738711166099</c:v>
                </c:pt>
                <c:pt idx="5630">
                  <c:v>4392.7052065379903</c:v>
                </c:pt>
                <c:pt idx="5631">
                  <c:v>4778.6737643713404</c:v>
                </c:pt>
                <c:pt idx="5632">
                  <c:v>4780.9727676584598</c:v>
                </c:pt>
                <c:pt idx="5633">
                  <c:v>4124.4597345552402</c:v>
                </c:pt>
                <c:pt idx="5634">
                  <c:v>3090.6450405077398</c:v>
                </c:pt>
                <c:pt idx="5635">
                  <c:v>3893.9471624732601</c:v>
                </c:pt>
                <c:pt idx="5636">
                  <c:v>1781.0726840960799</c:v>
                </c:pt>
                <c:pt idx="5637">
                  <c:v>1310.59096736688</c:v>
                </c:pt>
                <c:pt idx="5638">
                  <c:v>1052.19117287523</c:v>
                </c:pt>
                <c:pt idx="5639">
                  <c:v>832.80361352913701</c:v>
                </c:pt>
                <c:pt idx="5640">
                  <c:v>709.98966325746596</c:v>
                </c:pt>
                <c:pt idx="5641">
                  <c:v>630.54468677217199</c:v>
                </c:pt>
                <c:pt idx="5642">
                  <c:v>568.13820758433599</c:v>
                </c:pt>
                <c:pt idx="5643">
                  <c:v>508.52166005876302</c:v>
                </c:pt>
                <c:pt idx="5644">
                  <c:v>454.78197008352299</c:v>
                </c:pt>
                <c:pt idx="5645">
                  <c:v>406.93464347385299</c:v>
                </c:pt>
                <c:pt idx="5646">
                  <c:v>409.69708283440002</c:v>
                </c:pt>
                <c:pt idx="5647">
                  <c:v>489.74601845826101</c:v>
                </c:pt>
                <c:pt idx="5648">
                  <c:v>657.93330186352796</c:v>
                </c:pt>
                <c:pt idx="5649">
                  <c:v>1553.2746548959301</c:v>
                </c:pt>
                <c:pt idx="5650">
                  <c:v>1845.27570040361</c:v>
                </c:pt>
                <c:pt idx="5651">
                  <c:v>2096.3097803584401</c:v>
                </c:pt>
                <c:pt idx="5652">
                  <c:v>2446.5829037384301</c:v>
                </c:pt>
                <c:pt idx="5653">
                  <c:v>2782.3786799112299</c:v>
                </c:pt>
                <c:pt idx="5654">
                  <c:v>2712.22822637134</c:v>
                </c:pt>
                <c:pt idx="5655">
                  <c:v>2467.9979787145098</c:v>
                </c:pt>
                <c:pt idx="5656">
                  <c:v>2475.7533912265299</c:v>
                </c:pt>
                <c:pt idx="5657">
                  <c:v>2247.0504570870999</c:v>
                </c:pt>
                <c:pt idx="5658">
                  <c:v>2529.2922665655301</c:v>
                </c:pt>
                <c:pt idx="5659">
                  <c:v>1697.9521570099901</c:v>
                </c:pt>
                <c:pt idx="5660">
                  <c:v>1295.5446888456299</c:v>
                </c:pt>
                <c:pt idx="5661">
                  <c:v>1045.75307815305</c:v>
                </c:pt>
                <c:pt idx="5662">
                  <c:v>866.55528573449601</c:v>
                </c:pt>
                <c:pt idx="5663">
                  <c:v>756.60016959766904</c:v>
                </c:pt>
                <c:pt idx="5664">
                  <c:v>677.42766350975705</c:v>
                </c:pt>
                <c:pt idx="5665">
                  <c:v>612.71786269410597</c:v>
                </c:pt>
                <c:pt idx="5666">
                  <c:v>560.73171286677996</c:v>
                </c:pt>
                <c:pt idx="5667">
                  <c:v>506.49306475993899</c:v>
                </c:pt>
                <c:pt idx="5668">
                  <c:v>456.92713691984</c:v>
                </c:pt>
                <c:pt idx="5669">
                  <c:v>406.69712134168998</c:v>
                </c:pt>
                <c:pt idx="5670">
                  <c:v>400.30372200532003</c:v>
                </c:pt>
                <c:pt idx="5671">
                  <c:v>488.399775785499</c:v>
                </c:pt>
                <c:pt idx="5672">
                  <c:v>684.26658605223599</c:v>
                </c:pt>
                <c:pt idx="5673">
                  <c:v>1430.2603917532199</c:v>
                </c:pt>
                <c:pt idx="5674">
                  <c:v>2627.9247783323699</c:v>
                </c:pt>
                <c:pt idx="5675">
                  <c:v>2459.0838609310699</c:v>
                </c:pt>
                <c:pt idx="5676">
                  <c:v>1976.3176324676001</c:v>
                </c:pt>
                <c:pt idx="5677">
                  <c:v>1960.25721998831</c:v>
                </c:pt>
                <c:pt idx="5678">
                  <c:v>1643.80064254018</c:v>
                </c:pt>
                <c:pt idx="5679">
                  <c:v>1954.36311934419</c:v>
                </c:pt>
                <c:pt idx="5680">
                  <c:v>2576.9319700753999</c:v>
                </c:pt>
                <c:pt idx="5681">
                  <c:v>2306.6283656412402</c:v>
                </c:pt>
                <c:pt idx="5682">
                  <c:v>1550.08880641427</c:v>
                </c:pt>
                <c:pt idx="5683">
                  <c:v>1182.0650715099</c:v>
                </c:pt>
                <c:pt idx="5684">
                  <c:v>954.69730710693602</c:v>
                </c:pt>
                <c:pt idx="5685">
                  <c:v>822.45887576041798</c:v>
                </c:pt>
                <c:pt idx="5686">
                  <c:v>712.04305255967904</c:v>
                </c:pt>
                <c:pt idx="5687">
                  <c:v>652.13010069056202</c:v>
                </c:pt>
                <c:pt idx="5688">
                  <c:v>572.27433073628094</c:v>
                </c:pt>
                <c:pt idx="5689">
                  <c:v>488.70523226990201</c:v>
                </c:pt>
                <c:pt idx="5690">
                  <c:v>416.24372986490999</c:v>
                </c:pt>
                <c:pt idx="5691">
                  <c:v>354.18610407549698</c:v>
                </c:pt>
                <c:pt idx="5692">
                  <c:v>293.45821822904702</c:v>
                </c:pt>
                <c:pt idx="5693">
                  <c:v>240.06119562124599</c:v>
                </c:pt>
                <c:pt idx="5694">
                  <c:v>222.42274217012701</c:v>
                </c:pt>
                <c:pt idx="5695">
                  <c:v>1677.8219801662999</c:v>
                </c:pt>
                <c:pt idx="5696">
                  <c:v>2015.5310271293399</c:v>
                </c:pt>
                <c:pt idx="5697">
                  <c:v>1928.3398000951499</c:v>
                </c:pt>
                <c:pt idx="5698">
                  <c:v>2281.0859307136502</c:v>
                </c:pt>
                <c:pt idx="5699">
                  <c:v>3669.3309916889998</c:v>
                </c:pt>
                <c:pt idx="5700">
                  <c:v>4202.4491504196603</c:v>
                </c:pt>
                <c:pt idx="5701">
                  <c:v>3961.1343814041502</c:v>
                </c:pt>
                <c:pt idx="5702">
                  <c:v>4096.8182559041197</c:v>
                </c:pt>
                <c:pt idx="5703">
                  <c:v>5082.2575196654398</c:v>
                </c:pt>
                <c:pt idx="5704">
                  <c:v>5409.4159550714103</c:v>
                </c:pt>
                <c:pt idx="5705">
                  <c:v>4471.5096560270404</c:v>
                </c:pt>
                <c:pt idx="5706">
                  <c:v>3176.9479903899201</c:v>
                </c:pt>
                <c:pt idx="5707">
                  <c:v>3803.0166993968401</c:v>
                </c:pt>
                <c:pt idx="5708">
                  <c:v>1739.31627432083</c:v>
                </c:pt>
                <c:pt idx="5709">
                  <c:v>1318.6726529489399</c:v>
                </c:pt>
                <c:pt idx="5710">
                  <c:v>1097.41419330196</c:v>
                </c:pt>
                <c:pt idx="5711">
                  <c:v>937.71643259545795</c:v>
                </c:pt>
                <c:pt idx="5712">
                  <c:v>803.94595134364397</c:v>
                </c:pt>
                <c:pt idx="5713">
                  <c:v>688.05529477015295</c:v>
                </c:pt>
                <c:pt idx="5714">
                  <c:v>586.01232232444295</c:v>
                </c:pt>
                <c:pt idx="5715">
                  <c:v>502.86148305195599</c:v>
                </c:pt>
                <c:pt idx="5716">
                  <c:v>427.31189959400598</c:v>
                </c:pt>
                <c:pt idx="5717">
                  <c:v>362.46146030684702</c:v>
                </c:pt>
                <c:pt idx="5718">
                  <c:v>337.54483956519402</c:v>
                </c:pt>
                <c:pt idx="5719">
                  <c:v>1507.4424979006401</c:v>
                </c:pt>
                <c:pt idx="5720">
                  <c:v>1854.9573706706401</c:v>
                </c:pt>
                <c:pt idx="5721">
                  <c:v>2136.7745111476002</c:v>
                </c:pt>
                <c:pt idx="5722">
                  <c:v>2477.0008041009701</c:v>
                </c:pt>
                <c:pt idx="5723">
                  <c:v>2755.0008584173102</c:v>
                </c:pt>
                <c:pt idx="5724">
                  <c:v>3031.28155803872</c:v>
                </c:pt>
                <c:pt idx="5725">
                  <c:v>3474.06632968844</c:v>
                </c:pt>
                <c:pt idx="5726">
                  <c:v>4829.2543577435899</c:v>
                </c:pt>
                <c:pt idx="5727">
                  <c:v>5925.6959086131501</c:v>
                </c:pt>
                <c:pt idx="5728">
                  <c:v>6098.36982935178</c:v>
                </c:pt>
                <c:pt idx="5729">
                  <c:v>4831.6271681673898</c:v>
                </c:pt>
                <c:pt idx="5730">
                  <c:v>3615.1448704879599</c:v>
                </c:pt>
                <c:pt idx="5731">
                  <c:v>3886.36076447203</c:v>
                </c:pt>
                <c:pt idx="5732">
                  <c:v>2103.6430865858201</c:v>
                </c:pt>
                <c:pt idx="5733">
                  <c:v>1615.9365856229199</c:v>
                </c:pt>
                <c:pt idx="5734">
                  <c:v>1326.40095781069</c:v>
                </c:pt>
                <c:pt idx="5735">
                  <c:v>1116.7593698129899</c:v>
                </c:pt>
                <c:pt idx="5736">
                  <c:v>946.52504475637704</c:v>
                </c:pt>
                <c:pt idx="5737">
                  <c:v>800.84322991421595</c:v>
                </c:pt>
                <c:pt idx="5738">
                  <c:v>673.81758906878599</c:v>
                </c:pt>
                <c:pt idx="5739">
                  <c:v>569.01680125192001</c:v>
                </c:pt>
                <c:pt idx="5740">
                  <c:v>481.44562545843701</c:v>
                </c:pt>
                <c:pt idx="5741">
                  <c:v>404.34167216253701</c:v>
                </c:pt>
                <c:pt idx="5742">
                  <c:v>365.181766908469</c:v>
                </c:pt>
                <c:pt idx="5743">
                  <c:v>1434.8786618608699</c:v>
                </c:pt>
                <c:pt idx="5744">
                  <c:v>1708.8172689286</c:v>
                </c:pt>
                <c:pt idx="5745">
                  <c:v>2037.4333973785699</c:v>
                </c:pt>
                <c:pt idx="5746">
                  <c:v>2394.3305498171699</c:v>
                </c:pt>
                <c:pt idx="5747">
                  <c:v>2742.84955645832</c:v>
                </c:pt>
                <c:pt idx="5748">
                  <c:v>3074.6948333528999</c:v>
                </c:pt>
                <c:pt idx="5749">
                  <c:v>3805.3102102962798</c:v>
                </c:pt>
                <c:pt idx="5750">
                  <c:v>5362.0296558313403</c:v>
                </c:pt>
                <c:pt idx="5751">
                  <c:v>6064.1044330029299</c:v>
                </c:pt>
                <c:pt idx="5752">
                  <c:v>5720.3636168352596</c:v>
                </c:pt>
                <c:pt idx="5753">
                  <c:v>4573.4315519144002</c:v>
                </c:pt>
                <c:pt idx="5754">
                  <c:v>3567.8945110357199</c:v>
                </c:pt>
                <c:pt idx="5755">
                  <c:v>3554.8913632814802</c:v>
                </c:pt>
                <c:pt idx="5756">
                  <c:v>2156.7958231939801</c:v>
                </c:pt>
                <c:pt idx="5757">
                  <c:v>1593.7372860825401</c:v>
                </c:pt>
                <c:pt idx="5758">
                  <c:v>1287.8427076358</c:v>
                </c:pt>
                <c:pt idx="5759">
                  <c:v>1125.47439505431</c:v>
                </c:pt>
                <c:pt idx="5760">
                  <c:v>971.71672929821898</c:v>
                </c:pt>
                <c:pt idx="5761">
                  <c:v>841.28729512474604</c:v>
                </c:pt>
                <c:pt idx="5762">
                  <c:v>726.70758768003202</c:v>
                </c:pt>
                <c:pt idx="5763">
                  <c:v>622.85512561582095</c:v>
                </c:pt>
                <c:pt idx="5764">
                  <c:v>532.74434500817904</c:v>
                </c:pt>
                <c:pt idx="5765">
                  <c:v>450.34085762444403</c:v>
                </c:pt>
                <c:pt idx="5766">
                  <c:v>411.84967653257002</c:v>
                </c:pt>
                <c:pt idx="5767">
                  <c:v>1477.4537826558501</c:v>
                </c:pt>
                <c:pt idx="5768">
                  <c:v>1821.1539316445901</c:v>
                </c:pt>
                <c:pt idx="5769">
                  <c:v>2209.894439487</c:v>
                </c:pt>
                <c:pt idx="5770">
                  <c:v>2564.2047299238998</c:v>
                </c:pt>
                <c:pt idx="5771">
                  <c:v>2855.7986888693599</c:v>
                </c:pt>
                <c:pt idx="5772">
                  <c:v>3088.5220714258699</c:v>
                </c:pt>
                <c:pt idx="5773">
                  <c:v>3282.1538097590401</c:v>
                </c:pt>
                <c:pt idx="5774">
                  <c:v>4026.82850777154</c:v>
                </c:pt>
                <c:pt idx="5775">
                  <c:v>4462.4883675332503</c:v>
                </c:pt>
                <c:pt idx="5776">
                  <c:v>3810.3618068802998</c:v>
                </c:pt>
                <c:pt idx="5777">
                  <c:v>3301.7786450080298</c:v>
                </c:pt>
                <c:pt idx="5778">
                  <c:v>2611.1240399791</c:v>
                </c:pt>
                <c:pt idx="5779">
                  <c:v>3439.1046055041302</c:v>
                </c:pt>
                <c:pt idx="5780">
                  <c:v>1370.5892101694101</c:v>
                </c:pt>
                <c:pt idx="5781">
                  <c:v>1042.9625986136</c:v>
                </c:pt>
                <c:pt idx="5782">
                  <c:v>870.16064367830097</c:v>
                </c:pt>
                <c:pt idx="5783">
                  <c:v>740.29903234870505</c:v>
                </c:pt>
                <c:pt idx="5784">
                  <c:v>635.74720505639903</c:v>
                </c:pt>
                <c:pt idx="5785">
                  <c:v>554.01063440497296</c:v>
                </c:pt>
                <c:pt idx="5786">
                  <c:v>485.07905815817497</c:v>
                </c:pt>
                <c:pt idx="5787">
                  <c:v>423.422996952071</c:v>
                </c:pt>
                <c:pt idx="5788">
                  <c:v>367.48551396807801</c:v>
                </c:pt>
                <c:pt idx="5789">
                  <c:v>321.45181647398698</c:v>
                </c:pt>
                <c:pt idx="5790">
                  <c:v>288.94274256987802</c:v>
                </c:pt>
                <c:pt idx="5791">
                  <c:v>1308.7908575700901</c:v>
                </c:pt>
                <c:pt idx="5792">
                  <c:v>1460.87237921429</c:v>
                </c:pt>
                <c:pt idx="5793">
                  <c:v>2016.6458798060901</c:v>
                </c:pt>
                <c:pt idx="5794">
                  <c:v>2441.81466142624</c:v>
                </c:pt>
                <c:pt idx="5795">
                  <c:v>2717.58068059882</c:v>
                </c:pt>
                <c:pt idx="5796">
                  <c:v>2963.2716123556102</c:v>
                </c:pt>
                <c:pt idx="5797">
                  <c:v>3846.9844282021199</c:v>
                </c:pt>
                <c:pt idx="5798">
                  <c:v>4406.8988745411498</c:v>
                </c:pt>
                <c:pt idx="5799">
                  <c:v>4508.4039361851401</c:v>
                </c:pt>
                <c:pt idx="5800">
                  <c:v>4202.1384580639597</c:v>
                </c:pt>
                <c:pt idx="5801">
                  <c:v>3447.92994683199</c:v>
                </c:pt>
                <c:pt idx="5802">
                  <c:v>2747.6481987643701</c:v>
                </c:pt>
                <c:pt idx="5803">
                  <c:v>3653.2593840720101</c:v>
                </c:pt>
                <c:pt idx="5804">
                  <c:v>1457.3444095232601</c:v>
                </c:pt>
                <c:pt idx="5805">
                  <c:v>1081.9192808407499</c:v>
                </c:pt>
                <c:pt idx="5806">
                  <c:v>896.03726762366796</c:v>
                </c:pt>
                <c:pt idx="5807">
                  <c:v>766.39879114066696</c:v>
                </c:pt>
                <c:pt idx="5808">
                  <c:v>658.56674417952399</c:v>
                </c:pt>
                <c:pt idx="5809">
                  <c:v>570.84647036170099</c:v>
                </c:pt>
                <c:pt idx="5810">
                  <c:v>502.18685647684902</c:v>
                </c:pt>
                <c:pt idx="5811">
                  <c:v>434.521825583598</c:v>
                </c:pt>
                <c:pt idx="5812">
                  <c:v>372.32637140370298</c:v>
                </c:pt>
                <c:pt idx="5813">
                  <c:v>316.02503586262202</c:v>
                </c:pt>
                <c:pt idx="5814">
                  <c:v>271.21185262292198</c:v>
                </c:pt>
                <c:pt idx="5815">
                  <c:v>250.143350646062</c:v>
                </c:pt>
                <c:pt idx="5816">
                  <c:v>233.583816870595</c:v>
                </c:pt>
                <c:pt idx="5817">
                  <c:v>583.34998697115805</c:v>
                </c:pt>
                <c:pt idx="5818">
                  <c:v>727.53761540049902</c:v>
                </c:pt>
                <c:pt idx="5819">
                  <c:v>1001.13840580223</c:v>
                </c:pt>
                <c:pt idx="5820">
                  <c:v>1499.34287336323</c:v>
                </c:pt>
                <c:pt idx="5821">
                  <c:v>2017.2682770420199</c:v>
                </c:pt>
                <c:pt idx="5822">
                  <c:v>2577.9011644090701</c:v>
                </c:pt>
                <c:pt idx="5823">
                  <c:v>2957.8291557289299</c:v>
                </c:pt>
                <c:pt idx="5824">
                  <c:v>2977.09090966844</c:v>
                </c:pt>
                <c:pt idx="5825">
                  <c:v>2389.4872902283601</c:v>
                </c:pt>
                <c:pt idx="5826">
                  <c:v>1317.7701433307</c:v>
                </c:pt>
                <c:pt idx="5827">
                  <c:v>1004.67164914419</c:v>
                </c:pt>
                <c:pt idx="5828">
                  <c:v>828.93738485936206</c:v>
                </c:pt>
                <c:pt idx="5829">
                  <c:v>691.14515131792302</c:v>
                </c:pt>
                <c:pt idx="5830">
                  <c:v>584.55732361673199</c:v>
                </c:pt>
                <c:pt idx="5831">
                  <c:v>522.83343157986303</c:v>
                </c:pt>
                <c:pt idx="5832">
                  <c:v>459.649095789412</c:v>
                </c:pt>
                <c:pt idx="5833">
                  <c:v>397.97111745113602</c:v>
                </c:pt>
                <c:pt idx="5834">
                  <c:v>340.123323871038</c:v>
                </c:pt>
                <c:pt idx="5835">
                  <c:v>286.245522864039</c:v>
                </c:pt>
                <c:pt idx="5836">
                  <c:v>237.22177039237999</c:v>
                </c:pt>
                <c:pt idx="5837">
                  <c:v>192.31835604106899</c:v>
                </c:pt>
                <c:pt idx="5838">
                  <c:v>179.198146069133</c:v>
                </c:pt>
                <c:pt idx="5839">
                  <c:v>208.737849534101</c:v>
                </c:pt>
                <c:pt idx="5840">
                  <c:v>262.64310168214899</c:v>
                </c:pt>
                <c:pt idx="5841">
                  <c:v>427.49913575294102</c:v>
                </c:pt>
                <c:pt idx="5842">
                  <c:v>840.77495208598202</c:v>
                </c:pt>
                <c:pt idx="5843">
                  <c:v>1399.4448310011801</c:v>
                </c:pt>
                <c:pt idx="5844">
                  <c:v>1757.97986302762</c:v>
                </c:pt>
                <c:pt idx="5845">
                  <c:v>2058.2524817825301</c:v>
                </c:pt>
                <c:pt idx="5846">
                  <c:v>2464.71857048424</c:v>
                </c:pt>
                <c:pt idx="5847">
                  <c:v>2668.0953174449501</c:v>
                </c:pt>
                <c:pt idx="5848">
                  <c:v>2489.0365235407098</c:v>
                </c:pt>
                <c:pt idx="5849">
                  <c:v>1816.81773593716</c:v>
                </c:pt>
                <c:pt idx="5850">
                  <c:v>1315.5635119793101</c:v>
                </c:pt>
                <c:pt idx="5851">
                  <c:v>1052.45972821947</c:v>
                </c:pt>
                <c:pt idx="5852">
                  <c:v>860.60811828230396</c:v>
                </c:pt>
                <c:pt idx="5853">
                  <c:v>716.37719066811303</c:v>
                </c:pt>
                <c:pt idx="5854">
                  <c:v>597.54458656240899</c:v>
                </c:pt>
                <c:pt idx="5855">
                  <c:v>500.39354307851801</c:v>
                </c:pt>
                <c:pt idx="5856">
                  <c:v>427.81545889997699</c:v>
                </c:pt>
                <c:pt idx="5857">
                  <c:v>373.580962806473</c:v>
                </c:pt>
                <c:pt idx="5858">
                  <c:v>327.59873065670502</c:v>
                </c:pt>
                <c:pt idx="5859">
                  <c:v>285.03324546385602</c:v>
                </c:pt>
                <c:pt idx="5860">
                  <c:v>243.96972129102599</c:v>
                </c:pt>
                <c:pt idx="5861">
                  <c:v>208.52319392203501</c:v>
                </c:pt>
                <c:pt idx="5862">
                  <c:v>188.74250151073201</c:v>
                </c:pt>
                <c:pt idx="5863">
                  <c:v>1262.8920835220299</c:v>
                </c:pt>
                <c:pt idx="5864">
                  <c:v>1388.90069868252</c:v>
                </c:pt>
                <c:pt idx="5865">
                  <c:v>1576.6625167550301</c:v>
                </c:pt>
                <c:pt idx="5866">
                  <c:v>1696.6614136067601</c:v>
                </c:pt>
                <c:pt idx="5867">
                  <c:v>1742.1846869815899</c:v>
                </c:pt>
                <c:pt idx="5868">
                  <c:v>1848.86592119223</c:v>
                </c:pt>
                <c:pt idx="5869">
                  <c:v>2007.17269229723</c:v>
                </c:pt>
                <c:pt idx="5870">
                  <c:v>2007.85201500476</c:v>
                </c:pt>
                <c:pt idx="5871">
                  <c:v>2039.9124507080101</c:v>
                </c:pt>
                <c:pt idx="5872">
                  <c:v>2284.7480663412398</c:v>
                </c:pt>
                <c:pt idx="5873">
                  <c:v>2092.6288999980702</c:v>
                </c:pt>
                <c:pt idx="5874">
                  <c:v>3506.5967640755098</c:v>
                </c:pt>
                <c:pt idx="5875">
                  <c:v>1924.8677403178101</c:v>
                </c:pt>
                <c:pt idx="5876">
                  <c:v>512.20263551362802</c:v>
                </c:pt>
                <c:pt idx="5877">
                  <c:v>430.498949065506</c:v>
                </c:pt>
                <c:pt idx="5878">
                  <c:v>364.34208276737201</c:v>
                </c:pt>
                <c:pt idx="5879">
                  <c:v>319.344865909899</c:v>
                </c:pt>
                <c:pt idx="5880">
                  <c:v>276.98278066959301</c:v>
                </c:pt>
                <c:pt idx="5881">
                  <c:v>240.18240406775701</c:v>
                </c:pt>
                <c:pt idx="5882">
                  <c:v>208.29341380104901</c:v>
                </c:pt>
                <c:pt idx="5883">
                  <c:v>177.01531094097501</c:v>
                </c:pt>
                <c:pt idx="5884">
                  <c:v>146.09368561990999</c:v>
                </c:pt>
                <c:pt idx="5885">
                  <c:v>115.21779277149901</c:v>
                </c:pt>
                <c:pt idx="5886">
                  <c:v>105.33266377592</c:v>
                </c:pt>
                <c:pt idx="5887">
                  <c:v>1443.31730838302</c:v>
                </c:pt>
                <c:pt idx="5888">
                  <c:v>1682.94777180803</c:v>
                </c:pt>
                <c:pt idx="5889">
                  <c:v>1791.1329612049999</c:v>
                </c:pt>
                <c:pt idx="5890">
                  <c:v>2143.5631634125698</c:v>
                </c:pt>
                <c:pt idx="5891">
                  <c:v>2468.6702776107199</c:v>
                </c:pt>
                <c:pt idx="5892">
                  <c:v>2768.0592352189301</c:v>
                </c:pt>
                <c:pt idx="5893">
                  <c:v>3642.8156983273402</c:v>
                </c:pt>
                <c:pt idx="5894">
                  <c:v>4216.5795583476001</c:v>
                </c:pt>
                <c:pt idx="5895">
                  <c:v>4358.9688542276799</c:v>
                </c:pt>
                <c:pt idx="5896">
                  <c:v>4012.1301223095102</c:v>
                </c:pt>
                <c:pt idx="5897">
                  <c:v>3239.8002788543899</c:v>
                </c:pt>
                <c:pt idx="5898">
                  <c:v>3803.0386930242598</c:v>
                </c:pt>
                <c:pt idx="5899">
                  <c:v>3044.3421727311902</c:v>
                </c:pt>
                <c:pt idx="5900">
                  <c:v>1203.38697940473</c:v>
                </c:pt>
                <c:pt idx="5901">
                  <c:v>934.53901461483997</c:v>
                </c:pt>
                <c:pt idx="5902">
                  <c:v>779.68648880095998</c:v>
                </c:pt>
                <c:pt idx="5903">
                  <c:v>666.32892318766801</c:v>
                </c:pt>
                <c:pt idx="5904">
                  <c:v>567.49905921202105</c:v>
                </c:pt>
                <c:pt idx="5905">
                  <c:v>489.16773946853698</c:v>
                </c:pt>
                <c:pt idx="5906">
                  <c:v>421.38673009348003</c:v>
                </c:pt>
                <c:pt idx="5907">
                  <c:v>366.69901370125098</c:v>
                </c:pt>
                <c:pt idx="5908">
                  <c:v>320.93020190849001</c:v>
                </c:pt>
                <c:pt idx="5909">
                  <c:v>282.45743181401599</c:v>
                </c:pt>
                <c:pt idx="5910">
                  <c:v>259.561227075766</c:v>
                </c:pt>
                <c:pt idx="5911">
                  <c:v>1468.2118909573701</c:v>
                </c:pt>
                <c:pt idx="5912">
                  <c:v>1711.2938728384299</c:v>
                </c:pt>
                <c:pt idx="5913">
                  <c:v>1939.7800005883801</c:v>
                </c:pt>
                <c:pt idx="5914">
                  <c:v>2312.8515592945</c:v>
                </c:pt>
                <c:pt idx="5915">
                  <c:v>2729.1402874458699</c:v>
                </c:pt>
                <c:pt idx="5916">
                  <c:v>3412.6549294207598</c:v>
                </c:pt>
                <c:pt idx="5917">
                  <c:v>4337.8243538000597</c:v>
                </c:pt>
                <c:pt idx="5918">
                  <c:v>4934.2590288244801</c:v>
                </c:pt>
                <c:pt idx="5919">
                  <c:v>4975.8772960647002</c:v>
                </c:pt>
                <c:pt idx="5920">
                  <c:v>4498.1973723737601</c:v>
                </c:pt>
                <c:pt idx="5921">
                  <c:v>3696.3600104871298</c:v>
                </c:pt>
                <c:pt idx="5922">
                  <c:v>2930.7477551957099</c:v>
                </c:pt>
                <c:pt idx="5923">
                  <c:v>3625.5569150309102</c:v>
                </c:pt>
                <c:pt idx="5924">
                  <c:v>1577.5137032822499</c:v>
                </c:pt>
                <c:pt idx="5925">
                  <c:v>1159.82307498462</c:v>
                </c:pt>
                <c:pt idx="5926">
                  <c:v>945.86627104409501</c:v>
                </c:pt>
                <c:pt idx="5927">
                  <c:v>780.15596621687098</c:v>
                </c:pt>
                <c:pt idx="5928">
                  <c:v>657.32955254142701</c:v>
                </c:pt>
                <c:pt idx="5929">
                  <c:v>569.18071381748996</c:v>
                </c:pt>
                <c:pt idx="5930">
                  <c:v>500.46658678807398</c:v>
                </c:pt>
                <c:pt idx="5931">
                  <c:v>437.31026981177502</c:v>
                </c:pt>
                <c:pt idx="5932">
                  <c:v>378.98278564828399</c:v>
                </c:pt>
                <c:pt idx="5933">
                  <c:v>329.32220455204498</c:v>
                </c:pt>
                <c:pt idx="5934">
                  <c:v>300.00591558201899</c:v>
                </c:pt>
                <c:pt idx="5935">
                  <c:v>1362.0429252567801</c:v>
                </c:pt>
                <c:pt idx="5936">
                  <c:v>1474.88906051447</c:v>
                </c:pt>
                <c:pt idx="5937">
                  <c:v>1793.1873275284299</c:v>
                </c:pt>
                <c:pt idx="5938">
                  <c:v>2147.0025909891801</c:v>
                </c:pt>
                <c:pt idx="5939">
                  <c:v>2556.7192529358299</c:v>
                </c:pt>
                <c:pt idx="5940">
                  <c:v>3004.3398719045499</c:v>
                </c:pt>
                <c:pt idx="5941">
                  <c:v>4044.3129199551099</c:v>
                </c:pt>
                <c:pt idx="5942">
                  <c:v>5222.9328043184196</c:v>
                </c:pt>
                <c:pt idx="5943">
                  <c:v>6333.7810202086503</c:v>
                </c:pt>
                <c:pt idx="5944">
                  <c:v>6080.0590441472004</c:v>
                </c:pt>
                <c:pt idx="5945">
                  <c:v>4715.7966490298204</c:v>
                </c:pt>
                <c:pt idx="5946">
                  <c:v>3547.3204453246399</c:v>
                </c:pt>
                <c:pt idx="5947">
                  <c:v>3800.4057965581001</c:v>
                </c:pt>
                <c:pt idx="5948">
                  <c:v>1844.29967882961</c:v>
                </c:pt>
                <c:pt idx="5949">
                  <c:v>1470.6730332766101</c:v>
                </c:pt>
                <c:pt idx="5950">
                  <c:v>1240.8606983775301</c:v>
                </c:pt>
                <c:pt idx="5951">
                  <c:v>1065.2126852107499</c:v>
                </c:pt>
                <c:pt idx="5952">
                  <c:v>904.33611451297395</c:v>
                </c:pt>
                <c:pt idx="5953">
                  <c:v>757.87965488459201</c:v>
                </c:pt>
                <c:pt idx="5954">
                  <c:v>626.65809203471395</c:v>
                </c:pt>
                <c:pt idx="5955">
                  <c:v>518.94897936032999</c:v>
                </c:pt>
                <c:pt idx="5956">
                  <c:v>430.41543585363399</c:v>
                </c:pt>
                <c:pt idx="5957">
                  <c:v>351.72071387289799</c:v>
                </c:pt>
                <c:pt idx="5958">
                  <c:v>309.38759571048899</c:v>
                </c:pt>
                <c:pt idx="5959">
                  <c:v>1237.343974739</c:v>
                </c:pt>
                <c:pt idx="5960">
                  <c:v>1531.58015286604</c:v>
                </c:pt>
                <c:pt idx="5961">
                  <c:v>2005.9100067612601</c:v>
                </c:pt>
                <c:pt idx="5962">
                  <c:v>2387.20597340429</c:v>
                </c:pt>
                <c:pt idx="5963">
                  <c:v>2802.6734468219802</c:v>
                </c:pt>
                <c:pt idx="5964">
                  <c:v>3235.4988560120901</c:v>
                </c:pt>
                <c:pt idx="5965">
                  <c:v>4213.5576031635701</c:v>
                </c:pt>
                <c:pt idx="5966">
                  <c:v>5175.9683493544198</c:v>
                </c:pt>
                <c:pt idx="5967">
                  <c:v>6086.1924572211401</c:v>
                </c:pt>
                <c:pt idx="5968">
                  <c:v>6085.3904791965297</c:v>
                </c:pt>
                <c:pt idx="5969">
                  <c:v>4611.8060748866501</c:v>
                </c:pt>
                <c:pt idx="5970">
                  <c:v>3520.6819592214802</c:v>
                </c:pt>
                <c:pt idx="5971">
                  <c:v>4090.4865568240002</c:v>
                </c:pt>
                <c:pt idx="5972">
                  <c:v>1980.04942438543</c:v>
                </c:pt>
                <c:pt idx="5973">
                  <c:v>1562.7717098385299</c:v>
                </c:pt>
                <c:pt idx="5974">
                  <c:v>1317.4697971411599</c:v>
                </c:pt>
                <c:pt idx="5975">
                  <c:v>1139.8103624410101</c:v>
                </c:pt>
                <c:pt idx="5976">
                  <c:v>976.56713041413798</c:v>
                </c:pt>
                <c:pt idx="5977">
                  <c:v>829.74579006394299</c:v>
                </c:pt>
                <c:pt idx="5978">
                  <c:v>695.51326290121301</c:v>
                </c:pt>
                <c:pt idx="5979">
                  <c:v>599.09212842770501</c:v>
                </c:pt>
                <c:pt idx="5980">
                  <c:v>520.46740579583195</c:v>
                </c:pt>
                <c:pt idx="5981">
                  <c:v>448.15302994838601</c:v>
                </c:pt>
                <c:pt idx="5982">
                  <c:v>404.81259984175801</c:v>
                </c:pt>
                <c:pt idx="5983">
                  <c:v>401.78572416626201</c:v>
                </c:pt>
                <c:pt idx="5984">
                  <c:v>421.08856636393699</c:v>
                </c:pt>
                <c:pt idx="5985">
                  <c:v>864.31475805145499</c:v>
                </c:pt>
                <c:pt idx="5986">
                  <c:v>1133.19694978441</c:v>
                </c:pt>
                <c:pt idx="5987">
                  <c:v>1568.63810187579</c:v>
                </c:pt>
                <c:pt idx="5988">
                  <c:v>2112.3282900341001</c:v>
                </c:pt>
                <c:pt idx="5989">
                  <c:v>2509.17272479855</c:v>
                </c:pt>
                <c:pt idx="5990">
                  <c:v>3068.4910487512102</c:v>
                </c:pt>
                <c:pt idx="5991">
                  <c:v>2491.9338007429201</c:v>
                </c:pt>
                <c:pt idx="5992">
                  <c:v>2751.0152602513699</c:v>
                </c:pt>
                <c:pt idx="5993">
                  <c:v>2561.5702420678699</c:v>
                </c:pt>
                <c:pt idx="5994">
                  <c:v>2708.3548980662699</c:v>
                </c:pt>
                <c:pt idx="5995">
                  <c:v>1868.2726194463501</c:v>
                </c:pt>
                <c:pt idx="5996">
                  <c:v>1405.95018635678</c:v>
                </c:pt>
                <c:pt idx="5997">
                  <c:v>1088.5637086992899</c:v>
                </c:pt>
                <c:pt idx="5998">
                  <c:v>873.83718655799601</c:v>
                </c:pt>
                <c:pt idx="5999">
                  <c:v>719.99155659547398</c:v>
                </c:pt>
                <c:pt idx="6000">
                  <c:v>598.21999989883705</c:v>
                </c:pt>
                <c:pt idx="6001">
                  <c:v>500.79042401355503</c:v>
                </c:pt>
                <c:pt idx="6002">
                  <c:v>412.29712546042998</c:v>
                </c:pt>
                <c:pt idx="6003">
                  <c:v>342.815589296947</c:v>
                </c:pt>
                <c:pt idx="6004">
                  <c:v>284.55215168233201</c:v>
                </c:pt>
                <c:pt idx="6005">
                  <c:v>227.230672520935</c:v>
                </c:pt>
                <c:pt idx="6006">
                  <c:v>206.20419090453399</c:v>
                </c:pt>
                <c:pt idx="6007">
                  <c:v>248.44698999644501</c:v>
                </c:pt>
                <c:pt idx="6008">
                  <c:v>375.78723616897901</c:v>
                </c:pt>
                <c:pt idx="6009">
                  <c:v>586.80496880474698</c:v>
                </c:pt>
                <c:pt idx="6010">
                  <c:v>960.91205990157403</c:v>
                </c:pt>
                <c:pt idx="6011">
                  <c:v>1393.04223383762</c:v>
                </c:pt>
                <c:pt idx="6012">
                  <c:v>1779.0884524753101</c:v>
                </c:pt>
                <c:pt idx="6013">
                  <c:v>2091.4512448191699</c:v>
                </c:pt>
                <c:pt idx="6014">
                  <c:v>2443.04712750931</c:v>
                </c:pt>
                <c:pt idx="6015">
                  <c:v>2572.2640845955498</c:v>
                </c:pt>
                <c:pt idx="6016">
                  <c:v>2364.9262910119701</c:v>
                </c:pt>
                <c:pt idx="6017">
                  <c:v>1907.04100962712</c:v>
                </c:pt>
                <c:pt idx="6018">
                  <c:v>1485.82953731255</c:v>
                </c:pt>
                <c:pt idx="6019">
                  <c:v>1229.67932743197</c:v>
                </c:pt>
                <c:pt idx="6020">
                  <c:v>1025.98231765997</c:v>
                </c:pt>
                <c:pt idx="6021">
                  <c:v>886.11149464989103</c:v>
                </c:pt>
                <c:pt idx="6022">
                  <c:v>780.35140100252704</c:v>
                </c:pt>
                <c:pt idx="6023">
                  <c:v>693.89016695329099</c:v>
                </c:pt>
                <c:pt idx="6024">
                  <c:v>614.91868308944697</c:v>
                </c:pt>
                <c:pt idx="6025">
                  <c:v>547.49268711818797</c:v>
                </c:pt>
                <c:pt idx="6026">
                  <c:v>485.24609702662599</c:v>
                </c:pt>
                <c:pt idx="6027">
                  <c:v>423.98030385462602</c:v>
                </c:pt>
                <c:pt idx="6028">
                  <c:v>369.43488201905501</c:v>
                </c:pt>
                <c:pt idx="6029">
                  <c:v>317.06268410266603</c:v>
                </c:pt>
                <c:pt idx="6030">
                  <c:v>302.43652411286303</c:v>
                </c:pt>
                <c:pt idx="6031">
                  <c:v>1465.1938706334599</c:v>
                </c:pt>
                <c:pt idx="6032">
                  <c:v>1785.3201946706999</c:v>
                </c:pt>
                <c:pt idx="6033">
                  <c:v>2076.69652429178</c:v>
                </c:pt>
                <c:pt idx="6034">
                  <c:v>2437.0478009660001</c:v>
                </c:pt>
                <c:pt idx="6035">
                  <c:v>2815.1803990664298</c:v>
                </c:pt>
                <c:pt idx="6036">
                  <c:v>3082.4287233359701</c:v>
                </c:pt>
                <c:pt idx="6037">
                  <c:v>3460.95780702107</c:v>
                </c:pt>
                <c:pt idx="6038">
                  <c:v>4444.1651159494804</c:v>
                </c:pt>
                <c:pt idx="6039">
                  <c:v>4785.4454993141899</c:v>
                </c:pt>
                <c:pt idx="6040">
                  <c:v>4608.5620355331102</c:v>
                </c:pt>
                <c:pt idx="6041">
                  <c:v>3772.0060000283902</c:v>
                </c:pt>
                <c:pt idx="6042">
                  <c:v>2930.0234551234198</c:v>
                </c:pt>
                <c:pt idx="6043">
                  <c:v>3728.1456438749701</c:v>
                </c:pt>
                <c:pt idx="6044">
                  <c:v>1568.3568292227901</c:v>
                </c:pt>
                <c:pt idx="6045">
                  <c:v>1176.9519142244999</c:v>
                </c:pt>
                <c:pt idx="6046">
                  <c:v>966.79436166286496</c:v>
                </c:pt>
                <c:pt idx="6047">
                  <c:v>819.998932882384</c:v>
                </c:pt>
                <c:pt idx="6048">
                  <c:v>688.18715785223196</c:v>
                </c:pt>
                <c:pt idx="6049">
                  <c:v>567.21007978028899</c:v>
                </c:pt>
                <c:pt idx="6050">
                  <c:v>461.34768279457398</c:v>
                </c:pt>
                <c:pt idx="6051">
                  <c:v>370.30496380438098</c:v>
                </c:pt>
                <c:pt idx="6052">
                  <c:v>286.55129774246598</c:v>
                </c:pt>
                <c:pt idx="6053">
                  <c:v>210.40855689118101</c:v>
                </c:pt>
                <c:pt idx="6054">
                  <c:v>170.62858370749299</c:v>
                </c:pt>
                <c:pt idx="6055">
                  <c:v>1156.94862773511</c:v>
                </c:pt>
                <c:pt idx="6056">
                  <c:v>1432.4185613923801</c:v>
                </c:pt>
                <c:pt idx="6057">
                  <c:v>1863.77690798711</c:v>
                </c:pt>
                <c:pt idx="6058">
                  <c:v>2293.1860427076799</c:v>
                </c:pt>
                <c:pt idx="6059">
                  <c:v>2776.0473617062598</c:v>
                </c:pt>
                <c:pt idx="6060">
                  <c:v>3350.5048876358901</c:v>
                </c:pt>
                <c:pt idx="6061">
                  <c:v>4218.2457601509104</c:v>
                </c:pt>
                <c:pt idx="6062">
                  <c:v>5389.22873194576</c:v>
                </c:pt>
                <c:pt idx="6063">
                  <c:v>6513.71365894875</c:v>
                </c:pt>
                <c:pt idx="6064">
                  <c:v>6489.2482207781104</c:v>
                </c:pt>
                <c:pt idx="6065">
                  <c:v>4931.7173243637599</c:v>
                </c:pt>
                <c:pt idx="6066">
                  <c:v>3739.38882428123</c:v>
                </c:pt>
                <c:pt idx="6067">
                  <c:v>3503.3781357379999</c:v>
                </c:pt>
                <c:pt idx="6068">
                  <c:v>2118.88176400467</c:v>
                </c:pt>
                <c:pt idx="6069">
                  <c:v>1592.2472640205001</c:v>
                </c:pt>
                <c:pt idx="6070">
                  <c:v>1281.6189357016699</c:v>
                </c:pt>
                <c:pt idx="6071">
                  <c:v>1065.15863908544</c:v>
                </c:pt>
                <c:pt idx="6072">
                  <c:v>906.02493841032299</c:v>
                </c:pt>
                <c:pt idx="6073">
                  <c:v>778.03886010277495</c:v>
                </c:pt>
                <c:pt idx="6074">
                  <c:v>672.75521217509697</c:v>
                </c:pt>
                <c:pt idx="6075">
                  <c:v>574.65583096611499</c:v>
                </c:pt>
                <c:pt idx="6076">
                  <c:v>488.31712936361203</c:v>
                </c:pt>
                <c:pt idx="6077">
                  <c:v>409.85366422223001</c:v>
                </c:pt>
                <c:pt idx="6078">
                  <c:v>368.61303247171998</c:v>
                </c:pt>
                <c:pt idx="6079">
                  <c:v>1433.6963441857599</c:v>
                </c:pt>
                <c:pt idx="6080">
                  <c:v>1759.2527448297899</c:v>
                </c:pt>
                <c:pt idx="6081">
                  <c:v>2154.8817455387998</c:v>
                </c:pt>
                <c:pt idx="6082">
                  <c:v>2561.12819170997</c:v>
                </c:pt>
                <c:pt idx="6083">
                  <c:v>2992.2983139555399</c:v>
                </c:pt>
                <c:pt idx="6084">
                  <c:v>3350.6692914473701</c:v>
                </c:pt>
                <c:pt idx="6085">
                  <c:v>4079.5741190035601</c:v>
                </c:pt>
                <c:pt idx="6086">
                  <c:v>6008.0622276038803</c:v>
                </c:pt>
                <c:pt idx="6087">
                  <c:v>7016.9870906332899</c:v>
                </c:pt>
                <c:pt idx="6088">
                  <c:v>6668.9459577585803</c:v>
                </c:pt>
                <c:pt idx="6089">
                  <c:v>5242.0850259114704</c:v>
                </c:pt>
                <c:pt idx="6090">
                  <c:v>3930.7163455247801</c:v>
                </c:pt>
                <c:pt idx="6091">
                  <c:v>3327.2095670963399</c:v>
                </c:pt>
                <c:pt idx="6092">
                  <c:v>2197.2384456945201</c:v>
                </c:pt>
                <c:pt idx="6093">
                  <c:v>1599.3132807688701</c:v>
                </c:pt>
                <c:pt idx="6094">
                  <c:v>1323.07418609193</c:v>
                </c:pt>
                <c:pt idx="6095">
                  <c:v>1119.2618140581101</c:v>
                </c:pt>
                <c:pt idx="6096">
                  <c:v>948.73047540838104</c:v>
                </c:pt>
                <c:pt idx="6097">
                  <c:v>800.70134628878998</c:v>
                </c:pt>
                <c:pt idx="6098">
                  <c:v>675.68313028572004</c:v>
                </c:pt>
                <c:pt idx="6099">
                  <c:v>570.42611341443603</c:v>
                </c:pt>
                <c:pt idx="6100">
                  <c:v>478.62239342428597</c:v>
                </c:pt>
                <c:pt idx="6101">
                  <c:v>395.93346074810199</c:v>
                </c:pt>
                <c:pt idx="6102">
                  <c:v>357.278107710342</c:v>
                </c:pt>
                <c:pt idx="6103">
                  <c:v>1285.6478150898699</c:v>
                </c:pt>
                <c:pt idx="6104">
                  <c:v>1593.3974450471801</c:v>
                </c:pt>
                <c:pt idx="6105">
                  <c:v>2161.0675164968702</c:v>
                </c:pt>
                <c:pt idx="6106">
                  <c:v>2588.6882809098802</c:v>
                </c:pt>
                <c:pt idx="6107">
                  <c:v>3039.6620326853199</c:v>
                </c:pt>
                <c:pt idx="6108">
                  <c:v>3433.5760872420101</c:v>
                </c:pt>
                <c:pt idx="6109">
                  <c:v>4168.1290632660102</c:v>
                </c:pt>
                <c:pt idx="6110">
                  <c:v>5837.4761167879096</c:v>
                </c:pt>
                <c:pt idx="6111">
                  <c:v>6858.7082118062699</c:v>
                </c:pt>
                <c:pt idx="6112">
                  <c:v>6575.9976596415299</c:v>
                </c:pt>
                <c:pt idx="6113">
                  <c:v>5226.98682873287</c:v>
                </c:pt>
                <c:pt idx="6114">
                  <c:v>3947.8779488899499</c:v>
                </c:pt>
                <c:pt idx="6115">
                  <c:v>3069.6514095621901</c:v>
                </c:pt>
                <c:pt idx="6116">
                  <c:v>2308.9103266956099</c:v>
                </c:pt>
                <c:pt idx="6117">
                  <c:v>1671.3422250435499</c:v>
                </c:pt>
                <c:pt idx="6118">
                  <c:v>1361.3491149895699</c:v>
                </c:pt>
                <c:pt idx="6119">
                  <c:v>1154.9397602373699</c:v>
                </c:pt>
                <c:pt idx="6120">
                  <c:v>968.759598528845</c:v>
                </c:pt>
                <c:pt idx="6121">
                  <c:v>806.739357877256</c:v>
                </c:pt>
                <c:pt idx="6122">
                  <c:v>664.45138220906802</c:v>
                </c:pt>
                <c:pt idx="6123">
                  <c:v>543.97393005283698</c:v>
                </c:pt>
                <c:pt idx="6124">
                  <c:v>445.95393738080202</c:v>
                </c:pt>
                <c:pt idx="6125">
                  <c:v>353.21274792878103</c:v>
                </c:pt>
                <c:pt idx="6126">
                  <c:v>314.94503961128697</c:v>
                </c:pt>
                <c:pt idx="6127">
                  <c:v>1262.6634973667301</c:v>
                </c:pt>
                <c:pt idx="6128">
                  <c:v>1621.7596456282399</c:v>
                </c:pt>
                <c:pt idx="6129">
                  <c:v>2101.50356503784</c:v>
                </c:pt>
                <c:pt idx="6130">
                  <c:v>2512.0647875284199</c:v>
                </c:pt>
                <c:pt idx="6131">
                  <c:v>2951.9711823026701</c:v>
                </c:pt>
                <c:pt idx="6132">
                  <c:v>3339.44730346911</c:v>
                </c:pt>
                <c:pt idx="6133">
                  <c:v>3948.0697129596301</c:v>
                </c:pt>
                <c:pt idx="6134">
                  <c:v>6113.5772706498401</c:v>
                </c:pt>
                <c:pt idx="6135">
                  <c:v>7069.8863753961296</c:v>
                </c:pt>
                <c:pt idx="6136">
                  <c:v>6870.28616151601</c:v>
                </c:pt>
                <c:pt idx="6137">
                  <c:v>5325.4600419751596</c:v>
                </c:pt>
                <c:pt idx="6138">
                  <c:v>4046.56951220784</c:v>
                </c:pt>
                <c:pt idx="6139">
                  <c:v>3182.3981964654499</c:v>
                </c:pt>
                <c:pt idx="6140">
                  <c:v>2602.9756417788399</c:v>
                </c:pt>
                <c:pt idx="6141">
                  <c:v>1887.3363592604601</c:v>
                </c:pt>
                <c:pt idx="6142">
                  <c:v>1496.5646323654701</c:v>
                </c:pt>
                <c:pt idx="6143">
                  <c:v>1232.8729372980899</c:v>
                </c:pt>
                <c:pt idx="6144">
                  <c:v>1038.80563883166</c:v>
                </c:pt>
                <c:pt idx="6145">
                  <c:v>878.69454655797597</c:v>
                </c:pt>
                <c:pt idx="6146">
                  <c:v>740.84516845399105</c:v>
                </c:pt>
                <c:pt idx="6147">
                  <c:v>623.25260206764597</c:v>
                </c:pt>
                <c:pt idx="6148">
                  <c:v>520.49532371703503</c:v>
                </c:pt>
                <c:pt idx="6149">
                  <c:v>415.71270683300497</c:v>
                </c:pt>
                <c:pt idx="6150">
                  <c:v>367.96190585846699</c:v>
                </c:pt>
                <c:pt idx="6151">
                  <c:v>415.69092228105001</c:v>
                </c:pt>
                <c:pt idx="6152">
                  <c:v>571.38478760258795</c:v>
                </c:pt>
                <c:pt idx="6153">
                  <c:v>1194.4574184283799</c:v>
                </c:pt>
                <c:pt idx="6154">
                  <c:v>1880.64929646478</c:v>
                </c:pt>
                <c:pt idx="6155">
                  <c:v>2590.3940334147801</c:v>
                </c:pt>
                <c:pt idx="6156">
                  <c:v>2720.492335461</c:v>
                </c:pt>
                <c:pt idx="6157">
                  <c:v>2623.2129621721401</c:v>
                </c:pt>
                <c:pt idx="6158">
                  <c:v>3364.4293242956001</c:v>
                </c:pt>
                <c:pt idx="6159">
                  <c:v>4980.6174844264096</c:v>
                </c:pt>
                <c:pt idx="6160">
                  <c:v>5838.3397482676601</c:v>
                </c:pt>
                <c:pt idx="6161">
                  <c:v>4117.6824584617198</c:v>
                </c:pt>
                <c:pt idx="6162">
                  <c:v>3941.9310193562801</c:v>
                </c:pt>
                <c:pt idx="6163">
                  <c:v>2587.21554490985</c:v>
                </c:pt>
                <c:pt idx="6164">
                  <c:v>1827.5867101306801</c:v>
                </c:pt>
                <c:pt idx="6165">
                  <c:v>1459.20122785947</c:v>
                </c:pt>
                <c:pt idx="6166">
                  <c:v>1226.12597142905</c:v>
                </c:pt>
                <c:pt idx="6167">
                  <c:v>1066.3968194771201</c:v>
                </c:pt>
                <c:pt idx="6168">
                  <c:v>916.44657335010095</c:v>
                </c:pt>
                <c:pt idx="6169">
                  <c:v>791.10347457409205</c:v>
                </c:pt>
                <c:pt idx="6170">
                  <c:v>674.176905516337</c:v>
                </c:pt>
                <c:pt idx="6171">
                  <c:v>564.72824126252499</c:v>
                </c:pt>
                <c:pt idx="6172">
                  <c:v>467.32416631866499</c:v>
                </c:pt>
                <c:pt idx="6173">
                  <c:v>380.644861073627</c:v>
                </c:pt>
                <c:pt idx="6174">
                  <c:v>342.68581143876997</c:v>
                </c:pt>
                <c:pt idx="6175">
                  <c:v>403.64161131237501</c:v>
                </c:pt>
                <c:pt idx="6176">
                  <c:v>578.21193222263696</c:v>
                </c:pt>
                <c:pt idx="6177">
                  <c:v>866.18491779610304</c:v>
                </c:pt>
                <c:pt idx="6178">
                  <c:v>1326.65308485078</c:v>
                </c:pt>
                <c:pt idx="6179">
                  <c:v>1977.5472901381299</c:v>
                </c:pt>
                <c:pt idx="6180">
                  <c:v>2413.39118805815</c:v>
                </c:pt>
                <c:pt idx="6181">
                  <c:v>2712.47140373201</c:v>
                </c:pt>
                <c:pt idx="6182">
                  <c:v>2946.3374336675301</c:v>
                </c:pt>
                <c:pt idx="6183">
                  <c:v>3888.63571093273</c:v>
                </c:pt>
                <c:pt idx="6184">
                  <c:v>5634.19409090518</c:v>
                </c:pt>
                <c:pt idx="6185">
                  <c:v>4710.6222655681004</c:v>
                </c:pt>
                <c:pt idx="6186">
                  <c:v>2880.6981368157499</c:v>
                </c:pt>
                <c:pt idx="6187">
                  <c:v>2184.1485644204599</c:v>
                </c:pt>
                <c:pt idx="6188">
                  <c:v>1762.0697967009601</c:v>
                </c:pt>
                <c:pt idx="6189">
                  <c:v>1452.34815276213</c:v>
                </c:pt>
                <c:pt idx="6190">
                  <c:v>1212.0581612400899</c:v>
                </c:pt>
                <c:pt idx="6191">
                  <c:v>1030.4231951725801</c:v>
                </c:pt>
                <c:pt idx="6192">
                  <c:v>869.89133336229804</c:v>
                </c:pt>
                <c:pt idx="6193">
                  <c:v>728.30128557653995</c:v>
                </c:pt>
                <c:pt idx="6194">
                  <c:v>604.10179090130998</c:v>
                </c:pt>
                <c:pt idx="6195">
                  <c:v>507.140793530461</c:v>
                </c:pt>
                <c:pt idx="6196">
                  <c:v>429.06303884953502</c:v>
                </c:pt>
                <c:pt idx="6197">
                  <c:v>362.40959148897298</c:v>
                </c:pt>
                <c:pt idx="6198">
                  <c:v>337.08249092611197</c:v>
                </c:pt>
                <c:pt idx="6199">
                  <c:v>1282.37514358826</c:v>
                </c:pt>
                <c:pt idx="6200">
                  <c:v>1653.04587455975</c:v>
                </c:pt>
                <c:pt idx="6201">
                  <c:v>2158.10750595225</c:v>
                </c:pt>
                <c:pt idx="6202">
                  <c:v>2604.3503345384001</c:v>
                </c:pt>
                <c:pt idx="6203">
                  <c:v>3103.1848491635701</c:v>
                </c:pt>
                <c:pt idx="6204">
                  <c:v>3650.4596932541399</c:v>
                </c:pt>
                <c:pt idx="6205">
                  <c:v>4347.1513980178997</c:v>
                </c:pt>
                <c:pt idx="6206">
                  <c:v>5846.5534252851703</c:v>
                </c:pt>
                <c:pt idx="6207">
                  <c:v>7175.6843018653599</c:v>
                </c:pt>
                <c:pt idx="6208">
                  <c:v>6962.2703010219502</c:v>
                </c:pt>
                <c:pt idx="6209">
                  <c:v>5325.6465131776404</c:v>
                </c:pt>
                <c:pt idx="6210">
                  <c:v>4042.2407513411199</c:v>
                </c:pt>
                <c:pt idx="6211">
                  <c:v>3175.6327966161598</c:v>
                </c:pt>
                <c:pt idx="6212">
                  <c:v>2596.2620406097699</c:v>
                </c:pt>
                <c:pt idx="6213">
                  <c:v>1824.08336008276</c:v>
                </c:pt>
                <c:pt idx="6214">
                  <c:v>1410.48044633055</c:v>
                </c:pt>
                <c:pt idx="6215">
                  <c:v>1199.48709002377</c:v>
                </c:pt>
                <c:pt idx="6216">
                  <c:v>1012.56464381426</c:v>
                </c:pt>
                <c:pt idx="6217">
                  <c:v>854.92946240508297</c:v>
                </c:pt>
                <c:pt idx="6218">
                  <c:v>714.41731936839801</c:v>
                </c:pt>
                <c:pt idx="6219">
                  <c:v>602.97012820518398</c:v>
                </c:pt>
                <c:pt idx="6220">
                  <c:v>511.17549756839998</c:v>
                </c:pt>
                <c:pt idx="6221">
                  <c:v>432.74395683972602</c:v>
                </c:pt>
                <c:pt idx="6222">
                  <c:v>393.81701763239499</c:v>
                </c:pt>
                <c:pt idx="6223">
                  <c:v>1507.23373378772</c:v>
                </c:pt>
                <c:pt idx="6224">
                  <c:v>1856.8593484891401</c:v>
                </c:pt>
                <c:pt idx="6225">
                  <c:v>2171.3991422972099</c:v>
                </c:pt>
                <c:pt idx="6226">
                  <c:v>2596.5034373890599</c:v>
                </c:pt>
                <c:pt idx="6227">
                  <c:v>3059.88737204463</c:v>
                </c:pt>
                <c:pt idx="6228">
                  <c:v>3667.2979776295701</c:v>
                </c:pt>
                <c:pt idx="6229">
                  <c:v>4579.2744271845104</c:v>
                </c:pt>
                <c:pt idx="6230">
                  <c:v>6166.0523364149203</c:v>
                </c:pt>
                <c:pt idx="6231">
                  <c:v>7364.8738928658604</c:v>
                </c:pt>
                <c:pt idx="6232">
                  <c:v>7022.6069197929601</c:v>
                </c:pt>
                <c:pt idx="6233">
                  <c:v>5350.7661768506796</c:v>
                </c:pt>
                <c:pt idx="6234">
                  <c:v>4050.8963238601</c:v>
                </c:pt>
                <c:pt idx="6235">
                  <c:v>3133.1546859455598</c:v>
                </c:pt>
                <c:pt idx="6236">
                  <c:v>2535.9004064063001</c:v>
                </c:pt>
                <c:pt idx="6237">
                  <c:v>1779.90360447901</c:v>
                </c:pt>
                <c:pt idx="6238">
                  <c:v>1376.5377393636199</c:v>
                </c:pt>
                <c:pt idx="6239">
                  <c:v>1178.46790805157</c:v>
                </c:pt>
                <c:pt idx="6240">
                  <c:v>1005.37877237753</c:v>
                </c:pt>
                <c:pt idx="6241">
                  <c:v>850.75407527577602</c:v>
                </c:pt>
                <c:pt idx="6242">
                  <c:v>710.20467364487195</c:v>
                </c:pt>
                <c:pt idx="6243">
                  <c:v>590.029595067081</c:v>
                </c:pt>
                <c:pt idx="6244">
                  <c:v>487.65227707896901</c:v>
                </c:pt>
                <c:pt idx="6245">
                  <c:v>398.51056113964103</c:v>
                </c:pt>
                <c:pt idx="6246">
                  <c:v>348.19770440851198</c:v>
                </c:pt>
                <c:pt idx="6247">
                  <c:v>1311.6055101007801</c:v>
                </c:pt>
                <c:pt idx="6248">
                  <c:v>1714.4603358192501</c:v>
                </c:pt>
                <c:pt idx="6249">
                  <c:v>2136.4640084809898</c:v>
                </c:pt>
                <c:pt idx="6250">
                  <c:v>2559.9165945832001</c:v>
                </c:pt>
                <c:pt idx="6251">
                  <c:v>3006.5108783902601</c:v>
                </c:pt>
                <c:pt idx="6252">
                  <c:v>3343.6897768348899</c:v>
                </c:pt>
                <c:pt idx="6253">
                  <c:v>3970.4571344928199</c:v>
                </c:pt>
                <c:pt idx="6254">
                  <c:v>6261.2654353977396</c:v>
                </c:pt>
                <c:pt idx="6255">
                  <c:v>7446.1852448443296</c:v>
                </c:pt>
                <c:pt idx="6256">
                  <c:v>7040.3979775919897</c:v>
                </c:pt>
                <c:pt idx="6257">
                  <c:v>5210.2010976244501</c:v>
                </c:pt>
                <c:pt idx="6258">
                  <c:v>3977.6919590102302</c:v>
                </c:pt>
                <c:pt idx="6259">
                  <c:v>3122.1142338935401</c:v>
                </c:pt>
                <c:pt idx="6260">
                  <c:v>2660.2725046577498</c:v>
                </c:pt>
                <c:pt idx="6261">
                  <c:v>1965.1811773986201</c:v>
                </c:pt>
                <c:pt idx="6262">
                  <c:v>1533.2344304574101</c:v>
                </c:pt>
                <c:pt idx="6263">
                  <c:v>1251.07038271292</c:v>
                </c:pt>
                <c:pt idx="6264">
                  <c:v>1054.9251208364301</c:v>
                </c:pt>
                <c:pt idx="6265">
                  <c:v>886.71213876584204</c:v>
                </c:pt>
                <c:pt idx="6266">
                  <c:v>738.35093032184795</c:v>
                </c:pt>
                <c:pt idx="6267">
                  <c:v>617.45574826514598</c:v>
                </c:pt>
                <c:pt idx="6268">
                  <c:v>517.84086287317302</c:v>
                </c:pt>
                <c:pt idx="6269">
                  <c:v>431.28249036107502</c:v>
                </c:pt>
                <c:pt idx="6270">
                  <c:v>379.02370881922701</c:v>
                </c:pt>
                <c:pt idx="6271">
                  <c:v>1431.855588849</c:v>
                </c:pt>
                <c:pt idx="6272">
                  <c:v>1759.93136074015</c:v>
                </c:pt>
                <c:pt idx="6273">
                  <c:v>2157.1975240399902</c:v>
                </c:pt>
                <c:pt idx="6274">
                  <c:v>2530.9022191888098</c:v>
                </c:pt>
                <c:pt idx="6275">
                  <c:v>2852.7668129406002</c:v>
                </c:pt>
                <c:pt idx="6276">
                  <c:v>3181.51981377005</c:v>
                </c:pt>
                <c:pt idx="6277">
                  <c:v>4217.2343039881998</c:v>
                </c:pt>
                <c:pt idx="6278">
                  <c:v>5794.4980679315704</c:v>
                </c:pt>
                <c:pt idx="6279">
                  <c:v>7041.7520098982204</c:v>
                </c:pt>
                <c:pt idx="6280">
                  <c:v>6428.8058371949501</c:v>
                </c:pt>
                <c:pt idx="6281">
                  <c:v>4869.9697183788403</c:v>
                </c:pt>
                <c:pt idx="6282">
                  <c:v>3744.05546083526</c:v>
                </c:pt>
                <c:pt idx="6283">
                  <c:v>3531.11002065722</c:v>
                </c:pt>
                <c:pt idx="6284">
                  <c:v>2113.8885531394599</c:v>
                </c:pt>
                <c:pt idx="6285">
                  <c:v>1559.0258557729301</c:v>
                </c:pt>
                <c:pt idx="6286">
                  <c:v>1291.7162354925499</c:v>
                </c:pt>
                <c:pt idx="6287">
                  <c:v>1095.2957469145099</c:v>
                </c:pt>
                <c:pt idx="6288">
                  <c:v>928.53449043083401</c:v>
                </c:pt>
                <c:pt idx="6289">
                  <c:v>788.78917757302804</c:v>
                </c:pt>
                <c:pt idx="6290">
                  <c:v>665.19490636759201</c:v>
                </c:pt>
                <c:pt idx="6291">
                  <c:v>565.34003392896705</c:v>
                </c:pt>
                <c:pt idx="6292">
                  <c:v>478.92353635625602</c:v>
                </c:pt>
                <c:pt idx="6293">
                  <c:v>402.79743040821802</c:v>
                </c:pt>
                <c:pt idx="6294">
                  <c:v>357.114790340051</c:v>
                </c:pt>
                <c:pt idx="6295">
                  <c:v>1299.04569439067</c:v>
                </c:pt>
                <c:pt idx="6296">
                  <c:v>1657.0900623167799</c:v>
                </c:pt>
                <c:pt idx="6297">
                  <c:v>2171.8627366696701</c:v>
                </c:pt>
                <c:pt idx="6298">
                  <c:v>2604.4683658998902</c:v>
                </c:pt>
                <c:pt idx="6299">
                  <c:v>3063.3423403255101</c:v>
                </c:pt>
                <c:pt idx="6300">
                  <c:v>3478.5518451253101</c:v>
                </c:pt>
                <c:pt idx="6301">
                  <c:v>4393.6607931659801</c:v>
                </c:pt>
                <c:pt idx="6302">
                  <c:v>5119.4957971111498</c:v>
                </c:pt>
                <c:pt idx="6303">
                  <c:v>5894.6521566452202</c:v>
                </c:pt>
                <c:pt idx="6304">
                  <c:v>5439.6297225819399</c:v>
                </c:pt>
                <c:pt idx="6305">
                  <c:v>4410.6318050967402</c:v>
                </c:pt>
                <c:pt idx="6306">
                  <c:v>3417.35918563412</c:v>
                </c:pt>
                <c:pt idx="6307">
                  <c:v>3385.11626581268</c:v>
                </c:pt>
                <c:pt idx="6308">
                  <c:v>1981.48885320724</c:v>
                </c:pt>
                <c:pt idx="6309">
                  <c:v>1439.1283340540799</c:v>
                </c:pt>
                <c:pt idx="6310">
                  <c:v>1149.6176208148299</c:v>
                </c:pt>
                <c:pt idx="6311">
                  <c:v>969.41613197613299</c:v>
                </c:pt>
                <c:pt idx="6312">
                  <c:v>817.37530314782396</c:v>
                </c:pt>
                <c:pt idx="6313">
                  <c:v>686.73213899841801</c:v>
                </c:pt>
                <c:pt idx="6314">
                  <c:v>574.38450103559398</c:v>
                </c:pt>
                <c:pt idx="6315">
                  <c:v>480.79069495366002</c:v>
                </c:pt>
                <c:pt idx="6316">
                  <c:v>400.68513530171799</c:v>
                </c:pt>
                <c:pt idx="6317">
                  <c:v>328.698050530138</c:v>
                </c:pt>
                <c:pt idx="6318">
                  <c:v>301.50046303406702</c:v>
                </c:pt>
                <c:pt idx="6319">
                  <c:v>371.67939846946399</c:v>
                </c:pt>
                <c:pt idx="6320">
                  <c:v>555.24407459429005</c:v>
                </c:pt>
                <c:pt idx="6321">
                  <c:v>1296.21532005839</c:v>
                </c:pt>
                <c:pt idx="6322">
                  <c:v>2061.0330714707102</c:v>
                </c:pt>
                <c:pt idx="6323">
                  <c:v>2318.1327303923999</c:v>
                </c:pt>
                <c:pt idx="6324">
                  <c:v>2339.7447053163201</c:v>
                </c:pt>
                <c:pt idx="6325">
                  <c:v>2718.9952374940199</c:v>
                </c:pt>
                <c:pt idx="6326">
                  <c:v>4155.0167683017999</c:v>
                </c:pt>
                <c:pt idx="6327">
                  <c:v>6451.6082437723298</c:v>
                </c:pt>
                <c:pt idx="6328">
                  <c:v>5806.1548117435204</c:v>
                </c:pt>
                <c:pt idx="6329">
                  <c:v>4200.34985682967</c:v>
                </c:pt>
                <c:pt idx="6330">
                  <c:v>4230.1861804097798</c:v>
                </c:pt>
                <c:pt idx="6331">
                  <c:v>2696.63040628098</c:v>
                </c:pt>
                <c:pt idx="6332">
                  <c:v>1973.61963847416</c:v>
                </c:pt>
                <c:pt idx="6333">
                  <c:v>1573.7392659466</c:v>
                </c:pt>
                <c:pt idx="6334">
                  <c:v>1310.5367711200599</c:v>
                </c:pt>
                <c:pt idx="6335">
                  <c:v>1093.5153267309399</c:v>
                </c:pt>
                <c:pt idx="6336">
                  <c:v>932.84397668101099</c:v>
                </c:pt>
                <c:pt idx="6337">
                  <c:v>812.87836739883596</c:v>
                </c:pt>
                <c:pt idx="6338">
                  <c:v>713.30411582258898</c:v>
                </c:pt>
                <c:pt idx="6339">
                  <c:v>622.07977920940596</c:v>
                </c:pt>
                <c:pt idx="6340">
                  <c:v>541.82189142571303</c:v>
                </c:pt>
                <c:pt idx="6341">
                  <c:v>468.19075969166499</c:v>
                </c:pt>
                <c:pt idx="6342">
                  <c:v>437.14768860170398</c:v>
                </c:pt>
                <c:pt idx="6343">
                  <c:v>505.66556735842101</c:v>
                </c:pt>
                <c:pt idx="6344">
                  <c:v>687.56256372592497</c:v>
                </c:pt>
                <c:pt idx="6345">
                  <c:v>977.90867067020304</c:v>
                </c:pt>
                <c:pt idx="6346">
                  <c:v>1505.8307690470799</c:v>
                </c:pt>
                <c:pt idx="6347">
                  <c:v>2131.5406785894202</c:v>
                </c:pt>
                <c:pt idx="6348">
                  <c:v>2589.3713760485298</c:v>
                </c:pt>
                <c:pt idx="6349">
                  <c:v>2535.6333329147301</c:v>
                </c:pt>
                <c:pt idx="6350">
                  <c:v>3460.1250243115901</c:v>
                </c:pt>
                <c:pt idx="6351">
                  <c:v>4501.3891835126897</c:v>
                </c:pt>
                <c:pt idx="6352">
                  <c:v>4828.9241297959297</c:v>
                </c:pt>
                <c:pt idx="6353">
                  <c:v>3910.9086956593901</c:v>
                </c:pt>
                <c:pt idx="6354">
                  <c:v>3770.4273440613201</c:v>
                </c:pt>
                <c:pt idx="6355">
                  <c:v>2496.9802570117299</c:v>
                </c:pt>
                <c:pt idx="6356">
                  <c:v>1789.7190005759801</c:v>
                </c:pt>
                <c:pt idx="6357">
                  <c:v>1442.7077760775501</c:v>
                </c:pt>
                <c:pt idx="6358">
                  <c:v>1207.65522181305</c:v>
                </c:pt>
                <c:pt idx="6359">
                  <c:v>1036.7732212988001</c:v>
                </c:pt>
                <c:pt idx="6360">
                  <c:v>870.76330408578099</c:v>
                </c:pt>
                <c:pt idx="6361">
                  <c:v>714.96882303595203</c:v>
                </c:pt>
                <c:pt idx="6362">
                  <c:v>574.35656705746896</c:v>
                </c:pt>
                <c:pt idx="6363">
                  <c:v>447.62201250520701</c:v>
                </c:pt>
                <c:pt idx="6364">
                  <c:v>327.88403655925998</c:v>
                </c:pt>
                <c:pt idx="6365">
                  <c:v>217.31238656674199</c:v>
                </c:pt>
                <c:pt idx="6366">
                  <c:v>200.62416657111501</c:v>
                </c:pt>
                <c:pt idx="6367">
                  <c:v>1151.85941472437</c:v>
                </c:pt>
                <c:pt idx="6368">
                  <c:v>1446.2726012447299</c:v>
                </c:pt>
                <c:pt idx="6369">
                  <c:v>2160.5285055223299</c:v>
                </c:pt>
                <c:pt idx="6370">
                  <c:v>2650.3313353635999</c:v>
                </c:pt>
                <c:pt idx="6371">
                  <c:v>3171.9905830135799</c:v>
                </c:pt>
                <c:pt idx="6372">
                  <c:v>3611.5993091523801</c:v>
                </c:pt>
                <c:pt idx="6373">
                  <c:v>4161.5416318924699</c:v>
                </c:pt>
                <c:pt idx="6374">
                  <c:v>6299.2471265626</c:v>
                </c:pt>
                <c:pt idx="6375">
                  <c:v>7708.52464582007</c:v>
                </c:pt>
                <c:pt idx="6376">
                  <c:v>7175.27282561013</c:v>
                </c:pt>
                <c:pt idx="6377">
                  <c:v>5648.1024353994699</c:v>
                </c:pt>
                <c:pt idx="6378">
                  <c:v>4303.8017832230698</c:v>
                </c:pt>
                <c:pt idx="6379">
                  <c:v>3313.0410789699899</c:v>
                </c:pt>
                <c:pt idx="6380">
                  <c:v>2260.4099361060198</c:v>
                </c:pt>
                <c:pt idx="6381">
                  <c:v>1658.73693730642</c:v>
                </c:pt>
                <c:pt idx="6382">
                  <c:v>1314.3090758982401</c:v>
                </c:pt>
                <c:pt idx="6383">
                  <c:v>1037.8562539554</c:v>
                </c:pt>
                <c:pt idx="6384">
                  <c:v>856.81694411643298</c:v>
                </c:pt>
                <c:pt idx="6385">
                  <c:v>743.11687203320196</c:v>
                </c:pt>
                <c:pt idx="6386">
                  <c:v>685.96956161839296</c:v>
                </c:pt>
                <c:pt idx="6387">
                  <c:v>605.135788233629</c:v>
                </c:pt>
                <c:pt idx="6388">
                  <c:v>513.05231475390406</c:v>
                </c:pt>
                <c:pt idx="6389">
                  <c:v>426.45711192933902</c:v>
                </c:pt>
                <c:pt idx="6390">
                  <c:v>381.84015809601402</c:v>
                </c:pt>
                <c:pt idx="6391">
                  <c:v>1311.83092440368</c:v>
                </c:pt>
                <c:pt idx="6392">
                  <c:v>1535.2526634062001</c:v>
                </c:pt>
                <c:pt idx="6393">
                  <c:v>2177.72398217314</c:v>
                </c:pt>
                <c:pt idx="6394">
                  <c:v>2617.8475697051899</c:v>
                </c:pt>
                <c:pt idx="6395">
                  <c:v>3100.5103407435599</c:v>
                </c:pt>
                <c:pt idx="6396">
                  <c:v>3520.7278993724599</c:v>
                </c:pt>
                <c:pt idx="6397">
                  <c:v>4067.5305043600702</c:v>
                </c:pt>
                <c:pt idx="6398">
                  <c:v>6093.7807398442801</c:v>
                </c:pt>
                <c:pt idx="6399">
                  <c:v>7372.4066882197403</c:v>
                </c:pt>
                <c:pt idx="6400">
                  <c:v>6809.4513532507499</c:v>
                </c:pt>
                <c:pt idx="6401">
                  <c:v>5426.4138814588396</c:v>
                </c:pt>
                <c:pt idx="6402">
                  <c:v>4150.7826929838402</c:v>
                </c:pt>
                <c:pt idx="6403">
                  <c:v>3178.8276462149602</c:v>
                </c:pt>
                <c:pt idx="6404">
                  <c:v>2152.1061280958002</c:v>
                </c:pt>
                <c:pt idx="6405">
                  <c:v>1594.21899747666</c:v>
                </c:pt>
                <c:pt idx="6406">
                  <c:v>1338.7628448462499</c:v>
                </c:pt>
                <c:pt idx="6407">
                  <c:v>1191.5268978086101</c:v>
                </c:pt>
                <c:pt idx="6408">
                  <c:v>1033.32962522304</c:v>
                </c:pt>
                <c:pt idx="6409">
                  <c:v>876.15365513024597</c:v>
                </c:pt>
                <c:pt idx="6410">
                  <c:v>733.01265803571596</c:v>
                </c:pt>
                <c:pt idx="6411">
                  <c:v>604.69700833160402</c:v>
                </c:pt>
                <c:pt idx="6412">
                  <c:v>497.68930465077801</c:v>
                </c:pt>
                <c:pt idx="6413">
                  <c:v>394.33405741781002</c:v>
                </c:pt>
                <c:pt idx="6414">
                  <c:v>342.08647633018001</c:v>
                </c:pt>
                <c:pt idx="6415">
                  <c:v>1249.5048163041499</c:v>
                </c:pt>
                <c:pt idx="6416">
                  <c:v>1488.68050425918</c:v>
                </c:pt>
                <c:pt idx="6417">
                  <c:v>2077.5810614224001</c:v>
                </c:pt>
                <c:pt idx="6418">
                  <c:v>2499.68162607061</c:v>
                </c:pt>
                <c:pt idx="6419">
                  <c:v>2955.71992982754</c:v>
                </c:pt>
                <c:pt idx="6420">
                  <c:v>3349.8408343639499</c:v>
                </c:pt>
                <c:pt idx="6421">
                  <c:v>4486.8044058435298</c:v>
                </c:pt>
                <c:pt idx="6422">
                  <c:v>5989.10545138414</c:v>
                </c:pt>
                <c:pt idx="6423">
                  <c:v>7288.8607293089999</c:v>
                </c:pt>
                <c:pt idx="6424">
                  <c:v>6620.9433484872898</c:v>
                </c:pt>
                <c:pt idx="6425">
                  <c:v>5075.8016193777903</c:v>
                </c:pt>
                <c:pt idx="6426">
                  <c:v>3889.8775685185001</c:v>
                </c:pt>
                <c:pt idx="6427">
                  <c:v>3055.7202332560701</c:v>
                </c:pt>
                <c:pt idx="6428">
                  <c:v>2412.0358541543601</c:v>
                </c:pt>
                <c:pt idx="6429">
                  <c:v>1748.5210138227601</c:v>
                </c:pt>
                <c:pt idx="6430">
                  <c:v>1413.35760648203</c:v>
                </c:pt>
                <c:pt idx="6431">
                  <c:v>1215.72389591605</c:v>
                </c:pt>
                <c:pt idx="6432">
                  <c:v>1073.7879656483799</c:v>
                </c:pt>
                <c:pt idx="6433">
                  <c:v>988.03953245096</c:v>
                </c:pt>
                <c:pt idx="6434">
                  <c:v>947.28969308447199</c:v>
                </c:pt>
                <c:pt idx="6435">
                  <c:v>793.01197543558897</c:v>
                </c:pt>
                <c:pt idx="6436">
                  <c:v>628.08929343710497</c:v>
                </c:pt>
                <c:pt idx="6437">
                  <c:v>497.15291402278802</c:v>
                </c:pt>
                <c:pt idx="6438">
                  <c:v>426.10799963259802</c:v>
                </c:pt>
                <c:pt idx="6439">
                  <c:v>1757.0592125497101</c:v>
                </c:pt>
                <c:pt idx="6440">
                  <c:v>2014.86435302377</c:v>
                </c:pt>
                <c:pt idx="6441">
                  <c:v>2176.32949379005</c:v>
                </c:pt>
                <c:pt idx="6442">
                  <c:v>2575.8162535409301</c:v>
                </c:pt>
                <c:pt idx="6443">
                  <c:v>3040.8803610530799</c:v>
                </c:pt>
                <c:pt idx="6444">
                  <c:v>3592.56845185055</c:v>
                </c:pt>
                <c:pt idx="6445">
                  <c:v>4394.1338990541099</c:v>
                </c:pt>
                <c:pt idx="6446">
                  <c:v>5770.7668998956797</c:v>
                </c:pt>
                <c:pt idx="6447">
                  <c:v>7033.8333885804605</c:v>
                </c:pt>
                <c:pt idx="6448">
                  <c:v>6329.5867140622304</c:v>
                </c:pt>
                <c:pt idx="6449">
                  <c:v>4890.0242468202596</c:v>
                </c:pt>
                <c:pt idx="6450">
                  <c:v>3746.9114678534202</c:v>
                </c:pt>
                <c:pt idx="6451">
                  <c:v>2938.48002356693</c:v>
                </c:pt>
                <c:pt idx="6452">
                  <c:v>2322.2341206455299</c:v>
                </c:pt>
                <c:pt idx="6453">
                  <c:v>1680.51543586663</c:v>
                </c:pt>
                <c:pt idx="6454">
                  <c:v>1334.30366378037</c:v>
                </c:pt>
                <c:pt idx="6455">
                  <c:v>1134.52605102303</c:v>
                </c:pt>
                <c:pt idx="6456">
                  <c:v>980.55898140474903</c:v>
                </c:pt>
                <c:pt idx="6457">
                  <c:v>848.93771849912696</c:v>
                </c:pt>
                <c:pt idx="6458">
                  <c:v>742.35595677268702</c:v>
                </c:pt>
                <c:pt idx="6459">
                  <c:v>636.11198475668004</c:v>
                </c:pt>
                <c:pt idx="6460">
                  <c:v>534.23522805344703</c:v>
                </c:pt>
                <c:pt idx="6461">
                  <c:v>443.247284315451</c:v>
                </c:pt>
                <c:pt idx="6462">
                  <c:v>395.64382979530899</c:v>
                </c:pt>
                <c:pt idx="6463">
                  <c:v>1450.55616125143</c:v>
                </c:pt>
                <c:pt idx="6464">
                  <c:v>1807.09777875238</c:v>
                </c:pt>
                <c:pt idx="6465">
                  <c:v>2215.5863285113801</c:v>
                </c:pt>
                <c:pt idx="6466">
                  <c:v>2662.0797390817502</c:v>
                </c:pt>
                <c:pt idx="6467">
                  <c:v>3107.2907986596201</c:v>
                </c:pt>
                <c:pt idx="6468">
                  <c:v>3655.4919143114798</c:v>
                </c:pt>
                <c:pt idx="6469">
                  <c:v>4722.8516200419999</c:v>
                </c:pt>
                <c:pt idx="6470">
                  <c:v>6116.3881458154301</c:v>
                </c:pt>
                <c:pt idx="6471">
                  <c:v>7089.9923187828299</c:v>
                </c:pt>
                <c:pt idx="6472">
                  <c:v>6534.3311097026499</c:v>
                </c:pt>
                <c:pt idx="6473">
                  <c:v>4972.9645862363795</c:v>
                </c:pt>
                <c:pt idx="6474">
                  <c:v>3831.6091080381202</c:v>
                </c:pt>
                <c:pt idx="6475">
                  <c:v>3020.8214219419201</c:v>
                </c:pt>
                <c:pt idx="6476">
                  <c:v>2402.17109821749</c:v>
                </c:pt>
                <c:pt idx="6477">
                  <c:v>1761.9108885513399</c:v>
                </c:pt>
                <c:pt idx="6478">
                  <c:v>1410.57912717001</c:v>
                </c:pt>
                <c:pt idx="6479">
                  <c:v>1193.1014614303899</c:v>
                </c:pt>
                <c:pt idx="6480">
                  <c:v>1044.69631373067</c:v>
                </c:pt>
                <c:pt idx="6481">
                  <c:v>934.16578948208405</c:v>
                </c:pt>
                <c:pt idx="6482">
                  <c:v>844.12242654929605</c:v>
                </c:pt>
                <c:pt idx="6483">
                  <c:v>749.97926678511499</c:v>
                </c:pt>
                <c:pt idx="6484">
                  <c:v>661.38772912607601</c:v>
                </c:pt>
                <c:pt idx="6485">
                  <c:v>582.41163456819595</c:v>
                </c:pt>
                <c:pt idx="6486">
                  <c:v>545.00302007063897</c:v>
                </c:pt>
                <c:pt idx="6487">
                  <c:v>603.33456692474795</c:v>
                </c:pt>
                <c:pt idx="6488">
                  <c:v>756.90105091430405</c:v>
                </c:pt>
                <c:pt idx="6489">
                  <c:v>1499.37342378534</c:v>
                </c:pt>
                <c:pt idx="6490">
                  <c:v>2163.3988913026601</c:v>
                </c:pt>
                <c:pt idx="6491">
                  <c:v>2424.4163472406499</c:v>
                </c:pt>
                <c:pt idx="6492">
                  <c:v>2428.8160910274901</c:v>
                </c:pt>
                <c:pt idx="6493">
                  <c:v>2769.0680362467001</c:v>
                </c:pt>
                <c:pt idx="6494">
                  <c:v>3760.49911823807</c:v>
                </c:pt>
                <c:pt idx="6495">
                  <c:v>6104.4419764214599</c:v>
                </c:pt>
                <c:pt idx="6496">
                  <c:v>5224.6521138449998</c:v>
                </c:pt>
                <c:pt idx="6497">
                  <c:v>3878.78653574073</c:v>
                </c:pt>
                <c:pt idx="6498">
                  <c:v>4190.1603083514301</c:v>
                </c:pt>
                <c:pt idx="6499">
                  <c:v>2701.0219085261201</c:v>
                </c:pt>
                <c:pt idx="6500">
                  <c:v>2048.1059503557199</c:v>
                </c:pt>
                <c:pt idx="6501">
                  <c:v>1640.5948327311</c:v>
                </c:pt>
                <c:pt idx="6502">
                  <c:v>1420.7180819100099</c:v>
                </c:pt>
                <c:pt idx="6503">
                  <c:v>1241.3466210839699</c:v>
                </c:pt>
                <c:pt idx="6504">
                  <c:v>731.48484142438497</c:v>
                </c:pt>
                <c:pt idx="6505">
                  <c:v>673.47278547708402</c:v>
                </c:pt>
                <c:pt idx="6506">
                  <c:v>597.95521607124601</c:v>
                </c:pt>
                <c:pt idx="6507">
                  <c:v>518.11083951325304</c:v>
                </c:pt>
                <c:pt idx="6508">
                  <c:v>441.11181547509699</c:v>
                </c:pt>
                <c:pt idx="6509">
                  <c:v>369.53705243633402</c:v>
                </c:pt>
                <c:pt idx="6510">
                  <c:v>325.86500717949002</c:v>
                </c:pt>
                <c:pt idx="6511">
                  <c:v>358.68459845429902</c:v>
                </c:pt>
                <c:pt idx="6512">
                  <c:v>478.51327781932702</c:v>
                </c:pt>
                <c:pt idx="6513">
                  <c:v>637.86192357882305</c:v>
                </c:pt>
                <c:pt idx="6514">
                  <c:v>945.58107395826403</c:v>
                </c:pt>
                <c:pt idx="6515">
                  <c:v>1374.0377782181599</c:v>
                </c:pt>
                <c:pt idx="6516">
                  <c:v>1848.6980138044801</c:v>
                </c:pt>
                <c:pt idx="6517">
                  <c:v>2328.3201385214402</c:v>
                </c:pt>
                <c:pt idx="6518">
                  <c:v>2775.06245571728</c:v>
                </c:pt>
                <c:pt idx="6519">
                  <c:v>3715.7172164390199</c:v>
                </c:pt>
                <c:pt idx="6520">
                  <c:v>5779.99599827782</c:v>
                </c:pt>
                <c:pt idx="6521">
                  <c:v>3624.4661467543501</c:v>
                </c:pt>
                <c:pt idx="6522">
                  <c:v>2441.84172181546</c:v>
                </c:pt>
                <c:pt idx="6523">
                  <c:v>1907.71913129578</c:v>
                </c:pt>
                <c:pt idx="6524">
                  <c:v>1502.2961112717001</c:v>
                </c:pt>
                <c:pt idx="6525">
                  <c:v>1197.66892627793</c:v>
                </c:pt>
                <c:pt idx="6526">
                  <c:v>958.79233012689303</c:v>
                </c:pt>
                <c:pt idx="6527">
                  <c:v>762.66331238182397</c:v>
                </c:pt>
                <c:pt idx="6528">
                  <c:v>618.77652889198498</c:v>
                </c:pt>
                <c:pt idx="6529">
                  <c:v>510.48007443677602</c:v>
                </c:pt>
                <c:pt idx="6530">
                  <c:v>424.16527500425701</c:v>
                </c:pt>
                <c:pt idx="6531">
                  <c:v>346.672033467745</c:v>
                </c:pt>
                <c:pt idx="6532">
                  <c:v>275.72668781182398</c:v>
                </c:pt>
                <c:pt idx="6533">
                  <c:v>212.85780586100199</c:v>
                </c:pt>
                <c:pt idx="6534">
                  <c:v>190.62970695968599</c:v>
                </c:pt>
                <c:pt idx="6535">
                  <c:v>1110.8133573861201</c:v>
                </c:pt>
                <c:pt idx="6536">
                  <c:v>1347.7440619343699</c:v>
                </c:pt>
                <c:pt idx="6537">
                  <c:v>1966.52468579632</c:v>
                </c:pt>
                <c:pt idx="6538">
                  <c:v>2419.0401199441599</c:v>
                </c:pt>
                <c:pt idx="6539">
                  <c:v>2903.27244024326</c:v>
                </c:pt>
                <c:pt idx="6540">
                  <c:v>3314.8970384786398</c:v>
                </c:pt>
                <c:pt idx="6541">
                  <c:v>4360.72016201729</c:v>
                </c:pt>
                <c:pt idx="6542">
                  <c:v>5999.0144283444997</c:v>
                </c:pt>
                <c:pt idx="6543">
                  <c:v>7279.55481387698</c:v>
                </c:pt>
                <c:pt idx="6544">
                  <c:v>6425.02655461215</c:v>
                </c:pt>
                <c:pt idx="6545">
                  <c:v>4955.5232185640198</c:v>
                </c:pt>
                <c:pt idx="6546">
                  <c:v>3730.7140294445499</c:v>
                </c:pt>
                <c:pt idx="6547">
                  <c:v>3401.2646948291199</c:v>
                </c:pt>
                <c:pt idx="6548">
                  <c:v>1940.4071421450999</c:v>
                </c:pt>
                <c:pt idx="6549">
                  <c:v>1414.5221022687699</c:v>
                </c:pt>
                <c:pt idx="6550">
                  <c:v>1126.2319991209299</c:v>
                </c:pt>
                <c:pt idx="6551">
                  <c:v>905.32803745079298</c:v>
                </c:pt>
                <c:pt idx="6552">
                  <c:v>746.79114378531597</c:v>
                </c:pt>
                <c:pt idx="6553">
                  <c:v>624.06778052395498</c:v>
                </c:pt>
                <c:pt idx="6554">
                  <c:v>517.69927111638503</c:v>
                </c:pt>
                <c:pt idx="6555">
                  <c:v>419.15179349510402</c:v>
                </c:pt>
                <c:pt idx="6556">
                  <c:v>326.81413544354302</c:v>
                </c:pt>
                <c:pt idx="6557">
                  <c:v>239.440578122468</c:v>
                </c:pt>
                <c:pt idx="6558">
                  <c:v>202.03722271885701</c:v>
                </c:pt>
                <c:pt idx="6559">
                  <c:v>1114.6413336017099</c:v>
                </c:pt>
                <c:pt idx="6560">
                  <c:v>1355.81206534072</c:v>
                </c:pt>
                <c:pt idx="6561">
                  <c:v>1929.22132389034</c:v>
                </c:pt>
                <c:pt idx="6562">
                  <c:v>2350.84788320806</c:v>
                </c:pt>
                <c:pt idx="6563">
                  <c:v>2806.23100916768</c:v>
                </c:pt>
                <c:pt idx="6564">
                  <c:v>3146.9807166341602</c:v>
                </c:pt>
                <c:pt idx="6565">
                  <c:v>3480.8739403969198</c:v>
                </c:pt>
                <c:pt idx="6566">
                  <c:v>5907.5024297159898</c:v>
                </c:pt>
                <c:pt idx="6567">
                  <c:v>6863.7139251204999</c:v>
                </c:pt>
                <c:pt idx="6568">
                  <c:v>6175.5315542003</c:v>
                </c:pt>
                <c:pt idx="6569">
                  <c:v>4550.2105349815401</c:v>
                </c:pt>
                <c:pt idx="6570">
                  <c:v>3404.7684386025599</c:v>
                </c:pt>
                <c:pt idx="6571">
                  <c:v>3420.4263231813002</c:v>
                </c:pt>
                <c:pt idx="6572">
                  <c:v>1558.66600495233</c:v>
                </c:pt>
                <c:pt idx="6573">
                  <c:v>1226.02080456725</c:v>
                </c:pt>
                <c:pt idx="6574">
                  <c:v>992.20420746490004</c:v>
                </c:pt>
                <c:pt idx="6575">
                  <c:v>815.60557216170605</c:v>
                </c:pt>
                <c:pt idx="6576">
                  <c:v>668.91476091690902</c:v>
                </c:pt>
                <c:pt idx="6577">
                  <c:v>552.03976023874202</c:v>
                </c:pt>
                <c:pt idx="6578">
                  <c:v>447.99729483861501</c:v>
                </c:pt>
                <c:pt idx="6579">
                  <c:v>357.20730596715202</c:v>
                </c:pt>
                <c:pt idx="6580">
                  <c:v>277.955042304416</c:v>
                </c:pt>
                <c:pt idx="6581">
                  <c:v>208.39668110908201</c:v>
                </c:pt>
                <c:pt idx="6582">
                  <c:v>187.139961785239</c:v>
                </c:pt>
                <c:pt idx="6583">
                  <c:v>1095.00266278971</c:v>
                </c:pt>
                <c:pt idx="6584">
                  <c:v>1276.92792731235</c:v>
                </c:pt>
                <c:pt idx="6585">
                  <c:v>1895.1401696707201</c:v>
                </c:pt>
                <c:pt idx="6586">
                  <c:v>2306.1833993345599</c:v>
                </c:pt>
                <c:pt idx="6587">
                  <c:v>2753.5389989065102</c:v>
                </c:pt>
                <c:pt idx="6588">
                  <c:v>3110.4751737666602</c:v>
                </c:pt>
                <c:pt idx="6589">
                  <c:v>3428.25808208738</c:v>
                </c:pt>
                <c:pt idx="6590">
                  <c:v>5759.6557272893197</c:v>
                </c:pt>
                <c:pt idx="6591">
                  <c:v>6909.9551394598102</c:v>
                </c:pt>
                <c:pt idx="6592">
                  <c:v>6312.4412213094902</c:v>
                </c:pt>
                <c:pt idx="6593">
                  <c:v>4635.7941959441196</c:v>
                </c:pt>
                <c:pt idx="6594">
                  <c:v>3451.5460875868998</c:v>
                </c:pt>
                <c:pt idx="6595">
                  <c:v>3429.60507337852</c:v>
                </c:pt>
                <c:pt idx="6596">
                  <c:v>1543.82630840039</c:v>
                </c:pt>
                <c:pt idx="6597">
                  <c:v>1203.6005392024199</c:v>
                </c:pt>
                <c:pt idx="6598">
                  <c:v>960.74795361632005</c:v>
                </c:pt>
                <c:pt idx="6599">
                  <c:v>782.80178160456705</c:v>
                </c:pt>
                <c:pt idx="6600">
                  <c:v>645.68710125331199</c:v>
                </c:pt>
                <c:pt idx="6601">
                  <c:v>537.86380512698202</c:v>
                </c:pt>
                <c:pt idx="6602">
                  <c:v>444.290182927167</c:v>
                </c:pt>
                <c:pt idx="6603">
                  <c:v>375.12950743112401</c:v>
                </c:pt>
                <c:pt idx="6604">
                  <c:v>319.326729555783</c:v>
                </c:pt>
                <c:pt idx="6605">
                  <c:v>273.81797675017702</c:v>
                </c:pt>
                <c:pt idx="6606">
                  <c:v>258.8288620889</c:v>
                </c:pt>
                <c:pt idx="6607">
                  <c:v>1191.2284063168399</c:v>
                </c:pt>
                <c:pt idx="6608">
                  <c:v>1456.854787684</c:v>
                </c:pt>
                <c:pt idx="6609">
                  <c:v>2067.2651927636898</c:v>
                </c:pt>
                <c:pt idx="6610">
                  <c:v>2566.9167871017598</c:v>
                </c:pt>
                <c:pt idx="6611">
                  <c:v>3117.7374325917699</c:v>
                </c:pt>
                <c:pt idx="6612">
                  <c:v>3465.0127065985498</c:v>
                </c:pt>
                <c:pt idx="6613">
                  <c:v>4343.2236799455204</c:v>
                </c:pt>
                <c:pt idx="6614">
                  <c:v>5539.3180186299396</c:v>
                </c:pt>
                <c:pt idx="6615">
                  <c:v>6868.6118670555898</c:v>
                </c:pt>
                <c:pt idx="6616">
                  <c:v>6375.6934907079603</c:v>
                </c:pt>
                <c:pt idx="6617">
                  <c:v>4697.0278595056998</c:v>
                </c:pt>
                <c:pt idx="6618">
                  <c:v>3526.8790523435</c:v>
                </c:pt>
                <c:pt idx="6619">
                  <c:v>3603.34993678305</c:v>
                </c:pt>
                <c:pt idx="6620">
                  <c:v>1668.9692492106699</c:v>
                </c:pt>
                <c:pt idx="6621">
                  <c:v>1337.6580650184101</c:v>
                </c:pt>
                <c:pt idx="6622">
                  <c:v>1094.2376099619801</c:v>
                </c:pt>
                <c:pt idx="6623">
                  <c:v>902.20634246178304</c:v>
                </c:pt>
                <c:pt idx="6624">
                  <c:v>744.726184992767</c:v>
                </c:pt>
                <c:pt idx="6625">
                  <c:v>614.46049840226306</c:v>
                </c:pt>
                <c:pt idx="6626">
                  <c:v>503.117413605602</c:v>
                </c:pt>
                <c:pt idx="6627">
                  <c:v>415.870002763125</c:v>
                </c:pt>
                <c:pt idx="6628">
                  <c:v>350.88329294244699</c:v>
                </c:pt>
                <c:pt idx="6629">
                  <c:v>298.5119753674</c:v>
                </c:pt>
                <c:pt idx="6630">
                  <c:v>273.360221644776</c:v>
                </c:pt>
                <c:pt idx="6631">
                  <c:v>1195.30101812359</c:v>
                </c:pt>
                <c:pt idx="6632">
                  <c:v>1421.51198270032</c:v>
                </c:pt>
                <c:pt idx="6633">
                  <c:v>2071.8399886954198</c:v>
                </c:pt>
                <c:pt idx="6634">
                  <c:v>2456.2944052886</c:v>
                </c:pt>
                <c:pt idx="6635">
                  <c:v>2818.2265777709599</c:v>
                </c:pt>
                <c:pt idx="6636">
                  <c:v>3145.9340014044601</c:v>
                </c:pt>
                <c:pt idx="6637">
                  <c:v>3495.3048286492199</c:v>
                </c:pt>
                <c:pt idx="6638">
                  <c:v>6034.4533550967099</c:v>
                </c:pt>
                <c:pt idx="6639">
                  <c:v>7056.2159099234896</c:v>
                </c:pt>
                <c:pt idx="6640">
                  <c:v>6150.6451409110696</c:v>
                </c:pt>
                <c:pt idx="6641">
                  <c:v>4638.38659919161</c:v>
                </c:pt>
                <c:pt idx="6642">
                  <c:v>3502.4203161317901</c:v>
                </c:pt>
                <c:pt idx="6643">
                  <c:v>3623.6377876232</c:v>
                </c:pt>
                <c:pt idx="6644">
                  <c:v>1652.2831972035401</c:v>
                </c:pt>
                <c:pt idx="6645">
                  <c:v>1320.73826853688</c:v>
                </c:pt>
                <c:pt idx="6646">
                  <c:v>1092.25070326679</c:v>
                </c:pt>
                <c:pt idx="6647">
                  <c:v>911.77965026725599</c:v>
                </c:pt>
                <c:pt idx="6648">
                  <c:v>766.28155908592203</c:v>
                </c:pt>
                <c:pt idx="6649">
                  <c:v>647.87118942032703</c:v>
                </c:pt>
                <c:pt idx="6650">
                  <c:v>546.700667291022</c:v>
                </c:pt>
                <c:pt idx="6651">
                  <c:v>469.29860823972098</c:v>
                </c:pt>
                <c:pt idx="6652">
                  <c:v>408.67886828437599</c:v>
                </c:pt>
                <c:pt idx="6653">
                  <c:v>360.36967459103403</c:v>
                </c:pt>
                <c:pt idx="6654">
                  <c:v>310.47218820908</c:v>
                </c:pt>
                <c:pt idx="6655">
                  <c:v>302.30938928920199</c:v>
                </c:pt>
                <c:pt idx="6656">
                  <c:v>354.17912503217701</c:v>
                </c:pt>
                <c:pt idx="6657">
                  <c:v>851.43258118666404</c:v>
                </c:pt>
                <c:pt idx="6658">
                  <c:v>1239.9486580697201</c:v>
                </c:pt>
                <c:pt idx="6659">
                  <c:v>1924.1481471767199</c:v>
                </c:pt>
                <c:pt idx="6660">
                  <c:v>2476.5336138625698</c:v>
                </c:pt>
                <c:pt idx="6661">
                  <c:v>2209.0412912209499</c:v>
                </c:pt>
                <c:pt idx="6662">
                  <c:v>3147.57734737902</c:v>
                </c:pt>
                <c:pt idx="6663">
                  <c:v>4631.8931295426801</c:v>
                </c:pt>
                <c:pt idx="6664">
                  <c:v>6783.0003202875796</c:v>
                </c:pt>
                <c:pt idx="6665">
                  <c:v>4940.7649439221104</c:v>
                </c:pt>
                <c:pt idx="6666">
                  <c:v>2509.9063952609799</c:v>
                </c:pt>
                <c:pt idx="6667">
                  <c:v>1758.20690856544</c:v>
                </c:pt>
                <c:pt idx="6668">
                  <c:v>1342.48453163931</c:v>
                </c:pt>
                <c:pt idx="6669">
                  <c:v>1046.69233778639</c:v>
                </c:pt>
                <c:pt idx="6670">
                  <c:v>826.52726534275098</c:v>
                </c:pt>
                <c:pt idx="6671">
                  <c:v>653.04500051074297</c:v>
                </c:pt>
                <c:pt idx="6672">
                  <c:v>507.45242875244099</c:v>
                </c:pt>
                <c:pt idx="6673">
                  <c:v>383.95109941212201</c:v>
                </c:pt>
                <c:pt idx="6674">
                  <c:v>278.32984293502</c:v>
                </c:pt>
                <c:pt idx="6675">
                  <c:v>197.90324145991099</c:v>
                </c:pt>
                <c:pt idx="6676">
                  <c:v>133.899175019274</c:v>
                </c:pt>
                <c:pt idx="6677">
                  <c:v>73.161825021972604</c:v>
                </c:pt>
                <c:pt idx="6678">
                  <c:v>53.820239264431699</c:v>
                </c:pt>
                <c:pt idx="6679">
                  <c:v>122.56164712235299</c:v>
                </c:pt>
                <c:pt idx="6680">
                  <c:v>270.50202905415102</c:v>
                </c:pt>
                <c:pt idx="6681">
                  <c:v>521.42216893939201</c:v>
                </c:pt>
                <c:pt idx="6682">
                  <c:v>889.27505297107803</c:v>
                </c:pt>
                <c:pt idx="6683">
                  <c:v>1304.28908388424</c:v>
                </c:pt>
                <c:pt idx="6684">
                  <c:v>1772.79553232337</c:v>
                </c:pt>
                <c:pt idx="6685">
                  <c:v>2308.26211089565</c:v>
                </c:pt>
                <c:pt idx="6686">
                  <c:v>3129.7864001570902</c:v>
                </c:pt>
                <c:pt idx="6687">
                  <c:v>3731.9660522090899</c:v>
                </c:pt>
                <c:pt idx="6688">
                  <c:v>4072.8689073253599</c:v>
                </c:pt>
                <c:pt idx="6689">
                  <c:v>3952.0658481816499</c:v>
                </c:pt>
                <c:pt idx="6690">
                  <c:v>2416.85651628799</c:v>
                </c:pt>
                <c:pt idx="6691">
                  <c:v>1772.55457486113</c:v>
                </c:pt>
                <c:pt idx="6692">
                  <c:v>1356.2725717456001</c:v>
                </c:pt>
                <c:pt idx="6693">
                  <c:v>1054.22935318135</c:v>
                </c:pt>
                <c:pt idx="6694">
                  <c:v>822.38531576684795</c:v>
                </c:pt>
                <c:pt idx="6695">
                  <c:v>638.55857672928596</c:v>
                </c:pt>
                <c:pt idx="6696">
                  <c:v>489.11573424544201</c:v>
                </c:pt>
                <c:pt idx="6697">
                  <c:v>368.77693903806801</c:v>
                </c:pt>
                <c:pt idx="6698">
                  <c:v>267.879610203634</c:v>
                </c:pt>
                <c:pt idx="6699">
                  <c:v>187.201944160301</c:v>
                </c:pt>
                <c:pt idx="6700">
                  <c:v>122.284863376568</c:v>
                </c:pt>
                <c:pt idx="6701">
                  <c:v>60.079701579301997</c:v>
                </c:pt>
                <c:pt idx="6702">
                  <c:v>59.107038831691298</c:v>
                </c:pt>
                <c:pt idx="6703">
                  <c:v>1016.60105352535</c:v>
                </c:pt>
                <c:pt idx="6704">
                  <c:v>1268.44152858967</c:v>
                </c:pt>
                <c:pt idx="6705">
                  <c:v>1918.2335353897299</c:v>
                </c:pt>
                <c:pt idx="6706">
                  <c:v>2370.89181366309</c:v>
                </c:pt>
                <c:pt idx="6707">
                  <c:v>2852.1016970570199</c:v>
                </c:pt>
                <c:pt idx="6708">
                  <c:v>3240.3600366483101</c:v>
                </c:pt>
                <c:pt idx="6709">
                  <c:v>3593.49464008216</c:v>
                </c:pt>
                <c:pt idx="6710">
                  <c:v>5867.60473878622</c:v>
                </c:pt>
                <c:pt idx="6711">
                  <c:v>7347.9116507498702</c:v>
                </c:pt>
                <c:pt idx="6712">
                  <c:v>6558.1830077989698</c:v>
                </c:pt>
                <c:pt idx="6713">
                  <c:v>4926.7886255364701</c:v>
                </c:pt>
                <c:pt idx="6714">
                  <c:v>3738.6384536280798</c:v>
                </c:pt>
                <c:pt idx="6715">
                  <c:v>3333.2705928866999</c:v>
                </c:pt>
                <c:pt idx="6716">
                  <c:v>1855.0350739886701</c:v>
                </c:pt>
                <c:pt idx="6717">
                  <c:v>1425.32846634</c:v>
                </c:pt>
                <c:pt idx="6718">
                  <c:v>1158.8956010173699</c:v>
                </c:pt>
                <c:pt idx="6719">
                  <c:v>949.44474802837601</c:v>
                </c:pt>
                <c:pt idx="6720">
                  <c:v>787.95586946971696</c:v>
                </c:pt>
                <c:pt idx="6721">
                  <c:v>657.180716839208</c:v>
                </c:pt>
                <c:pt idx="6722">
                  <c:v>548.40712351968</c:v>
                </c:pt>
                <c:pt idx="6723">
                  <c:v>455.51962315995399</c:v>
                </c:pt>
                <c:pt idx="6724">
                  <c:v>367.25075738963699</c:v>
                </c:pt>
                <c:pt idx="6725">
                  <c:v>280.416353324905</c:v>
                </c:pt>
                <c:pt idx="6726">
                  <c:v>249.57368501608701</c:v>
                </c:pt>
                <c:pt idx="6727">
                  <c:v>1174.6171693777601</c:v>
                </c:pt>
                <c:pt idx="6728">
                  <c:v>1430.64818312082</c:v>
                </c:pt>
                <c:pt idx="6729">
                  <c:v>2028.9534237108101</c:v>
                </c:pt>
                <c:pt idx="6730">
                  <c:v>2433.4893600109899</c:v>
                </c:pt>
                <c:pt idx="6731">
                  <c:v>2873.2467986742799</c:v>
                </c:pt>
                <c:pt idx="6732">
                  <c:v>3243.89506647186</c:v>
                </c:pt>
                <c:pt idx="6733">
                  <c:v>3736.5621956432601</c:v>
                </c:pt>
                <c:pt idx="6734">
                  <c:v>6547.7939940680999</c:v>
                </c:pt>
                <c:pt idx="6735">
                  <c:v>7502.1061500550404</c:v>
                </c:pt>
                <c:pt idx="6736">
                  <c:v>6433.1575151616598</c:v>
                </c:pt>
                <c:pt idx="6737">
                  <c:v>4795.6498212974902</c:v>
                </c:pt>
                <c:pt idx="6738">
                  <c:v>3671.4399148542102</c:v>
                </c:pt>
                <c:pt idx="6739">
                  <c:v>3201.8774851114199</c:v>
                </c:pt>
                <c:pt idx="6740">
                  <c:v>1785.06610967547</c:v>
                </c:pt>
                <c:pt idx="6741">
                  <c:v>1395.97807026293</c:v>
                </c:pt>
                <c:pt idx="6742">
                  <c:v>1125.0273473343</c:v>
                </c:pt>
                <c:pt idx="6743">
                  <c:v>914.67501469747594</c:v>
                </c:pt>
                <c:pt idx="6744">
                  <c:v>740.61559961427395</c:v>
                </c:pt>
                <c:pt idx="6745">
                  <c:v>588.907315757231</c:v>
                </c:pt>
                <c:pt idx="6746">
                  <c:v>442.39657835368598</c:v>
                </c:pt>
                <c:pt idx="6747">
                  <c:v>314.52333055971098</c:v>
                </c:pt>
                <c:pt idx="6748">
                  <c:v>202.19564698009</c:v>
                </c:pt>
                <c:pt idx="6749">
                  <c:v>103.47406801650899</c:v>
                </c:pt>
                <c:pt idx="6750">
                  <c:v>33.5353427601692</c:v>
                </c:pt>
                <c:pt idx="6751">
                  <c:v>968.59608472713501</c:v>
                </c:pt>
                <c:pt idx="6752">
                  <c:v>1172.7580782729899</c:v>
                </c:pt>
                <c:pt idx="6753">
                  <c:v>1789.57146975458</c:v>
                </c:pt>
                <c:pt idx="6754">
                  <c:v>2226.2383438997899</c:v>
                </c:pt>
                <c:pt idx="6755">
                  <c:v>2722.2895627462999</c:v>
                </c:pt>
                <c:pt idx="6756">
                  <c:v>3126.1954099259901</c:v>
                </c:pt>
                <c:pt idx="6757">
                  <c:v>3520.6081782086799</c:v>
                </c:pt>
                <c:pt idx="6758">
                  <c:v>5355.7943248920101</c:v>
                </c:pt>
                <c:pt idx="6759">
                  <c:v>7078.6393392606496</c:v>
                </c:pt>
                <c:pt idx="6760">
                  <c:v>6289.1378192988996</c:v>
                </c:pt>
                <c:pt idx="6761">
                  <c:v>4697.5806817430303</c:v>
                </c:pt>
                <c:pt idx="6762">
                  <c:v>3564.4170260746</c:v>
                </c:pt>
                <c:pt idx="6763">
                  <c:v>3407.4867680493899</c:v>
                </c:pt>
                <c:pt idx="6764">
                  <c:v>1599.2707901906699</c:v>
                </c:pt>
                <c:pt idx="6765">
                  <c:v>1235.39984903442</c:v>
                </c:pt>
                <c:pt idx="6766">
                  <c:v>967.37982797241295</c:v>
                </c:pt>
                <c:pt idx="6767">
                  <c:v>761.59803195864697</c:v>
                </c:pt>
                <c:pt idx="6768">
                  <c:v>592.62430026937102</c:v>
                </c:pt>
                <c:pt idx="6769">
                  <c:v>452.63385637073299</c:v>
                </c:pt>
                <c:pt idx="6770">
                  <c:v>330.21207257127901</c:v>
                </c:pt>
                <c:pt idx="6771">
                  <c:v>233.364934761341</c:v>
                </c:pt>
                <c:pt idx="6772">
                  <c:v>158.80250975655801</c:v>
                </c:pt>
                <c:pt idx="6773">
                  <c:v>94.227830487122105</c:v>
                </c:pt>
                <c:pt idx="6774">
                  <c:v>84.299279050181994</c:v>
                </c:pt>
                <c:pt idx="6775">
                  <c:v>1016.93593520405</c:v>
                </c:pt>
                <c:pt idx="6776">
                  <c:v>1229.1731487486099</c:v>
                </c:pt>
                <c:pt idx="6777">
                  <c:v>1884.18003376293</c:v>
                </c:pt>
                <c:pt idx="6778">
                  <c:v>2344.4654406694799</c:v>
                </c:pt>
                <c:pt idx="6779">
                  <c:v>2840.2168960617601</c:v>
                </c:pt>
                <c:pt idx="6780">
                  <c:v>3232.9657520461801</c:v>
                </c:pt>
                <c:pt idx="6781">
                  <c:v>3637.8458630615301</c:v>
                </c:pt>
                <c:pt idx="6782">
                  <c:v>5461.3641023620403</c:v>
                </c:pt>
                <c:pt idx="6783">
                  <c:v>6950.8754439799905</c:v>
                </c:pt>
                <c:pt idx="6784">
                  <c:v>6263.7115086655804</c:v>
                </c:pt>
                <c:pt idx="6785">
                  <c:v>4657.1404724253998</c:v>
                </c:pt>
                <c:pt idx="6786">
                  <c:v>3556.4879038673398</c:v>
                </c:pt>
                <c:pt idx="6787">
                  <c:v>3471.8596119241502</c:v>
                </c:pt>
                <c:pt idx="6788">
                  <c:v>1628.37786501861</c:v>
                </c:pt>
                <c:pt idx="6789">
                  <c:v>1266.7866790504499</c:v>
                </c:pt>
                <c:pt idx="6790">
                  <c:v>999.43630124042897</c:v>
                </c:pt>
                <c:pt idx="6791">
                  <c:v>790.58153197033801</c:v>
                </c:pt>
                <c:pt idx="6792">
                  <c:v>623.20999177929298</c:v>
                </c:pt>
                <c:pt idx="6793">
                  <c:v>481.64200386694898</c:v>
                </c:pt>
                <c:pt idx="6794">
                  <c:v>359.17574159582898</c:v>
                </c:pt>
                <c:pt idx="6795">
                  <c:v>263.17939198914098</c:v>
                </c:pt>
                <c:pt idx="6796">
                  <c:v>188.13689637310699</c:v>
                </c:pt>
                <c:pt idx="6797">
                  <c:v>123.040306580502</c:v>
                </c:pt>
                <c:pt idx="6798">
                  <c:v>103.57319578365301</c:v>
                </c:pt>
                <c:pt idx="6799">
                  <c:v>1038.6649295786301</c:v>
                </c:pt>
                <c:pt idx="6800">
                  <c:v>1258.1815132202</c:v>
                </c:pt>
                <c:pt idx="6801">
                  <c:v>1897.95045873559</c:v>
                </c:pt>
                <c:pt idx="6802">
                  <c:v>2341.2266139619801</c:v>
                </c:pt>
                <c:pt idx="6803">
                  <c:v>2834.0054844640699</c:v>
                </c:pt>
                <c:pt idx="6804">
                  <c:v>3221.9878961764098</c:v>
                </c:pt>
                <c:pt idx="6805">
                  <c:v>3757.5792088837102</c:v>
                </c:pt>
                <c:pt idx="6806">
                  <c:v>6548.8481552086296</c:v>
                </c:pt>
                <c:pt idx="6807">
                  <c:v>7493.9847031694098</c:v>
                </c:pt>
                <c:pt idx="6808">
                  <c:v>6419.3955344914402</c:v>
                </c:pt>
                <c:pt idx="6809">
                  <c:v>4810.2932430820902</c:v>
                </c:pt>
                <c:pt idx="6810">
                  <c:v>3705.8023623048898</c:v>
                </c:pt>
                <c:pt idx="6811">
                  <c:v>3359.15678674336</c:v>
                </c:pt>
                <c:pt idx="6812">
                  <c:v>1890.398208161</c:v>
                </c:pt>
                <c:pt idx="6813">
                  <c:v>1420.92260599121</c:v>
                </c:pt>
                <c:pt idx="6814">
                  <c:v>1138.5359929958299</c:v>
                </c:pt>
                <c:pt idx="6815">
                  <c:v>911.100943921061</c:v>
                </c:pt>
                <c:pt idx="6816">
                  <c:v>736.07452658372597</c:v>
                </c:pt>
                <c:pt idx="6817">
                  <c:v>599.03825422521504</c:v>
                </c:pt>
                <c:pt idx="6818">
                  <c:v>481.76616676848403</c:v>
                </c:pt>
                <c:pt idx="6819">
                  <c:v>379.49718516932398</c:v>
                </c:pt>
                <c:pt idx="6820">
                  <c:v>290.37249791796398</c:v>
                </c:pt>
                <c:pt idx="6821">
                  <c:v>208.56269590110301</c:v>
                </c:pt>
                <c:pt idx="6822">
                  <c:v>184.61283261240899</c:v>
                </c:pt>
                <c:pt idx="6823">
                  <c:v>242.532661203103</c:v>
                </c:pt>
                <c:pt idx="6824">
                  <c:v>414.945379095394</c:v>
                </c:pt>
                <c:pt idx="6825">
                  <c:v>1006.83776939339</c:v>
                </c:pt>
                <c:pt idx="6826">
                  <c:v>1678.5700889493701</c:v>
                </c:pt>
                <c:pt idx="6827">
                  <c:v>2490.1435290635</c:v>
                </c:pt>
                <c:pt idx="6828">
                  <c:v>2247.0011137378301</c:v>
                </c:pt>
                <c:pt idx="6829">
                  <c:v>2647.8046944016801</c:v>
                </c:pt>
                <c:pt idx="6830">
                  <c:v>3833.2910605787401</c:v>
                </c:pt>
                <c:pt idx="6831">
                  <c:v>6274.0716649815604</c:v>
                </c:pt>
                <c:pt idx="6832">
                  <c:v>5146.01630839681</c:v>
                </c:pt>
                <c:pt idx="6833">
                  <c:v>3665.2838295399201</c:v>
                </c:pt>
                <c:pt idx="6834">
                  <c:v>3629.3281537891198</c:v>
                </c:pt>
                <c:pt idx="6835">
                  <c:v>2334.9392907080801</c:v>
                </c:pt>
                <c:pt idx="6836">
                  <c:v>1603.3349530257201</c:v>
                </c:pt>
                <c:pt idx="6837">
                  <c:v>1245.4442954378101</c:v>
                </c:pt>
                <c:pt idx="6838">
                  <c:v>994.34522148163899</c:v>
                </c:pt>
                <c:pt idx="6839">
                  <c:v>790.21863971072401</c:v>
                </c:pt>
                <c:pt idx="6840">
                  <c:v>634.55405456498602</c:v>
                </c:pt>
                <c:pt idx="6841">
                  <c:v>506.68118562132003</c:v>
                </c:pt>
                <c:pt idx="6842">
                  <c:v>396.93097880952598</c:v>
                </c:pt>
                <c:pt idx="6843">
                  <c:v>302.082773857934</c:v>
                </c:pt>
                <c:pt idx="6844">
                  <c:v>217.995420502332</c:v>
                </c:pt>
                <c:pt idx="6845">
                  <c:v>146.05071798293801</c:v>
                </c:pt>
                <c:pt idx="6846">
                  <c:v>126.99566819362499</c:v>
                </c:pt>
                <c:pt idx="6847">
                  <c:v>194.749836886048</c:v>
                </c:pt>
                <c:pt idx="6848">
                  <c:v>360.43579971441602</c:v>
                </c:pt>
                <c:pt idx="6849">
                  <c:v>641.022520749151</c:v>
                </c:pt>
                <c:pt idx="6850">
                  <c:v>1034.7025551571401</c:v>
                </c:pt>
                <c:pt idx="6851">
                  <c:v>1665.8339187643001</c:v>
                </c:pt>
                <c:pt idx="6852">
                  <c:v>2189.9629182875601</c:v>
                </c:pt>
                <c:pt idx="6853">
                  <c:v>2410.1059766455601</c:v>
                </c:pt>
                <c:pt idx="6854">
                  <c:v>3191.0914475162299</c:v>
                </c:pt>
                <c:pt idx="6855">
                  <c:v>4122.16867940865</c:v>
                </c:pt>
                <c:pt idx="6856">
                  <c:v>5789.4421072525001</c:v>
                </c:pt>
                <c:pt idx="6857">
                  <c:v>3217.6638538018301</c:v>
                </c:pt>
                <c:pt idx="6858">
                  <c:v>2324.42123403805</c:v>
                </c:pt>
                <c:pt idx="6859">
                  <c:v>1884.4005038784901</c:v>
                </c:pt>
                <c:pt idx="6860">
                  <c:v>1531.8333144277401</c:v>
                </c:pt>
                <c:pt idx="6861">
                  <c:v>1238.1446844959701</c:v>
                </c:pt>
                <c:pt idx="6862">
                  <c:v>992.79605664559904</c:v>
                </c:pt>
                <c:pt idx="6863">
                  <c:v>778.42140523953799</c:v>
                </c:pt>
                <c:pt idx="6864">
                  <c:v>620.24049968070995</c:v>
                </c:pt>
                <c:pt idx="6865">
                  <c:v>498.38529206208699</c:v>
                </c:pt>
                <c:pt idx="6866">
                  <c:v>391.26368380772902</c:v>
                </c:pt>
                <c:pt idx="6867">
                  <c:v>289.22477984853799</c:v>
                </c:pt>
                <c:pt idx="6868">
                  <c:v>188.54687304096601</c:v>
                </c:pt>
                <c:pt idx="6869">
                  <c:v>91.893611807410196</c:v>
                </c:pt>
                <c:pt idx="6870">
                  <c:v>62.732118199509301</c:v>
                </c:pt>
                <c:pt idx="6871">
                  <c:v>984.42785279349903</c:v>
                </c:pt>
                <c:pt idx="6872">
                  <c:v>1167.90178109611</c:v>
                </c:pt>
                <c:pt idx="6873">
                  <c:v>1780.47214776296</c:v>
                </c:pt>
                <c:pt idx="6874">
                  <c:v>2224.6710218217399</c:v>
                </c:pt>
                <c:pt idx="6875">
                  <c:v>2736.1590684410698</c:v>
                </c:pt>
                <c:pt idx="6876">
                  <c:v>3157.8265886132699</c:v>
                </c:pt>
                <c:pt idx="6877">
                  <c:v>3593.46052411758</c:v>
                </c:pt>
                <c:pt idx="6878">
                  <c:v>5698.3034328654603</c:v>
                </c:pt>
                <c:pt idx="6879">
                  <c:v>7300.9211346764896</c:v>
                </c:pt>
                <c:pt idx="6880">
                  <c:v>6373.4495448481202</c:v>
                </c:pt>
                <c:pt idx="6881">
                  <c:v>4749.8319067534503</c:v>
                </c:pt>
                <c:pt idx="6882">
                  <c:v>3640.40096750366</c:v>
                </c:pt>
                <c:pt idx="6883">
                  <c:v>3189.2646492198101</c:v>
                </c:pt>
                <c:pt idx="6884">
                  <c:v>1778.3934345409</c:v>
                </c:pt>
                <c:pt idx="6885">
                  <c:v>1402.4729552592601</c:v>
                </c:pt>
                <c:pt idx="6886">
                  <c:v>1154.95359294745</c:v>
                </c:pt>
                <c:pt idx="6887">
                  <c:v>976.82639487799702</c:v>
                </c:pt>
                <c:pt idx="6888">
                  <c:v>828.39508015639501</c:v>
                </c:pt>
                <c:pt idx="6889">
                  <c:v>702.04292147711601</c:v>
                </c:pt>
                <c:pt idx="6890">
                  <c:v>590.16498380014798</c:v>
                </c:pt>
                <c:pt idx="6891">
                  <c:v>454.65694078100199</c:v>
                </c:pt>
                <c:pt idx="6892">
                  <c:v>277.60212870979001</c:v>
                </c:pt>
                <c:pt idx="6893">
                  <c:v>128.81876481904499</c:v>
                </c:pt>
                <c:pt idx="6894">
                  <c:v>63.426006934079197</c:v>
                </c:pt>
                <c:pt idx="6895">
                  <c:v>970.17155056751403</c:v>
                </c:pt>
                <c:pt idx="6896">
                  <c:v>1114.2067941984899</c:v>
                </c:pt>
                <c:pt idx="6897">
                  <c:v>1676.5306720056101</c:v>
                </c:pt>
                <c:pt idx="6898">
                  <c:v>2013.64919234438</c:v>
                </c:pt>
                <c:pt idx="6899">
                  <c:v>2454.63075922604</c:v>
                </c:pt>
                <c:pt idx="6900">
                  <c:v>2868.6121991395798</c:v>
                </c:pt>
                <c:pt idx="6901">
                  <c:v>3313.23697991468</c:v>
                </c:pt>
                <c:pt idx="6902">
                  <c:v>4928.5782051044798</c:v>
                </c:pt>
                <c:pt idx="6903">
                  <c:v>6955.3160464512903</c:v>
                </c:pt>
                <c:pt idx="6904">
                  <c:v>6021.2432159519003</c:v>
                </c:pt>
                <c:pt idx="6905">
                  <c:v>4467.5120311263499</c:v>
                </c:pt>
                <c:pt idx="6906">
                  <c:v>3442.3929637220599</c:v>
                </c:pt>
                <c:pt idx="6907">
                  <c:v>3508.44874634807</c:v>
                </c:pt>
                <c:pt idx="6908">
                  <c:v>1688.01536267386</c:v>
                </c:pt>
                <c:pt idx="6909">
                  <c:v>1346.6246174560499</c:v>
                </c:pt>
                <c:pt idx="6910">
                  <c:v>1066.8467791102601</c:v>
                </c:pt>
                <c:pt idx="6911">
                  <c:v>834.59251140000595</c:v>
                </c:pt>
                <c:pt idx="6912">
                  <c:v>667.41019760404595</c:v>
                </c:pt>
                <c:pt idx="6913">
                  <c:v>541.37109738974402</c:v>
                </c:pt>
                <c:pt idx="6914">
                  <c:v>440.34347582213098</c:v>
                </c:pt>
                <c:pt idx="6915">
                  <c:v>359.01572381978099</c:v>
                </c:pt>
                <c:pt idx="6916">
                  <c:v>289.659218686759</c:v>
                </c:pt>
                <c:pt idx="6917">
                  <c:v>232.17960657454799</c:v>
                </c:pt>
                <c:pt idx="6918">
                  <c:v>207.827275462827</c:v>
                </c:pt>
                <c:pt idx="6919">
                  <c:v>1114.1205877473001</c:v>
                </c:pt>
                <c:pt idx="6920">
                  <c:v>1303.4093126410401</c:v>
                </c:pt>
                <c:pt idx="6921">
                  <c:v>1898.88226449185</c:v>
                </c:pt>
                <c:pt idx="6922">
                  <c:v>2291.01574008958</c:v>
                </c:pt>
                <c:pt idx="6923">
                  <c:v>2735.8017098559599</c:v>
                </c:pt>
                <c:pt idx="6924">
                  <c:v>3089.9524532953601</c:v>
                </c:pt>
                <c:pt idx="6925">
                  <c:v>3453.93270205012</c:v>
                </c:pt>
                <c:pt idx="6926">
                  <c:v>5324.5983489115197</c:v>
                </c:pt>
                <c:pt idx="6927">
                  <c:v>5837.5927029128497</c:v>
                </c:pt>
                <c:pt idx="6928">
                  <c:v>4888.0618060829302</c:v>
                </c:pt>
                <c:pt idx="6929">
                  <c:v>3927.7472675663298</c:v>
                </c:pt>
                <c:pt idx="6930">
                  <c:v>3080.2154478468701</c:v>
                </c:pt>
                <c:pt idx="6931">
                  <c:v>3422.9421682796901</c:v>
                </c:pt>
                <c:pt idx="6932">
                  <c:v>1466.8015071984501</c:v>
                </c:pt>
                <c:pt idx="6933">
                  <c:v>1126.9462096754</c:v>
                </c:pt>
                <c:pt idx="6934">
                  <c:v>902.01495953784899</c:v>
                </c:pt>
                <c:pt idx="6935">
                  <c:v>722.30917485939801</c:v>
                </c:pt>
                <c:pt idx="6936">
                  <c:v>580.14017991959395</c:v>
                </c:pt>
                <c:pt idx="6937">
                  <c:v>459.32585832259201</c:v>
                </c:pt>
                <c:pt idx="6938">
                  <c:v>354.04338027987302</c:v>
                </c:pt>
                <c:pt idx="6939">
                  <c:v>255.1528212689</c:v>
                </c:pt>
                <c:pt idx="6940">
                  <c:v>158.221783399917</c:v>
                </c:pt>
                <c:pt idx="6941">
                  <c:v>69.453880935408407</c:v>
                </c:pt>
                <c:pt idx="6942">
                  <c:v>41.641091290032897</c:v>
                </c:pt>
                <c:pt idx="6943">
                  <c:v>967.24932632536297</c:v>
                </c:pt>
                <c:pt idx="6944">
                  <c:v>1160.9838510504801</c:v>
                </c:pt>
                <c:pt idx="6945">
                  <c:v>1783.9648810823201</c:v>
                </c:pt>
                <c:pt idx="6946">
                  <c:v>2225.1109126092801</c:v>
                </c:pt>
                <c:pt idx="6947">
                  <c:v>2729.1399628825602</c:v>
                </c:pt>
                <c:pt idx="6948">
                  <c:v>3147.91382166739</c:v>
                </c:pt>
                <c:pt idx="6949">
                  <c:v>3809.3938659509099</c:v>
                </c:pt>
                <c:pt idx="6950">
                  <c:v>6034.8770621860904</c:v>
                </c:pt>
                <c:pt idx="6951">
                  <c:v>7115.7757595454405</c:v>
                </c:pt>
                <c:pt idx="6952">
                  <c:v>5970.20994059022</c:v>
                </c:pt>
                <c:pt idx="6953">
                  <c:v>4565.8691586470004</c:v>
                </c:pt>
                <c:pt idx="6954">
                  <c:v>3532.5754120126098</c:v>
                </c:pt>
                <c:pt idx="6955">
                  <c:v>3497.8204170731001</c:v>
                </c:pt>
                <c:pt idx="6956">
                  <c:v>1695.9708799375201</c:v>
                </c:pt>
                <c:pt idx="6957">
                  <c:v>1351.47189031376</c:v>
                </c:pt>
                <c:pt idx="6958">
                  <c:v>1078.2155910294</c:v>
                </c:pt>
                <c:pt idx="6959">
                  <c:v>857.13542998531705</c:v>
                </c:pt>
                <c:pt idx="6960">
                  <c:v>684.45036120375096</c:v>
                </c:pt>
                <c:pt idx="6961">
                  <c:v>534.21219422067702</c:v>
                </c:pt>
                <c:pt idx="6962">
                  <c:v>398.71236136818601</c:v>
                </c:pt>
                <c:pt idx="6963">
                  <c:v>285.25125032347302</c:v>
                </c:pt>
                <c:pt idx="6964">
                  <c:v>188.32469949250799</c:v>
                </c:pt>
                <c:pt idx="6965">
                  <c:v>105.544506456625</c:v>
                </c:pt>
                <c:pt idx="6966">
                  <c:v>70.176320184333704</c:v>
                </c:pt>
                <c:pt idx="6967">
                  <c:v>984.16367153776196</c:v>
                </c:pt>
                <c:pt idx="6968">
                  <c:v>1137.7319448815399</c:v>
                </c:pt>
                <c:pt idx="6969">
                  <c:v>1723.21710100683</c:v>
                </c:pt>
                <c:pt idx="6970">
                  <c:v>2117.4560302073801</c:v>
                </c:pt>
                <c:pt idx="6971">
                  <c:v>2549.4351020795002</c:v>
                </c:pt>
                <c:pt idx="6972">
                  <c:v>2944.6317016024</c:v>
                </c:pt>
                <c:pt idx="6973">
                  <c:v>3369.48666035726</c:v>
                </c:pt>
                <c:pt idx="6974">
                  <c:v>5073.9971267055398</c:v>
                </c:pt>
                <c:pt idx="6975">
                  <c:v>7111.4593763910098</c:v>
                </c:pt>
                <c:pt idx="6976">
                  <c:v>6097.02015549926</c:v>
                </c:pt>
                <c:pt idx="6977">
                  <c:v>4577.2700188687204</c:v>
                </c:pt>
                <c:pt idx="6978">
                  <c:v>3490.0174796357101</c:v>
                </c:pt>
                <c:pt idx="6979">
                  <c:v>3218.1705280083602</c:v>
                </c:pt>
                <c:pt idx="6980">
                  <c:v>1523.5062910137201</c:v>
                </c:pt>
                <c:pt idx="6981">
                  <c:v>1150.91869395514</c:v>
                </c:pt>
                <c:pt idx="6982">
                  <c:v>880.18240092178701</c:v>
                </c:pt>
                <c:pt idx="6983">
                  <c:v>654.21972792133897</c:v>
                </c:pt>
                <c:pt idx="6984">
                  <c:v>469.26866817186601</c:v>
                </c:pt>
                <c:pt idx="6985">
                  <c:v>318.37179872934701</c:v>
                </c:pt>
                <c:pt idx="6986">
                  <c:v>190.62823100896401</c:v>
                </c:pt>
                <c:pt idx="6987">
                  <c:v>90.863598949944404</c:v>
                </c:pt>
                <c:pt idx="6988">
                  <c:v>9.4788950798761693</c:v>
                </c:pt>
                <c:pt idx="6989">
                  <c:v>0</c:v>
                </c:pt>
                <c:pt idx="6990">
                  <c:v>0</c:v>
                </c:pt>
                <c:pt idx="6991">
                  <c:v>16.828855629695301</c:v>
                </c:pt>
                <c:pt idx="6992">
                  <c:v>149.126959806108</c:v>
                </c:pt>
                <c:pt idx="6993">
                  <c:v>671.16686403793199</c:v>
                </c:pt>
                <c:pt idx="6994">
                  <c:v>1024.3834275751001</c:v>
                </c:pt>
                <c:pt idx="6995">
                  <c:v>1663.0230390770801</c:v>
                </c:pt>
                <c:pt idx="6996">
                  <c:v>2292.4604330557399</c:v>
                </c:pt>
                <c:pt idx="6997">
                  <c:v>2224.47391329215</c:v>
                </c:pt>
                <c:pt idx="6998">
                  <c:v>3152.3035356128698</c:v>
                </c:pt>
                <c:pt idx="6999">
                  <c:v>4115.3422436030096</c:v>
                </c:pt>
                <c:pt idx="7000">
                  <c:v>7140.7179980624996</c:v>
                </c:pt>
                <c:pt idx="7001">
                  <c:v>3936.76993269691</c:v>
                </c:pt>
                <c:pt idx="7002">
                  <c:v>2235.31816550238</c:v>
                </c:pt>
                <c:pt idx="7003">
                  <c:v>1699.17985763822</c:v>
                </c:pt>
                <c:pt idx="7004">
                  <c:v>1316.9016762112201</c:v>
                </c:pt>
                <c:pt idx="7005">
                  <c:v>1016.50292229423</c:v>
                </c:pt>
                <c:pt idx="7006">
                  <c:v>769.34295675726298</c:v>
                </c:pt>
                <c:pt idx="7007">
                  <c:v>548.36698131307298</c:v>
                </c:pt>
                <c:pt idx="7008">
                  <c:v>362.026844903832</c:v>
                </c:pt>
                <c:pt idx="7009">
                  <c:v>209.93155600144701</c:v>
                </c:pt>
                <c:pt idx="7010">
                  <c:v>80.136962523127096</c:v>
                </c:pt>
                <c:pt idx="7011">
                  <c:v>0</c:v>
                </c:pt>
                <c:pt idx="7012">
                  <c:v>0</c:v>
                </c:pt>
                <c:pt idx="7013">
                  <c:v>0</c:v>
                </c:pt>
                <c:pt idx="7014">
                  <c:v>0</c:v>
                </c:pt>
                <c:pt idx="7015">
                  <c:v>0</c:v>
                </c:pt>
                <c:pt idx="7016">
                  <c:v>28.798868431843999</c:v>
                </c:pt>
                <c:pt idx="7017">
                  <c:v>196.79110233130601</c:v>
                </c:pt>
                <c:pt idx="7018">
                  <c:v>539.229121317161</c:v>
                </c:pt>
                <c:pt idx="7019">
                  <c:v>930.60123359421198</c:v>
                </c:pt>
                <c:pt idx="7020">
                  <c:v>1277.2976625624499</c:v>
                </c:pt>
                <c:pt idx="7021">
                  <c:v>1634.8527758586599</c:v>
                </c:pt>
                <c:pt idx="7022">
                  <c:v>2953.2619625696502</c:v>
                </c:pt>
                <c:pt idx="7023">
                  <c:v>3492.8508265884998</c:v>
                </c:pt>
                <c:pt idx="7024">
                  <c:v>4393.4406908163901</c:v>
                </c:pt>
                <c:pt idx="7025">
                  <c:v>2588.19199926285</c:v>
                </c:pt>
                <c:pt idx="7026">
                  <c:v>1876.7203477053899</c:v>
                </c:pt>
                <c:pt idx="7027">
                  <c:v>1364.6205128276799</c:v>
                </c:pt>
                <c:pt idx="7028">
                  <c:v>955.96616493637998</c:v>
                </c:pt>
                <c:pt idx="7029">
                  <c:v>652.76324365672201</c:v>
                </c:pt>
                <c:pt idx="7030">
                  <c:v>416.82082206409802</c:v>
                </c:pt>
                <c:pt idx="7031">
                  <c:v>257.11916954863398</c:v>
                </c:pt>
                <c:pt idx="7032">
                  <c:v>111.344210223516</c:v>
                </c:pt>
                <c:pt idx="7033">
                  <c:v>11.259852787342799</c:v>
                </c:pt>
                <c:pt idx="7034">
                  <c:v>0</c:v>
                </c:pt>
                <c:pt idx="7035">
                  <c:v>0</c:v>
                </c:pt>
                <c:pt idx="7036">
                  <c:v>0</c:v>
                </c:pt>
                <c:pt idx="7037">
                  <c:v>0</c:v>
                </c:pt>
                <c:pt idx="7038">
                  <c:v>0</c:v>
                </c:pt>
                <c:pt idx="7039">
                  <c:v>469.57820251221</c:v>
                </c:pt>
                <c:pt idx="7040">
                  <c:v>811.50780330729594</c:v>
                </c:pt>
                <c:pt idx="7041">
                  <c:v>1346.9003692738099</c:v>
                </c:pt>
                <c:pt idx="7042">
                  <c:v>1756.83259486056</c:v>
                </c:pt>
                <c:pt idx="7043">
                  <c:v>2238.8988619561301</c:v>
                </c:pt>
                <c:pt idx="7044">
                  <c:v>2664.5165148435799</c:v>
                </c:pt>
                <c:pt idx="7045">
                  <c:v>3091.18572161373</c:v>
                </c:pt>
                <c:pt idx="7046">
                  <c:v>4119.7891800745701</c:v>
                </c:pt>
                <c:pt idx="7047">
                  <c:v>5917.4669891494204</c:v>
                </c:pt>
                <c:pt idx="7048">
                  <c:v>5427.91569673308</c:v>
                </c:pt>
                <c:pt idx="7049">
                  <c:v>4072.5918276369098</c:v>
                </c:pt>
                <c:pt idx="7050">
                  <c:v>3055.1069371049498</c:v>
                </c:pt>
                <c:pt idx="7051">
                  <c:v>2812.96341192298</c:v>
                </c:pt>
                <c:pt idx="7052">
                  <c:v>1178.61229681021</c:v>
                </c:pt>
                <c:pt idx="7053">
                  <c:v>826.21201771780102</c:v>
                </c:pt>
                <c:pt idx="7054">
                  <c:v>558.32258172429397</c:v>
                </c:pt>
                <c:pt idx="7055">
                  <c:v>341.10942827928397</c:v>
                </c:pt>
                <c:pt idx="7056">
                  <c:v>171.09664770201601</c:v>
                </c:pt>
                <c:pt idx="7057">
                  <c:v>31.5399844056181</c:v>
                </c:pt>
                <c:pt idx="7058">
                  <c:v>0</c:v>
                </c:pt>
                <c:pt idx="7059">
                  <c:v>0</c:v>
                </c:pt>
                <c:pt idx="7060">
                  <c:v>0</c:v>
                </c:pt>
                <c:pt idx="7061">
                  <c:v>0</c:v>
                </c:pt>
                <c:pt idx="7062">
                  <c:v>0</c:v>
                </c:pt>
                <c:pt idx="7063">
                  <c:v>519.98995360032097</c:v>
                </c:pt>
                <c:pt idx="7064">
                  <c:v>830.30688798854203</c:v>
                </c:pt>
                <c:pt idx="7065">
                  <c:v>1384.23579757273</c:v>
                </c:pt>
                <c:pt idx="7066">
                  <c:v>1838.3945861642801</c:v>
                </c:pt>
                <c:pt idx="7067">
                  <c:v>2184.7769865957198</c:v>
                </c:pt>
                <c:pt idx="7068">
                  <c:v>2569.8284386519699</c:v>
                </c:pt>
                <c:pt idx="7069">
                  <c:v>2949.1963668247399</c:v>
                </c:pt>
                <c:pt idx="7070">
                  <c:v>3635.5486628614599</c:v>
                </c:pt>
                <c:pt idx="7071">
                  <c:v>4820.3187309658897</c:v>
                </c:pt>
                <c:pt idx="7072">
                  <c:v>4250.0608262906399</c:v>
                </c:pt>
                <c:pt idx="7073">
                  <c:v>3351.35149664755</c:v>
                </c:pt>
                <c:pt idx="7074">
                  <c:v>3611.38898377133</c:v>
                </c:pt>
                <c:pt idx="7075">
                  <c:v>2344.3176873151101</c:v>
                </c:pt>
                <c:pt idx="7076">
                  <c:v>987.88240901140398</c:v>
                </c:pt>
                <c:pt idx="7077">
                  <c:v>720.67663596023601</c:v>
                </c:pt>
                <c:pt idx="7078">
                  <c:v>512.91186824183103</c:v>
                </c:pt>
                <c:pt idx="7079">
                  <c:v>344.99647770654099</c:v>
                </c:pt>
                <c:pt idx="7080">
                  <c:v>207.78015032007301</c:v>
                </c:pt>
                <c:pt idx="7081">
                  <c:v>90.171888846200005</c:v>
                </c:pt>
                <c:pt idx="7082">
                  <c:v>2.16327890036208</c:v>
                </c:pt>
                <c:pt idx="7083">
                  <c:v>0</c:v>
                </c:pt>
                <c:pt idx="7084">
                  <c:v>0</c:v>
                </c:pt>
                <c:pt idx="7085">
                  <c:v>0</c:v>
                </c:pt>
                <c:pt idx="7086">
                  <c:v>0</c:v>
                </c:pt>
                <c:pt idx="7087">
                  <c:v>545.921378143173</c:v>
                </c:pt>
                <c:pt idx="7088">
                  <c:v>803.19639535777696</c:v>
                </c:pt>
                <c:pt idx="7089">
                  <c:v>1321.7693983049301</c:v>
                </c:pt>
                <c:pt idx="7090">
                  <c:v>1758.24883205726</c:v>
                </c:pt>
                <c:pt idx="7091">
                  <c:v>2115.5866195598701</c:v>
                </c:pt>
                <c:pt idx="7092">
                  <c:v>2536.1009380218402</c:v>
                </c:pt>
                <c:pt idx="7093">
                  <c:v>3005.3095811841999</c:v>
                </c:pt>
                <c:pt idx="7094">
                  <c:v>4693.4735739095204</c:v>
                </c:pt>
                <c:pt idx="7095">
                  <c:v>6591.5083658535696</c:v>
                </c:pt>
                <c:pt idx="7096">
                  <c:v>5396.5246092772904</c:v>
                </c:pt>
                <c:pt idx="7097">
                  <c:v>4067.0339184927302</c:v>
                </c:pt>
                <c:pt idx="7098">
                  <c:v>3073.2621933246401</c:v>
                </c:pt>
                <c:pt idx="7099">
                  <c:v>2851.5676011690698</c:v>
                </c:pt>
                <c:pt idx="7100">
                  <c:v>1235.1838369535999</c:v>
                </c:pt>
                <c:pt idx="7101">
                  <c:v>909.48939485688004</c:v>
                </c:pt>
                <c:pt idx="7102">
                  <c:v>653.65022383872497</c:v>
                </c:pt>
                <c:pt idx="7103">
                  <c:v>444.92835402957297</c:v>
                </c:pt>
                <c:pt idx="7104">
                  <c:v>280.462885676643</c:v>
                </c:pt>
                <c:pt idx="7105">
                  <c:v>150.38551964377299</c:v>
                </c:pt>
                <c:pt idx="7106">
                  <c:v>32.007012647367802</c:v>
                </c:pt>
                <c:pt idx="7107">
                  <c:v>0</c:v>
                </c:pt>
                <c:pt idx="7108">
                  <c:v>0</c:v>
                </c:pt>
                <c:pt idx="7109">
                  <c:v>0</c:v>
                </c:pt>
                <c:pt idx="7110">
                  <c:v>0</c:v>
                </c:pt>
                <c:pt idx="7111">
                  <c:v>734.21429679705102</c:v>
                </c:pt>
                <c:pt idx="7112">
                  <c:v>922.74808443447603</c:v>
                </c:pt>
                <c:pt idx="7113">
                  <c:v>1448.21689491743</c:v>
                </c:pt>
                <c:pt idx="7114">
                  <c:v>1890.5568826303399</c:v>
                </c:pt>
                <c:pt idx="7115">
                  <c:v>2231.7504351777998</c:v>
                </c:pt>
                <c:pt idx="7116">
                  <c:v>2596.8686353868302</c:v>
                </c:pt>
                <c:pt idx="7117">
                  <c:v>2990.5693496428598</c:v>
                </c:pt>
                <c:pt idx="7118">
                  <c:v>4366.2686591686397</c:v>
                </c:pt>
                <c:pt idx="7119">
                  <c:v>6555.7154684363704</c:v>
                </c:pt>
                <c:pt idx="7120">
                  <c:v>5302.8189060127097</c:v>
                </c:pt>
                <c:pt idx="7121">
                  <c:v>4047.6338460388101</c:v>
                </c:pt>
                <c:pt idx="7122">
                  <c:v>3080.6949286895101</c:v>
                </c:pt>
                <c:pt idx="7123">
                  <c:v>2976.72031268603</c:v>
                </c:pt>
                <c:pt idx="7124">
                  <c:v>1258.68699863235</c:v>
                </c:pt>
                <c:pt idx="7125">
                  <c:v>942.54960221507997</c:v>
                </c:pt>
                <c:pt idx="7126">
                  <c:v>702.462258493126</c:v>
                </c:pt>
                <c:pt idx="7127">
                  <c:v>508.47123943726899</c:v>
                </c:pt>
                <c:pt idx="7128">
                  <c:v>354.23430387603997</c:v>
                </c:pt>
                <c:pt idx="7129">
                  <c:v>227.68455439811399</c:v>
                </c:pt>
                <c:pt idx="7130">
                  <c:v>116.81987738977</c:v>
                </c:pt>
                <c:pt idx="7131">
                  <c:v>22.7485697983014</c:v>
                </c:pt>
                <c:pt idx="7132">
                  <c:v>0</c:v>
                </c:pt>
                <c:pt idx="7133">
                  <c:v>0</c:v>
                </c:pt>
                <c:pt idx="7134">
                  <c:v>0</c:v>
                </c:pt>
                <c:pt idx="7135">
                  <c:v>733.45197963988301</c:v>
                </c:pt>
                <c:pt idx="7136">
                  <c:v>927.43935354190796</c:v>
                </c:pt>
                <c:pt idx="7137">
                  <c:v>1438.4925703664801</c:v>
                </c:pt>
                <c:pt idx="7138">
                  <c:v>1847.6459969785701</c:v>
                </c:pt>
                <c:pt idx="7139">
                  <c:v>2221.5137800237198</c:v>
                </c:pt>
                <c:pt idx="7140">
                  <c:v>2613.9795617916102</c:v>
                </c:pt>
                <c:pt idx="7141">
                  <c:v>3056.3714018414098</c:v>
                </c:pt>
                <c:pt idx="7142">
                  <c:v>4349.7755934842198</c:v>
                </c:pt>
                <c:pt idx="7143">
                  <c:v>6575.0553061573501</c:v>
                </c:pt>
                <c:pt idx="7144">
                  <c:v>5391.3361740114797</c:v>
                </c:pt>
                <c:pt idx="7145">
                  <c:v>4101.0354500364901</c:v>
                </c:pt>
                <c:pt idx="7146">
                  <c:v>3145.3535776158001</c:v>
                </c:pt>
                <c:pt idx="7147">
                  <c:v>3090.9180004661898</c:v>
                </c:pt>
                <c:pt idx="7148">
                  <c:v>1327.0696476896501</c:v>
                </c:pt>
                <c:pt idx="7149">
                  <c:v>1001.94586709374</c:v>
                </c:pt>
                <c:pt idx="7150">
                  <c:v>759.60437614279203</c:v>
                </c:pt>
                <c:pt idx="7151">
                  <c:v>555.53342666528499</c:v>
                </c:pt>
                <c:pt idx="7152">
                  <c:v>387.95661313160502</c:v>
                </c:pt>
                <c:pt idx="7153">
                  <c:v>244.448046724286</c:v>
                </c:pt>
                <c:pt idx="7154">
                  <c:v>123.27499987738</c:v>
                </c:pt>
                <c:pt idx="7155">
                  <c:v>26.374045511923701</c:v>
                </c:pt>
                <c:pt idx="7156">
                  <c:v>0</c:v>
                </c:pt>
                <c:pt idx="7157">
                  <c:v>0</c:v>
                </c:pt>
                <c:pt idx="7158">
                  <c:v>0</c:v>
                </c:pt>
                <c:pt idx="7159">
                  <c:v>0</c:v>
                </c:pt>
                <c:pt idx="7160">
                  <c:v>42.788602200490999</c:v>
                </c:pt>
                <c:pt idx="7161">
                  <c:v>508.741588385238</c:v>
                </c:pt>
                <c:pt idx="7162">
                  <c:v>819.24532829840098</c:v>
                </c:pt>
                <c:pt idx="7163">
                  <c:v>1352.2585012713701</c:v>
                </c:pt>
                <c:pt idx="7164">
                  <c:v>2024.0394595170701</c:v>
                </c:pt>
                <c:pt idx="7165">
                  <c:v>2273.0992646804202</c:v>
                </c:pt>
                <c:pt idx="7166">
                  <c:v>2997.6734648175602</c:v>
                </c:pt>
                <c:pt idx="7167">
                  <c:v>3903.6982908722398</c:v>
                </c:pt>
                <c:pt idx="7168">
                  <c:v>6766.0896896723198</c:v>
                </c:pt>
                <c:pt idx="7169">
                  <c:v>3666.94876311803</c:v>
                </c:pt>
                <c:pt idx="7170">
                  <c:v>2002.40117379245</c:v>
                </c:pt>
                <c:pt idx="7171">
                  <c:v>1458.9576684010001</c:v>
                </c:pt>
                <c:pt idx="7172">
                  <c:v>1060.6953334571899</c:v>
                </c:pt>
                <c:pt idx="7173">
                  <c:v>768.83157003043505</c:v>
                </c:pt>
                <c:pt idx="7174">
                  <c:v>530.10004332872597</c:v>
                </c:pt>
                <c:pt idx="7175">
                  <c:v>327.95380441431899</c:v>
                </c:pt>
                <c:pt idx="7176">
                  <c:v>183.32491952416501</c:v>
                </c:pt>
                <c:pt idx="7177">
                  <c:v>77.112214911939802</c:v>
                </c:pt>
                <c:pt idx="7178">
                  <c:v>0.31224679939139599</c:v>
                </c:pt>
                <c:pt idx="7179">
                  <c:v>0</c:v>
                </c:pt>
                <c:pt idx="7180">
                  <c:v>0</c:v>
                </c:pt>
                <c:pt idx="7181">
                  <c:v>0</c:v>
                </c:pt>
                <c:pt idx="7182">
                  <c:v>0</c:v>
                </c:pt>
                <c:pt idx="7183">
                  <c:v>0</c:v>
                </c:pt>
                <c:pt idx="7184">
                  <c:v>0</c:v>
                </c:pt>
                <c:pt idx="7185">
                  <c:v>96.001725575154296</c:v>
                </c:pt>
                <c:pt idx="7186">
                  <c:v>405.869981646859</c:v>
                </c:pt>
                <c:pt idx="7187">
                  <c:v>837.24623295069898</c:v>
                </c:pt>
                <c:pt idx="7188">
                  <c:v>1217.6890779630701</c:v>
                </c:pt>
                <c:pt idx="7189">
                  <c:v>1645.02122696333</c:v>
                </c:pt>
                <c:pt idx="7190">
                  <c:v>3110.80007507238</c:v>
                </c:pt>
                <c:pt idx="7191">
                  <c:v>3589.3949493386699</c:v>
                </c:pt>
                <c:pt idx="7192">
                  <c:v>4420.0968926002697</c:v>
                </c:pt>
                <c:pt idx="7193">
                  <c:v>2561.4021908321101</c:v>
                </c:pt>
                <c:pt idx="7194">
                  <c:v>1880.5696256621</c:v>
                </c:pt>
                <c:pt idx="7195">
                  <c:v>1385.0506187297301</c:v>
                </c:pt>
                <c:pt idx="7196">
                  <c:v>999.72077812985799</c:v>
                </c:pt>
                <c:pt idx="7197">
                  <c:v>722.87931856723003</c:v>
                </c:pt>
                <c:pt idx="7198">
                  <c:v>502.987464704964</c:v>
                </c:pt>
                <c:pt idx="7199">
                  <c:v>321.12357244472202</c:v>
                </c:pt>
                <c:pt idx="7200">
                  <c:v>192.56139716282601</c:v>
                </c:pt>
                <c:pt idx="7201">
                  <c:v>102.694501885767</c:v>
                </c:pt>
                <c:pt idx="7202">
                  <c:v>27.190155201397999</c:v>
                </c:pt>
                <c:pt idx="7203">
                  <c:v>0</c:v>
                </c:pt>
                <c:pt idx="7204">
                  <c:v>0</c:v>
                </c:pt>
                <c:pt idx="7205">
                  <c:v>0</c:v>
                </c:pt>
                <c:pt idx="7206">
                  <c:v>0</c:v>
                </c:pt>
                <c:pt idx="7207">
                  <c:v>692.10731992511103</c:v>
                </c:pt>
                <c:pt idx="7208">
                  <c:v>887.202733811082</c:v>
                </c:pt>
                <c:pt idx="7209">
                  <c:v>1396.67378876256</c:v>
                </c:pt>
                <c:pt idx="7210">
                  <c:v>1737.4447149580601</c:v>
                </c:pt>
                <c:pt idx="7211">
                  <c:v>2152.9600764290099</c:v>
                </c:pt>
                <c:pt idx="7212">
                  <c:v>2522.0331657070401</c:v>
                </c:pt>
                <c:pt idx="7213">
                  <c:v>2922.44240022751</c:v>
                </c:pt>
                <c:pt idx="7214">
                  <c:v>3352.80550519195</c:v>
                </c:pt>
                <c:pt idx="7215">
                  <c:v>4359.1779502128302</c:v>
                </c:pt>
                <c:pt idx="7216">
                  <c:v>4984.0998884722903</c:v>
                </c:pt>
                <c:pt idx="7217">
                  <c:v>3515.3815556610698</c:v>
                </c:pt>
                <c:pt idx="7218">
                  <c:v>3579.6144883209899</c:v>
                </c:pt>
                <c:pt idx="7219">
                  <c:v>2292.8341053561899</c:v>
                </c:pt>
                <c:pt idx="7220">
                  <c:v>1041.21946796417</c:v>
                </c:pt>
                <c:pt idx="7221">
                  <c:v>775.94702590009604</c:v>
                </c:pt>
                <c:pt idx="7222">
                  <c:v>580.05380089506605</c:v>
                </c:pt>
                <c:pt idx="7223">
                  <c:v>421.19561973494302</c:v>
                </c:pt>
                <c:pt idx="7224">
                  <c:v>278.927682377552</c:v>
                </c:pt>
                <c:pt idx="7225">
                  <c:v>151.90500759666801</c:v>
                </c:pt>
                <c:pt idx="7226">
                  <c:v>34.064428067243099</c:v>
                </c:pt>
                <c:pt idx="7227">
                  <c:v>0</c:v>
                </c:pt>
                <c:pt idx="7228">
                  <c:v>0</c:v>
                </c:pt>
                <c:pt idx="7229">
                  <c:v>0</c:v>
                </c:pt>
                <c:pt idx="7230">
                  <c:v>0</c:v>
                </c:pt>
                <c:pt idx="7231">
                  <c:v>526.23449638089801</c:v>
                </c:pt>
                <c:pt idx="7232">
                  <c:v>793.40872409563099</c:v>
                </c:pt>
                <c:pt idx="7233">
                  <c:v>1305.5965044111899</c:v>
                </c:pt>
                <c:pt idx="7234">
                  <c:v>1815.23491030075</c:v>
                </c:pt>
                <c:pt idx="7235">
                  <c:v>2060.5913402572701</c:v>
                </c:pt>
                <c:pt idx="7236">
                  <c:v>2430.07067537073</c:v>
                </c:pt>
                <c:pt idx="7237">
                  <c:v>2854.7713185760499</c:v>
                </c:pt>
                <c:pt idx="7238">
                  <c:v>3799.7975025737501</c:v>
                </c:pt>
                <c:pt idx="7239">
                  <c:v>6107.3657995117501</c:v>
                </c:pt>
                <c:pt idx="7240">
                  <c:v>4945.5087155191404</c:v>
                </c:pt>
                <c:pt idx="7241">
                  <c:v>3633.8434734791899</c:v>
                </c:pt>
                <c:pt idx="7242">
                  <c:v>3840.5430509819398</c:v>
                </c:pt>
                <c:pt idx="7243">
                  <c:v>2131.6789174805099</c:v>
                </c:pt>
                <c:pt idx="7244">
                  <c:v>938.198116989185</c:v>
                </c:pt>
                <c:pt idx="7245">
                  <c:v>632.88224695276801</c:v>
                </c:pt>
                <c:pt idx="7246">
                  <c:v>431.819276223955</c:v>
                </c:pt>
                <c:pt idx="7247">
                  <c:v>291.94870299933802</c:v>
                </c:pt>
                <c:pt idx="7248">
                  <c:v>173.79162756841399</c:v>
                </c:pt>
                <c:pt idx="7249">
                  <c:v>71.627030246320302</c:v>
                </c:pt>
                <c:pt idx="7250">
                  <c:v>0</c:v>
                </c:pt>
                <c:pt idx="7251">
                  <c:v>0</c:v>
                </c:pt>
                <c:pt idx="7252">
                  <c:v>0</c:v>
                </c:pt>
                <c:pt idx="7253">
                  <c:v>0</c:v>
                </c:pt>
                <c:pt idx="7254">
                  <c:v>0</c:v>
                </c:pt>
                <c:pt idx="7255">
                  <c:v>580.604602484</c:v>
                </c:pt>
                <c:pt idx="7256">
                  <c:v>839.15171307005301</c:v>
                </c:pt>
                <c:pt idx="7257">
                  <c:v>1322.3678888828799</c:v>
                </c:pt>
                <c:pt idx="7258">
                  <c:v>1756.4216939161499</c:v>
                </c:pt>
                <c:pt idx="7259">
                  <c:v>2030.3952611808299</c:v>
                </c:pt>
                <c:pt idx="7260">
                  <c:v>2388.7400320337802</c:v>
                </c:pt>
                <c:pt idx="7261">
                  <c:v>2819.3150449049199</c:v>
                </c:pt>
                <c:pt idx="7262">
                  <c:v>3700.8527859157898</c:v>
                </c:pt>
                <c:pt idx="7263">
                  <c:v>5814.3214942270197</c:v>
                </c:pt>
                <c:pt idx="7264">
                  <c:v>5049.6968457208204</c:v>
                </c:pt>
                <c:pt idx="7265">
                  <c:v>3595.5212513584702</c:v>
                </c:pt>
                <c:pt idx="7266">
                  <c:v>3844.3087762466298</c:v>
                </c:pt>
                <c:pt idx="7267">
                  <c:v>2130.7956932550901</c:v>
                </c:pt>
                <c:pt idx="7268">
                  <c:v>1006.04953180701</c:v>
                </c:pt>
                <c:pt idx="7269">
                  <c:v>724.85633111610002</c:v>
                </c:pt>
                <c:pt idx="7270">
                  <c:v>520.566877123891</c:v>
                </c:pt>
                <c:pt idx="7271">
                  <c:v>366.12769092866</c:v>
                </c:pt>
                <c:pt idx="7272">
                  <c:v>249.02469656999199</c:v>
                </c:pt>
                <c:pt idx="7273">
                  <c:v>160.77828722892099</c:v>
                </c:pt>
                <c:pt idx="7274">
                  <c:v>85.389942342820802</c:v>
                </c:pt>
                <c:pt idx="7275">
                  <c:v>13.4162105071719</c:v>
                </c:pt>
                <c:pt idx="7276">
                  <c:v>0</c:v>
                </c:pt>
                <c:pt idx="7277">
                  <c:v>0</c:v>
                </c:pt>
                <c:pt idx="7278">
                  <c:v>0</c:v>
                </c:pt>
                <c:pt idx="7279">
                  <c:v>762.51998625122405</c:v>
                </c:pt>
                <c:pt idx="7280">
                  <c:v>925.99042761090004</c:v>
                </c:pt>
                <c:pt idx="7281">
                  <c:v>1423.9300083507501</c:v>
                </c:pt>
                <c:pt idx="7282">
                  <c:v>1766.5648029829599</c:v>
                </c:pt>
                <c:pt idx="7283">
                  <c:v>2086.1949643410499</c:v>
                </c:pt>
                <c:pt idx="7284">
                  <c:v>2418.44680988044</c:v>
                </c:pt>
                <c:pt idx="7285">
                  <c:v>2858.6189549834398</c:v>
                </c:pt>
                <c:pt idx="7286">
                  <c:v>4141.2610160037802</c:v>
                </c:pt>
                <c:pt idx="7287">
                  <c:v>6463.6560191108601</c:v>
                </c:pt>
                <c:pt idx="7288">
                  <c:v>5298.7299365358704</c:v>
                </c:pt>
                <c:pt idx="7289">
                  <c:v>3826.2205747438002</c:v>
                </c:pt>
                <c:pt idx="7290">
                  <c:v>3469.7006258752299</c:v>
                </c:pt>
                <c:pt idx="7291">
                  <c:v>2541.3710111995601</c:v>
                </c:pt>
                <c:pt idx="7292">
                  <c:v>1152.80557704906</c:v>
                </c:pt>
                <c:pt idx="7293">
                  <c:v>854.39037092136903</c:v>
                </c:pt>
                <c:pt idx="7294">
                  <c:v>613.41251671291002</c:v>
                </c:pt>
                <c:pt idx="7295">
                  <c:v>418.36265834971402</c:v>
                </c:pt>
                <c:pt idx="7296">
                  <c:v>265.07382412164498</c:v>
                </c:pt>
                <c:pt idx="7297">
                  <c:v>143.121429558378</c:v>
                </c:pt>
                <c:pt idx="7298">
                  <c:v>36.5472795075164</c:v>
                </c:pt>
                <c:pt idx="7299">
                  <c:v>0</c:v>
                </c:pt>
                <c:pt idx="7300">
                  <c:v>0</c:v>
                </c:pt>
                <c:pt idx="7301">
                  <c:v>0</c:v>
                </c:pt>
                <c:pt idx="7302">
                  <c:v>0</c:v>
                </c:pt>
                <c:pt idx="7303">
                  <c:v>603.25010738572905</c:v>
                </c:pt>
                <c:pt idx="7304">
                  <c:v>856.29049936744696</c:v>
                </c:pt>
                <c:pt idx="7305">
                  <c:v>1417.8694156555</c:v>
                </c:pt>
                <c:pt idx="7306">
                  <c:v>1906.7383693466199</c:v>
                </c:pt>
                <c:pt idx="7307">
                  <c:v>2282.8598674515401</c:v>
                </c:pt>
                <c:pt idx="7308">
                  <c:v>2708.6105673811899</c:v>
                </c:pt>
                <c:pt idx="7309">
                  <c:v>3226.2452223856399</c:v>
                </c:pt>
                <c:pt idx="7310">
                  <c:v>5018.4541425226898</c:v>
                </c:pt>
                <c:pt idx="7311">
                  <c:v>6000.1820535299203</c:v>
                </c:pt>
                <c:pt idx="7312">
                  <c:v>5198.9663111955797</c:v>
                </c:pt>
                <c:pt idx="7313">
                  <c:v>3874.3506476432199</c:v>
                </c:pt>
                <c:pt idx="7314">
                  <c:v>3520.0239621042801</c:v>
                </c:pt>
                <c:pt idx="7315">
                  <c:v>2409.6165448090001</c:v>
                </c:pt>
                <c:pt idx="7316">
                  <c:v>1118.4792712856399</c:v>
                </c:pt>
                <c:pt idx="7317">
                  <c:v>794.47985312216201</c:v>
                </c:pt>
                <c:pt idx="7318">
                  <c:v>541.19924461143501</c:v>
                </c:pt>
                <c:pt idx="7319">
                  <c:v>330.86042397958499</c:v>
                </c:pt>
                <c:pt idx="7320">
                  <c:v>208.317125766706</c:v>
                </c:pt>
                <c:pt idx="7321">
                  <c:v>144.47552363550199</c:v>
                </c:pt>
                <c:pt idx="7322">
                  <c:v>103.49757521116</c:v>
                </c:pt>
                <c:pt idx="7323">
                  <c:v>26.6294893514298</c:v>
                </c:pt>
                <c:pt idx="7324">
                  <c:v>0</c:v>
                </c:pt>
                <c:pt idx="7325">
                  <c:v>0</c:v>
                </c:pt>
                <c:pt idx="7326">
                  <c:v>0</c:v>
                </c:pt>
                <c:pt idx="7327">
                  <c:v>0</c:v>
                </c:pt>
                <c:pt idx="7328">
                  <c:v>12.7939424680679</c:v>
                </c:pt>
                <c:pt idx="7329">
                  <c:v>457.06964828000503</c:v>
                </c:pt>
                <c:pt idx="7330">
                  <c:v>750.52462551175097</c:v>
                </c:pt>
                <c:pt idx="7331">
                  <c:v>1154.79582626925</c:v>
                </c:pt>
                <c:pt idx="7332">
                  <c:v>1787.1466840174101</c:v>
                </c:pt>
                <c:pt idx="7333">
                  <c:v>2249.35433879018</c:v>
                </c:pt>
                <c:pt idx="7334">
                  <c:v>3140.4600374900401</c:v>
                </c:pt>
                <c:pt idx="7335">
                  <c:v>4106.93068552356</c:v>
                </c:pt>
                <c:pt idx="7336">
                  <c:v>6796.6360002987503</c:v>
                </c:pt>
                <c:pt idx="7337">
                  <c:v>3515.8747242798199</c:v>
                </c:pt>
                <c:pt idx="7338">
                  <c:v>1946.9343501179101</c:v>
                </c:pt>
                <c:pt idx="7339">
                  <c:v>1383.85060391704</c:v>
                </c:pt>
                <c:pt idx="7340">
                  <c:v>959.434312464051</c:v>
                </c:pt>
                <c:pt idx="7341">
                  <c:v>645.20344994835705</c:v>
                </c:pt>
                <c:pt idx="7342">
                  <c:v>411.80876331591298</c:v>
                </c:pt>
                <c:pt idx="7343">
                  <c:v>226.534601819226</c:v>
                </c:pt>
                <c:pt idx="7344">
                  <c:v>79.150721145616998</c:v>
                </c:pt>
                <c:pt idx="7345">
                  <c:v>0</c:v>
                </c:pt>
                <c:pt idx="7346">
                  <c:v>0</c:v>
                </c:pt>
                <c:pt idx="7347">
                  <c:v>0</c:v>
                </c:pt>
                <c:pt idx="7348">
                  <c:v>0</c:v>
                </c:pt>
                <c:pt idx="7349">
                  <c:v>0</c:v>
                </c:pt>
                <c:pt idx="7350">
                  <c:v>0</c:v>
                </c:pt>
                <c:pt idx="7351">
                  <c:v>0</c:v>
                </c:pt>
                <c:pt idx="7352">
                  <c:v>0</c:v>
                </c:pt>
                <c:pt idx="7353">
                  <c:v>14.801661036920001</c:v>
                </c:pt>
                <c:pt idx="7354">
                  <c:v>253.525947620046</c:v>
                </c:pt>
                <c:pt idx="7355">
                  <c:v>670.76548764536005</c:v>
                </c:pt>
                <c:pt idx="7356">
                  <c:v>1058.0461013122499</c:v>
                </c:pt>
                <c:pt idx="7357">
                  <c:v>1535.61199602746</c:v>
                </c:pt>
                <c:pt idx="7358">
                  <c:v>2832.9284746952699</c:v>
                </c:pt>
                <c:pt idx="7359">
                  <c:v>4186.2921403039099</c:v>
                </c:pt>
                <c:pt idx="7360">
                  <c:v>3864.4241032258401</c:v>
                </c:pt>
                <c:pt idx="7361">
                  <c:v>2449.26787718892</c:v>
                </c:pt>
                <c:pt idx="7362">
                  <c:v>1785.2062363780001</c:v>
                </c:pt>
                <c:pt idx="7363">
                  <c:v>1248.4305655293799</c:v>
                </c:pt>
                <c:pt idx="7364">
                  <c:v>827.47769123098601</c:v>
                </c:pt>
                <c:pt idx="7365">
                  <c:v>503.96839481589899</c:v>
                </c:pt>
                <c:pt idx="7366">
                  <c:v>263.99858849576401</c:v>
                </c:pt>
                <c:pt idx="7367">
                  <c:v>72.531823145912497</c:v>
                </c:pt>
                <c:pt idx="7368">
                  <c:v>0</c:v>
                </c:pt>
                <c:pt idx="7369">
                  <c:v>0</c:v>
                </c:pt>
                <c:pt idx="7370">
                  <c:v>0</c:v>
                </c:pt>
                <c:pt idx="7371">
                  <c:v>0</c:v>
                </c:pt>
                <c:pt idx="7372">
                  <c:v>0</c:v>
                </c:pt>
                <c:pt idx="7373">
                  <c:v>0</c:v>
                </c:pt>
                <c:pt idx="7374">
                  <c:v>0</c:v>
                </c:pt>
                <c:pt idx="7375">
                  <c:v>160.988446643929</c:v>
                </c:pt>
                <c:pt idx="7376">
                  <c:v>554.20975707791501</c:v>
                </c:pt>
                <c:pt idx="7377">
                  <c:v>1149.5302343491801</c:v>
                </c:pt>
                <c:pt idx="7378">
                  <c:v>1408.2540829480399</c:v>
                </c:pt>
                <c:pt idx="7379">
                  <c:v>1825.6077946488399</c:v>
                </c:pt>
                <c:pt idx="7380">
                  <c:v>2234.3471920093798</c:v>
                </c:pt>
                <c:pt idx="7381">
                  <c:v>2790.6736780474998</c:v>
                </c:pt>
                <c:pt idx="7382">
                  <c:v>3957.64215824136</c:v>
                </c:pt>
                <c:pt idx="7383">
                  <c:v>5313.4107591771999</c:v>
                </c:pt>
                <c:pt idx="7384">
                  <c:v>5003.7454955226503</c:v>
                </c:pt>
                <c:pt idx="7385">
                  <c:v>3759.89998179645</c:v>
                </c:pt>
                <c:pt idx="7386">
                  <c:v>3533.8542327773698</c:v>
                </c:pt>
                <c:pt idx="7387">
                  <c:v>2258.7622508255199</c:v>
                </c:pt>
                <c:pt idx="7388">
                  <c:v>994.96276509465997</c:v>
                </c:pt>
                <c:pt idx="7389">
                  <c:v>646.83428173213804</c:v>
                </c:pt>
                <c:pt idx="7390">
                  <c:v>384.49944761438701</c:v>
                </c:pt>
                <c:pt idx="7391">
                  <c:v>172.625301836776</c:v>
                </c:pt>
                <c:pt idx="7392">
                  <c:v>33.097307350452297</c:v>
                </c:pt>
                <c:pt idx="7393">
                  <c:v>0</c:v>
                </c:pt>
                <c:pt idx="7394">
                  <c:v>0</c:v>
                </c:pt>
                <c:pt idx="7395">
                  <c:v>0</c:v>
                </c:pt>
                <c:pt idx="7396">
                  <c:v>0</c:v>
                </c:pt>
                <c:pt idx="7397">
                  <c:v>0</c:v>
                </c:pt>
                <c:pt idx="7398">
                  <c:v>0</c:v>
                </c:pt>
                <c:pt idx="7399">
                  <c:v>288.129840101669</c:v>
                </c:pt>
                <c:pt idx="7400">
                  <c:v>652.67758645113304</c:v>
                </c:pt>
                <c:pt idx="7401">
                  <c:v>1219.2180811058799</c:v>
                </c:pt>
                <c:pt idx="7402">
                  <c:v>1686.66010121197</c:v>
                </c:pt>
                <c:pt idx="7403">
                  <c:v>2039.89621479984</c:v>
                </c:pt>
                <c:pt idx="7404">
                  <c:v>2465.2813163081901</c:v>
                </c:pt>
                <c:pt idx="7405">
                  <c:v>2968.0959457239801</c:v>
                </c:pt>
                <c:pt idx="7406">
                  <c:v>4109.6663708635997</c:v>
                </c:pt>
                <c:pt idx="7407">
                  <c:v>6449.9521952668601</c:v>
                </c:pt>
                <c:pt idx="7408">
                  <c:v>5149.0789430930499</c:v>
                </c:pt>
                <c:pt idx="7409">
                  <c:v>3859.3419170795</c:v>
                </c:pt>
                <c:pt idx="7410">
                  <c:v>3483.0498691749399</c:v>
                </c:pt>
                <c:pt idx="7411">
                  <c:v>2379.26736016525</c:v>
                </c:pt>
                <c:pt idx="7412">
                  <c:v>1039.8129083226399</c:v>
                </c:pt>
                <c:pt idx="7413">
                  <c:v>695.72509538497195</c:v>
                </c:pt>
                <c:pt idx="7414">
                  <c:v>448.23157644100598</c:v>
                </c:pt>
                <c:pt idx="7415">
                  <c:v>257.20716548232201</c:v>
                </c:pt>
                <c:pt idx="7416">
                  <c:v>100.701564649696</c:v>
                </c:pt>
                <c:pt idx="7417">
                  <c:v>0</c:v>
                </c:pt>
                <c:pt idx="7418">
                  <c:v>0</c:v>
                </c:pt>
                <c:pt idx="7419">
                  <c:v>0</c:v>
                </c:pt>
                <c:pt idx="7420">
                  <c:v>0</c:v>
                </c:pt>
                <c:pt idx="7421">
                  <c:v>0</c:v>
                </c:pt>
                <c:pt idx="7422">
                  <c:v>0</c:v>
                </c:pt>
                <c:pt idx="7423">
                  <c:v>429.32802584840402</c:v>
                </c:pt>
                <c:pt idx="7424">
                  <c:v>735.46612882033196</c:v>
                </c:pt>
                <c:pt idx="7425">
                  <c:v>1269.4067675311501</c:v>
                </c:pt>
                <c:pt idx="7426">
                  <c:v>1794.1998765202</c:v>
                </c:pt>
                <c:pt idx="7427">
                  <c:v>2145.9890982135498</c:v>
                </c:pt>
                <c:pt idx="7428">
                  <c:v>2548.07921167214</c:v>
                </c:pt>
                <c:pt idx="7429">
                  <c:v>3026.3175171846401</c:v>
                </c:pt>
                <c:pt idx="7430">
                  <c:v>4391.1799162151301</c:v>
                </c:pt>
                <c:pt idx="7431">
                  <c:v>6411.2312206778197</c:v>
                </c:pt>
                <c:pt idx="7432">
                  <c:v>5177.5358492450496</c:v>
                </c:pt>
                <c:pt idx="7433">
                  <c:v>3931.8071477305002</c:v>
                </c:pt>
                <c:pt idx="7434">
                  <c:v>2975.2106906680901</c:v>
                </c:pt>
                <c:pt idx="7435">
                  <c:v>2702.3211131778598</c:v>
                </c:pt>
                <c:pt idx="7436">
                  <c:v>1122.8669990519199</c:v>
                </c:pt>
                <c:pt idx="7437">
                  <c:v>780.64527569896302</c:v>
                </c:pt>
                <c:pt idx="7438">
                  <c:v>523.223783326638</c:v>
                </c:pt>
                <c:pt idx="7439">
                  <c:v>319.97313591703801</c:v>
                </c:pt>
                <c:pt idx="7440">
                  <c:v>160.12227323623799</c:v>
                </c:pt>
                <c:pt idx="7441">
                  <c:v>30.065422190341401</c:v>
                </c:pt>
                <c:pt idx="7442">
                  <c:v>0</c:v>
                </c:pt>
                <c:pt idx="7443">
                  <c:v>0</c:v>
                </c:pt>
                <c:pt idx="7444">
                  <c:v>0</c:v>
                </c:pt>
                <c:pt idx="7445">
                  <c:v>0</c:v>
                </c:pt>
                <c:pt idx="7446">
                  <c:v>0</c:v>
                </c:pt>
                <c:pt idx="7447">
                  <c:v>627.92819146728698</c:v>
                </c:pt>
                <c:pt idx="7448">
                  <c:v>918.12301149765699</c:v>
                </c:pt>
                <c:pt idx="7449">
                  <c:v>1518.2234089285901</c:v>
                </c:pt>
                <c:pt idx="7450">
                  <c:v>1893.7746082639301</c:v>
                </c:pt>
                <c:pt idx="7451">
                  <c:v>2375.0618472393899</c:v>
                </c:pt>
                <c:pt idx="7452">
                  <c:v>2765.1172569997302</c:v>
                </c:pt>
                <c:pt idx="7453">
                  <c:v>3253.66786827859</c:v>
                </c:pt>
                <c:pt idx="7454">
                  <c:v>5040.9935012477199</c:v>
                </c:pt>
                <c:pt idx="7455">
                  <c:v>6211.0104249283704</c:v>
                </c:pt>
                <c:pt idx="7456">
                  <c:v>5257.3072407789796</c:v>
                </c:pt>
                <c:pt idx="7457">
                  <c:v>3991.0590407396799</c:v>
                </c:pt>
                <c:pt idx="7458">
                  <c:v>2997.6923378931901</c:v>
                </c:pt>
                <c:pt idx="7459">
                  <c:v>2694.4503611417199</c:v>
                </c:pt>
                <c:pt idx="7460">
                  <c:v>1117.6929776474601</c:v>
                </c:pt>
                <c:pt idx="7461">
                  <c:v>765.70208810114195</c:v>
                </c:pt>
                <c:pt idx="7462">
                  <c:v>510.91004603578301</c:v>
                </c:pt>
                <c:pt idx="7463">
                  <c:v>315.60517387115601</c:v>
                </c:pt>
                <c:pt idx="7464">
                  <c:v>157.72643960071099</c:v>
                </c:pt>
                <c:pt idx="7465">
                  <c:v>26.4247444450295</c:v>
                </c:pt>
                <c:pt idx="7466">
                  <c:v>0</c:v>
                </c:pt>
                <c:pt idx="7467">
                  <c:v>0</c:v>
                </c:pt>
                <c:pt idx="7468">
                  <c:v>0</c:v>
                </c:pt>
                <c:pt idx="7469">
                  <c:v>0</c:v>
                </c:pt>
                <c:pt idx="7470">
                  <c:v>0</c:v>
                </c:pt>
                <c:pt idx="7471">
                  <c:v>403.36451031282297</c:v>
                </c:pt>
                <c:pt idx="7472">
                  <c:v>722.532888558384</c:v>
                </c:pt>
                <c:pt idx="7473">
                  <c:v>1273.85642136555</c:v>
                </c:pt>
                <c:pt idx="7474">
                  <c:v>1720.7992875330499</c:v>
                </c:pt>
                <c:pt idx="7475">
                  <c:v>2172.3539067513798</c:v>
                </c:pt>
                <c:pt idx="7476">
                  <c:v>2601.0327629918902</c:v>
                </c:pt>
                <c:pt idx="7477">
                  <c:v>3065.4983170422502</c:v>
                </c:pt>
                <c:pt idx="7478">
                  <c:v>4595.7595083480701</c:v>
                </c:pt>
                <c:pt idx="7479">
                  <c:v>6377.1715191806197</c:v>
                </c:pt>
                <c:pt idx="7480">
                  <c:v>5163.7063858751899</c:v>
                </c:pt>
                <c:pt idx="7481">
                  <c:v>3955.8640312422899</c:v>
                </c:pt>
                <c:pt idx="7482">
                  <c:v>2997.1195048739601</c:v>
                </c:pt>
                <c:pt idx="7483">
                  <c:v>2746.5375758785499</c:v>
                </c:pt>
                <c:pt idx="7484">
                  <c:v>1120.5785960343301</c:v>
                </c:pt>
                <c:pt idx="7485">
                  <c:v>776.25061219644499</c:v>
                </c:pt>
                <c:pt idx="7486">
                  <c:v>521.67181090940301</c:v>
                </c:pt>
                <c:pt idx="7487">
                  <c:v>324.45620722854397</c:v>
                </c:pt>
                <c:pt idx="7488">
                  <c:v>169.64612448886999</c:v>
                </c:pt>
                <c:pt idx="7489">
                  <c:v>34.902483614938298</c:v>
                </c:pt>
                <c:pt idx="7490">
                  <c:v>0</c:v>
                </c:pt>
                <c:pt idx="7491">
                  <c:v>0</c:v>
                </c:pt>
                <c:pt idx="7492">
                  <c:v>0</c:v>
                </c:pt>
                <c:pt idx="7493">
                  <c:v>0</c:v>
                </c:pt>
                <c:pt idx="7494">
                  <c:v>0</c:v>
                </c:pt>
                <c:pt idx="7495">
                  <c:v>0</c:v>
                </c:pt>
                <c:pt idx="7496">
                  <c:v>0</c:v>
                </c:pt>
                <c:pt idx="7497">
                  <c:v>190.56056192264501</c:v>
                </c:pt>
                <c:pt idx="7498">
                  <c:v>500.52906311107199</c:v>
                </c:pt>
                <c:pt idx="7499">
                  <c:v>939.50827993771395</c:v>
                </c:pt>
                <c:pt idx="7500">
                  <c:v>1576.08183102048</c:v>
                </c:pt>
                <c:pt idx="7501">
                  <c:v>2398.0312300259102</c:v>
                </c:pt>
                <c:pt idx="7502">
                  <c:v>2786.4365004442898</c:v>
                </c:pt>
                <c:pt idx="7503">
                  <c:v>3717.1483835873601</c:v>
                </c:pt>
                <c:pt idx="7504">
                  <c:v>3633.3610065903299</c:v>
                </c:pt>
                <c:pt idx="7505">
                  <c:v>2608.70249710806</c:v>
                </c:pt>
                <c:pt idx="7506">
                  <c:v>2323.2910731397801</c:v>
                </c:pt>
                <c:pt idx="7507">
                  <c:v>1323.91442606909</c:v>
                </c:pt>
                <c:pt idx="7508">
                  <c:v>825.101796502208</c:v>
                </c:pt>
                <c:pt idx="7509">
                  <c:v>529.43199440836702</c:v>
                </c:pt>
                <c:pt idx="7510">
                  <c:v>314.459219829353</c:v>
                </c:pt>
                <c:pt idx="7511">
                  <c:v>142.140751764302</c:v>
                </c:pt>
                <c:pt idx="7512">
                  <c:v>311.938929511921</c:v>
                </c:pt>
                <c:pt idx="7513">
                  <c:v>84.3158809816927</c:v>
                </c:pt>
                <c:pt idx="7514">
                  <c:v>0</c:v>
                </c:pt>
                <c:pt idx="7515">
                  <c:v>0</c:v>
                </c:pt>
                <c:pt idx="7516">
                  <c:v>0</c:v>
                </c:pt>
                <c:pt idx="7517">
                  <c:v>0</c:v>
                </c:pt>
                <c:pt idx="7518">
                  <c:v>0</c:v>
                </c:pt>
                <c:pt idx="7519">
                  <c:v>0</c:v>
                </c:pt>
                <c:pt idx="7520">
                  <c:v>9.8604524561825109</c:v>
                </c:pt>
                <c:pt idx="7521">
                  <c:v>154.731059547802</c:v>
                </c:pt>
                <c:pt idx="7522">
                  <c:v>448.43349621342799</c:v>
                </c:pt>
                <c:pt idx="7523">
                  <c:v>862.25250556514595</c:v>
                </c:pt>
                <c:pt idx="7524">
                  <c:v>1338.51899441822</c:v>
                </c:pt>
                <c:pt idx="7525">
                  <c:v>2008.9273044444401</c:v>
                </c:pt>
                <c:pt idx="7526">
                  <c:v>3072.7756870850899</c:v>
                </c:pt>
                <c:pt idx="7527">
                  <c:v>3653.8707191447502</c:v>
                </c:pt>
                <c:pt idx="7528">
                  <c:v>4657.3707483236803</c:v>
                </c:pt>
                <c:pt idx="7529">
                  <c:v>2493.8555706935999</c:v>
                </c:pt>
                <c:pt idx="7530">
                  <c:v>1794.0370016674799</c:v>
                </c:pt>
                <c:pt idx="7531">
                  <c:v>1278.3274141944401</c:v>
                </c:pt>
                <c:pt idx="7532">
                  <c:v>853.27322460314895</c:v>
                </c:pt>
                <c:pt idx="7533">
                  <c:v>510.32989172183301</c:v>
                </c:pt>
                <c:pt idx="7534">
                  <c:v>238.90418137596399</c:v>
                </c:pt>
                <c:pt idx="7535">
                  <c:v>27.1305722105534</c:v>
                </c:pt>
                <c:pt idx="7536">
                  <c:v>0</c:v>
                </c:pt>
                <c:pt idx="7537">
                  <c:v>0</c:v>
                </c:pt>
                <c:pt idx="7538">
                  <c:v>0</c:v>
                </c:pt>
                <c:pt idx="7539">
                  <c:v>0</c:v>
                </c:pt>
                <c:pt idx="7540">
                  <c:v>0</c:v>
                </c:pt>
                <c:pt idx="7541">
                  <c:v>0</c:v>
                </c:pt>
                <c:pt idx="7542">
                  <c:v>0</c:v>
                </c:pt>
                <c:pt idx="7543">
                  <c:v>202.84547019916599</c:v>
                </c:pt>
                <c:pt idx="7544">
                  <c:v>586.60600250140897</c:v>
                </c:pt>
                <c:pt idx="7545">
                  <c:v>1202.07956693766</c:v>
                </c:pt>
                <c:pt idx="7546">
                  <c:v>1532.67955673543</c:v>
                </c:pt>
                <c:pt idx="7547">
                  <c:v>2039.0901186015799</c:v>
                </c:pt>
                <c:pt idx="7548">
                  <c:v>2489.3795103572102</c:v>
                </c:pt>
                <c:pt idx="7549">
                  <c:v>2995.8896444731599</c:v>
                </c:pt>
                <c:pt idx="7550">
                  <c:v>4103.7544511597498</c:v>
                </c:pt>
                <c:pt idx="7551">
                  <c:v>5535.2399464979499</c:v>
                </c:pt>
                <c:pt idx="7552">
                  <c:v>5172.2395559792503</c:v>
                </c:pt>
                <c:pt idx="7553">
                  <c:v>3917.7765546606001</c:v>
                </c:pt>
                <c:pt idx="7554">
                  <c:v>2929.29080725428</c:v>
                </c:pt>
                <c:pt idx="7555">
                  <c:v>2498.1983413722401</c:v>
                </c:pt>
                <c:pt idx="7556">
                  <c:v>1045.41056818022</c:v>
                </c:pt>
                <c:pt idx="7557">
                  <c:v>677.49460535582102</c:v>
                </c:pt>
                <c:pt idx="7558">
                  <c:v>397.73961954985299</c:v>
                </c:pt>
                <c:pt idx="7559">
                  <c:v>171.34499007896699</c:v>
                </c:pt>
                <c:pt idx="7560">
                  <c:v>23.694117857823301</c:v>
                </c:pt>
                <c:pt idx="7561">
                  <c:v>0</c:v>
                </c:pt>
                <c:pt idx="7562">
                  <c:v>0</c:v>
                </c:pt>
                <c:pt idx="7563">
                  <c:v>0</c:v>
                </c:pt>
                <c:pt idx="7564">
                  <c:v>0</c:v>
                </c:pt>
                <c:pt idx="7565">
                  <c:v>0</c:v>
                </c:pt>
                <c:pt idx="7566">
                  <c:v>0</c:v>
                </c:pt>
                <c:pt idx="7567">
                  <c:v>173.08870597092101</c:v>
                </c:pt>
                <c:pt idx="7568">
                  <c:v>568.38742152026703</c:v>
                </c:pt>
                <c:pt idx="7569">
                  <c:v>1204.2889085678501</c:v>
                </c:pt>
                <c:pt idx="7570">
                  <c:v>1620.1109242059299</c:v>
                </c:pt>
                <c:pt idx="7571">
                  <c:v>2013.7141579136601</c:v>
                </c:pt>
                <c:pt idx="7572">
                  <c:v>2444.0280773117001</c:v>
                </c:pt>
                <c:pt idx="7573">
                  <c:v>2938.2680896755401</c:v>
                </c:pt>
                <c:pt idx="7574">
                  <c:v>4261.7508621754696</c:v>
                </c:pt>
                <c:pt idx="7575">
                  <c:v>5826.1314015669604</c:v>
                </c:pt>
                <c:pt idx="7576">
                  <c:v>4960.8146541877704</c:v>
                </c:pt>
                <c:pt idx="7577">
                  <c:v>3737.6963542083199</c:v>
                </c:pt>
                <c:pt idx="7578">
                  <c:v>3291.06848807393</c:v>
                </c:pt>
                <c:pt idx="7579">
                  <c:v>2257.7174301508799</c:v>
                </c:pt>
                <c:pt idx="7580">
                  <c:v>936.73010514817702</c:v>
                </c:pt>
                <c:pt idx="7581">
                  <c:v>581.93792970178504</c:v>
                </c:pt>
                <c:pt idx="7582">
                  <c:v>318.80432998187001</c:v>
                </c:pt>
                <c:pt idx="7583">
                  <c:v>113.96154790510801</c:v>
                </c:pt>
                <c:pt idx="7584">
                  <c:v>0</c:v>
                </c:pt>
                <c:pt idx="7585">
                  <c:v>0</c:v>
                </c:pt>
                <c:pt idx="7586">
                  <c:v>0</c:v>
                </c:pt>
                <c:pt idx="7587">
                  <c:v>0</c:v>
                </c:pt>
                <c:pt idx="7588">
                  <c:v>0</c:v>
                </c:pt>
                <c:pt idx="7589">
                  <c:v>0</c:v>
                </c:pt>
                <c:pt idx="7590">
                  <c:v>0</c:v>
                </c:pt>
                <c:pt idx="7591">
                  <c:v>84.758151455515801</c:v>
                </c:pt>
                <c:pt idx="7592">
                  <c:v>466.19241829649201</c:v>
                </c:pt>
                <c:pt idx="7593">
                  <c:v>1151.98620038283</c:v>
                </c:pt>
                <c:pt idx="7594">
                  <c:v>1542.3503105913201</c:v>
                </c:pt>
                <c:pt idx="7595">
                  <c:v>1960.42624955</c:v>
                </c:pt>
                <c:pt idx="7596">
                  <c:v>2411.8225722818402</c:v>
                </c:pt>
                <c:pt idx="7597">
                  <c:v>2915.5805934937998</c:v>
                </c:pt>
                <c:pt idx="7598">
                  <c:v>4075.3729465167498</c:v>
                </c:pt>
                <c:pt idx="7599">
                  <c:v>5806.6147214360999</c:v>
                </c:pt>
                <c:pt idx="7600">
                  <c:v>4915.9882258755297</c:v>
                </c:pt>
                <c:pt idx="7601">
                  <c:v>3690.3670419079899</c:v>
                </c:pt>
                <c:pt idx="7602">
                  <c:v>3274.5910430929998</c:v>
                </c:pt>
                <c:pt idx="7603">
                  <c:v>2206.9669980486901</c:v>
                </c:pt>
                <c:pt idx="7604">
                  <c:v>871.21968173161997</c:v>
                </c:pt>
                <c:pt idx="7605">
                  <c:v>505.48448836049698</c:v>
                </c:pt>
                <c:pt idx="7606">
                  <c:v>244.279954177316</c:v>
                </c:pt>
                <c:pt idx="7607">
                  <c:v>42.797970361161497</c:v>
                </c:pt>
                <c:pt idx="7608">
                  <c:v>0</c:v>
                </c:pt>
                <c:pt idx="7609">
                  <c:v>0</c:v>
                </c:pt>
                <c:pt idx="7610">
                  <c:v>0</c:v>
                </c:pt>
                <c:pt idx="7611">
                  <c:v>0</c:v>
                </c:pt>
                <c:pt idx="7612">
                  <c:v>0</c:v>
                </c:pt>
                <c:pt idx="7613">
                  <c:v>0</c:v>
                </c:pt>
                <c:pt idx="7614">
                  <c:v>0</c:v>
                </c:pt>
                <c:pt idx="7615">
                  <c:v>75.0989856335719</c:v>
                </c:pt>
                <c:pt idx="7616">
                  <c:v>441.45570451131698</c:v>
                </c:pt>
                <c:pt idx="7617">
                  <c:v>1124.1087197432801</c:v>
                </c:pt>
                <c:pt idx="7618">
                  <c:v>1440.03632953437</c:v>
                </c:pt>
                <c:pt idx="7619">
                  <c:v>1993.0315299639401</c:v>
                </c:pt>
                <c:pt idx="7620">
                  <c:v>2263.8470457728999</c:v>
                </c:pt>
                <c:pt idx="7621">
                  <c:v>2715.5968994507498</c:v>
                </c:pt>
                <c:pt idx="7622">
                  <c:v>3722.9026278562401</c:v>
                </c:pt>
                <c:pt idx="7623">
                  <c:v>5417.2195950621999</c:v>
                </c:pt>
                <c:pt idx="7624">
                  <c:v>4876.0760450456601</c:v>
                </c:pt>
                <c:pt idx="7625">
                  <c:v>3643.7659588004799</c:v>
                </c:pt>
                <c:pt idx="7626">
                  <c:v>3404.4682109815699</c:v>
                </c:pt>
                <c:pt idx="7627">
                  <c:v>2025.23561952416</c:v>
                </c:pt>
                <c:pt idx="7628">
                  <c:v>813.05333474951897</c:v>
                </c:pt>
                <c:pt idx="7629">
                  <c:v>442.90010331051599</c:v>
                </c:pt>
                <c:pt idx="7630">
                  <c:v>182.766438057746</c:v>
                </c:pt>
                <c:pt idx="7631">
                  <c:v>15.1460414873176</c:v>
                </c:pt>
                <c:pt idx="7632">
                  <c:v>0</c:v>
                </c:pt>
                <c:pt idx="7633">
                  <c:v>0</c:v>
                </c:pt>
                <c:pt idx="7634">
                  <c:v>0</c:v>
                </c:pt>
                <c:pt idx="7635">
                  <c:v>0</c:v>
                </c:pt>
                <c:pt idx="7636">
                  <c:v>0</c:v>
                </c:pt>
                <c:pt idx="7637">
                  <c:v>0</c:v>
                </c:pt>
                <c:pt idx="7638">
                  <c:v>0</c:v>
                </c:pt>
                <c:pt idx="7639">
                  <c:v>0</c:v>
                </c:pt>
                <c:pt idx="7640">
                  <c:v>220.538491433959</c:v>
                </c:pt>
                <c:pt idx="7641">
                  <c:v>975.94040963347902</c:v>
                </c:pt>
                <c:pt idx="7642">
                  <c:v>1281.52742519874</c:v>
                </c:pt>
                <c:pt idx="7643">
                  <c:v>1852.39979363214</c:v>
                </c:pt>
                <c:pt idx="7644">
                  <c:v>2107.9798303596799</c:v>
                </c:pt>
                <c:pt idx="7645">
                  <c:v>2623.3909042174901</c:v>
                </c:pt>
                <c:pt idx="7646">
                  <c:v>3728.9780278589001</c:v>
                </c:pt>
                <c:pt idx="7647">
                  <c:v>5644.3142330609398</c:v>
                </c:pt>
                <c:pt idx="7648">
                  <c:v>4915.1388092739498</c:v>
                </c:pt>
                <c:pt idx="7649">
                  <c:v>3643.7144323960601</c:v>
                </c:pt>
                <c:pt idx="7650">
                  <c:v>3532.66663573388</c:v>
                </c:pt>
                <c:pt idx="7651">
                  <c:v>1915.66488431326</c:v>
                </c:pt>
                <c:pt idx="7652">
                  <c:v>799.99938160278396</c:v>
                </c:pt>
                <c:pt idx="7653">
                  <c:v>428.52796665245802</c:v>
                </c:pt>
                <c:pt idx="7654">
                  <c:v>168.89581435133499</c:v>
                </c:pt>
                <c:pt idx="7655">
                  <c:v>7.2834175368156</c:v>
                </c:pt>
                <c:pt idx="7656">
                  <c:v>0</c:v>
                </c:pt>
                <c:pt idx="7657">
                  <c:v>0</c:v>
                </c:pt>
                <c:pt idx="7658">
                  <c:v>0</c:v>
                </c:pt>
                <c:pt idx="7659">
                  <c:v>0</c:v>
                </c:pt>
                <c:pt idx="7660">
                  <c:v>0</c:v>
                </c:pt>
                <c:pt idx="7661">
                  <c:v>0</c:v>
                </c:pt>
                <c:pt idx="7662">
                  <c:v>0</c:v>
                </c:pt>
                <c:pt idx="7663">
                  <c:v>0</c:v>
                </c:pt>
                <c:pt idx="7664">
                  <c:v>0</c:v>
                </c:pt>
                <c:pt idx="7665">
                  <c:v>0</c:v>
                </c:pt>
                <c:pt idx="7666">
                  <c:v>228.85010257064701</c:v>
                </c:pt>
                <c:pt idx="7667">
                  <c:v>638.81134417053295</c:v>
                </c:pt>
                <c:pt idx="7668">
                  <c:v>1019.83190077558</c:v>
                </c:pt>
                <c:pt idx="7669">
                  <c:v>1807.9683971879199</c:v>
                </c:pt>
                <c:pt idx="7670">
                  <c:v>2919.6646578064801</c:v>
                </c:pt>
                <c:pt idx="7671">
                  <c:v>3471.3435263517499</c:v>
                </c:pt>
                <c:pt idx="7672">
                  <c:v>4309.7990447803104</c:v>
                </c:pt>
                <c:pt idx="7673">
                  <c:v>2984.11208757751</c:v>
                </c:pt>
                <c:pt idx="7674">
                  <c:v>1478.2975573963599</c:v>
                </c:pt>
                <c:pt idx="7675">
                  <c:v>1011.20845293024</c:v>
                </c:pt>
                <c:pt idx="7676">
                  <c:v>628.00577650267496</c:v>
                </c:pt>
                <c:pt idx="7677">
                  <c:v>337.60031067721002</c:v>
                </c:pt>
                <c:pt idx="7678">
                  <c:v>125.696019330304</c:v>
                </c:pt>
                <c:pt idx="7679">
                  <c:v>0</c:v>
                </c:pt>
                <c:pt idx="7680">
                  <c:v>0</c:v>
                </c:pt>
                <c:pt idx="7681">
                  <c:v>0</c:v>
                </c:pt>
                <c:pt idx="7682">
                  <c:v>0</c:v>
                </c:pt>
                <c:pt idx="7683">
                  <c:v>0</c:v>
                </c:pt>
                <c:pt idx="7684">
                  <c:v>0</c:v>
                </c:pt>
                <c:pt idx="7685">
                  <c:v>0</c:v>
                </c:pt>
                <c:pt idx="7686">
                  <c:v>0</c:v>
                </c:pt>
                <c:pt idx="7687">
                  <c:v>0</c:v>
                </c:pt>
                <c:pt idx="7688">
                  <c:v>0</c:v>
                </c:pt>
                <c:pt idx="7689">
                  <c:v>0</c:v>
                </c:pt>
                <c:pt idx="7690">
                  <c:v>16.026893272165101</c:v>
                </c:pt>
                <c:pt idx="7691">
                  <c:v>324.78973980973899</c:v>
                </c:pt>
                <c:pt idx="7692">
                  <c:v>654.27270880525305</c:v>
                </c:pt>
                <c:pt idx="7693">
                  <c:v>1078.39548305527</c:v>
                </c:pt>
                <c:pt idx="7694">
                  <c:v>2133.3526463053699</c:v>
                </c:pt>
                <c:pt idx="7695">
                  <c:v>3217.3970040925501</c:v>
                </c:pt>
                <c:pt idx="7696">
                  <c:v>2791.5266217550802</c:v>
                </c:pt>
                <c:pt idx="7697">
                  <c:v>1652.94168784257</c:v>
                </c:pt>
                <c:pt idx="7698">
                  <c:v>1128.1045757167401</c:v>
                </c:pt>
                <c:pt idx="7699">
                  <c:v>757.35806155581895</c:v>
                </c:pt>
                <c:pt idx="7700">
                  <c:v>443.22628824902802</c:v>
                </c:pt>
                <c:pt idx="7701">
                  <c:v>205.341091535179</c:v>
                </c:pt>
                <c:pt idx="7702">
                  <c:v>32.910253007985403</c:v>
                </c:pt>
                <c:pt idx="7703">
                  <c:v>0</c:v>
                </c:pt>
                <c:pt idx="7704">
                  <c:v>0</c:v>
                </c:pt>
                <c:pt idx="7705">
                  <c:v>0</c:v>
                </c:pt>
                <c:pt idx="7706">
                  <c:v>0</c:v>
                </c:pt>
                <c:pt idx="7707">
                  <c:v>0</c:v>
                </c:pt>
                <c:pt idx="7708">
                  <c:v>0</c:v>
                </c:pt>
                <c:pt idx="7709">
                  <c:v>0</c:v>
                </c:pt>
                <c:pt idx="7710">
                  <c:v>0</c:v>
                </c:pt>
                <c:pt idx="7711">
                  <c:v>33.761389958573403</c:v>
                </c:pt>
                <c:pt idx="7712">
                  <c:v>387.63175752612102</c:v>
                </c:pt>
                <c:pt idx="7713">
                  <c:v>1094.87170841746</c:v>
                </c:pt>
                <c:pt idx="7714">
                  <c:v>1345.5482428078201</c:v>
                </c:pt>
                <c:pt idx="7715">
                  <c:v>1823.17618539574</c:v>
                </c:pt>
                <c:pt idx="7716">
                  <c:v>2134.63332137917</c:v>
                </c:pt>
                <c:pt idx="7717">
                  <c:v>2584.0451856361401</c:v>
                </c:pt>
                <c:pt idx="7718">
                  <c:v>3573.7720402313298</c:v>
                </c:pt>
                <c:pt idx="7719">
                  <c:v>4497.1389799683002</c:v>
                </c:pt>
                <c:pt idx="7720">
                  <c:v>4448.8654553117103</c:v>
                </c:pt>
                <c:pt idx="7721">
                  <c:v>3447.4791517692502</c:v>
                </c:pt>
                <c:pt idx="7722">
                  <c:v>3604.68433321579</c:v>
                </c:pt>
                <c:pt idx="7723">
                  <c:v>1922.18688028713</c:v>
                </c:pt>
                <c:pt idx="7724">
                  <c:v>819.63324130793706</c:v>
                </c:pt>
                <c:pt idx="7725">
                  <c:v>498.67032072221099</c:v>
                </c:pt>
                <c:pt idx="7726">
                  <c:v>268.69409300687801</c:v>
                </c:pt>
                <c:pt idx="7727">
                  <c:v>94.542178575533001</c:v>
                </c:pt>
                <c:pt idx="7728">
                  <c:v>0</c:v>
                </c:pt>
                <c:pt idx="7729">
                  <c:v>0</c:v>
                </c:pt>
                <c:pt idx="7730">
                  <c:v>0</c:v>
                </c:pt>
                <c:pt idx="7731">
                  <c:v>0</c:v>
                </c:pt>
                <c:pt idx="7732">
                  <c:v>0</c:v>
                </c:pt>
                <c:pt idx="7733">
                  <c:v>0</c:v>
                </c:pt>
                <c:pt idx="7734">
                  <c:v>0</c:v>
                </c:pt>
                <c:pt idx="7735">
                  <c:v>104.819264318482</c:v>
                </c:pt>
                <c:pt idx="7736">
                  <c:v>485.43184157953999</c:v>
                </c:pt>
                <c:pt idx="7737">
                  <c:v>1133.26495862</c:v>
                </c:pt>
                <c:pt idx="7738">
                  <c:v>1417.97949138132</c:v>
                </c:pt>
                <c:pt idx="7739">
                  <c:v>1917.08358397744</c:v>
                </c:pt>
                <c:pt idx="7740">
                  <c:v>2190.5045450059702</c:v>
                </c:pt>
                <c:pt idx="7741">
                  <c:v>2676.3772972379002</c:v>
                </c:pt>
                <c:pt idx="7742">
                  <c:v>3738.6066271129698</c:v>
                </c:pt>
                <c:pt idx="7743">
                  <c:v>5419.3636887899802</c:v>
                </c:pt>
                <c:pt idx="7744">
                  <c:v>4578.7697469242303</c:v>
                </c:pt>
                <c:pt idx="7745">
                  <c:v>3505.2814727322002</c:v>
                </c:pt>
                <c:pt idx="7746">
                  <c:v>3647.9580641779899</c:v>
                </c:pt>
                <c:pt idx="7747">
                  <c:v>1984.35157304873</c:v>
                </c:pt>
                <c:pt idx="7748">
                  <c:v>817.599841627655</c:v>
                </c:pt>
                <c:pt idx="7749">
                  <c:v>471.69726957024398</c:v>
                </c:pt>
                <c:pt idx="7750">
                  <c:v>218.788648585613</c:v>
                </c:pt>
                <c:pt idx="7751">
                  <c:v>32.236308714725702</c:v>
                </c:pt>
                <c:pt idx="7752">
                  <c:v>0</c:v>
                </c:pt>
                <c:pt idx="7753">
                  <c:v>0</c:v>
                </c:pt>
                <c:pt idx="7754">
                  <c:v>0</c:v>
                </c:pt>
                <c:pt idx="7755">
                  <c:v>0</c:v>
                </c:pt>
                <c:pt idx="7756">
                  <c:v>0</c:v>
                </c:pt>
                <c:pt idx="7757">
                  <c:v>0</c:v>
                </c:pt>
                <c:pt idx="7758">
                  <c:v>0</c:v>
                </c:pt>
                <c:pt idx="7759">
                  <c:v>14.005897687621699</c:v>
                </c:pt>
                <c:pt idx="7760">
                  <c:v>284.42166650607402</c:v>
                </c:pt>
                <c:pt idx="7761">
                  <c:v>1006.03302296173</c:v>
                </c:pt>
                <c:pt idx="7762">
                  <c:v>1298.1092652308801</c:v>
                </c:pt>
                <c:pt idx="7763">
                  <c:v>1942.01002609594</c:v>
                </c:pt>
                <c:pt idx="7764">
                  <c:v>2026.33020987757</c:v>
                </c:pt>
                <c:pt idx="7765">
                  <c:v>2418.3966803397998</c:v>
                </c:pt>
                <c:pt idx="7766">
                  <c:v>3196.4199901839802</c:v>
                </c:pt>
                <c:pt idx="7767">
                  <c:v>3884.8053358462198</c:v>
                </c:pt>
                <c:pt idx="7768">
                  <c:v>3801.5624215982598</c:v>
                </c:pt>
                <c:pt idx="7769">
                  <c:v>3078.7733825958298</c:v>
                </c:pt>
                <c:pt idx="7770">
                  <c:v>3344.9488044981799</c:v>
                </c:pt>
                <c:pt idx="7771">
                  <c:v>1744.12321101362</c:v>
                </c:pt>
                <c:pt idx="7772">
                  <c:v>651.839100035868</c:v>
                </c:pt>
                <c:pt idx="7773">
                  <c:v>342.86839108596001</c:v>
                </c:pt>
                <c:pt idx="7774">
                  <c:v>103.31628262515299</c:v>
                </c:pt>
                <c:pt idx="7775">
                  <c:v>0</c:v>
                </c:pt>
                <c:pt idx="7776">
                  <c:v>0</c:v>
                </c:pt>
                <c:pt idx="7777">
                  <c:v>0</c:v>
                </c:pt>
                <c:pt idx="7778">
                  <c:v>0</c:v>
                </c:pt>
                <c:pt idx="7779">
                  <c:v>0</c:v>
                </c:pt>
                <c:pt idx="7780">
                  <c:v>0</c:v>
                </c:pt>
                <c:pt idx="7781">
                  <c:v>0</c:v>
                </c:pt>
                <c:pt idx="7782">
                  <c:v>0</c:v>
                </c:pt>
                <c:pt idx="7783">
                  <c:v>8.6474355839638495</c:v>
                </c:pt>
                <c:pt idx="7784">
                  <c:v>313.84528118908997</c:v>
                </c:pt>
                <c:pt idx="7785">
                  <c:v>1028.4227608600399</c:v>
                </c:pt>
                <c:pt idx="7786">
                  <c:v>1294.35171794607</c:v>
                </c:pt>
                <c:pt idx="7787">
                  <c:v>1888.94812887791</c:v>
                </c:pt>
                <c:pt idx="7788">
                  <c:v>1987.36987727464</c:v>
                </c:pt>
                <c:pt idx="7789">
                  <c:v>2434.0643441729299</c:v>
                </c:pt>
                <c:pt idx="7790">
                  <c:v>3118.1940214500401</c:v>
                </c:pt>
                <c:pt idx="7791">
                  <c:v>3956.4851709217</c:v>
                </c:pt>
                <c:pt idx="7792">
                  <c:v>4077.7942191881898</c:v>
                </c:pt>
                <c:pt idx="7793">
                  <c:v>3048.9868030412899</c:v>
                </c:pt>
                <c:pt idx="7794">
                  <c:v>3508.4742953211799</c:v>
                </c:pt>
                <c:pt idx="7795">
                  <c:v>1830.53541656792</c:v>
                </c:pt>
                <c:pt idx="7796">
                  <c:v>710.71335499171596</c:v>
                </c:pt>
                <c:pt idx="7797">
                  <c:v>446.02025257811999</c:v>
                </c:pt>
                <c:pt idx="7798">
                  <c:v>243.029298751303</c:v>
                </c:pt>
                <c:pt idx="7799">
                  <c:v>83.174873104360699</c:v>
                </c:pt>
                <c:pt idx="7800">
                  <c:v>0</c:v>
                </c:pt>
                <c:pt idx="7801">
                  <c:v>0</c:v>
                </c:pt>
                <c:pt idx="7802">
                  <c:v>0</c:v>
                </c:pt>
                <c:pt idx="7803">
                  <c:v>0</c:v>
                </c:pt>
                <c:pt idx="7804">
                  <c:v>0</c:v>
                </c:pt>
                <c:pt idx="7805">
                  <c:v>0</c:v>
                </c:pt>
                <c:pt idx="7806">
                  <c:v>0</c:v>
                </c:pt>
                <c:pt idx="7807">
                  <c:v>80.121413128429893</c:v>
                </c:pt>
                <c:pt idx="7808">
                  <c:v>423.96691996356702</c:v>
                </c:pt>
                <c:pt idx="7809">
                  <c:v>1059.31121473383</c:v>
                </c:pt>
                <c:pt idx="7810">
                  <c:v>1341.9146679899</c:v>
                </c:pt>
                <c:pt idx="7811">
                  <c:v>1953.9792214101601</c:v>
                </c:pt>
                <c:pt idx="7812">
                  <c:v>2005.4575882435499</c:v>
                </c:pt>
                <c:pt idx="7813">
                  <c:v>2392.45592491867</c:v>
                </c:pt>
                <c:pt idx="7814">
                  <c:v>3218.6777082014501</c:v>
                </c:pt>
                <c:pt idx="7815">
                  <c:v>4088.8525980121499</c:v>
                </c:pt>
                <c:pt idx="7816">
                  <c:v>4009.74135086964</c:v>
                </c:pt>
                <c:pt idx="7817">
                  <c:v>3033.80285337333</c:v>
                </c:pt>
                <c:pt idx="7818">
                  <c:v>3487.2780398780001</c:v>
                </c:pt>
                <c:pt idx="7819">
                  <c:v>1805.49593857385</c:v>
                </c:pt>
                <c:pt idx="7820">
                  <c:v>668.77689389473699</c:v>
                </c:pt>
                <c:pt idx="7821">
                  <c:v>394.428976564631</c:v>
                </c:pt>
                <c:pt idx="7822">
                  <c:v>188.61116232454799</c:v>
                </c:pt>
                <c:pt idx="7823">
                  <c:v>30.4184074197691</c:v>
                </c:pt>
                <c:pt idx="7824">
                  <c:v>0</c:v>
                </c:pt>
                <c:pt idx="7825">
                  <c:v>0</c:v>
                </c:pt>
                <c:pt idx="7826">
                  <c:v>0</c:v>
                </c:pt>
                <c:pt idx="7827">
                  <c:v>0</c:v>
                </c:pt>
                <c:pt idx="7828">
                  <c:v>0</c:v>
                </c:pt>
                <c:pt idx="7829">
                  <c:v>0</c:v>
                </c:pt>
                <c:pt idx="7830">
                  <c:v>0</c:v>
                </c:pt>
                <c:pt idx="7831">
                  <c:v>0</c:v>
                </c:pt>
                <c:pt idx="7832">
                  <c:v>0</c:v>
                </c:pt>
                <c:pt idx="7833">
                  <c:v>0</c:v>
                </c:pt>
                <c:pt idx="7834">
                  <c:v>179.81989426899401</c:v>
                </c:pt>
                <c:pt idx="7835">
                  <c:v>473.26059700555402</c:v>
                </c:pt>
                <c:pt idx="7836">
                  <c:v>709.16507109654503</c:v>
                </c:pt>
                <c:pt idx="7837">
                  <c:v>961.97516121747105</c:v>
                </c:pt>
                <c:pt idx="7838">
                  <c:v>1343.12051994321</c:v>
                </c:pt>
                <c:pt idx="7839">
                  <c:v>1561.2522677137899</c:v>
                </c:pt>
                <c:pt idx="7840">
                  <c:v>1298.30415398169</c:v>
                </c:pt>
                <c:pt idx="7841">
                  <c:v>945.08024518813795</c:v>
                </c:pt>
                <c:pt idx="7842">
                  <c:v>411.57963589272202</c:v>
                </c:pt>
                <c:pt idx="7843">
                  <c:v>257.65875623256397</c:v>
                </c:pt>
                <c:pt idx="7844">
                  <c:v>119.537506603092</c:v>
                </c:pt>
                <c:pt idx="7845">
                  <c:v>11.5191389001576</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12.523628652025799</c:v>
                </c:pt>
                <c:pt idx="7860">
                  <c:v>186.24826658788899</c:v>
                </c:pt>
                <c:pt idx="7861">
                  <c:v>418.10072935419998</c:v>
                </c:pt>
                <c:pt idx="7862">
                  <c:v>1013.72392926946</c:v>
                </c:pt>
                <c:pt idx="7863">
                  <c:v>1660.7999085983499</c:v>
                </c:pt>
                <c:pt idx="7864">
                  <c:v>1819.3026581116901</c:v>
                </c:pt>
                <c:pt idx="7865">
                  <c:v>1073.9181654158299</c:v>
                </c:pt>
                <c:pt idx="7866">
                  <c:v>749.36556389686598</c:v>
                </c:pt>
                <c:pt idx="7867">
                  <c:v>517.39544326197404</c:v>
                </c:pt>
                <c:pt idx="7868">
                  <c:v>339.10153252222301</c:v>
                </c:pt>
                <c:pt idx="7869">
                  <c:v>180.37909200045601</c:v>
                </c:pt>
                <c:pt idx="7870">
                  <c:v>44.7251234392604</c:v>
                </c:pt>
                <c:pt idx="7871">
                  <c:v>0</c:v>
                </c:pt>
                <c:pt idx="7872">
                  <c:v>0</c:v>
                </c:pt>
                <c:pt idx="7873">
                  <c:v>0</c:v>
                </c:pt>
                <c:pt idx="7874">
                  <c:v>0</c:v>
                </c:pt>
                <c:pt idx="7875">
                  <c:v>0</c:v>
                </c:pt>
                <c:pt idx="7876">
                  <c:v>0</c:v>
                </c:pt>
                <c:pt idx="7877">
                  <c:v>0</c:v>
                </c:pt>
                <c:pt idx="7878">
                  <c:v>0</c:v>
                </c:pt>
                <c:pt idx="7879">
                  <c:v>0</c:v>
                </c:pt>
                <c:pt idx="7880">
                  <c:v>200.91405121269</c:v>
                </c:pt>
                <c:pt idx="7881">
                  <c:v>925.43354951693505</c:v>
                </c:pt>
                <c:pt idx="7882">
                  <c:v>1189.8911841169199</c:v>
                </c:pt>
                <c:pt idx="7883">
                  <c:v>1495.23050289354</c:v>
                </c:pt>
                <c:pt idx="7884">
                  <c:v>1797.9383339901599</c:v>
                </c:pt>
                <c:pt idx="7885">
                  <c:v>2186.35874352983</c:v>
                </c:pt>
                <c:pt idx="7886">
                  <c:v>3109.9296826760601</c:v>
                </c:pt>
                <c:pt idx="7887">
                  <c:v>3989.106575501</c:v>
                </c:pt>
                <c:pt idx="7888">
                  <c:v>3952.77810993498</c:v>
                </c:pt>
                <c:pt idx="7889">
                  <c:v>3059.99073541899</c:v>
                </c:pt>
                <c:pt idx="7890">
                  <c:v>2915.0296759806602</c:v>
                </c:pt>
                <c:pt idx="7891">
                  <c:v>1637.16679945791</c:v>
                </c:pt>
                <c:pt idx="7892">
                  <c:v>672.57049560260702</c:v>
                </c:pt>
                <c:pt idx="7893">
                  <c:v>359.92230362984702</c:v>
                </c:pt>
                <c:pt idx="7894">
                  <c:v>81.938992825960398</c:v>
                </c:pt>
                <c:pt idx="7895">
                  <c:v>0</c:v>
                </c:pt>
                <c:pt idx="7896">
                  <c:v>0</c:v>
                </c:pt>
                <c:pt idx="7897">
                  <c:v>0</c:v>
                </c:pt>
                <c:pt idx="7898">
                  <c:v>0</c:v>
                </c:pt>
                <c:pt idx="7899">
                  <c:v>0</c:v>
                </c:pt>
                <c:pt idx="7900">
                  <c:v>0</c:v>
                </c:pt>
                <c:pt idx="7901">
                  <c:v>0</c:v>
                </c:pt>
                <c:pt idx="7902">
                  <c:v>0</c:v>
                </c:pt>
                <c:pt idx="7903">
                  <c:v>0</c:v>
                </c:pt>
                <c:pt idx="7904">
                  <c:v>78.717392094491103</c:v>
                </c:pt>
                <c:pt idx="7905">
                  <c:v>828.00260585151102</c:v>
                </c:pt>
                <c:pt idx="7906">
                  <c:v>1158.04493831082</c:v>
                </c:pt>
                <c:pt idx="7907">
                  <c:v>1456.56576664709</c:v>
                </c:pt>
                <c:pt idx="7908">
                  <c:v>1817.5415151341199</c:v>
                </c:pt>
                <c:pt idx="7909">
                  <c:v>2179.8674017517101</c:v>
                </c:pt>
                <c:pt idx="7910">
                  <c:v>3165.1768227575599</c:v>
                </c:pt>
                <c:pt idx="7911">
                  <c:v>4090.2668519510098</c:v>
                </c:pt>
                <c:pt idx="7912">
                  <c:v>4122.7854156400999</c:v>
                </c:pt>
                <c:pt idx="7913">
                  <c:v>3153.1760867857602</c:v>
                </c:pt>
                <c:pt idx="7914">
                  <c:v>3318.5299658653498</c:v>
                </c:pt>
                <c:pt idx="7915">
                  <c:v>1703.5265824703299</c:v>
                </c:pt>
                <c:pt idx="7916">
                  <c:v>547.42179988973601</c:v>
                </c:pt>
                <c:pt idx="7917">
                  <c:v>228.175848351962</c:v>
                </c:pt>
                <c:pt idx="7918">
                  <c:v>29.910082061346699</c:v>
                </c:pt>
                <c:pt idx="7919">
                  <c:v>0</c:v>
                </c:pt>
                <c:pt idx="7920">
                  <c:v>0</c:v>
                </c:pt>
                <c:pt idx="7921">
                  <c:v>0</c:v>
                </c:pt>
                <c:pt idx="7922">
                  <c:v>0</c:v>
                </c:pt>
                <c:pt idx="7923">
                  <c:v>0</c:v>
                </c:pt>
                <c:pt idx="7924">
                  <c:v>0</c:v>
                </c:pt>
                <c:pt idx="7925">
                  <c:v>0</c:v>
                </c:pt>
                <c:pt idx="7926">
                  <c:v>0</c:v>
                </c:pt>
                <c:pt idx="7927">
                  <c:v>0</c:v>
                </c:pt>
                <c:pt idx="7928">
                  <c:v>34.461534517003599</c:v>
                </c:pt>
                <c:pt idx="7929">
                  <c:v>781.19100852774602</c:v>
                </c:pt>
                <c:pt idx="7930">
                  <c:v>1147.04639593562</c:v>
                </c:pt>
                <c:pt idx="7931">
                  <c:v>1520.3216405779001</c:v>
                </c:pt>
                <c:pt idx="7932">
                  <c:v>1923.2360649607399</c:v>
                </c:pt>
                <c:pt idx="7933">
                  <c:v>2232.0435552960198</c:v>
                </c:pt>
                <c:pt idx="7934">
                  <c:v>3195.1747741643999</c:v>
                </c:pt>
                <c:pt idx="7935">
                  <c:v>4135.4534958802396</c:v>
                </c:pt>
                <c:pt idx="7936">
                  <c:v>4297.1082099149899</c:v>
                </c:pt>
                <c:pt idx="7937">
                  <c:v>3174.01143725783</c:v>
                </c:pt>
                <c:pt idx="7938">
                  <c:v>2943.1622009980902</c:v>
                </c:pt>
                <c:pt idx="7939">
                  <c:v>1714.0495693452499</c:v>
                </c:pt>
                <c:pt idx="7940">
                  <c:v>517.201242195041</c:v>
                </c:pt>
                <c:pt idx="7941">
                  <c:v>168.08535333956399</c:v>
                </c:pt>
                <c:pt idx="7942">
                  <c:v>0</c:v>
                </c:pt>
                <c:pt idx="7943">
                  <c:v>0</c:v>
                </c:pt>
                <c:pt idx="7944">
                  <c:v>0</c:v>
                </c:pt>
                <c:pt idx="7945">
                  <c:v>0</c:v>
                </c:pt>
                <c:pt idx="7946">
                  <c:v>0</c:v>
                </c:pt>
                <c:pt idx="7947">
                  <c:v>0</c:v>
                </c:pt>
                <c:pt idx="7948">
                  <c:v>0</c:v>
                </c:pt>
                <c:pt idx="7949">
                  <c:v>0</c:v>
                </c:pt>
                <c:pt idx="7950">
                  <c:v>0</c:v>
                </c:pt>
                <c:pt idx="7951">
                  <c:v>0</c:v>
                </c:pt>
                <c:pt idx="7952">
                  <c:v>70.8382120640822</c:v>
                </c:pt>
                <c:pt idx="7953">
                  <c:v>843.66319910725804</c:v>
                </c:pt>
                <c:pt idx="7954">
                  <c:v>1173.9936145717299</c:v>
                </c:pt>
                <c:pt idx="7955">
                  <c:v>1618.41729662292</c:v>
                </c:pt>
                <c:pt idx="7956">
                  <c:v>2008.58942374655</c:v>
                </c:pt>
                <c:pt idx="7957">
                  <c:v>2293.29725341839</c:v>
                </c:pt>
                <c:pt idx="7958">
                  <c:v>3250.5850905935599</c:v>
                </c:pt>
                <c:pt idx="7959">
                  <c:v>4159.2578901014504</c:v>
                </c:pt>
                <c:pt idx="7960">
                  <c:v>4280.9884557216601</c:v>
                </c:pt>
                <c:pt idx="7961">
                  <c:v>3160.1594475155398</c:v>
                </c:pt>
                <c:pt idx="7962">
                  <c:v>3194.1876314631299</c:v>
                </c:pt>
                <c:pt idx="7963">
                  <c:v>1608.9809594819701</c:v>
                </c:pt>
                <c:pt idx="7964">
                  <c:v>502.90924539034</c:v>
                </c:pt>
                <c:pt idx="7965">
                  <c:v>148.84066951835399</c:v>
                </c:pt>
                <c:pt idx="7966">
                  <c:v>0</c:v>
                </c:pt>
                <c:pt idx="7967">
                  <c:v>0</c:v>
                </c:pt>
                <c:pt idx="7968">
                  <c:v>0</c:v>
                </c:pt>
                <c:pt idx="7969">
                  <c:v>0</c:v>
                </c:pt>
                <c:pt idx="7970">
                  <c:v>0</c:v>
                </c:pt>
                <c:pt idx="7971">
                  <c:v>0</c:v>
                </c:pt>
                <c:pt idx="7972">
                  <c:v>0</c:v>
                </c:pt>
                <c:pt idx="7973">
                  <c:v>0</c:v>
                </c:pt>
                <c:pt idx="7974">
                  <c:v>0</c:v>
                </c:pt>
                <c:pt idx="7975">
                  <c:v>0</c:v>
                </c:pt>
                <c:pt idx="7976">
                  <c:v>0</c:v>
                </c:pt>
                <c:pt idx="7977">
                  <c:v>574.69100908565804</c:v>
                </c:pt>
                <c:pt idx="7978">
                  <c:v>1051.2251422985501</c:v>
                </c:pt>
                <c:pt idx="7979">
                  <c:v>1395.24943847794</c:v>
                </c:pt>
                <c:pt idx="7980">
                  <c:v>1807.0667170734901</c:v>
                </c:pt>
                <c:pt idx="7981">
                  <c:v>2153.8312377677698</c:v>
                </c:pt>
                <c:pt idx="7982">
                  <c:v>3116.8440048234002</c:v>
                </c:pt>
                <c:pt idx="7983">
                  <c:v>4001.3791189662002</c:v>
                </c:pt>
                <c:pt idx="7984">
                  <c:v>4035.73834531278</c:v>
                </c:pt>
                <c:pt idx="7985">
                  <c:v>3071.1129116996499</c:v>
                </c:pt>
                <c:pt idx="7986">
                  <c:v>2825.3495853625</c:v>
                </c:pt>
                <c:pt idx="7987">
                  <c:v>1670.13055078599</c:v>
                </c:pt>
                <c:pt idx="7988">
                  <c:v>403.78395105884999</c:v>
                </c:pt>
                <c:pt idx="7989">
                  <c:v>62.598567233405703</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21.6137429388322</c:v>
                </c:pt>
                <c:pt idx="8003">
                  <c:v>354.06232610707599</c:v>
                </c:pt>
                <c:pt idx="8004">
                  <c:v>640.39305896336396</c:v>
                </c:pt>
                <c:pt idx="8005">
                  <c:v>1104.5684799502801</c:v>
                </c:pt>
                <c:pt idx="8006">
                  <c:v>2672.5671225811302</c:v>
                </c:pt>
                <c:pt idx="8007">
                  <c:v>4001.4551916062501</c:v>
                </c:pt>
                <c:pt idx="8008">
                  <c:v>3488.1882886133599</c:v>
                </c:pt>
                <c:pt idx="8009">
                  <c:v>1962.35207773764</c:v>
                </c:pt>
                <c:pt idx="8010">
                  <c:v>1048.3397181733401</c:v>
                </c:pt>
                <c:pt idx="8011">
                  <c:v>635.01200209422404</c:v>
                </c:pt>
                <c:pt idx="8012">
                  <c:v>302.29070986244602</c:v>
                </c:pt>
                <c:pt idx="8013">
                  <c:v>45.976704605020998</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16.2715316962577</c:v>
                </c:pt>
                <c:pt idx="8028">
                  <c:v>213.083761978729</c:v>
                </c:pt>
                <c:pt idx="8029">
                  <c:v>476.99387694129501</c:v>
                </c:pt>
                <c:pt idx="8030">
                  <c:v>716.59871367014796</c:v>
                </c:pt>
                <c:pt idx="8031">
                  <c:v>826.81176711517298</c:v>
                </c:pt>
                <c:pt idx="8032">
                  <c:v>673.91371812644297</c:v>
                </c:pt>
                <c:pt idx="8033">
                  <c:v>440.010472587462</c:v>
                </c:pt>
                <c:pt idx="8034">
                  <c:v>288.74365382058699</c:v>
                </c:pt>
                <c:pt idx="8035">
                  <c:v>176.51336934086501</c:v>
                </c:pt>
                <c:pt idx="8036">
                  <c:v>82.848987313105894</c:v>
                </c:pt>
                <c:pt idx="8037">
                  <c:v>12.092499870729601</c:v>
                </c:pt>
                <c:pt idx="8038">
                  <c:v>0</c:v>
                </c:pt>
                <c:pt idx="8039">
                  <c:v>0</c:v>
                </c:pt>
                <c:pt idx="8040">
                  <c:v>0</c:v>
                </c:pt>
                <c:pt idx="8041">
                  <c:v>0</c:v>
                </c:pt>
                <c:pt idx="8042">
                  <c:v>0</c:v>
                </c:pt>
                <c:pt idx="8043">
                  <c:v>0</c:v>
                </c:pt>
                <c:pt idx="8044">
                  <c:v>0</c:v>
                </c:pt>
                <c:pt idx="8045">
                  <c:v>0</c:v>
                </c:pt>
                <c:pt idx="8046">
                  <c:v>0</c:v>
                </c:pt>
                <c:pt idx="8047">
                  <c:v>153.92047797860499</c:v>
                </c:pt>
                <c:pt idx="8048">
                  <c:v>415.21998392298201</c:v>
                </c:pt>
                <c:pt idx="8049">
                  <c:v>1049.1190691125901</c:v>
                </c:pt>
                <c:pt idx="8050">
                  <c:v>1295.0361636243999</c:v>
                </c:pt>
                <c:pt idx="8051">
                  <c:v>1615.46200646323</c:v>
                </c:pt>
                <c:pt idx="8052">
                  <c:v>1992.56506545254</c:v>
                </c:pt>
                <c:pt idx="8053">
                  <c:v>2265.3866348833099</c:v>
                </c:pt>
                <c:pt idx="8054">
                  <c:v>2998.8336489712601</c:v>
                </c:pt>
                <c:pt idx="8055">
                  <c:v>3700.48030132649</c:v>
                </c:pt>
                <c:pt idx="8056">
                  <c:v>3630.0097250562399</c:v>
                </c:pt>
                <c:pt idx="8057">
                  <c:v>2897.28729895776</c:v>
                </c:pt>
                <c:pt idx="8058">
                  <c:v>3051.4482246872199</c:v>
                </c:pt>
                <c:pt idx="8059">
                  <c:v>1688.48191908735</c:v>
                </c:pt>
                <c:pt idx="8060">
                  <c:v>672.78438171870096</c:v>
                </c:pt>
                <c:pt idx="8061">
                  <c:v>433.72785141342803</c:v>
                </c:pt>
                <c:pt idx="8062">
                  <c:v>251.34709541946501</c:v>
                </c:pt>
                <c:pt idx="8063">
                  <c:v>107.65044848856699</c:v>
                </c:pt>
                <c:pt idx="8064">
                  <c:v>8.3671085900767608</c:v>
                </c:pt>
                <c:pt idx="8065">
                  <c:v>0</c:v>
                </c:pt>
                <c:pt idx="8066">
                  <c:v>0</c:v>
                </c:pt>
                <c:pt idx="8067">
                  <c:v>0</c:v>
                </c:pt>
                <c:pt idx="8068">
                  <c:v>0</c:v>
                </c:pt>
                <c:pt idx="8069">
                  <c:v>0</c:v>
                </c:pt>
                <c:pt idx="8070">
                  <c:v>0</c:v>
                </c:pt>
                <c:pt idx="8071">
                  <c:v>159.20640278836601</c:v>
                </c:pt>
                <c:pt idx="8072">
                  <c:v>506.47621467072298</c:v>
                </c:pt>
                <c:pt idx="8073">
                  <c:v>1125.61296714684</c:v>
                </c:pt>
                <c:pt idx="8074">
                  <c:v>1329.55263024378</c:v>
                </c:pt>
                <c:pt idx="8075">
                  <c:v>1857.443172942</c:v>
                </c:pt>
                <c:pt idx="8076">
                  <c:v>2008.9212171188001</c:v>
                </c:pt>
                <c:pt idx="8077">
                  <c:v>2433.0477136526101</c:v>
                </c:pt>
                <c:pt idx="8078">
                  <c:v>3413.3517301851498</c:v>
                </c:pt>
                <c:pt idx="8079">
                  <c:v>4959.0746396627001</c:v>
                </c:pt>
                <c:pt idx="8080">
                  <c:v>4645.7468322362001</c:v>
                </c:pt>
                <c:pt idx="8081">
                  <c:v>3410.6862165450798</c:v>
                </c:pt>
                <c:pt idx="8082">
                  <c:v>3617.1661963155002</c:v>
                </c:pt>
                <c:pt idx="8083">
                  <c:v>2082.0349251248399</c:v>
                </c:pt>
                <c:pt idx="8084">
                  <c:v>974.79301789446401</c:v>
                </c:pt>
                <c:pt idx="8085">
                  <c:v>730.82385642818997</c:v>
                </c:pt>
                <c:pt idx="8086">
                  <c:v>564.01578869030595</c:v>
                </c:pt>
                <c:pt idx="8087">
                  <c:v>438.06752624760497</c:v>
                </c:pt>
                <c:pt idx="8088">
                  <c:v>335.17343855573102</c:v>
                </c:pt>
                <c:pt idx="8089">
                  <c:v>250.355163680792</c:v>
                </c:pt>
                <c:pt idx="8090">
                  <c:v>176.08032144157801</c:v>
                </c:pt>
                <c:pt idx="8091">
                  <c:v>108.55071937965501</c:v>
                </c:pt>
                <c:pt idx="8092">
                  <c:v>45.087796828916197</c:v>
                </c:pt>
                <c:pt idx="8093">
                  <c:v>0</c:v>
                </c:pt>
                <c:pt idx="8094">
                  <c:v>0</c:v>
                </c:pt>
                <c:pt idx="8095">
                  <c:v>794.24406047894297</c:v>
                </c:pt>
                <c:pt idx="8096">
                  <c:v>896.19884516721595</c:v>
                </c:pt>
                <c:pt idx="8097">
                  <c:v>1349.14633806916</c:v>
                </c:pt>
                <c:pt idx="8098">
                  <c:v>1502.45343009047</c:v>
                </c:pt>
                <c:pt idx="8099">
                  <c:v>1122.74209009488</c:v>
                </c:pt>
                <c:pt idx="8100">
                  <c:v>1298.25428935428</c:v>
                </c:pt>
                <c:pt idx="8101">
                  <c:v>1666.0189132278799</c:v>
                </c:pt>
                <c:pt idx="8102">
                  <c:v>1851.4233438660301</c:v>
                </c:pt>
                <c:pt idx="8103">
                  <c:v>1925.9328726855099</c:v>
                </c:pt>
                <c:pt idx="8104">
                  <c:v>1796.71191086976</c:v>
                </c:pt>
                <c:pt idx="8105">
                  <c:v>1356.41778568376</c:v>
                </c:pt>
                <c:pt idx="8106">
                  <c:v>878.69079993848197</c:v>
                </c:pt>
                <c:pt idx="8107">
                  <c:v>589.236896241762</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94.877144309573495</c:v>
                </c:pt>
                <c:pt idx="8121">
                  <c:v>822.00764607429596</c:v>
                </c:pt>
                <c:pt idx="8122">
                  <c:v>1105.8788560210701</c:v>
                </c:pt>
                <c:pt idx="8123">
                  <c:v>1439.79830305881</c:v>
                </c:pt>
                <c:pt idx="8124">
                  <c:v>1713.5011410571101</c:v>
                </c:pt>
                <c:pt idx="8125">
                  <c:v>1939.0492722241199</c:v>
                </c:pt>
                <c:pt idx="8126">
                  <c:v>2828.5349205437801</c:v>
                </c:pt>
                <c:pt idx="8127">
                  <c:v>3773.5251977671401</c:v>
                </c:pt>
                <c:pt idx="8128">
                  <c:v>3936.5643654466198</c:v>
                </c:pt>
                <c:pt idx="8129">
                  <c:v>2913.36069019865</c:v>
                </c:pt>
                <c:pt idx="8130">
                  <c:v>3334.3215470925102</c:v>
                </c:pt>
                <c:pt idx="8131">
                  <c:v>1770.37642905905</c:v>
                </c:pt>
                <c:pt idx="8132">
                  <c:v>678.34278552317403</c:v>
                </c:pt>
                <c:pt idx="8133">
                  <c:v>442.98785770007697</c:v>
                </c:pt>
                <c:pt idx="8134">
                  <c:v>255.26931864633099</c:v>
                </c:pt>
                <c:pt idx="8135">
                  <c:v>99.105526733369501</c:v>
                </c:pt>
                <c:pt idx="8136">
                  <c:v>2.6391982435358901</c:v>
                </c:pt>
                <c:pt idx="8137">
                  <c:v>0</c:v>
                </c:pt>
                <c:pt idx="8138">
                  <c:v>0</c:v>
                </c:pt>
                <c:pt idx="8139">
                  <c:v>0</c:v>
                </c:pt>
                <c:pt idx="8140">
                  <c:v>0</c:v>
                </c:pt>
                <c:pt idx="8141">
                  <c:v>0</c:v>
                </c:pt>
                <c:pt idx="8142">
                  <c:v>0</c:v>
                </c:pt>
                <c:pt idx="8143">
                  <c:v>56.713258997938702</c:v>
                </c:pt>
                <c:pt idx="8144">
                  <c:v>339.39560431339902</c:v>
                </c:pt>
                <c:pt idx="8145">
                  <c:v>978.18371328487399</c:v>
                </c:pt>
                <c:pt idx="8146">
                  <c:v>1234.0673757781201</c:v>
                </c:pt>
                <c:pt idx="8147">
                  <c:v>1727.30176670366</c:v>
                </c:pt>
                <c:pt idx="8148">
                  <c:v>1986.8026349377801</c:v>
                </c:pt>
                <c:pt idx="8149">
                  <c:v>2150.11727652125</c:v>
                </c:pt>
                <c:pt idx="8150">
                  <c:v>3045.8391194963001</c:v>
                </c:pt>
                <c:pt idx="8151">
                  <c:v>4087.4123039747301</c:v>
                </c:pt>
                <c:pt idx="8152">
                  <c:v>4358.5217793599004</c:v>
                </c:pt>
                <c:pt idx="8153">
                  <c:v>3117.83697423793</c:v>
                </c:pt>
                <c:pt idx="8154">
                  <c:v>3339.8301435777398</c:v>
                </c:pt>
                <c:pt idx="8155">
                  <c:v>1756.36282768006</c:v>
                </c:pt>
                <c:pt idx="8156">
                  <c:v>650.42810826157995</c:v>
                </c:pt>
                <c:pt idx="8157">
                  <c:v>359.09116181898298</c:v>
                </c:pt>
                <c:pt idx="8158">
                  <c:v>142.03179015803201</c:v>
                </c:pt>
                <c:pt idx="8159">
                  <c:v>6.3006044866303101</c:v>
                </c:pt>
                <c:pt idx="8160">
                  <c:v>0</c:v>
                </c:pt>
                <c:pt idx="8161">
                  <c:v>0</c:v>
                </c:pt>
                <c:pt idx="8162">
                  <c:v>0</c:v>
                </c:pt>
                <c:pt idx="8163">
                  <c:v>0</c:v>
                </c:pt>
                <c:pt idx="8164">
                  <c:v>0</c:v>
                </c:pt>
                <c:pt idx="8165">
                  <c:v>0</c:v>
                </c:pt>
                <c:pt idx="8166">
                  <c:v>0</c:v>
                </c:pt>
                <c:pt idx="8167">
                  <c:v>0</c:v>
                </c:pt>
                <c:pt idx="8168">
                  <c:v>0</c:v>
                </c:pt>
                <c:pt idx="8169">
                  <c:v>0</c:v>
                </c:pt>
                <c:pt idx="8170">
                  <c:v>4.7110686387566698</c:v>
                </c:pt>
                <c:pt idx="8171">
                  <c:v>243.61031120384399</c:v>
                </c:pt>
                <c:pt idx="8172">
                  <c:v>480.26872757030901</c:v>
                </c:pt>
                <c:pt idx="8173">
                  <c:v>802.300205150446</c:v>
                </c:pt>
                <c:pt idx="8174">
                  <c:v>2122.1762057547298</c:v>
                </c:pt>
                <c:pt idx="8175">
                  <c:v>3483.3247354248701</c:v>
                </c:pt>
                <c:pt idx="8176">
                  <c:v>3165.0406413331302</c:v>
                </c:pt>
                <c:pt idx="8177">
                  <c:v>1688.56489862374</c:v>
                </c:pt>
                <c:pt idx="8178">
                  <c:v>853.088976413296</c:v>
                </c:pt>
                <c:pt idx="8179">
                  <c:v>554.12721203973501</c:v>
                </c:pt>
                <c:pt idx="8180">
                  <c:v>300.40960050589399</c:v>
                </c:pt>
                <c:pt idx="8181">
                  <c:v>109.405834260733</c:v>
                </c:pt>
                <c:pt idx="8182">
                  <c:v>0.51126584284698695</c:v>
                </c:pt>
                <c:pt idx="8183">
                  <c:v>0</c:v>
                </c:pt>
                <c:pt idx="8184">
                  <c:v>39.702917515810498</c:v>
                </c:pt>
                <c:pt idx="8185">
                  <c:v>0</c:v>
                </c:pt>
                <c:pt idx="8186">
                  <c:v>0</c:v>
                </c:pt>
                <c:pt idx="8187">
                  <c:v>0</c:v>
                </c:pt>
                <c:pt idx="8188">
                  <c:v>0</c:v>
                </c:pt>
                <c:pt idx="8189">
                  <c:v>0</c:v>
                </c:pt>
                <c:pt idx="8190">
                  <c:v>0</c:v>
                </c:pt>
                <c:pt idx="8191">
                  <c:v>0</c:v>
                </c:pt>
                <c:pt idx="8192">
                  <c:v>0</c:v>
                </c:pt>
                <c:pt idx="8193">
                  <c:v>0</c:v>
                </c:pt>
                <c:pt idx="8194">
                  <c:v>0</c:v>
                </c:pt>
                <c:pt idx="8195">
                  <c:v>45.797949351215003</c:v>
                </c:pt>
                <c:pt idx="8196">
                  <c:v>260.89284318479099</c:v>
                </c:pt>
                <c:pt idx="8197">
                  <c:v>549.19895126834604</c:v>
                </c:pt>
                <c:pt idx="8198">
                  <c:v>1394.78964235474</c:v>
                </c:pt>
                <c:pt idx="8199">
                  <c:v>2617.4186198676598</c:v>
                </c:pt>
                <c:pt idx="8200">
                  <c:v>2486.1896492703299</c:v>
                </c:pt>
                <c:pt idx="8201">
                  <c:v>1368.73525936139</c:v>
                </c:pt>
                <c:pt idx="8202">
                  <c:v>935.18995223832405</c:v>
                </c:pt>
                <c:pt idx="8203">
                  <c:v>625.138035542377</c:v>
                </c:pt>
                <c:pt idx="8204">
                  <c:v>364.64751516590098</c:v>
                </c:pt>
                <c:pt idx="8205">
                  <c:v>177.18701447172299</c:v>
                </c:pt>
                <c:pt idx="8206">
                  <c:v>51.207412607556101</c:v>
                </c:pt>
                <c:pt idx="8207">
                  <c:v>0</c:v>
                </c:pt>
                <c:pt idx="8208">
                  <c:v>0</c:v>
                </c:pt>
                <c:pt idx="8209">
                  <c:v>0</c:v>
                </c:pt>
                <c:pt idx="8210">
                  <c:v>0</c:v>
                </c:pt>
                <c:pt idx="8211">
                  <c:v>0</c:v>
                </c:pt>
                <c:pt idx="8212">
                  <c:v>0</c:v>
                </c:pt>
                <c:pt idx="8213">
                  <c:v>0</c:v>
                </c:pt>
                <c:pt idx="8214">
                  <c:v>0</c:v>
                </c:pt>
                <c:pt idx="8215">
                  <c:v>0</c:v>
                </c:pt>
                <c:pt idx="8216">
                  <c:v>5.41637261993968</c:v>
                </c:pt>
                <c:pt idx="8217">
                  <c:v>725.49764816131596</c:v>
                </c:pt>
                <c:pt idx="8218">
                  <c:v>1088.32216535921</c:v>
                </c:pt>
                <c:pt idx="8219">
                  <c:v>1355.5097055517299</c:v>
                </c:pt>
                <c:pt idx="8220">
                  <c:v>1818.71939194077</c:v>
                </c:pt>
                <c:pt idx="8221">
                  <c:v>1940.2747337557601</c:v>
                </c:pt>
                <c:pt idx="8222">
                  <c:v>2744.2275791075799</c:v>
                </c:pt>
                <c:pt idx="8223">
                  <c:v>3623.7039465316002</c:v>
                </c:pt>
                <c:pt idx="8224">
                  <c:v>3699.0149874337299</c:v>
                </c:pt>
                <c:pt idx="8225">
                  <c:v>2863.3735958955399</c:v>
                </c:pt>
                <c:pt idx="8226">
                  <c:v>2689.0024269539499</c:v>
                </c:pt>
                <c:pt idx="8227">
                  <c:v>1771.24735786618</c:v>
                </c:pt>
                <c:pt idx="8228">
                  <c:v>577.26162954409199</c:v>
                </c:pt>
                <c:pt idx="8229">
                  <c:v>330.0977675108</c:v>
                </c:pt>
                <c:pt idx="8230">
                  <c:v>142.306583879356</c:v>
                </c:pt>
                <c:pt idx="8231">
                  <c:v>15.1592641994398</c:v>
                </c:pt>
                <c:pt idx="8232">
                  <c:v>0</c:v>
                </c:pt>
                <c:pt idx="8233">
                  <c:v>0</c:v>
                </c:pt>
                <c:pt idx="8234">
                  <c:v>0</c:v>
                </c:pt>
                <c:pt idx="8235">
                  <c:v>0</c:v>
                </c:pt>
                <c:pt idx="8236">
                  <c:v>0</c:v>
                </c:pt>
                <c:pt idx="8237">
                  <c:v>0</c:v>
                </c:pt>
                <c:pt idx="8238">
                  <c:v>0</c:v>
                </c:pt>
                <c:pt idx="8239">
                  <c:v>0</c:v>
                </c:pt>
                <c:pt idx="8240">
                  <c:v>48.469174923175999</c:v>
                </c:pt>
                <c:pt idx="8241">
                  <c:v>781.41069910715601</c:v>
                </c:pt>
                <c:pt idx="8242">
                  <c:v>1111.5893138430399</c:v>
                </c:pt>
                <c:pt idx="8243">
                  <c:v>1473.4600137823099</c:v>
                </c:pt>
                <c:pt idx="8244">
                  <c:v>1777.1669999427399</c:v>
                </c:pt>
                <c:pt idx="8245">
                  <c:v>1977.3632024339299</c:v>
                </c:pt>
                <c:pt idx="8246">
                  <c:v>2822.15446416859</c:v>
                </c:pt>
                <c:pt idx="8247">
                  <c:v>4003.3971695297701</c:v>
                </c:pt>
                <c:pt idx="8248">
                  <c:v>4340.8998042553303</c:v>
                </c:pt>
                <c:pt idx="8249">
                  <c:v>2980.27611287846</c:v>
                </c:pt>
                <c:pt idx="8250">
                  <c:v>3141.9016116704302</c:v>
                </c:pt>
                <c:pt idx="8251">
                  <c:v>1623.38523588728</c:v>
                </c:pt>
                <c:pt idx="8252">
                  <c:v>540.006280479113</c:v>
                </c:pt>
                <c:pt idx="8253">
                  <c:v>264.843104118984</c:v>
                </c:pt>
                <c:pt idx="8254">
                  <c:v>72.514869133470995</c:v>
                </c:pt>
                <c:pt idx="8255">
                  <c:v>0</c:v>
                </c:pt>
                <c:pt idx="8256">
                  <c:v>0</c:v>
                </c:pt>
                <c:pt idx="8257">
                  <c:v>0</c:v>
                </c:pt>
                <c:pt idx="8258">
                  <c:v>0</c:v>
                </c:pt>
                <c:pt idx="8259">
                  <c:v>0</c:v>
                </c:pt>
                <c:pt idx="8260">
                  <c:v>0</c:v>
                </c:pt>
                <c:pt idx="8261">
                  <c:v>0</c:v>
                </c:pt>
                <c:pt idx="8262">
                  <c:v>0</c:v>
                </c:pt>
                <c:pt idx="8263">
                  <c:v>4.8932314358858502</c:v>
                </c:pt>
                <c:pt idx="8264">
                  <c:v>287.85378798073998</c:v>
                </c:pt>
                <c:pt idx="8265">
                  <c:v>990.66645949309805</c:v>
                </c:pt>
                <c:pt idx="8266">
                  <c:v>1189.9640206189799</c:v>
                </c:pt>
                <c:pt idx="8267">
                  <c:v>1501.28851804694</c:v>
                </c:pt>
                <c:pt idx="8268">
                  <c:v>1725.63086812501</c:v>
                </c:pt>
                <c:pt idx="8269">
                  <c:v>1857.4323912800501</c:v>
                </c:pt>
                <c:pt idx="8270">
                  <c:v>2589.56612709909</c:v>
                </c:pt>
                <c:pt idx="8271">
                  <c:v>3460.6819975017402</c:v>
                </c:pt>
                <c:pt idx="8272">
                  <c:v>3624.2338381004402</c:v>
                </c:pt>
                <c:pt idx="8273">
                  <c:v>2810.2838358284298</c:v>
                </c:pt>
                <c:pt idx="8274">
                  <c:v>3074.1063081088</c:v>
                </c:pt>
                <c:pt idx="8275">
                  <c:v>1644.0879046658499</c:v>
                </c:pt>
                <c:pt idx="8276">
                  <c:v>602.54313516977595</c:v>
                </c:pt>
                <c:pt idx="8277">
                  <c:v>352.85179307053801</c:v>
                </c:pt>
                <c:pt idx="8278">
                  <c:v>139.25597282491799</c:v>
                </c:pt>
                <c:pt idx="8279">
                  <c:v>0.290738883629233</c:v>
                </c:pt>
                <c:pt idx="8280">
                  <c:v>0</c:v>
                </c:pt>
                <c:pt idx="8281">
                  <c:v>0</c:v>
                </c:pt>
                <c:pt idx="8282">
                  <c:v>0</c:v>
                </c:pt>
                <c:pt idx="8283">
                  <c:v>0</c:v>
                </c:pt>
                <c:pt idx="8284">
                  <c:v>0</c:v>
                </c:pt>
                <c:pt idx="8285">
                  <c:v>0</c:v>
                </c:pt>
                <c:pt idx="8286">
                  <c:v>0</c:v>
                </c:pt>
                <c:pt idx="8287">
                  <c:v>0</c:v>
                </c:pt>
                <c:pt idx="8288">
                  <c:v>129.124346318828</c:v>
                </c:pt>
                <c:pt idx="8289">
                  <c:v>858.28964720752401</c:v>
                </c:pt>
                <c:pt idx="8290">
                  <c:v>1156.26616048137</c:v>
                </c:pt>
                <c:pt idx="8291">
                  <c:v>1584.4090293157501</c:v>
                </c:pt>
                <c:pt idx="8292">
                  <c:v>1873.77915902372</c:v>
                </c:pt>
                <c:pt idx="8293">
                  <c:v>2040.13164777527</c:v>
                </c:pt>
                <c:pt idx="8294">
                  <c:v>2877.5510391707298</c:v>
                </c:pt>
                <c:pt idx="8295">
                  <c:v>3845.02941703749</c:v>
                </c:pt>
                <c:pt idx="8296">
                  <c:v>4192.6064502578201</c:v>
                </c:pt>
                <c:pt idx="8297">
                  <c:v>2981.3762032438399</c:v>
                </c:pt>
                <c:pt idx="8298">
                  <c:v>3158.6389223750102</c:v>
                </c:pt>
                <c:pt idx="8299">
                  <c:v>1636.7632024070101</c:v>
                </c:pt>
                <c:pt idx="8300">
                  <c:v>559.31426025453698</c:v>
                </c:pt>
                <c:pt idx="8301">
                  <c:v>277.74094150298203</c:v>
                </c:pt>
                <c:pt idx="8302">
                  <c:v>68.618800052444101</c:v>
                </c:pt>
                <c:pt idx="8303">
                  <c:v>0</c:v>
                </c:pt>
                <c:pt idx="8304">
                  <c:v>0</c:v>
                </c:pt>
                <c:pt idx="8305">
                  <c:v>0</c:v>
                </c:pt>
                <c:pt idx="8306">
                  <c:v>0</c:v>
                </c:pt>
                <c:pt idx="8307">
                  <c:v>0</c:v>
                </c:pt>
                <c:pt idx="8308">
                  <c:v>0</c:v>
                </c:pt>
                <c:pt idx="8309">
                  <c:v>0</c:v>
                </c:pt>
                <c:pt idx="8310">
                  <c:v>0</c:v>
                </c:pt>
                <c:pt idx="8311">
                  <c:v>0</c:v>
                </c:pt>
                <c:pt idx="8312">
                  <c:v>75.159546164244006</c:v>
                </c:pt>
                <c:pt idx="8313">
                  <c:v>800.63822795903798</c:v>
                </c:pt>
                <c:pt idx="8314">
                  <c:v>1131.75594430924</c:v>
                </c:pt>
                <c:pt idx="8315">
                  <c:v>1502.95093408097</c:v>
                </c:pt>
                <c:pt idx="8316">
                  <c:v>1814.2236348506699</c:v>
                </c:pt>
                <c:pt idx="8317">
                  <c:v>2012.32540624338</c:v>
                </c:pt>
                <c:pt idx="8318">
                  <c:v>2788.2103573045001</c:v>
                </c:pt>
                <c:pt idx="8319">
                  <c:v>3553.2499950051101</c:v>
                </c:pt>
                <c:pt idx="8320">
                  <c:v>3654.5907862219701</c:v>
                </c:pt>
                <c:pt idx="8321">
                  <c:v>2857.1514570686199</c:v>
                </c:pt>
                <c:pt idx="8322">
                  <c:v>3151.0158518189201</c:v>
                </c:pt>
                <c:pt idx="8323">
                  <c:v>1616.5790907314499</c:v>
                </c:pt>
                <c:pt idx="8324">
                  <c:v>479.08147030392098</c:v>
                </c:pt>
                <c:pt idx="8325">
                  <c:v>201.741731582732</c:v>
                </c:pt>
                <c:pt idx="8326">
                  <c:v>24.080591095179901</c:v>
                </c:pt>
                <c:pt idx="8327">
                  <c:v>0</c:v>
                </c:pt>
                <c:pt idx="8328">
                  <c:v>0</c:v>
                </c:pt>
                <c:pt idx="8329">
                  <c:v>0</c:v>
                </c:pt>
                <c:pt idx="8330">
                  <c:v>0</c:v>
                </c:pt>
                <c:pt idx="8331">
                  <c:v>0</c:v>
                </c:pt>
                <c:pt idx="8332">
                  <c:v>0</c:v>
                </c:pt>
                <c:pt idx="8333">
                  <c:v>0</c:v>
                </c:pt>
                <c:pt idx="8334">
                  <c:v>0</c:v>
                </c:pt>
                <c:pt idx="8335">
                  <c:v>0</c:v>
                </c:pt>
                <c:pt idx="8336">
                  <c:v>0</c:v>
                </c:pt>
                <c:pt idx="8337">
                  <c:v>0</c:v>
                </c:pt>
                <c:pt idx="8338">
                  <c:v>9.8879270995017592</c:v>
                </c:pt>
                <c:pt idx="8339">
                  <c:v>279.37512636190399</c:v>
                </c:pt>
                <c:pt idx="8340">
                  <c:v>533.27907311910303</c:v>
                </c:pt>
                <c:pt idx="8341">
                  <c:v>907.26282492599898</c:v>
                </c:pt>
                <c:pt idx="8342">
                  <c:v>2297.5015282725399</c:v>
                </c:pt>
                <c:pt idx="8343">
                  <c:v>3660.5860606884198</c:v>
                </c:pt>
                <c:pt idx="8344">
                  <c:v>3314.81524770133</c:v>
                </c:pt>
                <c:pt idx="8345">
                  <c:v>1787.53225374106</c:v>
                </c:pt>
                <c:pt idx="8346">
                  <c:v>938.45418874644895</c:v>
                </c:pt>
                <c:pt idx="8347">
                  <c:v>616.47247496918396</c:v>
                </c:pt>
                <c:pt idx="8348">
                  <c:v>345.30319365332201</c:v>
                </c:pt>
                <c:pt idx="8349">
                  <c:v>141.89883308546899</c:v>
                </c:pt>
                <c:pt idx="8350">
                  <c:v>12.179549909638499</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2.4349723304545399</c:v>
                </c:pt>
                <c:pt idx="8364">
                  <c:v>155.88134463524599</c:v>
                </c:pt>
                <c:pt idx="8365">
                  <c:v>461.65574352586401</c:v>
                </c:pt>
                <c:pt idx="8366">
                  <c:v>1262.5504219474401</c:v>
                </c:pt>
                <c:pt idx="8367">
                  <c:v>2479.9854434423701</c:v>
                </c:pt>
                <c:pt idx="8368">
                  <c:v>2516.1319089949998</c:v>
                </c:pt>
                <c:pt idx="8369">
                  <c:v>1348.1261144989001</c:v>
                </c:pt>
                <c:pt idx="8370">
                  <c:v>879.96724303014798</c:v>
                </c:pt>
                <c:pt idx="8371">
                  <c:v>538.41832407715196</c:v>
                </c:pt>
                <c:pt idx="8372">
                  <c:v>230.00672198351501</c:v>
                </c:pt>
                <c:pt idx="8373">
                  <c:v>26.674596991181801</c:v>
                </c:pt>
                <c:pt idx="8374">
                  <c:v>0</c:v>
                </c:pt>
                <c:pt idx="8375">
                  <c:v>0</c:v>
                </c:pt>
                <c:pt idx="8376">
                  <c:v>0</c:v>
                </c:pt>
                <c:pt idx="8377">
                  <c:v>0</c:v>
                </c:pt>
                <c:pt idx="8378">
                  <c:v>0</c:v>
                </c:pt>
                <c:pt idx="8379">
                  <c:v>0</c:v>
                </c:pt>
                <c:pt idx="8380">
                  <c:v>0</c:v>
                </c:pt>
                <c:pt idx="8381">
                  <c:v>0</c:v>
                </c:pt>
                <c:pt idx="8382">
                  <c:v>0</c:v>
                </c:pt>
                <c:pt idx="8383">
                  <c:v>0</c:v>
                </c:pt>
                <c:pt idx="8384">
                  <c:v>0</c:v>
                </c:pt>
                <c:pt idx="8385">
                  <c:v>478.60022510213099</c:v>
                </c:pt>
                <c:pt idx="8386">
                  <c:v>948.487913304941</c:v>
                </c:pt>
                <c:pt idx="8387">
                  <c:v>1230.8214646833101</c:v>
                </c:pt>
                <c:pt idx="8388">
                  <c:v>1659.13954202985</c:v>
                </c:pt>
                <c:pt idx="8389">
                  <c:v>1830.14926871432</c:v>
                </c:pt>
                <c:pt idx="8390">
                  <c:v>2687.80200011037</c:v>
                </c:pt>
                <c:pt idx="8391">
                  <c:v>3665.3786025981699</c:v>
                </c:pt>
                <c:pt idx="8392">
                  <c:v>3848.2240053441301</c:v>
                </c:pt>
                <c:pt idx="8393">
                  <c:v>2948.8145623027599</c:v>
                </c:pt>
                <c:pt idx="8394">
                  <c:v>3037.6076282173899</c:v>
                </c:pt>
                <c:pt idx="8395">
                  <c:v>1635.7900986935499</c:v>
                </c:pt>
                <c:pt idx="8396">
                  <c:v>590.38729542062299</c:v>
                </c:pt>
                <c:pt idx="8397">
                  <c:v>343.45593948310102</c:v>
                </c:pt>
                <c:pt idx="8398">
                  <c:v>169.94712248982</c:v>
                </c:pt>
                <c:pt idx="8399">
                  <c:v>36.786234729826198</c:v>
                </c:pt>
                <c:pt idx="8400">
                  <c:v>0</c:v>
                </c:pt>
                <c:pt idx="8401">
                  <c:v>0</c:v>
                </c:pt>
                <c:pt idx="8402">
                  <c:v>0</c:v>
                </c:pt>
                <c:pt idx="8403">
                  <c:v>0</c:v>
                </c:pt>
                <c:pt idx="8404">
                  <c:v>0</c:v>
                </c:pt>
                <c:pt idx="8405">
                  <c:v>0</c:v>
                </c:pt>
                <c:pt idx="8406">
                  <c:v>0</c:v>
                </c:pt>
                <c:pt idx="8407">
                  <c:v>25.565693858349</c:v>
                </c:pt>
                <c:pt idx="8408">
                  <c:v>266.71798519676503</c:v>
                </c:pt>
                <c:pt idx="8409">
                  <c:v>950.92335800879403</c:v>
                </c:pt>
                <c:pt idx="8410">
                  <c:v>1175.1455807421801</c:v>
                </c:pt>
                <c:pt idx="8411">
                  <c:v>1564.3692204689301</c:v>
                </c:pt>
                <c:pt idx="8412">
                  <c:v>1848.1010328432601</c:v>
                </c:pt>
                <c:pt idx="8413">
                  <c:v>2034.8662023767099</c:v>
                </c:pt>
                <c:pt idx="8414">
                  <c:v>2894.0744561097999</c:v>
                </c:pt>
                <c:pt idx="8415">
                  <c:v>3759.1652160264898</c:v>
                </c:pt>
                <c:pt idx="8416">
                  <c:v>4016.7050933140999</c:v>
                </c:pt>
                <c:pt idx="8417">
                  <c:v>2973.0642863102498</c:v>
                </c:pt>
                <c:pt idx="8418">
                  <c:v>3373.98552739261</c:v>
                </c:pt>
                <c:pt idx="8419">
                  <c:v>1875.6052309138199</c:v>
                </c:pt>
                <c:pt idx="8420">
                  <c:v>746.33326538198696</c:v>
                </c:pt>
                <c:pt idx="8421">
                  <c:v>512.28644190064097</c:v>
                </c:pt>
                <c:pt idx="8422">
                  <c:v>313.313591951788</c:v>
                </c:pt>
                <c:pt idx="8423">
                  <c:v>134.46773992337799</c:v>
                </c:pt>
                <c:pt idx="8424">
                  <c:v>11.764496637414799</c:v>
                </c:pt>
                <c:pt idx="8425">
                  <c:v>0</c:v>
                </c:pt>
                <c:pt idx="8426">
                  <c:v>0</c:v>
                </c:pt>
                <c:pt idx="8427">
                  <c:v>0</c:v>
                </c:pt>
                <c:pt idx="8428">
                  <c:v>0</c:v>
                </c:pt>
                <c:pt idx="8429">
                  <c:v>0</c:v>
                </c:pt>
                <c:pt idx="8430">
                  <c:v>0</c:v>
                </c:pt>
                <c:pt idx="8431">
                  <c:v>11.112945744537299</c:v>
                </c:pt>
                <c:pt idx="8432">
                  <c:v>203.27987619850299</c:v>
                </c:pt>
                <c:pt idx="8433">
                  <c:v>886.12105914385495</c:v>
                </c:pt>
                <c:pt idx="8434">
                  <c:v>1139.1052175142299</c:v>
                </c:pt>
                <c:pt idx="8435">
                  <c:v>1467.3897610162501</c:v>
                </c:pt>
                <c:pt idx="8436">
                  <c:v>1747.4109389126099</c:v>
                </c:pt>
                <c:pt idx="8437">
                  <c:v>2144.8594116917402</c:v>
                </c:pt>
                <c:pt idx="8438">
                  <c:v>2757.85556850697</c:v>
                </c:pt>
                <c:pt idx="8439">
                  <c:v>3653.8845334103398</c:v>
                </c:pt>
                <c:pt idx="8440">
                  <c:v>3786.47289150395</c:v>
                </c:pt>
                <c:pt idx="8441">
                  <c:v>2894.0559411470199</c:v>
                </c:pt>
                <c:pt idx="8442">
                  <c:v>2952.1206298143202</c:v>
                </c:pt>
                <c:pt idx="8443">
                  <c:v>1540.7547152259101</c:v>
                </c:pt>
                <c:pt idx="8444">
                  <c:v>461.96379730500598</c:v>
                </c:pt>
                <c:pt idx="8445">
                  <c:v>283.088727495554</c:v>
                </c:pt>
                <c:pt idx="8446">
                  <c:v>240.23701546830901</c:v>
                </c:pt>
                <c:pt idx="8447">
                  <c:v>253.88657485824399</c:v>
                </c:pt>
                <c:pt idx="8448">
                  <c:v>161.89228406081301</c:v>
                </c:pt>
                <c:pt idx="8449">
                  <c:v>14.4517771194306</c:v>
                </c:pt>
                <c:pt idx="8450">
                  <c:v>0</c:v>
                </c:pt>
                <c:pt idx="8451">
                  <c:v>0</c:v>
                </c:pt>
                <c:pt idx="8452">
                  <c:v>0</c:v>
                </c:pt>
                <c:pt idx="8453">
                  <c:v>0</c:v>
                </c:pt>
                <c:pt idx="8454">
                  <c:v>0</c:v>
                </c:pt>
                <c:pt idx="8455">
                  <c:v>0</c:v>
                </c:pt>
                <c:pt idx="8456">
                  <c:v>0</c:v>
                </c:pt>
                <c:pt idx="8457">
                  <c:v>563.824857731517</c:v>
                </c:pt>
                <c:pt idx="8458">
                  <c:v>808.66156702297303</c:v>
                </c:pt>
                <c:pt idx="8459">
                  <c:v>952.28362119599103</c:v>
                </c:pt>
                <c:pt idx="8460">
                  <c:v>1103.83888447713</c:v>
                </c:pt>
                <c:pt idx="8461">
                  <c:v>1347.4541590521101</c:v>
                </c:pt>
                <c:pt idx="8462">
                  <c:v>2103.3540253015399</c:v>
                </c:pt>
                <c:pt idx="8463">
                  <c:v>2880.0422534171698</c:v>
                </c:pt>
                <c:pt idx="8464">
                  <c:v>3155.7400157932602</c:v>
                </c:pt>
                <c:pt idx="8465">
                  <c:v>2446.6365689568102</c:v>
                </c:pt>
                <c:pt idx="8466">
                  <c:v>2214.37160525032</c:v>
                </c:pt>
                <c:pt idx="8467">
                  <c:v>1188.2742060186299</c:v>
                </c:pt>
                <c:pt idx="8468">
                  <c:v>293.20053712101401</c:v>
                </c:pt>
                <c:pt idx="8469">
                  <c:v>67.063588355921794</c:v>
                </c:pt>
                <c:pt idx="8470">
                  <c:v>0</c:v>
                </c:pt>
                <c:pt idx="8471">
                  <c:v>0</c:v>
                </c:pt>
                <c:pt idx="8472">
                  <c:v>0</c:v>
                </c:pt>
                <c:pt idx="8473">
                  <c:v>0</c:v>
                </c:pt>
                <c:pt idx="8474">
                  <c:v>0</c:v>
                </c:pt>
                <c:pt idx="8475">
                  <c:v>0</c:v>
                </c:pt>
                <c:pt idx="8476">
                  <c:v>0</c:v>
                </c:pt>
                <c:pt idx="8477">
                  <c:v>0</c:v>
                </c:pt>
                <c:pt idx="8478">
                  <c:v>0</c:v>
                </c:pt>
                <c:pt idx="8479">
                  <c:v>0</c:v>
                </c:pt>
                <c:pt idx="8480">
                  <c:v>0</c:v>
                </c:pt>
                <c:pt idx="8481">
                  <c:v>261.03249643218197</c:v>
                </c:pt>
                <c:pt idx="8482">
                  <c:v>782.86204040454004</c:v>
                </c:pt>
                <c:pt idx="8483">
                  <c:v>1133.49968761274</c:v>
                </c:pt>
                <c:pt idx="8484">
                  <c:v>1412.0629917635499</c:v>
                </c:pt>
                <c:pt idx="8485">
                  <c:v>1784.8538665787601</c:v>
                </c:pt>
                <c:pt idx="8486">
                  <c:v>2532.86918233797</c:v>
                </c:pt>
                <c:pt idx="8487">
                  <c:v>3474.8232099851298</c:v>
                </c:pt>
                <c:pt idx="8488">
                  <c:v>3655.4268303327099</c:v>
                </c:pt>
                <c:pt idx="8489">
                  <c:v>2752.0428641136</c:v>
                </c:pt>
                <c:pt idx="8490">
                  <c:v>2791.3962225905998</c:v>
                </c:pt>
                <c:pt idx="8491">
                  <c:v>1492.8677711287901</c:v>
                </c:pt>
                <c:pt idx="8492">
                  <c:v>489.08473558812</c:v>
                </c:pt>
                <c:pt idx="8493">
                  <c:v>235.972640848955</c:v>
                </c:pt>
                <c:pt idx="8494">
                  <c:v>36.083674677398903</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81.814459032027798</c:v>
                </c:pt>
                <c:pt idx="8508">
                  <c:v>318.969065140542</c:v>
                </c:pt>
                <c:pt idx="8509">
                  <c:v>548.12669033691805</c:v>
                </c:pt>
                <c:pt idx="8510">
                  <c:v>1327.51197205521</c:v>
                </c:pt>
                <c:pt idx="8511">
                  <c:v>2803.74150734358</c:v>
                </c:pt>
                <c:pt idx="8512">
                  <c:v>2980.2607212688799</c:v>
                </c:pt>
                <c:pt idx="8513">
                  <c:v>1569.8297454051601</c:v>
                </c:pt>
                <c:pt idx="8514">
                  <c:v>767.91207519675697</c:v>
                </c:pt>
                <c:pt idx="8515">
                  <c:v>448.31386354332</c:v>
                </c:pt>
                <c:pt idx="8516">
                  <c:v>161.40762451829701</c:v>
                </c:pt>
                <c:pt idx="8517">
                  <c:v>2.9075358571016801</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50.261467271722701</c:v>
                </c:pt>
                <c:pt idx="8533">
                  <c:v>338.64890777336802</c:v>
                </c:pt>
                <c:pt idx="8534">
                  <c:v>1099.0312864533601</c:v>
                </c:pt>
                <c:pt idx="8535">
                  <c:v>2091.8951630064198</c:v>
                </c:pt>
                <c:pt idx="8536">
                  <c:v>2291.0315036337602</c:v>
                </c:pt>
                <c:pt idx="8537">
                  <c:v>1330.22588287863</c:v>
                </c:pt>
                <c:pt idx="8538">
                  <c:v>905.78658372663801</c:v>
                </c:pt>
                <c:pt idx="8539">
                  <c:v>601.85851586717695</c:v>
                </c:pt>
                <c:pt idx="8540">
                  <c:v>353.14109740231299</c:v>
                </c:pt>
                <c:pt idx="8541">
                  <c:v>145.62810238404899</c:v>
                </c:pt>
                <c:pt idx="8542">
                  <c:v>6.8971993187519001</c:v>
                </c:pt>
                <c:pt idx="8543">
                  <c:v>0</c:v>
                </c:pt>
                <c:pt idx="8544">
                  <c:v>0</c:v>
                </c:pt>
                <c:pt idx="8545">
                  <c:v>0</c:v>
                </c:pt>
                <c:pt idx="8546">
                  <c:v>0</c:v>
                </c:pt>
                <c:pt idx="8547">
                  <c:v>0</c:v>
                </c:pt>
                <c:pt idx="8548">
                  <c:v>0</c:v>
                </c:pt>
                <c:pt idx="8549">
                  <c:v>0</c:v>
                </c:pt>
                <c:pt idx="8550">
                  <c:v>0</c:v>
                </c:pt>
                <c:pt idx="8551">
                  <c:v>0</c:v>
                </c:pt>
                <c:pt idx="8552">
                  <c:v>0</c:v>
                </c:pt>
                <c:pt idx="8553">
                  <c:v>647.070101327825</c:v>
                </c:pt>
                <c:pt idx="8554">
                  <c:v>1050.5623255785299</c:v>
                </c:pt>
                <c:pt idx="8555">
                  <c:v>1321.6084565931201</c:v>
                </c:pt>
                <c:pt idx="8556">
                  <c:v>1678.99263501317</c:v>
                </c:pt>
                <c:pt idx="8557">
                  <c:v>1990.40181436843</c:v>
                </c:pt>
                <c:pt idx="8558">
                  <c:v>2926.45287502768</c:v>
                </c:pt>
                <c:pt idx="8559">
                  <c:v>3965.4690414977199</c:v>
                </c:pt>
                <c:pt idx="8560">
                  <c:v>4192.2863063566101</c:v>
                </c:pt>
                <c:pt idx="8561">
                  <c:v>3169.2522416328202</c:v>
                </c:pt>
                <c:pt idx="8562">
                  <c:v>2846.4405253014302</c:v>
                </c:pt>
                <c:pt idx="8563">
                  <c:v>1844.6338602368501</c:v>
                </c:pt>
                <c:pt idx="8564">
                  <c:v>670.97401579198197</c:v>
                </c:pt>
                <c:pt idx="8565">
                  <c:v>393.933681913312</c:v>
                </c:pt>
                <c:pt idx="8566">
                  <c:v>192.51147043229099</c:v>
                </c:pt>
                <c:pt idx="8567">
                  <c:v>36.1413266437415</c:v>
                </c:pt>
                <c:pt idx="8568">
                  <c:v>0</c:v>
                </c:pt>
                <c:pt idx="8569">
                  <c:v>0</c:v>
                </c:pt>
                <c:pt idx="8570">
                  <c:v>0</c:v>
                </c:pt>
                <c:pt idx="8571">
                  <c:v>0</c:v>
                </c:pt>
                <c:pt idx="8572">
                  <c:v>0</c:v>
                </c:pt>
                <c:pt idx="8573">
                  <c:v>0</c:v>
                </c:pt>
                <c:pt idx="8574">
                  <c:v>0</c:v>
                </c:pt>
                <c:pt idx="8575">
                  <c:v>0</c:v>
                </c:pt>
                <c:pt idx="8576">
                  <c:v>100.535848236324</c:v>
                </c:pt>
                <c:pt idx="8577">
                  <c:v>855.93131261483097</c:v>
                </c:pt>
                <c:pt idx="8578">
                  <c:v>1175.39445682008</c:v>
                </c:pt>
                <c:pt idx="8579">
                  <c:v>1630.3181181401001</c:v>
                </c:pt>
                <c:pt idx="8580">
                  <c:v>1780.34090397614</c:v>
                </c:pt>
                <c:pt idx="8581">
                  <c:v>2370.0206417034301</c:v>
                </c:pt>
                <c:pt idx="8582">
                  <c:v>3123.1749315587199</c:v>
                </c:pt>
                <c:pt idx="8583">
                  <c:v>4493.2399364572302</c:v>
                </c:pt>
                <c:pt idx="8584">
                  <c:v>4699.6040379385904</c:v>
                </c:pt>
                <c:pt idx="8585">
                  <c:v>3266.8567655983902</c:v>
                </c:pt>
                <c:pt idx="8586">
                  <c:v>3269.1317375695198</c:v>
                </c:pt>
                <c:pt idx="8587">
                  <c:v>1755.61800293696</c:v>
                </c:pt>
                <c:pt idx="8588">
                  <c:v>697.65450490739602</c:v>
                </c:pt>
                <c:pt idx="8589">
                  <c:v>394.06820026213302</c:v>
                </c:pt>
                <c:pt idx="8590">
                  <c:v>162.95128468408399</c:v>
                </c:pt>
                <c:pt idx="8591">
                  <c:v>10.5163425681653</c:v>
                </c:pt>
                <c:pt idx="8592">
                  <c:v>0</c:v>
                </c:pt>
                <c:pt idx="8593">
                  <c:v>0</c:v>
                </c:pt>
                <c:pt idx="8594">
                  <c:v>0</c:v>
                </c:pt>
                <c:pt idx="8595">
                  <c:v>0</c:v>
                </c:pt>
                <c:pt idx="8596">
                  <c:v>0</c:v>
                </c:pt>
                <c:pt idx="8597">
                  <c:v>0</c:v>
                </c:pt>
                <c:pt idx="8598">
                  <c:v>0</c:v>
                </c:pt>
                <c:pt idx="8599">
                  <c:v>0</c:v>
                </c:pt>
                <c:pt idx="8600">
                  <c:v>77.802062144267495</c:v>
                </c:pt>
                <c:pt idx="8601">
                  <c:v>844.953850388869</c:v>
                </c:pt>
                <c:pt idx="8602">
                  <c:v>1170.57905981464</c:v>
                </c:pt>
                <c:pt idx="8603">
                  <c:v>1600.19054777937</c:v>
                </c:pt>
                <c:pt idx="8604">
                  <c:v>1809.7482260955201</c:v>
                </c:pt>
                <c:pt idx="8605">
                  <c:v>2213.6203671492499</c:v>
                </c:pt>
                <c:pt idx="8606">
                  <c:v>3190.0357027344999</c:v>
                </c:pt>
                <c:pt idx="8607">
                  <c:v>4667.8831439911201</c:v>
                </c:pt>
                <c:pt idx="8608">
                  <c:v>4820.7583088939</c:v>
                </c:pt>
                <c:pt idx="8609">
                  <c:v>3316.9181074127</c:v>
                </c:pt>
                <c:pt idx="8610">
                  <c:v>3305.56837131466</c:v>
                </c:pt>
                <c:pt idx="8611">
                  <c:v>1779.09967480215</c:v>
                </c:pt>
                <c:pt idx="8612">
                  <c:v>717.73197367541297</c:v>
                </c:pt>
                <c:pt idx="8613">
                  <c:v>421.28166323358698</c:v>
                </c:pt>
                <c:pt idx="8614">
                  <c:v>211.10609787042</c:v>
                </c:pt>
                <c:pt idx="8615">
                  <c:v>50.152981597501999</c:v>
                </c:pt>
                <c:pt idx="8616">
                  <c:v>0</c:v>
                </c:pt>
                <c:pt idx="8617">
                  <c:v>0</c:v>
                </c:pt>
                <c:pt idx="8618">
                  <c:v>0</c:v>
                </c:pt>
                <c:pt idx="8619">
                  <c:v>0</c:v>
                </c:pt>
                <c:pt idx="8620">
                  <c:v>0</c:v>
                </c:pt>
                <c:pt idx="8621">
                  <c:v>0</c:v>
                </c:pt>
                <c:pt idx="8622">
                  <c:v>0</c:v>
                </c:pt>
                <c:pt idx="8623">
                  <c:v>0</c:v>
                </c:pt>
                <c:pt idx="8624">
                  <c:v>120.628747911395</c:v>
                </c:pt>
                <c:pt idx="8625">
                  <c:v>862.55670598417703</c:v>
                </c:pt>
                <c:pt idx="8626">
                  <c:v>1168.0997607265101</c:v>
                </c:pt>
                <c:pt idx="8627">
                  <c:v>1594.65868475155</c:v>
                </c:pt>
                <c:pt idx="8628">
                  <c:v>1962.2784048620899</c:v>
                </c:pt>
                <c:pt idx="8629">
                  <c:v>2300.97360095163</c:v>
                </c:pt>
                <c:pt idx="8630">
                  <c:v>2915.6857185096201</c:v>
                </c:pt>
                <c:pt idx="8631">
                  <c:v>3815.5917127119801</c:v>
                </c:pt>
                <c:pt idx="8632">
                  <c:v>4449.61849135792</c:v>
                </c:pt>
                <c:pt idx="8633">
                  <c:v>3141.4855756433399</c:v>
                </c:pt>
                <c:pt idx="8634">
                  <c:v>3251.1184733181799</c:v>
                </c:pt>
                <c:pt idx="8635">
                  <c:v>1772.96431759962</c:v>
                </c:pt>
                <c:pt idx="8636">
                  <c:v>703.04147290774995</c:v>
                </c:pt>
                <c:pt idx="8637">
                  <c:v>433.43279399920601</c:v>
                </c:pt>
                <c:pt idx="8638">
                  <c:v>221.96065584594501</c:v>
                </c:pt>
                <c:pt idx="8639">
                  <c:v>51.192707992471703</c:v>
                </c:pt>
                <c:pt idx="8640">
                  <c:v>0</c:v>
                </c:pt>
                <c:pt idx="8641">
                  <c:v>0</c:v>
                </c:pt>
                <c:pt idx="8642">
                  <c:v>0</c:v>
                </c:pt>
                <c:pt idx="8643">
                  <c:v>0</c:v>
                </c:pt>
                <c:pt idx="8644">
                  <c:v>0</c:v>
                </c:pt>
                <c:pt idx="8645">
                  <c:v>0</c:v>
                </c:pt>
                <c:pt idx="8646">
                  <c:v>0</c:v>
                </c:pt>
                <c:pt idx="8647">
                  <c:v>26.051272377422102</c:v>
                </c:pt>
                <c:pt idx="8648">
                  <c:v>236.411130390507</c:v>
                </c:pt>
                <c:pt idx="8649">
                  <c:v>936.87412605233499</c:v>
                </c:pt>
                <c:pt idx="8650">
                  <c:v>1186.6925357617899</c:v>
                </c:pt>
                <c:pt idx="8651">
                  <c:v>1610.6143770804699</c:v>
                </c:pt>
                <c:pt idx="8652">
                  <c:v>1774.5735622063701</c:v>
                </c:pt>
                <c:pt idx="8653">
                  <c:v>2150.8727704206399</c:v>
                </c:pt>
                <c:pt idx="8654">
                  <c:v>3007.87168825145</c:v>
                </c:pt>
                <c:pt idx="8655">
                  <c:v>4799.7024208561097</c:v>
                </c:pt>
                <c:pt idx="8656">
                  <c:v>4859.20831105462</c:v>
                </c:pt>
                <c:pt idx="8657">
                  <c:v>3312.9468452557999</c:v>
                </c:pt>
                <c:pt idx="8658">
                  <c:v>3337.7546849127898</c:v>
                </c:pt>
                <c:pt idx="8659">
                  <c:v>1806.5433589741899</c:v>
                </c:pt>
                <c:pt idx="8660">
                  <c:v>750.70190835268795</c:v>
                </c:pt>
                <c:pt idx="8661">
                  <c:v>461.24442041376898</c:v>
                </c:pt>
                <c:pt idx="8662">
                  <c:v>242.93195740231101</c:v>
                </c:pt>
                <c:pt idx="8663">
                  <c:v>72.465003274897796</c:v>
                </c:pt>
                <c:pt idx="8664">
                  <c:v>0</c:v>
                </c:pt>
                <c:pt idx="8665">
                  <c:v>0</c:v>
                </c:pt>
                <c:pt idx="8666">
                  <c:v>0</c:v>
                </c:pt>
                <c:pt idx="8667">
                  <c:v>0</c:v>
                </c:pt>
                <c:pt idx="8668">
                  <c:v>0</c:v>
                </c:pt>
                <c:pt idx="8669">
                  <c:v>0</c:v>
                </c:pt>
                <c:pt idx="8670">
                  <c:v>0</c:v>
                </c:pt>
                <c:pt idx="8671">
                  <c:v>0</c:v>
                </c:pt>
                <c:pt idx="8672">
                  <c:v>0</c:v>
                </c:pt>
                <c:pt idx="8673">
                  <c:v>0</c:v>
                </c:pt>
                <c:pt idx="8674">
                  <c:v>100.01930160117401</c:v>
                </c:pt>
                <c:pt idx="8675">
                  <c:v>372.58651509667999</c:v>
                </c:pt>
                <c:pt idx="8676">
                  <c:v>604.99009899811904</c:v>
                </c:pt>
                <c:pt idx="8677">
                  <c:v>1008.30005699718</c:v>
                </c:pt>
                <c:pt idx="8678">
                  <c:v>2364.5866179884601</c:v>
                </c:pt>
                <c:pt idx="8679">
                  <c:v>3790.3442478167299</c:v>
                </c:pt>
                <c:pt idx="8680">
                  <c:v>3954.3004298128599</c:v>
                </c:pt>
                <c:pt idx="8681">
                  <c:v>2245.5981544551501</c:v>
                </c:pt>
                <c:pt idx="8682">
                  <c:v>1240.8042781838401</c:v>
                </c:pt>
                <c:pt idx="8683">
                  <c:v>867.89222498273705</c:v>
                </c:pt>
                <c:pt idx="8684">
                  <c:v>583.06277688638704</c:v>
                </c:pt>
                <c:pt idx="8685">
                  <c:v>373.57556369767002</c:v>
                </c:pt>
                <c:pt idx="8686">
                  <c:v>223.082036033516</c:v>
                </c:pt>
                <c:pt idx="8687">
                  <c:v>93.237841528520605</c:v>
                </c:pt>
                <c:pt idx="8688">
                  <c:v>2.5531631508759101</c:v>
                </c:pt>
                <c:pt idx="8689">
                  <c:v>0</c:v>
                </c:pt>
                <c:pt idx="8690">
                  <c:v>0</c:v>
                </c:pt>
                <c:pt idx="8691">
                  <c:v>0</c:v>
                </c:pt>
                <c:pt idx="8692">
                  <c:v>0</c:v>
                </c:pt>
                <c:pt idx="8693">
                  <c:v>0</c:v>
                </c:pt>
                <c:pt idx="8694">
                  <c:v>0</c:v>
                </c:pt>
                <c:pt idx="8695">
                  <c:v>0</c:v>
                </c:pt>
                <c:pt idx="8696">
                  <c:v>0</c:v>
                </c:pt>
                <c:pt idx="8697">
                  <c:v>0</c:v>
                </c:pt>
                <c:pt idx="8698">
                  <c:v>0</c:v>
                </c:pt>
                <c:pt idx="8699">
                  <c:v>32.275231939440097</c:v>
                </c:pt>
                <c:pt idx="8700">
                  <c:v>205.19816145911</c:v>
                </c:pt>
                <c:pt idx="8701">
                  <c:v>380.78358459279502</c:v>
                </c:pt>
                <c:pt idx="8702">
                  <c:v>863.36134537031103</c:v>
                </c:pt>
                <c:pt idx="8703">
                  <c:v>1455.7682927661101</c:v>
                </c:pt>
                <c:pt idx="8704">
                  <c:v>1599.35509852632</c:v>
                </c:pt>
                <c:pt idx="8705">
                  <c:v>947.38601511466197</c:v>
                </c:pt>
                <c:pt idx="8706">
                  <c:v>580.34817157269299</c:v>
                </c:pt>
                <c:pt idx="8707">
                  <c:v>302.67031738921798</c:v>
                </c:pt>
                <c:pt idx="8708">
                  <c:v>62.1713803252335</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170.78932954375699</c:v>
                </c:pt>
                <c:pt idx="8723">
                  <c:v>686.13493992948804</c:v>
                </c:pt>
                <c:pt idx="8724">
                  <c:v>969.39984559816003</c:v>
                </c:pt>
                <c:pt idx="8725">
                  <c:v>1184.57223435777</c:v>
                </c:pt>
                <c:pt idx="8726">
                  <c:v>1747.0004589902401</c:v>
                </c:pt>
                <c:pt idx="8727">
                  <c:v>2537.3228860772401</c:v>
                </c:pt>
                <c:pt idx="8728">
                  <c:v>2733.0341152453202</c:v>
                </c:pt>
                <c:pt idx="8729">
                  <c:v>2023.47325892462</c:v>
                </c:pt>
                <c:pt idx="8730">
                  <c:v>1232.5443097380901</c:v>
                </c:pt>
                <c:pt idx="8731">
                  <c:v>637.98780992854495</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27.325610648966499</c:v>
                </c:pt>
                <c:pt idx="8748">
                  <c:v>460.01987195891599</c:v>
                </c:pt>
                <c:pt idx="8749">
                  <c:v>833.72174351041201</c:v>
                </c:pt>
                <c:pt idx="8750">
                  <c:v>1404.3524384930199</c:v>
                </c:pt>
                <c:pt idx="8751">
                  <c:v>2085.7834675890099</c:v>
                </c:pt>
                <c:pt idx="8752">
                  <c:v>2285.8649174769898</c:v>
                </c:pt>
                <c:pt idx="8753">
                  <c:v>1661.67278715523</c:v>
                </c:pt>
                <c:pt idx="8754">
                  <c:v>926.54637621945301</c:v>
                </c:pt>
                <c:pt idx="8755">
                  <c:v>404.55535734780301</c:v>
                </c:pt>
                <c:pt idx="8756">
                  <c:v>0</c:v>
                </c:pt>
                <c:pt idx="8757">
                  <c:v>0</c:v>
                </c:pt>
                <c:pt idx="8758">
                  <c:v>0</c:v>
                </c:pt>
                <c:pt idx="8759">
                  <c:v>11801.6456088222</c:v>
                </c:pt>
              </c:numCache>
            </c:numRef>
          </c:yVal>
          <c:smooth val="0"/>
          <c:extLst>
            <c:ext xmlns:c16="http://schemas.microsoft.com/office/drawing/2014/chart" uri="{C3380CC4-5D6E-409C-BE32-E72D297353CC}">
              <c16:uniqueId val="{00000000-7638-44DD-B8A6-2087E9954292}"/>
            </c:ext>
          </c:extLst>
        </c:ser>
        <c:ser>
          <c:idx val="0"/>
          <c:order val="1"/>
          <c:tx>
            <c:strRef>
              <c:f>'FInal MM For ICARB_ ABAD'!$S$1</c:f>
              <c:strCache>
                <c:ptCount val="1"/>
                <c:pt idx="0">
                  <c:v>Zone VRF Air  Cooling Load  (W)-Mixed Mode</c:v>
                </c:pt>
              </c:strCache>
            </c:strRef>
          </c:tx>
          <c:spPr>
            <a:ln w="25400" cap="rnd">
              <a:noFill/>
              <a:round/>
            </a:ln>
            <a:effectLst/>
          </c:spPr>
          <c:marker>
            <c:symbol val="circle"/>
            <c:size val="5"/>
            <c:spPr>
              <a:solidFill>
                <a:schemeClr val="accent5">
                  <a:shade val="76000"/>
                </a:schemeClr>
              </a:solidFill>
              <a:ln w="9525">
                <a:solidFill>
                  <a:schemeClr val="accent5">
                    <a:shade val="76000"/>
                  </a:schemeClr>
                </a:solidFill>
              </a:ln>
              <a:effectLst/>
            </c:spPr>
          </c:marker>
          <c:xVal>
            <c:numRef>
              <c:f>'FInal MM For ICARB_ ABAD'!$Q$3:$Q$8764</c:f>
              <c:numCache>
                <c:formatCode>General</c:formatCode>
                <c:ptCount val="8762"/>
                <c:pt idx="0">
                  <c:v>14.074999999999999</c:v>
                </c:pt>
                <c:pt idx="1">
                  <c:v>13.55</c:v>
                </c:pt>
                <c:pt idx="2">
                  <c:v>13.125</c:v>
                </c:pt>
                <c:pt idx="3">
                  <c:v>12.4</c:v>
                </c:pt>
                <c:pt idx="4">
                  <c:v>11.6</c:v>
                </c:pt>
                <c:pt idx="5">
                  <c:v>10.8</c:v>
                </c:pt>
                <c:pt idx="6">
                  <c:v>10.975</c:v>
                </c:pt>
                <c:pt idx="7">
                  <c:v>11.4</c:v>
                </c:pt>
                <c:pt idx="8">
                  <c:v>11.875</c:v>
                </c:pt>
                <c:pt idx="9">
                  <c:v>14.324999999999999</c:v>
                </c:pt>
                <c:pt idx="10">
                  <c:v>17.5</c:v>
                </c:pt>
                <c:pt idx="11">
                  <c:v>20.625</c:v>
                </c:pt>
                <c:pt idx="12">
                  <c:v>21.774999999999999</c:v>
                </c:pt>
                <c:pt idx="13">
                  <c:v>22.35</c:v>
                </c:pt>
                <c:pt idx="14">
                  <c:v>22.875</c:v>
                </c:pt>
                <c:pt idx="15">
                  <c:v>22.7</c:v>
                </c:pt>
                <c:pt idx="16">
                  <c:v>22.3</c:v>
                </c:pt>
                <c:pt idx="17">
                  <c:v>21.9</c:v>
                </c:pt>
                <c:pt idx="18">
                  <c:v>20.375</c:v>
                </c:pt>
                <c:pt idx="19">
                  <c:v>18.399999999999999</c:v>
                </c:pt>
                <c:pt idx="20">
                  <c:v>16.475000000000001</c:v>
                </c:pt>
                <c:pt idx="21">
                  <c:v>15.775</c:v>
                </c:pt>
                <c:pt idx="22">
                  <c:v>15.55</c:v>
                </c:pt>
                <c:pt idx="23">
                  <c:v>15.275</c:v>
                </c:pt>
                <c:pt idx="24">
                  <c:v>14.375</c:v>
                </c:pt>
                <c:pt idx="25">
                  <c:v>13.35</c:v>
                </c:pt>
                <c:pt idx="26">
                  <c:v>12.275</c:v>
                </c:pt>
                <c:pt idx="27">
                  <c:v>11.324999999999999</c:v>
                </c:pt>
                <c:pt idx="28">
                  <c:v>10.35</c:v>
                </c:pt>
                <c:pt idx="29">
                  <c:v>9.4250000000000007</c:v>
                </c:pt>
                <c:pt idx="30">
                  <c:v>9.7249999999999996</c:v>
                </c:pt>
                <c:pt idx="31">
                  <c:v>10.5</c:v>
                </c:pt>
                <c:pt idx="32">
                  <c:v>11.225</c:v>
                </c:pt>
                <c:pt idx="33">
                  <c:v>12.975</c:v>
                </c:pt>
                <c:pt idx="34">
                  <c:v>15.074999999999999</c:v>
                </c:pt>
                <c:pt idx="35">
                  <c:v>17.175000000000001</c:v>
                </c:pt>
                <c:pt idx="36">
                  <c:v>19.274999999999999</c:v>
                </c:pt>
                <c:pt idx="37">
                  <c:v>21.375</c:v>
                </c:pt>
                <c:pt idx="38">
                  <c:v>23.475000000000001</c:v>
                </c:pt>
                <c:pt idx="39">
                  <c:v>23.774999999999999</c:v>
                </c:pt>
                <c:pt idx="40">
                  <c:v>23.4</c:v>
                </c:pt>
                <c:pt idx="41">
                  <c:v>23.074999999999999</c:v>
                </c:pt>
                <c:pt idx="42">
                  <c:v>21.574999999999999</c:v>
                </c:pt>
                <c:pt idx="43">
                  <c:v>19.600000000000001</c:v>
                </c:pt>
                <c:pt idx="44">
                  <c:v>17.675000000000001</c:v>
                </c:pt>
                <c:pt idx="45">
                  <c:v>16.375</c:v>
                </c:pt>
                <c:pt idx="46">
                  <c:v>15.35</c:v>
                </c:pt>
                <c:pt idx="47">
                  <c:v>14.275</c:v>
                </c:pt>
                <c:pt idx="48">
                  <c:v>13.4</c:v>
                </c:pt>
                <c:pt idx="49">
                  <c:v>12.6</c:v>
                </c:pt>
                <c:pt idx="50">
                  <c:v>11.8</c:v>
                </c:pt>
                <c:pt idx="51">
                  <c:v>11.525</c:v>
                </c:pt>
                <c:pt idx="52">
                  <c:v>11.35</c:v>
                </c:pt>
                <c:pt idx="53">
                  <c:v>11.225</c:v>
                </c:pt>
                <c:pt idx="54">
                  <c:v>12.025</c:v>
                </c:pt>
                <c:pt idx="55">
                  <c:v>13.05</c:v>
                </c:pt>
                <c:pt idx="56">
                  <c:v>14.125</c:v>
                </c:pt>
                <c:pt idx="57">
                  <c:v>16.125</c:v>
                </c:pt>
                <c:pt idx="58">
                  <c:v>18.5</c:v>
                </c:pt>
                <c:pt idx="59">
                  <c:v>20.824999999999999</c:v>
                </c:pt>
                <c:pt idx="60">
                  <c:v>22.524999999999999</c:v>
                </c:pt>
                <c:pt idx="61">
                  <c:v>23.95</c:v>
                </c:pt>
                <c:pt idx="62">
                  <c:v>25.425000000000001</c:v>
                </c:pt>
                <c:pt idx="63">
                  <c:v>25.35</c:v>
                </c:pt>
                <c:pt idx="64">
                  <c:v>24.75</c:v>
                </c:pt>
                <c:pt idx="65">
                  <c:v>24.225000000000001</c:v>
                </c:pt>
                <c:pt idx="66">
                  <c:v>22.6</c:v>
                </c:pt>
                <c:pt idx="67">
                  <c:v>20.524999999999999</c:v>
                </c:pt>
                <c:pt idx="68">
                  <c:v>18.5</c:v>
                </c:pt>
                <c:pt idx="69">
                  <c:v>17.324999999999999</c:v>
                </c:pt>
                <c:pt idx="70">
                  <c:v>16.5</c:v>
                </c:pt>
                <c:pt idx="71">
                  <c:v>15.625</c:v>
                </c:pt>
                <c:pt idx="72">
                  <c:v>15.025</c:v>
                </c:pt>
                <c:pt idx="73">
                  <c:v>14.6</c:v>
                </c:pt>
                <c:pt idx="74">
                  <c:v>14.125</c:v>
                </c:pt>
                <c:pt idx="75">
                  <c:v>13.625</c:v>
                </c:pt>
                <c:pt idx="76">
                  <c:v>13.2</c:v>
                </c:pt>
                <c:pt idx="77">
                  <c:v>12.725</c:v>
                </c:pt>
                <c:pt idx="78">
                  <c:v>12.675000000000001</c:v>
                </c:pt>
                <c:pt idx="79">
                  <c:v>12.85</c:v>
                </c:pt>
                <c:pt idx="80">
                  <c:v>12.975</c:v>
                </c:pt>
                <c:pt idx="81">
                  <c:v>15.175000000000001</c:v>
                </c:pt>
                <c:pt idx="82">
                  <c:v>18.149999999999999</c:v>
                </c:pt>
                <c:pt idx="83">
                  <c:v>21.074999999999999</c:v>
                </c:pt>
                <c:pt idx="84">
                  <c:v>22.85</c:v>
                </c:pt>
                <c:pt idx="85">
                  <c:v>24.25</c:v>
                </c:pt>
                <c:pt idx="86">
                  <c:v>25.65</c:v>
                </c:pt>
                <c:pt idx="87">
                  <c:v>25.85</c:v>
                </c:pt>
                <c:pt idx="88">
                  <c:v>25.65</c:v>
                </c:pt>
                <c:pt idx="89">
                  <c:v>25.45</c:v>
                </c:pt>
                <c:pt idx="90">
                  <c:v>24.274999999999999</c:v>
                </c:pt>
                <c:pt idx="91">
                  <c:v>22.7</c:v>
                </c:pt>
                <c:pt idx="92">
                  <c:v>21.175000000000001</c:v>
                </c:pt>
                <c:pt idx="93">
                  <c:v>19.824999999999999</c:v>
                </c:pt>
                <c:pt idx="94">
                  <c:v>18.600000000000001</c:v>
                </c:pt>
                <c:pt idx="95">
                  <c:v>17.324999999999999</c:v>
                </c:pt>
                <c:pt idx="96">
                  <c:v>16.475000000000001</c:v>
                </c:pt>
                <c:pt idx="97">
                  <c:v>15.85</c:v>
                </c:pt>
                <c:pt idx="98">
                  <c:v>15.175000000000001</c:v>
                </c:pt>
                <c:pt idx="99">
                  <c:v>14.85</c:v>
                </c:pt>
                <c:pt idx="100">
                  <c:v>14.65</c:v>
                </c:pt>
                <c:pt idx="101">
                  <c:v>14.45</c:v>
                </c:pt>
                <c:pt idx="102">
                  <c:v>15.6</c:v>
                </c:pt>
                <c:pt idx="103">
                  <c:v>17.2</c:v>
                </c:pt>
                <c:pt idx="104">
                  <c:v>18.8</c:v>
                </c:pt>
                <c:pt idx="105">
                  <c:v>20.399999999999999</c:v>
                </c:pt>
                <c:pt idx="106">
                  <c:v>22</c:v>
                </c:pt>
                <c:pt idx="107">
                  <c:v>23.6</c:v>
                </c:pt>
                <c:pt idx="108">
                  <c:v>24.375</c:v>
                </c:pt>
                <c:pt idx="109">
                  <c:v>24.8</c:v>
                </c:pt>
                <c:pt idx="110">
                  <c:v>25.274999999999999</c:v>
                </c:pt>
                <c:pt idx="111">
                  <c:v>25.25</c:v>
                </c:pt>
                <c:pt idx="112">
                  <c:v>25.05</c:v>
                </c:pt>
                <c:pt idx="113">
                  <c:v>24.85</c:v>
                </c:pt>
                <c:pt idx="114">
                  <c:v>23.6</c:v>
                </c:pt>
                <c:pt idx="115">
                  <c:v>22</c:v>
                </c:pt>
                <c:pt idx="116">
                  <c:v>20.399999999999999</c:v>
                </c:pt>
                <c:pt idx="117">
                  <c:v>19.475000000000001</c:v>
                </c:pt>
                <c:pt idx="118">
                  <c:v>18.850000000000001</c:v>
                </c:pt>
                <c:pt idx="119">
                  <c:v>18.175000000000001</c:v>
                </c:pt>
                <c:pt idx="120">
                  <c:v>17.475000000000001</c:v>
                </c:pt>
                <c:pt idx="121">
                  <c:v>16.850000000000001</c:v>
                </c:pt>
                <c:pt idx="122">
                  <c:v>16.175000000000001</c:v>
                </c:pt>
                <c:pt idx="123">
                  <c:v>15.025</c:v>
                </c:pt>
                <c:pt idx="124">
                  <c:v>13.65</c:v>
                </c:pt>
                <c:pt idx="125">
                  <c:v>12.324999999999999</c:v>
                </c:pt>
                <c:pt idx="126">
                  <c:v>12.375</c:v>
                </c:pt>
                <c:pt idx="127">
                  <c:v>12.8</c:v>
                </c:pt>
                <c:pt idx="128">
                  <c:v>13.275</c:v>
                </c:pt>
                <c:pt idx="129">
                  <c:v>15.725</c:v>
                </c:pt>
                <c:pt idx="130">
                  <c:v>18.75</c:v>
                </c:pt>
                <c:pt idx="131">
                  <c:v>21.824999999999999</c:v>
                </c:pt>
                <c:pt idx="132">
                  <c:v>23.2</c:v>
                </c:pt>
                <c:pt idx="133">
                  <c:v>24</c:v>
                </c:pt>
                <c:pt idx="134">
                  <c:v>24.8</c:v>
                </c:pt>
                <c:pt idx="135">
                  <c:v>24.774999999999999</c:v>
                </c:pt>
                <c:pt idx="136">
                  <c:v>24.4</c:v>
                </c:pt>
                <c:pt idx="137">
                  <c:v>24.074999999999999</c:v>
                </c:pt>
                <c:pt idx="138">
                  <c:v>22.95</c:v>
                </c:pt>
                <c:pt idx="139">
                  <c:v>21.475000000000001</c:v>
                </c:pt>
                <c:pt idx="140">
                  <c:v>20.05</c:v>
                </c:pt>
                <c:pt idx="141">
                  <c:v>18.649999999999999</c:v>
                </c:pt>
                <c:pt idx="142">
                  <c:v>17.175000000000001</c:v>
                </c:pt>
                <c:pt idx="143">
                  <c:v>15.75</c:v>
                </c:pt>
                <c:pt idx="144">
                  <c:v>15.175000000000001</c:v>
                </c:pt>
                <c:pt idx="145">
                  <c:v>14.8</c:v>
                </c:pt>
                <c:pt idx="146">
                  <c:v>14.475</c:v>
                </c:pt>
                <c:pt idx="147">
                  <c:v>14.025</c:v>
                </c:pt>
                <c:pt idx="148">
                  <c:v>13.45</c:v>
                </c:pt>
                <c:pt idx="149">
                  <c:v>12.925000000000001</c:v>
                </c:pt>
                <c:pt idx="150">
                  <c:v>13.1</c:v>
                </c:pt>
                <c:pt idx="151">
                  <c:v>13.5</c:v>
                </c:pt>
                <c:pt idx="152">
                  <c:v>13.9</c:v>
                </c:pt>
                <c:pt idx="153">
                  <c:v>16.100000000000001</c:v>
                </c:pt>
                <c:pt idx="154">
                  <c:v>18.899999999999999</c:v>
                </c:pt>
                <c:pt idx="155">
                  <c:v>21.7</c:v>
                </c:pt>
                <c:pt idx="156">
                  <c:v>23.074999999999999</c:v>
                </c:pt>
                <c:pt idx="157">
                  <c:v>23.9</c:v>
                </c:pt>
                <c:pt idx="158">
                  <c:v>24.774999999999999</c:v>
                </c:pt>
                <c:pt idx="159">
                  <c:v>24.85</c:v>
                </c:pt>
                <c:pt idx="160">
                  <c:v>24.65</c:v>
                </c:pt>
                <c:pt idx="161">
                  <c:v>24.45</c:v>
                </c:pt>
                <c:pt idx="162">
                  <c:v>23.2</c:v>
                </c:pt>
                <c:pt idx="163">
                  <c:v>21.6</c:v>
                </c:pt>
                <c:pt idx="164">
                  <c:v>20</c:v>
                </c:pt>
                <c:pt idx="165">
                  <c:v>19</c:v>
                </c:pt>
                <c:pt idx="166">
                  <c:v>18.2</c:v>
                </c:pt>
                <c:pt idx="167">
                  <c:v>17.399999999999999</c:v>
                </c:pt>
                <c:pt idx="168">
                  <c:v>16.75</c:v>
                </c:pt>
                <c:pt idx="169">
                  <c:v>16.149999999999999</c:v>
                </c:pt>
                <c:pt idx="170">
                  <c:v>15.55</c:v>
                </c:pt>
                <c:pt idx="171">
                  <c:v>14.5</c:v>
                </c:pt>
                <c:pt idx="172">
                  <c:v>13.3</c:v>
                </c:pt>
                <c:pt idx="173">
                  <c:v>12.1</c:v>
                </c:pt>
                <c:pt idx="174">
                  <c:v>13.074999999999999</c:v>
                </c:pt>
                <c:pt idx="175">
                  <c:v>14.775</c:v>
                </c:pt>
                <c:pt idx="176">
                  <c:v>16.475000000000001</c:v>
                </c:pt>
                <c:pt idx="177">
                  <c:v>18.175000000000001</c:v>
                </c:pt>
                <c:pt idx="178">
                  <c:v>19.875</c:v>
                </c:pt>
                <c:pt idx="179">
                  <c:v>21.574999999999999</c:v>
                </c:pt>
                <c:pt idx="180">
                  <c:v>22.45</c:v>
                </c:pt>
                <c:pt idx="181">
                  <c:v>23.05</c:v>
                </c:pt>
                <c:pt idx="182">
                  <c:v>23.65</c:v>
                </c:pt>
                <c:pt idx="183">
                  <c:v>23.725000000000001</c:v>
                </c:pt>
                <c:pt idx="184">
                  <c:v>23.55</c:v>
                </c:pt>
                <c:pt idx="185">
                  <c:v>23.425000000000001</c:v>
                </c:pt>
                <c:pt idx="186">
                  <c:v>22.574999999999999</c:v>
                </c:pt>
                <c:pt idx="187">
                  <c:v>21.4</c:v>
                </c:pt>
                <c:pt idx="188">
                  <c:v>20.274999999999999</c:v>
                </c:pt>
                <c:pt idx="189">
                  <c:v>19.25</c:v>
                </c:pt>
                <c:pt idx="190">
                  <c:v>18.25</c:v>
                </c:pt>
                <c:pt idx="191">
                  <c:v>17.25</c:v>
                </c:pt>
                <c:pt idx="192">
                  <c:v>16.625</c:v>
                </c:pt>
                <c:pt idx="193">
                  <c:v>16.05</c:v>
                </c:pt>
                <c:pt idx="194">
                  <c:v>15.525</c:v>
                </c:pt>
                <c:pt idx="195">
                  <c:v>15.025</c:v>
                </c:pt>
                <c:pt idx="196">
                  <c:v>14.45</c:v>
                </c:pt>
                <c:pt idx="197">
                  <c:v>13.925000000000001</c:v>
                </c:pt>
                <c:pt idx="198">
                  <c:v>13.574999999999999</c:v>
                </c:pt>
                <c:pt idx="199">
                  <c:v>13.35</c:v>
                </c:pt>
                <c:pt idx="200">
                  <c:v>13.074999999999999</c:v>
                </c:pt>
                <c:pt idx="201">
                  <c:v>15.475</c:v>
                </c:pt>
                <c:pt idx="202">
                  <c:v>18.7</c:v>
                </c:pt>
                <c:pt idx="203">
                  <c:v>21.975000000000001</c:v>
                </c:pt>
                <c:pt idx="204">
                  <c:v>23.4</c:v>
                </c:pt>
                <c:pt idx="205">
                  <c:v>24.2</c:v>
                </c:pt>
                <c:pt idx="206">
                  <c:v>25</c:v>
                </c:pt>
                <c:pt idx="207">
                  <c:v>25.125</c:v>
                </c:pt>
                <c:pt idx="208">
                  <c:v>25.1</c:v>
                </c:pt>
                <c:pt idx="209">
                  <c:v>25.024999999999999</c:v>
                </c:pt>
                <c:pt idx="210">
                  <c:v>24.024999999999999</c:v>
                </c:pt>
                <c:pt idx="211">
                  <c:v>22.65</c:v>
                </c:pt>
                <c:pt idx="212">
                  <c:v>21.324999999999999</c:v>
                </c:pt>
                <c:pt idx="213">
                  <c:v>20.024999999999999</c:v>
                </c:pt>
                <c:pt idx="214">
                  <c:v>18.649999999999999</c:v>
                </c:pt>
                <c:pt idx="215">
                  <c:v>17.324999999999999</c:v>
                </c:pt>
                <c:pt idx="216">
                  <c:v>16.7</c:v>
                </c:pt>
                <c:pt idx="217">
                  <c:v>16.3</c:v>
                </c:pt>
                <c:pt idx="218">
                  <c:v>15.9</c:v>
                </c:pt>
                <c:pt idx="219">
                  <c:v>15.2</c:v>
                </c:pt>
                <c:pt idx="220">
                  <c:v>14.4</c:v>
                </c:pt>
                <c:pt idx="221">
                  <c:v>13.6</c:v>
                </c:pt>
                <c:pt idx="222">
                  <c:v>13.4</c:v>
                </c:pt>
                <c:pt idx="223">
                  <c:v>13.4</c:v>
                </c:pt>
                <c:pt idx="224">
                  <c:v>13.475</c:v>
                </c:pt>
                <c:pt idx="225">
                  <c:v>16.125</c:v>
                </c:pt>
                <c:pt idx="226">
                  <c:v>19.55</c:v>
                </c:pt>
                <c:pt idx="227">
                  <c:v>23.024999999999999</c:v>
                </c:pt>
                <c:pt idx="228">
                  <c:v>24.725000000000001</c:v>
                </c:pt>
                <c:pt idx="229">
                  <c:v>25.75</c:v>
                </c:pt>
                <c:pt idx="230">
                  <c:v>26.75</c:v>
                </c:pt>
                <c:pt idx="231">
                  <c:v>26.625</c:v>
                </c:pt>
                <c:pt idx="232">
                  <c:v>26.05</c:v>
                </c:pt>
                <c:pt idx="233">
                  <c:v>25.524999999999999</c:v>
                </c:pt>
                <c:pt idx="234">
                  <c:v>24.125</c:v>
                </c:pt>
                <c:pt idx="235">
                  <c:v>22.5</c:v>
                </c:pt>
                <c:pt idx="236">
                  <c:v>20.824999999999999</c:v>
                </c:pt>
                <c:pt idx="237">
                  <c:v>19.574999999999999</c:v>
                </c:pt>
                <c:pt idx="238">
                  <c:v>18.399999999999999</c:v>
                </c:pt>
                <c:pt idx="239">
                  <c:v>17.274999999999999</c:v>
                </c:pt>
                <c:pt idx="240">
                  <c:v>16.399999999999999</c:v>
                </c:pt>
                <c:pt idx="241">
                  <c:v>15.675000000000001</c:v>
                </c:pt>
                <c:pt idx="242">
                  <c:v>14.9</c:v>
                </c:pt>
                <c:pt idx="243">
                  <c:v>14.1</c:v>
                </c:pt>
                <c:pt idx="244">
                  <c:v>13.375</c:v>
                </c:pt>
                <c:pt idx="245">
                  <c:v>12.6</c:v>
                </c:pt>
                <c:pt idx="246">
                  <c:v>12.475</c:v>
                </c:pt>
                <c:pt idx="247">
                  <c:v>12.65</c:v>
                </c:pt>
                <c:pt idx="248">
                  <c:v>12.775</c:v>
                </c:pt>
                <c:pt idx="249">
                  <c:v>15.425000000000001</c:v>
                </c:pt>
                <c:pt idx="250">
                  <c:v>19</c:v>
                </c:pt>
                <c:pt idx="251">
                  <c:v>22.524999999999999</c:v>
                </c:pt>
                <c:pt idx="252">
                  <c:v>24.225000000000001</c:v>
                </c:pt>
                <c:pt idx="253">
                  <c:v>25.25</c:v>
                </c:pt>
                <c:pt idx="254">
                  <c:v>26.324999999999999</c:v>
                </c:pt>
                <c:pt idx="255">
                  <c:v>26.3</c:v>
                </c:pt>
                <c:pt idx="256">
                  <c:v>25.9</c:v>
                </c:pt>
                <c:pt idx="257">
                  <c:v>25.5</c:v>
                </c:pt>
                <c:pt idx="258">
                  <c:v>24.35</c:v>
                </c:pt>
                <c:pt idx="259">
                  <c:v>22.95</c:v>
                </c:pt>
                <c:pt idx="260">
                  <c:v>21.55</c:v>
                </c:pt>
                <c:pt idx="261">
                  <c:v>20.074999999999999</c:v>
                </c:pt>
                <c:pt idx="262">
                  <c:v>18.5</c:v>
                </c:pt>
                <c:pt idx="263">
                  <c:v>16.975000000000001</c:v>
                </c:pt>
                <c:pt idx="264">
                  <c:v>16.3</c:v>
                </c:pt>
                <c:pt idx="265">
                  <c:v>15.9</c:v>
                </c:pt>
                <c:pt idx="266">
                  <c:v>15.5</c:v>
                </c:pt>
                <c:pt idx="267">
                  <c:v>14.65</c:v>
                </c:pt>
                <c:pt idx="268">
                  <c:v>13.65</c:v>
                </c:pt>
                <c:pt idx="269">
                  <c:v>12.65</c:v>
                </c:pt>
                <c:pt idx="270">
                  <c:v>12.324999999999999</c:v>
                </c:pt>
                <c:pt idx="271">
                  <c:v>12.15</c:v>
                </c:pt>
                <c:pt idx="272">
                  <c:v>12.025</c:v>
                </c:pt>
                <c:pt idx="273">
                  <c:v>14.925000000000001</c:v>
                </c:pt>
                <c:pt idx="274">
                  <c:v>18.75</c:v>
                </c:pt>
                <c:pt idx="275">
                  <c:v>22.625</c:v>
                </c:pt>
                <c:pt idx="276">
                  <c:v>24.274999999999999</c:v>
                </c:pt>
                <c:pt idx="277">
                  <c:v>25.25</c:v>
                </c:pt>
                <c:pt idx="278">
                  <c:v>26.175000000000001</c:v>
                </c:pt>
                <c:pt idx="279">
                  <c:v>26.175000000000001</c:v>
                </c:pt>
                <c:pt idx="280">
                  <c:v>25.95</c:v>
                </c:pt>
                <c:pt idx="281">
                  <c:v>25.675000000000001</c:v>
                </c:pt>
                <c:pt idx="282">
                  <c:v>24.4</c:v>
                </c:pt>
                <c:pt idx="283">
                  <c:v>22.8</c:v>
                </c:pt>
                <c:pt idx="284">
                  <c:v>21.2</c:v>
                </c:pt>
                <c:pt idx="285">
                  <c:v>19.824999999999999</c:v>
                </c:pt>
                <c:pt idx="286">
                  <c:v>18.600000000000001</c:v>
                </c:pt>
                <c:pt idx="287">
                  <c:v>17.324999999999999</c:v>
                </c:pt>
                <c:pt idx="288">
                  <c:v>16.55</c:v>
                </c:pt>
                <c:pt idx="289">
                  <c:v>15.95</c:v>
                </c:pt>
                <c:pt idx="290">
                  <c:v>15.35</c:v>
                </c:pt>
                <c:pt idx="291">
                  <c:v>15.05</c:v>
                </c:pt>
                <c:pt idx="292">
                  <c:v>14.85</c:v>
                </c:pt>
                <c:pt idx="293">
                  <c:v>14.65</c:v>
                </c:pt>
                <c:pt idx="294">
                  <c:v>14.75</c:v>
                </c:pt>
                <c:pt idx="295">
                  <c:v>14.95</c:v>
                </c:pt>
                <c:pt idx="296">
                  <c:v>15.15</c:v>
                </c:pt>
                <c:pt idx="297">
                  <c:v>17.375</c:v>
                </c:pt>
                <c:pt idx="298">
                  <c:v>20.2</c:v>
                </c:pt>
                <c:pt idx="299">
                  <c:v>23.074999999999999</c:v>
                </c:pt>
                <c:pt idx="300">
                  <c:v>24.625</c:v>
                </c:pt>
                <c:pt idx="301">
                  <c:v>25.65</c:v>
                </c:pt>
                <c:pt idx="302">
                  <c:v>26.725000000000001</c:v>
                </c:pt>
                <c:pt idx="303">
                  <c:v>26.774999999999999</c:v>
                </c:pt>
                <c:pt idx="304">
                  <c:v>26.4</c:v>
                </c:pt>
                <c:pt idx="305">
                  <c:v>26.074999999999999</c:v>
                </c:pt>
                <c:pt idx="306">
                  <c:v>24.574999999999999</c:v>
                </c:pt>
                <c:pt idx="307">
                  <c:v>22.6</c:v>
                </c:pt>
                <c:pt idx="308">
                  <c:v>20.675000000000001</c:v>
                </c:pt>
                <c:pt idx="309">
                  <c:v>19.524999999999999</c:v>
                </c:pt>
                <c:pt idx="310">
                  <c:v>18.55</c:v>
                </c:pt>
                <c:pt idx="311">
                  <c:v>17.625</c:v>
                </c:pt>
                <c:pt idx="312">
                  <c:v>16.95</c:v>
                </c:pt>
                <c:pt idx="313">
                  <c:v>16.274999999999999</c:v>
                </c:pt>
                <c:pt idx="314">
                  <c:v>15.65</c:v>
                </c:pt>
                <c:pt idx="315">
                  <c:v>15.05</c:v>
                </c:pt>
                <c:pt idx="316">
                  <c:v>14.375</c:v>
                </c:pt>
                <c:pt idx="317">
                  <c:v>13.75</c:v>
                </c:pt>
                <c:pt idx="318">
                  <c:v>13.975</c:v>
                </c:pt>
                <c:pt idx="319">
                  <c:v>14.4</c:v>
                </c:pt>
                <c:pt idx="320">
                  <c:v>14.875</c:v>
                </c:pt>
                <c:pt idx="321">
                  <c:v>17.324999999999999</c:v>
                </c:pt>
                <c:pt idx="322">
                  <c:v>20.5</c:v>
                </c:pt>
                <c:pt idx="323">
                  <c:v>23.625</c:v>
                </c:pt>
                <c:pt idx="324">
                  <c:v>25.225000000000001</c:v>
                </c:pt>
                <c:pt idx="325">
                  <c:v>26.4</c:v>
                </c:pt>
                <c:pt idx="326">
                  <c:v>27.524999999999999</c:v>
                </c:pt>
                <c:pt idx="327">
                  <c:v>27.425000000000001</c:v>
                </c:pt>
                <c:pt idx="328">
                  <c:v>27</c:v>
                </c:pt>
                <c:pt idx="329">
                  <c:v>26.524999999999999</c:v>
                </c:pt>
                <c:pt idx="330">
                  <c:v>24.75</c:v>
                </c:pt>
                <c:pt idx="331">
                  <c:v>22.55</c:v>
                </c:pt>
                <c:pt idx="332">
                  <c:v>20.350000000000001</c:v>
                </c:pt>
                <c:pt idx="333">
                  <c:v>18.75</c:v>
                </c:pt>
                <c:pt idx="334">
                  <c:v>17.350000000000001</c:v>
                </c:pt>
                <c:pt idx="335">
                  <c:v>15.95</c:v>
                </c:pt>
                <c:pt idx="336">
                  <c:v>15.375</c:v>
                </c:pt>
                <c:pt idx="337">
                  <c:v>15</c:v>
                </c:pt>
                <c:pt idx="338">
                  <c:v>14.675000000000001</c:v>
                </c:pt>
                <c:pt idx="339">
                  <c:v>14.375</c:v>
                </c:pt>
                <c:pt idx="340">
                  <c:v>14</c:v>
                </c:pt>
                <c:pt idx="341">
                  <c:v>13.675000000000001</c:v>
                </c:pt>
                <c:pt idx="342">
                  <c:v>13.75</c:v>
                </c:pt>
                <c:pt idx="343">
                  <c:v>13.95</c:v>
                </c:pt>
                <c:pt idx="344">
                  <c:v>14.15</c:v>
                </c:pt>
                <c:pt idx="345">
                  <c:v>16.675000000000001</c:v>
                </c:pt>
                <c:pt idx="346">
                  <c:v>20.05</c:v>
                </c:pt>
                <c:pt idx="347">
                  <c:v>23.375</c:v>
                </c:pt>
                <c:pt idx="348">
                  <c:v>25.024999999999999</c:v>
                </c:pt>
                <c:pt idx="349">
                  <c:v>26.2</c:v>
                </c:pt>
                <c:pt idx="350">
                  <c:v>27.324999999999999</c:v>
                </c:pt>
                <c:pt idx="351">
                  <c:v>27.524999999999999</c:v>
                </c:pt>
                <c:pt idx="352">
                  <c:v>27.35</c:v>
                </c:pt>
                <c:pt idx="353">
                  <c:v>27.225000000000001</c:v>
                </c:pt>
                <c:pt idx="354">
                  <c:v>25.625</c:v>
                </c:pt>
                <c:pt idx="355">
                  <c:v>23.6</c:v>
                </c:pt>
                <c:pt idx="356">
                  <c:v>21.524999999999999</c:v>
                </c:pt>
                <c:pt idx="357">
                  <c:v>20.024999999999999</c:v>
                </c:pt>
                <c:pt idx="358">
                  <c:v>18.649999999999999</c:v>
                </c:pt>
                <c:pt idx="359">
                  <c:v>17.324999999999999</c:v>
                </c:pt>
                <c:pt idx="360">
                  <c:v>16.7</c:v>
                </c:pt>
                <c:pt idx="361">
                  <c:v>16.3</c:v>
                </c:pt>
                <c:pt idx="362">
                  <c:v>15.9</c:v>
                </c:pt>
                <c:pt idx="363">
                  <c:v>15.574999999999999</c:v>
                </c:pt>
                <c:pt idx="364">
                  <c:v>15.2</c:v>
                </c:pt>
                <c:pt idx="365">
                  <c:v>14.875</c:v>
                </c:pt>
                <c:pt idx="366">
                  <c:v>14.574999999999999</c:v>
                </c:pt>
                <c:pt idx="367">
                  <c:v>14.2</c:v>
                </c:pt>
                <c:pt idx="368">
                  <c:v>13.875</c:v>
                </c:pt>
                <c:pt idx="369">
                  <c:v>16.5</c:v>
                </c:pt>
                <c:pt idx="370">
                  <c:v>20.100000000000001</c:v>
                </c:pt>
                <c:pt idx="371">
                  <c:v>23.7</c:v>
                </c:pt>
                <c:pt idx="372">
                  <c:v>25.35</c:v>
                </c:pt>
                <c:pt idx="373">
                  <c:v>26.35</c:v>
                </c:pt>
                <c:pt idx="374">
                  <c:v>27.35</c:v>
                </c:pt>
                <c:pt idx="375">
                  <c:v>27.45</c:v>
                </c:pt>
                <c:pt idx="376">
                  <c:v>27.25</c:v>
                </c:pt>
                <c:pt idx="377">
                  <c:v>27.05</c:v>
                </c:pt>
                <c:pt idx="378">
                  <c:v>24.975000000000001</c:v>
                </c:pt>
                <c:pt idx="379">
                  <c:v>22.35</c:v>
                </c:pt>
                <c:pt idx="380">
                  <c:v>19.675000000000001</c:v>
                </c:pt>
                <c:pt idx="381">
                  <c:v>18.399999999999999</c:v>
                </c:pt>
                <c:pt idx="382">
                  <c:v>17.600000000000001</c:v>
                </c:pt>
                <c:pt idx="383">
                  <c:v>16.8</c:v>
                </c:pt>
                <c:pt idx="384">
                  <c:v>16.45</c:v>
                </c:pt>
                <c:pt idx="385">
                  <c:v>16.25</c:v>
                </c:pt>
                <c:pt idx="386">
                  <c:v>16.05</c:v>
                </c:pt>
                <c:pt idx="387">
                  <c:v>15.85</c:v>
                </c:pt>
                <c:pt idx="388">
                  <c:v>15.65</c:v>
                </c:pt>
                <c:pt idx="389">
                  <c:v>15.45</c:v>
                </c:pt>
                <c:pt idx="390">
                  <c:v>15.475</c:v>
                </c:pt>
                <c:pt idx="391">
                  <c:v>15.65</c:v>
                </c:pt>
                <c:pt idx="392">
                  <c:v>15.775</c:v>
                </c:pt>
                <c:pt idx="393">
                  <c:v>17.899999999999999</c:v>
                </c:pt>
                <c:pt idx="394">
                  <c:v>20.7</c:v>
                </c:pt>
                <c:pt idx="395">
                  <c:v>23.5</c:v>
                </c:pt>
                <c:pt idx="396">
                  <c:v>25.175000000000001</c:v>
                </c:pt>
                <c:pt idx="397">
                  <c:v>26.4</c:v>
                </c:pt>
                <c:pt idx="398">
                  <c:v>27.675000000000001</c:v>
                </c:pt>
                <c:pt idx="399">
                  <c:v>28.074999999999999</c:v>
                </c:pt>
                <c:pt idx="400">
                  <c:v>28.1</c:v>
                </c:pt>
                <c:pt idx="401">
                  <c:v>28.175000000000001</c:v>
                </c:pt>
                <c:pt idx="402">
                  <c:v>26.55</c:v>
                </c:pt>
                <c:pt idx="403">
                  <c:v>24.35</c:v>
                </c:pt>
                <c:pt idx="404">
                  <c:v>22.15</c:v>
                </c:pt>
                <c:pt idx="405">
                  <c:v>21.15</c:v>
                </c:pt>
                <c:pt idx="406">
                  <c:v>20.55</c:v>
                </c:pt>
                <c:pt idx="407">
                  <c:v>19.95</c:v>
                </c:pt>
                <c:pt idx="408">
                  <c:v>19.2</c:v>
                </c:pt>
                <c:pt idx="409">
                  <c:v>18.399999999999999</c:v>
                </c:pt>
                <c:pt idx="410">
                  <c:v>17.600000000000001</c:v>
                </c:pt>
                <c:pt idx="411">
                  <c:v>16.8</c:v>
                </c:pt>
                <c:pt idx="412">
                  <c:v>16</c:v>
                </c:pt>
                <c:pt idx="413">
                  <c:v>15.2</c:v>
                </c:pt>
                <c:pt idx="414">
                  <c:v>15.9</c:v>
                </c:pt>
                <c:pt idx="415">
                  <c:v>17.100000000000001</c:v>
                </c:pt>
                <c:pt idx="416">
                  <c:v>18.3</c:v>
                </c:pt>
                <c:pt idx="417">
                  <c:v>20.475000000000001</c:v>
                </c:pt>
                <c:pt idx="418">
                  <c:v>22.9</c:v>
                </c:pt>
                <c:pt idx="419">
                  <c:v>25.375</c:v>
                </c:pt>
                <c:pt idx="420">
                  <c:v>27.2</c:v>
                </c:pt>
                <c:pt idx="421">
                  <c:v>28.8</c:v>
                </c:pt>
                <c:pt idx="422">
                  <c:v>30.4</c:v>
                </c:pt>
                <c:pt idx="423">
                  <c:v>30.574999999999999</c:v>
                </c:pt>
                <c:pt idx="424">
                  <c:v>30.35</c:v>
                </c:pt>
                <c:pt idx="425">
                  <c:v>30.074999999999999</c:v>
                </c:pt>
                <c:pt idx="426">
                  <c:v>28.274999999999999</c:v>
                </c:pt>
                <c:pt idx="427">
                  <c:v>26.05</c:v>
                </c:pt>
                <c:pt idx="428">
                  <c:v>23.774999999999999</c:v>
                </c:pt>
                <c:pt idx="429">
                  <c:v>22.6</c:v>
                </c:pt>
                <c:pt idx="430">
                  <c:v>21.8</c:v>
                </c:pt>
                <c:pt idx="431">
                  <c:v>21</c:v>
                </c:pt>
                <c:pt idx="432">
                  <c:v>20.2</c:v>
                </c:pt>
                <c:pt idx="433">
                  <c:v>19.399999999999999</c:v>
                </c:pt>
                <c:pt idx="434">
                  <c:v>18.600000000000001</c:v>
                </c:pt>
                <c:pt idx="435">
                  <c:v>17.725000000000001</c:v>
                </c:pt>
                <c:pt idx="436">
                  <c:v>16.899999999999999</c:v>
                </c:pt>
                <c:pt idx="437">
                  <c:v>16.024999999999999</c:v>
                </c:pt>
                <c:pt idx="438">
                  <c:v>15.8</c:v>
                </c:pt>
                <c:pt idx="439">
                  <c:v>15.8</c:v>
                </c:pt>
                <c:pt idx="440">
                  <c:v>15.8</c:v>
                </c:pt>
                <c:pt idx="441">
                  <c:v>17.600000000000001</c:v>
                </c:pt>
                <c:pt idx="442">
                  <c:v>20</c:v>
                </c:pt>
                <c:pt idx="443">
                  <c:v>22.4</c:v>
                </c:pt>
                <c:pt idx="444">
                  <c:v>24.05</c:v>
                </c:pt>
                <c:pt idx="445">
                  <c:v>25.45</c:v>
                </c:pt>
                <c:pt idx="446">
                  <c:v>26.85</c:v>
                </c:pt>
                <c:pt idx="447">
                  <c:v>26.975000000000001</c:v>
                </c:pt>
                <c:pt idx="448">
                  <c:v>26.75</c:v>
                </c:pt>
                <c:pt idx="449">
                  <c:v>26.475000000000001</c:v>
                </c:pt>
                <c:pt idx="450">
                  <c:v>25.125</c:v>
                </c:pt>
                <c:pt idx="451">
                  <c:v>23.35</c:v>
                </c:pt>
                <c:pt idx="452">
                  <c:v>21.625</c:v>
                </c:pt>
                <c:pt idx="453">
                  <c:v>20.824999999999999</c:v>
                </c:pt>
                <c:pt idx="454">
                  <c:v>20.25</c:v>
                </c:pt>
                <c:pt idx="455">
                  <c:v>19.725000000000001</c:v>
                </c:pt>
                <c:pt idx="456">
                  <c:v>19</c:v>
                </c:pt>
                <c:pt idx="457">
                  <c:v>18.2</c:v>
                </c:pt>
                <c:pt idx="458">
                  <c:v>17.399999999999999</c:v>
                </c:pt>
                <c:pt idx="459">
                  <c:v>16.600000000000001</c:v>
                </c:pt>
                <c:pt idx="460">
                  <c:v>15.8</c:v>
                </c:pt>
                <c:pt idx="461">
                  <c:v>15</c:v>
                </c:pt>
                <c:pt idx="462">
                  <c:v>14.425000000000001</c:v>
                </c:pt>
                <c:pt idx="463">
                  <c:v>14</c:v>
                </c:pt>
                <c:pt idx="464">
                  <c:v>13.525</c:v>
                </c:pt>
                <c:pt idx="465">
                  <c:v>16.100000000000001</c:v>
                </c:pt>
                <c:pt idx="466">
                  <c:v>19.7</c:v>
                </c:pt>
                <c:pt idx="467">
                  <c:v>23.3</c:v>
                </c:pt>
                <c:pt idx="468">
                  <c:v>24.875</c:v>
                </c:pt>
                <c:pt idx="469">
                  <c:v>25.7</c:v>
                </c:pt>
                <c:pt idx="470">
                  <c:v>26.574999999999999</c:v>
                </c:pt>
                <c:pt idx="471">
                  <c:v>26.5</c:v>
                </c:pt>
                <c:pt idx="472">
                  <c:v>26.1</c:v>
                </c:pt>
                <c:pt idx="473">
                  <c:v>25.7</c:v>
                </c:pt>
                <c:pt idx="474">
                  <c:v>24.175000000000001</c:v>
                </c:pt>
                <c:pt idx="475">
                  <c:v>22.2</c:v>
                </c:pt>
                <c:pt idx="476">
                  <c:v>20.274999999999999</c:v>
                </c:pt>
                <c:pt idx="477">
                  <c:v>19.2</c:v>
                </c:pt>
                <c:pt idx="478">
                  <c:v>18.399999999999999</c:v>
                </c:pt>
                <c:pt idx="479">
                  <c:v>17.600000000000001</c:v>
                </c:pt>
                <c:pt idx="480">
                  <c:v>16.725000000000001</c:v>
                </c:pt>
                <c:pt idx="481">
                  <c:v>15.75</c:v>
                </c:pt>
                <c:pt idx="482">
                  <c:v>14.824999999999999</c:v>
                </c:pt>
                <c:pt idx="483">
                  <c:v>14.45</c:v>
                </c:pt>
                <c:pt idx="484">
                  <c:v>14.25</c:v>
                </c:pt>
                <c:pt idx="485">
                  <c:v>14.05</c:v>
                </c:pt>
                <c:pt idx="486">
                  <c:v>14.6</c:v>
                </c:pt>
                <c:pt idx="487">
                  <c:v>15.4</c:v>
                </c:pt>
                <c:pt idx="488">
                  <c:v>16.2</c:v>
                </c:pt>
                <c:pt idx="489">
                  <c:v>18.350000000000001</c:v>
                </c:pt>
                <c:pt idx="490">
                  <c:v>20.95</c:v>
                </c:pt>
                <c:pt idx="491">
                  <c:v>23.55</c:v>
                </c:pt>
                <c:pt idx="492">
                  <c:v>25.024999999999999</c:v>
                </c:pt>
                <c:pt idx="493">
                  <c:v>26.2</c:v>
                </c:pt>
                <c:pt idx="494">
                  <c:v>27.324999999999999</c:v>
                </c:pt>
                <c:pt idx="495">
                  <c:v>27.45</c:v>
                </c:pt>
                <c:pt idx="496">
                  <c:v>27.25</c:v>
                </c:pt>
                <c:pt idx="497">
                  <c:v>27.05</c:v>
                </c:pt>
                <c:pt idx="498">
                  <c:v>25.5</c:v>
                </c:pt>
                <c:pt idx="499">
                  <c:v>23.5</c:v>
                </c:pt>
                <c:pt idx="500">
                  <c:v>21.5</c:v>
                </c:pt>
                <c:pt idx="501">
                  <c:v>20.55</c:v>
                </c:pt>
                <c:pt idx="502">
                  <c:v>19.95</c:v>
                </c:pt>
                <c:pt idx="503">
                  <c:v>19.350000000000001</c:v>
                </c:pt>
                <c:pt idx="504">
                  <c:v>18.600000000000001</c:v>
                </c:pt>
                <c:pt idx="505">
                  <c:v>17.875</c:v>
                </c:pt>
                <c:pt idx="506">
                  <c:v>17.100000000000001</c:v>
                </c:pt>
                <c:pt idx="507">
                  <c:v>16.3</c:v>
                </c:pt>
                <c:pt idx="508">
                  <c:v>15.574999999999999</c:v>
                </c:pt>
                <c:pt idx="509">
                  <c:v>14.8</c:v>
                </c:pt>
                <c:pt idx="510">
                  <c:v>15.35</c:v>
                </c:pt>
                <c:pt idx="511">
                  <c:v>16.350000000000001</c:v>
                </c:pt>
                <c:pt idx="512">
                  <c:v>17.350000000000001</c:v>
                </c:pt>
                <c:pt idx="513">
                  <c:v>19.024999999999999</c:v>
                </c:pt>
                <c:pt idx="514">
                  <c:v>21</c:v>
                </c:pt>
                <c:pt idx="515">
                  <c:v>22.925000000000001</c:v>
                </c:pt>
                <c:pt idx="516">
                  <c:v>23.774999999999999</c:v>
                </c:pt>
                <c:pt idx="517">
                  <c:v>24.274999999999999</c:v>
                </c:pt>
                <c:pt idx="518">
                  <c:v>24.774999999999999</c:v>
                </c:pt>
                <c:pt idx="519">
                  <c:v>25.274999999999999</c:v>
                </c:pt>
                <c:pt idx="520">
                  <c:v>25.774999999999999</c:v>
                </c:pt>
                <c:pt idx="521">
                  <c:v>26.274999999999999</c:v>
                </c:pt>
                <c:pt idx="522">
                  <c:v>24.824999999999999</c:v>
                </c:pt>
                <c:pt idx="523">
                  <c:v>22.65</c:v>
                </c:pt>
                <c:pt idx="524">
                  <c:v>20.524999999999999</c:v>
                </c:pt>
                <c:pt idx="525">
                  <c:v>20</c:v>
                </c:pt>
                <c:pt idx="526">
                  <c:v>20</c:v>
                </c:pt>
                <c:pt idx="527">
                  <c:v>20</c:v>
                </c:pt>
                <c:pt idx="528">
                  <c:v>19.25</c:v>
                </c:pt>
                <c:pt idx="529">
                  <c:v>18.25</c:v>
                </c:pt>
                <c:pt idx="530">
                  <c:v>17.25</c:v>
                </c:pt>
                <c:pt idx="531">
                  <c:v>16.625</c:v>
                </c:pt>
                <c:pt idx="532">
                  <c:v>16.05</c:v>
                </c:pt>
                <c:pt idx="533">
                  <c:v>15.525</c:v>
                </c:pt>
                <c:pt idx="534">
                  <c:v>15.775</c:v>
                </c:pt>
                <c:pt idx="535">
                  <c:v>16.350000000000001</c:v>
                </c:pt>
                <c:pt idx="536">
                  <c:v>16.875</c:v>
                </c:pt>
                <c:pt idx="537">
                  <c:v>19.024999999999999</c:v>
                </c:pt>
                <c:pt idx="538">
                  <c:v>21.65</c:v>
                </c:pt>
                <c:pt idx="539">
                  <c:v>24.324999999999999</c:v>
                </c:pt>
                <c:pt idx="540">
                  <c:v>25.824999999999999</c:v>
                </c:pt>
                <c:pt idx="541">
                  <c:v>27</c:v>
                </c:pt>
                <c:pt idx="542">
                  <c:v>28.125</c:v>
                </c:pt>
                <c:pt idx="543">
                  <c:v>28.25</c:v>
                </c:pt>
                <c:pt idx="544">
                  <c:v>28.05</c:v>
                </c:pt>
                <c:pt idx="545">
                  <c:v>27.85</c:v>
                </c:pt>
                <c:pt idx="546">
                  <c:v>26.15</c:v>
                </c:pt>
                <c:pt idx="547">
                  <c:v>23.95</c:v>
                </c:pt>
                <c:pt idx="548">
                  <c:v>21.75</c:v>
                </c:pt>
                <c:pt idx="549">
                  <c:v>20.225000000000001</c:v>
                </c:pt>
                <c:pt idx="550">
                  <c:v>19</c:v>
                </c:pt>
                <c:pt idx="551">
                  <c:v>17.725000000000001</c:v>
                </c:pt>
                <c:pt idx="552">
                  <c:v>17.024999999999999</c:v>
                </c:pt>
                <c:pt idx="553">
                  <c:v>16.45</c:v>
                </c:pt>
                <c:pt idx="554">
                  <c:v>15.925000000000001</c:v>
                </c:pt>
                <c:pt idx="555">
                  <c:v>15.425000000000001</c:v>
                </c:pt>
                <c:pt idx="556">
                  <c:v>15</c:v>
                </c:pt>
                <c:pt idx="557">
                  <c:v>14.525</c:v>
                </c:pt>
                <c:pt idx="558">
                  <c:v>14.775</c:v>
                </c:pt>
                <c:pt idx="559">
                  <c:v>15.35</c:v>
                </c:pt>
                <c:pt idx="560">
                  <c:v>15.875</c:v>
                </c:pt>
                <c:pt idx="561">
                  <c:v>18.399999999999999</c:v>
                </c:pt>
                <c:pt idx="562">
                  <c:v>21.6</c:v>
                </c:pt>
                <c:pt idx="563">
                  <c:v>24.8</c:v>
                </c:pt>
                <c:pt idx="564">
                  <c:v>26.35</c:v>
                </c:pt>
                <c:pt idx="565">
                  <c:v>27.35</c:v>
                </c:pt>
                <c:pt idx="566">
                  <c:v>28.35</c:v>
                </c:pt>
                <c:pt idx="567">
                  <c:v>28.45</c:v>
                </c:pt>
                <c:pt idx="568">
                  <c:v>28.25</c:v>
                </c:pt>
                <c:pt idx="569">
                  <c:v>28.05</c:v>
                </c:pt>
                <c:pt idx="570">
                  <c:v>26.274999999999999</c:v>
                </c:pt>
                <c:pt idx="571">
                  <c:v>23.9</c:v>
                </c:pt>
                <c:pt idx="572">
                  <c:v>21.574999999999999</c:v>
                </c:pt>
                <c:pt idx="573">
                  <c:v>20.324999999999999</c:v>
                </c:pt>
                <c:pt idx="574">
                  <c:v>19.425000000000001</c:v>
                </c:pt>
                <c:pt idx="575">
                  <c:v>18.524999999999999</c:v>
                </c:pt>
                <c:pt idx="576">
                  <c:v>17.625</c:v>
                </c:pt>
                <c:pt idx="577">
                  <c:v>16.725000000000001</c:v>
                </c:pt>
                <c:pt idx="578">
                  <c:v>15.824999999999999</c:v>
                </c:pt>
                <c:pt idx="579">
                  <c:v>14.775</c:v>
                </c:pt>
                <c:pt idx="580">
                  <c:v>13.6</c:v>
                </c:pt>
                <c:pt idx="581">
                  <c:v>12.475</c:v>
                </c:pt>
                <c:pt idx="582">
                  <c:v>12.725</c:v>
                </c:pt>
                <c:pt idx="583">
                  <c:v>13.5</c:v>
                </c:pt>
                <c:pt idx="584">
                  <c:v>14.225</c:v>
                </c:pt>
                <c:pt idx="585">
                  <c:v>17.024999999999999</c:v>
                </c:pt>
                <c:pt idx="586">
                  <c:v>20.6</c:v>
                </c:pt>
                <c:pt idx="587">
                  <c:v>24.125</c:v>
                </c:pt>
                <c:pt idx="588">
                  <c:v>25.824999999999999</c:v>
                </c:pt>
                <c:pt idx="589">
                  <c:v>27</c:v>
                </c:pt>
                <c:pt idx="590">
                  <c:v>28.125</c:v>
                </c:pt>
                <c:pt idx="591">
                  <c:v>28.324999999999999</c:v>
                </c:pt>
                <c:pt idx="592">
                  <c:v>28.15</c:v>
                </c:pt>
                <c:pt idx="593">
                  <c:v>28.024999999999999</c:v>
                </c:pt>
                <c:pt idx="594">
                  <c:v>26.05</c:v>
                </c:pt>
                <c:pt idx="595">
                  <c:v>23.45</c:v>
                </c:pt>
                <c:pt idx="596">
                  <c:v>20.85</c:v>
                </c:pt>
                <c:pt idx="597">
                  <c:v>19.074999999999999</c:v>
                </c:pt>
                <c:pt idx="598">
                  <c:v>17.649999999999999</c:v>
                </c:pt>
                <c:pt idx="599">
                  <c:v>16.175000000000001</c:v>
                </c:pt>
                <c:pt idx="600">
                  <c:v>14.824999999999999</c:v>
                </c:pt>
                <c:pt idx="601">
                  <c:v>13.6</c:v>
                </c:pt>
                <c:pt idx="602">
                  <c:v>12.324999999999999</c:v>
                </c:pt>
                <c:pt idx="603">
                  <c:v>11.85</c:v>
                </c:pt>
                <c:pt idx="604">
                  <c:v>11.65</c:v>
                </c:pt>
                <c:pt idx="605">
                  <c:v>11.45</c:v>
                </c:pt>
                <c:pt idx="606">
                  <c:v>11.85</c:v>
                </c:pt>
                <c:pt idx="607">
                  <c:v>12.45</c:v>
                </c:pt>
                <c:pt idx="608">
                  <c:v>13.05</c:v>
                </c:pt>
                <c:pt idx="609">
                  <c:v>20.55</c:v>
                </c:pt>
                <c:pt idx="610">
                  <c:v>23</c:v>
                </c:pt>
                <c:pt idx="611">
                  <c:v>23</c:v>
                </c:pt>
                <c:pt idx="612">
                  <c:v>24.274999999999999</c:v>
                </c:pt>
                <c:pt idx="613">
                  <c:v>25.9</c:v>
                </c:pt>
                <c:pt idx="614">
                  <c:v>27.574999999999999</c:v>
                </c:pt>
                <c:pt idx="615">
                  <c:v>28</c:v>
                </c:pt>
                <c:pt idx="616">
                  <c:v>28</c:v>
                </c:pt>
                <c:pt idx="617">
                  <c:v>28</c:v>
                </c:pt>
                <c:pt idx="618">
                  <c:v>26.574999999999999</c:v>
                </c:pt>
                <c:pt idx="619">
                  <c:v>24.75</c:v>
                </c:pt>
                <c:pt idx="620">
                  <c:v>22.875</c:v>
                </c:pt>
                <c:pt idx="621">
                  <c:v>21.65</c:v>
                </c:pt>
                <c:pt idx="622">
                  <c:v>20.65</c:v>
                </c:pt>
                <c:pt idx="623">
                  <c:v>19.649999999999999</c:v>
                </c:pt>
                <c:pt idx="624">
                  <c:v>18.875</c:v>
                </c:pt>
                <c:pt idx="625">
                  <c:v>18.100000000000001</c:v>
                </c:pt>
                <c:pt idx="626">
                  <c:v>17.375</c:v>
                </c:pt>
                <c:pt idx="627">
                  <c:v>17.125</c:v>
                </c:pt>
                <c:pt idx="628">
                  <c:v>17.100000000000001</c:v>
                </c:pt>
                <c:pt idx="629">
                  <c:v>17.024999999999999</c:v>
                </c:pt>
                <c:pt idx="630">
                  <c:v>17.074999999999999</c:v>
                </c:pt>
                <c:pt idx="631">
                  <c:v>17.100000000000001</c:v>
                </c:pt>
                <c:pt idx="632">
                  <c:v>17.175000000000001</c:v>
                </c:pt>
                <c:pt idx="633">
                  <c:v>18.925000000000001</c:v>
                </c:pt>
                <c:pt idx="634">
                  <c:v>21.3</c:v>
                </c:pt>
                <c:pt idx="635">
                  <c:v>23.625</c:v>
                </c:pt>
                <c:pt idx="636">
                  <c:v>24.875</c:v>
                </c:pt>
                <c:pt idx="637">
                  <c:v>25.85</c:v>
                </c:pt>
                <c:pt idx="638">
                  <c:v>26.774999999999999</c:v>
                </c:pt>
                <c:pt idx="639">
                  <c:v>26.85</c:v>
                </c:pt>
                <c:pt idx="640">
                  <c:v>26.65</c:v>
                </c:pt>
                <c:pt idx="641">
                  <c:v>26.45</c:v>
                </c:pt>
                <c:pt idx="642">
                  <c:v>25.125</c:v>
                </c:pt>
                <c:pt idx="643">
                  <c:v>23.35</c:v>
                </c:pt>
                <c:pt idx="644">
                  <c:v>21.625</c:v>
                </c:pt>
                <c:pt idx="645">
                  <c:v>20.225000000000001</c:v>
                </c:pt>
                <c:pt idx="646">
                  <c:v>19</c:v>
                </c:pt>
                <c:pt idx="647">
                  <c:v>17.725000000000001</c:v>
                </c:pt>
                <c:pt idx="648">
                  <c:v>17.024999999999999</c:v>
                </c:pt>
                <c:pt idx="649">
                  <c:v>16.600000000000001</c:v>
                </c:pt>
                <c:pt idx="650">
                  <c:v>16.125</c:v>
                </c:pt>
                <c:pt idx="651">
                  <c:v>15.625</c:v>
                </c:pt>
                <c:pt idx="652">
                  <c:v>15.2</c:v>
                </c:pt>
                <c:pt idx="653">
                  <c:v>14.725</c:v>
                </c:pt>
                <c:pt idx="654">
                  <c:v>14.6</c:v>
                </c:pt>
                <c:pt idx="655">
                  <c:v>14.6</c:v>
                </c:pt>
                <c:pt idx="656">
                  <c:v>14.6</c:v>
                </c:pt>
                <c:pt idx="657">
                  <c:v>16.925000000000001</c:v>
                </c:pt>
                <c:pt idx="658">
                  <c:v>20.100000000000001</c:v>
                </c:pt>
                <c:pt idx="659">
                  <c:v>23.225000000000001</c:v>
                </c:pt>
                <c:pt idx="660">
                  <c:v>24.524999999999999</c:v>
                </c:pt>
                <c:pt idx="661">
                  <c:v>25.3</c:v>
                </c:pt>
                <c:pt idx="662">
                  <c:v>26.024999999999999</c:v>
                </c:pt>
                <c:pt idx="663">
                  <c:v>26.35</c:v>
                </c:pt>
                <c:pt idx="664">
                  <c:v>26.55</c:v>
                </c:pt>
                <c:pt idx="665">
                  <c:v>26.75</c:v>
                </c:pt>
                <c:pt idx="666">
                  <c:v>25.3</c:v>
                </c:pt>
                <c:pt idx="667">
                  <c:v>23.3</c:v>
                </c:pt>
                <c:pt idx="668">
                  <c:v>21.3</c:v>
                </c:pt>
                <c:pt idx="669">
                  <c:v>21.175000000000001</c:v>
                </c:pt>
                <c:pt idx="670">
                  <c:v>21.675000000000001</c:v>
                </c:pt>
                <c:pt idx="671">
                  <c:v>22.175000000000001</c:v>
                </c:pt>
                <c:pt idx="672">
                  <c:v>20.65</c:v>
                </c:pt>
                <c:pt idx="673">
                  <c:v>18.375</c:v>
                </c:pt>
                <c:pt idx="674">
                  <c:v>16.149999999999999</c:v>
                </c:pt>
                <c:pt idx="675">
                  <c:v>15.15</c:v>
                </c:pt>
                <c:pt idx="676">
                  <c:v>14.625</c:v>
                </c:pt>
                <c:pt idx="677">
                  <c:v>14.125</c:v>
                </c:pt>
                <c:pt idx="678">
                  <c:v>14.375</c:v>
                </c:pt>
                <c:pt idx="679">
                  <c:v>14.8</c:v>
                </c:pt>
                <c:pt idx="680">
                  <c:v>15.275</c:v>
                </c:pt>
                <c:pt idx="681">
                  <c:v>17.875</c:v>
                </c:pt>
                <c:pt idx="682">
                  <c:v>21.1</c:v>
                </c:pt>
                <c:pt idx="683">
                  <c:v>24.375</c:v>
                </c:pt>
                <c:pt idx="684">
                  <c:v>25.574999999999999</c:v>
                </c:pt>
                <c:pt idx="685">
                  <c:v>26.15</c:v>
                </c:pt>
                <c:pt idx="686">
                  <c:v>26.675000000000001</c:v>
                </c:pt>
                <c:pt idx="687">
                  <c:v>27.175000000000001</c:v>
                </c:pt>
                <c:pt idx="688">
                  <c:v>27.75</c:v>
                </c:pt>
                <c:pt idx="689">
                  <c:v>28.274999999999999</c:v>
                </c:pt>
                <c:pt idx="690">
                  <c:v>26.675000000000001</c:v>
                </c:pt>
                <c:pt idx="691">
                  <c:v>24.45</c:v>
                </c:pt>
                <c:pt idx="692">
                  <c:v>22.175000000000001</c:v>
                </c:pt>
                <c:pt idx="693">
                  <c:v>23.324999999999999</c:v>
                </c:pt>
                <c:pt idx="694">
                  <c:v>25.55</c:v>
                </c:pt>
                <c:pt idx="695">
                  <c:v>27.824999999999999</c:v>
                </c:pt>
                <c:pt idx="696">
                  <c:v>25.324999999999999</c:v>
                </c:pt>
                <c:pt idx="697">
                  <c:v>21.3</c:v>
                </c:pt>
                <c:pt idx="698">
                  <c:v>17.225000000000001</c:v>
                </c:pt>
                <c:pt idx="699">
                  <c:v>15.75</c:v>
                </c:pt>
                <c:pt idx="700">
                  <c:v>15.15</c:v>
                </c:pt>
                <c:pt idx="701">
                  <c:v>14.55</c:v>
                </c:pt>
                <c:pt idx="702">
                  <c:v>14.925000000000001</c:v>
                </c:pt>
                <c:pt idx="703">
                  <c:v>15.55</c:v>
                </c:pt>
                <c:pt idx="704">
                  <c:v>16.225000000000001</c:v>
                </c:pt>
                <c:pt idx="705">
                  <c:v>18.725000000000001</c:v>
                </c:pt>
                <c:pt idx="706">
                  <c:v>21.9</c:v>
                </c:pt>
                <c:pt idx="707">
                  <c:v>25.024999999999999</c:v>
                </c:pt>
                <c:pt idx="708">
                  <c:v>26.85</c:v>
                </c:pt>
                <c:pt idx="709">
                  <c:v>28.25</c:v>
                </c:pt>
                <c:pt idx="710">
                  <c:v>29.65</c:v>
                </c:pt>
                <c:pt idx="711">
                  <c:v>29.85</c:v>
                </c:pt>
                <c:pt idx="712">
                  <c:v>29.65</c:v>
                </c:pt>
                <c:pt idx="713">
                  <c:v>29.45</c:v>
                </c:pt>
                <c:pt idx="714">
                  <c:v>27.675000000000001</c:v>
                </c:pt>
                <c:pt idx="715">
                  <c:v>25.3</c:v>
                </c:pt>
                <c:pt idx="716">
                  <c:v>22.975000000000001</c:v>
                </c:pt>
                <c:pt idx="717">
                  <c:v>21.65</c:v>
                </c:pt>
                <c:pt idx="718">
                  <c:v>20.65</c:v>
                </c:pt>
                <c:pt idx="719">
                  <c:v>19.649999999999999</c:v>
                </c:pt>
                <c:pt idx="720">
                  <c:v>21.875</c:v>
                </c:pt>
                <c:pt idx="721">
                  <c:v>25.25</c:v>
                </c:pt>
                <c:pt idx="722">
                  <c:v>28.574999999999999</c:v>
                </c:pt>
                <c:pt idx="723">
                  <c:v>25.5</c:v>
                </c:pt>
                <c:pt idx="724">
                  <c:v>20.3</c:v>
                </c:pt>
                <c:pt idx="725">
                  <c:v>15.1</c:v>
                </c:pt>
                <c:pt idx="726">
                  <c:v>14.175000000000001</c:v>
                </c:pt>
                <c:pt idx="727">
                  <c:v>14.75</c:v>
                </c:pt>
                <c:pt idx="728">
                  <c:v>15.275</c:v>
                </c:pt>
                <c:pt idx="729">
                  <c:v>18.324999999999999</c:v>
                </c:pt>
                <c:pt idx="730">
                  <c:v>22.15</c:v>
                </c:pt>
                <c:pt idx="731">
                  <c:v>26.024999999999999</c:v>
                </c:pt>
                <c:pt idx="732">
                  <c:v>27.3</c:v>
                </c:pt>
                <c:pt idx="733">
                  <c:v>27.7</c:v>
                </c:pt>
                <c:pt idx="734">
                  <c:v>28.1</c:v>
                </c:pt>
                <c:pt idx="735">
                  <c:v>28.5</c:v>
                </c:pt>
                <c:pt idx="736">
                  <c:v>28.9</c:v>
                </c:pt>
                <c:pt idx="737">
                  <c:v>29.3</c:v>
                </c:pt>
                <c:pt idx="738">
                  <c:v>25.8</c:v>
                </c:pt>
                <c:pt idx="739">
                  <c:v>23.024999999999999</c:v>
                </c:pt>
                <c:pt idx="740">
                  <c:v>20.85</c:v>
                </c:pt>
                <c:pt idx="741">
                  <c:v>18.95</c:v>
                </c:pt>
                <c:pt idx="742">
                  <c:v>17.75</c:v>
                </c:pt>
                <c:pt idx="743">
                  <c:v>17.274999999999999</c:v>
                </c:pt>
                <c:pt idx="744">
                  <c:v>17.425000000000001</c:v>
                </c:pt>
                <c:pt idx="745">
                  <c:v>17.8</c:v>
                </c:pt>
                <c:pt idx="746">
                  <c:v>17.975000000000001</c:v>
                </c:pt>
                <c:pt idx="747">
                  <c:v>17.7</c:v>
                </c:pt>
                <c:pt idx="748">
                  <c:v>17</c:v>
                </c:pt>
                <c:pt idx="749">
                  <c:v>16.125</c:v>
                </c:pt>
                <c:pt idx="750">
                  <c:v>16.05</c:v>
                </c:pt>
                <c:pt idx="751">
                  <c:v>15.8</c:v>
                </c:pt>
                <c:pt idx="752">
                  <c:v>15.475</c:v>
                </c:pt>
                <c:pt idx="753">
                  <c:v>17.875</c:v>
                </c:pt>
                <c:pt idx="754">
                  <c:v>21.25</c:v>
                </c:pt>
                <c:pt idx="755">
                  <c:v>24.574999999999999</c:v>
                </c:pt>
                <c:pt idx="756">
                  <c:v>26.225000000000001</c:v>
                </c:pt>
                <c:pt idx="757">
                  <c:v>27.25</c:v>
                </c:pt>
                <c:pt idx="758">
                  <c:v>28.324999999999999</c:v>
                </c:pt>
                <c:pt idx="759">
                  <c:v>28.225000000000001</c:v>
                </c:pt>
                <c:pt idx="760">
                  <c:v>27.8</c:v>
                </c:pt>
                <c:pt idx="761">
                  <c:v>27.324999999999999</c:v>
                </c:pt>
                <c:pt idx="762">
                  <c:v>25.925000000000001</c:v>
                </c:pt>
                <c:pt idx="763">
                  <c:v>24.3</c:v>
                </c:pt>
                <c:pt idx="764">
                  <c:v>22.625</c:v>
                </c:pt>
                <c:pt idx="765">
                  <c:v>23.774999999999999</c:v>
                </c:pt>
                <c:pt idx="766">
                  <c:v>25.95</c:v>
                </c:pt>
                <c:pt idx="767">
                  <c:v>28.074999999999999</c:v>
                </c:pt>
                <c:pt idx="768">
                  <c:v>25.3</c:v>
                </c:pt>
                <c:pt idx="769">
                  <c:v>20.9</c:v>
                </c:pt>
                <c:pt idx="770">
                  <c:v>16.5</c:v>
                </c:pt>
                <c:pt idx="771">
                  <c:v>14.65</c:v>
                </c:pt>
                <c:pt idx="772">
                  <c:v>13.65</c:v>
                </c:pt>
                <c:pt idx="773">
                  <c:v>12.65</c:v>
                </c:pt>
                <c:pt idx="774">
                  <c:v>12.925000000000001</c:v>
                </c:pt>
                <c:pt idx="775">
                  <c:v>13.7</c:v>
                </c:pt>
                <c:pt idx="776">
                  <c:v>14.425000000000001</c:v>
                </c:pt>
                <c:pt idx="777">
                  <c:v>17.3</c:v>
                </c:pt>
                <c:pt idx="778">
                  <c:v>20.9</c:v>
                </c:pt>
                <c:pt idx="779">
                  <c:v>24.5</c:v>
                </c:pt>
                <c:pt idx="780">
                  <c:v>26</c:v>
                </c:pt>
                <c:pt idx="781">
                  <c:v>26.8</c:v>
                </c:pt>
                <c:pt idx="782">
                  <c:v>27.6</c:v>
                </c:pt>
                <c:pt idx="783">
                  <c:v>27.725000000000001</c:v>
                </c:pt>
                <c:pt idx="784">
                  <c:v>27.7</c:v>
                </c:pt>
                <c:pt idx="785">
                  <c:v>27.625</c:v>
                </c:pt>
                <c:pt idx="786">
                  <c:v>25.35</c:v>
                </c:pt>
                <c:pt idx="787">
                  <c:v>22.35</c:v>
                </c:pt>
                <c:pt idx="788">
                  <c:v>19.350000000000001</c:v>
                </c:pt>
                <c:pt idx="789">
                  <c:v>17.774999999999999</c:v>
                </c:pt>
                <c:pt idx="790">
                  <c:v>16.75</c:v>
                </c:pt>
                <c:pt idx="791">
                  <c:v>15.675000000000001</c:v>
                </c:pt>
                <c:pt idx="792">
                  <c:v>15.1</c:v>
                </c:pt>
                <c:pt idx="793">
                  <c:v>14.7</c:v>
                </c:pt>
                <c:pt idx="794">
                  <c:v>14.3</c:v>
                </c:pt>
                <c:pt idx="795">
                  <c:v>14.275</c:v>
                </c:pt>
                <c:pt idx="796">
                  <c:v>14.3</c:v>
                </c:pt>
                <c:pt idx="797">
                  <c:v>14.375</c:v>
                </c:pt>
                <c:pt idx="798">
                  <c:v>15.225</c:v>
                </c:pt>
                <c:pt idx="799">
                  <c:v>16.25</c:v>
                </c:pt>
                <c:pt idx="800">
                  <c:v>17.324999999999999</c:v>
                </c:pt>
                <c:pt idx="801">
                  <c:v>19.475000000000001</c:v>
                </c:pt>
                <c:pt idx="802">
                  <c:v>21.9</c:v>
                </c:pt>
                <c:pt idx="803">
                  <c:v>24.375</c:v>
                </c:pt>
                <c:pt idx="804">
                  <c:v>25.824999999999999</c:v>
                </c:pt>
                <c:pt idx="805">
                  <c:v>27</c:v>
                </c:pt>
                <c:pt idx="806">
                  <c:v>28.125</c:v>
                </c:pt>
                <c:pt idx="807">
                  <c:v>28.324999999999999</c:v>
                </c:pt>
                <c:pt idx="808">
                  <c:v>28.15</c:v>
                </c:pt>
                <c:pt idx="809">
                  <c:v>28.024999999999999</c:v>
                </c:pt>
                <c:pt idx="810">
                  <c:v>26.725000000000001</c:v>
                </c:pt>
                <c:pt idx="811">
                  <c:v>25.1</c:v>
                </c:pt>
                <c:pt idx="812">
                  <c:v>23.425000000000001</c:v>
                </c:pt>
                <c:pt idx="813">
                  <c:v>22.324999999999999</c:v>
                </c:pt>
                <c:pt idx="814">
                  <c:v>21.35</c:v>
                </c:pt>
                <c:pt idx="815">
                  <c:v>20.425000000000001</c:v>
                </c:pt>
                <c:pt idx="816">
                  <c:v>19.75</c:v>
                </c:pt>
                <c:pt idx="817">
                  <c:v>19.149999999999999</c:v>
                </c:pt>
                <c:pt idx="818">
                  <c:v>18.55</c:v>
                </c:pt>
                <c:pt idx="819">
                  <c:v>17.875</c:v>
                </c:pt>
                <c:pt idx="820">
                  <c:v>17.25</c:v>
                </c:pt>
                <c:pt idx="821">
                  <c:v>16.574999999999999</c:v>
                </c:pt>
                <c:pt idx="822">
                  <c:v>16.774999999999999</c:v>
                </c:pt>
                <c:pt idx="823">
                  <c:v>17.350000000000001</c:v>
                </c:pt>
                <c:pt idx="824">
                  <c:v>17.875</c:v>
                </c:pt>
                <c:pt idx="825">
                  <c:v>19.725000000000001</c:v>
                </c:pt>
                <c:pt idx="826">
                  <c:v>22.1</c:v>
                </c:pt>
                <c:pt idx="827">
                  <c:v>24.425000000000001</c:v>
                </c:pt>
                <c:pt idx="828">
                  <c:v>25.9</c:v>
                </c:pt>
                <c:pt idx="829">
                  <c:v>27.1</c:v>
                </c:pt>
                <c:pt idx="830">
                  <c:v>28.3</c:v>
                </c:pt>
                <c:pt idx="831">
                  <c:v>28.45</c:v>
                </c:pt>
                <c:pt idx="832">
                  <c:v>28.25</c:v>
                </c:pt>
                <c:pt idx="833">
                  <c:v>28.05</c:v>
                </c:pt>
                <c:pt idx="834">
                  <c:v>26.5</c:v>
                </c:pt>
                <c:pt idx="835">
                  <c:v>24.5</c:v>
                </c:pt>
                <c:pt idx="836">
                  <c:v>22.5</c:v>
                </c:pt>
                <c:pt idx="837">
                  <c:v>20.5</c:v>
                </c:pt>
                <c:pt idx="838">
                  <c:v>18.5</c:v>
                </c:pt>
                <c:pt idx="839">
                  <c:v>16.5</c:v>
                </c:pt>
                <c:pt idx="840">
                  <c:v>16.225000000000001</c:v>
                </c:pt>
                <c:pt idx="841">
                  <c:v>16.600000000000001</c:v>
                </c:pt>
                <c:pt idx="842">
                  <c:v>16.925000000000001</c:v>
                </c:pt>
                <c:pt idx="843">
                  <c:v>16.625</c:v>
                </c:pt>
                <c:pt idx="844">
                  <c:v>16.05</c:v>
                </c:pt>
                <c:pt idx="845">
                  <c:v>15.525</c:v>
                </c:pt>
                <c:pt idx="846">
                  <c:v>16.375</c:v>
                </c:pt>
                <c:pt idx="847">
                  <c:v>17.75</c:v>
                </c:pt>
                <c:pt idx="848">
                  <c:v>19.074999999999999</c:v>
                </c:pt>
                <c:pt idx="849">
                  <c:v>21.274999999999999</c:v>
                </c:pt>
                <c:pt idx="850">
                  <c:v>23.7</c:v>
                </c:pt>
                <c:pt idx="851">
                  <c:v>26.175000000000001</c:v>
                </c:pt>
                <c:pt idx="852">
                  <c:v>27.25</c:v>
                </c:pt>
                <c:pt idx="853">
                  <c:v>27.85</c:v>
                </c:pt>
                <c:pt idx="854">
                  <c:v>28.45</c:v>
                </c:pt>
                <c:pt idx="855">
                  <c:v>28.45</c:v>
                </c:pt>
                <c:pt idx="856">
                  <c:v>28.25</c:v>
                </c:pt>
                <c:pt idx="857">
                  <c:v>28.05</c:v>
                </c:pt>
                <c:pt idx="858">
                  <c:v>26.5</c:v>
                </c:pt>
                <c:pt idx="859">
                  <c:v>24.574999999999999</c:v>
                </c:pt>
                <c:pt idx="860">
                  <c:v>22.6</c:v>
                </c:pt>
                <c:pt idx="861">
                  <c:v>20.6</c:v>
                </c:pt>
                <c:pt idx="862">
                  <c:v>18.675000000000001</c:v>
                </c:pt>
                <c:pt idx="863">
                  <c:v>16.7</c:v>
                </c:pt>
                <c:pt idx="864">
                  <c:v>16.425000000000001</c:v>
                </c:pt>
                <c:pt idx="865">
                  <c:v>16.649999999999999</c:v>
                </c:pt>
                <c:pt idx="866">
                  <c:v>16.925000000000001</c:v>
                </c:pt>
                <c:pt idx="867">
                  <c:v>16.475000000000001</c:v>
                </c:pt>
                <c:pt idx="868">
                  <c:v>15.85</c:v>
                </c:pt>
                <c:pt idx="869">
                  <c:v>15.175000000000001</c:v>
                </c:pt>
                <c:pt idx="870">
                  <c:v>15.074999999999999</c:v>
                </c:pt>
                <c:pt idx="871">
                  <c:v>15.25</c:v>
                </c:pt>
                <c:pt idx="872">
                  <c:v>15.375</c:v>
                </c:pt>
                <c:pt idx="873">
                  <c:v>18.324999999999999</c:v>
                </c:pt>
                <c:pt idx="874">
                  <c:v>22.15</c:v>
                </c:pt>
                <c:pt idx="875">
                  <c:v>26.024999999999999</c:v>
                </c:pt>
                <c:pt idx="876">
                  <c:v>27.75</c:v>
                </c:pt>
                <c:pt idx="877">
                  <c:v>28.75</c:v>
                </c:pt>
                <c:pt idx="878">
                  <c:v>29.75</c:v>
                </c:pt>
                <c:pt idx="879">
                  <c:v>29.85</c:v>
                </c:pt>
                <c:pt idx="880">
                  <c:v>29.65</c:v>
                </c:pt>
                <c:pt idx="881">
                  <c:v>29.45</c:v>
                </c:pt>
                <c:pt idx="882">
                  <c:v>27.524999999999999</c:v>
                </c:pt>
                <c:pt idx="883">
                  <c:v>25.1</c:v>
                </c:pt>
                <c:pt idx="884">
                  <c:v>22.625</c:v>
                </c:pt>
                <c:pt idx="885">
                  <c:v>21.175000000000001</c:v>
                </c:pt>
                <c:pt idx="886">
                  <c:v>20</c:v>
                </c:pt>
                <c:pt idx="887">
                  <c:v>18.875</c:v>
                </c:pt>
                <c:pt idx="888">
                  <c:v>18.149999999999999</c:v>
                </c:pt>
                <c:pt idx="889">
                  <c:v>17.55</c:v>
                </c:pt>
                <c:pt idx="890">
                  <c:v>16.95</c:v>
                </c:pt>
                <c:pt idx="891">
                  <c:v>16.8</c:v>
                </c:pt>
                <c:pt idx="892">
                  <c:v>16.8</c:v>
                </c:pt>
                <c:pt idx="893">
                  <c:v>16.8</c:v>
                </c:pt>
                <c:pt idx="894">
                  <c:v>17.324999999999999</c:v>
                </c:pt>
                <c:pt idx="895">
                  <c:v>17.95</c:v>
                </c:pt>
                <c:pt idx="896">
                  <c:v>18.625</c:v>
                </c:pt>
                <c:pt idx="897">
                  <c:v>20.824999999999999</c:v>
                </c:pt>
                <c:pt idx="898">
                  <c:v>23.45</c:v>
                </c:pt>
                <c:pt idx="899">
                  <c:v>26.125</c:v>
                </c:pt>
                <c:pt idx="900">
                  <c:v>27.85</c:v>
                </c:pt>
                <c:pt idx="901">
                  <c:v>29.25</c:v>
                </c:pt>
                <c:pt idx="902">
                  <c:v>30.65</c:v>
                </c:pt>
                <c:pt idx="903">
                  <c:v>30.774999999999999</c:v>
                </c:pt>
                <c:pt idx="904">
                  <c:v>30.4</c:v>
                </c:pt>
                <c:pt idx="905">
                  <c:v>30.074999999999999</c:v>
                </c:pt>
                <c:pt idx="906">
                  <c:v>28.725000000000001</c:v>
                </c:pt>
                <c:pt idx="907">
                  <c:v>26.95</c:v>
                </c:pt>
                <c:pt idx="908">
                  <c:v>25.225000000000001</c:v>
                </c:pt>
                <c:pt idx="909">
                  <c:v>24.274999999999999</c:v>
                </c:pt>
                <c:pt idx="910">
                  <c:v>23.5</c:v>
                </c:pt>
                <c:pt idx="911">
                  <c:v>22.774999999999999</c:v>
                </c:pt>
                <c:pt idx="912">
                  <c:v>22.074999999999999</c:v>
                </c:pt>
                <c:pt idx="913">
                  <c:v>21.3</c:v>
                </c:pt>
                <c:pt idx="914">
                  <c:v>20.574999999999999</c:v>
                </c:pt>
                <c:pt idx="915">
                  <c:v>19.875</c:v>
                </c:pt>
                <c:pt idx="916">
                  <c:v>19.25</c:v>
                </c:pt>
                <c:pt idx="917">
                  <c:v>18.574999999999999</c:v>
                </c:pt>
                <c:pt idx="918">
                  <c:v>18.850000000000001</c:v>
                </c:pt>
                <c:pt idx="919">
                  <c:v>19.45</c:v>
                </c:pt>
                <c:pt idx="920">
                  <c:v>20.05</c:v>
                </c:pt>
                <c:pt idx="921">
                  <c:v>22.375</c:v>
                </c:pt>
                <c:pt idx="922">
                  <c:v>25.2</c:v>
                </c:pt>
                <c:pt idx="923">
                  <c:v>28.074999999999999</c:v>
                </c:pt>
                <c:pt idx="924">
                  <c:v>29.625</c:v>
                </c:pt>
                <c:pt idx="925">
                  <c:v>30.8</c:v>
                </c:pt>
                <c:pt idx="926">
                  <c:v>31.925000000000001</c:v>
                </c:pt>
                <c:pt idx="927">
                  <c:v>31.975000000000001</c:v>
                </c:pt>
                <c:pt idx="928">
                  <c:v>31.75</c:v>
                </c:pt>
                <c:pt idx="929">
                  <c:v>31.475000000000001</c:v>
                </c:pt>
                <c:pt idx="930">
                  <c:v>29.824999999999999</c:v>
                </c:pt>
                <c:pt idx="931">
                  <c:v>27.65</c:v>
                </c:pt>
                <c:pt idx="932">
                  <c:v>25.524999999999999</c:v>
                </c:pt>
                <c:pt idx="933">
                  <c:v>23.574999999999999</c:v>
                </c:pt>
                <c:pt idx="934">
                  <c:v>21.75</c:v>
                </c:pt>
                <c:pt idx="935">
                  <c:v>19.875</c:v>
                </c:pt>
                <c:pt idx="936">
                  <c:v>19.774999999999999</c:v>
                </c:pt>
                <c:pt idx="937">
                  <c:v>20.2</c:v>
                </c:pt>
                <c:pt idx="938">
                  <c:v>20.675000000000001</c:v>
                </c:pt>
                <c:pt idx="939">
                  <c:v>20.95</c:v>
                </c:pt>
                <c:pt idx="940">
                  <c:v>21.15</c:v>
                </c:pt>
                <c:pt idx="941">
                  <c:v>21.35</c:v>
                </c:pt>
                <c:pt idx="942">
                  <c:v>20.95</c:v>
                </c:pt>
                <c:pt idx="943">
                  <c:v>20.350000000000001</c:v>
                </c:pt>
                <c:pt idx="944">
                  <c:v>19.75</c:v>
                </c:pt>
                <c:pt idx="945">
                  <c:v>21.774999999999999</c:v>
                </c:pt>
                <c:pt idx="946">
                  <c:v>24.6</c:v>
                </c:pt>
                <c:pt idx="947">
                  <c:v>27.475000000000001</c:v>
                </c:pt>
                <c:pt idx="948">
                  <c:v>29.625</c:v>
                </c:pt>
                <c:pt idx="949">
                  <c:v>31.45</c:v>
                </c:pt>
                <c:pt idx="950">
                  <c:v>33.325000000000003</c:v>
                </c:pt>
                <c:pt idx="951">
                  <c:v>33.875</c:v>
                </c:pt>
                <c:pt idx="952">
                  <c:v>33.9</c:v>
                </c:pt>
                <c:pt idx="953">
                  <c:v>33.975000000000001</c:v>
                </c:pt>
                <c:pt idx="954">
                  <c:v>32.200000000000003</c:v>
                </c:pt>
                <c:pt idx="955">
                  <c:v>29.8</c:v>
                </c:pt>
                <c:pt idx="956">
                  <c:v>27.4</c:v>
                </c:pt>
                <c:pt idx="957">
                  <c:v>25.975000000000001</c:v>
                </c:pt>
                <c:pt idx="958">
                  <c:v>24.8</c:v>
                </c:pt>
                <c:pt idx="959">
                  <c:v>23.675000000000001</c:v>
                </c:pt>
                <c:pt idx="960">
                  <c:v>22.574999999999999</c:v>
                </c:pt>
                <c:pt idx="961">
                  <c:v>21.4</c:v>
                </c:pt>
                <c:pt idx="962">
                  <c:v>20.274999999999999</c:v>
                </c:pt>
                <c:pt idx="963">
                  <c:v>19.399999999999999</c:v>
                </c:pt>
                <c:pt idx="964">
                  <c:v>18.600000000000001</c:v>
                </c:pt>
                <c:pt idx="965">
                  <c:v>17.8</c:v>
                </c:pt>
                <c:pt idx="966">
                  <c:v>18.125</c:v>
                </c:pt>
                <c:pt idx="967">
                  <c:v>18.75</c:v>
                </c:pt>
                <c:pt idx="968">
                  <c:v>19.425000000000001</c:v>
                </c:pt>
                <c:pt idx="969">
                  <c:v>22.15</c:v>
                </c:pt>
                <c:pt idx="970">
                  <c:v>25.55</c:v>
                </c:pt>
                <c:pt idx="971">
                  <c:v>28.95</c:v>
                </c:pt>
                <c:pt idx="972">
                  <c:v>30.324999999999999</c:v>
                </c:pt>
                <c:pt idx="973">
                  <c:v>30.95</c:v>
                </c:pt>
                <c:pt idx="974">
                  <c:v>31.625</c:v>
                </c:pt>
                <c:pt idx="975">
                  <c:v>31.875</c:v>
                </c:pt>
                <c:pt idx="976">
                  <c:v>31.9</c:v>
                </c:pt>
                <c:pt idx="977">
                  <c:v>31.975000000000001</c:v>
                </c:pt>
                <c:pt idx="978">
                  <c:v>30.35</c:v>
                </c:pt>
                <c:pt idx="979">
                  <c:v>28.225000000000001</c:v>
                </c:pt>
                <c:pt idx="980">
                  <c:v>26.05</c:v>
                </c:pt>
                <c:pt idx="981">
                  <c:v>23.85</c:v>
                </c:pt>
                <c:pt idx="982">
                  <c:v>21.725000000000001</c:v>
                </c:pt>
                <c:pt idx="983">
                  <c:v>19.55</c:v>
                </c:pt>
                <c:pt idx="984">
                  <c:v>18.55</c:v>
                </c:pt>
                <c:pt idx="985">
                  <c:v>17.95</c:v>
                </c:pt>
                <c:pt idx="986">
                  <c:v>17.350000000000001</c:v>
                </c:pt>
                <c:pt idx="987">
                  <c:v>17.725000000000001</c:v>
                </c:pt>
                <c:pt idx="988">
                  <c:v>18.5</c:v>
                </c:pt>
                <c:pt idx="989">
                  <c:v>19.225000000000001</c:v>
                </c:pt>
                <c:pt idx="990">
                  <c:v>20</c:v>
                </c:pt>
                <c:pt idx="991">
                  <c:v>20.8</c:v>
                </c:pt>
                <c:pt idx="992">
                  <c:v>21.6</c:v>
                </c:pt>
                <c:pt idx="993">
                  <c:v>22.55</c:v>
                </c:pt>
                <c:pt idx="994">
                  <c:v>23.625</c:v>
                </c:pt>
                <c:pt idx="995">
                  <c:v>24.65</c:v>
                </c:pt>
                <c:pt idx="996">
                  <c:v>25.65</c:v>
                </c:pt>
                <c:pt idx="997">
                  <c:v>26.725000000000001</c:v>
                </c:pt>
                <c:pt idx="998">
                  <c:v>27.75</c:v>
                </c:pt>
                <c:pt idx="999">
                  <c:v>28.074999999999999</c:v>
                </c:pt>
                <c:pt idx="1000">
                  <c:v>28.25</c:v>
                </c:pt>
                <c:pt idx="1001">
                  <c:v>28.375</c:v>
                </c:pt>
                <c:pt idx="1002">
                  <c:v>27.2</c:v>
                </c:pt>
                <c:pt idx="1003">
                  <c:v>25.6</c:v>
                </c:pt>
                <c:pt idx="1004">
                  <c:v>24</c:v>
                </c:pt>
                <c:pt idx="1005">
                  <c:v>23.074999999999999</c:v>
                </c:pt>
                <c:pt idx="1006">
                  <c:v>22.3</c:v>
                </c:pt>
                <c:pt idx="1007">
                  <c:v>21.574999999999999</c:v>
                </c:pt>
                <c:pt idx="1008">
                  <c:v>20.8</c:v>
                </c:pt>
                <c:pt idx="1009">
                  <c:v>20</c:v>
                </c:pt>
                <c:pt idx="1010">
                  <c:v>19.2</c:v>
                </c:pt>
                <c:pt idx="1011">
                  <c:v>18.475000000000001</c:v>
                </c:pt>
                <c:pt idx="1012">
                  <c:v>17.850000000000001</c:v>
                </c:pt>
                <c:pt idx="1013">
                  <c:v>17.175000000000001</c:v>
                </c:pt>
                <c:pt idx="1014">
                  <c:v>16.7</c:v>
                </c:pt>
                <c:pt idx="1015">
                  <c:v>16.3</c:v>
                </c:pt>
                <c:pt idx="1016">
                  <c:v>15.9</c:v>
                </c:pt>
                <c:pt idx="1017">
                  <c:v>17.975000000000001</c:v>
                </c:pt>
                <c:pt idx="1018">
                  <c:v>20.8</c:v>
                </c:pt>
                <c:pt idx="1019">
                  <c:v>23.675000000000001</c:v>
                </c:pt>
                <c:pt idx="1020">
                  <c:v>25.225000000000001</c:v>
                </c:pt>
                <c:pt idx="1021">
                  <c:v>26.25</c:v>
                </c:pt>
                <c:pt idx="1022">
                  <c:v>27.324999999999999</c:v>
                </c:pt>
                <c:pt idx="1023">
                  <c:v>27.524999999999999</c:v>
                </c:pt>
                <c:pt idx="1024">
                  <c:v>27.35</c:v>
                </c:pt>
                <c:pt idx="1025">
                  <c:v>27.225000000000001</c:v>
                </c:pt>
                <c:pt idx="1026">
                  <c:v>25.55</c:v>
                </c:pt>
                <c:pt idx="1027">
                  <c:v>23.35</c:v>
                </c:pt>
                <c:pt idx="1028">
                  <c:v>21.15</c:v>
                </c:pt>
                <c:pt idx="1029">
                  <c:v>19.925000000000001</c:v>
                </c:pt>
                <c:pt idx="1030">
                  <c:v>19.100000000000001</c:v>
                </c:pt>
                <c:pt idx="1031">
                  <c:v>18.225000000000001</c:v>
                </c:pt>
                <c:pt idx="1032">
                  <c:v>17.399999999999999</c:v>
                </c:pt>
                <c:pt idx="1033">
                  <c:v>16.600000000000001</c:v>
                </c:pt>
                <c:pt idx="1034">
                  <c:v>15.8</c:v>
                </c:pt>
                <c:pt idx="1035">
                  <c:v>14.55</c:v>
                </c:pt>
                <c:pt idx="1036">
                  <c:v>13.15</c:v>
                </c:pt>
                <c:pt idx="1037">
                  <c:v>11.75</c:v>
                </c:pt>
                <c:pt idx="1038">
                  <c:v>12.375</c:v>
                </c:pt>
                <c:pt idx="1039">
                  <c:v>13.75</c:v>
                </c:pt>
                <c:pt idx="1040">
                  <c:v>15.074999999999999</c:v>
                </c:pt>
                <c:pt idx="1041">
                  <c:v>17.875</c:v>
                </c:pt>
                <c:pt idx="1042">
                  <c:v>21.25</c:v>
                </c:pt>
                <c:pt idx="1043">
                  <c:v>24.574999999999999</c:v>
                </c:pt>
                <c:pt idx="1044">
                  <c:v>25.7</c:v>
                </c:pt>
                <c:pt idx="1045">
                  <c:v>26.1</c:v>
                </c:pt>
                <c:pt idx="1046">
                  <c:v>26.5</c:v>
                </c:pt>
                <c:pt idx="1047">
                  <c:v>26.6</c:v>
                </c:pt>
                <c:pt idx="1048">
                  <c:v>26.6</c:v>
                </c:pt>
                <c:pt idx="1049">
                  <c:v>26.6</c:v>
                </c:pt>
                <c:pt idx="1050">
                  <c:v>24.274999999999999</c:v>
                </c:pt>
                <c:pt idx="1051">
                  <c:v>21.175000000000001</c:v>
                </c:pt>
                <c:pt idx="1052">
                  <c:v>20.399999999999999</c:v>
                </c:pt>
                <c:pt idx="1053">
                  <c:v>19.8</c:v>
                </c:pt>
                <c:pt idx="1054">
                  <c:v>19</c:v>
                </c:pt>
                <c:pt idx="1055">
                  <c:v>18.2</c:v>
                </c:pt>
                <c:pt idx="1056">
                  <c:v>17.25</c:v>
                </c:pt>
                <c:pt idx="1057">
                  <c:v>16.25</c:v>
                </c:pt>
                <c:pt idx="1058">
                  <c:v>15.25</c:v>
                </c:pt>
                <c:pt idx="1059">
                  <c:v>14.775</c:v>
                </c:pt>
                <c:pt idx="1060">
                  <c:v>14.4</c:v>
                </c:pt>
                <c:pt idx="1061">
                  <c:v>14.074999999999999</c:v>
                </c:pt>
                <c:pt idx="1062">
                  <c:v>14.675000000000001</c:v>
                </c:pt>
                <c:pt idx="1063">
                  <c:v>15.5</c:v>
                </c:pt>
                <c:pt idx="1064">
                  <c:v>16.375</c:v>
                </c:pt>
                <c:pt idx="1065">
                  <c:v>18.475000000000001</c:v>
                </c:pt>
                <c:pt idx="1066">
                  <c:v>21.05</c:v>
                </c:pt>
                <c:pt idx="1067">
                  <c:v>23.574999999999999</c:v>
                </c:pt>
                <c:pt idx="1068">
                  <c:v>25.024999999999999</c:v>
                </c:pt>
                <c:pt idx="1069">
                  <c:v>26.05</c:v>
                </c:pt>
                <c:pt idx="1070">
                  <c:v>27.125</c:v>
                </c:pt>
                <c:pt idx="1071">
                  <c:v>27.175000000000001</c:v>
                </c:pt>
                <c:pt idx="1072">
                  <c:v>26.8</c:v>
                </c:pt>
                <c:pt idx="1073">
                  <c:v>26.475000000000001</c:v>
                </c:pt>
                <c:pt idx="1074">
                  <c:v>25.2</c:v>
                </c:pt>
                <c:pt idx="1075">
                  <c:v>23.6</c:v>
                </c:pt>
                <c:pt idx="1076">
                  <c:v>22</c:v>
                </c:pt>
                <c:pt idx="1077">
                  <c:v>21.225000000000001</c:v>
                </c:pt>
                <c:pt idx="1078">
                  <c:v>20.65</c:v>
                </c:pt>
                <c:pt idx="1079">
                  <c:v>20.125</c:v>
                </c:pt>
                <c:pt idx="1080">
                  <c:v>19.625</c:v>
                </c:pt>
                <c:pt idx="1081">
                  <c:v>19.05</c:v>
                </c:pt>
                <c:pt idx="1082">
                  <c:v>18.524999999999999</c:v>
                </c:pt>
                <c:pt idx="1083">
                  <c:v>17.875</c:v>
                </c:pt>
                <c:pt idx="1084">
                  <c:v>17.100000000000001</c:v>
                </c:pt>
                <c:pt idx="1085">
                  <c:v>16.375</c:v>
                </c:pt>
                <c:pt idx="1086">
                  <c:v>16.425000000000001</c:v>
                </c:pt>
                <c:pt idx="1087">
                  <c:v>16.8</c:v>
                </c:pt>
                <c:pt idx="1088">
                  <c:v>17.125</c:v>
                </c:pt>
                <c:pt idx="1089">
                  <c:v>19.375</c:v>
                </c:pt>
                <c:pt idx="1090">
                  <c:v>22.35</c:v>
                </c:pt>
                <c:pt idx="1091">
                  <c:v>25.274999999999999</c:v>
                </c:pt>
                <c:pt idx="1092">
                  <c:v>26.375</c:v>
                </c:pt>
                <c:pt idx="1093">
                  <c:v>26.8</c:v>
                </c:pt>
                <c:pt idx="1094">
                  <c:v>27.274999999999999</c:v>
                </c:pt>
                <c:pt idx="1095">
                  <c:v>27.175000000000001</c:v>
                </c:pt>
                <c:pt idx="1096">
                  <c:v>26.95</c:v>
                </c:pt>
                <c:pt idx="1097">
                  <c:v>26.675000000000001</c:v>
                </c:pt>
                <c:pt idx="1098">
                  <c:v>25.475000000000001</c:v>
                </c:pt>
                <c:pt idx="1099">
                  <c:v>24.05</c:v>
                </c:pt>
                <c:pt idx="1100">
                  <c:v>22.574999999999999</c:v>
                </c:pt>
                <c:pt idx="1101">
                  <c:v>21.675000000000001</c:v>
                </c:pt>
                <c:pt idx="1102">
                  <c:v>21.05</c:v>
                </c:pt>
                <c:pt idx="1103">
                  <c:v>20.375</c:v>
                </c:pt>
                <c:pt idx="1104">
                  <c:v>19.225000000000001</c:v>
                </c:pt>
                <c:pt idx="1105">
                  <c:v>17.850000000000001</c:v>
                </c:pt>
                <c:pt idx="1106">
                  <c:v>16.524999999999999</c:v>
                </c:pt>
                <c:pt idx="1107">
                  <c:v>15.375</c:v>
                </c:pt>
                <c:pt idx="1108">
                  <c:v>14.35</c:v>
                </c:pt>
                <c:pt idx="1109">
                  <c:v>13.275</c:v>
                </c:pt>
                <c:pt idx="1110">
                  <c:v>13.074999999999999</c:v>
                </c:pt>
                <c:pt idx="1111">
                  <c:v>13.25</c:v>
                </c:pt>
                <c:pt idx="1112">
                  <c:v>13.375</c:v>
                </c:pt>
                <c:pt idx="1113">
                  <c:v>16.175000000000001</c:v>
                </c:pt>
                <c:pt idx="1114">
                  <c:v>19.8</c:v>
                </c:pt>
                <c:pt idx="1115">
                  <c:v>23.475000000000001</c:v>
                </c:pt>
                <c:pt idx="1116">
                  <c:v>24.324999999999999</c:v>
                </c:pt>
                <c:pt idx="1117">
                  <c:v>24.3</c:v>
                </c:pt>
                <c:pt idx="1118">
                  <c:v>24.225000000000001</c:v>
                </c:pt>
                <c:pt idx="1119">
                  <c:v>24.125</c:v>
                </c:pt>
                <c:pt idx="1120">
                  <c:v>24.1</c:v>
                </c:pt>
                <c:pt idx="1121">
                  <c:v>24.024999999999999</c:v>
                </c:pt>
                <c:pt idx="1122">
                  <c:v>23.4</c:v>
                </c:pt>
                <c:pt idx="1123">
                  <c:v>22.6</c:v>
                </c:pt>
                <c:pt idx="1124">
                  <c:v>21.8</c:v>
                </c:pt>
                <c:pt idx="1125">
                  <c:v>21</c:v>
                </c:pt>
                <c:pt idx="1126">
                  <c:v>20.2</c:v>
                </c:pt>
                <c:pt idx="1127">
                  <c:v>19.399999999999999</c:v>
                </c:pt>
                <c:pt idx="1128">
                  <c:v>18.675000000000001</c:v>
                </c:pt>
                <c:pt idx="1129">
                  <c:v>17.899999999999999</c:v>
                </c:pt>
                <c:pt idx="1130">
                  <c:v>17.175000000000001</c:v>
                </c:pt>
                <c:pt idx="1131">
                  <c:v>16.475000000000001</c:v>
                </c:pt>
                <c:pt idx="1132">
                  <c:v>15.7</c:v>
                </c:pt>
                <c:pt idx="1133">
                  <c:v>14.975</c:v>
                </c:pt>
                <c:pt idx="1134">
                  <c:v>14.275</c:v>
                </c:pt>
                <c:pt idx="1135">
                  <c:v>13.65</c:v>
                </c:pt>
                <c:pt idx="1136">
                  <c:v>12.975</c:v>
                </c:pt>
                <c:pt idx="1137">
                  <c:v>15.125</c:v>
                </c:pt>
                <c:pt idx="1138">
                  <c:v>18.149999999999999</c:v>
                </c:pt>
                <c:pt idx="1139">
                  <c:v>21.225000000000001</c:v>
                </c:pt>
                <c:pt idx="1140">
                  <c:v>22.75</c:v>
                </c:pt>
                <c:pt idx="1141">
                  <c:v>23.75</c:v>
                </c:pt>
                <c:pt idx="1142">
                  <c:v>24.75</c:v>
                </c:pt>
                <c:pt idx="1143">
                  <c:v>24.774999999999999</c:v>
                </c:pt>
                <c:pt idx="1144">
                  <c:v>24.4</c:v>
                </c:pt>
                <c:pt idx="1145">
                  <c:v>24.074999999999999</c:v>
                </c:pt>
                <c:pt idx="1146">
                  <c:v>22.725000000000001</c:v>
                </c:pt>
                <c:pt idx="1147">
                  <c:v>21.1</c:v>
                </c:pt>
                <c:pt idx="1148">
                  <c:v>19.425000000000001</c:v>
                </c:pt>
                <c:pt idx="1149">
                  <c:v>18.175000000000001</c:v>
                </c:pt>
                <c:pt idx="1150">
                  <c:v>17</c:v>
                </c:pt>
                <c:pt idx="1151">
                  <c:v>15.875</c:v>
                </c:pt>
                <c:pt idx="1152">
                  <c:v>14.85</c:v>
                </c:pt>
                <c:pt idx="1153">
                  <c:v>13.85</c:v>
                </c:pt>
                <c:pt idx="1154">
                  <c:v>12.85</c:v>
                </c:pt>
                <c:pt idx="1155">
                  <c:v>11.925000000000001</c:v>
                </c:pt>
                <c:pt idx="1156">
                  <c:v>11.1</c:v>
                </c:pt>
                <c:pt idx="1157">
                  <c:v>10.225</c:v>
                </c:pt>
                <c:pt idx="1158">
                  <c:v>10.525</c:v>
                </c:pt>
                <c:pt idx="1159">
                  <c:v>11.15</c:v>
                </c:pt>
                <c:pt idx="1160">
                  <c:v>11.824999999999999</c:v>
                </c:pt>
                <c:pt idx="1161">
                  <c:v>14.475</c:v>
                </c:pt>
                <c:pt idx="1162">
                  <c:v>17.7</c:v>
                </c:pt>
                <c:pt idx="1163">
                  <c:v>20.975000000000001</c:v>
                </c:pt>
                <c:pt idx="1164">
                  <c:v>22.25</c:v>
                </c:pt>
                <c:pt idx="1165">
                  <c:v>22.85</c:v>
                </c:pt>
                <c:pt idx="1166">
                  <c:v>23.45</c:v>
                </c:pt>
                <c:pt idx="1167">
                  <c:v>24.05</c:v>
                </c:pt>
                <c:pt idx="1168">
                  <c:v>24.65</c:v>
                </c:pt>
                <c:pt idx="1169">
                  <c:v>25.25</c:v>
                </c:pt>
                <c:pt idx="1170">
                  <c:v>23.9</c:v>
                </c:pt>
                <c:pt idx="1171">
                  <c:v>21.9</c:v>
                </c:pt>
                <c:pt idx="1172">
                  <c:v>19.899999999999999</c:v>
                </c:pt>
                <c:pt idx="1173">
                  <c:v>18.875</c:v>
                </c:pt>
                <c:pt idx="1174">
                  <c:v>18.25</c:v>
                </c:pt>
                <c:pt idx="1175">
                  <c:v>17.574999999999999</c:v>
                </c:pt>
                <c:pt idx="1176">
                  <c:v>16.875</c:v>
                </c:pt>
                <c:pt idx="1177">
                  <c:v>16.100000000000001</c:v>
                </c:pt>
                <c:pt idx="1178">
                  <c:v>15.375</c:v>
                </c:pt>
                <c:pt idx="1179">
                  <c:v>15.05</c:v>
                </c:pt>
                <c:pt idx="1180">
                  <c:v>14.85</c:v>
                </c:pt>
                <c:pt idx="1181">
                  <c:v>14.65</c:v>
                </c:pt>
                <c:pt idx="1182">
                  <c:v>15.2</c:v>
                </c:pt>
                <c:pt idx="1183">
                  <c:v>16</c:v>
                </c:pt>
                <c:pt idx="1184">
                  <c:v>16.8</c:v>
                </c:pt>
                <c:pt idx="1185">
                  <c:v>18.574999999999999</c:v>
                </c:pt>
                <c:pt idx="1186">
                  <c:v>20.75</c:v>
                </c:pt>
                <c:pt idx="1187">
                  <c:v>22.875</c:v>
                </c:pt>
                <c:pt idx="1188">
                  <c:v>24.074999999999999</c:v>
                </c:pt>
                <c:pt idx="1189">
                  <c:v>24.9</c:v>
                </c:pt>
                <c:pt idx="1190">
                  <c:v>25.774999999999999</c:v>
                </c:pt>
                <c:pt idx="1191">
                  <c:v>25.55</c:v>
                </c:pt>
                <c:pt idx="1192">
                  <c:v>24.95</c:v>
                </c:pt>
                <c:pt idx="1193">
                  <c:v>24.35</c:v>
                </c:pt>
                <c:pt idx="1194">
                  <c:v>23</c:v>
                </c:pt>
                <c:pt idx="1195">
                  <c:v>21.4</c:v>
                </c:pt>
                <c:pt idx="1196">
                  <c:v>19.8</c:v>
                </c:pt>
                <c:pt idx="1197">
                  <c:v>18.649999999999999</c:v>
                </c:pt>
                <c:pt idx="1198">
                  <c:v>17.649999999999999</c:v>
                </c:pt>
                <c:pt idx="1199">
                  <c:v>16.649999999999999</c:v>
                </c:pt>
                <c:pt idx="1200">
                  <c:v>15.875</c:v>
                </c:pt>
                <c:pt idx="1201">
                  <c:v>15.25</c:v>
                </c:pt>
                <c:pt idx="1202">
                  <c:v>14.574999999999999</c:v>
                </c:pt>
                <c:pt idx="1203">
                  <c:v>14.1</c:v>
                </c:pt>
                <c:pt idx="1204">
                  <c:v>13.7</c:v>
                </c:pt>
                <c:pt idx="1205">
                  <c:v>13.3</c:v>
                </c:pt>
                <c:pt idx="1206">
                  <c:v>21.9</c:v>
                </c:pt>
                <c:pt idx="1207">
                  <c:v>21.274999999999999</c:v>
                </c:pt>
                <c:pt idx="1208">
                  <c:v>16.574999999999999</c:v>
                </c:pt>
                <c:pt idx="1209">
                  <c:v>17.725000000000001</c:v>
                </c:pt>
                <c:pt idx="1210">
                  <c:v>20.9</c:v>
                </c:pt>
                <c:pt idx="1211">
                  <c:v>24.024999999999999</c:v>
                </c:pt>
                <c:pt idx="1212">
                  <c:v>26</c:v>
                </c:pt>
                <c:pt idx="1213">
                  <c:v>27.6</c:v>
                </c:pt>
                <c:pt idx="1214">
                  <c:v>29.2</c:v>
                </c:pt>
                <c:pt idx="1215">
                  <c:v>29.75</c:v>
                </c:pt>
                <c:pt idx="1216">
                  <c:v>29.95</c:v>
                </c:pt>
                <c:pt idx="1217">
                  <c:v>30.15</c:v>
                </c:pt>
                <c:pt idx="1218">
                  <c:v>28.774999999999999</c:v>
                </c:pt>
                <c:pt idx="1219">
                  <c:v>26.95</c:v>
                </c:pt>
                <c:pt idx="1220">
                  <c:v>25.074999999999999</c:v>
                </c:pt>
                <c:pt idx="1221">
                  <c:v>26.024999999999999</c:v>
                </c:pt>
                <c:pt idx="1222">
                  <c:v>27.85</c:v>
                </c:pt>
                <c:pt idx="1223">
                  <c:v>29.725000000000001</c:v>
                </c:pt>
                <c:pt idx="1224">
                  <c:v>27.125</c:v>
                </c:pt>
                <c:pt idx="1225">
                  <c:v>23.1</c:v>
                </c:pt>
                <c:pt idx="1226">
                  <c:v>19.024999999999999</c:v>
                </c:pt>
                <c:pt idx="1227">
                  <c:v>17.625</c:v>
                </c:pt>
                <c:pt idx="1228">
                  <c:v>17.05</c:v>
                </c:pt>
                <c:pt idx="1229">
                  <c:v>16.524999999999999</c:v>
                </c:pt>
                <c:pt idx="1230">
                  <c:v>17.824999999999999</c:v>
                </c:pt>
                <c:pt idx="1231">
                  <c:v>19.8</c:v>
                </c:pt>
                <c:pt idx="1232">
                  <c:v>21.725000000000001</c:v>
                </c:pt>
                <c:pt idx="1233">
                  <c:v>23.625</c:v>
                </c:pt>
                <c:pt idx="1234">
                  <c:v>25.6</c:v>
                </c:pt>
                <c:pt idx="1235">
                  <c:v>27.524999999999999</c:v>
                </c:pt>
                <c:pt idx="1236">
                  <c:v>28.6</c:v>
                </c:pt>
                <c:pt idx="1237">
                  <c:v>29.324999999999999</c:v>
                </c:pt>
                <c:pt idx="1238">
                  <c:v>30.1</c:v>
                </c:pt>
                <c:pt idx="1239">
                  <c:v>30.9</c:v>
                </c:pt>
                <c:pt idx="1240">
                  <c:v>31.625</c:v>
                </c:pt>
                <c:pt idx="1241">
                  <c:v>32.4</c:v>
                </c:pt>
                <c:pt idx="1242">
                  <c:v>30.875</c:v>
                </c:pt>
                <c:pt idx="1243">
                  <c:v>28.574999999999999</c:v>
                </c:pt>
                <c:pt idx="1244">
                  <c:v>26.35</c:v>
                </c:pt>
                <c:pt idx="1245">
                  <c:v>26.024999999999999</c:v>
                </c:pt>
                <c:pt idx="1246">
                  <c:v>26.324999999999999</c:v>
                </c:pt>
                <c:pt idx="1247">
                  <c:v>26.625</c:v>
                </c:pt>
                <c:pt idx="1248">
                  <c:v>25.274999999999999</c:v>
                </c:pt>
                <c:pt idx="1249">
                  <c:v>23.375</c:v>
                </c:pt>
                <c:pt idx="1250">
                  <c:v>21.475000000000001</c:v>
                </c:pt>
                <c:pt idx="1251">
                  <c:v>20.25</c:v>
                </c:pt>
                <c:pt idx="1252">
                  <c:v>19.25</c:v>
                </c:pt>
                <c:pt idx="1253">
                  <c:v>18.25</c:v>
                </c:pt>
                <c:pt idx="1254">
                  <c:v>20.024999999999999</c:v>
                </c:pt>
                <c:pt idx="1255">
                  <c:v>22.65</c:v>
                </c:pt>
                <c:pt idx="1256">
                  <c:v>25.324999999999999</c:v>
                </c:pt>
                <c:pt idx="1257">
                  <c:v>26.975000000000001</c:v>
                </c:pt>
                <c:pt idx="1258">
                  <c:v>28.35</c:v>
                </c:pt>
                <c:pt idx="1259">
                  <c:v>29.675000000000001</c:v>
                </c:pt>
                <c:pt idx="1260">
                  <c:v>30.75</c:v>
                </c:pt>
                <c:pt idx="1261">
                  <c:v>31.75</c:v>
                </c:pt>
                <c:pt idx="1262">
                  <c:v>32.75</c:v>
                </c:pt>
                <c:pt idx="1263">
                  <c:v>33.225000000000001</c:v>
                </c:pt>
                <c:pt idx="1264">
                  <c:v>33.6</c:v>
                </c:pt>
                <c:pt idx="1265">
                  <c:v>33.924999999999997</c:v>
                </c:pt>
                <c:pt idx="1266">
                  <c:v>32.049999999999997</c:v>
                </c:pt>
                <c:pt idx="1267">
                  <c:v>29.45</c:v>
                </c:pt>
                <c:pt idx="1268">
                  <c:v>26.85</c:v>
                </c:pt>
                <c:pt idx="1269">
                  <c:v>25.375</c:v>
                </c:pt>
                <c:pt idx="1270">
                  <c:v>24.2</c:v>
                </c:pt>
                <c:pt idx="1271">
                  <c:v>23.074999999999999</c:v>
                </c:pt>
                <c:pt idx="1272">
                  <c:v>23.024999999999999</c:v>
                </c:pt>
                <c:pt idx="1273">
                  <c:v>23.4</c:v>
                </c:pt>
                <c:pt idx="1274">
                  <c:v>23.725000000000001</c:v>
                </c:pt>
                <c:pt idx="1275">
                  <c:v>23.274999999999999</c:v>
                </c:pt>
                <c:pt idx="1276">
                  <c:v>22.5</c:v>
                </c:pt>
                <c:pt idx="1277">
                  <c:v>21.774999999999999</c:v>
                </c:pt>
                <c:pt idx="1278">
                  <c:v>21.524999999999999</c:v>
                </c:pt>
                <c:pt idx="1279">
                  <c:v>21.5</c:v>
                </c:pt>
                <c:pt idx="1280">
                  <c:v>21.425000000000001</c:v>
                </c:pt>
                <c:pt idx="1281">
                  <c:v>23.274999999999999</c:v>
                </c:pt>
                <c:pt idx="1282">
                  <c:v>25.85</c:v>
                </c:pt>
                <c:pt idx="1283">
                  <c:v>28.375</c:v>
                </c:pt>
                <c:pt idx="1284">
                  <c:v>29.975000000000001</c:v>
                </c:pt>
                <c:pt idx="1285">
                  <c:v>31.35</c:v>
                </c:pt>
                <c:pt idx="1286">
                  <c:v>32.674999999999997</c:v>
                </c:pt>
                <c:pt idx="1287">
                  <c:v>32.85</c:v>
                </c:pt>
                <c:pt idx="1288">
                  <c:v>32.65</c:v>
                </c:pt>
                <c:pt idx="1289">
                  <c:v>32.450000000000003</c:v>
                </c:pt>
                <c:pt idx="1290">
                  <c:v>30.524999999999999</c:v>
                </c:pt>
                <c:pt idx="1291">
                  <c:v>28.1</c:v>
                </c:pt>
                <c:pt idx="1292">
                  <c:v>25.625</c:v>
                </c:pt>
                <c:pt idx="1293">
                  <c:v>24.024999999999999</c:v>
                </c:pt>
                <c:pt idx="1294">
                  <c:v>22.65</c:v>
                </c:pt>
                <c:pt idx="1295">
                  <c:v>21.324999999999999</c:v>
                </c:pt>
                <c:pt idx="1296">
                  <c:v>21</c:v>
                </c:pt>
                <c:pt idx="1297">
                  <c:v>21</c:v>
                </c:pt>
                <c:pt idx="1298">
                  <c:v>21</c:v>
                </c:pt>
                <c:pt idx="1299">
                  <c:v>20.024999999999999</c:v>
                </c:pt>
                <c:pt idx="1300">
                  <c:v>18.649999999999999</c:v>
                </c:pt>
                <c:pt idx="1301">
                  <c:v>17.324999999999999</c:v>
                </c:pt>
                <c:pt idx="1302">
                  <c:v>17.375</c:v>
                </c:pt>
                <c:pt idx="1303">
                  <c:v>17.95</c:v>
                </c:pt>
                <c:pt idx="1304">
                  <c:v>18.475000000000001</c:v>
                </c:pt>
                <c:pt idx="1305">
                  <c:v>20.85</c:v>
                </c:pt>
                <c:pt idx="1306">
                  <c:v>23.85</c:v>
                </c:pt>
                <c:pt idx="1307">
                  <c:v>26.85</c:v>
                </c:pt>
                <c:pt idx="1308">
                  <c:v>28.725000000000001</c:v>
                </c:pt>
                <c:pt idx="1309">
                  <c:v>30.3</c:v>
                </c:pt>
                <c:pt idx="1310">
                  <c:v>31.824999999999999</c:v>
                </c:pt>
                <c:pt idx="1311">
                  <c:v>31.375</c:v>
                </c:pt>
                <c:pt idx="1312">
                  <c:v>30.35</c:v>
                </c:pt>
                <c:pt idx="1313">
                  <c:v>29.274999999999999</c:v>
                </c:pt>
                <c:pt idx="1314">
                  <c:v>28.175000000000001</c:v>
                </c:pt>
                <c:pt idx="1315">
                  <c:v>27.15</c:v>
                </c:pt>
                <c:pt idx="1316">
                  <c:v>26.074999999999999</c:v>
                </c:pt>
                <c:pt idx="1317">
                  <c:v>25.125</c:v>
                </c:pt>
                <c:pt idx="1318">
                  <c:v>24.15</c:v>
                </c:pt>
                <c:pt idx="1319">
                  <c:v>23.225000000000001</c:v>
                </c:pt>
                <c:pt idx="1320">
                  <c:v>22.55</c:v>
                </c:pt>
                <c:pt idx="1321">
                  <c:v>21.95</c:v>
                </c:pt>
                <c:pt idx="1322">
                  <c:v>21.35</c:v>
                </c:pt>
                <c:pt idx="1323">
                  <c:v>20.524999999999999</c:v>
                </c:pt>
                <c:pt idx="1324">
                  <c:v>19.55</c:v>
                </c:pt>
                <c:pt idx="1325">
                  <c:v>18.625</c:v>
                </c:pt>
                <c:pt idx="1326">
                  <c:v>16.375</c:v>
                </c:pt>
                <c:pt idx="1327">
                  <c:v>13.75</c:v>
                </c:pt>
                <c:pt idx="1328">
                  <c:v>11.074999999999999</c:v>
                </c:pt>
                <c:pt idx="1329">
                  <c:v>13.324999999999999</c:v>
                </c:pt>
                <c:pt idx="1330">
                  <c:v>17.225000000000001</c:v>
                </c:pt>
                <c:pt idx="1331">
                  <c:v>21.05</c:v>
                </c:pt>
                <c:pt idx="1332">
                  <c:v>23.65</c:v>
                </c:pt>
                <c:pt idx="1333">
                  <c:v>25.774999999999999</c:v>
                </c:pt>
                <c:pt idx="1334">
                  <c:v>27.95</c:v>
                </c:pt>
                <c:pt idx="1335">
                  <c:v>29.1</c:v>
                </c:pt>
                <c:pt idx="1336">
                  <c:v>29.975000000000001</c:v>
                </c:pt>
                <c:pt idx="1337">
                  <c:v>30.8</c:v>
                </c:pt>
                <c:pt idx="1338">
                  <c:v>29.65</c:v>
                </c:pt>
                <c:pt idx="1339">
                  <c:v>27.85</c:v>
                </c:pt>
                <c:pt idx="1340">
                  <c:v>26.05</c:v>
                </c:pt>
                <c:pt idx="1341">
                  <c:v>24.625</c:v>
                </c:pt>
                <c:pt idx="1342">
                  <c:v>23.4</c:v>
                </c:pt>
                <c:pt idx="1343">
                  <c:v>22.125</c:v>
                </c:pt>
                <c:pt idx="1344">
                  <c:v>21.5</c:v>
                </c:pt>
                <c:pt idx="1345">
                  <c:v>21.1</c:v>
                </c:pt>
                <c:pt idx="1346">
                  <c:v>20.7</c:v>
                </c:pt>
                <c:pt idx="1347">
                  <c:v>20.225000000000001</c:v>
                </c:pt>
                <c:pt idx="1348">
                  <c:v>19.8</c:v>
                </c:pt>
                <c:pt idx="1349">
                  <c:v>19.324999999999999</c:v>
                </c:pt>
                <c:pt idx="1350">
                  <c:v>19.425000000000001</c:v>
                </c:pt>
                <c:pt idx="1351">
                  <c:v>19.649999999999999</c:v>
                </c:pt>
                <c:pt idx="1352">
                  <c:v>19.925000000000001</c:v>
                </c:pt>
                <c:pt idx="1353">
                  <c:v>21.8</c:v>
                </c:pt>
                <c:pt idx="1354">
                  <c:v>24.2</c:v>
                </c:pt>
                <c:pt idx="1355">
                  <c:v>26.6</c:v>
                </c:pt>
                <c:pt idx="1356">
                  <c:v>27.5</c:v>
                </c:pt>
                <c:pt idx="1357">
                  <c:v>27.9</c:v>
                </c:pt>
                <c:pt idx="1358">
                  <c:v>28.3</c:v>
                </c:pt>
                <c:pt idx="1359">
                  <c:v>28.7</c:v>
                </c:pt>
                <c:pt idx="1360">
                  <c:v>29.1</c:v>
                </c:pt>
                <c:pt idx="1361">
                  <c:v>29.5</c:v>
                </c:pt>
                <c:pt idx="1362">
                  <c:v>28.175000000000001</c:v>
                </c:pt>
                <c:pt idx="1363">
                  <c:v>26.2</c:v>
                </c:pt>
                <c:pt idx="1364">
                  <c:v>24.274999999999999</c:v>
                </c:pt>
                <c:pt idx="1365">
                  <c:v>22.45</c:v>
                </c:pt>
                <c:pt idx="1366">
                  <c:v>20.65</c:v>
                </c:pt>
                <c:pt idx="1367">
                  <c:v>18.850000000000001</c:v>
                </c:pt>
                <c:pt idx="1368">
                  <c:v>17.725000000000001</c:v>
                </c:pt>
                <c:pt idx="1369">
                  <c:v>16.899999999999999</c:v>
                </c:pt>
                <c:pt idx="1370">
                  <c:v>16.024999999999999</c:v>
                </c:pt>
                <c:pt idx="1371">
                  <c:v>15.8</c:v>
                </c:pt>
                <c:pt idx="1372">
                  <c:v>15.8</c:v>
                </c:pt>
                <c:pt idx="1373">
                  <c:v>15.8</c:v>
                </c:pt>
                <c:pt idx="1374">
                  <c:v>16.55</c:v>
                </c:pt>
                <c:pt idx="1375">
                  <c:v>17.55</c:v>
                </c:pt>
                <c:pt idx="1376">
                  <c:v>18.55</c:v>
                </c:pt>
                <c:pt idx="1377">
                  <c:v>20.75</c:v>
                </c:pt>
                <c:pt idx="1378">
                  <c:v>23.35</c:v>
                </c:pt>
                <c:pt idx="1379">
                  <c:v>25.95</c:v>
                </c:pt>
                <c:pt idx="1380">
                  <c:v>26.975000000000001</c:v>
                </c:pt>
                <c:pt idx="1381">
                  <c:v>27.475000000000001</c:v>
                </c:pt>
                <c:pt idx="1382">
                  <c:v>27.975000000000001</c:v>
                </c:pt>
                <c:pt idx="1383">
                  <c:v>28.475000000000001</c:v>
                </c:pt>
                <c:pt idx="1384">
                  <c:v>28.975000000000001</c:v>
                </c:pt>
                <c:pt idx="1385">
                  <c:v>29.475000000000001</c:v>
                </c:pt>
                <c:pt idx="1386">
                  <c:v>27.875</c:v>
                </c:pt>
                <c:pt idx="1387">
                  <c:v>25.65</c:v>
                </c:pt>
                <c:pt idx="1388">
                  <c:v>23.375</c:v>
                </c:pt>
                <c:pt idx="1389">
                  <c:v>21.824999999999999</c:v>
                </c:pt>
                <c:pt idx="1390">
                  <c:v>20.524999999999999</c:v>
                </c:pt>
                <c:pt idx="1391">
                  <c:v>19.3</c:v>
                </c:pt>
                <c:pt idx="1392">
                  <c:v>18.625</c:v>
                </c:pt>
                <c:pt idx="1393">
                  <c:v>18.05</c:v>
                </c:pt>
                <c:pt idx="1394">
                  <c:v>17.524999999999999</c:v>
                </c:pt>
                <c:pt idx="1395">
                  <c:v>17.25</c:v>
                </c:pt>
                <c:pt idx="1396">
                  <c:v>17.05</c:v>
                </c:pt>
                <c:pt idx="1397">
                  <c:v>16.850000000000001</c:v>
                </c:pt>
                <c:pt idx="1398">
                  <c:v>16.875</c:v>
                </c:pt>
                <c:pt idx="1399">
                  <c:v>17.05</c:v>
                </c:pt>
                <c:pt idx="1400">
                  <c:v>17.175000000000001</c:v>
                </c:pt>
                <c:pt idx="1401">
                  <c:v>19.975000000000001</c:v>
                </c:pt>
                <c:pt idx="1402">
                  <c:v>23.6</c:v>
                </c:pt>
                <c:pt idx="1403">
                  <c:v>27.274999999999999</c:v>
                </c:pt>
                <c:pt idx="1404">
                  <c:v>28.875</c:v>
                </c:pt>
                <c:pt idx="1405">
                  <c:v>29.7</c:v>
                </c:pt>
                <c:pt idx="1406">
                  <c:v>30.574999999999999</c:v>
                </c:pt>
                <c:pt idx="1407">
                  <c:v>30.725000000000001</c:v>
                </c:pt>
                <c:pt idx="1408">
                  <c:v>30.55</c:v>
                </c:pt>
                <c:pt idx="1409">
                  <c:v>30.425000000000001</c:v>
                </c:pt>
                <c:pt idx="1410">
                  <c:v>28.675000000000001</c:v>
                </c:pt>
                <c:pt idx="1411">
                  <c:v>27.125</c:v>
                </c:pt>
                <c:pt idx="1412">
                  <c:v>25.75</c:v>
                </c:pt>
                <c:pt idx="1413">
                  <c:v>24.425000000000001</c:v>
                </c:pt>
                <c:pt idx="1414">
                  <c:v>23.05</c:v>
                </c:pt>
                <c:pt idx="1415">
                  <c:v>21.8</c:v>
                </c:pt>
                <c:pt idx="1416">
                  <c:v>20.675000000000001</c:v>
                </c:pt>
                <c:pt idx="1417">
                  <c:v>19.649999999999999</c:v>
                </c:pt>
                <c:pt idx="1418">
                  <c:v>18.725000000000001</c:v>
                </c:pt>
                <c:pt idx="1419">
                  <c:v>17.899999999999999</c:v>
                </c:pt>
                <c:pt idx="1420">
                  <c:v>17.175000000000001</c:v>
                </c:pt>
                <c:pt idx="1421">
                  <c:v>16.399999999999999</c:v>
                </c:pt>
                <c:pt idx="1422">
                  <c:v>17.475000000000001</c:v>
                </c:pt>
                <c:pt idx="1423">
                  <c:v>18.95</c:v>
                </c:pt>
                <c:pt idx="1424">
                  <c:v>20.274999999999999</c:v>
                </c:pt>
                <c:pt idx="1425">
                  <c:v>23.074999999999999</c:v>
                </c:pt>
                <c:pt idx="1426">
                  <c:v>26.3</c:v>
                </c:pt>
                <c:pt idx="1427">
                  <c:v>29.574999999999999</c:v>
                </c:pt>
                <c:pt idx="1428">
                  <c:v>30.774999999999999</c:v>
                </c:pt>
                <c:pt idx="1429">
                  <c:v>31.2</c:v>
                </c:pt>
                <c:pt idx="1430">
                  <c:v>31.675000000000001</c:v>
                </c:pt>
                <c:pt idx="1431">
                  <c:v>32.174999999999997</c:v>
                </c:pt>
                <c:pt idx="1432">
                  <c:v>32.6</c:v>
                </c:pt>
                <c:pt idx="1433">
                  <c:v>33.075000000000003</c:v>
                </c:pt>
                <c:pt idx="1434">
                  <c:v>31.25</c:v>
                </c:pt>
                <c:pt idx="1435">
                  <c:v>28.65</c:v>
                </c:pt>
                <c:pt idx="1436">
                  <c:v>26.05</c:v>
                </c:pt>
                <c:pt idx="1437">
                  <c:v>24.574999999999999</c:v>
                </c:pt>
                <c:pt idx="1438">
                  <c:v>23.55</c:v>
                </c:pt>
                <c:pt idx="1439">
                  <c:v>22.475000000000001</c:v>
                </c:pt>
                <c:pt idx="1440">
                  <c:v>21.675000000000001</c:v>
                </c:pt>
                <c:pt idx="1441">
                  <c:v>20.9</c:v>
                </c:pt>
                <c:pt idx="1442">
                  <c:v>20.175000000000001</c:v>
                </c:pt>
                <c:pt idx="1443">
                  <c:v>19.475000000000001</c:v>
                </c:pt>
                <c:pt idx="1444">
                  <c:v>18.7</c:v>
                </c:pt>
                <c:pt idx="1445">
                  <c:v>17.975000000000001</c:v>
                </c:pt>
                <c:pt idx="1446">
                  <c:v>19.524999999999999</c:v>
                </c:pt>
                <c:pt idx="1447">
                  <c:v>21.824999999999999</c:v>
                </c:pt>
                <c:pt idx="1448">
                  <c:v>24.125</c:v>
                </c:pt>
                <c:pt idx="1449">
                  <c:v>26.425000000000001</c:v>
                </c:pt>
                <c:pt idx="1450">
                  <c:v>28.725000000000001</c:v>
                </c:pt>
                <c:pt idx="1451">
                  <c:v>31.024999999999999</c:v>
                </c:pt>
                <c:pt idx="1452">
                  <c:v>32.424999999999997</c:v>
                </c:pt>
                <c:pt idx="1453">
                  <c:v>33.450000000000003</c:v>
                </c:pt>
                <c:pt idx="1454">
                  <c:v>34.524999999999999</c:v>
                </c:pt>
                <c:pt idx="1455">
                  <c:v>34.65</c:v>
                </c:pt>
                <c:pt idx="1456">
                  <c:v>34.450000000000003</c:v>
                </c:pt>
                <c:pt idx="1457">
                  <c:v>34.25</c:v>
                </c:pt>
                <c:pt idx="1458">
                  <c:v>32.4</c:v>
                </c:pt>
                <c:pt idx="1459">
                  <c:v>30</c:v>
                </c:pt>
                <c:pt idx="1460">
                  <c:v>27.6</c:v>
                </c:pt>
                <c:pt idx="1461">
                  <c:v>26.024999999999999</c:v>
                </c:pt>
                <c:pt idx="1462">
                  <c:v>24.65</c:v>
                </c:pt>
                <c:pt idx="1463">
                  <c:v>23.324999999999999</c:v>
                </c:pt>
                <c:pt idx="1464">
                  <c:v>22.4</c:v>
                </c:pt>
                <c:pt idx="1465">
                  <c:v>21.6</c:v>
                </c:pt>
                <c:pt idx="1466">
                  <c:v>20.8</c:v>
                </c:pt>
                <c:pt idx="1467">
                  <c:v>20.074999999999999</c:v>
                </c:pt>
                <c:pt idx="1468">
                  <c:v>19.3</c:v>
                </c:pt>
                <c:pt idx="1469">
                  <c:v>18.574999999999999</c:v>
                </c:pt>
                <c:pt idx="1470">
                  <c:v>19</c:v>
                </c:pt>
                <c:pt idx="1471">
                  <c:v>19.8</c:v>
                </c:pt>
                <c:pt idx="1472">
                  <c:v>20.6</c:v>
                </c:pt>
                <c:pt idx="1473">
                  <c:v>23.35</c:v>
                </c:pt>
                <c:pt idx="1474">
                  <c:v>26.75</c:v>
                </c:pt>
                <c:pt idx="1475">
                  <c:v>30.15</c:v>
                </c:pt>
                <c:pt idx="1476">
                  <c:v>32.049999999999997</c:v>
                </c:pt>
                <c:pt idx="1477">
                  <c:v>33.450000000000003</c:v>
                </c:pt>
                <c:pt idx="1478">
                  <c:v>34.85</c:v>
                </c:pt>
                <c:pt idx="1479">
                  <c:v>34.9</c:v>
                </c:pt>
                <c:pt idx="1480">
                  <c:v>34.5</c:v>
                </c:pt>
                <c:pt idx="1481">
                  <c:v>34.1</c:v>
                </c:pt>
                <c:pt idx="1482">
                  <c:v>32.200000000000003</c:v>
                </c:pt>
                <c:pt idx="1483">
                  <c:v>29.8</c:v>
                </c:pt>
                <c:pt idx="1484">
                  <c:v>27.4</c:v>
                </c:pt>
                <c:pt idx="1485">
                  <c:v>26.2</c:v>
                </c:pt>
                <c:pt idx="1486">
                  <c:v>25.4</c:v>
                </c:pt>
                <c:pt idx="1487">
                  <c:v>24.6</c:v>
                </c:pt>
                <c:pt idx="1488">
                  <c:v>23.8</c:v>
                </c:pt>
                <c:pt idx="1489">
                  <c:v>22.925000000000001</c:v>
                </c:pt>
                <c:pt idx="1490">
                  <c:v>22.1</c:v>
                </c:pt>
                <c:pt idx="1491">
                  <c:v>21.3</c:v>
                </c:pt>
                <c:pt idx="1492">
                  <c:v>20.425000000000001</c:v>
                </c:pt>
                <c:pt idx="1493">
                  <c:v>19.600000000000001</c:v>
                </c:pt>
                <c:pt idx="1494">
                  <c:v>20.9</c:v>
                </c:pt>
                <c:pt idx="1495">
                  <c:v>22.824999999999999</c:v>
                </c:pt>
                <c:pt idx="1496">
                  <c:v>24.8</c:v>
                </c:pt>
                <c:pt idx="1497">
                  <c:v>26.8</c:v>
                </c:pt>
                <c:pt idx="1498">
                  <c:v>28.725000000000001</c:v>
                </c:pt>
                <c:pt idx="1499">
                  <c:v>30.7</c:v>
                </c:pt>
                <c:pt idx="1500">
                  <c:v>31.5</c:v>
                </c:pt>
                <c:pt idx="1501">
                  <c:v>31.9</c:v>
                </c:pt>
                <c:pt idx="1502">
                  <c:v>32.299999999999997</c:v>
                </c:pt>
                <c:pt idx="1503">
                  <c:v>32.700000000000003</c:v>
                </c:pt>
                <c:pt idx="1504">
                  <c:v>33.1</c:v>
                </c:pt>
                <c:pt idx="1505">
                  <c:v>33.5</c:v>
                </c:pt>
                <c:pt idx="1506">
                  <c:v>32.4</c:v>
                </c:pt>
                <c:pt idx="1507">
                  <c:v>30.725000000000001</c:v>
                </c:pt>
                <c:pt idx="1508">
                  <c:v>29.1</c:v>
                </c:pt>
                <c:pt idx="1509">
                  <c:v>27.5</c:v>
                </c:pt>
                <c:pt idx="1510">
                  <c:v>25.824999999999999</c:v>
                </c:pt>
                <c:pt idx="1511">
                  <c:v>24.2</c:v>
                </c:pt>
                <c:pt idx="1512">
                  <c:v>22.975000000000001</c:v>
                </c:pt>
                <c:pt idx="1513">
                  <c:v>21.8</c:v>
                </c:pt>
                <c:pt idx="1514">
                  <c:v>20.675000000000001</c:v>
                </c:pt>
                <c:pt idx="1515">
                  <c:v>19.8</c:v>
                </c:pt>
                <c:pt idx="1516">
                  <c:v>19</c:v>
                </c:pt>
                <c:pt idx="1517">
                  <c:v>18.2</c:v>
                </c:pt>
                <c:pt idx="1518">
                  <c:v>18.75</c:v>
                </c:pt>
                <c:pt idx="1519">
                  <c:v>19.75</c:v>
                </c:pt>
                <c:pt idx="1520">
                  <c:v>20.75</c:v>
                </c:pt>
                <c:pt idx="1521">
                  <c:v>22.65</c:v>
                </c:pt>
                <c:pt idx="1522">
                  <c:v>24.925000000000001</c:v>
                </c:pt>
                <c:pt idx="1523">
                  <c:v>27.15</c:v>
                </c:pt>
                <c:pt idx="1524">
                  <c:v>29.35</c:v>
                </c:pt>
                <c:pt idx="1525">
                  <c:v>31.625</c:v>
                </c:pt>
                <c:pt idx="1526">
                  <c:v>33.85</c:v>
                </c:pt>
                <c:pt idx="1527">
                  <c:v>34.1</c:v>
                </c:pt>
                <c:pt idx="1528">
                  <c:v>33.700000000000003</c:v>
                </c:pt>
                <c:pt idx="1529">
                  <c:v>33.299999999999997</c:v>
                </c:pt>
                <c:pt idx="1530">
                  <c:v>31.774999999999999</c:v>
                </c:pt>
                <c:pt idx="1531">
                  <c:v>29.8</c:v>
                </c:pt>
                <c:pt idx="1532">
                  <c:v>27.875</c:v>
                </c:pt>
                <c:pt idx="1533">
                  <c:v>26.574999999999999</c:v>
                </c:pt>
                <c:pt idx="1534">
                  <c:v>25.55</c:v>
                </c:pt>
                <c:pt idx="1535">
                  <c:v>24.475000000000001</c:v>
                </c:pt>
                <c:pt idx="1536">
                  <c:v>23.375</c:v>
                </c:pt>
                <c:pt idx="1537">
                  <c:v>22.35</c:v>
                </c:pt>
                <c:pt idx="1538">
                  <c:v>21.274999999999999</c:v>
                </c:pt>
                <c:pt idx="1539">
                  <c:v>20.100000000000001</c:v>
                </c:pt>
                <c:pt idx="1540">
                  <c:v>18.899999999999999</c:v>
                </c:pt>
                <c:pt idx="1541">
                  <c:v>17.7</c:v>
                </c:pt>
                <c:pt idx="1542">
                  <c:v>17.925000000000001</c:v>
                </c:pt>
                <c:pt idx="1543">
                  <c:v>18.55</c:v>
                </c:pt>
                <c:pt idx="1544">
                  <c:v>19.225000000000001</c:v>
                </c:pt>
                <c:pt idx="1545">
                  <c:v>22.25</c:v>
                </c:pt>
                <c:pt idx="1546">
                  <c:v>26.05</c:v>
                </c:pt>
                <c:pt idx="1547">
                  <c:v>29.85</c:v>
                </c:pt>
                <c:pt idx="1548">
                  <c:v>31.774999999999999</c:v>
                </c:pt>
                <c:pt idx="1549">
                  <c:v>33.15</c:v>
                </c:pt>
                <c:pt idx="1550">
                  <c:v>34.475000000000001</c:v>
                </c:pt>
                <c:pt idx="1551">
                  <c:v>34.725000000000001</c:v>
                </c:pt>
                <c:pt idx="1552">
                  <c:v>34.700000000000003</c:v>
                </c:pt>
                <c:pt idx="1553">
                  <c:v>34.625</c:v>
                </c:pt>
                <c:pt idx="1554">
                  <c:v>33.024999999999999</c:v>
                </c:pt>
                <c:pt idx="1555">
                  <c:v>31</c:v>
                </c:pt>
                <c:pt idx="1556">
                  <c:v>28.925000000000001</c:v>
                </c:pt>
                <c:pt idx="1557">
                  <c:v>27.125</c:v>
                </c:pt>
                <c:pt idx="1558">
                  <c:v>25.35</c:v>
                </c:pt>
                <c:pt idx="1559">
                  <c:v>23.625</c:v>
                </c:pt>
                <c:pt idx="1560">
                  <c:v>22.9</c:v>
                </c:pt>
                <c:pt idx="1561">
                  <c:v>22.5</c:v>
                </c:pt>
                <c:pt idx="1562">
                  <c:v>22.1</c:v>
                </c:pt>
                <c:pt idx="1563">
                  <c:v>20.875</c:v>
                </c:pt>
                <c:pt idx="1564">
                  <c:v>19.45</c:v>
                </c:pt>
                <c:pt idx="1565">
                  <c:v>17.975000000000001</c:v>
                </c:pt>
                <c:pt idx="1566">
                  <c:v>18.2</c:v>
                </c:pt>
                <c:pt idx="1567">
                  <c:v>19</c:v>
                </c:pt>
                <c:pt idx="1568">
                  <c:v>19.8</c:v>
                </c:pt>
                <c:pt idx="1569">
                  <c:v>23.225000000000001</c:v>
                </c:pt>
                <c:pt idx="1570">
                  <c:v>27.6</c:v>
                </c:pt>
                <c:pt idx="1571">
                  <c:v>31.925000000000001</c:v>
                </c:pt>
                <c:pt idx="1572">
                  <c:v>33.825000000000003</c:v>
                </c:pt>
                <c:pt idx="1573">
                  <c:v>35</c:v>
                </c:pt>
                <c:pt idx="1574">
                  <c:v>36.125</c:v>
                </c:pt>
                <c:pt idx="1575">
                  <c:v>36.174999999999997</c:v>
                </c:pt>
                <c:pt idx="1576">
                  <c:v>35.950000000000003</c:v>
                </c:pt>
                <c:pt idx="1577">
                  <c:v>35.674999999999997</c:v>
                </c:pt>
                <c:pt idx="1578">
                  <c:v>33.950000000000003</c:v>
                </c:pt>
                <c:pt idx="1579">
                  <c:v>31.75</c:v>
                </c:pt>
                <c:pt idx="1580">
                  <c:v>29.55</c:v>
                </c:pt>
                <c:pt idx="1581">
                  <c:v>28.024999999999999</c:v>
                </c:pt>
                <c:pt idx="1582">
                  <c:v>26.65</c:v>
                </c:pt>
                <c:pt idx="1583">
                  <c:v>25.324999999999999</c:v>
                </c:pt>
                <c:pt idx="1584">
                  <c:v>24.324999999999999</c:v>
                </c:pt>
                <c:pt idx="1585">
                  <c:v>23.425000000000001</c:v>
                </c:pt>
                <c:pt idx="1586">
                  <c:v>22.524999999999999</c:v>
                </c:pt>
                <c:pt idx="1587">
                  <c:v>21.625</c:v>
                </c:pt>
                <c:pt idx="1588">
                  <c:v>20.725000000000001</c:v>
                </c:pt>
                <c:pt idx="1589">
                  <c:v>19.824999999999999</c:v>
                </c:pt>
                <c:pt idx="1590">
                  <c:v>19.975000000000001</c:v>
                </c:pt>
                <c:pt idx="1591">
                  <c:v>20.55</c:v>
                </c:pt>
                <c:pt idx="1592">
                  <c:v>21.074999999999999</c:v>
                </c:pt>
                <c:pt idx="1593">
                  <c:v>24.425000000000001</c:v>
                </c:pt>
                <c:pt idx="1594">
                  <c:v>28.8</c:v>
                </c:pt>
                <c:pt idx="1595">
                  <c:v>33.125</c:v>
                </c:pt>
                <c:pt idx="1596">
                  <c:v>34.950000000000003</c:v>
                </c:pt>
                <c:pt idx="1597">
                  <c:v>35.950000000000003</c:v>
                </c:pt>
                <c:pt idx="1598">
                  <c:v>36.950000000000003</c:v>
                </c:pt>
                <c:pt idx="1599">
                  <c:v>36.9</c:v>
                </c:pt>
                <c:pt idx="1600">
                  <c:v>36.5</c:v>
                </c:pt>
                <c:pt idx="1601">
                  <c:v>36.1</c:v>
                </c:pt>
                <c:pt idx="1602">
                  <c:v>34.274999999999999</c:v>
                </c:pt>
                <c:pt idx="1603">
                  <c:v>31.9</c:v>
                </c:pt>
                <c:pt idx="1604">
                  <c:v>29.574999999999999</c:v>
                </c:pt>
                <c:pt idx="1605">
                  <c:v>28.25</c:v>
                </c:pt>
                <c:pt idx="1606">
                  <c:v>27.25</c:v>
                </c:pt>
                <c:pt idx="1607">
                  <c:v>26.25</c:v>
                </c:pt>
                <c:pt idx="1608">
                  <c:v>25.25</c:v>
                </c:pt>
                <c:pt idx="1609">
                  <c:v>24.25</c:v>
                </c:pt>
                <c:pt idx="1610">
                  <c:v>23.25</c:v>
                </c:pt>
                <c:pt idx="1611">
                  <c:v>22.25</c:v>
                </c:pt>
                <c:pt idx="1612">
                  <c:v>21.25</c:v>
                </c:pt>
                <c:pt idx="1613">
                  <c:v>20.25</c:v>
                </c:pt>
                <c:pt idx="1614">
                  <c:v>20.824999999999999</c:v>
                </c:pt>
                <c:pt idx="1615">
                  <c:v>21.85</c:v>
                </c:pt>
                <c:pt idx="1616">
                  <c:v>22.925000000000001</c:v>
                </c:pt>
                <c:pt idx="1617">
                  <c:v>26.05</c:v>
                </c:pt>
                <c:pt idx="1618">
                  <c:v>29.85</c:v>
                </c:pt>
                <c:pt idx="1619">
                  <c:v>33.65</c:v>
                </c:pt>
                <c:pt idx="1620">
                  <c:v>35.125</c:v>
                </c:pt>
                <c:pt idx="1621">
                  <c:v>35.75</c:v>
                </c:pt>
                <c:pt idx="1622">
                  <c:v>36.424999999999997</c:v>
                </c:pt>
                <c:pt idx="1623">
                  <c:v>36.375</c:v>
                </c:pt>
                <c:pt idx="1624">
                  <c:v>36</c:v>
                </c:pt>
                <c:pt idx="1625">
                  <c:v>35.674999999999997</c:v>
                </c:pt>
                <c:pt idx="1626">
                  <c:v>33.575000000000003</c:v>
                </c:pt>
                <c:pt idx="1627">
                  <c:v>30.8</c:v>
                </c:pt>
                <c:pt idx="1628">
                  <c:v>28.074999999999999</c:v>
                </c:pt>
                <c:pt idx="1629">
                  <c:v>26.95</c:v>
                </c:pt>
                <c:pt idx="1630">
                  <c:v>26.35</c:v>
                </c:pt>
                <c:pt idx="1631">
                  <c:v>25.75</c:v>
                </c:pt>
                <c:pt idx="1632">
                  <c:v>24.925000000000001</c:v>
                </c:pt>
                <c:pt idx="1633">
                  <c:v>23.95</c:v>
                </c:pt>
                <c:pt idx="1634">
                  <c:v>23.024999999999999</c:v>
                </c:pt>
                <c:pt idx="1635">
                  <c:v>22.05</c:v>
                </c:pt>
                <c:pt idx="1636">
                  <c:v>21.05</c:v>
                </c:pt>
                <c:pt idx="1637">
                  <c:v>20.05</c:v>
                </c:pt>
                <c:pt idx="1638">
                  <c:v>20.925000000000001</c:v>
                </c:pt>
                <c:pt idx="1639">
                  <c:v>22.5</c:v>
                </c:pt>
                <c:pt idx="1640">
                  <c:v>24.024999999999999</c:v>
                </c:pt>
                <c:pt idx="1641">
                  <c:v>25.975000000000001</c:v>
                </c:pt>
                <c:pt idx="1642">
                  <c:v>28</c:v>
                </c:pt>
                <c:pt idx="1643">
                  <c:v>30.074999999999999</c:v>
                </c:pt>
                <c:pt idx="1644">
                  <c:v>31.8</c:v>
                </c:pt>
                <c:pt idx="1645">
                  <c:v>33.4</c:v>
                </c:pt>
                <c:pt idx="1646">
                  <c:v>35</c:v>
                </c:pt>
                <c:pt idx="1647">
                  <c:v>33.075000000000003</c:v>
                </c:pt>
                <c:pt idx="1648">
                  <c:v>29.975000000000001</c:v>
                </c:pt>
                <c:pt idx="1649">
                  <c:v>26.95</c:v>
                </c:pt>
                <c:pt idx="1650">
                  <c:v>22.3</c:v>
                </c:pt>
                <c:pt idx="1651">
                  <c:v>17.024999999999999</c:v>
                </c:pt>
                <c:pt idx="1652">
                  <c:v>11.8</c:v>
                </c:pt>
                <c:pt idx="1653">
                  <c:v>7.2750000000000004</c:v>
                </c:pt>
                <c:pt idx="1654">
                  <c:v>2.9</c:v>
                </c:pt>
                <c:pt idx="1655">
                  <c:v>-1.5</c:v>
                </c:pt>
                <c:pt idx="1656">
                  <c:v>0.25</c:v>
                </c:pt>
                <c:pt idx="1657">
                  <c:v>3.9750000000000001</c:v>
                </c:pt>
                <c:pt idx="1658">
                  <c:v>7.75</c:v>
                </c:pt>
                <c:pt idx="1659">
                  <c:v>11.55</c:v>
                </c:pt>
                <c:pt idx="1660">
                  <c:v>15.275</c:v>
                </c:pt>
                <c:pt idx="1661">
                  <c:v>19.05</c:v>
                </c:pt>
                <c:pt idx="1662">
                  <c:v>21.274999999999999</c:v>
                </c:pt>
                <c:pt idx="1663">
                  <c:v>22.9</c:v>
                </c:pt>
                <c:pt idx="1664">
                  <c:v>24.574999999999999</c:v>
                </c:pt>
                <c:pt idx="1665">
                  <c:v>26.274999999999999</c:v>
                </c:pt>
                <c:pt idx="1666">
                  <c:v>27.9</c:v>
                </c:pt>
                <c:pt idx="1667">
                  <c:v>29.574999999999999</c:v>
                </c:pt>
                <c:pt idx="1668">
                  <c:v>31.274999999999999</c:v>
                </c:pt>
                <c:pt idx="1669">
                  <c:v>32.9</c:v>
                </c:pt>
                <c:pt idx="1670">
                  <c:v>34.575000000000003</c:v>
                </c:pt>
                <c:pt idx="1671">
                  <c:v>35.15</c:v>
                </c:pt>
                <c:pt idx="1672">
                  <c:v>35.35</c:v>
                </c:pt>
                <c:pt idx="1673">
                  <c:v>35.549999999999997</c:v>
                </c:pt>
                <c:pt idx="1674">
                  <c:v>34.325000000000003</c:v>
                </c:pt>
                <c:pt idx="1675">
                  <c:v>32.700000000000003</c:v>
                </c:pt>
                <c:pt idx="1676">
                  <c:v>31.024999999999999</c:v>
                </c:pt>
                <c:pt idx="1677">
                  <c:v>29.024999999999999</c:v>
                </c:pt>
                <c:pt idx="1678">
                  <c:v>26.85</c:v>
                </c:pt>
                <c:pt idx="1679">
                  <c:v>24.725000000000001</c:v>
                </c:pt>
                <c:pt idx="1680">
                  <c:v>23.675000000000001</c:v>
                </c:pt>
                <c:pt idx="1681">
                  <c:v>22.9</c:v>
                </c:pt>
                <c:pt idx="1682">
                  <c:v>22.175000000000001</c:v>
                </c:pt>
                <c:pt idx="1683">
                  <c:v>21.324999999999999</c:v>
                </c:pt>
                <c:pt idx="1684">
                  <c:v>20.5</c:v>
                </c:pt>
                <c:pt idx="1685">
                  <c:v>19.625</c:v>
                </c:pt>
                <c:pt idx="1686">
                  <c:v>20.75</c:v>
                </c:pt>
                <c:pt idx="1687">
                  <c:v>22.55</c:v>
                </c:pt>
                <c:pt idx="1688">
                  <c:v>24.35</c:v>
                </c:pt>
                <c:pt idx="1689">
                  <c:v>26.15</c:v>
                </c:pt>
                <c:pt idx="1690">
                  <c:v>27.95</c:v>
                </c:pt>
                <c:pt idx="1691">
                  <c:v>29.75</c:v>
                </c:pt>
                <c:pt idx="1692">
                  <c:v>31.324999999999999</c:v>
                </c:pt>
                <c:pt idx="1693">
                  <c:v>32.75</c:v>
                </c:pt>
                <c:pt idx="1694">
                  <c:v>34.225000000000001</c:v>
                </c:pt>
                <c:pt idx="1695">
                  <c:v>34.825000000000003</c:v>
                </c:pt>
                <c:pt idx="1696">
                  <c:v>35.200000000000003</c:v>
                </c:pt>
                <c:pt idx="1697">
                  <c:v>35.524999999999999</c:v>
                </c:pt>
                <c:pt idx="1698">
                  <c:v>34.174999999999997</c:v>
                </c:pt>
                <c:pt idx="1699">
                  <c:v>32.35</c:v>
                </c:pt>
                <c:pt idx="1700">
                  <c:v>30.475000000000001</c:v>
                </c:pt>
                <c:pt idx="1701">
                  <c:v>29.175000000000001</c:v>
                </c:pt>
                <c:pt idx="1702">
                  <c:v>28</c:v>
                </c:pt>
                <c:pt idx="1703">
                  <c:v>26.875</c:v>
                </c:pt>
                <c:pt idx="1704">
                  <c:v>25.774999999999999</c:v>
                </c:pt>
                <c:pt idx="1705">
                  <c:v>24.6</c:v>
                </c:pt>
                <c:pt idx="1706">
                  <c:v>23.475000000000001</c:v>
                </c:pt>
                <c:pt idx="1707">
                  <c:v>22.375</c:v>
                </c:pt>
                <c:pt idx="1708">
                  <c:v>21.35</c:v>
                </c:pt>
                <c:pt idx="1709">
                  <c:v>20.274999999999999</c:v>
                </c:pt>
                <c:pt idx="1710">
                  <c:v>20.3</c:v>
                </c:pt>
                <c:pt idx="1711">
                  <c:v>20.7</c:v>
                </c:pt>
                <c:pt idx="1712">
                  <c:v>21.1</c:v>
                </c:pt>
                <c:pt idx="1713">
                  <c:v>22.774999999999999</c:v>
                </c:pt>
                <c:pt idx="1714">
                  <c:v>24.8</c:v>
                </c:pt>
                <c:pt idx="1715">
                  <c:v>26.875</c:v>
                </c:pt>
                <c:pt idx="1716">
                  <c:v>29.125</c:v>
                </c:pt>
                <c:pt idx="1717">
                  <c:v>31.35</c:v>
                </c:pt>
                <c:pt idx="1718">
                  <c:v>33.625</c:v>
                </c:pt>
                <c:pt idx="1719">
                  <c:v>34.274999999999999</c:v>
                </c:pt>
                <c:pt idx="1720">
                  <c:v>34.299999999999997</c:v>
                </c:pt>
                <c:pt idx="1721">
                  <c:v>34.375</c:v>
                </c:pt>
                <c:pt idx="1722">
                  <c:v>33.125</c:v>
                </c:pt>
                <c:pt idx="1723">
                  <c:v>31.35</c:v>
                </c:pt>
                <c:pt idx="1724">
                  <c:v>29.625</c:v>
                </c:pt>
                <c:pt idx="1725">
                  <c:v>28.524999999999999</c:v>
                </c:pt>
                <c:pt idx="1726">
                  <c:v>27.55</c:v>
                </c:pt>
                <c:pt idx="1727">
                  <c:v>26.625</c:v>
                </c:pt>
                <c:pt idx="1728">
                  <c:v>25.725000000000001</c:v>
                </c:pt>
                <c:pt idx="1729">
                  <c:v>24.75</c:v>
                </c:pt>
                <c:pt idx="1730">
                  <c:v>23.824999999999999</c:v>
                </c:pt>
                <c:pt idx="1731">
                  <c:v>22.85</c:v>
                </c:pt>
                <c:pt idx="1732">
                  <c:v>21.85</c:v>
                </c:pt>
                <c:pt idx="1733">
                  <c:v>20.85</c:v>
                </c:pt>
                <c:pt idx="1734">
                  <c:v>20.824999999999999</c:v>
                </c:pt>
                <c:pt idx="1735">
                  <c:v>21.05</c:v>
                </c:pt>
                <c:pt idx="1736">
                  <c:v>21.324999999999999</c:v>
                </c:pt>
                <c:pt idx="1737">
                  <c:v>23.574999999999999</c:v>
                </c:pt>
                <c:pt idx="1738">
                  <c:v>26.4</c:v>
                </c:pt>
                <c:pt idx="1739">
                  <c:v>29.274999999999999</c:v>
                </c:pt>
                <c:pt idx="1740">
                  <c:v>31.274999999999999</c:v>
                </c:pt>
                <c:pt idx="1741">
                  <c:v>32.9</c:v>
                </c:pt>
                <c:pt idx="1742">
                  <c:v>34.575000000000003</c:v>
                </c:pt>
                <c:pt idx="1743">
                  <c:v>35.075000000000003</c:v>
                </c:pt>
                <c:pt idx="1744">
                  <c:v>35.25</c:v>
                </c:pt>
                <c:pt idx="1745">
                  <c:v>35.375</c:v>
                </c:pt>
                <c:pt idx="1746">
                  <c:v>33.975000000000001</c:v>
                </c:pt>
                <c:pt idx="1747">
                  <c:v>32</c:v>
                </c:pt>
                <c:pt idx="1748">
                  <c:v>30.074999999999999</c:v>
                </c:pt>
                <c:pt idx="1749">
                  <c:v>28.175000000000001</c:v>
                </c:pt>
                <c:pt idx="1750">
                  <c:v>26.35</c:v>
                </c:pt>
                <c:pt idx="1751">
                  <c:v>24.475000000000001</c:v>
                </c:pt>
                <c:pt idx="1752">
                  <c:v>23.925000000000001</c:v>
                </c:pt>
                <c:pt idx="1753">
                  <c:v>23.9</c:v>
                </c:pt>
                <c:pt idx="1754">
                  <c:v>23.824999999999999</c:v>
                </c:pt>
                <c:pt idx="1755">
                  <c:v>23.125</c:v>
                </c:pt>
                <c:pt idx="1756">
                  <c:v>22.15</c:v>
                </c:pt>
                <c:pt idx="1757">
                  <c:v>21.225000000000001</c:v>
                </c:pt>
                <c:pt idx="1758">
                  <c:v>21.3</c:v>
                </c:pt>
                <c:pt idx="1759">
                  <c:v>21.7</c:v>
                </c:pt>
                <c:pt idx="1760">
                  <c:v>22.1</c:v>
                </c:pt>
                <c:pt idx="1761">
                  <c:v>24.074999999999999</c:v>
                </c:pt>
                <c:pt idx="1762">
                  <c:v>26.5</c:v>
                </c:pt>
                <c:pt idx="1763">
                  <c:v>28.975000000000001</c:v>
                </c:pt>
                <c:pt idx="1764">
                  <c:v>30.574999999999999</c:v>
                </c:pt>
                <c:pt idx="1765">
                  <c:v>31.8</c:v>
                </c:pt>
                <c:pt idx="1766">
                  <c:v>33.075000000000003</c:v>
                </c:pt>
                <c:pt idx="1767">
                  <c:v>33.625</c:v>
                </c:pt>
                <c:pt idx="1768">
                  <c:v>34</c:v>
                </c:pt>
                <c:pt idx="1769">
                  <c:v>34.325000000000003</c:v>
                </c:pt>
                <c:pt idx="1770">
                  <c:v>33.274999999999999</c:v>
                </c:pt>
                <c:pt idx="1771">
                  <c:v>31.85</c:v>
                </c:pt>
                <c:pt idx="1772">
                  <c:v>30.375</c:v>
                </c:pt>
                <c:pt idx="1773">
                  <c:v>28.725000000000001</c:v>
                </c:pt>
                <c:pt idx="1774">
                  <c:v>27.1</c:v>
                </c:pt>
                <c:pt idx="1775">
                  <c:v>25.425000000000001</c:v>
                </c:pt>
                <c:pt idx="1776">
                  <c:v>24.625</c:v>
                </c:pt>
                <c:pt idx="1777">
                  <c:v>24.05</c:v>
                </c:pt>
                <c:pt idx="1778">
                  <c:v>23.524999999999999</c:v>
                </c:pt>
                <c:pt idx="1779">
                  <c:v>23.024999999999999</c:v>
                </c:pt>
                <c:pt idx="1780">
                  <c:v>22.6</c:v>
                </c:pt>
                <c:pt idx="1781">
                  <c:v>22.125</c:v>
                </c:pt>
                <c:pt idx="1782">
                  <c:v>22.524999999999999</c:v>
                </c:pt>
                <c:pt idx="1783">
                  <c:v>23.3</c:v>
                </c:pt>
                <c:pt idx="1784">
                  <c:v>24.024999999999999</c:v>
                </c:pt>
                <c:pt idx="1785">
                  <c:v>25.55</c:v>
                </c:pt>
                <c:pt idx="1786">
                  <c:v>27.35</c:v>
                </c:pt>
                <c:pt idx="1787">
                  <c:v>29.15</c:v>
                </c:pt>
                <c:pt idx="1788">
                  <c:v>30.5</c:v>
                </c:pt>
                <c:pt idx="1789">
                  <c:v>31.7</c:v>
                </c:pt>
                <c:pt idx="1790">
                  <c:v>32.9</c:v>
                </c:pt>
                <c:pt idx="1791">
                  <c:v>33.575000000000003</c:v>
                </c:pt>
                <c:pt idx="1792">
                  <c:v>34</c:v>
                </c:pt>
                <c:pt idx="1793">
                  <c:v>34.475000000000001</c:v>
                </c:pt>
                <c:pt idx="1794">
                  <c:v>33.4</c:v>
                </c:pt>
                <c:pt idx="1795">
                  <c:v>31.8</c:v>
                </c:pt>
                <c:pt idx="1796">
                  <c:v>30.2</c:v>
                </c:pt>
                <c:pt idx="1797">
                  <c:v>28.6</c:v>
                </c:pt>
                <c:pt idx="1798">
                  <c:v>27</c:v>
                </c:pt>
                <c:pt idx="1799">
                  <c:v>25.4</c:v>
                </c:pt>
                <c:pt idx="1800">
                  <c:v>24.625</c:v>
                </c:pt>
                <c:pt idx="1801">
                  <c:v>24.125</c:v>
                </c:pt>
                <c:pt idx="1802">
                  <c:v>23.625</c:v>
                </c:pt>
                <c:pt idx="1803">
                  <c:v>23.125</c:v>
                </c:pt>
                <c:pt idx="1804">
                  <c:v>22.625</c:v>
                </c:pt>
                <c:pt idx="1805">
                  <c:v>22.125</c:v>
                </c:pt>
                <c:pt idx="1806">
                  <c:v>23.05</c:v>
                </c:pt>
                <c:pt idx="1807">
                  <c:v>24.375</c:v>
                </c:pt>
                <c:pt idx="1808">
                  <c:v>25.75</c:v>
                </c:pt>
                <c:pt idx="1809">
                  <c:v>27.15</c:v>
                </c:pt>
                <c:pt idx="1810">
                  <c:v>28.475000000000001</c:v>
                </c:pt>
                <c:pt idx="1811">
                  <c:v>29.85</c:v>
                </c:pt>
                <c:pt idx="1812">
                  <c:v>30.875</c:v>
                </c:pt>
                <c:pt idx="1813">
                  <c:v>31.7</c:v>
                </c:pt>
                <c:pt idx="1814">
                  <c:v>32.575000000000003</c:v>
                </c:pt>
                <c:pt idx="1815">
                  <c:v>32.875</c:v>
                </c:pt>
                <c:pt idx="1816">
                  <c:v>32.9</c:v>
                </c:pt>
                <c:pt idx="1817">
                  <c:v>32.975000000000001</c:v>
                </c:pt>
                <c:pt idx="1818">
                  <c:v>31.8</c:v>
                </c:pt>
                <c:pt idx="1819">
                  <c:v>30.2</c:v>
                </c:pt>
                <c:pt idx="1820">
                  <c:v>28.6</c:v>
                </c:pt>
                <c:pt idx="1821">
                  <c:v>27.975000000000001</c:v>
                </c:pt>
                <c:pt idx="1822">
                  <c:v>27.75</c:v>
                </c:pt>
                <c:pt idx="1823">
                  <c:v>27.475000000000001</c:v>
                </c:pt>
                <c:pt idx="1824">
                  <c:v>26.875</c:v>
                </c:pt>
                <c:pt idx="1825">
                  <c:v>26.1</c:v>
                </c:pt>
                <c:pt idx="1826">
                  <c:v>25.375</c:v>
                </c:pt>
                <c:pt idx="1827">
                  <c:v>24.524999999999999</c:v>
                </c:pt>
                <c:pt idx="1828">
                  <c:v>23.7</c:v>
                </c:pt>
                <c:pt idx="1829">
                  <c:v>22.824999999999999</c:v>
                </c:pt>
                <c:pt idx="1830">
                  <c:v>22.975000000000001</c:v>
                </c:pt>
                <c:pt idx="1831">
                  <c:v>23.4</c:v>
                </c:pt>
                <c:pt idx="1832">
                  <c:v>23.875</c:v>
                </c:pt>
                <c:pt idx="1833">
                  <c:v>25.274999999999999</c:v>
                </c:pt>
                <c:pt idx="1834">
                  <c:v>27.05</c:v>
                </c:pt>
                <c:pt idx="1835">
                  <c:v>28.774999999999999</c:v>
                </c:pt>
                <c:pt idx="1836">
                  <c:v>30.324999999999999</c:v>
                </c:pt>
                <c:pt idx="1837">
                  <c:v>31.9</c:v>
                </c:pt>
                <c:pt idx="1838">
                  <c:v>33.424999999999997</c:v>
                </c:pt>
                <c:pt idx="1839">
                  <c:v>33.799999999999997</c:v>
                </c:pt>
                <c:pt idx="1840">
                  <c:v>33.799999999999997</c:v>
                </c:pt>
                <c:pt idx="1841">
                  <c:v>33.799999999999997</c:v>
                </c:pt>
                <c:pt idx="1842">
                  <c:v>32.6</c:v>
                </c:pt>
                <c:pt idx="1843">
                  <c:v>31</c:v>
                </c:pt>
                <c:pt idx="1844">
                  <c:v>29.4</c:v>
                </c:pt>
                <c:pt idx="1845">
                  <c:v>28.175000000000001</c:v>
                </c:pt>
                <c:pt idx="1846">
                  <c:v>27.15</c:v>
                </c:pt>
                <c:pt idx="1847">
                  <c:v>26.074999999999999</c:v>
                </c:pt>
                <c:pt idx="1848">
                  <c:v>24.975000000000001</c:v>
                </c:pt>
                <c:pt idx="1849">
                  <c:v>23.95</c:v>
                </c:pt>
                <c:pt idx="1850">
                  <c:v>22.875</c:v>
                </c:pt>
                <c:pt idx="1851">
                  <c:v>22.15</c:v>
                </c:pt>
                <c:pt idx="1852">
                  <c:v>21.55</c:v>
                </c:pt>
                <c:pt idx="1853">
                  <c:v>20.95</c:v>
                </c:pt>
                <c:pt idx="1854">
                  <c:v>21.324999999999999</c:v>
                </c:pt>
                <c:pt idx="1855">
                  <c:v>21.95</c:v>
                </c:pt>
                <c:pt idx="1856">
                  <c:v>22.625</c:v>
                </c:pt>
                <c:pt idx="1857">
                  <c:v>24.3</c:v>
                </c:pt>
                <c:pt idx="1858">
                  <c:v>26.225000000000001</c:v>
                </c:pt>
                <c:pt idx="1859">
                  <c:v>28.2</c:v>
                </c:pt>
                <c:pt idx="1860">
                  <c:v>30.2</c:v>
                </c:pt>
                <c:pt idx="1861">
                  <c:v>32.125</c:v>
                </c:pt>
                <c:pt idx="1862">
                  <c:v>34.1</c:v>
                </c:pt>
                <c:pt idx="1863">
                  <c:v>34.524999999999999</c:v>
                </c:pt>
                <c:pt idx="1864">
                  <c:v>34.35</c:v>
                </c:pt>
                <c:pt idx="1865">
                  <c:v>34.225000000000001</c:v>
                </c:pt>
                <c:pt idx="1866">
                  <c:v>33</c:v>
                </c:pt>
                <c:pt idx="1867">
                  <c:v>31.4</c:v>
                </c:pt>
                <c:pt idx="1868">
                  <c:v>29.8</c:v>
                </c:pt>
                <c:pt idx="1869">
                  <c:v>28.425000000000001</c:v>
                </c:pt>
                <c:pt idx="1870">
                  <c:v>27.05</c:v>
                </c:pt>
                <c:pt idx="1871">
                  <c:v>25.725000000000001</c:v>
                </c:pt>
                <c:pt idx="1872">
                  <c:v>24.425000000000001</c:v>
                </c:pt>
                <c:pt idx="1873">
                  <c:v>23.05</c:v>
                </c:pt>
                <c:pt idx="1874">
                  <c:v>21.725000000000001</c:v>
                </c:pt>
                <c:pt idx="1875">
                  <c:v>21.024999999999999</c:v>
                </c:pt>
                <c:pt idx="1876">
                  <c:v>20.45</c:v>
                </c:pt>
                <c:pt idx="1877">
                  <c:v>19.925000000000001</c:v>
                </c:pt>
                <c:pt idx="1878">
                  <c:v>21.225000000000001</c:v>
                </c:pt>
                <c:pt idx="1879">
                  <c:v>23.2</c:v>
                </c:pt>
                <c:pt idx="1880">
                  <c:v>25.125</c:v>
                </c:pt>
                <c:pt idx="1881">
                  <c:v>27.625</c:v>
                </c:pt>
                <c:pt idx="1882">
                  <c:v>30.4</c:v>
                </c:pt>
                <c:pt idx="1883">
                  <c:v>33.125</c:v>
                </c:pt>
                <c:pt idx="1884">
                  <c:v>34.325000000000003</c:v>
                </c:pt>
                <c:pt idx="1885">
                  <c:v>35.1</c:v>
                </c:pt>
                <c:pt idx="1886">
                  <c:v>35.825000000000003</c:v>
                </c:pt>
                <c:pt idx="1887">
                  <c:v>35.85</c:v>
                </c:pt>
                <c:pt idx="1888">
                  <c:v>35.65</c:v>
                </c:pt>
                <c:pt idx="1889">
                  <c:v>35.450000000000003</c:v>
                </c:pt>
                <c:pt idx="1890">
                  <c:v>33.75</c:v>
                </c:pt>
                <c:pt idx="1891">
                  <c:v>31.55</c:v>
                </c:pt>
                <c:pt idx="1892">
                  <c:v>29.35</c:v>
                </c:pt>
                <c:pt idx="1893">
                  <c:v>27.9</c:v>
                </c:pt>
                <c:pt idx="1894">
                  <c:v>26.7</c:v>
                </c:pt>
                <c:pt idx="1895">
                  <c:v>25.5</c:v>
                </c:pt>
                <c:pt idx="1896">
                  <c:v>24.675000000000001</c:v>
                </c:pt>
                <c:pt idx="1897">
                  <c:v>23.9</c:v>
                </c:pt>
                <c:pt idx="1898">
                  <c:v>23.175000000000001</c:v>
                </c:pt>
                <c:pt idx="1899">
                  <c:v>22.85</c:v>
                </c:pt>
                <c:pt idx="1900">
                  <c:v>22.65</c:v>
                </c:pt>
                <c:pt idx="1901">
                  <c:v>22.45</c:v>
                </c:pt>
                <c:pt idx="1902">
                  <c:v>23.074999999999999</c:v>
                </c:pt>
                <c:pt idx="1903">
                  <c:v>23.9</c:v>
                </c:pt>
                <c:pt idx="1904">
                  <c:v>24.774999999999999</c:v>
                </c:pt>
                <c:pt idx="1905">
                  <c:v>27.324999999999999</c:v>
                </c:pt>
                <c:pt idx="1906">
                  <c:v>30.5</c:v>
                </c:pt>
                <c:pt idx="1907">
                  <c:v>33.625</c:v>
                </c:pt>
                <c:pt idx="1908">
                  <c:v>35.075000000000003</c:v>
                </c:pt>
                <c:pt idx="1909">
                  <c:v>36.049999999999997</c:v>
                </c:pt>
                <c:pt idx="1910">
                  <c:v>36.975000000000001</c:v>
                </c:pt>
                <c:pt idx="1911">
                  <c:v>34.65</c:v>
                </c:pt>
                <c:pt idx="1912">
                  <c:v>31.25</c:v>
                </c:pt>
                <c:pt idx="1913">
                  <c:v>27.85</c:v>
                </c:pt>
                <c:pt idx="1914">
                  <c:v>26.925000000000001</c:v>
                </c:pt>
                <c:pt idx="1915">
                  <c:v>26.75</c:v>
                </c:pt>
                <c:pt idx="1916">
                  <c:v>26.625</c:v>
                </c:pt>
                <c:pt idx="1917">
                  <c:v>26.524999999999999</c:v>
                </c:pt>
                <c:pt idx="1918">
                  <c:v>26.35</c:v>
                </c:pt>
                <c:pt idx="1919">
                  <c:v>26.225000000000001</c:v>
                </c:pt>
                <c:pt idx="1920">
                  <c:v>25.375</c:v>
                </c:pt>
                <c:pt idx="1921">
                  <c:v>24.35</c:v>
                </c:pt>
                <c:pt idx="1922">
                  <c:v>23.274999999999999</c:v>
                </c:pt>
                <c:pt idx="1923">
                  <c:v>23.15</c:v>
                </c:pt>
                <c:pt idx="1924">
                  <c:v>23.35</c:v>
                </c:pt>
                <c:pt idx="1925">
                  <c:v>23.55</c:v>
                </c:pt>
                <c:pt idx="1926">
                  <c:v>24.2</c:v>
                </c:pt>
                <c:pt idx="1927">
                  <c:v>25</c:v>
                </c:pt>
                <c:pt idx="1928">
                  <c:v>25.8</c:v>
                </c:pt>
                <c:pt idx="1929">
                  <c:v>28.774999999999999</c:v>
                </c:pt>
                <c:pt idx="1930">
                  <c:v>32.4</c:v>
                </c:pt>
                <c:pt idx="1931">
                  <c:v>36.075000000000003</c:v>
                </c:pt>
                <c:pt idx="1932">
                  <c:v>37.524999999999999</c:v>
                </c:pt>
                <c:pt idx="1933">
                  <c:v>38.15</c:v>
                </c:pt>
                <c:pt idx="1934">
                  <c:v>38.825000000000003</c:v>
                </c:pt>
                <c:pt idx="1935">
                  <c:v>36.975000000000001</c:v>
                </c:pt>
                <c:pt idx="1936">
                  <c:v>34.35</c:v>
                </c:pt>
                <c:pt idx="1937">
                  <c:v>31.675000000000001</c:v>
                </c:pt>
                <c:pt idx="1938">
                  <c:v>29.05</c:v>
                </c:pt>
                <c:pt idx="1939">
                  <c:v>26.375</c:v>
                </c:pt>
                <c:pt idx="1940">
                  <c:v>29.975000000000001</c:v>
                </c:pt>
                <c:pt idx="1941">
                  <c:v>30.2</c:v>
                </c:pt>
                <c:pt idx="1942">
                  <c:v>28.6</c:v>
                </c:pt>
                <c:pt idx="1943">
                  <c:v>27</c:v>
                </c:pt>
                <c:pt idx="1944">
                  <c:v>26.375</c:v>
                </c:pt>
                <c:pt idx="1945">
                  <c:v>26.15</c:v>
                </c:pt>
                <c:pt idx="1946">
                  <c:v>25.875</c:v>
                </c:pt>
                <c:pt idx="1947">
                  <c:v>25.125</c:v>
                </c:pt>
                <c:pt idx="1948">
                  <c:v>24.3</c:v>
                </c:pt>
                <c:pt idx="1949">
                  <c:v>23.425000000000001</c:v>
                </c:pt>
                <c:pt idx="1950">
                  <c:v>24.024999999999999</c:v>
                </c:pt>
                <c:pt idx="1951">
                  <c:v>25.2</c:v>
                </c:pt>
                <c:pt idx="1952">
                  <c:v>26.324999999999999</c:v>
                </c:pt>
                <c:pt idx="1953">
                  <c:v>29.375</c:v>
                </c:pt>
                <c:pt idx="1954">
                  <c:v>33</c:v>
                </c:pt>
                <c:pt idx="1955">
                  <c:v>36.674999999999997</c:v>
                </c:pt>
                <c:pt idx="1956">
                  <c:v>37.975000000000001</c:v>
                </c:pt>
                <c:pt idx="1957">
                  <c:v>38.4</c:v>
                </c:pt>
                <c:pt idx="1958">
                  <c:v>38.875</c:v>
                </c:pt>
                <c:pt idx="1959">
                  <c:v>38.1</c:v>
                </c:pt>
                <c:pt idx="1960">
                  <c:v>36.975000000000001</c:v>
                </c:pt>
                <c:pt idx="1961">
                  <c:v>35.799999999999997</c:v>
                </c:pt>
                <c:pt idx="1962">
                  <c:v>34.6</c:v>
                </c:pt>
                <c:pt idx="1963">
                  <c:v>33.475000000000001</c:v>
                </c:pt>
                <c:pt idx="1964">
                  <c:v>32.299999999999997</c:v>
                </c:pt>
                <c:pt idx="1965">
                  <c:v>31.4</c:v>
                </c:pt>
                <c:pt idx="1966">
                  <c:v>30.524999999999999</c:v>
                </c:pt>
                <c:pt idx="1967">
                  <c:v>29.7</c:v>
                </c:pt>
                <c:pt idx="1968">
                  <c:v>28.9</c:v>
                </c:pt>
                <c:pt idx="1969">
                  <c:v>28.024999999999999</c:v>
                </c:pt>
                <c:pt idx="1970">
                  <c:v>27.2</c:v>
                </c:pt>
                <c:pt idx="1971">
                  <c:v>26.324999999999999</c:v>
                </c:pt>
                <c:pt idx="1972">
                  <c:v>25.5</c:v>
                </c:pt>
                <c:pt idx="1973">
                  <c:v>24.625</c:v>
                </c:pt>
                <c:pt idx="1974">
                  <c:v>24.625</c:v>
                </c:pt>
                <c:pt idx="1975">
                  <c:v>25</c:v>
                </c:pt>
                <c:pt idx="1976">
                  <c:v>25.324999999999999</c:v>
                </c:pt>
                <c:pt idx="1977">
                  <c:v>27.425000000000001</c:v>
                </c:pt>
                <c:pt idx="1978">
                  <c:v>30.05</c:v>
                </c:pt>
                <c:pt idx="1979">
                  <c:v>32.725000000000001</c:v>
                </c:pt>
                <c:pt idx="1980">
                  <c:v>34.225000000000001</c:v>
                </c:pt>
                <c:pt idx="1981">
                  <c:v>35.4</c:v>
                </c:pt>
                <c:pt idx="1982">
                  <c:v>36.524999999999999</c:v>
                </c:pt>
                <c:pt idx="1983">
                  <c:v>36.950000000000003</c:v>
                </c:pt>
                <c:pt idx="1984">
                  <c:v>37.15</c:v>
                </c:pt>
                <c:pt idx="1985">
                  <c:v>37.35</c:v>
                </c:pt>
                <c:pt idx="1986">
                  <c:v>36.424999999999997</c:v>
                </c:pt>
                <c:pt idx="1987">
                  <c:v>35.049999999999997</c:v>
                </c:pt>
                <c:pt idx="1988">
                  <c:v>33.725000000000001</c:v>
                </c:pt>
                <c:pt idx="1989">
                  <c:v>32.424999999999997</c:v>
                </c:pt>
                <c:pt idx="1990">
                  <c:v>31.05</c:v>
                </c:pt>
                <c:pt idx="1991">
                  <c:v>29.725000000000001</c:v>
                </c:pt>
                <c:pt idx="1992">
                  <c:v>28.65</c:v>
                </c:pt>
                <c:pt idx="1993">
                  <c:v>27.65</c:v>
                </c:pt>
                <c:pt idx="1994">
                  <c:v>26.65</c:v>
                </c:pt>
                <c:pt idx="1995">
                  <c:v>25.574999999999999</c:v>
                </c:pt>
                <c:pt idx="1996">
                  <c:v>24.55</c:v>
                </c:pt>
                <c:pt idx="1997">
                  <c:v>23.475000000000001</c:v>
                </c:pt>
                <c:pt idx="1998">
                  <c:v>23.425000000000001</c:v>
                </c:pt>
                <c:pt idx="1999">
                  <c:v>23.65</c:v>
                </c:pt>
                <c:pt idx="2000">
                  <c:v>23.925000000000001</c:v>
                </c:pt>
                <c:pt idx="2001">
                  <c:v>26.024999999999999</c:v>
                </c:pt>
                <c:pt idx="2002">
                  <c:v>28.65</c:v>
                </c:pt>
                <c:pt idx="2003">
                  <c:v>31.324999999999999</c:v>
                </c:pt>
                <c:pt idx="2004">
                  <c:v>33.274999999999999</c:v>
                </c:pt>
                <c:pt idx="2005">
                  <c:v>34.9</c:v>
                </c:pt>
                <c:pt idx="2006">
                  <c:v>36.575000000000003</c:v>
                </c:pt>
                <c:pt idx="2007">
                  <c:v>37</c:v>
                </c:pt>
                <c:pt idx="2008">
                  <c:v>37</c:v>
                </c:pt>
                <c:pt idx="2009">
                  <c:v>37</c:v>
                </c:pt>
                <c:pt idx="2010">
                  <c:v>35.5</c:v>
                </c:pt>
                <c:pt idx="2011">
                  <c:v>33.5</c:v>
                </c:pt>
                <c:pt idx="2012">
                  <c:v>31.5</c:v>
                </c:pt>
                <c:pt idx="2013">
                  <c:v>29.8</c:v>
                </c:pt>
                <c:pt idx="2014">
                  <c:v>28.2</c:v>
                </c:pt>
                <c:pt idx="2015">
                  <c:v>26.6</c:v>
                </c:pt>
                <c:pt idx="2016">
                  <c:v>25.975000000000001</c:v>
                </c:pt>
                <c:pt idx="2017">
                  <c:v>25.75</c:v>
                </c:pt>
                <c:pt idx="2018">
                  <c:v>25.475000000000001</c:v>
                </c:pt>
                <c:pt idx="2019">
                  <c:v>24.425000000000001</c:v>
                </c:pt>
                <c:pt idx="2020">
                  <c:v>23.2</c:v>
                </c:pt>
                <c:pt idx="2021">
                  <c:v>21.925000000000001</c:v>
                </c:pt>
                <c:pt idx="2022">
                  <c:v>22.35</c:v>
                </c:pt>
                <c:pt idx="2023">
                  <c:v>23.35</c:v>
                </c:pt>
                <c:pt idx="2024">
                  <c:v>24.35</c:v>
                </c:pt>
                <c:pt idx="2025">
                  <c:v>26.55</c:v>
                </c:pt>
                <c:pt idx="2026">
                  <c:v>29.15</c:v>
                </c:pt>
                <c:pt idx="2027">
                  <c:v>31.75</c:v>
                </c:pt>
                <c:pt idx="2028">
                  <c:v>32.924999999999997</c:v>
                </c:pt>
                <c:pt idx="2029">
                  <c:v>33.549999999999997</c:v>
                </c:pt>
                <c:pt idx="2030">
                  <c:v>34.225000000000001</c:v>
                </c:pt>
                <c:pt idx="2031">
                  <c:v>34.924999999999997</c:v>
                </c:pt>
                <c:pt idx="2032">
                  <c:v>35.549999999999997</c:v>
                </c:pt>
                <c:pt idx="2033">
                  <c:v>36.225000000000001</c:v>
                </c:pt>
                <c:pt idx="2034">
                  <c:v>34.975000000000001</c:v>
                </c:pt>
                <c:pt idx="2035">
                  <c:v>33.15</c:v>
                </c:pt>
                <c:pt idx="2036">
                  <c:v>31.274999999999999</c:v>
                </c:pt>
                <c:pt idx="2037">
                  <c:v>29.975000000000001</c:v>
                </c:pt>
                <c:pt idx="2038">
                  <c:v>28.8</c:v>
                </c:pt>
                <c:pt idx="2039">
                  <c:v>27.675000000000001</c:v>
                </c:pt>
                <c:pt idx="2040">
                  <c:v>26.8</c:v>
                </c:pt>
                <c:pt idx="2041">
                  <c:v>26</c:v>
                </c:pt>
                <c:pt idx="2042">
                  <c:v>25.2</c:v>
                </c:pt>
                <c:pt idx="2043">
                  <c:v>24.324999999999999</c:v>
                </c:pt>
                <c:pt idx="2044">
                  <c:v>23.5</c:v>
                </c:pt>
                <c:pt idx="2045">
                  <c:v>22.625</c:v>
                </c:pt>
                <c:pt idx="2046">
                  <c:v>22.925000000000001</c:v>
                </c:pt>
                <c:pt idx="2047">
                  <c:v>23.55</c:v>
                </c:pt>
                <c:pt idx="2048">
                  <c:v>24.225000000000001</c:v>
                </c:pt>
                <c:pt idx="2049">
                  <c:v>26.425000000000001</c:v>
                </c:pt>
                <c:pt idx="2050">
                  <c:v>29.2</c:v>
                </c:pt>
                <c:pt idx="2051">
                  <c:v>31.925000000000001</c:v>
                </c:pt>
                <c:pt idx="2052">
                  <c:v>33.725000000000001</c:v>
                </c:pt>
                <c:pt idx="2053">
                  <c:v>35.15</c:v>
                </c:pt>
                <c:pt idx="2054">
                  <c:v>36.625</c:v>
                </c:pt>
                <c:pt idx="2055">
                  <c:v>37</c:v>
                </c:pt>
                <c:pt idx="2056">
                  <c:v>37</c:v>
                </c:pt>
                <c:pt idx="2057">
                  <c:v>37</c:v>
                </c:pt>
                <c:pt idx="2058">
                  <c:v>35.5</c:v>
                </c:pt>
                <c:pt idx="2059">
                  <c:v>33.5</c:v>
                </c:pt>
                <c:pt idx="2060">
                  <c:v>31.5</c:v>
                </c:pt>
                <c:pt idx="2061">
                  <c:v>30.324999999999999</c:v>
                </c:pt>
                <c:pt idx="2062">
                  <c:v>29.35</c:v>
                </c:pt>
                <c:pt idx="2063">
                  <c:v>28.425000000000001</c:v>
                </c:pt>
                <c:pt idx="2064">
                  <c:v>27</c:v>
                </c:pt>
                <c:pt idx="2065">
                  <c:v>25.4</c:v>
                </c:pt>
                <c:pt idx="2066">
                  <c:v>23.8</c:v>
                </c:pt>
                <c:pt idx="2067">
                  <c:v>23.324999999999999</c:v>
                </c:pt>
                <c:pt idx="2068">
                  <c:v>23.3</c:v>
                </c:pt>
                <c:pt idx="2069">
                  <c:v>23.225000000000001</c:v>
                </c:pt>
                <c:pt idx="2070">
                  <c:v>24.7</c:v>
                </c:pt>
                <c:pt idx="2071">
                  <c:v>26.774999999999999</c:v>
                </c:pt>
                <c:pt idx="2072">
                  <c:v>28.8</c:v>
                </c:pt>
                <c:pt idx="2073">
                  <c:v>30.8</c:v>
                </c:pt>
                <c:pt idx="2074">
                  <c:v>32.875</c:v>
                </c:pt>
                <c:pt idx="2075">
                  <c:v>34.9</c:v>
                </c:pt>
                <c:pt idx="2076">
                  <c:v>35.85</c:v>
                </c:pt>
                <c:pt idx="2077">
                  <c:v>36.450000000000003</c:v>
                </c:pt>
                <c:pt idx="2078">
                  <c:v>37.049999999999997</c:v>
                </c:pt>
                <c:pt idx="2079">
                  <c:v>37.65</c:v>
                </c:pt>
                <c:pt idx="2080">
                  <c:v>38.25</c:v>
                </c:pt>
                <c:pt idx="2081">
                  <c:v>38.85</c:v>
                </c:pt>
                <c:pt idx="2082">
                  <c:v>37.575000000000003</c:v>
                </c:pt>
                <c:pt idx="2083">
                  <c:v>35.6</c:v>
                </c:pt>
                <c:pt idx="2084">
                  <c:v>33.674999999999997</c:v>
                </c:pt>
                <c:pt idx="2085">
                  <c:v>32.299999999999997</c:v>
                </c:pt>
                <c:pt idx="2086">
                  <c:v>31.1</c:v>
                </c:pt>
                <c:pt idx="2087">
                  <c:v>29.9</c:v>
                </c:pt>
                <c:pt idx="2088">
                  <c:v>28.7</c:v>
                </c:pt>
                <c:pt idx="2089">
                  <c:v>27.5</c:v>
                </c:pt>
                <c:pt idx="2090">
                  <c:v>26.3</c:v>
                </c:pt>
                <c:pt idx="2091">
                  <c:v>26</c:v>
                </c:pt>
                <c:pt idx="2092">
                  <c:v>25.925000000000001</c:v>
                </c:pt>
                <c:pt idx="2093">
                  <c:v>25.9</c:v>
                </c:pt>
                <c:pt idx="2094">
                  <c:v>25.9</c:v>
                </c:pt>
                <c:pt idx="2095">
                  <c:v>25.824999999999999</c:v>
                </c:pt>
                <c:pt idx="2096">
                  <c:v>25.8</c:v>
                </c:pt>
                <c:pt idx="2097">
                  <c:v>28.425000000000001</c:v>
                </c:pt>
                <c:pt idx="2098">
                  <c:v>31.85</c:v>
                </c:pt>
                <c:pt idx="2099">
                  <c:v>35.325000000000003</c:v>
                </c:pt>
                <c:pt idx="2100">
                  <c:v>37.174999999999997</c:v>
                </c:pt>
                <c:pt idx="2101">
                  <c:v>38.549999999999997</c:v>
                </c:pt>
                <c:pt idx="2102">
                  <c:v>39.875</c:v>
                </c:pt>
                <c:pt idx="2103">
                  <c:v>40.200000000000003</c:v>
                </c:pt>
                <c:pt idx="2104">
                  <c:v>40.200000000000003</c:v>
                </c:pt>
                <c:pt idx="2105">
                  <c:v>40.200000000000003</c:v>
                </c:pt>
                <c:pt idx="2106">
                  <c:v>38.475000000000001</c:v>
                </c:pt>
                <c:pt idx="2107">
                  <c:v>36.25</c:v>
                </c:pt>
                <c:pt idx="2108">
                  <c:v>33.975000000000001</c:v>
                </c:pt>
                <c:pt idx="2109">
                  <c:v>32.575000000000003</c:v>
                </c:pt>
                <c:pt idx="2110">
                  <c:v>31.475000000000001</c:v>
                </c:pt>
                <c:pt idx="2111">
                  <c:v>30.375</c:v>
                </c:pt>
                <c:pt idx="2112">
                  <c:v>29.274999999999999</c:v>
                </c:pt>
                <c:pt idx="2113">
                  <c:v>28.25</c:v>
                </c:pt>
                <c:pt idx="2114">
                  <c:v>27.175000000000001</c:v>
                </c:pt>
                <c:pt idx="2115">
                  <c:v>26.45</c:v>
                </c:pt>
                <c:pt idx="2116">
                  <c:v>25.925000000000001</c:v>
                </c:pt>
                <c:pt idx="2117">
                  <c:v>25.425000000000001</c:v>
                </c:pt>
                <c:pt idx="2118">
                  <c:v>25.524999999999999</c:v>
                </c:pt>
                <c:pt idx="2119">
                  <c:v>25.75</c:v>
                </c:pt>
                <c:pt idx="2120">
                  <c:v>25.95</c:v>
                </c:pt>
                <c:pt idx="2121">
                  <c:v>28.324999999999999</c:v>
                </c:pt>
                <c:pt idx="2122">
                  <c:v>31.5</c:v>
                </c:pt>
                <c:pt idx="2123">
                  <c:v>34.625</c:v>
                </c:pt>
                <c:pt idx="2124">
                  <c:v>36.524999999999999</c:v>
                </c:pt>
                <c:pt idx="2125">
                  <c:v>38.1</c:v>
                </c:pt>
                <c:pt idx="2126">
                  <c:v>39.625</c:v>
                </c:pt>
                <c:pt idx="2127">
                  <c:v>40.075000000000003</c:v>
                </c:pt>
                <c:pt idx="2128">
                  <c:v>40.25</c:v>
                </c:pt>
                <c:pt idx="2129">
                  <c:v>40.375</c:v>
                </c:pt>
                <c:pt idx="2130">
                  <c:v>38.524999999999999</c:v>
                </c:pt>
                <c:pt idx="2131">
                  <c:v>36.1</c:v>
                </c:pt>
                <c:pt idx="2132">
                  <c:v>33.625</c:v>
                </c:pt>
                <c:pt idx="2133">
                  <c:v>32.325000000000003</c:v>
                </c:pt>
                <c:pt idx="2134">
                  <c:v>31.5</c:v>
                </c:pt>
                <c:pt idx="2135">
                  <c:v>30.625</c:v>
                </c:pt>
                <c:pt idx="2136">
                  <c:v>29.725000000000001</c:v>
                </c:pt>
                <c:pt idx="2137">
                  <c:v>28.9</c:v>
                </c:pt>
                <c:pt idx="2138">
                  <c:v>28.024999999999999</c:v>
                </c:pt>
                <c:pt idx="2139">
                  <c:v>27.125</c:v>
                </c:pt>
                <c:pt idx="2140">
                  <c:v>26.3</c:v>
                </c:pt>
                <c:pt idx="2141">
                  <c:v>25.425000000000001</c:v>
                </c:pt>
                <c:pt idx="2142">
                  <c:v>25.65</c:v>
                </c:pt>
                <c:pt idx="2143">
                  <c:v>26.25</c:v>
                </c:pt>
                <c:pt idx="2144">
                  <c:v>26.85</c:v>
                </c:pt>
                <c:pt idx="2145">
                  <c:v>28.725000000000001</c:v>
                </c:pt>
                <c:pt idx="2146">
                  <c:v>31.1</c:v>
                </c:pt>
                <c:pt idx="2147">
                  <c:v>33.424999999999997</c:v>
                </c:pt>
                <c:pt idx="2148">
                  <c:v>35.125</c:v>
                </c:pt>
                <c:pt idx="2149">
                  <c:v>36.700000000000003</c:v>
                </c:pt>
                <c:pt idx="2150">
                  <c:v>38.225000000000001</c:v>
                </c:pt>
                <c:pt idx="2151">
                  <c:v>38.975000000000001</c:v>
                </c:pt>
                <c:pt idx="2152">
                  <c:v>39.549999999999997</c:v>
                </c:pt>
                <c:pt idx="2153">
                  <c:v>40.075000000000003</c:v>
                </c:pt>
                <c:pt idx="2154">
                  <c:v>37.799999999999997</c:v>
                </c:pt>
                <c:pt idx="2155">
                  <c:v>35.799999999999997</c:v>
                </c:pt>
                <c:pt idx="2156">
                  <c:v>34.274999999999999</c:v>
                </c:pt>
                <c:pt idx="2157">
                  <c:v>32.85</c:v>
                </c:pt>
                <c:pt idx="2158">
                  <c:v>31.6</c:v>
                </c:pt>
                <c:pt idx="2159">
                  <c:v>30.55</c:v>
                </c:pt>
                <c:pt idx="2160">
                  <c:v>29.475000000000001</c:v>
                </c:pt>
                <c:pt idx="2161">
                  <c:v>28.375</c:v>
                </c:pt>
                <c:pt idx="2162">
                  <c:v>27.274999999999999</c:v>
                </c:pt>
                <c:pt idx="2163">
                  <c:v>26.175000000000001</c:v>
                </c:pt>
                <c:pt idx="2164">
                  <c:v>25.074999999999999</c:v>
                </c:pt>
                <c:pt idx="2165">
                  <c:v>24.05</c:v>
                </c:pt>
                <c:pt idx="2166">
                  <c:v>24.175000000000001</c:v>
                </c:pt>
                <c:pt idx="2167">
                  <c:v>24.6</c:v>
                </c:pt>
                <c:pt idx="2168">
                  <c:v>24.925000000000001</c:v>
                </c:pt>
                <c:pt idx="2169">
                  <c:v>26.425000000000001</c:v>
                </c:pt>
                <c:pt idx="2170">
                  <c:v>28.4</c:v>
                </c:pt>
                <c:pt idx="2171">
                  <c:v>30.324999999999999</c:v>
                </c:pt>
                <c:pt idx="2172">
                  <c:v>32.075000000000003</c:v>
                </c:pt>
                <c:pt idx="2173">
                  <c:v>33.85</c:v>
                </c:pt>
                <c:pt idx="2174">
                  <c:v>35.575000000000003</c:v>
                </c:pt>
                <c:pt idx="2175">
                  <c:v>36.375</c:v>
                </c:pt>
                <c:pt idx="2176">
                  <c:v>36.799999999999997</c:v>
                </c:pt>
                <c:pt idx="2177">
                  <c:v>37.274999999999999</c:v>
                </c:pt>
                <c:pt idx="2178">
                  <c:v>36.049999999999997</c:v>
                </c:pt>
                <c:pt idx="2179">
                  <c:v>34.25</c:v>
                </c:pt>
                <c:pt idx="2180">
                  <c:v>32.450000000000003</c:v>
                </c:pt>
                <c:pt idx="2181">
                  <c:v>30.875</c:v>
                </c:pt>
                <c:pt idx="2182">
                  <c:v>29.3</c:v>
                </c:pt>
                <c:pt idx="2183">
                  <c:v>27.774999999999999</c:v>
                </c:pt>
                <c:pt idx="2184">
                  <c:v>27.024999999999999</c:v>
                </c:pt>
                <c:pt idx="2185">
                  <c:v>26.45</c:v>
                </c:pt>
                <c:pt idx="2186">
                  <c:v>25.925000000000001</c:v>
                </c:pt>
                <c:pt idx="2187">
                  <c:v>25.425000000000001</c:v>
                </c:pt>
                <c:pt idx="2188">
                  <c:v>24.85</c:v>
                </c:pt>
                <c:pt idx="2189">
                  <c:v>24.324999999999999</c:v>
                </c:pt>
                <c:pt idx="2190">
                  <c:v>24.95</c:v>
                </c:pt>
                <c:pt idx="2191">
                  <c:v>25.95</c:v>
                </c:pt>
                <c:pt idx="2192">
                  <c:v>26.95</c:v>
                </c:pt>
                <c:pt idx="2193">
                  <c:v>27.95</c:v>
                </c:pt>
                <c:pt idx="2194">
                  <c:v>28.95</c:v>
                </c:pt>
                <c:pt idx="2195">
                  <c:v>29.95</c:v>
                </c:pt>
                <c:pt idx="2196">
                  <c:v>31.25</c:v>
                </c:pt>
                <c:pt idx="2197">
                  <c:v>32.65</c:v>
                </c:pt>
                <c:pt idx="2198">
                  <c:v>34.049999999999997</c:v>
                </c:pt>
                <c:pt idx="2199">
                  <c:v>34.625</c:v>
                </c:pt>
                <c:pt idx="2200">
                  <c:v>35</c:v>
                </c:pt>
                <c:pt idx="2201">
                  <c:v>35.325000000000003</c:v>
                </c:pt>
                <c:pt idx="2202">
                  <c:v>34.424999999999997</c:v>
                </c:pt>
                <c:pt idx="2203">
                  <c:v>33.200000000000003</c:v>
                </c:pt>
                <c:pt idx="2204">
                  <c:v>31.925000000000001</c:v>
                </c:pt>
                <c:pt idx="2205">
                  <c:v>30.324999999999999</c:v>
                </c:pt>
                <c:pt idx="2206">
                  <c:v>28.7</c:v>
                </c:pt>
                <c:pt idx="2207">
                  <c:v>27.024999999999999</c:v>
                </c:pt>
                <c:pt idx="2208">
                  <c:v>26.375</c:v>
                </c:pt>
                <c:pt idx="2209">
                  <c:v>26</c:v>
                </c:pt>
                <c:pt idx="2210">
                  <c:v>25.675000000000001</c:v>
                </c:pt>
                <c:pt idx="2211">
                  <c:v>25.3</c:v>
                </c:pt>
                <c:pt idx="2212">
                  <c:v>24.9</c:v>
                </c:pt>
                <c:pt idx="2213">
                  <c:v>24.5</c:v>
                </c:pt>
                <c:pt idx="2214">
                  <c:v>24.625</c:v>
                </c:pt>
                <c:pt idx="2215">
                  <c:v>24.85</c:v>
                </c:pt>
                <c:pt idx="2216">
                  <c:v>25.125</c:v>
                </c:pt>
                <c:pt idx="2217">
                  <c:v>26.625</c:v>
                </c:pt>
                <c:pt idx="2218">
                  <c:v>28.6</c:v>
                </c:pt>
                <c:pt idx="2219">
                  <c:v>30.524999999999999</c:v>
                </c:pt>
                <c:pt idx="2220">
                  <c:v>31.75</c:v>
                </c:pt>
                <c:pt idx="2221">
                  <c:v>32.75</c:v>
                </c:pt>
                <c:pt idx="2222">
                  <c:v>33.75</c:v>
                </c:pt>
                <c:pt idx="2223">
                  <c:v>34.75</c:v>
                </c:pt>
                <c:pt idx="2224">
                  <c:v>35.75</c:v>
                </c:pt>
                <c:pt idx="2225">
                  <c:v>36.75</c:v>
                </c:pt>
                <c:pt idx="2226">
                  <c:v>35.65</c:v>
                </c:pt>
                <c:pt idx="2227">
                  <c:v>33.85</c:v>
                </c:pt>
                <c:pt idx="2228">
                  <c:v>32.049999999999997</c:v>
                </c:pt>
                <c:pt idx="2229">
                  <c:v>32.575000000000003</c:v>
                </c:pt>
                <c:pt idx="2230">
                  <c:v>33.950000000000003</c:v>
                </c:pt>
                <c:pt idx="2231">
                  <c:v>35.274999999999999</c:v>
                </c:pt>
                <c:pt idx="2232">
                  <c:v>33.424999999999997</c:v>
                </c:pt>
                <c:pt idx="2233">
                  <c:v>30.45</c:v>
                </c:pt>
                <c:pt idx="2234">
                  <c:v>27.524999999999999</c:v>
                </c:pt>
                <c:pt idx="2235">
                  <c:v>26.2</c:v>
                </c:pt>
                <c:pt idx="2236">
                  <c:v>25.4</c:v>
                </c:pt>
                <c:pt idx="2237">
                  <c:v>24.6</c:v>
                </c:pt>
                <c:pt idx="2238">
                  <c:v>24.774999999999999</c:v>
                </c:pt>
                <c:pt idx="2239">
                  <c:v>25.2</c:v>
                </c:pt>
                <c:pt idx="2240">
                  <c:v>25.675000000000001</c:v>
                </c:pt>
                <c:pt idx="2241">
                  <c:v>27.3</c:v>
                </c:pt>
                <c:pt idx="2242">
                  <c:v>29.3</c:v>
                </c:pt>
                <c:pt idx="2243">
                  <c:v>31.3</c:v>
                </c:pt>
                <c:pt idx="2244">
                  <c:v>33</c:v>
                </c:pt>
                <c:pt idx="2245">
                  <c:v>34.6</c:v>
                </c:pt>
                <c:pt idx="2246">
                  <c:v>36.200000000000003</c:v>
                </c:pt>
                <c:pt idx="2247">
                  <c:v>36.75</c:v>
                </c:pt>
                <c:pt idx="2248">
                  <c:v>36.950000000000003</c:v>
                </c:pt>
                <c:pt idx="2249">
                  <c:v>37.15</c:v>
                </c:pt>
                <c:pt idx="2250">
                  <c:v>36.15</c:v>
                </c:pt>
                <c:pt idx="2251">
                  <c:v>34.75</c:v>
                </c:pt>
                <c:pt idx="2252">
                  <c:v>33.35</c:v>
                </c:pt>
                <c:pt idx="2253">
                  <c:v>32.174999999999997</c:v>
                </c:pt>
                <c:pt idx="2254">
                  <c:v>31</c:v>
                </c:pt>
                <c:pt idx="2255">
                  <c:v>29.875</c:v>
                </c:pt>
                <c:pt idx="2256">
                  <c:v>29.225000000000001</c:v>
                </c:pt>
                <c:pt idx="2257">
                  <c:v>28.8</c:v>
                </c:pt>
                <c:pt idx="2258">
                  <c:v>28.324999999999999</c:v>
                </c:pt>
                <c:pt idx="2259">
                  <c:v>27.524999999999999</c:v>
                </c:pt>
                <c:pt idx="2260">
                  <c:v>26.55</c:v>
                </c:pt>
                <c:pt idx="2261">
                  <c:v>25.625</c:v>
                </c:pt>
                <c:pt idx="2262">
                  <c:v>25.55</c:v>
                </c:pt>
                <c:pt idx="2263">
                  <c:v>25.75</c:v>
                </c:pt>
                <c:pt idx="2264">
                  <c:v>25.95</c:v>
                </c:pt>
                <c:pt idx="2265">
                  <c:v>27.425000000000001</c:v>
                </c:pt>
                <c:pt idx="2266">
                  <c:v>29.25</c:v>
                </c:pt>
                <c:pt idx="2267">
                  <c:v>31.125</c:v>
                </c:pt>
                <c:pt idx="2268">
                  <c:v>32.575000000000003</c:v>
                </c:pt>
                <c:pt idx="2269">
                  <c:v>33.799999999999997</c:v>
                </c:pt>
                <c:pt idx="2270">
                  <c:v>35.075000000000003</c:v>
                </c:pt>
                <c:pt idx="2271">
                  <c:v>35.625</c:v>
                </c:pt>
                <c:pt idx="2272">
                  <c:v>36</c:v>
                </c:pt>
                <c:pt idx="2273">
                  <c:v>36.325000000000003</c:v>
                </c:pt>
                <c:pt idx="2274">
                  <c:v>35.424999999999997</c:v>
                </c:pt>
                <c:pt idx="2275">
                  <c:v>34.200000000000003</c:v>
                </c:pt>
                <c:pt idx="2276">
                  <c:v>32.924999999999997</c:v>
                </c:pt>
                <c:pt idx="2277">
                  <c:v>31.774999999999999</c:v>
                </c:pt>
                <c:pt idx="2278">
                  <c:v>30.6</c:v>
                </c:pt>
                <c:pt idx="2279">
                  <c:v>29.475000000000001</c:v>
                </c:pt>
                <c:pt idx="2280">
                  <c:v>28.75</c:v>
                </c:pt>
                <c:pt idx="2281">
                  <c:v>28.15</c:v>
                </c:pt>
                <c:pt idx="2282">
                  <c:v>27.55</c:v>
                </c:pt>
                <c:pt idx="2283">
                  <c:v>27.175000000000001</c:v>
                </c:pt>
                <c:pt idx="2284">
                  <c:v>26.95</c:v>
                </c:pt>
                <c:pt idx="2285">
                  <c:v>26.675000000000001</c:v>
                </c:pt>
                <c:pt idx="2286">
                  <c:v>26.9</c:v>
                </c:pt>
                <c:pt idx="2287">
                  <c:v>27.3</c:v>
                </c:pt>
                <c:pt idx="2288">
                  <c:v>27.7</c:v>
                </c:pt>
                <c:pt idx="2289">
                  <c:v>29.074999999999999</c:v>
                </c:pt>
                <c:pt idx="2290">
                  <c:v>30.85</c:v>
                </c:pt>
                <c:pt idx="2291">
                  <c:v>32.575000000000003</c:v>
                </c:pt>
                <c:pt idx="2292">
                  <c:v>33.825000000000003</c:v>
                </c:pt>
                <c:pt idx="2293">
                  <c:v>35</c:v>
                </c:pt>
                <c:pt idx="2294">
                  <c:v>36.125</c:v>
                </c:pt>
                <c:pt idx="2295">
                  <c:v>36.549999999999997</c:v>
                </c:pt>
                <c:pt idx="2296">
                  <c:v>36.75</c:v>
                </c:pt>
                <c:pt idx="2297">
                  <c:v>36.950000000000003</c:v>
                </c:pt>
                <c:pt idx="2298">
                  <c:v>35.875</c:v>
                </c:pt>
                <c:pt idx="2299">
                  <c:v>34.450000000000003</c:v>
                </c:pt>
                <c:pt idx="2300">
                  <c:v>32.975000000000001</c:v>
                </c:pt>
                <c:pt idx="2301">
                  <c:v>31.85</c:v>
                </c:pt>
                <c:pt idx="2302">
                  <c:v>30.85</c:v>
                </c:pt>
                <c:pt idx="2303">
                  <c:v>29.85</c:v>
                </c:pt>
                <c:pt idx="2304">
                  <c:v>28.85</c:v>
                </c:pt>
                <c:pt idx="2305">
                  <c:v>27.85</c:v>
                </c:pt>
                <c:pt idx="2306">
                  <c:v>26.85</c:v>
                </c:pt>
                <c:pt idx="2307">
                  <c:v>26.074999999999999</c:v>
                </c:pt>
                <c:pt idx="2308">
                  <c:v>25.3</c:v>
                </c:pt>
                <c:pt idx="2309">
                  <c:v>24.574999999999999</c:v>
                </c:pt>
                <c:pt idx="2310">
                  <c:v>24.625</c:v>
                </c:pt>
                <c:pt idx="2311">
                  <c:v>25</c:v>
                </c:pt>
                <c:pt idx="2312">
                  <c:v>25.324999999999999</c:v>
                </c:pt>
                <c:pt idx="2313">
                  <c:v>27.425000000000001</c:v>
                </c:pt>
                <c:pt idx="2314">
                  <c:v>30.05</c:v>
                </c:pt>
                <c:pt idx="2315">
                  <c:v>32.725000000000001</c:v>
                </c:pt>
                <c:pt idx="2316">
                  <c:v>33.774999999999999</c:v>
                </c:pt>
                <c:pt idx="2317">
                  <c:v>34.35</c:v>
                </c:pt>
                <c:pt idx="2318">
                  <c:v>34.875</c:v>
                </c:pt>
                <c:pt idx="2319">
                  <c:v>34.924999999999997</c:v>
                </c:pt>
                <c:pt idx="2320">
                  <c:v>34.75</c:v>
                </c:pt>
                <c:pt idx="2321">
                  <c:v>34.625</c:v>
                </c:pt>
                <c:pt idx="2322">
                  <c:v>33.774999999999999</c:v>
                </c:pt>
                <c:pt idx="2323">
                  <c:v>32.6</c:v>
                </c:pt>
                <c:pt idx="2324">
                  <c:v>31.475000000000001</c:v>
                </c:pt>
                <c:pt idx="2325">
                  <c:v>30.225000000000001</c:v>
                </c:pt>
                <c:pt idx="2326">
                  <c:v>29</c:v>
                </c:pt>
                <c:pt idx="2327">
                  <c:v>27.725000000000001</c:v>
                </c:pt>
                <c:pt idx="2328">
                  <c:v>26.574999999999999</c:v>
                </c:pt>
                <c:pt idx="2329">
                  <c:v>25.55</c:v>
                </c:pt>
                <c:pt idx="2330">
                  <c:v>24.475000000000001</c:v>
                </c:pt>
                <c:pt idx="2331">
                  <c:v>24.125</c:v>
                </c:pt>
                <c:pt idx="2332">
                  <c:v>23.95</c:v>
                </c:pt>
                <c:pt idx="2333">
                  <c:v>23.824999999999999</c:v>
                </c:pt>
                <c:pt idx="2334">
                  <c:v>24.475000000000001</c:v>
                </c:pt>
                <c:pt idx="2335">
                  <c:v>25.3</c:v>
                </c:pt>
                <c:pt idx="2336">
                  <c:v>26.175000000000001</c:v>
                </c:pt>
                <c:pt idx="2337">
                  <c:v>28.125</c:v>
                </c:pt>
                <c:pt idx="2338">
                  <c:v>30.35</c:v>
                </c:pt>
                <c:pt idx="2339">
                  <c:v>32.625</c:v>
                </c:pt>
                <c:pt idx="2340">
                  <c:v>33.725000000000001</c:v>
                </c:pt>
                <c:pt idx="2341">
                  <c:v>34.5</c:v>
                </c:pt>
                <c:pt idx="2342">
                  <c:v>35.225000000000001</c:v>
                </c:pt>
                <c:pt idx="2343">
                  <c:v>35.4</c:v>
                </c:pt>
                <c:pt idx="2344">
                  <c:v>35.4</c:v>
                </c:pt>
                <c:pt idx="2345">
                  <c:v>35.4</c:v>
                </c:pt>
                <c:pt idx="2346">
                  <c:v>34.200000000000003</c:v>
                </c:pt>
                <c:pt idx="2347">
                  <c:v>32.6</c:v>
                </c:pt>
                <c:pt idx="2348">
                  <c:v>31</c:v>
                </c:pt>
                <c:pt idx="2349">
                  <c:v>29.7</c:v>
                </c:pt>
                <c:pt idx="2350">
                  <c:v>28.5</c:v>
                </c:pt>
                <c:pt idx="2351">
                  <c:v>27.3</c:v>
                </c:pt>
                <c:pt idx="2352">
                  <c:v>26.774999999999999</c:v>
                </c:pt>
                <c:pt idx="2353">
                  <c:v>26.4</c:v>
                </c:pt>
                <c:pt idx="2354">
                  <c:v>26.074999999999999</c:v>
                </c:pt>
                <c:pt idx="2355">
                  <c:v>25.55</c:v>
                </c:pt>
                <c:pt idx="2356">
                  <c:v>24.95</c:v>
                </c:pt>
                <c:pt idx="2357">
                  <c:v>24.35</c:v>
                </c:pt>
                <c:pt idx="2358">
                  <c:v>25.024999999999999</c:v>
                </c:pt>
                <c:pt idx="2359">
                  <c:v>26.2</c:v>
                </c:pt>
                <c:pt idx="2360">
                  <c:v>27.324999999999999</c:v>
                </c:pt>
                <c:pt idx="2361">
                  <c:v>29.324999999999999</c:v>
                </c:pt>
                <c:pt idx="2362">
                  <c:v>31.7</c:v>
                </c:pt>
                <c:pt idx="2363">
                  <c:v>34.024999999999999</c:v>
                </c:pt>
                <c:pt idx="2364">
                  <c:v>35.5</c:v>
                </c:pt>
                <c:pt idx="2365">
                  <c:v>36.700000000000003</c:v>
                </c:pt>
                <c:pt idx="2366">
                  <c:v>37.9</c:v>
                </c:pt>
                <c:pt idx="2367">
                  <c:v>37.975000000000001</c:v>
                </c:pt>
                <c:pt idx="2368">
                  <c:v>37.75</c:v>
                </c:pt>
                <c:pt idx="2369">
                  <c:v>37.475000000000001</c:v>
                </c:pt>
                <c:pt idx="2370">
                  <c:v>36.200000000000003</c:v>
                </c:pt>
                <c:pt idx="2371">
                  <c:v>34.6</c:v>
                </c:pt>
                <c:pt idx="2372">
                  <c:v>33</c:v>
                </c:pt>
                <c:pt idx="2373">
                  <c:v>31.85</c:v>
                </c:pt>
                <c:pt idx="2374">
                  <c:v>30.85</c:v>
                </c:pt>
                <c:pt idx="2375">
                  <c:v>29.85</c:v>
                </c:pt>
                <c:pt idx="2376">
                  <c:v>28.85</c:v>
                </c:pt>
                <c:pt idx="2377">
                  <c:v>27.85</c:v>
                </c:pt>
                <c:pt idx="2378">
                  <c:v>26.85</c:v>
                </c:pt>
                <c:pt idx="2379">
                  <c:v>26.15</c:v>
                </c:pt>
                <c:pt idx="2380">
                  <c:v>25.55</c:v>
                </c:pt>
                <c:pt idx="2381">
                  <c:v>24.95</c:v>
                </c:pt>
                <c:pt idx="2382">
                  <c:v>25.175000000000001</c:v>
                </c:pt>
                <c:pt idx="2383">
                  <c:v>25.6</c:v>
                </c:pt>
                <c:pt idx="2384">
                  <c:v>26.074999999999999</c:v>
                </c:pt>
                <c:pt idx="2385">
                  <c:v>27.625</c:v>
                </c:pt>
                <c:pt idx="2386">
                  <c:v>29.6</c:v>
                </c:pt>
                <c:pt idx="2387">
                  <c:v>31.524999999999999</c:v>
                </c:pt>
                <c:pt idx="2388">
                  <c:v>32</c:v>
                </c:pt>
                <c:pt idx="2389">
                  <c:v>32</c:v>
                </c:pt>
                <c:pt idx="2390">
                  <c:v>32</c:v>
                </c:pt>
                <c:pt idx="2391">
                  <c:v>33.35</c:v>
                </c:pt>
                <c:pt idx="2392">
                  <c:v>35.15</c:v>
                </c:pt>
                <c:pt idx="2393">
                  <c:v>36.950000000000003</c:v>
                </c:pt>
                <c:pt idx="2394">
                  <c:v>35.975000000000001</c:v>
                </c:pt>
                <c:pt idx="2395">
                  <c:v>34</c:v>
                </c:pt>
                <c:pt idx="2396">
                  <c:v>32.075000000000003</c:v>
                </c:pt>
                <c:pt idx="2397">
                  <c:v>30.925000000000001</c:v>
                </c:pt>
                <c:pt idx="2398">
                  <c:v>29.95</c:v>
                </c:pt>
                <c:pt idx="2399">
                  <c:v>29.024999999999999</c:v>
                </c:pt>
                <c:pt idx="2400">
                  <c:v>28.35</c:v>
                </c:pt>
                <c:pt idx="2401">
                  <c:v>27.75</c:v>
                </c:pt>
                <c:pt idx="2402">
                  <c:v>27.15</c:v>
                </c:pt>
                <c:pt idx="2403">
                  <c:v>26.25</c:v>
                </c:pt>
                <c:pt idx="2404">
                  <c:v>25.25</c:v>
                </c:pt>
                <c:pt idx="2405">
                  <c:v>24.25</c:v>
                </c:pt>
                <c:pt idx="2406">
                  <c:v>24.375</c:v>
                </c:pt>
                <c:pt idx="2407">
                  <c:v>24.95</c:v>
                </c:pt>
                <c:pt idx="2408">
                  <c:v>25.475000000000001</c:v>
                </c:pt>
                <c:pt idx="2409">
                  <c:v>27.324999999999999</c:v>
                </c:pt>
                <c:pt idx="2410">
                  <c:v>29.7</c:v>
                </c:pt>
                <c:pt idx="2411">
                  <c:v>32.024999999999999</c:v>
                </c:pt>
                <c:pt idx="2412">
                  <c:v>33.875</c:v>
                </c:pt>
                <c:pt idx="2413">
                  <c:v>35.5</c:v>
                </c:pt>
                <c:pt idx="2414">
                  <c:v>37.174999999999997</c:v>
                </c:pt>
                <c:pt idx="2415">
                  <c:v>37.6</c:v>
                </c:pt>
                <c:pt idx="2416">
                  <c:v>37.674999999999997</c:v>
                </c:pt>
                <c:pt idx="2417">
                  <c:v>37.700000000000003</c:v>
                </c:pt>
                <c:pt idx="2418">
                  <c:v>36.35</c:v>
                </c:pt>
                <c:pt idx="2419">
                  <c:v>34.475000000000001</c:v>
                </c:pt>
                <c:pt idx="2420">
                  <c:v>32.65</c:v>
                </c:pt>
                <c:pt idx="2421">
                  <c:v>31.524999999999999</c:v>
                </c:pt>
                <c:pt idx="2422">
                  <c:v>30.55</c:v>
                </c:pt>
                <c:pt idx="2423">
                  <c:v>29.625</c:v>
                </c:pt>
                <c:pt idx="2424">
                  <c:v>28.8</c:v>
                </c:pt>
                <c:pt idx="2425">
                  <c:v>28</c:v>
                </c:pt>
                <c:pt idx="2426">
                  <c:v>27.2</c:v>
                </c:pt>
                <c:pt idx="2427">
                  <c:v>26.475000000000001</c:v>
                </c:pt>
                <c:pt idx="2428">
                  <c:v>25.7</c:v>
                </c:pt>
                <c:pt idx="2429">
                  <c:v>24.975000000000001</c:v>
                </c:pt>
                <c:pt idx="2430">
                  <c:v>25.1</c:v>
                </c:pt>
                <c:pt idx="2431">
                  <c:v>25.5</c:v>
                </c:pt>
                <c:pt idx="2432">
                  <c:v>25.9</c:v>
                </c:pt>
                <c:pt idx="2433">
                  <c:v>27.725000000000001</c:v>
                </c:pt>
                <c:pt idx="2434">
                  <c:v>29.95</c:v>
                </c:pt>
                <c:pt idx="2435">
                  <c:v>32.225000000000001</c:v>
                </c:pt>
                <c:pt idx="2436">
                  <c:v>33.85</c:v>
                </c:pt>
                <c:pt idx="2437">
                  <c:v>35.25</c:v>
                </c:pt>
                <c:pt idx="2438">
                  <c:v>36.65</c:v>
                </c:pt>
                <c:pt idx="2439">
                  <c:v>36.924999999999997</c:v>
                </c:pt>
                <c:pt idx="2440">
                  <c:v>36.75</c:v>
                </c:pt>
                <c:pt idx="2441">
                  <c:v>36.625</c:v>
                </c:pt>
                <c:pt idx="2442">
                  <c:v>35.700000000000003</c:v>
                </c:pt>
                <c:pt idx="2443">
                  <c:v>34.424999999999997</c:v>
                </c:pt>
                <c:pt idx="2444">
                  <c:v>33.200000000000003</c:v>
                </c:pt>
                <c:pt idx="2445">
                  <c:v>32</c:v>
                </c:pt>
                <c:pt idx="2446">
                  <c:v>30.725000000000001</c:v>
                </c:pt>
                <c:pt idx="2447">
                  <c:v>29.5</c:v>
                </c:pt>
                <c:pt idx="2448">
                  <c:v>28.9</c:v>
                </c:pt>
                <c:pt idx="2449">
                  <c:v>28.5</c:v>
                </c:pt>
                <c:pt idx="2450">
                  <c:v>28.1</c:v>
                </c:pt>
                <c:pt idx="2451">
                  <c:v>27.25</c:v>
                </c:pt>
                <c:pt idx="2452">
                  <c:v>26.25</c:v>
                </c:pt>
                <c:pt idx="2453">
                  <c:v>25.25</c:v>
                </c:pt>
                <c:pt idx="2454">
                  <c:v>25.524999999999999</c:v>
                </c:pt>
                <c:pt idx="2455">
                  <c:v>26.15</c:v>
                </c:pt>
                <c:pt idx="2456">
                  <c:v>26.824999999999999</c:v>
                </c:pt>
                <c:pt idx="2457">
                  <c:v>28.65</c:v>
                </c:pt>
                <c:pt idx="2458">
                  <c:v>30.85</c:v>
                </c:pt>
                <c:pt idx="2459">
                  <c:v>33.049999999999997</c:v>
                </c:pt>
                <c:pt idx="2460">
                  <c:v>34.424999999999997</c:v>
                </c:pt>
                <c:pt idx="2461">
                  <c:v>35.6</c:v>
                </c:pt>
                <c:pt idx="2462">
                  <c:v>36.725000000000001</c:v>
                </c:pt>
                <c:pt idx="2463">
                  <c:v>37.075000000000003</c:v>
                </c:pt>
                <c:pt idx="2464">
                  <c:v>37.25</c:v>
                </c:pt>
                <c:pt idx="2465">
                  <c:v>37.375</c:v>
                </c:pt>
                <c:pt idx="2466">
                  <c:v>36.5</c:v>
                </c:pt>
                <c:pt idx="2467">
                  <c:v>35.299999999999997</c:v>
                </c:pt>
                <c:pt idx="2468">
                  <c:v>34.1</c:v>
                </c:pt>
                <c:pt idx="2469">
                  <c:v>33.125</c:v>
                </c:pt>
                <c:pt idx="2470">
                  <c:v>32.15</c:v>
                </c:pt>
                <c:pt idx="2471">
                  <c:v>31.225000000000001</c:v>
                </c:pt>
                <c:pt idx="2472">
                  <c:v>30.7</c:v>
                </c:pt>
                <c:pt idx="2473">
                  <c:v>30.3</c:v>
                </c:pt>
                <c:pt idx="2474">
                  <c:v>29.9</c:v>
                </c:pt>
                <c:pt idx="2475">
                  <c:v>29.05</c:v>
                </c:pt>
                <c:pt idx="2476">
                  <c:v>28.05</c:v>
                </c:pt>
                <c:pt idx="2477">
                  <c:v>27.05</c:v>
                </c:pt>
                <c:pt idx="2478">
                  <c:v>27.1</c:v>
                </c:pt>
                <c:pt idx="2479">
                  <c:v>27.5</c:v>
                </c:pt>
                <c:pt idx="2480">
                  <c:v>27.9</c:v>
                </c:pt>
                <c:pt idx="2481">
                  <c:v>29.725000000000001</c:v>
                </c:pt>
                <c:pt idx="2482">
                  <c:v>32.1</c:v>
                </c:pt>
                <c:pt idx="2483">
                  <c:v>34.424999999999997</c:v>
                </c:pt>
                <c:pt idx="2484">
                  <c:v>35.825000000000003</c:v>
                </c:pt>
                <c:pt idx="2485">
                  <c:v>36.85</c:v>
                </c:pt>
                <c:pt idx="2486">
                  <c:v>37.924999999999997</c:v>
                </c:pt>
                <c:pt idx="2487">
                  <c:v>38.274999999999999</c:v>
                </c:pt>
                <c:pt idx="2488">
                  <c:v>38.450000000000003</c:v>
                </c:pt>
                <c:pt idx="2489">
                  <c:v>38.575000000000003</c:v>
                </c:pt>
                <c:pt idx="2490">
                  <c:v>37.625</c:v>
                </c:pt>
                <c:pt idx="2491">
                  <c:v>36.325000000000003</c:v>
                </c:pt>
                <c:pt idx="2492">
                  <c:v>35.024999999999999</c:v>
                </c:pt>
                <c:pt idx="2493">
                  <c:v>33.725000000000001</c:v>
                </c:pt>
                <c:pt idx="2494">
                  <c:v>32.424999999999997</c:v>
                </c:pt>
                <c:pt idx="2495">
                  <c:v>31.125</c:v>
                </c:pt>
                <c:pt idx="2496">
                  <c:v>30.2</c:v>
                </c:pt>
                <c:pt idx="2497">
                  <c:v>29.4</c:v>
                </c:pt>
                <c:pt idx="2498">
                  <c:v>28.6</c:v>
                </c:pt>
                <c:pt idx="2499">
                  <c:v>27.8</c:v>
                </c:pt>
                <c:pt idx="2500">
                  <c:v>27</c:v>
                </c:pt>
                <c:pt idx="2501">
                  <c:v>26.2</c:v>
                </c:pt>
                <c:pt idx="2502">
                  <c:v>26.15</c:v>
                </c:pt>
                <c:pt idx="2503">
                  <c:v>26.35</c:v>
                </c:pt>
                <c:pt idx="2504">
                  <c:v>26.55</c:v>
                </c:pt>
                <c:pt idx="2505">
                  <c:v>28.925000000000001</c:v>
                </c:pt>
                <c:pt idx="2506">
                  <c:v>32.1</c:v>
                </c:pt>
                <c:pt idx="2507">
                  <c:v>35.225000000000001</c:v>
                </c:pt>
                <c:pt idx="2508">
                  <c:v>36.674999999999997</c:v>
                </c:pt>
                <c:pt idx="2509">
                  <c:v>37.65</c:v>
                </c:pt>
                <c:pt idx="2510">
                  <c:v>38.575000000000003</c:v>
                </c:pt>
                <c:pt idx="2511">
                  <c:v>38.725000000000001</c:v>
                </c:pt>
                <c:pt idx="2512">
                  <c:v>38.700000000000003</c:v>
                </c:pt>
                <c:pt idx="2513">
                  <c:v>38.625</c:v>
                </c:pt>
                <c:pt idx="2514">
                  <c:v>37.475000000000001</c:v>
                </c:pt>
                <c:pt idx="2515">
                  <c:v>35.9</c:v>
                </c:pt>
                <c:pt idx="2516">
                  <c:v>34.375</c:v>
                </c:pt>
                <c:pt idx="2517">
                  <c:v>33.024999999999999</c:v>
                </c:pt>
                <c:pt idx="2518">
                  <c:v>31.8</c:v>
                </c:pt>
                <c:pt idx="2519">
                  <c:v>30.524999999999999</c:v>
                </c:pt>
                <c:pt idx="2520">
                  <c:v>29.675000000000001</c:v>
                </c:pt>
                <c:pt idx="2521">
                  <c:v>28.9</c:v>
                </c:pt>
                <c:pt idx="2522">
                  <c:v>28.175000000000001</c:v>
                </c:pt>
                <c:pt idx="2523">
                  <c:v>27.625</c:v>
                </c:pt>
                <c:pt idx="2524">
                  <c:v>27.2</c:v>
                </c:pt>
                <c:pt idx="2525">
                  <c:v>26.725000000000001</c:v>
                </c:pt>
                <c:pt idx="2526">
                  <c:v>27.05</c:v>
                </c:pt>
                <c:pt idx="2527">
                  <c:v>27.65</c:v>
                </c:pt>
                <c:pt idx="2528">
                  <c:v>28.25</c:v>
                </c:pt>
                <c:pt idx="2529">
                  <c:v>30.125</c:v>
                </c:pt>
                <c:pt idx="2530">
                  <c:v>32.5</c:v>
                </c:pt>
                <c:pt idx="2531">
                  <c:v>34.825000000000003</c:v>
                </c:pt>
                <c:pt idx="2532">
                  <c:v>35.549999999999997</c:v>
                </c:pt>
                <c:pt idx="2533">
                  <c:v>35.825000000000003</c:v>
                </c:pt>
                <c:pt idx="2534">
                  <c:v>36.049999999999997</c:v>
                </c:pt>
                <c:pt idx="2535">
                  <c:v>36.25</c:v>
                </c:pt>
                <c:pt idx="2536">
                  <c:v>36.524999999999999</c:v>
                </c:pt>
                <c:pt idx="2537">
                  <c:v>36.75</c:v>
                </c:pt>
                <c:pt idx="2538">
                  <c:v>35.825000000000003</c:v>
                </c:pt>
                <c:pt idx="2539">
                  <c:v>34.6</c:v>
                </c:pt>
                <c:pt idx="2540">
                  <c:v>33.325000000000003</c:v>
                </c:pt>
                <c:pt idx="2541">
                  <c:v>32.325000000000003</c:v>
                </c:pt>
                <c:pt idx="2542">
                  <c:v>31.5</c:v>
                </c:pt>
                <c:pt idx="2543">
                  <c:v>30.625</c:v>
                </c:pt>
                <c:pt idx="2544">
                  <c:v>29.574999999999999</c:v>
                </c:pt>
                <c:pt idx="2545">
                  <c:v>28.4</c:v>
                </c:pt>
                <c:pt idx="2546">
                  <c:v>27.274999999999999</c:v>
                </c:pt>
                <c:pt idx="2547">
                  <c:v>26.625</c:v>
                </c:pt>
                <c:pt idx="2548">
                  <c:v>26.05</c:v>
                </c:pt>
                <c:pt idx="2549">
                  <c:v>25.524999999999999</c:v>
                </c:pt>
                <c:pt idx="2550">
                  <c:v>26.15</c:v>
                </c:pt>
                <c:pt idx="2551">
                  <c:v>27.15</c:v>
                </c:pt>
                <c:pt idx="2552">
                  <c:v>28.15</c:v>
                </c:pt>
                <c:pt idx="2553">
                  <c:v>30.05</c:v>
                </c:pt>
                <c:pt idx="2554">
                  <c:v>32.25</c:v>
                </c:pt>
                <c:pt idx="2555">
                  <c:v>34.450000000000003</c:v>
                </c:pt>
                <c:pt idx="2556">
                  <c:v>35.375</c:v>
                </c:pt>
                <c:pt idx="2557">
                  <c:v>35.950000000000003</c:v>
                </c:pt>
                <c:pt idx="2558">
                  <c:v>36.475000000000001</c:v>
                </c:pt>
                <c:pt idx="2559">
                  <c:v>36.524999999999999</c:v>
                </c:pt>
                <c:pt idx="2560">
                  <c:v>36.5</c:v>
                </c:pt>
                <c:pt idx="2561">
                  <c:v>36.424999999999997</c:v>
                </c:pt>
                <c:pt idx="2562">
                  <c:v>35.274999999999999</c:v>
                </c:pt>
                <c:pt idx="2563">
                  <c:v>33.700000000000003</c:v>
                </c:pt>
                <c:pt idx="2564">
                  <c:v>32.174999999999997</c:v>
                </c:pt>
                <c:pt idx="2565">
                  <c:v>31.2</c:v>
                </c:pt>
                <c:pt idx="2566">
                  <c:v>30.4</c:v>
                </c:pt>
                <c:pt idx="2567">
                  <c:v>29.6</c:v>
                </c:pt>
                <c:pt idx="2568">
                  <c:v>28.65</c:v>
                </c:pt>
                <c:pt idx="2569">
                  <c:v>27.65</c:v>
                </c:pt>
                <c:pt idx="2570">
                  <c:v>26.65</c:v>
                </c:pt>
                <c:pt idx="2571">
                  <c:v>25.425000000000001</c:v>
                </c:pt>
                <c:pt idx="2572">
                  <c:v>24.05</c:v>
                </c:pt>
                <c:pt idx="2573">
                  <c:v>22.725000000000001</c:v>
                </c:pt>
                <c:pt idx="2574">
                  <c:v>23.675000000000001</c:v>
                </c:pt>
                <c:pt idx="2575">
                  <c:v>25.3</c:v>
                </c:pt>
                <c:pt idx="2576">
                  <c:v>26.975000000000001</c:v>
                </c:pt>
                <c:pt idx="2577">
                  <c:v>29.5</c:v>
                </c:pt>
                <c:pt idx="2578">
                  <c:v>32.299999999999997</c:v>
                </c:pt>
                <c:pt idx="2579">
                  <c:v>35.1</c:v>
                </c:pt>
                <c:pt idx="2580">
                  <c:v>36.325000000000003</c:v>
                </c:pt>
                <c:pt idx="2581">
                  <c:v>37.1</c:v>
                </c:pt>
                <c:pt idx="2582">
                  <c:v>37.825000000000003</c:v>
                </c:pt>
                <c:pt idx="2583">
                  <c:v>38.075000000000003</c:v>
                </c:pt>
                <c:pt idx="2584">
                  <c:v>38.25</c:v>
                </c:pt>
                <c:pt idx="2585">
                  <c:v>38.375</c:v>
                </c:pt>
                <c:pt idx="2586">
                  <c:v>37.200000000000003</c:v>
                </c:pt>
                <c:pt idx="2587">
                  <c:v>35.6</c:v>
                </c:pt>
                <c:pt idx="2588">
                  <c:v>34</c:v>
                </c:pt>
                <c:pt idx="2589">
                  <c:v>33.075000000000003</c:v>
                </c:pt>
                <c:pt idx="2590">
                  <c:v>32.450000000000003</c:v>
                </c:pt>
                <c:pt idx="2591">
                  <c:v>31.774999999999999</c:v>
                </c:pt>
                <c:pt idx="2592">
                  <c:v>30.925000000000001</c:v>
                </c:pt>
                <c:pt idx="2593">
                  <c:v>30.1</c:v>
                </c:pt>
                <c:pt idx="2594">
                  <c:v>29.225000000000001</c:v>
                </c:pt>
                <c:pt idx="2595">
                  <c:v>28.25</c:v>
                </c:pt>
                <c:pt idx="2596">
                  <c:v>27.25</c:v>
                </c:pt>
                <c:pt idx="2597">
                  <c:v>26.25</c:v>
                </c:pt>
                <c:pt idx="2598">
                  <c:v>26.3</c:v>
                </c:pt>
                <c:pt idx="2599">
                  <c:v>26.7</c:v>
                </c:pt>
                <c:pt idx="2600">
                  <c:v>27.1</c:v>
                </c:pt>
                <c:pt idx="2601">
                  <c:v>29.074999999999999</c:v>
                </c:pt>
                <c:pt idx="2602">
                  <c:v>31.5</c:v>
                </c:pt>
                <c:pt idx="2603">
                  <c:v>33.975000000000001</c:v>
                </c:pt>
                <c:pt idx="2604">
                  <c:v>36.024999999999999</c:v>
                </c:pt>
                <c:pt idx="2605">
                  <c:v>37.924999999999997</c:v>
                </c:pt>
                <c:pt idx="2606">
                  <c:v>39</c:v>
                </c:pt>
                <c:pt idx="2607">
                  <c:v>38.975000000000001</c:v>
                </c:pt>
                <c:pt idx="2608">
                  <c:v>38.75</c:v>
                </c:pt>
                <c:pt idx="2609">
                  <c:v>38.475000000000001</c:v>
                </c:pt>
                <c:pt idx="2610">
                  <c:v>36.975000000000001</c:v>
                </c:pt>
                <c:pt idx="2611">
                  <c:v>35</c:v>
                </c:pt>
                <c:pt idx="2612">
                  <c:v>33.075000000000003</c:v>
                </c:pt>
                <c:pt idx="2613">
                  <c:v>32.075000000000003</c:v>
                </c:pt>
                <c:pt idx="2614">
                  <c:v>31.3</c:v>
                </c:pt>
                <c:pt idx="2615">
                  <c:v>30.574999999999999</c:v>
                </c:pt>
                <c:pt idx="2616">
                  <c:v>29.95</c:v>
                </c:pt>
                <c:pt idx="2617">
                  <c:v>29.35</c:v>
                </c:pt>
                <c:pt idx="2618">
                  <c:v>28.75</c:v>
                </c:pt>
                <c:pt idx="2619">
                  <c:v>28.074999999999999</c:v>
                </c:pt>
                <c:pt idx="2620">
                  <c:v>27.3</c:v>
                </c:pt>
                <c:pt idx="2621">
                  <c:v>26.574999999999999</c:v>
                </c:pt>
                <c:pt idx="2622">
                  <c:v>26.85</c:v>
                </c:pt>
                <c:pt idx="2623">
                  <c:v>27.45</c:v>
                </c:pt>
                <c:pt idx="2624">
                  <c:v>28.05</c:v>
                </c:pt>
                <c:pt idx="2625">
                  <c:v>29.774999999999999</c:v>
                </c:pt>
                <c:pt idx="2626">
                  <c:v>31.8</c:v>
                </c:pt>
                <c:pt idx="2627">
                  <c:v>33.875</c:v>
                </c:pt>
                <c:pt idx="2628">
                  <c:v>35.524999999999999</c:v>
                </c:pt>
                <c:pt idx="2629">
                  <c:v>37.1</c:v>
                </c:pt>
                <c:pt idx="2630">
                  <c:v>38.625</c:v>
                </c:pt>
                <c:pt idx="2631">
                  <c:v>38.85</c:v>
                </c:pt>
                <c:pt idx="2632">
                  <c:v>38.65</c:v>
                </c:pt>
                <c:pt idx="2633">
                  <c:v>38.450000000000003</c:v>
                </c:pt>
                <c:pt idx="2634">
                  <c:v>37.575000000000003</c:v>
                </c:pt>
                <c:pt idx="2635">
                  <c:v>36.4</c:v>
                </c:pt>
                <c:pt idx="2636">
                  <c:v>35.274999999999999</c:v>
                </c:pt>
                <c:pt idx="2637">
                  <c:v>34.174999999999997</c:v>
                </c:pt>
                <c:pt idx="2638">
                  <c:v>33</c:v>
                </c:pt>
                <c:pt idx="2639">
                  <c:v>31.875</c:v>
                </c:pt>
                <c:pt idx="2640">
                  <c:v>30.925000000000001</c:v>
                </c:pt>
                <c:pt idx="2641">
                  <c:v>30.1</c:v>
                </c:pt>
                <c:pt idx="2642">
                  <c:v>29.225000000000001</c:v>
                </c:pt>
                <c:pt idx="2643">
                  <c:v>28.25</c:v>
                </c:pt>
                <c:pt idx="2644">
                  <c:v>27.25</c:v>
                </c:pt>
                <c:pt idx="2645">
                  <c:v>26.25</c:v>
                </c:pt>
                <c:pt idx="2646">
                  <c:v>26.375</c:v>
                </c:pt>
                <c:pt idx="2647">
                  <c:v>26.8</c:v>
                </c:pt>
                <c:pt idx="2648">
                  <c:v>27.274999999999999</c:v>
                </c:pt>
                <c:pt idx="2649">
                  <c:v>28.75</c:v>
                </c:pt>
                <c:pt idx="2650">
                  <c:v>30.55</c:v>
                </c:pt>
                <c:pt idx="2651">
                  <c:v>32.35</c:v>
                </c:pt>
                <c:pt idx="2652">
                  <c:v>34</c:v>
                </c:pt>
                <c:pt idx="2653">
                  <c:v>35.6</c:v>
                </c:pt>
                <c:pt idx="2654">
                  <c:v>37.200000000000003</c:v>
                </c:pt>
                <c:pt idx="2655">
                  <c:v>37.825000000000003</c:v>
                </c:pt>
                <c:pt idx="2656">
                  <c:v>38.049999999999997</c:v>
                </c:pt>
                <c:pt idx="2657">
                  <c:v>38.325000000000003</c:v>
                </c:pt>
                <c:pt idx="2658">
                  <c:v>37.35</c:v>
                </c:pt>
                <c:pt idx="2659">
                  <c:v>35.950000000000003</c:v>
                </c:pt>
                <c:pt idx="2660">
                  <c:v>34.549999999999997</c:v>
                </c:pt>
                <c:pt idx="2661">
                  <c:v>33.6</c:v>
                </c:pt>
                <c:pt idx="2662">
                  <c:v>32.799999999999997</c:v>
                </c:pt>
                <c:pt idx="2663">
                  <c:v>32</c:v>
                </c:pt>
                <c:pt idx="2664">
                  <c:v>30.975000000000001</c:v>
                </c:pt>
                <c:pt idx="2665">
                  <c:v>29.8</c:v>
                </c:pt>
                <c:pt idx="2666">
                  <c:v>28.675000000000001</c:v>
                </c:pt>
                <c:pt idx="2667">
                  <c:v>27.875</c:v>
                </c:pt>
                <c:pt idx="2668">
                  <c:v>27.25</c:v>
                </c:pt>
                <c:pt idx="2669">
                  <c:v>26.574999999999999</c:v>
                </c:pt>
                <c:pt idx="2670">
                  <c:v>26.7</c:v>
                </c:pt>
                <c:pt idx="2671">
                  <c:v>27.1</c:v>
                </c:pt>
                <c:pt idx="2672">
                  <c:v>27.5</c:v>
                </c:pt>
                <c:pt idx="2673">
                  <c:v>28.875</c:v>
                </c:pt>
                <c:pt idx="2674">
                  <c:v>30.65</c:v>
                </c:pt>
                <c:pt idx="2675">
                  <c:v>32.375</c:v>
                </c:pt>
                <c:pt idx="2676">
                  <c:v>33.924999999999997</c:v>
                </c:pt>
                <c:pt idx="2677">
                  <c:v>35.35</c:v>
                </c:pt>
                <c:pt idx="2678">
                  <c:v>36.825000000000003</c:v>
                </c:pt>
                <c:pt idx="2679">
                  <c:v>37.125</c:v>
                </c:pt>
                <c:pt idx="2680">
                  <c:v>36.950000000000003</c:v>
                </c:pt>
                <c:pt idx="2681">
                  <c:v>36.825000000000003</c:v>
                </c:pt>
                <c:pt idx="2682">
                  <c:v>35.975000000000001</c:v>
                </c:pt>
                <c:pt idx="2683">
                  <c:v>34.950000000000003</c:v>
                </c:pt>
                <c:pt idx="2684">
                  <c:v>33.875</c:v>
                </c:pt>
                <c:pt idx="2685">
                  <c:v>32.475000000000001</c:v>
                </c:pt>
                <c:pt idx="2686">
                  <c:v>31.05</c:v>
                </c:pt>
                <c:pt idx="2687">
                  <c:v>29.574999999999999</c:v>
                </c:pt>
                <c:pt idx="2688">
                  <c:v>28.824999999999999</c:v>
                </c:pt>
                <c:pt idx="2689">
                  <c:v>28.25</c:v>
                </c:pt>
                <c:pt idx="2690">
                  <c:v>27.725000000000001</c:v>
                </c:pt>
                <c:pt idx="2691">
                  <c:v>27.074999999999999</c:v>
                </c:pt>
                <c:pt idx="2692">
                  <c:v>26.45</c:v>
                </c:pt>
                <c:pt idx="2693">
                  <c:v>25.774999999999999</c:v>
                </c:pt>
                <c:pt idx="2694">
                  <c:v>25.975000000000001</c:v>
                </c:pt>
                <c:pt idx="2695">
                  <c:v>26.4</c:v>
                </c:pt>
                <c:pt idx="2696">
                  <c:v>26.875</c:v>
                </c:pt>
                <c:pt idx="2697">
                  <c:v>28.425000000000001</c:v>
                </c:pt>
                <c:pt idx="2698">
                  <c:v>30.25</c:v>
                </c:pt>
                <c:pt idx="2699">
                  <c:v>32.125</c:v>
                </c:pt>
                <c:pt idx="2700">
                  <c:v>33.725000000000001</c:v>
                </c:pt>
                <c:pt idx="2701">
                  <c:v>35.299999999999997</c:v>
                </c:pt>
                <c:pt idx="2702">
                  <c:v>36.825000000000003</c:v>
                </c:pt>
                <c:pt idx="2703">
                  <c:v>37.274999999999999</c:v>
                </c:pt>
                <c:pt idx="2704">
                  <c:v>37.299999999999997</c:v>
                </c:pt>
                <c:pt idx="2705">
                  <c:v>37.375</c:v>
                </c:pt>
                <c:pt idx="2706">
                  <c:v>36.424999999999997</c:v>
                </c:pt>
                <c:pt idx="2707">
                  <c:v>35.049999999999997</c:v>
                </c:pt>
                <c:pt idx="2708">
                  <c:v>33.725000000000001</c:v>
                </c:pt>
                <c:pt idx="2709">
                  <c:v>32.575000000000003</c:v>
                </c:pt>
                <c:pt idx="2710">
                  <c:v>31.4</c:v>
                </c:pt>
                <c:pt idx="2711">
                  <c:v>30.274999999999999</c:v>
                </c:pt>
                <c:pt idx="2712">
                  <c:v>29.475000000000001</c:v>
                </c:pt>
                <c:pt idx="2713">
                  <c:v>28.85</c:v>
                </c:pt>
                <c:pt idx="2714">
                  <c:v>28.175000000000001</c:v>
                </c:pt>
                <c:pt idx="2715">
                  <c:v>27.774999999999999</c:v>
                </c:pt>
                <c:pt idx="2716">
                  <c:v>27.4</c:v>
                </c:pt>
                <c:pt idx="2717">
                  <c:v>27.074999999999999</c:v>
                </c:pt>
                <c:pt idx="2718">
                  <c:v>27.225000000000001</c:v>
                </c:pt>
                <c:pt idx="2719">
                  <c:v>27.6</c:v>
                </c:pt>
                <c:pt idx="2720">
                  <c:v>27.925000000000001</c:v>
                </c:pt>
                <c:pt idx="2721">
                  <c:v>29.5</c:v>
                </c:pt>
                <c:pt idx="2722">
                  <c:v>31.5</c:v>
                </c:pt>
                <c:pt idx="2723">
                  <c:v>33.5</c:v>
                </c:pt>
                <c:pt idx="2724">
                  <c:v>34.6</c:v>
                </c:pt>
                <c:pt idx="2725">
                  <c:v>35.4</c:v>
                </c:pt>
                <c:pt idx="2726">
                  <c:v>36.200000000000003</c:v>
                </c:pt>
                <c:pt idx="2727">
                  <c:v>33.924999999999997</c:v>
                </c:pt>
                <c:pt idx="2728">
                  <c:v>30.55</c:v>
                </c:pt>
                <c:pt idx="2729">
                  <c:v>27.225000000000001</c:v>
                </c:pt>
                <c:pt idx="2730">
                  <c:v>28.35</c:v>
                </c:pt>
                <c:pt idx="2731">
                  <c:v>30.95</c:v>
                </c:pt>
                <c:pt idx="2732">
                  <c:v>33.549999999999997</c:v>
                </c:pt>
                <c:pt idx="2733">
                  <c:v>33.524999999999999</c:v>
                </c:pt>
                <c:pt idx="2734">
                  <c:v>32.700000000000003</c:v>
                </c:pt>
                <c:pt idx="2735">
                  <c:v>31.824999999999999</c:v>
                </c:pt>
                <c:pt idx="2736">
                  <c:v>31.225000000000001</c:v>
                </c:pt>
                <c:pt idx="2737">
                  <c:v>30.65</c:v>
                </c:pt>
                <c:pt idx="2738">
                  <c:v>30.125</c:v>
                </c:pt>
                <c:pt idx="2739">
                  <c:v>29.324999999999999</c:v>
                </c:pt>
                <c:pt idx="2740">
                  <c:v>28.5</c:v>
                </c:pt>
                <c:pt idx="2741">
                  <c:v>27.625</c:v>
                </c:pt>
                <c:pt idx="2742">
                  <c:v>27.475000000000001</c:v>
                </c:pt>
                <c:pt idx="2743">
                  <c:v>27.65</c:v>
                </c:pt>
                <c:pt idx="2744">
                  <c:v>27.774999999999999</c:v>
                </c:pt>
                <c:pt idx="2745">
                  <c:v>29.375</c:v>
                </c:pt>
                <c:pt idx="2746">
                  <c:v>31.4</c:v>
                </c:pt>
                <c:pt idx="2747">
                  <c:v>33.475000000000001</c:v>
                </c:pt>
                <c:pt idx="2748">
                  <c:v>35.200000000000003</c:v>
                </c:pt>
                <c:pt idx="2749">
                  <c:v>36.799999999999997</c:v>
                </c:pt>
                <c:pt idx="2750">
                  <c:v>38.4</c:v>
                </c:pt>
                <c:pt idx="2751">
                  <c:v>39.1</c:v>
                </c:pt>
                <c:pt idx="2752">
                  <c:v>39.5</c:v>
                </c:pt>
                <c:pt idx="2753">
                  <c:v>39.9</c:v>
                </c:pt>
                <c:pt idx="2754">
                  <c:v>38.575000000000003</c:v>
                </c:pt>
                <c:pt idx="2755">
                  <c:v>36.75</c:v>
                </c:pt>
                <c:pt idx="2756">
                  <c:v>34.875</c:v>
                </c:pt>
                <c:pt idx="2757">
                  <c:v>33.424999999999997</c:v>
                </c:pt>
                <c:pt idx="2758">
                  <c:v>32.200000000000003</c:v>
                </c:pt>
                <c:pt idx="2759">
                  <c:v>30.925000000000001</c:v>
                </c:pt>
                <c:pt idx="2760">
                  <c:v>30.074999999999999</c:v>
                </c:pt>
                <c:pt idx="2761">
                  <c:v>29.45</c:v>
                </c:pt>
                <c:pt idx="2762">
                  <c:v>28.774999999999999</c:v>
                </c:pt>
                <c:pt idx="2763">
                  <c:v>27.625</c:v>
                </c:pt>
                <c:pt idx="2764">
                  <c:v>26.4</c:v>
                </c:pt>
                <c:pt idx="2765">
                  <c:v>25.125</c:v>
                </c:pt>
                <c:pt idx="2766">
                  <c:v>25.024999999999999</c:v>
                </c:pt>
                <c:pt idx="2767">
                  <c:v>25.4</c:v>
                </c:pt>
                <c:pt idx="2768">
                  <c:v>25.725000000000001</c:v>
                </c:pt>
                <c:pt idx="2769">
                  <c:v>27.675000000000001</c:v>
                </c:pt>
                <c:pt idx="2770">
                  <c:v>30.25</c:v>
                </c:pt>
                <c:pt idx="2771">
                  <c:v>32.774999999999999</c:v>
                </c:pt>
                <c:pt idx="2772">
                  <c:v>34.674999999999997</c:v>
                </c:pt>
                <c:pt idx="2773">
                  <c:v>36.299999999999997</c:v>
                </c:pt>
                <c:pt idx="2774">
                  <c:v>37.975000000000001</c:v>
                </c:pt>
                <c:pt idx="2775">
                  <c:v>38.924999999999997</c:v>
                </c:pt>
                <c:pt idx="2776">
                  <c:v>39.549999999999997</c:v>
                </c:pt>
                <c:pt idx="2777">
                  <c:v>40.225000000000001</c:v>
                </c:pt>
                <c:pt idx="2778">
                  <c:v>38.9</c:v>
                </c:pt>
                <c:pt idx="2779">
                  <c:v>36.9</c:v>
                </c:pt>
                <c:pt idx="2780">
                  <c:v>34.9</c:v>
                </c:pt>
                <c:pt idx="2781">
                  <c:v>33.799999999999997</c:v>
                </c:pt>
                <c:pt idx="2782">
                  <c:v>33</c:v>
                </c:pt>
                <c:pt idx="2783">
                  <c:v>32.200000000000003</c:v>
                </c:pt>
                <c:pt idx="2784">
                  <c:v>30.95</c:v>
                </c:pt>
                <c:pt idx="2785">
                  <c:v>29.55</c:v>
                </c:pt>
                <c:pt idx="2786">
                  <c:v>28.15</c:v>
                </c:pt>
                <c:pt idx="2787">
                  <c:v>27.125</c:v>
                </c:pt>
                <c:pt idx="2788">
                  <c:v>26.3</c:v>
                </c:pt>
                <c:pt idx="2789">
                  <c:v>25.425000000000001</c:v>
                </c:pt>
                <c:pt idx="2790">
                  <c:v>25.2</c:v>
                </c:pt>
                <c:pt idx="2791">
                  <c:v>25.95</c:v>
                </c:pt>
                <c:pt idx="2792">
                  <c:v>26.95</c:v>
                </c:pt>
                <c:pt idx="2793">
                  <c:v>28.774999999999999</c:v>
                </c:pt>
                <c:pt idx="2794">
                  <c:v>30.8</c:v>
                </c:pt>
                <c:pt idx="2795">
                  <c:v>32.875</c:v>
                </c:pt>
                <c:pt idx="2796">
                  <c:v>34.674999999999997</c:v>
                </c:pt>
                <c:pt idx="2797">
                  <c:v>36.450000000000003</c:v>
                </c:pt>
                <c:pt idx="2798">
                  <c:v>38.174999999999997</c:v>
                </c:pt>
                <c:pt idx="2799">
                  <c:v>39.049999999999997</c:v>
                </c:pt>
                <c:pt idx="2800">
                  <c:v>39.65</c:v>
                </c:pt>
                <c:pt idx="2801">
                  <c:v>40.25</c:v>
                </c:pt>
                <c:pt idx="2802">
                  <c:v>39.049999999999997</c:v>
                </c:pt>
                <c:pt idx="2803">
                  <c:v>37.25</c:v>
                </c:pt>
                <c:pt idx="2804">
                  <c:v>35.450000000000003</c:v>
                </c:pt>
                <c:pt idx="2805">
                  <c:v>34.25</c:v>
                </c:pt>
                <c:pt idx="2806">
                  <c:v>33.25</c:v>
                </c:pt>
                <c:pt idx="2807">
                  <c:v>32.25</c:v>
                </c:pt>
                <c:pt idx="2808">
                  <c:v>31.475000000000001</c:v>
                </c:pt>
                <c:pt idx="2809">
                  <c:v>30.85</c:v>
                </c:pt>
                <c:pt idx="2810">
                  <c:v>30.175000000000001</c:v>
                </c:pt>
                <c:pt idx="2811">
                  <c:v>29.4</c:v>
                </c:pt>
                <c:pt idx="2812">
                  <c:v>28.6</c:v>
                </c:pt>
                <c:pt idx="2813">
                  <c:v>27.8</c:v>
                </c:pt>
                <c:pt idx="2814">
                  <c:v>27.75</c:v>
                </c:pt>
                <c:pt idx="2815">
                  <c:v>27.95</c:v>
                </c:pt>
                <c:pt idx="2816">
                  <c:v>28.15</c:v>
                </c:pt>
                <c:pt idx="2817">
                  <c:v>29.925000000000001</c:v>
                </c:pt>
                <c:pt idx="2818">
                  <c:v>32.15</c:v>
                </c:pt>
                <c:pt idx="2819">
                  <c:v>34.424999999999997</c:v>
                </c:pt>
                <c:pt idx="2820">
                  <c:v>36.274999999999999</c:v>
                </c:pt>
                <c:pt idx="2821">
                  <c:v>37.9</c:v>
                </c:pt>
                <c:pt idx="2822">
                  <c:v>39.575000000000003</c:v>
                </c:pt>
                <c:pt idx="2823">
                  <c:v>40.375</c:v>
                </c:pt>
                <c:pt idx="2824">
                  <c:v>40.799999999999997</c:v>
                </c:pt>
                <c:pt idx="2825">
                  <c:v>41.274999999999999</c:v>
                </c:pt>
                <c:pt idx="2826">
                  <c:v>40.049999999999997</c:v>
                </c:pt>
                <c:pt idx="2827">
                  <c:v>38.25</c:v>
                </c:pt>
                <c:pt idx="2828">
                  <c:v>36.450000000000003</c:v>
                </c:pt>
                <c:pt idx="2829">
                  <c:v>35.1</c:v>
                </c:pt>
                <c:pt idx="2830">
                  <c:v>33.9</c:v>
                </c:pt>
                <c:pt idx="2831">
                  <c:v>32.700000000000003</c:v>
                </c:pt>
                <c:pt idx="2832">
                  <c:v>32.024999999999999</c:v>
                </c:pt>
                <c:pt idx="2833">
                  <c:v>31.6</c:v>
                </c:pt>
                <c:pt idx="2834">
                  <c:v>31.125</c:v>
                </c:pt>
                <c:pt idx="2835">
                  <c:v>30.324999999999999</c:v>
                </c:pt>
                <c:pt idx="2836">
                  <c:v>29.5</c:v>
                </c:pt>
                <c:pt idx="2837">
                  <c:v>28.625</c:v>
                </c:pt>
                <c:pt idx="2838">
                  <c:v>28.625</c:v>
                </c:pt>
                <c:pt idx="2839">
                  <c:v>29</c:v>
                </c:pt>
                <c:pt idx="2840">
                  <c:v>29.324999999999999</c:v>
                </c:pt>
                <c:pt idx="2841">
                  <c:v>31.125</c:v>
                </c:pt>
                <c:pt idx="2842">
                  <c:v>33.35</c:v>
                </c:pt>
                <c:pt idx="2843">
                  <c:v>35.625</c:v>
                </c:pt>
                <c:pt idx="2844">
                  <c:v>36.950000000000003</c:v>
                </c:pt>
                <c:pt idx="2845">
                  <c:v>37.875</c:v>
                </c:pt>
                <c:pt idx="2846">
                  <c:v>38.85</c:v>
                </c:pt>
                <c:pt idx="2847">
                  <c:v>39.85</c:v>
                </c:pt>
                <c:pt idx="2848">
                  <c:v>40.774999999999999</c:v>
                </c:pt>
                <c:pt idx="2849">
                  <c:v>41.75</c:v>
                </c:pt>
                <c:pt idx="2850">
                  <c:v>39.524999999999999</c:v>
                </c:pt>
                <c:pt idx="2851">
                  <c:v>36.299999999999997</c:v>
                </c:pt>
                <c:pt idx="2852">
                  <c:v>33.024999999999999</c:v>
                </c:pt>
                <c:pt idx="2853">
                  <c:v>31.524999999999999</c:v>
                </c:pt>
                <c:pt idx="2854">
                  <c:v>30.55</c:v>
                </c:pt>
                <c:pt idx="2855">
                  <c:v>29.625</c:v>
                </c:pt>
                <c:pt idx="2856">
                  <c:v>29.175000000000001</c:v>
                </c:pt>
                <c:pt idx="2857">
                  <c:v>28.8</c:v>
                </c:pt>
                <c:pt idx="2858">
                  <c:v>28.475000000000001</c:v>
                </c:pt>
                <c:pt idx="2859">
                  <c:v>28.25</c:v>
                </c:pt>
                <c:pt idx="2860">
                  <c:v>28.05</c:v>
                </c:pt>
                <c:pt idx="2861">
                  <c:v>27.85</c:v>
                </c:pt>
                <c:pt idx="2862">
                  <c:v>28.25</c:v>
                </c:pt>
                <c:pt idx="2863">
                  <c:v>28.85</c:v>
                </c:pt>
                <c:pt idx="2864">
                  <c:v>29.45</c:v>
                </c:pt>
                <c:pt idx="2865">
                  <c:v>31.024999999999999</c:v>
                </c:pt>
                <c:pt idx="2866">
                  <c:v>33</c:v>
                </c:pt>
                <c:pt idx="2867">
                  <c:v>34.924999999999997</c:v>
                </c:pt>
                <c:pt idx="2868">
                  <c:v>36.375</c:v>
                </c:pt>
                <c:pt idx="2869">
                  <c:v>37.75</c:v>
                </c:pt>
                <c:pt idx="2870">
                  <c:v>39.075000000000003</c:v>
                </c:pt>
                <c:pt idx="2871">
                  <c:v>39.549999999999997</c:v>
                </c:pt>
                <c:pt idx="2872">
                  <c:v>39.75</c:v>
                </c:pt>
                <c:pt idx="2873">
                  <c:v>39.950000000000003</c:v>
                </c:pt>
                <c:pt idx="2874">
                  <c:v>38.35</c:v>
                </c:pt>
                <c:pt idx="2875">
                  <c:v>36.674999999999997</c:v>
                </c:pt>
                <c:pt idx="2876">
                  <c:v>35.1</c:v>
                </c:pt>
                <c:pt idx="2877">
                  <c:v>33.5</c:v>
                </c:pt>
                <c:pt idx="2878">
                  <c:v>31.824999999999999</c:v>
                </c:pt>
                <c:pt idx="2879">
                  <c:v>30.274999999999999</c:v>
                </c:pt>
                <c:pt idx="2880">
                  <c:v>28.925000000000001</c:v>
                </c:pt>
                <c:pt idx="2881">
                  <c:v>27.774999999999999</c:v>
                </c:pt>
                <c:pt idx="2882">
                  <c:v>26.824999999999999</c:v>
                </c:pt>
                <c:pt idx="2883">
                  <c:v>26</c:v>
                </c:pt>
                <c:pt idx="2884">
                  <c:v>25.2</c:v>
                </c:pt>
                <c:pt idx="2885">
                  <c:v>24.25</c:v>
                </c:pt>
                <c:pt idx="2886">
                  <c:v>24.824999999999999</c:v>
                </c:pt>
                <c:pt idx="2887">
                  <c:v>25.7</c:v>
                </c:pt>
                <c:pt idx="2888">
                  <c:v>26.425000000000001</c:v>
                </c:pt>
                <c:pt idx="2889">
                  <c:v>28.25</c:v>
                </c:pt>
                <c:pt idx="2890">
                  <c:v>30.45</c:v>
                </c:pt>
                <c:pt idx="2891">
                  <c:v>32.65</c:v>
                </c:pt>
                <c:pt idx="2892">
                  <c:v>34.774999999999999</c:v>
                </c:pt>
                <c:pt idx="2893">
                  <c:v>36.950000000000003</c:v>
                </c:pt>
                <c:pt idx="2894">
                  <c:v>39.075000000000003</c:v>
                </c:pt>
                <c:pt idx="2895">
                  <c:v>39.524999999999999</c:v>
                </c:pt>
                <c:pt idx="2896">
                  <c:v>39.5</c:v>
                </c:pt>
                <c:pt idx="2897">
                  <c:v>39.424999999999997</c:v>
                </c:pt>
                <c:pt idx="2898">
                  <c:v>37.975000000000001</c:v>
                </c:pt>
                <c:pt idx="2899">
                  <c:v>36</c:v>
                </c:pt>
                <c:pt idx="2900">
                  <c:v>34.075000000000003</c:v>
                </c:pt>
                <c:pt idx="2901">
                  <c:v>32.475000000000001</c:v>
                </c:pt>
                <c:pt idx="2902">
                  <c:v>31.05</c:v>
                </c:pt>
                <c:pt idx="2903">
                  <c:v>29.574999999999999</c:v>
                </c:pt>
                <c:pt idx="2904">
                  <c:v>28.675000000000001</c:v>
                </c:pt>
                <c:pt idx="2905">
                  <c:v>28.05</c:v>
                </c:pt>
                <c:pt idx="2906">
                  <c:v>27.375</c:v>
                </c:pt>
                <c:pt idx="2907">
                  <c:v>26.975000000000001</c:v>
                </c:pt>
                <c:pt idx="2908">
                  <c:v>26.6</c:v>
                </c:pt>
                <c:pt idx="2909">
                  <c:v>26.274999999999999</c:v>
                </c:pt>
                <c:pt idx="2910">
                  <c:v>27.024999999999999</c:v>
                </c:pt>
                <c:pt idx="2911">
                  <c:v>28.2</c:v>
                </c:pt>
                <c:pt idx="2912">
                  <c:v>29.324999999999999</c:v>
                </c:pt>
                <c:pt idx="2913">
                  <c:v>30.425000000000001</c:v>
                </c:pt>
                <c:pt idx="2914">
                  <c:v>31.6</c:v>
                </c:pt>
                <c:pt idx="2915">
                  <c:v>32.725000000000001</c:v>
                </c:pt>
                <c:pt idx="2916">
                  <c:v>34.125</c:v>
                </c:pt>
                <c:pt idx="2917">
                  <c:v>35.700000000000003</c:v>
                </c:pt>
                <c:pt idx="2918">
                  <c:v>37.225000000000001</c:v>
                </c:pt>
                <c:pt idx="2919">
                  <c:v>37.375</c:v>
                </c:pt>
                <c:pt idx="2920">
                  <c:v>37</c:v>
                </c:pt>
                <c:pt idx="2921">
                  <c:v>36.674999999999997</c:v>
                </c:pt>
                <c:pt idx="2922">
                  <c:v>35.024999999999999</c:v>
                </c:pt>
                <c:pt idx="2923">
                  <c:v>33</c:v>
                </c:pt>
                <c:pt idx="2924">
                  <c:v>30.925000000000001</c:v>
                </c:pt>
                <c:pt idx="2925">
                  <c:v>30.1</c:v>
                </c:pt>
                <c:pt idx="2926">
                  <c:v>29.7</c:v>
                </c:pt>
                <c:pt idx="2927">
                  <c:v>29.3</c:v>
                </c:pt>
                <c:pt idx="2928">
                  <c:v>28.9</c:v>
                </c:pt>
                <c:pt idx="2929">
                  <c:v>28.5</c:v>
                </c:pt>
                <c:pt idx="2930">
                  <c:v>28.1</c:v>
                </c:pt>
                <c:pt idx="2931">
                  <c:v>27.55</c:v>
                </c:pt>
                <c:pt idx="2932">
                  <c:v>26.95</c:v>
                </c:pt>
                <c:pt idx="2933">
                  <c:v>26.35</c:v>
                </c:pt>
                <c:pt idx="2934">
                  <c:v>26.574999999999999</c:v>
                </c:pt>
                <c:pt idx="2935">
                  <c:v>27</c:v>
                </c:pt>
                <c:pt idx="2936">
                  <c:v>27.475000000000001</c:v>
                </c:pt>
                <c:pt idx="2937">
                  <c:v>28.425000000000001</c:v>
                </c:pt>
                <c:pt idx="2938">
                  <c:v>29.6</c:v>
                </c:pt>
                <c:pt idx="2939">
                  <c:v>30.725000000000001</c:v>
                </c:pt>
                <c:pt idx="2940">
                  <c:v>31.824999999999999</c:v>
                </c:pt>
                <c:pt idx="2941">
                  <c:v>33</c:v>
                </c:pt>
                <c:pt idx="2942">
                  <c:v>34.125</c:v>
                </c:pt>
                <c:pt idx="2943">
                  <c:v>34.625</c:v>
                </c:pt>
                <c:pt idx="2944">
                  <c:v>34.85</c:v>
                </c:pt>
                <c:pt idx="2945">
                  <c:v>35.125</c:v>
                </c:pt>
                <c:pt idx="2946">
                  <c:v>33.85</c:v>
                </c:pt>
                <c:pt idx="2947">
                  <c:v>32.049999999999997</c:v>
                </c:pt>
                <c:pt idx="2948">
                  <c:v>30.25</c:v>
                </c:pt>
                <c:pt idx="2949">
                  <c:v>29.425000000000001</c:v>
                </c:pt>
                <c:pt idx="2950">
                  <c:v>29</c:v>
                </c:pt>
                <c:pt idx="2951">
                  <c:v>28.524999999999999</c:v>
                </c:pt>
                <c:pt idx="2952">
                  <c:v>28.1</c:v>
                </c:pt>
                <c:pt idx="2953">
                  <c:v>27.7</c:v>
                </c:pt>
                <c:pt idx="2954">
                  <c:v>27.3</c:v>
                </c:pt>
                <c:pt idx="2955">
                  <c:v>26.824999999999999</c:v>
                </c:pt>
                <c:pt idx="2956">
                  <c:v>26.25</c:v>
                </c:pt>
                <c:pt idx="2957">
                  <c:v>25.725000000000001</c:v>
                </c:pt>
                <c:pt idx="2958">
                  <c:v>25.9</c:v>
                </c:pt>
                <c:pt idx="2959">
                  <c:v>26.3</c:v>
                </c:pt>
                <c:pt idx="2960">
                  <c:v>26.7</c:v>
                </c:pt>
                <c:pt idx="2961">
                  <c:v>28.3</c:v>
                </c:pt>
                <c:pt idx="2962">
                  <c:v>30.3</c:v>
                </c:pt>
                <c:pt idx="2963">
                  <c:v>32.299999999999997</c:v>
                </c:pt>
                <c:pt idx="2964">
                  <c:v>34.225000000000001</c:v>
                </c:pt>
                <c:pt idx="2965">
                  <c:v>36.049999999999997</c:v>
                </c:pt>
                <c:pt idx="2966">
                  <c:v>37.924999999999997</c:v>
                </c:pt>
                <c:pt idx="2967">
                  <c:v>38.774999999999999</c:v>
                </c:pt>
                <c:pt idx="2968">
                  <c:v>39.200000000000003</c:v>
                </c:pt>
                <c:pt idx="2969">
                  <c:v>39.674999999999997</c:v>
                </c:pt>
                <c:pt idx="2970">
                  <c:v>38.6</c:v>
                </c:pt>
                <c:pt idx="2971">
                  <c:v>36.924999999999997</c:v>
                </c:pt>
                <c:pt idx="2972">
                  <c:v>35.299999999999997</c:v>
                </c:pt>
                <c:pt idx="2973">
                  <c:v>33.700000000000003</c:v>
                </c:pt>
                <c:pt idx="2974">
                  <c:v>32.024999999999999</c:v>
                </c:pt>
                <c:pt idx="2975">
                  <c:v>30.4</c:v>
                </c:pt>
                <c:pt idx="2976">
                  <c:v>29.4</c:v>
                </c:pt>
                <c:pt idx="2977">
                  <c:v>28.6</c:v>
                </c:pt>
                <c:pt idx="2978">
                  <c:v>27.8</c:v>
                </c:pt>
                <c:pt idx="2979">
                  <c:v>27.15</c:v>
                </c:pt>
                <c:pt idx="2980">
                  <c:v>26.475000000000001</c:v>
                </c:pt>
                <c:pt idx="2981">
                  <c:v>25.85</c:v>
                </c:pt>
                <c:pt idx="2982">
                  <c:v>26.074999999999999</c:v>
                </c:pt>
                <c:pt idx="2983">
                  <c:v>26.574999999999999</c:v>
                </c:pt>
                <c:pt idx="2984">
                  <c:v>27.074999999999999</c:v>
                </c:pt>
                <c:pt idx="2985">
                  <c:v>28.85</c:v>
                </c:pt>
                <c:pt idx="2986">
                  <c:v>31.05</c:v>
                </c:pt>
                <c:pt idx="2987">
                  <c:v>33.25</c:v>
                </c:pt>
                <c:pt idx="2988">
                  <c:v>34.325000000000003</c:v>
                </c:pt>
                <c:pt idx="2989">
                  <c:v>34.950000000000003</c:v>
                </c:pt>
                <c:pt idx="2990">
                  <c:v>35.625</c:v>
                </c:pt>
                <c:pt idx="2991">
                  <c:v>36.924999999999997</c:v>
                </c:pt>
                <c:pt idx="2992">
                  <c:v>38.5</c:v>
                </c:pt>
                <c:pt idx="2993">
                  <c:v>40.024999999999999</c:v>
                </c:pt>
                <c:pt idx="2994">
                  <c:v>38.75</c:v>
                </c:pt>
                <c:pt idx="2995">
                  <c:v>36.549999999999997</c:v>
                </c:pt>
                <c:pt idx="2996">
                  <c:v>34.35</c:v>
                </c:pt>
                <c:pt idx="2997">
                  <c:v>32.825000000000003</c:v>
                </c:pt>
                <c:pt idx="2998">
                  <c:v>31.6</c:v>
                </c:pt>
                <c:pt idx="2999">
                  <c:v>30.324999999999999</c:v>
                </c:pt>
                <c:pt idx="3000">
                  <c:v>29.25</c:v>
                </c:pt>
                <c:pt idx="3001">
                  <c:v>28.25</c:v>
                </c:pt>
                <c:pt idx="3002">
                  <c:v>27.25</c:v>
                </c:pt>
                <c:pt idx="3003">
                  <c:v>26.55</c:v>
                </c:pt>
                <c:pt idx="3004">
                  <c:v>25.95</c:v>
                </c:pt>
                <c:pt idx="3005">
                  <c:v>25.35</c:v>
                </c:pt>
                <c:pt idx="3006">
                  <c:v>25.65</c:v>
                </c:pt>
                <c:pt idx="3007">
                  <c:v>26.25</c:v>
                </c:pt>
                <c:pt idx="3008">
                  <c:v>26.85</c:v>
                </c:pt>
                <c:pt idx="3009">
                  <c:v>28.574999999999999</c:v>
                </c:pt>
                <c:pt idx="3010">
                  <c:v>30.6</c:v>
                </c:pt>
                <c:pt idx="3011">
                  <c:v>32.674999999999997</c:v>
                </c:pt>
                <c:pt idx="3012">
                  <c:v>34.625</c:v>
                </c:pt>
                <c:pt idx="3013">
                  <c:v>36.6</c:v>
                </c:pt>
                <c:pt idx="3014">
                  <c:v>38.524999999999999</c:v>
                </c:pt>
                <c:pt idx="3015">
                  <c:v>39.75</c:v>
                </c:pt>
                <c:pt idx="3016">
                  <c:v>40.674999999999997</c:v>
                </c:pt>
                <c:pt idx="3017">
                  <c:v>41.65</c:v>
                </c:pt>
                <c:pt idx="3018">
                  <c:v>40.325000000000003</c:v>
                </c:pt>
                <c:pt idx="3019">
                  <c:v>38.225000000000001</c:v>
                </c:pt>
                <c:pt idx="3020">
                  <c:v>36.125</c:v>
                </c:pt>
                <c:pt idx="3021">
                  <c:v>34.4</c:v>
                </c:pt>
                <c:pt idx="3022">
                  <c:v>32.725000000000001</c:v>
                </c:pt>
                <c:pt idx="3023">
                  <c:v>31.1</c:v>
                </c:pt>
                <c:pt idx="3024">
                  <c:v>30.475000000000001</c:v>
                </c:pt>
                <c:pt idx="3025">
                  <c:v>30.175000000000001</c:v>
                </c:pt>
                <c:pt idx="3026">
                  <c:v>29.875</c:v>
                </c:pt>
                <c:pt idx="3027">
                  <c:v>29.05</c:v>
                </c:pt>
                <c:pt idx="3028">
                  <c:v>28.05</c:v>
                </c:pt>
                <c:pt idx="3029">
                  <c:v>27.05</c:v>
                </c:pt>
                <c:pt idx="3030">
                  <c:v>27.175000000000001</c:v>
                </c:pt>
                <c:pt idx="3031">
                  <c:v>27.75</c:v>
                </c:pt>
                <c:pt idx="3032">
                  <c:v>28.274999999999999</c:v>
                </c:pt>
                <c:pt idx="3033">
                  <c:v>30.35</c:v>
                </c:pt>
                <c:pt idx="3034">
                  <c:v>32.950000000000003</c:v>
                </c:pt>
                <c:pt idx="3035">
                  <c:v>35.549999999999997</c:v>
                </c:pt>
                <c:pt idx="3036">
                  <c:v>37.325000000000003</c:v>
                </c:pt>
                <c:pt idx="3037">
                  <c:v>38.9</c:v>
                </c:pt>
                <c:pt idx="3038">
                  <c:v>40.424999999999997</c:v>
                </c:pt>
                <c:pt idx="3039">
                  <c:v>41.1</c:v>
                </c:pt>
                <c:pt idx="3040">
                  <c:v>41.5</c:v>
                </c:pt>
                <c:pt idx="3041">
                  <c:v>41.9</c:v>
                </c:pt>
                <c:pt idx="3042">
                  <c:v>40.5</c:v>
                </c:pt>
                <c:pt idx="3043">
                  <c:v>38.424999999999997</c:v>
                </c:pt>
                <c:pt idx="3044">
                  <c:v>36.4</c:v>
                </c:pt>
                <c:pt idx="3045">
                  <c:v>34.4</c:v>
                </c:pt>
                <c:pt idx="3046">
                  <c:v>32.325000000000003</c:v>
                </c:pt>
                <c:pt idx="3047">
                  <c:v>30.3</c:v>
                </c:pt>
                <c:pt idx="3048">
                  <c:v>30.1</c:v>
                </c:pt>
                <c:pt idx="3049">
                  <c:v>30.5</c:v>
                </c:pt>
                <c:pt idx="3050">
                  <c:v>30.9</c:v>
                </c:pt>
                <c:pt idx="3051">
                  <c:v>30.324999999999999</c:v>
                </c:pt>
                <c:pt idx="3052">
                  <c:v>29.5</c:v>
                </c:pt>
                <c:pt idx="3053">
                  <c:v>28.625</c:v>
                </c:pt>
                <c:pt idx="3054">
                  <c:v>28.774999999999999</c:v>
                </c:pt>
                <c:pt idx="3055">
                  <c:v>29.2</c:v>
                </c:pt>
                <c:pt idx="3056">
                  <c:v>29.675000000000001</c:v>
                </c:pt>
                <c:pt idx="3057">
                  <c:v>31.675000000000001</c:v>
                </c:pt>
                <c:pt idx="3058">
                  <c:v>34.1</c:v>
                </c:pt>
                <c:pt idx="3059">
                  <c:v>36.575000000000003</c:v>
                </c:pt>
                <c:pt idx="3060">
                  <c:v>38.25</c:v>
                </c:pt>
                <c:pt idx="3061">
                  <c:v>39.65</c:v>
                </c:pt>
                <c:pt idx="3062">
                  <c:v>41.05</c:v>
                </c:pt>
                <c:pt idx="3063">
                  <c:v>41.325000000000003</c:v>
                </c:pt>
                <c:pt idx="3064">
                  <c:v>41.15</c:v>
                </c:pt>
                <c:pt idx="3065">
                  <c:v>41.024999999999999</c:v>
                </c:pt>
                <c:pt idx="3066">
                  <c:v>40.25</c:v>
                </c:pt>
                <c:pt idx="3067">
                  <c:v>39.174999999999997</c:v>
                </c:pt>
                <c:pt idx="3068">
                  <c:v>38.15</c:v>
                </c:pt>
                <c:pt idx="3069">
                  <c:v>37.15</c:v>
                </c:pt>
                <c:pt idx="3070">
                  <c:v>36.075000000000003</c:v>
                </c:pt>
                <c:pt idx="3071">
                  <c:v>35.049999999999997</c:v>
                </c:pt>
                <c:pt idx="3072">
                  <c:v>33.825000000000003</c:v>
                </c:pt>
                <c:pt idx="3073">
                  <c:v>32.6</c:v>
                </c:pt>
                <c:pt idx="3074">
                  <c:v>31.324999999999999</c:v>
                </c:pt>
                <c:pt idx="3075">
                  <c:v>30.475000000000001</c:v>
                </c:pt>
                <c:pt idx="3076">
                  <c:v>29.7</c:v>
                </c:pt>
                <c:pt idx="3077">
                  <c:v>28.975000000000001</c:v>
                </c:pt>
                <c:pt idx="3078">
                  <c:v>28.875</c:v>
                </c:pt>
                <c:pt idx="3079">
                  <c:v>28.9</c:v>
                </c:pt>
                <c:pt idx="3080">
                  <c:v>28.975000000000001</c:v>
                </c:pt>
                <c:pt idx="3081">
                  <c:v>30.274999999999999</c:v>
                </c:pt>
                <c:pt idx="3082">
                  <c:v>31.9</c:v>
                </c:pt>
                <c:pt idx="3083">
                  <c:v>33.575000000000003</c:v>
                </c:pt>
                <c:pt idx="3084">
                  <c:v>35.125</c:v>
                </c:pt>
                <c:pt idx="3085">
                  <c:v>36.700000000000003</c:v>
                </c:pt>
                <c:pt idx="3086">
                  <c:v>38.225000000000001</c:v>
                </c:pt>
                <c:pt idx="3087">
                  <c:v>39.125</c:v>
                </c:pt>
                <c:pt idx="3088">
                  <c:v>39.75</c:v>
                </c:pt>
                <c:pt idx="3089">
                  <c:v>40.424999999999997</c:v>
                </c:pt>
                <c:pt idx="3090">
                  <c:v>39.700000000000003</c:v>
                </c:pt>
                <c:pt idx="3091">
                  <c:v>38.5</c:v>
                </c:pt>
                <c:pt idx="3092">
                  <c:v>37.299999999999997</c:v>
                </c:pt>
                <c:pt idx="3093">
                  <c:v>36.1</c:v>
                </c:pt>
                <c:pt idx="3094">
                  <c:v>34.9</c:v>
                </c:pt>
                <c:pt idx="3095">
                  <c:v>33.700000000000003</c:v>
                </c:pt>
                <c:pt idx="3096">
                  <c:v>32.65</c:v>
                </c:pt>
                <c:pt idx="3097">
                  <c:v>31.574999999999999</c:v>
                </c:pt>
                <c:pt idx="3098">
                  <c:v>30.55</c:v>
                </c:pt>
                <c:pt idx="3099">
                  <c:v>29.55</c:v>
                </c:pt>
                <c:pt idx="3100">
                  <c:v>28.475000000000001</c:v>
                </c:pt>
                <c:pt idx="3101">
                  <c:v>27.45</c:v>
                </c:pt>
                <c:pt idx="3102">
                  <c:v>27.5</c:v>
                </c:pt>
                <c:pt idx="3103">
                  <c:v>27.824999999999999</c:v>
                </c:pt>
                <c:pt idx="3104">
                  <c:v>28.2</c:v>
                </c:pt>
                <c:pt idx="3105">
                  <c:v>29.725000000000001</c:v>
                </c:pt>
                <c:pt idx="3106">
                  <c:v>31.625</c:v>
                </c:pt>
                <c:pt idx="3107">
                  <c:v>33.524999999999999</c:v>
                </c:pt>
                <c:pt idx="3108">
                  <c:v>35.424999999999997</c:v>
                </c:pt>
                <c:pt idx="3109">
                  <c:v>37.25</c:v>
                </c:pt>
                <c:pt idx="3110">
                  <c:v>39.125</c:v>
                </c:pt>
                <c:pt idx="3111">
                  <c:v>40.125</c:v>
                </c:pt>
                <c:pt idx="3112">
                  <c:v>40.9</c:v>
                </c:pt>
                <c:pt idx="3113">
                  <c:v>41.625</c:v>
                </c:pt>
                <c:pt idx="3114">
                  <c:v>40.75</c:v>
                </c:pt>
                <c:pt idx="3115">
                  <c:v>39.274999999999999</c:v>
                </c:pt>
                <c:pt idx="3116">
                  <c:v>37.85</c:v>
                </c:pt>
                <c:pt idx="3117">
                  <c:v>36.450000000000003</c:v>
                </c:pt>
                <c:pt idx="3118">
                  <c:v>34.975000000000001</c:v>
                </c:pt>
                <c:pt idx="3119">
                  <c:v>33.549999999999997</c:v>
                </c:pt>
                <c:pt idx="3120">
                  <c:v>32.375</c:v>
                </c:pt>
                <c:pt idx="3121">
                  <c:v>31.2</c:v>
                </c:pt>
                <c:pt idx="3122">
                  <c:v>30.074999999999999</c:v>
                </c:pt>
                <c:pt idx="3123">
                  <c:v>29.574999999999999</c:v>
                </c:pt>
                <c:pt idx="3124">
                  <c:v>29.35</c:v>
                </c:pt>
                <c:pt idx="3125">
                  <c:v>29.074999999999999</c:v>
                </c:pt>
                <c:pt idx="3126">
                  <c:v>29.225000000000001</c:v>
                </c:pt>
                <c:pt idx="3127">
                  <c:v>29.6</c:v>
                </c:pt>
                <c:pt idx="3128">
                  <c:v>29.925000000000001</c:v>
                </c:pt>
                <c:pt idx="3129">
                  <c:v>31.35</c:v>
                </c:pt>
                <c:pt idx="3130">
                  <c:v>33.225000000000001</c:v>
                </c:pt>
                <c:pt idx="3131">
                  <c:v>35.049999999999997</c:v>
                </c:pt>
                <c:pt idx="3132">
                  <c:v>36.85</c:v>
                </c:pt>
                <c:pt idx="3133">
                  <c:v>38.725000000000001</c:v>
                </c:pt>
                <c:pt idx="3134">
                  <c:v>40.549999999999997</c:v>
                </c:pt>
                <c:pt idx="3135">
                  <c:v>41.225000000000001</c:v>
                </c:pt>
                <c:pt idx="3136">
                  <c:v>41.6</c:v>
                </c:pt>
                <c:pt idx="3137">
                  <c:v>41.924999999999997</c:v>
                </c:pt>
                <c:pt idx="3138">
                  <c:v>40.274999999999999</c:v>
                </c:pt>
                <c:pt idx="3139">
                  <c:v>38.049999999999997</c:v>
                </c:pt>
                <c:pt idx="3140">
                  <c:v>35.774999999999999</c:v>
                </c:pt>
                <c:pt idx="3141">
                  <c:v>34.375</c:v>
                </c:pt>
                <c:pt idx="3142">
                  <c:v>33.35</c:v>
                </c:pt>
                <c:pt idx="3143">
                  <c:v>32.274999999999999</c:v>
                </c:pt>
                <c:pt idx="3144">
                  <c:v>31.625</c:v>
                </c:pt>
                <c:pt idx="3145">
                  <c:v>31.2</c:v>
                </c:pt>
                <c:pt idx="3146">
                  <c:v>30.725000000000001</c:v>
                </c:pt>
                <c:pt idx="3147">
                  <c:v>30.45</c:v>
                </c:pt>
                <c:pt idx="3148">
                  <c:v>30.25</c:v>
                </c:pt>
                <c:pt idx="3149">
                  <c:v>30.05</c:v>
                </c:pt>
                <c:pt idx="3150">
                  <c:v>30.225000000000001</c:v>
                </c:pt>
                <c:pt idx="3151">
                  <c:v>30.6</c:v>
                </c:pt>
                <c:pt idx="3152">
                  <c:v>30.925000000000001</c:v>
                </c:pt>
                <c:pt idx="3153">
                  <c:v>32.65</c:v>
                </c:pt>
                <c:pt idx="3154">
                  <c:v>34.85</c:v>
                </c:pt>
                <c:pt idx="3155">
                  <c:v>37.049999999999997</c:v>
                </c:pt>
                <c:pt idx="3156">
                  <c:v>38.575000000000003</c:v>
                </c:pt>
                <c:pt idx="3157">
                  <c:v>39.950000000000003</c:v>
                </c:pt>
                <c:pt idx="3158">
                  <c:v>41.274999999999999</c:v>
                </c:pt>
                <c:pt idx="3159">
                  <c:v>41.825000000000003</c:v>
                </c:pt>
                <c:pt idx="3160">
                  <c:v>42.05</c:v>
                </c:pt>
                <c:pt idx="3161">
                  <c:v>42.325000000000003</c:v>
                </c:pt>
                <c:pt idx="3162">
                  <c:v>41.424999999999997</c:v>
                </c:pt>
                <c:pt idx="3163">
                  <c:v>40.049999999999997</c:v>
                </c:pt>
                <c:pt idx="3164">
                  <c:v>38.725000000000001</c:v>
                </c:pt>
                <c:pt idx="3165">
                  <c:v>37.424999999999997</c:v>
                </c:pt>
                <c:pt idx="3166">
                  <c:v>36.049999999999997</c:v>
                </c:pt>
                <c:pt idx="3167">
                  <c:v>34.725000000000001</c:v>
                </c:pt>
                <c:pt idx="3168">
                  <c:v>33.725000000000001</c:v>
                </c:pt>
                <c:pt idx="3169">
                  <c:v>32.75</c:v>
                </c:pt>
                <c:pt idx="3170">
                  <c:v>31.824999999999999</c:v>
                </c:pt>
                <c:pt idx="3171">
                  <c:v>31</c:v>
                </c:pt>
                <c:pt idx="3172">
                  <c:v>30.2</c:v>
                </c:pt>
                <c:pt idx="3173">
                  <c:v>29.4</c:v>
                </c:pt>
                <c:pt idx="3174">
                  <c:v>29.875</c:v>
                </c:pt>
                <c:pt idx="3175">
                  <c:v>30.7</c:v>
                </c:pt>
                <c:pt idx="3176">
                  <c:v>31.574999999999999</c:v>
                </c:pt>
                <c:pt idx="3177">
                  <c:v>33.450000000000003</c:v>
                </c:pt>
                <c:pt idx="3178">
                  <c:v>35.65</c:v>
                </c:pt>
                <c:pt idx="3179">
                  <c:v>37.85</c:v>
                </c:pt>
                <c:pt idx="3180">
                  <c:v>39.524999999999999</c:v>
                </c:pt>
                <c:pt idx="3181">
                  <c:v>41.1</c:v>
                </c:pt>
                <c:pt idx="3182">
                  <c:v>42.625</c:v>
                </c:pt>
                <c:pt idx="3183">
                  <c:v>43.225000000000001</c:v>
                </c:pt>
                <c:pt idx="3184">
                  <c:v>43.6</c:v>
                </c:pt>
                <c:pt idx="3185">
                  <c:v>43.924999999999997</c:v>
                </c:pt>
                <c:pt idx="3186">
                  <c:v>42.05</c:v>
                </c:pt>
                <c:pt idx="3187">
                  <c:v>39.450000000000003</c:v>
                </c:pt>
                <c:pt idx="3188">
                  <c:v>36.85</c:v>
                </c:pt>
                <c:pt idx="3189">
                  <c:v>35.225000000000001</c:v>
                </c:pt>
                <c:pt idx="3190">
                  <c:v>34</c:v>
                </c:pt>
                <c:pt idx="3191">
                  <c:v>32.725000000000001</c:v>
                </c:pt>
                <c:pt idx="3192">
                  <c:v>31.8</c:v>
                </c:pt>
                <c:pt idx="3193">
                  <c:v>31</c:v>
                </c:pt>
                <c:pt idx="3194">
                  <c:v>30.2</c:v>
                </c:pt>
                <c:pt idx="3195">
                  <c:v>29.925000000000001</c:v>
                </c:pt>
                <c:pt idx="3196">
                  <c:v>29.75</c:v>
                </c:pt>
                <c:pt idx="3197">
                  <c:v>29.625</c:v>
                </c:pt>
                <c:pt idx="3198">
                  <c:v>30.125</c:v>
                </c:pt>
                <c:pt idx="3199">
                  <c:v>30.75</c:v>
                </c:pt>
                <c:pt idx="3200">
                  <c:v>31.425000000000001</c:v>
                </c:pt>
                <c:pt idx="3201">
                  <c:v>32.950000000000003</c:v>
                </c:pt>
                <c:pt idx="3202">
                  <c:v>34.75</c:v>
                </c:pt>
                <c:pt idx="3203">
                  <c:v>36.549999999999997</c:v>
                </c:pt>
                <c:pt idx="3204">
                  <c:v>37.75</c:v>
                </c:pt>
                <c:pt idx="3205">
                  <c:v>38.674999999999997</c:v>
                </c:pt>
                <c:pt idx="3206">
                  <c:v>39.65</c:v>
                </c:pt>
                <c:pt idx="3207">
                  <c:v>40.65</c:v>
                </c:pt>
                <c:pt idx="3208">
                  <c:v>41.575000000000003</c:v>
                </c:pt>
                <c:pt idx="3209">
                  <c:v>42.55</c:v>
                </c:pt>
                <c:pt idx="3210">
                  <c:v>40.4</c:v>
                </c:pt>
                <c:pt idx="3211">
                  <c:v>37.200000000000003</c:v>
                </c:pt>
                <c:pt idx="3212">
                  <c:v>34</c:v>
                </c:pt>
                <c:pt idx="3213">
                  <c:v>32.524999999999999</c:v>
                </c:pt>
                <c:pt idx="3214">
                  <c:v>31.7</c:v>
                </c:pt>
                <c:pt idx="3215">
                  <c:v>30.824999999999999</c:v>
                </c:pt>
                <c:pt idx="3216">
                  <c:v>30.225000000000001</c:v>
                </c:pt>
                <c:pt idx="3217">
                  <c:v>29.8</c:v>
                </c:pt>
                <c:pt idx="3218">
                  <c:v>29.324999999999999</c:v>
                </c:pt>
                <c:pt idx="3219">
                  <c:v>28.675000000000001</c:v>
                </c:pt>
                <c:pt idx="3220">
                  <c:v>27.9</c:v>
                </c:pt>
                <c:pt idx="3221">
                  <c:v>27.175000000000001</c:v>
                </c:pt>
                <c:pt idx="3222">
                  <c:v>27.824999999999999</c:v>
                </c:pt>
                <c:pt idx="3223">
                  <c:v>29</c:v>
                </c:pt>
                <c:pt idx="3224">
                  <c:v>30.125</c:v>
                </c:pt>
                <c:pt idx="3225">
                  <c:v>29.5</c:v>
                </c:pt>
                <c:pt idx="3226">
                  <c:v>28.3</c:v>
                </c:pt>
                <c:pt idx="3227">
                  <c:v>27.1</c:v>
                </c:pt>
                <c:pt idx="3228">
                  <c:v>30.324999999999999</c:v>
                </c:pt>
                <c:pt idx="3229">
                  <c:v>35.1</c:v>
                </c:pt>
                <c:pt idx="3230">
                  <c:v>39.825000000000003</c:v>
                </c:pt>
                <c:pt idx="3231">
                  <c:v>40.774999999999999</c:v>
                </c:pt>
                <c:pt idx="3232">
                  <c:v>40.549999999999997</c:v>
                </c:pt>
                <c:pt idx="3233">
                  <c:v>40.274999999999999</c:v>
                </c:pt>
                <c:pt idx="3234">
                  <c:v>38.700000000000003</c:v>
                </c:pt>
                <c:pt idx="3235">
                  <c:v>36.700000000000003</c:v>
                </c:pt>
                <c:pt idx="3236">
                  <c:v>34.700000000000003</c:v>
                </c:pt>
                <c:pt idx="3237">
                  <c:v>33.524999999999999</c:v>
                </c:pt>
                <c:pt idx="3238">
                  <c:v>32.549999999999997</c:v>
                </c:pt>
                <c:pt idx="3239">
                  <c:v>31.625</c:v>
                </c:pt>
                <c:pt idx="3240">
                  <c:v>30.875</c:v>
                </c:pt>
                <c:pt idx="3241">
                  <c:v>30.25</c:v>
                </c:pt>
                <c:pt idx="3242">
                  <c:v>29.574999999999999</c:v>
                </c:pt>
                <c:pt idx="3243">
                  <c:v>29.024999999999999</c:v>
                </c:pt>
                <c:pt idx="3244">
                  <c:v>28.6</c:v>
                </c:pt>
                <c:pt idx="3245">
                  <c:v>28.125</c:v>
                </c:pt>
                <c:pt idx="3246">
                  <c:v>28.675000000000001</c:v>
                </c:pt>
                <c:pt idx="3247">
                  <c:v>29.65</c:v>
                </c:pt>
                <c:pt idx="3248">
                  <c:v>30.574999999999999</c:v>
                </c:pt>
                <c:pt idx="3249">
                  <c:v>32.225000000000001</c:v>
                </c:pt>
                <c:pt idx="3250">
                  <c:v>34.049999999999997</c:v>
                </c:pt>
                <c:pt idx="3251">
                  <c:v>35.924999999999997</c:v>
                </c:pt>
                <c:pt idx="3252">
                  <c:v>37.825000000000003</c:v>
                </c:pt>
                <c:pt idx="3253">
                  <c:v>39.65</c:v>
                </c:pt>
                <c:pt idx="3254">
                  <c:v>41.524999999999999</c:v>
                </c:pt>
                <c:pt idx="3255">
                  <c:v>42.075000000000003</c:v>
                </c:pt>
                <c:pt idx="3256">
                  <c:v>42.25</c:v>
                </c:pt>
                <c:pt idx="3257">
                  <c:v>42.375</c:v>
                </c:pt>
                <c:pt idx="3258">
                  <c:v>42.4</c:v>
                </c:pt>
                <c:pt idx="3259">
                  <c:v>42.4</c:v>
                </c:pt>
                <c:pt idx="3260">
                  <c:v>42.4</c:v>
                </c:pt>
                <c:pt idx="3261">
                  <c:v>40.299999999999997</c:v>
                </c:pt>
                <c:pt idx="3262">
                  <c:v>37.5</c:v>
                </c:pt>
                <c:pt idx="3263">
                  <c:v>34.700000000000003</c:v>
                </c:pt>
                <c:pt idx="3264">
                  <c:v>33.325000000000003</c:v>
                </c:pt>
                <c:pt idx="3265">
                  <c:v>32.5</c:v>
                </c:pt>
                <c:pt idx="3266">
                  <c:v>31.625</c:v>
                </c:pt>
                <c:pt idx="3267">
                  <c:v>30.725000000000001</c:v>
                </c:pt>
                <c:pt idx="3268">
                  <c:v>29.9</c:v>
                </c:pt>
                <c:pt idx="3269">
                  <c:v>29.024999999999999</c:v>
                </c:pt>
                <c:pt idx="3270">
                  <c:v>29.475000000000001</c:v>
                </c:pt>
                <c:pt idx="3271">
                  <c:v>30.3</c:v>
                </c:pt>
                <c:pt idx="3272">
                  <c:v>31.175000000000001</c:v>
                </c:pt>
                <c:pt idx="3273">
                  <c:v>32.975000000000001</c:v>
                </c:pt>
                <c:pt idx="3274">
                  <c:v>35.15</c:v>
                </c:pt>
                <c:pt idx="3275">
                  <c:v>37.274999999999999</c:v>
                </c:pt>
                <c:pt idx="3276">
                  <c:v>38.924999999999997</c:v>
                </c:pt>
                <c:pt idx="3277">
                  <c:v>40.35</c:v>
                </c:pt>
                <c:pt idx="3278">
                  <c:v>41.825000000000003</c:v>
                </c:pt>
                <c:pt idx="3279">
                  <c:v>42.424999999999997</c:v>
                </c:pt>
                <c:pt idx="3280">
                  <c:v>42.65</c:v>
                </c:pt>
                <c:pt idx="3281">
                  <c:v>42.924999999999997</c:v>
                </c:pt>
                <c:pt idx="3282">
                  <c:v>42.024999999999999</c:v>
                </c:pt>
                <c:pt idx="3283">
                  <c:v>40.725000000000001</c:v>
                </c:pt>
                <c:pt idx="3284">
                  <c:v>39.424999999999997</c:v>
                </c:pt>
                <c:pt idx="3285">
                  <c:v>38.125</c:v>
                </c:pt>
                <c:pt idx="3286">
                  <c:v>36.825000000000003</c:v>
                </c:pt>
                <c:pt idx="3287">
                  <c:v>35.524999999999999</c:v>
                </c:pt>
                <c:pt idx="3288">
                  <c:v>34.524999999999999</c:v>
                </c:pt>
                <c:pt idx="3289">
                  <c:v>33.549999999999997</c:v>
                </c:pt>
                <c:pt idx="3290">
                  <c:v>32.625</c:v>
                </c:pt>
                <c:pt idx="3291">
                  <c:v>31.8</c:v>
                </c:pt>
                <c:pt idx="3292">
                  <c:v>31</c:v>
                </c:pt>
                <c:pt idx="3293">
                  <c:v>30.2</c:v>
                </c:pt>
                <c:pt idx="3294">
                  <c:v>30.375</c:v>
                </c:pt>
                <c:pt idx="3295">
                  <c:v>30.95</c:v>
                </c:pt>
                <c:pt idx="3296">
                  <c:v>31.475000000000001</c:v>
                </c:pt>
                <c:pt idx="3297">
                  <c:v>33.325000000000003</c:v>
                </c:pt>
                <c:pt idx="3298">
                  <c:v>35.700000000000003</c:v>
                </c:pt>
                <c:pt idx="3299">
                  <c:v>38.024999999999999</c:v>
                </c:pt>
                <c:pt idx="3300">
                  <c:v>39.725000000000001</c:v>
                </c:pt>
                <c:pt idx="3301">
                  <c:v>41.15</c:v>
                </c:pt>
                <c:pt idx="3302">
                  <c:v>42.625</c:v>
                </c:pt>
                <c:pt idx="3303">
                  <c:v>43.075000000000003</c:v>
                </c:pt>
                <c:pt idx="3304">
                  <c:v>43.25</c:v>
                </c:pt>
                <c:pt idx="3305">
                  <c:v>43.375</c:v>
                </c:pt>
                <c:pt idx="3306">
                  <c:v>42.274999999999999</c:v>
                </c:pt>
                <c:pt idx="3307">
                  <c:v>40.85</c:v>
                </c:pt>
                <c:pt idx="3308">
                  <c:v>39.375</c:v>
                </c:pt>
                <c:pt idx="3309">
                  <c:v>38.325000000000003</c:v>
                </c:pt>
                <c:pt idx="3310">
                  <c:v>37.35</c:v>
                </c:pt>
                <c:pt idx="3311">
                  <c:v>36.424999999999997</c:v>
                </c:pt>
                <c:pt idx="3312">
                  <c:v>35.075000000000003</c:v>
                </c:pt>
                <c:pt idx="3313">
                  <c:v>33.65</c:v>
                </c:pt>
                <c:pt idx="3314">
                  <c:v>32.174999999999997</c:v>
                </c:pt>
                <c:pt idx="3315">
                  <c:v>30.675000000000001</c:v>
                </c:pt>
                <c:pt idx="3316">
                  <c:v>29.25</c:v>
                </c:pt>
                <c:pt idx="3317">
                  <c:v>27.774999999999999</c:v>
                </c:pt>
                <c:pt idx="3318">
                  <c:v>28</c:v>
                </c:pt>
                <c:pt idx="3319">
                  <c:v>28.8</c:v>
                </c:pt>
                <c:pt idx="3320">
                  <c:v>29.6</c:v>
                </c:pt>
                <c:pt idx="3321">
                  <c:v>31.225000000000001</c:v>
                </c:pt>
                <c:pt idx="3322">
                  <c:v>33.200000000000003</c:v>
                </c:pt>
                <c:pt idx="3323">
                  <c:v>35.125</c:v>
                </c:pt>
                <c:pt idx="3324">
                  <c:v>36.950000000000003</c:v>
                </c:pt>
                <c:pt idx="3325">
                  <c:v>38.75</c:v>
                </c:pt>
                <c:pt idx="3326">
                  <c:v>40.549999999999997</c:v>
                </c:pt>
                <c:pt idx="3327">
                  <c:v>41.225000000000001</c:v>
                </c:pt>
                <c:pt idx="3328">
                  <c:v>41.6</c:v>
                </c:pt>
                <c:pt idx="3329">
                  <c:v>41.924999999999997</c:v>
                </c:pt>
                <c:pt idx="3330">
                  <c:v>38.774999999999999</c:v>
                </c:pt>
                <c:pt idx="3331">
                  <c:v>34.475000000000001</c:v>
                </c:pt>
                <c:pt idx="3332">
                  <c:v>33.4</c:v>
                </c:pt>
                <c:pt idx="3333">
                  <c:v>33.4</c:v>
                </c:pt>
                <c:pt idx="3334">
                  <c:v>33.4</c:v>
                </c:pt>
                <c:pt idx="3335">
                  <c:v>33.4</c:v>
                </c:pt>
                <c:pt idx="3336">
                  <c:v>32.725000000000001</c:v>
                </c:pt>
                <c:pt idx="3337">
                  <c:v>31.9</c:v>
                </c:pt>
                <c:pt idx="3338">
                  <c:v>31.024999999999999</c:v>
                </c:pt>
                <c:pt idx="3339">
                  <c:v>30.125</c:v>
                </c:pt>
                <c:pt idx="3340">
                  <c:v>29.3</c:v>
                </c:pt>
                <c:pt idx="3341">
                  <c:v>28.425000000000001</c:v>
                </c:pt>
                <c:pt idx="3342">
                  <c:v>28.425000000000001</c:v>
                </c:pt>
                <c:pt idx="3343">
                  <c:v>28.8</c:v>
                </c:pt>
                <c:pt idx="3344">
                  <c:v>29.125</c:v>
                </c:pt>
                <c:pt idx="3345">
                  <c:v>30.774999999999999</c:v>
                </c:pt>
                <c:pt idx="3346">
                  <c:v>32.799999999999997</c:v>
                </c:pt>
                <c:pt idx="3347">
                  <c:v>34.875</c:v>
                </c:pt>
                <c:pt idx="3348">
                  <c:v>36.9</c:v>
                </c:pt>
                <c:pt idx="3349">
                  <c:v>38.9</c:v>
                </c:pt>
                <c:pt idx="3350">
                  <c:v>40.9</c:v>
                </c:pt>
                <c:pt idx="3351">
                  <c:v>41.55</c:v>
                </c:pt>
                <c:pt idx="3352">
                  <c:v>41.75</c:v>
                </c:pt>
                <c:pt idx="3353">
                  <c:v>41.95</c:v>
                </c:pt>
                <c:pt idx="3354">
                  <c:v>40.5</c:v>
                </c:pt>
                <c:pt idx="3355">
                  <c:v>38.5</c:v>
                </c:pt>
                <c:pt idx="3356">
                  <c:v>36.5</c:v>
                </c:pt>
                <c:pt idx="3357">
                  <c:v>34.5</c:v>
                </c:pt>
                <c:pt idx="3358">
                  <c:v>32.5</c:v>
                </c:pt>
                <c:pt idx="3359">
                  <c:v>30.5</c:v>
                </c:pt>
                <c:pt idx="3360">
                  <c:v>29.774999999999999</c:v>
                </c:pt>
                <c:pt idx="3361">
                  <c:v>29.4</c:v>
                </c:pt>
                <c:pt idx="3362">
                  <c:v>29.074999999999999</c:v>
                </c:pt>
                <c:pt idx="3363">
                  <c:v>28.774999999999999</c:v>
                </c:pt>
                <c:pt idx="3364">
                  <c:v>28.4</c:v>
                </c:pt>
                <c:pt idx="3365">
                  <c:v>28.074999999999999</c:v>
                </c:pt>
                <c:pt idx="3366">
                  <c:v>28.524999999999999</c:v>
                </c:pt>
                <c:pt idx="3367">
                  <c:v>29.15</c:v>
                </c:pt>
                <c:pt idx="3368">
                  <c:v>29.824999999999999</c:v>
                </c:pt>
                <c:pt idx="3369">
                  <c:v>31.5</c:v>
                </c:pt>
                <c:pt idx="3370">
                  <c:v>33.5</c:v>
                </c:pt>
                <c:pt idx="3371">
                  <c:v>35.424999999999997</c:v>
                </c:pt>
                <c:pt idx="3372">
                  <c:v>37.4</c:v>
                </c:pt>
                <c:pt idx="3373">
                  <c:v>39.325000000000003</c:v>
                </c:pt>
                <c:pt idx="3374">
                  <c:v>41.225000000000001</c:v>
                </c:pt>
                <c:pt idx="3375">
                  <c:v>41.85</c:v>
                </c:pt>
                <c:pt idx="3376">
                  <c:v>42.125</c:v>
                </c:pt>
                <c:pt idx="3377">
                  <c:v>42.35</c:v>
                </c:pt>
                <c:pt idx="3378">
                  <c:v>40.9</c:v>
                </c:pt>
                <c:pt idx="3379">
                  <c:v>38.9</c:v>
                </c:pt>
                <c:pt idx="3380">
                  <c:v>36.825000000000003</c:v>
                </c:pt>
                <c:pt idx="3381">
                  <c:v>34.799999999999997</c:v>
                </c:pt>
                <c:pt idx="3382">
                  <c:v>32.799999999999997</c:v>
                </c:pt>
                <c:pt idx="3383">
                  <c:v>30.8</c:v>
                </c:pt>
                <c:pt idx="3384">
                  <c:v>30.074999999999999</c:v>
                </c:pt>
                <c:pt idx="3385">
                  <c:v>29.7</c:v>
                </c:pt>
                <c:pt idx="3386">
                  <c:v>29.375</c:v>
                </c:pt>
                <c:pt idx="3387">
                  <c:v>28.85</c:v>
                </c:pt>
                <c:pt idx="3388">
                  <c:v>28.25</c:v>
                </c:pt>
                <c:pt idx="3389">
                  <c:v>27.725000000000001</c:v>
                </c:pt>
                <c:pt idx="3390">
                  <c:v>27.9</c:v>
                </c:pt>
                <c:pt idx="3391">
                  <c:v>28.375</c:v>
                </c:pt>
                <c:pt idx="3392">
                  <c:v>28.875</c:v>
                </c:pt>
                <c:pt idx="3393">
                  <c:v>30.5</c:v>
                </c:pt>
                <c:pt idx="3394">
                  <c:v>32.5</c:v>
                </c:pt>
                <c:pt idx="3395">
                  <c:v>34.424999999999997</c:v>
                </c:pt>
                <c:pt idx="3396">
                  <c:v>36.4</c:v>
                </c:pt>
                <c:pt idx="3397">
                  <c:v>38.325000000000003</c:v>
                </c:pt>
                <c:pt idx="3398">
                  <c:v>40.225000000000001</c:v>
                </c:pt>
                <c:pt idx="3399">
                  <c:v>40.924999999999997</c:v>
                </c:pt>
                <c:pt idx="3400">
                  <c:v>41.15</c:v>
                </c:pt>
                <c:pt idx="3401">
                  <c:v>41.35</c:v>
                </c:pt>
                <c:pt idx="3402">
                  <c:v>40.125</c:v>
                </c:pt>
                <c:pt idx="3403">
                  <c:v>38.424999999999997</c:v>
                </c:pt>
                <c:pt idx="3404">
                  <c:v>36.725000000000001</c:v>
                </c:pt>
                <c:pt idx="3405">
                  <c:v>35.024999999999999</c:v>
                </c:pt>
                <c:pt idx="3406">
                  <c:v>33.325000000000003</c:v>
                </c:pt>
                <c:pt idx="3407">
                  <c:v>31.625</c:v>
                </c:pt>
                <c:pt idx="3408">
                  <c:v>30.9</c:v>
                </c:pt>
                <c:pt idx="3409">
                  <c:v>30.574999999999999</c:v>
                </c:pt>
                <c:pt idx="3410">
                  <c:v>30.2</c:v>
                </c:pt>
                <c:pt idx="3411">
                  <c:v>29.8</c:v>
                </c:pt>
                <c:pt idx="3412">
                  <c:v>29.475000000000001</c:v>
                </c:pt>
                <c:pt idx="3413">
                  <c:v>29.1</c:v>
                </c:pt>
                <c:pt idx="3414">
                  <c:v>29.15</c:v>
                </c:pt>
                <c:pt idx="3415">
                  <c:v>29.425000000000001</c:v>
                </c:pt>
                <c:pt idx="3416">
                  <c:v>29.65</c:v>
                </c:pt>
                <c:pt idx="3417">
                  <c:v>31.125</c:v>
                </c:pt>
                <c:pt idx="3418">
                  <c:v>33.024999999999999</c:v>
                </c:pt>
                <c:pt idx="3419">
                  <c:v>34.924999999999997</c:v>
                </c:pt>
                <c:pt idx="3420">
                  <c:v>36.825000000000003</c:v>
                </c:pt>
                <c:pt idx="3421">
                  <c:v>38.725000000000001</c:v>
                </c:pt>
                <c:pt idx="3422">
                  <c:v>40.625</c:v>
                </c:pt>
                <c:pt idx="3423">
                  <c:v>41.325000000000003</c:v>
                </c:pt>
                <c:pt idx="3424">
                  <c:v>41.625</c:v>
                </c:pt>
                <c:pt idx="3425">
                  <c:v>41.924999999999997</c:v>
                </c:pt>
                <c:pt idx="3426">
                  <c:v>40.65</c:v>
                </c:pt>
                <c:pt idx="3427">
                  <c:v>38.774999999999999</c:v>
                </c:pt>
                <c:pt idx="3428">
                  <c:v>36.950000000000003</c:v>
                </c:pt>
                <c:pt idx="3429">
                  <c:v>35.15</c:v>
                </c:pt>
                <c:pt idx="3430">
                  <c:v>33.274999999999999</c:v>
                </c:pt>
                <c:pt idx="3431">
                  <c:v>31.45</c:v>
                </c:pt>
                <c:pt idx="3432">
                  <c:v>30.925000000000001</c:v>
                </c:pt>
                <c:pt idx="3433">
                  <c:v>30.75</c:v>
                </c:pt>
                <c:pt idx="3434">
                  <c:v>30.625</c:v>
                </c:pt>
                <c:pt idx="3435">
                  <c:v>29.925000000000001</c:v>
                </c:pt>
                <c:pt idx="3436">
                  <c:v>29.1</c:v>
                </c:pt>
                <c:pt idx="3437">
                  <c:v>28.225000000000001</c:v>
                </c:pt>
                <c:pt idx="3438">
                  <c:v>28.225000000000001</c:v>
                </c:pt>
                <c:pt idx="3439">
                  <c:v>28.6</c:v>
                </c:pt>
                <c:pt idx="3440">
                  <c:v>28.925000000000001</c:v>
                </c:pt>
                <c:pt idx="3441">
                  <c:v>30.5</c:v>
                </c:pt>
                <c:pt idx="3442">
                  <c:v>32.5</c:v>
                </c:pt>
                <c:pt idx="3443">
                  <c:v>34.5</c:v>
                </c:pt>
                <c:pt idx="3444">
                  <c:v>36.5</c:v>
                </c:pt>
                <c:pt idx="3445">
                  <c:v>38.5</c:v>
                </c:pt>
                <c:pt idx="3446">
                  <c:v>40.5</c:v>
                </c:pt>
                <c:pt idx="3447">
                  <c:v>41.375</c:v>
                </c:pt>
                <c:pt idx="3448">
                  <c:v>41.8</c:v>
                </c:pt>
                <c:pt idx="3449">
                  <c:v>42.274999999999999</c:v>
                </c:pt>
                <c:pt idx="3450">
                  <c:v>41.05</c:v>
                </c:pt>
                <c:pt idx="3451">
                  <c:v>39.25</c:v>
                </c:pt>
                <c:pt idx="3452">
                  <c:v>37.450000000000003</c:v>
                </c:pt>
                <c:pt idx="3453">
                  <c:v>35.65</c:v>
                </c:pt>
                <c:pt idx="3454">
                  <c:v>33.85</c:v>
                </c:pt>
                <c:pt idx="3455">
                  <c:v>32.049999999999997</c:v>
                </c:pt>
                <c:pt idx="3456">
                  <c:v>31.15</c:v>
                </c:pt>
                <c:pt idx="3457">
                  <c:v>30.55</c:v>
                </c:pt>
                <c:pt idx="3458">
                  <c:v>29.95</c:v>
                </c:pt>
                <c:pt idx="3459">
                  <c:v>29.35</c:v>
                </c:pt>
                <c:pt idx="3460">
                  <c:v>28.75</c:v>
                </c:pt>
                <c:pt idx="3461">
                  <c:v>28.15</c:v>
                </c:pt>
                <c:pt idx="3462">
                  <c:v>28.524999999999999</c:v>
                </c:pt>
                <c:pt idx="3463">
                  <c:v>29.15</c:v>
                </c:pt>
                <c:pt idx="3464">
                  <c:v>29.824999999999999</c:v>
                </c:pt>
                <c:pt idx="3465">
                  <c:v>31.274999999999999</c:v>
                </c:pt>
                <c:pt idx="3466">
                  <c:v>33.049999999999997</c:v>
                </c:pt>
                <c:pt idx="3467">
                  <c:v>34.774999999999999</c:v>
                </c:pt>
                <c:pt idx="3468">
                  <c:v>36.475000000000001</c:v>
                </c:pt>
                <c:pt idx="3469">
                  <c:v>38.25</c:v>
                </c:pt>
                <c:pt idx="3470">
                  <c:v>39.975000000000001</c:v>
                </c:pt>
                <c:pt idx="3471">
                  <c:v>40.700000000000003</c:v>
                </c:pt>
                <c:pt idx="3472">
                  <c:v>41.1</c:v>
                </c:pt>
                <c:pt idx="3473">
                  <c:v>41.5</c:v>
                </c:pt>
                <c:pt idx="3474">
                  <c:v>39.424999999999997</c:v>
                </c:pt>
                <c:pt idx="3475">
                  <c:v>36.6</c:v>
                </c:pt>
                <c:pt idx="3476">
                  <c:v>33.725000000000001</c:v>
                </c:pt>
                <c:pt idx="3477">
                  <c:v>33</c:v>
                </c:pt>
                <c:pt idx="3478">
                  <c:v>33</c:v>
                </c:pt>
                <c:pt idx="3479">
                  <c:v>33</c:v>
                </c:pt>
                <c:pt idx="3480">
                  <c:v>32.25</c:v>
                </c:pt>
                <c:pt idx="3481">
                  <c:v>31.25</c:v>
                </c:pt>
                <c:pt idx="3482">
                  <c:v>30.25</c:v>
                </c:pt>
                <c:pt idx="3483">
                  <c:v>29.774999999999999</c:v>
                </c:pt>
                <c:pt idx="3484">
                  <c:v>29.4</c:v>
                </c:pt>
                <c:pt idx="3485">
                  <c:v>29.074999999999999</c:v>
                </c:pt>
                <c:pt idx="3486">
                  <c:v>29.225000000000001</c:v>
                </c:pt>
                <c:pt idx="3487">
                  <c:v>29.6</c:v>
                </c:pt>
                <c:pt idx="3488">
                  <c:v>29.925000000000001</c:v>
                </c:pt>
                <c:pt idx="3489">
                  <c:v>31.05</c:v>
                </c:pt>
                <c:pt idx="3490">
                  <c:v>32.450000000000003</c:v>
                </c:pt>
                <c:pt idx="3491">
                  <c:v>33.85</c:v>
                </c:pt>
                <c:pt idx="3492">
                  <c:v>35.325000000000003</c:v>
                </c:pt>
                <c:pt idx="3493">
                  <c:v>36.75</c:v>
                </c:pt>
                <c:pt idx="3494">
                  <c:v>38.225000000000001</c:v>
                </c:pt>
                <c:pt idx="3495">
                  <c:v>39.125</c:v>
                </c:pt>
                <c:pt idx="3496">
                  <c:v>39.75</c:v>
                </c:pt>
                <c:pt idx="3497">
                  <c:v>40.424999999999997</c:v>
                </c:pt>
                <c:pt idx="3498">
                  <c:v>40.075000000000003</c:v>
                </c:pt>
                <c:pt idx="3499">
                  <c:v>39.299999999999997</c:v>
                </c:pt>
                <c:pt idx="3500">
                  <c:v>38.575000000000003</c:v>
                </c:pt>
                <c:pt idx="3501">
                  <c:v>36.450000000000003</c:v>
                </c:pt>
                <c:pt idx="3502">
                  <c:v>33.85</c:v>
                </c:pt>
                <c:pt idx="3503">
                  <c:v>31.25</c:v>
                </c:pt>
                <c:pt idx="3504">
                  <c:v>30.524999999999999</c:v>
                </c:pt>
                <c:pt idx="3505">
                  <c:v>30.35</c:v>
                </c:pt>
                <c:pt idx="3506">
                  <c:v>30.225000000000001</c:v>
                </c:pt>
                <c:pt idx="3507">
                  <c:v>29.75</c:v>
                </c:pt>
                <c:pt idx="3508">
                  <c:v>29.15</c:v>
                </c:pt>
                <c:pt idx="3509">
                  <c:v>28.55</c:v>
                </c:pt>
                <c:pt idx="3510">
                  <c:v>28.625</c:v>
                </c:pt>
                <c:pt idx="3511">
                  <c:v>28.85</c:v>
                </c:pt>
                <c:pt idx="3512">
                  <c:v>29.125</c:v>
                </c:pt>
                <c:pt idx="3513">
                  <c:v>30.324999999999999</c:v>
                </c:pt>
                <c:pt idx="3514">
                  <c:v>31.75</c:v>
                </c:pt>
                <c:pt idx="3515">
                  <c:v>33.225000000000001</c:v>
                </c:pt>
                <c:pt idx="3516">
                  <c:v>34.65</c:v>
                </c:pt>
                <c:pt idx="3517">
                  <c:v>36.049999999999997</c:v>
                </c:pt>
                <c:pt idx="3518">
                  <c:v>37.450000000000003</c:v>
                </c:pt>
                <c:pt idx="3519">
                  <c:v>38.475000000000001</c:v>
                </c:pt>
                <c:pt idx="3520">
                  <c:v>39.299999999999997</c:v>
                </c:pt>
                <c:pt idx="3521">
                  <c:v>40.174999999999997</c:v>
                </c:pt>
                <c:pt idx="3522">
                  <c:v>38.674999999999997</c:v>
                </c:pt>
                <c:pt idx="3523">
                  <c:v>36.299999999999997</c:v>
                </c:pt>
                <c:pt idx="3524">
                  <c:v>33.975000000000001</c:v>
                </c:pt>
                <c:pt idx="3525">
                  <c:v>32.575000000000003</c:v>
                </c:pt>
                <c:pt idx="3526">
                  <c:v>31.55</c:v>
                </c:pt>
                <c:pt idx="3527">
                  <c:v>30.475000000000001</c:v>
                </c:pt>
                <c:pt idx="3528">
                  <c:v>30.05</c:v>
                </c:pt>
                <c:pt idx="3529">
                  <c:v>29.85</c:v>
                </c:pt>
                <c:pt idx="3530">
                  <c:v>29.65</c:v>
                </c:pt>
                <c:pt idx="3531">
                  <c:v>29.225000000000001</c:v>
                </c:pt>
                <c:pt idx="3532">
                  <c:v>28.8</c:v>
                </c:pt>
                <c:pt idx="3533">
                  <c:v>28.324999999999999</c:v>
                </c:pt>
                <c:pt idx="3534">
                  <c:v>28.5</c:v>
                </c:pt>
                <c:pt idx="3535">
                  <c:v>28.9</c:v>
                </c:pt>
                <c:pt idx="3536">
                  <c:v>29.3</c:v>
                </c:pt>
                <c:pt idx="3537">
                  <c:v>31.725000000000001</c:v>
                </c:pt>
                <c:pt idx="3538">
                  <c:v>34.9</c:v>
                </c:pt>
                <c:pt idx="3539">
                  <c:v>38.024999999999999</c:v>
                </c:pt>
                <c:pt idx="3540">
                  <c:v>38.725000000000001</c:v>
                </c:pt>
                <c:pt idx="3541">
                  <c:v>38.700000000000003</c:v>
                </c:pt>
                <c:pt idx="3542">
                  <c:v>38.625</c:v>
                </c:pt>
                <c:pt idx="3543">
                  <c:v>38.674999999999997</c:v>
                </c:pt>
                <c:pt idx="3544">
                  <c:v>38.700000000000003</c:v>
                </c:pt>
                <c:pt idx="3545">
                  <c:v>38.774999999999999</c:v>
                </c:pt>
                <c:pt idx="3546">
                  <c:v>37.674999999999997</c:v>
                </c:pt>
                <c:pt idx="3547">
                  <c:v>36.1</c:v>
                </c:pt>
                <c:pt idx="3548">
                  <c:v>34.575000000000003</c:v>
                </c:pt>
                <c:pt idx="3549">
                  <c:v>33.450000000000003</c:v>
                </c:pt>
                <c:pt idx="3550">
                  <c:v>32.450000000000003</c:v>
                </c:pt>
                <c:pt idx="3551">
                  <c:v>31.45</c:v>
                </c:pt>
                <c:pt idx="3552">
                  <c:v>30.975000000000001</c:v>
                </c:pt>
                <c:pt idx="3553">
                  <c:v>30.675000000000001</c:v>
                </c:pt>
                <c:pt idx="3554">
                  <c:v>30.375</c:v>
                </c:pt>
                <c:pt idx="3555">
                  <c:v>30.074999999999999</c:v>
                </c:pt>
                <c:pt idx="3556">
                  <c:v>29.774999999999999</c:v>
                </c:pt>
                <c:pt idx="3557">
                  <c:v>29.475000000000001</c:v>
                </c:pt>
                <c:pt idx="3558">
                  <c:v>29.774999999999999</c:v>
                </c:pt>
                <c:pt idx="3559">
                  <c:v>30.35</c:v>
                </c:pt>
                <c:pt idx="3560">
                  <c:v>30.875</c:v>
                </c:pt>
                <c:pt idx="3561">
                  <c:v>32.125</c:v>
                </c:pt>
                <c:pt idx="3562">
                  <c:v>33.549999999999997</c:v>
                </c:pt>
                <c:pt idx="3563">
                  <c:v>35.024999999999999</c:v>
                </c:pt>
                <c:pt idx="3564">
                  <c:v>35.924999999999997</c:v>
                </c:pt>
                <c:pt idx="3565">
                  <c:v>36.549999999999997</c:v>
                </c:pt>
                <c:pt idx="3566">
                  <c:v>37.225000000000001</c:v>
                </c:pt>
                <c:pt idx="3567">
                  <c:v>37.174999999999997</c:v>
                </c:pt>
                <c:pt idx="3568">
                  <c:v>36.799999999999997</c:v>
                </c:pt>
                <c:pt idx="3569">
                  <c:v>36.475000000000001</c:v>
                </c:pt>
                <c:pt idx="3570">
                  <c:v>35.5</c:v>
                </c:pt>
                <c:pt idx="3571">
                  <c:v>34.299999999999997</c:v>
                </c:pt>
                <c:pt idx="3572">
                  <c:v>33.1</c:v>
                </c:pt>
                <c:pt idx="3573">
                  <c:v>32.274999999999999</c:v>
                </c:pt>
                <c:pt idx="3574">
                  <c:v>31.5</c:v>
                </c:pt>
                <c:pt idx="3575">
                  <c:v>30.774999999999999</c:v>
                </c:pt>
                <c:pt idx="3576">
                  <c:v>30.3</c:v>
                </c:pt>
                <c:pt idx="3577">
                  <c:v>29.9</c:v>
                </c:pt>
                <c:pt idx="3578">
                  <c:v>29.5</c:v>
                </c:pt>
                <c:pt idx="3579">
                  <c:v>29.324999999999999</c:v>
                </c:pt>
                <c:pt idx="3580">
                  <c:v>29.15</c:v>
                </c:pt>
                <c:pt idx="3581">
                  <c:v>29.024999999999999</c:v>
                </c:pt>
                <c:pt idx="3582">
                  <c:v>29.524999999999999</c:v>
                </c:pt>
                <c:pt idx="3583">
                  <c:v>30.15</c:v>
                </c:pt>
                <c:pt idx="3584">
                  <c:v>30.824999999999999</c:v>
                </c:pt>
                <c:pt idx="3585">
                  <c:v>31.675000000000001</c:v>
                </c:pt>
                <c:pt idx="3586">
                  <c:v>32.5</c:v>
                </c:pt>
                <c:pt idx="3587">
                  <c:v>33.375</c:v>
                </c:pt>
                <c:pt idx="3588">
                  <c:v>34.125</c:v>
                </c:pt>
                <c:pt idx="3589">
                  <c:v>34.75</c:v>
                </c:pt>
                <c:pt idx="3590">
                  <c:v>35.424999999999997</c:v>
                </c:pt>
                <c:pt idx="3591">
                  <c:v>35.299999999999997</c:v>
                </c:pt>
                <c:pt idx="3592">
                  <c:v>34.9</c:v>
                </c:pt>
                <c:pt idx="3593">
                  <c:v>34.5</c:v>
                </c:pt>
                <c:pt idx="3594">
                  <c:v>33.575000000000003</c:v>
                </c:pt>
                <c:pt idx="3595">
                  <c:v>32.549999999999997</c:v>
                </c:pt>
                <c:pt idx="3596">
                  <c:v>31.475000000000001</c:v>
                </c:pt>
                <c:pt idx="3597">
                  <c:v>30.9</c:v>
                </c:pt>
                <c:pt idx="3598">
                  <c:v>30.5</c:v>
                </c:pt>
                <c:pt idx="3599">
                  <c:v>30.1</c:v>
                </c:pt>
                <c:pt idx="3600">
                  <c:v>29.774999999999999</c:v>
                </c:pt>
                <c:pt idx="3601">
                  <c:v>29.4</c:v>
                </c:pt>
                <c:pt idx="3602">
                  <c:v>29.074999999999999</c:v>
                </c:pt>
                <c:pt idx="3603">
                  <c:v>28.85</c:v>
                </c:pt>
                <c:pt idx="3604">
                  <c:v>28.65</c:v>
                </c:pt>
                <c:pt idx="3605">
                  <c:v>28.45</c:v>
                </c:pt>
                <c:pt idx="3606">
                  <c:v>28.774999999999999</c:v>
                </c:pt>
                <c:pt idx="3607">
                  <c:v>29.35</c:v>
                </c:pt>
                <c:pt idx="3608">
                  <c:v>29.875</c:v>
                </c:pt>
                <c:pt idx="3609">
                  <c:v>30.524999999999999</c:v>
                </c:pt>
                <c:pt idx="3610">
                  <c:v>31.3</c:v>
                </c:pt>
                <c:pt idx="3611">
                  <c:v>32.024999999999999</c:v>
                </c:pt>
                <c:pt idx="3612">
                  <c:v>32.725000000000001</c:v>
                </c:pt>
                <c:pt idx="3613">
                  <c:v>33.5</c:v>
                </c:pt>
                <c:pt idx="3614">
                  <c:v>34.225000000000001</c:v>
                </c:pt>
                <c:pt idx="3615">
                  <c:v>34.174999999999997</c:v>
                </c:pt>
                <c:pt idx="3616">
                  <c:v>33.799999999999997</c:v>
                </c:pt>
                <c:pt idx="3617">
                  <c:v>33.475000000000001</c:v>
                </c:pt>
                <c:pt idx="3618">
                  <c:v>32.725000000000001</c:v>
                </c:pt>
                <c:pt idx="3619">
                  <c:v>32.125</c:v>
                </c:pt>
                <c:pt idx="3620">
                  <c:v>31.7</c:v>
                </c:pt>
                <c:pt idx="3621">
                  <c:v>31.3</c:v>
                </c:pt>
                <c:pt idx="3622">
                  <c:v>31.05</c:v>
                </c:pt>
                <c:pt idx="3623">
                  <c:v>30.925000000000001</c:v>
                </c:pt>
                <c:pt idx="3624">
                  <c:v>30.9</c:v>
                </c:pt>
                <c:pt idx="3625">
                  <c:v>30.824999999999999</c:v>
                </c:pt>
                <c:pt idx="3626">
                  <c:v>30.65</c:v>
                </c:pt>
                <c:pt idx="3627">
                  <c:v>30.3</c:v>
                </c:pt>
                <c:pt idx="3628">
                  <c:v>29.9</c:v>
                </c:pt>
                <c:pt idx="3629">
                  <c:v>29.5</c:v>
                </c:pt>
                <c:pt idx="3630">
                  <c:v>29.774999999999999</c:v>
                </c:pt>
                <c:pt idx="3631">
                  <c:v>30.2</c:v>
                </c:pt>
                <c:pt idx="3632">
                  <c:v>30.675000000000001</c:v>
                </c:pt>
                <c:pt idx="3633">
                  <c:v>31.85</c:v>
                </c:pt>
                <c:pt idx="3634">
                  <c:v>33.25</c:v>
                </c:pt>
                <c:pt idx="3635">
                  <c:v>34.65</c:v>
                </c:pt>
                <c:pt idx="3636">
                  <c:v>35.975000000000001</c:v>
                </c:pt>
                <c:pt idx="3637">
                  <c:v>37.35</c:v>
                </c:pt>
                <c:pt idx="3638">
                  <c:v>38.674999999999997</c:v>
                </c:pt>
                <c:pt idx="3639">
                  <c:v>39.225000000000001</c:v>
                </c:pt>
                <c:pt idx="3640">
                  <c:v>39.6</c:v>
                </c:pt>
                <c:pt idx="3641">
                  <c:v>39.924999999999997</c:v>
                </c:pt>
                <c:pt idx="3642">
                  <c:v>39.024999999999999</c:v>
                </c:pt>
                <c:pt idx="3643">
                  <c:v>37.799999999999997</c:v>
                </c:pt>
                <c:pt idx="3644">
                  <c:v>36.524999999999999</c:v>
                </c:pt>
                <c:pt idx="3645">
                  <c:v>35.15</c:v>
                </c:pt>
                <c:pt idx="3646">
                  <c:v>33.75</c:v>
                </c:pt>
                <c:pt idx="3647">
                  <c:v>32.35</c:v>
                </c:pt>
                <c:pt idx="3648">
                  <c:v>32.6</c:v>
                </c:pt>
                <c:pt idx="3649">
                  <c:v>33.325000000000003</c:v>
                </c:pt>
                <c:pt idx="3650">
                  <c:v>34.1</c:v>
                </c:pt>
                <c:pt idx="3651">
                  <c:v>33.1</c:v>
                </c:pt>
                <c:pt idx="3652">
                  <c:v>31.5</c:v>
                </c:pt>
                <c:pt idx="3653">
                  <c:v>29.9</c:v>
                </c:pt>
                <c:pt idx="3654">
                  <c:v>29.725000000000001</c:v>
                </c:pt>
                <c:pt idx="3655">
                  <c:v>30.024999999999999</c:v>
                </c:pt>
                <c:pt idx="3656">
                  <c:v>30.324999999999999</c:v>
                </c:pt>
                <c:pt idx="3657">
                  <c:v>31.375</c:v>
                </c:pt>
                <c:pt idx="3658">
                  <c:v>32.6</c:v>
                </c:pt>
                <c:pt idx="3659">
                  <c:v>33.875</c:v>
                </c:pt>
                <c:pt idx="3660">
                  <c:v>35.4</c:v>
                </c:pt>
                <c:pt idx="3661">
                  <c:v>37</c:v>
                </c:pt>
                <c:pt idx="3662">
                  <c:v>38.6</c:v>
                </c:pt>
                <c:pt idx="3663">
                  <c:v>39.6</c:v>
                </c:pt>
                <c:pt idx="3664">
                  <c:v>40.4</c:v>
                </c:pt>
                <c:pt idx="3665">
                  <c:v>41.2</c:v>
                </c:pt>
                <c:pt idx="3666">
                  <c:v>40.274999999999999</c:v>
                </c:pt>
                <c:pt idx="3667">
                  <c:v>38.85</c:v>
                </c:pt>
                <c:pt idx="3668">
                  <c:v>37.375</c:v>
                </c:pt>
                <c:pt idx="3669">
                  <c:v>35.875</c:v>
                </c:pt>
                <c:pt idx="3670">
                  <c:v>34.450000000000003</c:v>
                </c:pt>
                <c:pt idx="3671">
                  <c:v>32.975000000000001</c:v>
                </c:pt>
                <c:pt idx="3672">
                  <c:v>34.024999999999999</c:v>
                </c:pt>
                <c:pt idx="3673">
                  <c:v>36</c:v>
                </c:pt>
                <c:pt idx="3674">
                  <c:v>37.924999999999997</c:v>
                </c:pt>
                <c:pt idx="3675">
                  <c:v>36.225000000000001</c:v>
                </c:pt>
                <c:pt idx="3676">
                  <c:v>33.4</c:v>
                </c:pt>
                <c:pt idx="3677">
                  <c:v>30.524999999999999</c:v>
                </c:pt>
                <c:pt idx="3678">
                  <c:v>29.8</c:v>
                </c:pt>
                <c:pt idx="3679">
                  <c:v>29.8</c:v>
                </c:pt>
                <c:pt idx="3680">
                  <c:v>29.8</c:v>
                </c:pt>
                <c:pt idx="3681">
                  <c:v>31.074999999999999</c:v>
                </c:pt>
                <c:pt idx="3682">
                  <c:v>32.774999999999999</c:v>
                </c:pt>
                <c:pt idx="3683">
                  <c:v>34.475000000000001</c:v>
                </c:pt>
                <c:pt idx="3684">
                  <c:v>36.174999999999997</c:v>
                </c:pt>
                <c:pt idx="3685">
                  <c:v>37.875</c:v>
                </c:pt>
                <c:pt idx="3686">
                  <c:v>39.575000000000003</c:v>
                </c:pt>
                <c:pt idx="3687">
                  <c:v>40.375</c:v>
                </c:pt>
                <c:pt idx="3688">
                  <c:v>40.950000000000003</c:v>
                </c:pt>
                <c:pt idx="3689">
                  <c:v>41.475000000000001</c:v>
                </c:pt>
                <c:pt idx="3690">
                  <c:v>40.325000000000003</c:v>
                </c:pt>
                <c:pt idx="3691">
                  <c:v>38.700000000000003</c:v>
                </c:pt>
                <c:pt idx="3692">
                  <c:v>37.024999999999999</c:v>
                </c:pt>
                <c:pt idx="3693">
                  <c:v>35.325000000000003</c:v>
                </c:pt>
                <c:pt idx="3694">
                  <c:v>33.700000000000003</c:v>
                </c:pt>
                <c:pt idx="3695">
                  <c:v>32.024999999999999</c:v>
                </c:pt>
                <c:pt idx="3696">
                  <c:v>31.3</c:v>
                </c:pt>
                <c:pt idx="3697">
                  <c:v>30.9</c:v>
                </c:pt>
                <c:pt idx="3698">
                  <c:v>30.5</c:v>
                </c:pt>
                <c:pt idx="3699">
                  <c:v>30.175000000000001</c:v>
                </c:pt>
                <c:pt idx="3700">
                  <c:v>29.8</c:v>
                </c:pt>
                <c:pt idx="3701">
                  <c:v>29.475000000000001</c:v>
                </c:pt>
                <c:pt idx="3702">
                  <c:v>29.55</c:v>
                </c:pt>
                <c:pt idx="3703">
                  <c:v>29.75</c:v>
                </c:pt>
                <c:pt idx="3704">
                  <c:v>29.95</c:v>
                </c:pt>
                <c:pt idx="3705">
                  <c:v>31.274999999999999</c:v>
                </c:pt>
                <c:pt idx="3706">
                  <c:v>32.9</c:v>
                </c:pt>
                <c:pt idx="3707">
                  <c:v>34.575000000000003</c:v>
                </c:pt>
                <c:pt idx="3708">
                  <c:v>35.825000000000003</c:v>
                </c:pt>
                <c:pt idx="3709">
                  <c:v>36.85</c:v>
                </c:pt>
                <c:pt idx="3710">
                  <c:v>37.924999999999997</c:v>
                </c:pt>
                <c:pt idx="3711">
                  <c:v>36.024999999999999</c:v>
                </c:pt>
                <c:pt idx="3712">
                  <c:v>33.125</c:v>
                </c:pt>
                <c:pt idx="3713">
                  <c:v>37.65</c:v>
                </c:pt>
                <c:pt idx="3714">
                  <c:v>38.5</c:v>
                </c:pt>
                <c:pt idx="3715">
                  <c:v>37.375</c:v>
                </c:pt>
                <c:pt idx="3716">
                  <c:v>36.200000000000003</c:v>
                </c:pt>
                <c:pt idx="3717">
                  <c:v>35</c:v>
                </c:pt>
                <c:pt idx="3718">
                  <c:v>33.875</c:v>
                </c:pt>
                <c:pt idx="3719">
                  <c:v>32.700000000000003</c:v>
                </c:pt>
                <c:pt idx="3720">
                  <c:v>32.024999999999999</c:v>
                </c:pt>
                <c:pt idx="3721">
                  <c:v>31.524999999999999</c:v>
                </c:pt>
                <c:pt idx="3722">
                  <c:v>31.024999999999999</c:v>
                </c:pt>
                <c:pt idx="3723">
                  <c:v>30.524999999999999</c:v>
                </c:pt>
                <c:pt idx="3724">
                  <c:v>30.024999999999999</c:v>
                </c:pt>
                <c:pt idx="3725">
                  <c:v>29.524999999999999</c:v>
                </c:pt>
                <c:pt idx="3726">
                  <c:v>29.7</c:v>
                </c:pt>
                <c:pt idx="3727">
                  <c:v>30.024999999999999</c:v>
                </c:pt>
                <c:pt idx="3728">
                  <c:v>30.4</c:v>
                </c:pt>
                <c:pt idx="3729">
                  <c:v>31.625</c:v>
                </c:pt>
                <c:pt idx="3730">
                  <c:v>33.200000000000003</c:v>
                </c:pt>
                <c:pt idx="3731">
                  <c:v>34.799999999999997</c:v>
                </c:pt>
                <c:pt idx="3732">
                  <c:v>36.1</c:v>
                </c:pt>
                <c:pt idx="3733">
                  <c:v>37.375</c:v>
                </c:pt>
                <c:pt idx="3734">
                  <c:v>38.674999999999997</c:v>
                </c:pt>
                <c:pt idx="3735">
                  <c:v>37.65</c:v>
                </c:pt>
                <c:pt idx="3736">
                  <c:v>35.85</c:v>
                </c:pt>
                <c:pt idx="3737">
                  <c:v>37.799999999999997</c:v>
                </c:pt>
                <c:pt idx="3738">
                  <c:v>37.174999999999997</c:v>
                </c:pt>
                <c:pt idx="3739">
                  <c:v>35.35</c:v>
                </c:pt>
                <c:pt idx="3740">
                  <c:v>33.475000000000001</c:v>
                </c:pt>
                <c:pt idx="3741">
                  <c:v>34.424999999999997</c:v>
                </c:pt>
                <c:pt idx="3742">
                  <c:v>36.25</c:v>
                </c:pt>
                <c:pt idx="3743">
                  <c:v>38.125</c:v>
                </c:pt>
                <c:pt idx="3744">
                  <c:v>36.725000000000001</c:v>
                </c:pt>
                <c:pt idx="3745">
                  <c:v>34.299999999999997</c:v>
                </c:pt>
                <c:pt idx="3746">
                  <c:v>31.824999999999999</c:v>
                </c:pt>
                <c:pt idx="3747">
                  <c:v>30.9</c:v>
                </c:pt>
                <c:pt idx="3748">
                  <c:v>30.5</c:v>
                </c:pt>
                <c:pt idx="3749">
                  <c:v>30.1</c:v>
                </c:pt>
                <c:pt idx="3750">
                  <c:v>30.225000000000001</c:v>
                </c:pt>
                <c:pt idx="3751">
                  <c:v>30.6</c:v>
                </c:pt>
                <c:pt idx="3752">
                  <c:v>30.925000000000001</c:v>
                </c:pt>
                <c:pt idx="3753">
                  <c:v>31.975000000000001</c:v>
                </c:pt>
                <c:pt idx="3754">
                  <c:v>33.274999999999999</c:v>
                </c:pt>
                <c:pt idx="3755">
                  <c:v>34.575000000000003</c:v>
                </c:pt>
                <c:pt idx="3756">
                  <c:v>35.875</c:v>
                </c:pt>
                <c:pt idx="3757">
                  <c:v>37.174999999999997</c:v>
                </c:pt>
                <c:pt idx="3758">
                  <c:v>38.475000000000001</c:v>
                </c:pt>
                <c:pt idx="3759">
                  <c:v>38.200000000000003</c:v>
                </c:pt>
                <c:pt idx="3760">
                  <c:v>37.325000000000003</c:v>
                </c:pt>
                <c:pt idx="3761">
                  <c:v>36.5</c:v>
                </c:pt>
                <c:pt idx="3762">
                  <c:v>35.700000000000003</c:v>
                </c:pt>
                <c:pt idx="3763">
                  <c:v>34.825000000000003</c:v>
                </c:pt>
                <c:pt idx="3764">
                  <c:v>34</c:v>
                </c:pt>
                <c:pt idx="3765">
                  <c:v>33.35</c:v>
                </c:pt>
                <c:pt idx="3766">
                  <c:v>32.75</c:v>
                </c:pt>
                <c:pt idx="3767">
                  <c:v>32.15</c:v>
                </c:pt>
                <c:pt idx="3768">
                  <c:v>31.774999999999999</c:v>
                </c:pt>
                <c:pt idx="3769">
                  <c:v>31.55</c:v>
                </c:pt>
                <c:pt idx="3770">
                  <c:v>31.274999999999999</c:v>
                </c:pt>
                <c:pt idx="3771">
                  <c:v>30.975000000000001</c:v>
                </c:pt>
                <c:pt idx="3772">
                  <c:v>30.75</c:v>
                </c:pt>
                <c:pt idx="3773">
                  <c:v>30.475000000000001</c:v>
                </c:pt>
                <c:pt idx="3774">
                  <c:v>30.625</c:v>
                </c:pt>
                <c:pt idx="3775">
                  <c:v>31</c:v>
                </c:pt>
                <c:pt idx="3776">
                  <c:v>31.324999999999999</c:v>
                </c:pt>
                <c:pt idx="3777">
                  <c:v>33.125</c:v>
                </c:pt>
                <c:pt idx="3778">
                  <c:v>35.424999999999997</c:v>
                </c:pt>
                <c:pt idx="3779">
                  <c:v>36.6</c:v>
                </c:pt>
                <c:pt idx="3780">
                  <c:v>37.700000000000003</c:v>
                </c:pt>
                <c:pt idx="3781">
                  <c:v>38.9</c:v>
                </c:pt>
                <c:pt idx="3782">
                  <c:v>40.1</c:v>
                </c:pt>
                <c:pt idx="3783">
                  <c:v>40.325000000000003</c:v>
                </c:pt>
                <c:pt idx="3784">
                  <c:v>40.15</c:v>
                </c:pt>
                <c:pt idx="3785">
                  <c:v>40.024999999999999</c:v>
                </c:pt>
                <c:pt idx="3786">
                  <c:v>38.875</c:v>
                </c:pt>
                <c:pt idx="3787">
                  <c:v>37.450000000000003</c:v>
                </c:pt>
                <c:pt idx="3788">
                  <c:v>35.975000000000001</c:v>
                </c:pt>
                <c:pt idx="3789">
                  <c:v>35.375</c:v>
                </c:pt>
                <c:pt idx="3790">
                  <c:v>35.15</c:v>
                </c:pt>
                <c:pt idx="3791">
                  <c:v>34.875</c:v>
                </c:pt>
                <c:pt idx="3792">
                  <c:v>34.799999999999997</c:v>
                </c:pt>
                <c:pt idx="3793">
                  <c:v>34.799999999999997</c:v>
                </c:pt>
                <c:pt idx="3794">
                  <c:v>34.799999999999997</c:v>
                </c:pt>
                <c:pt idx="3795">
                  <c:v>33.825000000000003</c:v>
                </c:pt>
                <c:pt idx="3796">
                  <c:v>32.450000000000003</c:v>
                </c:pt>
                <c:pt idx="3797">
                  <c:v>31.125</c:v>
                </c:pt>
                <c:pt idx="3798">
                  <c:v>31.175000000000001</c:v>
                </c:pt>
                <c:pt idx="3799">
                  <c:v>31.75</c:v>
                </c:pt>
                <c:pt idx="3800">
                  <c:v>32.274999999999999</c:v>
                </c:pt>
                <c:pt idx="3801">
                  <c:v>34.725000000000001</c:v>
                </c:pt>
                <c:pt idx="3802">
                  <c:v>37.825000000000003</c:v>
                </c:pt>
                <c:pt idx="3803">
                  <c:v>38.6</c:v>
                </c:pt>
                <c:pt idx="3804">
                  <c:v>39.274999999999999</c:v>
                </c:pt>
                <c:pt idx="3805">
                  <c:v>40.25</c:v>
                </c:pt>
                <c:pt idx="3806">
                  <c:v>41.174999999999997</c:v>
                </c:pt>
                <c:pt idx="3807">
                  <c:v>41.625</c:v>
                </c:pt>
                <c:pt idx="3808">
                  <c:v>42</c:v>
                </c:pt>
                <c:pt idx="3809">
                  <c:v>42.325000000000003</c:v>
                </c:pt>
                <c:pt idx="3810">
                  <c:v>41.725000000000001</c:v>
                </c:pt>
                <c:pt idx="3811">
                  <c:v>40.75</c:v>
                </c:pt>
                <c:pt idx="3812">
                  <c:v>39.825000000000003</c:v>
                </c:pt>
                <c:pt idx="3813">
                  <c:v>37.274999999999999</c:v>
                </c:pt>
                <c:pt idx="3814">
                  <c:v>34.25</c:v>
                </c:pt>
                <c:pt idx="3815">
                  <c:v>31.175000000000001</c:v>
                </c:pt>
                <c:pt idx="3816">
                  <c:v>31.675000000000001</c:v>
                </c:pt>
                <c:pt idx="3817">
                  <c:v>33.450000000000003</c:v>
                </c:pt>
                <c:pt idx="3818">
                  <c:v>35.174999999999997</c:v>
                </c:pt>
                <c:pt idx="3819">
                  <c:v>35.15</c:v>
                </c:pt>
                <c:pt idx="3820">
                  <c:v>34.549999999999997</c:v>
                </c:pt>
                <c:pt idx="3821">
                  <c:v>33.950000000000003</c:v>
                </c:pt>
                <c:pt idx="3822">
                  <c:v>34.024999999999999</c:v>
                </c:pt>
                <c:pt idx="3823">
                  <c:v>34.4</c:v>
                </c:pt>
                <c:pt idx="3824">
                  <c:v>34.725000000000001</c:v>
                </c:pt>
                <c:pt idx="3825">
                  <c:v>36.075000000000003</c:v>
                </c:pt>
                <c:pt idx="3826">
                  <c:v>37.85</c:v>
                </c:pt>
                <c:pt idx="3827">
                  <c:v>39.575000000000003</c:v>
                </c:pt>
                <c:pt idx="3828">
                  <c:v>40</c:v>
                </c:pt>
                <c:pt idx="3829">
                  <c:v>40</c:v>
                </c:pt>
                <c:pt idx="3830">
                  <c:v>40</c:v>
                </c:pt>
                <c:pt idx="3831">
                  <c:v>40</c:v>
                </c:pt>
                <c:pt idx="3832">
                  <c:v>40</c:v>
                </c:pt>
                <c:pt idx="3833">
                  <c:v>40</c:v>
                </c:pt>
                <c:pt idx="3834">
                  <c:v>38.274999999999999</c:v>
                </c:pt>
                <c:pt idx="3835">
                  <c:v>36.049999999999997</c:v>
                </c:pt>
                <c:pt idx="3836">
                  <c:v>33.774999999999999</c:v>
                </c:pt>
                <c:pt idx="3837">
                  <c:v>32.975000000000001</c:v>
                </c:pt>
                <c:pt idx="3838">
                  <c:v>32.6</c:v>
                </c:pt>
                <c:pt idx="3839">
                  <c:v>32.274999999999999</c:v>
                </c:pt>
                <c:pt idx="3840">
                  <c:v>31.975000000000001</c:v>
                </c:pt>
                <c:pt idx="3841">
                  <c:v>31.6</c:v>
                </c:pt>
                <c:pt idx="3842">
                  <c:v>31.274999999999999</c:v>
                </c:pt>
                <c:pt idx="3843">
                  <c:v>31.274999999999999</c:v>
                </c:pt>
                <c:pt idx="3844">
                  <c:v>31.3</c:v>
                </c:pt>
                <c:pt idx="3845">
                  <c:v>31.375</c:v>
                </c:pt>
                <c:pt idx="3846">
                  <c:v>31.774999999999999</c:v>
                </c:pt>
                <c:pt idx="3847">
                  <c:v>32.35</c:v>
                </c:pt>
                <c:pt idx="3848">
                  <c:v>32.875</c:v>
                </c:pt>
                <c:pt idx="3849">
                  <c:v>33.674999999999997</c:v>
                </c:pt>
                <c:pt idx="3850">
                  <c:v>34.5</c:v>
                </c:pt>
                <c:pt idx="3851">
                  <c:v>35.375</c:v>
                </c:pt>
                <c:pt idx="3852">
                  <c:v>36.5</c:v>
                </c:pt>
                <c:pt idx="3853">
                  <c:v>37.700000000000003</c:v>
                </c:pt>
                <c:pt idx="3854">
                  <c:v>38.9</c:v>
                </c:pt>
                <c:pt idx="3855">
                  <c:v>39.575000000000003</c:v>
                </c:pt>
                <c:pt idx="3856">
                  <c:v>40</c:v>
                </c:pt>
                <c:pt idx="3857">
                  <c:v>40.475000000000001</c:v>
                </c:pt>
                <c:pt idx="3858">
                  <c:v>39.924999999999997</c:v>
                </c:pt>
                <c:pt idx="3859">
                  <c:v>38.950000000000003</c:v>
                </c:pt>
                <c:pt idx="3860">
                  <c:v>38.024999999999999</c:v>
                </c:pt>
                <c:pt idx="3861">
                  <c:v>36.524999999999999</c:v>
                </c:pt>
                <c:pt idx="3862">
                  <c:v>34.75</c:v>
                </c:pt>
                <c:pt idx="3863">
                  <c:v>33.024999999999999</c:v>
                </c:pt>
                <c:pt idx="3864">
                  <c:v>32.450000000000003</c:v>
                </c:pt>
                <c:pt idx="3865">
                  <c:v>32.25</c:v>
                </c:pt>
                <c:pt idx="3866">
                  <c:v>32.049999999999997</c:v>
                </c:pt>
                <c:pt idx="3867">
                  <c:v>31.85</c:v>
                </c:pt>
                <c:pt idx="3868">
                  <c:v>31.65</c:v>
                </c:pt>
                <c:pt idx="3869">
                  <c:v>31.45</c:v>
                </c:pt>
                <c:pt idx="3870">
                  <c:v>31.774999999999999</c:v>
                </c:pt>
                <c:pt idx="3871">
                  <c:v>32.35</c:v>
                </c:pt>
                <c:pt idx="3872">
                  <c:v>32.875</c:v>
                </c:pt>
                <c:pt idx="3873">
                  <c:v>33.975000000000001</c:v>
                </c:pt>
                <c:pt idx="3874">
                  <c:v>35.35</c:v>
                </c:pt>
                <c:pt idx="3875">
                  <c:v>36.674999999999997</c:v>
                </c:pt>
                <c:pt idx="3876">
                  <c:v>37.6</c:v>
                </c:pt>
                <c:pt idx="3877">
                  <c:v>38.4</c:v>
                </c:pt>
                <c:pt idx="3878">
                  <c:v>39.200000000000003</c:v>
                </c:pt>
                <c:pt idx="3879">
                  <c:v>39.325000000000003</c:v>
                </c:pt>
                <c:pt idx="3880">
                  <c:v>39.299999999999997</c:v>
                </c:pt>
                <c:pt idx="3881">
                  <c:v>39.225000000000001</c:v>
                </c:pt>
                <c:pt idx="3882">
                  <c:v>38.524999999999999</c:v>
                </c:pt>
                <c:pt idx="3883">
                  <c:v>37.549999999999997</c:v>
                </c:pt>
                <c:pt idx="3884">
                  <c:v>36.625</c:v>
                </c:pt>
                <c:pt idx="3885">
                  <c:v>35.424999999999997</c:v>
                </c:pt>
                <c:pt idx="3886">
                  <c:v>34.049999999999997</c:v>
                </c:pt>
                <c:pt idx="3887">
                  <c:v>32.725000000000001</c:v>
                </c:pt>
                <c:pt idx="3888">
                  <c:v>32.25</c:v>
                </c:pt>
                <c:pt idx="3889">
                  <c:v>31.975000000000001</c:v>
                </c:pt>
                <c:pt idx="3890">
                  <c:v>31.75</c:v>
                </c:pt>
                <c:pt idx="3891">
                  <c:v>31.55</c:v>
                </c:pt>
                <c:pt idx="3892">
                  <c:v>31.274999999999999</c:v>
                </c:pt>
                <c:pt idx="3893">
                  <c:v>31.05</c:v>
                </c:pt>
                <c:pt idx="3894">
                  <c:v>31.824999999999999</c:v>
                </c:pt>
                <c:pt idx="3895">
                  <c:v>33</c:v>
                </c:pt>
                <c:pt idx="3896">
                  <c:v>34.125</c:v>
                </c:pt>
                <c:pt idx="3897">
                  <c:v>35.225000000000001</c:v>
                </c:pt>
                <c:pt idx="3898">
                  <c:v>36.4</c:v>
                </c:pt>
                <c:pt idx="3899">
                  <c:v>37.524999999999999</c:v>
                </c:pt>
                <c:pt idx="3900">
                  <c:v>38.924999999999997</c:v>
                </c:pt>
                <c:pt idx="3901">
                  <c:v>40.5</c:v>
                </c:pt>
                <c:pt idx="3902">
                  <c:v>42.024999999999999</c:v>
                </c:pt>
                <c:pt idx="3903">
                  <c:v>42.024999999999999</c:v>
                </c:pt>
                <c:pt idx="3904">
                  <c:v>41.45</c:v>
                </c:pt>
                <c:pt idx="3905">
                  <c:v>40.924999999999997</c:v>
                </c:pt>
                <c:pt idx="3906">
                  <c:v>38.924999999999997</c:v>
                </c:pt>
                <c:pt idx="3907">
                  <c:v>36.5</c:v>
                </c:pt>
                <c:pt idx="3908">
                  <c:v>34.024999999999999</c:v>
                </c:pt>
                <c:pt idx="3909">
                  <c:v>32.575000000000003</c:v>
                </c:pt>
                <c:pt idx="3910">
                  <c:v>31.4</c:v>
                </c:pt>
                <c:pt idx="3911">
                  <c:v>30.274999999999999</c:v>
                </c:pt>
                <c:pt idx="3912">
                  <c:v>29.925000000000001</c:v>
                </c:pt>
                <c:pt idx="3913">
                  <c:v>29.824999999999999</c:v>
                </c:pt>
                <c:pt idx="3914">
                  <c:v>29.725000000000001</c:v>
                </c:pt>
                <c:pt idx="3915">
                  <c:v>29.625</c:v>
                </c:pt>
                <c:pt idx="3916">
                  <c:v>29.524999999999999</c:v>
                </c:pt>
                <c:pt idx="3917">
                  <c:v>29.425000000000001</c:v>
                </c:pt>
                <c:pt idx="3918">
                  <c:v>29.7</c:v>
                </c:pt>
                <c:pt idx="3919">
                  <c:v>30.1</c:v>
                </c:pt>
                <c:pt idx="3920">
                  <c:v>30.5</c:v>
                </c:pt>
                <c:pt idx="3921">
                  <c:v>31.2</c:v>
                </c:pt>
                <c:pt idx="3922">
                  <c:v>32.075000000000003</c:v>
                </c:pt>
                <c:pt idx="3923">
                  <c:v>32.9</c:v>
                </c:pt>
                <c:pt idx="3924">
                  <c:v>33.549999999999997</c:v>
                </c:pt>
                <c:pt idx="3925">
                  <c:v>34.225000000000001</c:v>
                </c:pt>
                <c:pt idx="3926">
                  <c:v>34.924999999999997</c:v>
                </c:pt>
                <c:pt idx="3927">
                  <c:v>35.549999999999997</c:v>
                </c:pt>
                <c:pt idx="3928">
                  <c:v>36.15</c:v>
                </c:pt>
                <c:pt idx="3929">
                  <c:v>36.825000000000003</c:v>
                </c:pt>
                <c:pt idx="3930">
                  <c:v>35.875</c:v>
                </c:pt>
                <c:pt idx="3931">
                  <c:v>34.299999999999997</c:v>
                </c:pt>
                <c:pt idx="3932">
                  <c:v>32.774999999999999</c:v>
                </c:pt>
                <c:pt idx="3933">
                  <c:v>32.25</c:v>
                </c:pt>
                <c:pt idx="3934">
                  <c:v>32.049999999999997</c:v>
                </c:pt>
                <c:pt idx="3935">
                  <c:v>31.85</c:v>
                </c:pt>
                <c:pt idx="3936">
                  <c:v>31.35</c:v>
                </c:pt>
                <c:pt idx="3937">
                  <c:v>30.75</c:v>
                </c:pt>
                <c:pt idx="3938">
                  <c:v>30.15</c:v>
                </c:pt>
                <c:pt idx="3939">
                  <c:v>28.875</c:v>
                </c:pt>
                <c:pt idx="3940">
                  <c:v>27.3</c:v>
                </c:pt>
                <c:pt idx="3941">
                  <c:v>25.774999999999999</c:v>
                </c:pt>
                <c:pt idx="3942">
                  <c:v>25.925000000000001</c:v>
                </c:pt>
                <c:pt idx="3943">
                  <c:v>26.7</c:v>
                </c:pt>
                <c:pt idx="3944">
                  <c:v>27.425000000000001</c:v>
                </c:pt>
                <c:pt idx="3945">
                  <c:v>29.1</c:v>
                </c:pt>
                <c:pt idx="3946">
                  <c:v>31.1</c:v>
                </c:pt>
                <c:pt idx="3947">
                  <c:v>33.1</c:v>
                </c:pt>
                <c:pt idx="3948">
                  <c:v>34.575000000000003</c:v>
                </c:pt>
                <c:pt idx="3949">
                  <c:v>35.799999999999997</c:v>
                </c:pt>
                <c:pt idx="3950">
                  <c:v>37.075000000000003</c:v>
                </c:pt>
                <c:pt idx="3951">
                  <c:v>37.1</c:v>
                </c:pt>
                <c:pt idx="3952">
                  <c:v>36.700000000000003</c:v>
                </c:pt>
                <c:pt idx="3953">
                  <c:v>36.299999999999997</c:v>
                </c:pt>
                <c:pt idx="3954">
                  <c:v>35.674999999999997</c:v>
                </c:pt>
                <c:pt idx="3955">
                  <c:v>34.975000000000001</c:v>
                </c:pt>
                <c:pt idx="3956">
                  <c:v>34.274999999999999</c:v>
                </c:pt>
                <c:pt idx="3957">
                  <c:v>33.575000000000003</c:v>
                </c:pt>
                <c:pt idx="3958">
                  <c:v>32.875</c:v>
                </c:pt>
                <c:pt idx="3959">
                  <c:v>32.174999999999997</c:v>
                </c:pt>
                <c:pt idx="3960">
                  <c:v>31.625</c:v>
                </c:pt>
                <c:pt idx="3961">
                  <c:v>31.2</c:v>
                </c:pt>
                <c:pt idx="3962">
                  <c:v>30.725000000000001</c:v>
                </c:pt>
                <c:pt idx="3963">
                  <c:v>30.524999999999999</c:v>
                </c:pt>
                <c:pt idx="3964">
                  <c:v>30.5</c:v>
                </c:pt>
                <c:pt idx="3965">
                  <c:v>30.425000000000001</c:v>
                </c:pt>
                <c:pt idx="3966">
                  <c:v>30.625</c:v>
                </c:pt>
                <c:pt idx="3967">
                  <c:v>31</c:v>
                </c:pt>
                <c:pt idx="3968">
                  <c:v>31.324999999999999</c:v>
                </c:pt>
                <c:pt idx="3969">
                  <c:v>32</c:v>
                </c:pt>
                <c:pt idx="3970">
                  <c:v>32.799999999999997</c:v>
                </c:pt>
                <c:pt idx="3971">
                  <c:v>33.6</c:v>
                </c:pt>
                <c:pt idx="3972">
                  <c:v>33.725000000000001</c:v>
                </c:pt>
                <c:pt idx="3973">
                  <c:v>33.700000000000003</c:v>
                </c:pt>
                <c:pt idx="3974">
                  <c:v>33.625</c:v>
                </c:pt>
                <c:pt idx="3975">
                  <c:v>33.524999999999999</c:v>
                </c:pt>
                <c:pt idx="3976">
                  <c:v>33.5</c:v>
                </c:pt>
                <c:pt idx="3977">
                  <c:v>33.424999999999997</c:v>
                </c:pt>
                <c:pt idx="3978">
                  <c:v>32.575000000000003</c:v>
                </c:pt>
                <c:pt idx="3979">
                  <c:v>31.55</c:v>
                </c:pt>
                <c:pt idx="3980">
                  <c:v>30.475000000000001</c:v>
                </c:pt>
                <c:pt idx="3981">
                  <c:v>30.05</c:v>
                </c:pt>
                <c:pt idx="3982">
                  <c:v>29.85</c:v>
                </c:pt>
                <c:pt idx="3983">
                  <c:v>29.65</c:v>
                </c:pt>
                <c:pt idx="3984">
                  <c:v>28.925000000000001</c:v>
                </c:pt>
                <c:pt idx="3985">
                  <c:v>28.1</c:v>
                </c:pt>
                <c:pt idx="3986">
                  <c:v>27.225000000000001</c:v>
                </c:pt>
                <c:pt idx="3987">
                  <c:v>26.324999999999999</c:v>
                </c:pt>
                <c:pt idx="3988">
                  <c:v>25.5</c:v>
                </c:pt>
                <c:pt idx="3989">
                  <c:v>24.625</c:v>
                </c:pt>
                <c:pt idx="3990">
                  <c:v>24.85</c:v>
                </c:pt>
                <c:pt idx="3991">
                  <c:v>25.45</c:v>
                </c:pt>
                <c:pt idx="3992">
                  <c:v>26.05</c:v>
                </c:pt>
                <c:pt idx="3993">
                  <c:v>27.175000000000001</c:v>
                </c:pt>
                <c:pt idx="3994">
                  <c:v>28.475000000000001</c:v>
                </c:pt>
                <c:pt idx="3995">
                  <c:v>29.774999999999999</c:v>
                </c:pt>
                <c:pt idx="3996">
                  <c:v>31.074999999999999</c:v>
                </c:pt>
                <c:pt idx="3997">
                  <c:v>32.375</c:v>
                </c:pt>
                <c:pt idx="3998">
                  <c:v>33.674999999999997</c:v>
                </c:pt>
                <c:pt idx="3999">
                  <c:v>34.15</c:v>
                </c:pt>
                <c:pt idx="4000">
                  <c:v>34.424999999999997</c:v>
                </c:pt>
                <c:pt idx="4001">
                  <c:v>34.65</c:v>
                </c:pt>
                <c:pt idx="4002">
                  <c:v>33.875</c:v>
                </c:pt>
                <c:pt idx="4003">
                  <c:v>32.774999999999999</c:v>
                </c:pt>
                <c:pt idx="4004">
                  <c:v>31.675000000000001</c:v>
                </c:pt>
                <c:pt idx="4005">
                  <c:v>31.25</c:v>
                </c:pt>
                <c:pt idx="4006">
                  <c:v>30.975000000000001</c:v>
                </c:pt>
                <c:pt idx="4007">
                  <c:v>30.675000000000001</c:v>
                </c:pt>
                <c:pt idx="4008">
                  <c:v>30.524999999999999</c:v>
                </c:pt>
                <c:pt idx="4009">
                  <c:v>30.5</c:v>
                </c:pt>
                <c:pt idx="4010">
                  <c:v>30.425000000000001</c:v>
                </c:pt>
                <c:pt idx="4011">
                  <c:v>30.024999999999999</c:v>
                </c:pt>
                <c:pt idx="4012">
                  <c:v>29.6</c:v>
                </c:pt>
                <c:pt idx="4013">
                  <c:v>29.125</c:v>
                </c:pt>
                <c:pt idx="4014">
                  <c:v>29.225000000000001</c:v>
                </c:pt>
                <c:pt idx="4015">
                  <c:v>29.6</c:v>
                </c:pt>
                <c:pt idx="4016">
                  <c:v>29.925000000000001</c:v>
                </c:pt>
                <c:pt idx="4017">
                  <c:v>30.75</c:v>
                </c:pt>
                <c:pt idx="4018">
                  <c:v>31.75</c:v>
                </c:pt>
                <c:pt idx="4019">
                  <c:v>32.75</c:v>
                </c:pt>
                <c:pt idx="4020">
                  <c:v>33.299999999999997</c:v>
                </c:pt>
                <c:pt idx="4021">
                  <c:v>33.700000000000003</c:v>
                </c:pt>
                <c:pt idx="4022">
                  <c:v>34.1</c:v>
                </c:pt>
                <c:pt idx="4023">
                  <c:v>34.5</c:v>
                </c:pt>
                <c:pt idx="4024">
                  <c:v>34.9</c:v>
                </c:pt>
                <c:pt idx="4025">
                  <c:v>35.299999999999997</c:v>
                </c:pt>
                <c:pt idx="4026">
                  <c:v>34.5</c:v>
                </c:pt>
                <c:pt idx="4027">
                  <c:v>33.225000000000001</c:v>
                </c:pt>
                <c:pt idx="4028">
                  <c:v>31.925000000000001</c:v>
                </c:pt>
                <c:pt idx="4029">
                  <c:v>31.375</c:v>
                </c:pt>
                <c:pt idx="4030">
                  <c:v>31</c:v>
                </c:pt>
                <c:pt idx="4031">
                  <c:v>30.675000000000001</c:v>
                </c:pt>
                <c:pt idx="4032">
                  <c:v>30.675000000000001</c:v>
                </c:pt>
                <c:pt idx="4033">
                  <c:v>30.85</c:v>
                </c:pt>
                <c:pt idx="4034">
                  <c:v>30.975000000000001</c:v>
                </c:pt>
                <c:pt idx="4035">
                  <c:v>30.925000000000001</c:v>
                </c:pt>
                <c:pt idx="4036">
                  <c:v>30.824999999999999</c:v>
                </c:pt>
                <c:pt idx="4037">
                  <c:v>30.725000000000001</c:v>
                </c:pt>
                <c:pt idx="4038">
                  <c:v>30.625</c:v>
                </c:pt>
                <c:pt idx="4039">
                  <c:v>30.524999999999999</c:v>
                </c:pt>
                <c:pt idx="4040">
                  <c:v>30.425000000000001</c:v>
                </c:pt>
                <c:pt idx="4041">
                  <c:v>33.25</c:v>
                </c:pt>
                <c:pt idx="4042">
                  <c:v>34.200000000000003</c:v>
                </c:pt>
                <c:pt idx="4043">
                  <c:v>34.200000000000003</c:v>
                </c:pt>
                <c:pt idx="4044">
                  <c:v>34.575000000000003</c:v>
                </c:pt>
                <c:pt idx="4045">
                  <c:v>35.075000000000003</c:v>
                </c:pt>
                <c:pt idx="4046">
                  <c:v>35.575000000000003</c:v>
                </c:pt>
                <c:pt idx="4047">
                  <c:v>36.075000000000003</c:v>
                </c:pt>
                <c:pt idx="4048">
                  <c:v>36.575000000000003</c:v>
                </c:pt>
                <c:pt idx="4049">
                  <c:v>37.075000000000003</c:v>
                </c:pt>
                <c:pt idx="4050">
                  <c:v>36.075000000000003</c:v>
                </c:pt>
                <c:pt idx="4051">
                  <c:v>34.5</c:v>
                </c:pt>
                <c:pt idx="4052">
                  <c:v>32.975000000000001</c:v>
                </c:pt>
                <c:pt idx="4053">
                  <c:v>32</c:v>
                </c:pt>
                <c:pt idx="4054">
                  <c:v>31.2</c:v>
                </c:pt>
                <c:pt idx="4055">
                  <c:v>30.4</c:v>
                </c:pt>
                <c:pt idx="4056">
                  <c:v>29.975000000000001</c:v>
                </c:pt>
                <c:pt idx="4057">
                  <c:v>29.6</c:v>
                </c:pt>
                <c:pt idx="4058">
                  <c:v>29.274999999999999</c:v>
                </c:pt>
                <c:pt idx="4059">
                  <c:v>28.9</c:v>
                </c:pt>
                <c:pt idx="4060">
                  <c:v>28.5</c:v>
                </c:pt>
                <c:pt idx="4061">
                  <c:v>28.1</c:v>
                </c:pt>
                <c:pt idx="4062">
                  <c:v>28.524999999999999</c:v>
                </c:pt>
                <c:pt idx="4063">
                  <c:v>29.15</c:v>
                </c:pt>
                <c:pt idx="4064">
                  <c:v>29.824999999999999</c:v>
                </c:pt>
                <c:pt idx="4065">
                  <c:v>30.975000000000001</c:v>
                </c:pt>
                <c:pt idx="4066">
                  <c:v>32.35</c:v>
                </c:pt>
                <c:pt idx="4067">
                  <c:v>33.674999999999997</c:v>
                </c:pt>
                <c:pt idx="4068">
                  <c:v>34.975000000000001</c:v>
                </c:pt>
                <c:pt idx="4069">
                  <c:v>36.200000000000003</c:v>
                </c:pt>
                <c:pt idx="4070">
                  <c:v>37.475000000000001</c:v>
                </c:pt>
                <c:pt idx="4071">
                  <c:v>37.65</c:v>
                </c:pt>
                <c:pt idx="4072">
                  <c:v>37.450000000000003</c:v>
                </c:pt>
                <c:pt idx="4073">
                  <c:v>37.25</c:v>
                </c:pt>
                <c:pt idx="4074">
                  <c:v>36</c:v>
                </c:pt>
                <c:pt idx="4075">
                  <c:v>34.4</c:v>
                </c:pt>
                <c:pt idx="4076">
                  <c:v>32.799999999999997</c:v>
                </c:pt>
                <c:pt idx="4077">
                  <c:v>31.875</c:v>
                </c:pt>
                <c:pt idx="4078">
                  <c:v>31.25</c:v>
                </c:pt>
                <c:pt idx="4079">
                  <c:v>30.574999999999999</c:v>
                </c:pt>
                <c:pt idx="4080">
                  <c:v>30.324999999999999</c:v>
                </c:pt>
                <c:pt idx="4081">
                  <c:v>30.15</c:v>
                </c:pt>
                <c:pt idx="4082">
                  <c:v>30.024999999999999</c:v>
                </c:pt>
                <c:pt idx="4083">
                  <c:v>29.925000000000001</c:v>
                </c:pt>
                <c:pt idx="4084">
                  <c:v>29.75</c:v>
                </c:pt>
                <c:pt idx="4085">
                  <c:v>29.625</c:v>
                </c:pt>
                <c:pt idx="4086">
                  <c:v>29.824999999999999</c:v>
                </c:pt>
                <c:pt idx="4087">
                  <c:v>30.125</c:v>
                </c:pt>
                <c:pt idx="4088">
                  <c:v>30.425000000000001</c:v>
                </c:pt>
                <c:pt idx="4089">
                  <c:v>31.324999999999999</c:v>
                </c:pt>
                <c:pt idx="4090">
                  <c:v>32.5</c:v>
                </c:pt>
                <c:pt idx="4091">
                  <c:v>33.625</c:v>
                </c:pt>
                <c:pt idx="4092">
                  <c:v>34.725000000000001</c:v>
                </c:pt>
                <c:pt idx="4093">
                  <c:v>35.9</c:v>
                </c:pt>
                <c:pt idx="4094">
                  <c:v>37.1</c:v>
                </c:pt>
                <c:pt idx="4095">
                  <c:v>37.85</c:v>
                </c:pt>
                <c:pt idx="4096">
                  <c:v>38.450000000000003</c:v>
                </c:pt>
                <c:pt idx="4097">
                  <c:v>39.049999999999997</c:v>
                </c:pt>
                <c:pt idx="4098">
                  <c:v>37.774999999999999</c:v>
                </c:pt>
                <c:pt idx="4099">
                  <c:v>35.799999999999997</c:v>
                </c:pt>
                <c:pt idx="4100">
                  <c:v>33.875</c:v>
                </c:pt>
                <c:pt idx="4101">
                  <c:v>32.875</c:v>
                </c:pt>
                <c:pt idx="4102">
                  <c:v>32.25</c:v>
                </c:pt>
                <c:pt idx="4103">
                  <c:v>31.574999999999999</c:v>
                </c:pt>
                <c:pt idx="4104">
                  <c:v>31.25</c:v>
                </c:pt>
                <c:pt idx="4105">
                  <c:v>31.125</c:v>
                </c:pt>
                <c:pt idx="4106">
                  <c:v>30.95</c:v>
                </c:pt>
                <c:pt idx="4107">
                  <c:v>30.75</c:v>
                </c:pt>
                <c:pt idx="4108">
                  <c:v>30.625</c:v>
                </c:pt>
                <c:pt idx="4109">
                  <c:v>30.45</c:v>
                </c:pt>
                <c:pt idx="4110">
                  <c:v>30.55</c:v>
                </c:pt>
                <c:pt idx="4111">
                  <c:v>30.75</c:v>
                </c:pt>
                <c:pt idx="4112">
                  <c:v>30.95</c:v>
                </c:pt>
                <c:pt idx="4113">
                  <c:v>31.824999999999999</c:v>
                </c:pt>
                <c:pt idx="4114">
                  <c:v>33</c:v>
                </c:pt>
                <c:pt idx="4115">
                  <c:v>34.125</c:v>
                </c:pt>
                <c:pt idx="4116">
                  <c:v>35.375</c:v>
                </c:pt>
                <c:pt idx="4117">
                  <c:v>36.75</c:v>
                </c:pt>
                <c:pt idx="4118">
                  <c:v>38.075000000000003</c:v>
                </c:pt>
                <c:pt idx="4119">
                  <c:v>38.700000000000003</c:v>
                </c:pt>
                <c:pt idx="4120">
                  <c:v>39.1</c:v>
                </c:pt>
                <c:pt idx="4121">
                  <c:v>39.5</c:v>
                </c:pt>
                <c:pt idx="4122">
                  <c:v>38.174999999999997</c:v>
                </c:pt>
                <c:pt idx="4123">
                  <c:v>36.200000000000003</c:v>
                </c:pt>
                <c:pt idx="4124">
                  <c:v>34.274999999999999</c:v>
                </c:pt>
                <c:pt idx="4125">
                  <c:v>33.725000000000001</c:v>
                </c:pt>
                <c:pt idx="4126">
                  <c:v>33.549999999999997</c:v>
                </c:pt>
                <c:pt idx="4127">
                  <c:v>33.424999999999997</c:v>
                </c:pt>
                <c:pt idx="4128">
                  <c:v>32.950000000000003</c:v>
                </c:pt>
                <c:pt idx="4129">
                  <c:v>32.35</c:v>
                </c:pt>
                <c:pt idx="4130">
                  <c:v>31.75</c:v>
                </c:pt>
                <c:pt idx="4131">
                  <c:v>31.15</c:v>
                </c:pt>
                <c:pt idx="4132">
                  <c:v>30.55</c:v>
                </c:pt>
                <c:pt idx="4133">
                  <c:v>29.95</c:v>
                </c:pt>
                <c:pt idx="4134">
                  <c:v>29.8</c:v>
                </c:pt>
                <c:pt idx="4135">
                  <c:v>30.25</c:v>
                </c:pt>
                <c:pt idx="4136">
                  <c:v>30.85</c:v>
                </c:pt>
                <c:pt idx="4137">
                  <c:v>31.824999999999999</c:v>
                </c:pt>
                <c:pt idx="4138">
                  <c:v>32.85</c:v>
                </c:pt>
                <c:pt idx="4139">
                  <c:v>33.924999999999997</c:v>
                </c:pt>
                <c:pt idx="4140">
                  <c:v>34.725000000000001</c:v>
                </c:pt>
                <c:pt idx="4141">
                  <c:v>35.35</c:v>
                </c:pt>
                <c:pt idx="4142">
                  <c:v>36.024999999999999</c:v>
                </c:pt>
                <c:pt idx="4143">
                  <c:v>36.725000000000001</c:v>
                </c:pt>
                <c:pt idx="4144">
                  <c:v>37.35</c:v>
                </c:pt>
                <c:pt idx="4145">
                  <c:v>38.024999999999999</c:v>
                </c:pt>
                <c:pt idx="4146">
                  <c:v>37</c:v>
                </c:pt>
                <c:pt idx="4147">
                  <c:v>35.4</c:v>
                </c:pt>
                <c:pt idx="4148">
                  <c:v>33.799999999999997</c:v>
                </c:pt>
                <c:pt idx="4149">
                  <c:v>32.65</c:v>
                </c:pt>
                <c:pt idx="4150">
                  <c:v>31.65</c:v>
                </c:pt>
                <c:pt idx="4151">
                  <c:v>30.65</c:v>
                </c:pt>
                <c:pt idx="4152">
                  <c:v>30.4</c:v>
                </c:pt>
                <c:pt idx="4153">
                  <c:v>30.4</c:v>
                </c:pt>
                <c:pt idx="4154">
                  <c:v>30.4</c:v>
                </c:pt>
                <c:pt idx="4155">
                  <c:v>30.175000000000001</c:v>
                </c:pt>
                <c:pt idx="4156">
                  <c:v>29.8</c:v>
                </c:pt>
                <c:pt idx="4157">
                  <c:v>29.475000000000001</c:v>
                </c:pt>
                <c:pt idx="4158">
                  <c:v>29.625</c:v>
                </c:pt>
                <c:pt idx="4159">
                  <c:v>30</c:v>
                </c:pt>
                <c:pt idx="4160">
                  <c:v>30.324999999999999</c:v>
                </c:pt>
                <c:pt idx="4161">
                  <c:v>32.875</c:v>
                </c:pt>
                <c:pt idx="4162">
                  <c:v>33.700000000000003</c:v>
                </c:pt>
                <c:pt idx="4163">
                  <c:v>33.625</c:v>
                </c:pt>
                <c:pt idx="4164">
                  <c:v>34.725000000000001</c:v>
                </c:pt>
                <c:pt idx="4165">
                  <c:v>36.15</c:v>
                </c:pt>
                <c:pt idx="4166">
                  <c:v>37.625</c:v>
                </c:pt>
                <c:pt idx="4167">
                  <c:v>38</c:v>
                </c:pt>
                <c:pt idx="4168">
                  <c:v>38</c:v>
                </c:pt>
                <c:pt idx="4169">
                  <c:v>38</c:v>
                </c:pt>
                <c:pt idx="4170">
                  <c:v>36.725000000000001</c:v>
                </c:pt>
                <c:pt idx="4171">
                  <c:v>35.1</c:v>
                </c:pt>
                <c:pt idx="4172">
                  <c:v>33.424999999999997</c:v>
                </c:pt>
                <c:pt idx="4173">
                  <c:v>32.85</c:v>
                </c:pt>
                <c:pt idx="4174">
                  <c:v>32.65</c:v>
                </c:pt>
                <c:pt idx="4175">
                  <c:v>32.450000000000003</c:v>
                </c:pt>
                <c:pt idx="4176">
                  <c:v>32.024999999999999</c:v>
                </c:pt>
                <c:pt idx="4177">
                  <c:v>31.6</c:v>
                </c:pt>
                <c:pt idx="4178">
                  <c:v>31.125</c:v>
                </c:pt>
                <c:pt idx="4179">
                  <c:v>30.7</c:v>
                </c:pt>
                <c:pt idx="4180">
                  <c:v>30.3</c:v>
                </c:pt>
                <c:pt idx="4181">
                  <c:v>29.9</c:v>
                </c:pt>
                <c:pt idx="4182">
                  <c:v>29.875</c:v>
                </c:pt>
                <c:pt idx="4183">
                  <c:v>30.05</c:v>
                </c:pt>
                <c:pt idx="4184">
                  <c:v>30.175000000000001</c:v>
                </c:pt>
                <c:pt idx="4185">
                  <c:v>31.25</c:v>
                </c:pt>
                <c:pt idx="4186">
                  <c:v>32.65</c:v>
                </c:pt>
                <c:pt idx="4187">
                  <c:v>34.049999999999997</c:v>
                </c:pt>
                <c:pt idx="4188">
                  <c:v>35.225000000000001</c:v>
                </c:pt>
                <c:pt idx="4189">
                  <c:v>36.4</c:v>
                </c:pt>
                <c:pt idx="4190">
                  <c:v>37.524999999999999</c:v>
                </c:pt>
                <c:pt idx="4191">
                  <c:v>37.575000000000003</c:v>
                </c:pt>
                <c:pt idx="4192">
                  <c:v>37.35</c:v>
                </c:pt>
                <c:pt idx="4193">
                  <c:v>37.075000000000003</c:v>
                </c:pt>
                <c:pt idx="4194">
                  <c:v>36.024999999999999</c:v>
                </c:pt>
                <c:pt idx="4195">
                  <c:v>34.65</c:v>
                </c:pt>
                <c:pt idx="4196">
                  <c:v>33.325000000000003</c:v>
                </c:pt>
                <c:pt idx="4197">
                  <c:v>32.475000000000001</c:v>
                </c:pt>
                <c:pt idx="4198">
                  <c:v>31.7</c:v>
                </c:pt>
                <c:pt idx="4199">
                  <c:v>30.975000000000001</c:v>
                </c:pt>
                <c:pt idx="4200">
                  <c:v>30.574999999999999</c:v>
                </c:pt>
                <c:pt idx="4201">
                  <c:v>30.35</c:v>
                </c:pt>
                <c:pt idx="4202">
                  <c:v>30.074999999999999</c:v>
                </c:pt>
                <c:pt idx="4203">
                  <c:v>29.774999999999999</c:v>
                </c:pt>
                <c:pt idx="4204">
                  <c:v>29.55</c:v>
                </c:pt>
                <c:pt idx="4205">
                  <c:v>29.274999999999999</c:v>
                </c:pt>
                <c:pt idx="4206">
                  <c:v>29.875</c:v>
                </c:pt>
                <c:pt idx="4207">
                  <c:v>30.7</c:v>
                </c:pt>
                <c:pt idx="4208">
                  <c:v>31.574999999999999</c:v>
                </c:pt>
                <c:pt idx="4209">
                  <c:v>32.475000000000001</c:v>
                </c:pt>
                <c:pt idx="4210">
                  <c:v>33.299999999999997</c:v>
                </c:pt>
                <c:pt idx="4211">
                  <c:v>34.174999999999997</c:v>
                </c:pt>
                <c:pt idx="4212">
                  <c:v>35.225000000000001</c:v>
                </c:pt>
                <c:pt idx="4213">
                  <c:v>36.25</c:v>
                </c:pt>
                <c:pt idx="4214">
                  <c:v>37.325000000000003</c:v>
                </c:pt>
                <c:pt idx="4215">
                  <c:v>37.524999999999999</c:v>
                </c:pt>
                <c:pt idx="4216">
                  <c:v>37.5</c:v>
                </c:pt>
                <c:pt idx="4217">
                  <c:v>37.424999999999997</c:v>
                </c:pt>
                <c:pt idx="4218">
                  <c:v>36.5</c:v>
                </c:pt>
                <c:pt idx="4219">
                  <c:v>35.375</c:v>
                </c:pt>
                <c:pt idx="4220">
                  <c:v>34.200000000000003</c:v>
                </c:pt>
                <c:pt idx="4221">
                  <c:v>33</c:v>
                </c:pt>
                <c:pt idx="4222">
                  <c:v>31.875</c:v>
                </c:pt>
                <c:pt idx="4223">
                  <c:v>30.7</c:v>
                </c:pt>
                <c:pt idx="4224">
                  <c:v>30.4</c:v>
                </c:pt>
                <c:pt idx="4225">
                  <c:v>30.4</c:v>
                </c:pt>
                <c:pt idx="4226">
                  <c:v>30.4</c:v>
                </c:pt>
                <c:pt idx="4227">
                  <c:v>30.1</c:v>
                </c:pt>
                <c:pt idx="4228">
                  <c:v>29.7</c:v>
                </c:pt>
                <c:pt idx="4229">
                  <c:v>29.3</c:v>
                </c:pt>
                <c:pt idx="4230">
                  <c:v>29.5</c:v>
                </c:pt>
                <c:pt idx="4231">
                  <c:v>29.9</c:v>
                </c:pt>
                <c:pt idx="4232">
                  <c:v>30.3</c:v>
                </c:pt>
                <c:pt idx="4233">
                  <c:v>30.774999999999999</c:v>
                </c:pt>
                <c:pt idx="4234">
                  <c:v>31.35</c:v>
                </c:pt>
                <c:pt idx="4235">
                  <c:v>31.875</c:v>
                </c:pt>
                <c:pt idx="4236">
                  <c:v>33.274999999999999</c:v>
                </c:pt>
                <c:pt idx="4237">
                  <c:v>34.9</c:v>
                </c:pt>
                <c:pt idx="4238">
                  <c:v>36.575000000000003</c:v>
                </c:pt>
                <c:pt idx="4239">
                  <c:v>36.924999999999997</c:v>
                </c:pt>
                <c:pt idx="4240">
                  <c:v>36.75</c:v>
                </c:pt>
                <c:pt idx="4241">
                  <c:v>36.625</c:v>
                </c:pt>
                <c:pt idx="4242">
                  <c:v>35.475000000000001</c:v>
                </c:pt>
                <c:pt idx="4243">
                  <c:v>33.9</c:v>
                </c:pt>
                <c:pt idx="4244">
                  <c:v>32.375</c:v>
                </c:pt>
                <c:pt idx="4245">
                  <c:v>31.475000000000001</c:v>
                </c:pt>
                <c:pt idx="4246">
                  <c:v>30.85</c:v>
                </c:pt>
                <c:pt idx="4247">
                  <c:v>30.175000000000001</c:v>
                </c:pt>
                <c:pt idx="4248">
                  <c:v>29.85</c:v>
                </c:pt>
                <c:pt idx="4249">
                  <c:v>29.65</c:v>
                </c:pt>
                <c:pt idx="4250">
                  <c:v>29.45</c:v>
                </c:pt>
                <c:pt idx="4251">
                  <c:v>29.324999999999999</c:v>
                </c:pt>
                <c:pt idx="4252">
                  <c:v>29.15</c:v>
                </c:pt>
                <c:pt idx="4253">
                  <c:v>29.024999999999999</c:v>
                </c:pt>
                <c:pt idx="4254">
                  <c:v>29.375</c:v>
                </c:pt>
                <c:pt idx="4255">
                  <c:v>29.8</c:v>
                </c:pt>
                <c:pt idx="4256">
                  <c:v>30.274999999999999</c:v>
                </c:pt>
                <c:pt idx="4257">
                  <c:v>31.375</c:v>
                </c:pt>
                <c:pt idx="4258">
                  <c:v>32.75</c:v>
                </c:pt>
                <c:pt idx="4259">
                  <c:v>34.075000000000003</c:v>
                </c:pt>
                <c:pt idx="4260">
                  <c:v>35</c:v>
                </c:pt>
                <c:pt idx="4261">
                  <c:v>35.875</c:v>
                </c:pt>
                <c:pt idx="4262">
                  <c:v>36.700000000000003</c:v>
                </c:pt>
                <c:pt idx="4263">
                  <c:v>36.9</c:v>
                </c:pt>
                <c:pt idx="4264">
                  <c:v>36.825000000000003</c:v>
                </c:pt>
                <c:pt idx="4265">
                  <c:v>36.725000000000001</c:v>
                </c:pt>
                <c:pt idx="4266">
                  <c:v>35.725000000000001</c:v>
                </c:pt>
                <c:pt idx="4267">
                  <c:v>34.424999999999997</c:v>
                </c:pt>
                <c:pt idx="4268">
                  <c:v>33.049999999999997</c:v>
                </c:pt>
                <c:pt idx="4269">
                  <c:v>32.024999999999999</c:v>
                </c:pt>
                <c:pt idx="4270">
                  <c:v>31.125</c:v>
                </c:pt>
                <c:pt idx="4271">
                  <c:v>30.225000000000001</c:v>
                </c:pt>
                <c:pt idx="4272">
                  <c:v>29.925000000000001</c:v>
                </c:pt>
                <c:pt idx="4273">
                  <c:v>29.75</c:v>
                </c:pt>
                <c:pt idx="4274">
                  <c:v>29.625</c:v>
                </c:pt>
                <c:pt idx="4275">
                  <c:v>29.524999999999999</c:v>
                </c:pt>
                <c:pt idx="4276">
                  <c:v>29.35</c:v>
                </c:pt>
                <c:pt idx="4277">
                  <c:v>29.225000000000001</c:v>
                </c:pt>
                <c:pt idx="4278">
                  <c:v>29.425000000000001</c:v>
                </c:pt>
                <c:pt idx="4279">
                  <c:v>29.8</c:v>
                </c:pt>
                <c:pt idx="4280">
                  <c:v>30.125</c:v>
                </c:pt>
                <c:pt idx="4281">
                  <c:v>30.875</c:v>
                </c:pt>
                <c:pt idx="4282">
                  <c:v>31.85</c:v>
                </c:pt>
                <c:pt idx="4283">
                  <c:v>32.774999999999999</c:v>
                </c:pt>
                <c:pt idx="4284">
                  <c:v>33.299999999999997</c:v>
                </c:pt>
                <c:pt idx="4285">
                  <c:v>33.774999999999999</c:v>
                </c:pt>
                <c:pt idx="4286">
                  <c:v>34.200000000000003</c:v>
                </c:pt>
                <c:pt idx="4287">
                  <c:v>34.6</c:v>
                </c:pt>
                <c:pt idx="4288">
                  <c:v>35.075000000000003</c:v>
                </c:pt>
                <c:pt idx="4289">
                  <c:v>35.5</c:v>
                </c:pt>
                <c:pt idx="4290">
                  <c:v>35.075000000000003</c:v>
                </c:pt>
                <c:pt idx="4291">
                  <c:v>34.299999999999997</c:v>
                </c:pt>
                <c:pt idx="4292">
                  <c:v>33.575000000000003</c:v>
                </c:pt>
                <c:pt idx="4293">
                  <c:v>32.875</c:v>
                </c:pt>
                <c:pt idx="4294">
                  <c:v>32.1</c:v>
                </c:pt>
                <c:pt idx="4295">
                  <c:v>31.375</c:v>
                </c:pt>
                <c:pt idx="4296">
                  <c:v>31.05</c:v>
                </c:pt>
                <c:pt idx="4297">
                  <c:v>30.85</c:v>
                </c:pt>
                <c:pt idx="4298">
                  <c:v>30.65</c:v>
                </c:pt>
                <c:pt idx="4299">
                  <c:v>30.45</c:v>
                </c:pt>
                <c:pt idx="4300">
                  <c:v>30.25</c:v>
                </c:pt>
                <c:pt idx="4301">
                  <c:v>30.05</c:v>
                </c:pt>
                <c:pt idx="4302">
                  <c:v>30</c:v>
                </c:pt>
                <c:pt idx="4303">
                  <c:v>30</c:v>
                </c:pt>
                <c:pt idx="4304">
                  <c:v>30</c:v>
                </c:pt>
                <c:pt idx="4305">
                  <c:v>30.3</c:v>
                </c:pt>
                <c:pt idx="4306">
                  <c:v>30.7</c:v>
                </c:pt>
                <c:pt idx="4307">
                  <c:v>31.1</c:v>
                </c:pt>
                <c:pt idx="4308">
                  <c:v>30.75</c:v>
                </c:pt>
                <c:pt idx="4309">
                  <c:v>30.15</c:v>
                </c:pt>
                <c:pt idx="4310">
                  <c:v>29.55</c:v>
                </c:pt>
                <c:pt idx="4311">
                  <c:v>29.475000000000001</c:v>
                </c:pt>
                <c:pt idx="4312">
                  <c:v>29.5</c:v>
                </c:pt>
                <c:pt idx="4313">
                  <c:v>29.574999999999999</c:v>
                </c:pt>
                <c:pt idx="4314">
                  <c:v>29.375</c:v>
                </c:pt>
                <c:pt idx="4315">
                  <c:v>29.15</c:v>
                </c:pt>
                <c:pt idx="4316">
                  <c:v>28.875</c:v>
                </c:pt>
                <c:pt idx="4317">
                  <c:v>28.574999999999999</c:v>
                </c:pt>
                <c:pt idx="4318">
                  <c:v>28.35</c:v>
                </c:pt>
                <c:pt idx="4319">
                  <c:v>28.074999999999999</c:v>
                </c:pt>
                <c:pt idx="4320">
                  <c:v>27.925000000000001</c:v>
                </c:pt>
                <c:pt idx="4321">
                  <c:v>27.824999999999999</c:v>
                </c:pt>
                <c:pt idx="4322">
                  <c:v>27.725000000000001</c:v>
                </c:pt>
                <c:pt idx="4323">
                  <c:v>27.625</c:v>
                </c:pt>
                <c:pt idx="4324">
                  <c:v>27.524999999999999</c:v>
                </c:pt>
                <c:pt idx="4325">
                  <c:v>27.425000000000001</c:v>
                </c:pt>
                <c:pt idx="4326">
                  <c:v>27.625</c:v>
                </c:pt>
                <c:pt idx="4327">
                  <c:v>28</c:v>
                </c:pt>
                <c:pt idx="4328">
                  <c:v>28.324999999999999</c:v>
                </c:pt>
                <c:pt idx="4329">
                  <c:v>28.4</c:v>
                </c:pt>
                <c:pt idx="4330">
                  <c:v>28.324999999999999</c:v>
                </c:pt>
                <c:pt idx="4331">
                  <c:v>28.3</c:v>
                </c:pt>
                <c:pt idx="4332">
                  <c:v>28.3</c:v>
                </c:pt>
                <c:pt idx="4333">
                  <c:v>28.225000000000001</c:v>
                </c:pt>
                <c:pt idx="4334">
                  <c:v>28.2</c:v>
                </c:pt>
                <c:pt idx="4335">
                  <c:v>27.675000000000001</c:v>
                </c:pt>
                <c:pt idx="4336">
                  <c:v>27.05</c:v>
                </c:pt>
                <c:pt idx="4337">
                  <c:v>26.375</c:v>
                </c:pt>
                <c:pt idx="4338">
                  <c:v>26.35</c:v>
                </c:pt>
                <c:pt idx="4339">
                  <c:v>26.4</c:v>
                </c:pt>
                <c:pt idx="4340">
                  <c:v>26.4</c:v>
                </c:pt>
                <c:pt idx="4341">
                  <c:v>26.324999999999999</c:v>
                </c:pt>
                <c:pt idx="4342">
                  <c:v>26.074999999999999</c:v>
                </c:pt>
                <c:pt idx="4343">
                  <c:v>25.625</c:v>
                </c:pt>
                <c:pt idx="4344">
                  <c:v>25.05</c:v>
                </c:pt>
                <c:pt idx="4345">
                  <c:v>24.45</c:v>
                </c:pt>
                <c:pt idx="4346">
                  <c:v>24.074999999999999</c:v>
                </c:pt>
                <c:pt idx="4347">
                  <c:v>23.925000000000001</c:v>
                </c:pt>
                <c:pt idx="4348">
                  <c:v>23.975000000000001</c:v>
                </c:pt>
                <c:pt idx="4349">
                  <c:v>24.074999999999999</c:v>
                </c:pt>
                <c:pt idx="4350">
                  <c:v>25</c:v>
                </c:pt>
                <c:pt idx="4351">
                  <c:v>26.05</c:v>
                </c:pt>
                <c:pt idx="4352">
                  <c:v>26.975000000000001</c:v>
                </c:pt>
                <c:pt idx="4353">
                  <c:v>28.175000000000001</c:v>
                </c:pt>
                <c:pt idx="4354">
                  <c:v>29.4</c:v>
                </c:pt>
                <c:pt idx="4355">
                  <c:v>30.675000000000001</c:v>
                </c:pt>
                <c:pt idx="4356">
                  <c:v>31.6</c:v>
                </c:pt>
                <c:pt idx="4357">
                  <c:v>32.4</c:v>
                </c:pt>
                <c:pt idx="4358">
                  <c:v>33.200000000000003</c:v>
                </c:pt>
                <c:pt idx="4359">
                  <c:v>33.174999999999997</c:v>
                </c:pt>
                <c:pt idx="4360">
                  <c:v>32.799999999999997</c:v>
                </c:pt>
                <c:pt idx="4361">
                  <c:v>32.475000000000001</c:v>
                </c:pt>
                <c:pt idx="4362">
                  <c:v>31.8</c:v>
                </c:pt>
                <c:pt idx="4363">
                  <c:v>31</c:v>
                </c:pt>
                <c:pt idx="4364">
                  <c:v>30.2</c:v>
                </c:pt>
                <c:pt idx="4365">
                  <c:v>29.625</c:v>
                </c:pt>
                <c:pt idx="4366">
                  <c:v>29.2</c:v>
                </c:pt>
                <c:pt idx="4367">
                  <c:v>28.725000000000001</c:v>
                </c:pt>
                <c:pt idx="4368">
                  <c:v>28.225000000000001</c:v>
                </c:pt>
                <c:pt idx="4369">
                  <c:v>27.725000000000001</c:v>
                </c:pt>
                <c:pt idx="4370">
                  <c:v>27.15</c:v>
                </c:pt>
                <c:pt idx="4371">
                  <c:v>27</c:v>
                </c:pt>
                <c:pt idx="4372">
                  <c:v>26.925000000000001</c:v>
                </c:pt>
                <c:pt idx="4373">
                  <c:v>26.9</c:v>
                </c:pt>
                <c:pt idx="4374">
                  <c:v>27.2</c:v>
                </c:pt>
                <c:pt idx="4375">
                  <c:v>27.675000000000001</c:v>
                </c:pt>
                <c:pt idx="4376">
                  <c:v>28.1</c:v>
                </c:pt>
                <c:pt idx="4377">
                  <c:v>28.95</c:v>
                </c:pt>
                <c:pt idx="4378">
                  <c:v>30.024999999999999</c:v>
                </c:pt>
                <c:pt idx="4379">
                  <c:v>31.05</c:v>
                </c:pt>
                <c:pt idx="4380">
                  <c:v>32.049999999999997</c:v>
                </c:pt>
                <c:pt idx="4381">
                  <c:v>33.125</c:v>
                </c:pt>
                <c:pt idx="4382">
                  <c:v>34.15</c:v>
                </c:pt>
                <c:pt idx="4383">
                  <c:v>34.174999999999997</c:v>
                </c:pt>
                <c:pt idx="4384">
                  <c:v>33.950000000000003</c:v>
                </c:pt>
                <c:pt idx="4385">
                  <c:v>33.674999999999997</c:v>
                </c:pt>
                <c:pt idx="4386">
                  <c:v>32.549999999999997</c:v>
                </c:pt>
                <c:pt idx="4387">
                  <c:v>31.15</c:v>
                </c:pt>
                <c:pt idx="4388">
                  <c:v>29.75</c:v>
                </c:pt>
                <c:pt idx="4389">
                  <c:v>29.175000000000001</c:v>
                </c:pt>
                <c:pt idx="4390">
                  <c:v>28.8</c:v>
                </c:pt>
                <c:pt idx="4391">
                  <c:v>28.475000000000001</c:v>
                </c:pt>
                <c:pt idx="4392">
                  <c:v>28.175000000000001</c:v>
                </c:pt>
                <c:pt idx="4393">
                  <c:v>27.8</c:v>
                </c:pt>
                <c:pt idx="4394">
                  <c:v>27.475000000000001</c:v>
                </c:pt>
                <c:pt idx="4395">
                  <c:v>27.324999999999999</c:v>
                </c:pt>
                <c:pt idx="4396">
                  <c:v>27.3</c:v>
                </c:pt>
                <c:pt idx="4397">
                  <c:v>27.225000000000001</c:v>
                </c:pt>
                <c:pt idx="4398">
                  <c:v>27.425000000000001</c:v>
                </c:pt>
                <c:pt idx="4399">
                  <c:v>27.8</c:v>
                </c:pt>
                <c:pt idx="4400">
                  <c:v>28.125</c:v>
                </c:pt>
                <c:pt idx="4401">
                  <c:v>29.024999999999999</c:v>
                </c:pt>
                <c:pt idx="4402">
                  <c:v>30.05</c:v>
                </c:pt>
                <c:pt idx="4403">
                  <c:v>31.125</c:v>
                </c:pt>
                <c:pt idx="4404">
                  <c:v>32.15</c:v>
                </c:pt>
                <c:pt idx="4405">
                  <c:v>33.15</c:v>
                </c:pt>
                <c:pt idx="4406">
                  <c:v>34.15</c:v>
                </c:pt>
                <c:pt idx="4407">
                  <c:v>34.625</c:v>
                </c:pt>
                <c:pt idx="4408">
                  <c:v>34.85</c:v>
                </c:pt>
                <c:pt idx="4409">
                  <c:v>35.125</c:v>
                </c:pt>
                <c:pt idx="4410">
                  <c:v>34.299999999999997</c:v>
                </c:pt>
                <c:pt idx="4411">
                  <c:v>33.1</c:v>
                </c:pt>
                <c:pt idx="4412">
                  <c:v>31.9</c:v>
                </c:pt>
                <c:pt idx="4413">
                  <c:v>30.925000000000001</c:v>
                </c:pt>
                <c:pt idx="4414">
                  <c:v>29.95</c:v>
                </c:pt>
                <c:pt idx="4415">
                  <c:v>29.024999999999999</c:v>
                </c:pt>
                <c:pt idx="4416">
                  <c:v>28.574999999999999</c:v>
                </c:pt>
                <c:pt idx="4417">
                  <c:v>28.35</c:v>
                </c:pt>
                <c:pt idx="4418">
                  <c:v>28.074999999999999</c:v>
                </c:pt>
                <c:pt idx="4419">
                  <c:v>27.774999999999999</c:v>
                </c:pt>
                <c:pt idx="4420">
                  <c:v>27.55</c:v>
                </c:pt>
                <c:pt idx="4421">
                  <c:v>27.274999999999999</c:v>
                </c:pt>
                <c:pt idx="4422">
                  <c:v>27.875</c:v>
                </c:pt>
                <c:pt idx="4423">
                  <c:v>28.7</c:v>
                </c:pt>
                <c:pt idx="4424">
                  <c:v>29.574999999999999</c:v>
                </c:pt>
                <c:pt idx="4425">
                  <c:v>30.25</c:v>
                </c:pt>
                <c:pt idx="4426">
                  <c:v>30.85</c:v>
                </c:pt>
                <c:pt idx="4427">
                  <c:v>31.45</c:v>
                </c:pt>
                <c:pt idx="4428">
                  <c:v>32.049999999999997</c:v>
                </c:pt>
                <c:pt idx="4429">
                  <c:v>32.65</c:v>
                </c:pt>
                <c:pt idx="4430">
                  <c:v>33.25</c:v>
                </c:pt>
                <c:pt idx="4431">
                  <c:v>32.875</c:v>
                </c:pt>
                <c:pt idx="4432">
                  <c:v>32.25</c:v>
                </c:pt>
                <c:pt idx="4433">
                  <c:v>31.574999999999999</c:v>
                </c:pt>
                <c:pt idx="4434">
                  <c:v>31.1</c:v>
                </c:pt>
                <c:pt idx="4435">
                  <c:v>30.774999999999999</c:v>
                </c:pt>
                <c:pt idx="4436">
                  <c:v>30.4</c:v>
                </c:pt>
                <c:pt idx="4437">
                  <c:v>30</c:v>
                </c:pt>
                <c:pt idx="4438">
                  <c:v>29.675000000000001</c:v>
                </c:pt>
                <c:pt idx="4439">
                  <c:v>29.3</c:v>
                </c:pt>
                <c:pt idx="4440">
                  <c:v>28.975000000000001</c:v>
                </c:pt>
                <c:pt idx="4441">
                  <c:v>28.6</c:v>
                </c:pt>
                <c:pt idx="4442">
                  <c:v>28.274999999999999</c:v>
                </c:pt>
                <c:pt idx="4443">
                  <c:v>28.2</c:v>
                </c:pt>
                <c:pt idx="4444">
                  <c:v>28.2</c:v>
                </c:pt>
                <c:pt idx="4445">
                  <c:v>28.2</c:v>
                </c:pt>
                <c:pt idx="4446">
                  <c:v>28.574999999999999</c:v>
                </c:pt>
                <c:pt idx="4447">
                  <c:v>29</c:v>
                </c:pt>
                <c:pt idx="4448">
                  <c:v>29.475000000000001</c:v>
                </c:pt>
                <c:pt idx="4449">
                  <c:v>30.425000000000001</c:v>
                </c:pt>
                <c:pt idx="4450">
                  <c:v>31.6</c:v>
                </c:pt>
                <c:pt idx="4451">
                  <c:v>32.725000000000001</c:v>
                </c:pt>
                <c:pt idx="4452">
                  <c:v>33.6</c:v>
                </c:pt>
                <c:pt idx="4453">
                  <c:v>34.4</c:v>
                </c:pt>
                <c:pt idx="4454">
                  <c:v>35.200000000000003</c:v>
                </c:pt>
                <c:pt idx="4455">
                  <c:v>35.625</c:v>
                </c:pt>
                <c:pt idx="4456">
                  <c:v>36</c:v>
                </c:pt>
                <c:pt idx="4457">
                  <c:v>36.325000000000003</c:v>
                </c:pt>
                <c:pt idx="4458">
                  <c:v>35.424999999999997</c:v>
                </c:pt>
                <c:pt idx="4459">
                  <c:v>34.049999999999997</c:v>
                </c:pt>
                <c:pt idx="4460">
                  <c:v>32.725000000000001</c:v>
                </c:pt>
                <c:pt idx="4461">
                  <c:v>32.024999999999999</c:v>
                </c:pt>
                <c:pt idx="4462">
                  <c:v>31.45</c:v>
                </c:pt>
                <c:pt idx="4463">
                  <c:v>30.925000000000001</c:v>
                </c:pt>
                <c:pt idx="4464">
                  <c:v>30.425000000000001</c:v>
                </c:pt>
                <c:pt idx="4465">
                  <c:v>29.85</c:v>
                </c:pt>
                <c:pt idx="4466">
                  <c:v>29.324999999999999</c:v>
                </c:pt>
                <c:pt idx="4467">
                  <c:v>28.9</c:v>
                </c:pt>
                <c:pt idx="4468">
                  <c:v>28.5</c:v>
                </c:pt>
                <c:pt idx="4469">
                  <c:v>28.1</c:v>
                </c:pt>
                <c:pt idx="4470">
                  <c:v>28.074999999999999</c:v>
                </c:pt>
                <c:pt idx="4471">
                  <c:v>28.25</c:v>
                </c:pt>
                <c:pt idx="4472">
                  <c:v>28.375</c:v>
                </c:pt>
                <c:pt idx="4473">
                  <c:v>29.524999999999999</c:v>
                </c:pt>
                <c:pt idx="4474">
                  <c:v>30.95</c:v>
                </c:pt>
                <c:pt idx="4475">
                  <c:v>32.424999999999997</c:v>
                </c:pt>
                <c:pt idx="4476">
                  <c:v>33.625</c:v>
                </c:pt>
                <c:pt idx="4477">
                  <c:v>34.65</c:v>
                </c:pt>
                <c:pt idx="4478">
                  <c:v>35.725000000000001</c:v>
                </c:pt>
                <c:pt idx="4479">
                  <c:v>36.375</c:v>
                </c:pt>
                <c:pt idx="4480">
                  <c:v>36.799999999999997</c:v>
                </c:pt>
                <c:pt idx="4481">
                  <c:v>37.274999999999999</c:v>
                </c:pt>
                <c:pt idx="4482">
                  <c:v>36.575000000000003</c:v>
                </c:pt>
                <c:pt idx="4483">
                  <c:v>35.549999999999997</c:v>
                </c:pt>
                <c:pt idx="4484">
                  <c:v>34.475000000000001</c:v>
                </c:pt>
                <c:pt idx="4485">
                  <c:v>33.375</c:v>
                </c:pt>
                <c:pt idx="4486">
                  <c:v>32.35</c:v>
                </c:pt>
                <c:pt idx="4487">
                  <c:v>31.274999999999999</c:v>
                </c:pt>
                <c:pt idx="4488">
                  <c:v>30.625</c:v>
                </c:pt>
                <c:pt idx="4489">
                  <c:v>30.125</c:v>
                </c:pt>
                <c:pt idx="4490">
                  <c:v>29.625</c:v>
                </c:pt>
                <c:pt idx="4491">
                  <c:v>29.125</c:v>
                </c:pt>
                <c:pt idx="4492">
                  <c:v>28.625</c:v>
                </c:pt>
                <c:pt idx="4493">
                  <c:v>28.125</c:v>
                </c:pt>
                <c:pt idx="4494">
                  <c:v>28.225000000000001</c:v>
                </c:pt>
                <c:pt idx="4495">
                  <c:v>28.6</c:v>
                </c:pt>
                <c:pt idx="4496">
                  <c:v>28.925000000000001</c:v>
                </c:pt>
                <c:pt idx="4497">
                  <c:v>30.05</c:v>
                </c:pt>
                <c:pt idx="4498">
                  <c:v>31.45</c:v>
                </c:pt>
                <c:pt idx="4499">
                  <c:v>32.85</c:v>
                </c:pt>
                <c:pt idx="4500">
                  <c:v>34.325000000000003</c:v>
                </c:pt>
                <c:pt idx="4501">
                  <c:v>35.75</c:v>
                </c:pt>
                <c:pt idx="4502">
                  <c:v>37.225000000000001</c:v>
                </c:pt>
                <c:pt idx="4503">
                  <c:v>37.674999999999997</c:v>
                </c:pt>
                <c:pt idx="4504">
                  <c:v>37.700000000000003</c:v>
                </c:pt>
                <c:pt idx="4505">
                  <c:v>37.774999999999999</c:v>
                </c:pt>
                <c:pt idx="4506">
                  <c:v>36.975000000000001</c:v>
                </c:pt>
                <c:pt idx="4507">
                  <c:v>35.950000000000003</c:v>
                </c:pt>
                <c:pt idx="4508">
                  <c:v>34.875</c:v>
                </c:pt>
                <c:pt idx="4509">
                  <c:v>33.700000000000003</c:v>
                </c:pt>
                <c:pt idx="4510">
                  <c:v>32.5</c:v>
                </c:pt>
                <c:pt idx="4511">
                  <c:v>31.3</c:v>
                </c:pt>
                <c:pt idx="4512">
                  <c:v>30.625</c:v>
                </c:pt>
                <c:pt idx="4513">
                  <c:v>30.05</c:v>
                </c:pt>
                <c:pt idx="4514">
                  <c:v>29.524999999999999</c:v>
                </c:pt>
                <c:pt idx="4515">
                  <c:v>29.175000000000001</c:v>
                </c:pt>
                <c:pt idx="4516">
                  <c:v>28.8</c:v>
                </c:pt>
                <c:pt idx="4517">
                  <c:v>28.475000000000001</c:v>
                </c:pt>
                <c:pt idx="4518">
                  <c:v>28.625</c:v>
                </c:pt>
                <c:pt idx="4519">
                  <c:v>29</c:v>
                </c:pt>
                <c:pt idx="4520">
                  <c:v>29.324999999999999</c:v>
                </c:pt>
                <c:pt idx="4521">
                  <c:v>30.3</c:v>
                </c:pt>
                <c:pt idx="4522">
                  <c:v>31.5</c:v>
                </c:pt>
                <c:pt idx="4523">
                  <c:v>32.700000000000003</c:v>
                </c:pt>
                <c:pt idx="4524">
                  <c:v>33.825000000000003</c:v>
                </c:pt>
                <c:pt idx="4525">
                  <c:v>34.85</c:v>
                </c:pt>
                <c:pt idx="4526">
                  <c:v>35.924999999999997</c:v>
                </c:pt>
                <c:pt idx="4527">
                  <c:v>36.5</c:v>
                </c:pt>
                <c:pt idx="4528">
                  <c:v>36.9</c:v>
                </c:pt>
                <c:pt idx="4529">
                  <c:v>37.299999999999997</c:v>
                </c:pt>
                <c:pt idx="4530">
                  <c:v>36.424999999999997</c:v>
                </c:pt>
                <c:pt idx="4531">
                  <c:v>35.049999999999997</c:v>
                </c:pt>
                <c:pt idx="4532">
                  <c:v>33.725000000000001</c:v>
                </c:pt>
                <c:pt idx="4533">
                  <c:v>32.875</c:v>
                </c:pt>
                <c:pt idx="4534">
                  <c:v>32.25</c:v>
                </c:pt>
                <c:pt idx="4535">
                  <c:v>31.574999999999999</c:v>
                </c:pt>
                <c:pt idx="4536">
                  <c:v>30.875</c:v>
                </c:pt>
                <c:pt idx="4537">
                  <c:v>30.25</c:v>
                </c:pt>
                <c:pt idx="4538">
                  <c:v>29.574999999999999</c:v>
                </c:pt>
                <c:pt idx="4539">
                  <c:v>29.175000000000001</c:v>
                </c:pt>
                <c:pt idx="4540">
                  <c:v>28.8</c:v>
                </c:pt>
                <c:pt idx="4541">
                  <c:v>28.475000000000001</c:v>
                </c:pt>
                <c:pt idx="4542">
                  <c:v>28.7</c:v>
                </c:pt>
                <c:pt idx="4543">
                  <c:v>29.1</c:v>
                </c:pt>
                <c:pt idx="4544">
                  <c:v>29.5</c:v>
                </c:pt>
                <c:pt idx="4545">
                  <c:v>30.425000000000001</c:v>
                </c:pt>
                <c:pt idx="4546">
                  <c:v>31.6</c:v>
                </c:pt>
                <c:pt idx="4547">
                  <c:v>32.725000000000001</c:v>
                </c:pt>
                <c:pt idx="4548">
                  <c:v>33.825000000000003</c:v>
                </c:pt>
                <c:pt idx="4549">
                  <c:v>35</c:v>
                </c:pt>
                <c:pt idx="4550">
                  <c:v>36.125</c:v>
                </c:pt>
                <c:pt idx="4551">
                  <c:v>36.625</c:v>
                </c:pt>
                <c:pt idx="4552">
                  <c:v>36.85</c:v>
                </c:pt>
                <c:pt idx="4553">
                  <c:v>37.125</c:v>
                </c:pt>
                <c:pt idx="4554">
                  <c:v>36.075000000000003</c:v>
                </c:pt>
                <c:pt idx="4555">
                  <c:v>34.5</c:v>
                </c:pt>
                <c:pt idx="4556">
                  <c:v>32.975000000000001</c:v>
                </c:pt>
                <c:pt idx="4557">
                  <c:v>32.225000000000001</c:v>
                </c:pt>
                <c:pt idx="4558">
                  <c:v>31.65</c:v>
                </c:pt>
                <c:pt idx="4559">
                  <c:v>31.125</c:v>
                </c:pt>
                <c:pt idx="4560">
                  <c:v>30.85</c:v>
                </c:pt>
                <c:pt idx="4561">
                  <c:v>30.65</c:v>
                </c:pt>
                <c:pt idx="4562">
                  <c:v>30.45</c:v>
                </c:pt>
                <c:pt idx="4563">
                  <c:v>30.175000000000001</c:v>
                </c:pt>
                <c:pt idx="4564">
                  <c:v>29.8</c:v>
                </c:pt>
                <c:pt idx="4565">
                  <c:v>29.475000000000001</c:v>
                </c:pt>
                <c:pt idx="4566">
                  <c:v>29.475000000000001</c:v>
                </c:pt>
                <c:pt idx="4567">
                  <c:v>29.5</c:v>
                </c:pt>
                <c:pt idx="4568">
                  <c:v>29.574999999999999</c:v>
                </c:pt>
                <c:pt idx="4569">
                  <c:v>30.425000000000001</c:v>
                </c:pt>
                <c:pt idx="4570">
                  <c:v>31.45</c:v>
                </c:pt>
                <c:pt idx="4571">
                  <c:v>32.524999999999999</c:v>
                </c:pt>
                <c:pt idx="4572">
                  <c:v>33.325000000000003</c:v>
                </c:pt>
                <c:pt idx="4573">
                  <c:v>33.950000000000003</c:v>
                </c:pt>
                <c:pt idx="4574">
                  <c:v>34.625</c:v>
                </c:pt>
                <c:pt idx="4575">
                  <c:v>34.274999999999999</c:v>
                </c:pt>
                <c:pt idx="4576">
                  <c:v>33.65</c:v>
                </c:pt>
                <c:pt idx="4577">
                  <c:v>32.975000000000001</c:v>
                </c:pt>
                <c:pt idx="4578">
                  <c:v>32.125</c:v>
                </c:pt>
                <c:pt idx="4579">
                  <c:v>31.15</c:v>
                </c:pt>
                <c:pt idx="4580">
                  <c:v>30.225000000000001</c:v>
                </c:pt>
                <c:pt idx="4581">
                  <c:v>29.774999999999999</c:v>
                </c:pt>
                <c:pt idx="4582">
                  <c:v>29.55</c:v>
                </c:pt>
                <c:pt idx="4583">
                  <c:v>29.274999999999999</c:v>
                </c:pt>
                <c:pt idx="4584">
                  <c:v>28.975000000000001</c:v>
                </c:pt>
                <c:pt idx="4585">
                  <c:v>28.75</c:v>
                </c:pt>
                <c:pt idx="4586">
                  <c:v>28.475000000000001</c:v>
                </c:pt>
                <c:pt idx="4587">
                  <c:v>28.324999999999999</c:v>
                </c:pt>
                <c:pt idx="4588">
                  <c:v>28.15</c:v>
                </c:pt>
                <c:pt idx="4589">
                  <c:v>28.024999999999999</c:v>
                </c:pt>
                <c:pt idx="4590">
                  <c:v>28.15</c:v>
                </c:pt>
                <c:pt idx="4591">
                  <c:v>28.35</c:v>
                </c:pt>
                <c:pt idx="4592">
                  <c:v>28.55</c:v>
                </c:pt>
                <c:pt idx="4593">
                  <c:v>29.425000000000001</c:v>
                </c:pt>
                <c:pt idx="4594">
                  <c:v>30.6</c:v>
                </c:pt>
                <c:pt idx="4595">
                  <c:v>31.725000000000001</c:v>
                </c:pt>
                <c:pt idx="4596">
                  <c:v>32.524999999999999</c:v>
                </c:pt>
                <c:pt idx="4597">
                  <c:v>33.15</c:v>
                </c:pt>
                <c:pt idx="4598">
                  <c:v>33.825000000000003</c:v>
                </c:pt>
                <c:pt idx="4599">
                  <c:v>33.625</c:v>
                </c:pt>
                <c:pt idx="4600">
                  <c:v>33.200000000000003</c:v>
                </c:pt>
                <c:pt idx="4601">
                  <c:v>32.725000000000001</c:v>
                </c:pt>
                <c:pt idx="4602">
                  <c:v>31.85</c:v>
                </c:pt>
                <c:pt idx="4603">
                  <c:v>30.85</c:v>
                </c:pt>
                <c:pt idx="4604">
                  <c:v>29.85</c:v>
                </c:pt>
                <c:pt idx="4605">
                  <c:v>29.375</c:v>
                </c:pt>
                <c:pt idx="4606">
                  <c:v>29.074999999999999</c:v>
                </c:pt>
                <c:pt idx="4607">
                  <c:v>28.774999999999999</c:v>
                </c:pt>
                <c:pt idx="4608">
                  <c:v>28.175000000000001</c:v>
                </c:pt>
                <c:pt idx="4609">
                  <c:v>27.55</c:v>
                </c:pt>
                <c:pt idx="4610">
                  <c:v>26.875</c:v>
                </c:pt>
                <c:pt idx="4611">
                  <c:v>26.625</c:v>
                </c:pt>
                <c:pt idx="4612">
                  <c:v>26.524999999999999</c:v>
                </c:pt>
                <c:pt idx="4613">
                  <c:v>26.425000000000001</c:v>
                </c:pt>
                <c:pt idx="4614">
                  <c:v>26.625</c:v>
                </c:pt>
                <c:pt idx="4615">
                  <c:v>26.85</c:v>
                </c:pt>
                <c:pt idx="4616">
                  <c:v>27.125</c:v>
                </c:pt>
                <c:pt idx="4617">
                  <c:v>27.95</c:v>
                </c:pt>
                <c:pt idx="4618">
                  <c:v>28.95</c:v>
                </c:pt>
                <c:pt idx="4619">
                  <c:v>29.95</c:v>
                </c:pt>
                <c:pt idx="4620">
                  <c:v>30.875</c:v>
                </c:pt>
                <c:pt idx="4621">
                  <c:v>31.7</c:v>
                </c:pt>
                <c:pt idx="4622">
                  <c:v>32.575000000000003</c:v>
                </c:pt>
                <c:pt idx="4623">
                  <c:v>32.125</c:v>
                </c:pt>
                <c:pt idx="4624">
                  <c:v>31.15</c:v>
                </c:pt>
                <c:pt idx="4625">
                  <c:v>30.225000000000001</c:v>
                </c:pt>
                <c:pt idx="4626">
                  <c:v>29.774999999999999</c:v>
                </c:pt>
                <c:pt idx="4627">
                  <c:v>29.55</c:v>
                </c:pt>
                <c:pt idx="4628">
                  <c:v>29.274999999999999</c:v>
                </c:pt>
                <c:pt idx="4629">
                  <c:v>29.05</c:v>
                </c:pt>
                <c:pt idx="4630">
                  <c:v>28.85</c:v>
                </c:pt>
                <c:pt idx="4631">
                  <c:v>28.65</c:v>
                </c:pt>
                <c:pt idx="4632">
                  <c:v>27.925000000000001</c:v>
                </c:pt>
                <c:pt idx="4633">
                  <c:v>27.1</c:v>
                </c:pt>
                <c:pt idx="4634">
                  <c:v>26.225000000000001</c:v>
                </c:pt>
                <c:pt idx="4635">
                  <c:v>26.074999999999999</c:v>
                </c:pt>
                <c:pt idx="4636">
                  <c:v>26.1</c:v>
                </c:pt>
                <c:pt idx="4637">
                  <c:v>26.175000000000001</c:v>
                </c:pt>
                <c:pt idx="4638">
                  <c:v>26.5</c:v>
                </c:pt>
                <c:pt idx="4639">
                  <c:v>26.9</c:v>
                </c:pt>
                <c:pt idx="4640">
                  <c:v>27.3</c:v>
                </c:pt>
                <c:pt idx="4641">
                  <c:v>28.15</c:v>
                </c:pt>
                <c:pt idx="4642">
                  <c:v>29.15</c:v>
                </c:pt>
                <c:pt idx="4643">
                  <c:v>30.15</c:v>
                </c:pt>
                <c:pt idx="4644">
                  <c:v>31.15</c:v>
                </c:pt>
                <c:pt idx="4645">
                  <c:v>32.15</c:v>
                </c:pt>
                <c:pt idx="4646">
                  <c:v>33.15</c:v>
                </c:pt>
                <c:pt idx="4647">
                  <c:v>33.625</c:v>
                </c:pt>
                <c:pt idx="4648">
                  <c:v>34</c:v>
                </c:pt>
                <c:pt idx="4649">
                  <c:v>34.325000000000003</c:v>
                </c:pt>
                <c:pt idx="4650">
                  <c:v>33.799999999999997</c:v>
                </c:pt>
                <c:pt idx="4651">
                  <c:v>33</c:v>
                </c:pt>
                <c:pt idx="4652">
                  <c:v>32.200000000000003</c:v>
                </c:pt>
                <c:pt idx="4653">
                  <c:v>30.65</c:v>
                </c:pt>
                <c:pt idx="4654">
                  <c:v>28.774999999999999</c:v>
                </c:pt>
                <c:pt idx="4655">
                  <c:v>26.95</c:v>
                </c:pt>
                <c:pt idx="4656">
                  <c:v>26.95</c:v>
                </c:pt>
                <c:pt idx="4657">
                  <c:v>27.625</c:v>
                </c:pt>
                <c:pt idx="4658">
                  <c:v>28.25</c:v>
                </c:pt>
                <c:pt idx="4659">
                  <c:v>27.574999999999999</c:v>
                </c:pt>
                <c:pt idx="4660">
                  <c:v>26.55</c:v>
                </c:pt>
                <c:pt idx="4661">
                  <c:v>25.475000000000001</c:v>
                </c:pt>
                <c:pt idx="4662">
                  <c:v>25.574999999999999</c:v>
                </c:pt>
                <c:pt idx="4663">
                  <c:v>26</c:v>
                </c:pt>
                <c:pt idx="4664">
                  <c:v>26.475000000000001</c:v>
                </c:pt>
                <c:pt idx="4665">
                  <c:v>27.425000000000001</c:v>
                </c:pt>
                <c:pt idx="4666">
                  <c:v>28.45</c:v>
                </c:pt>
                <c:pt idx="4667">
                  <c:v>29.524999999999999</c:v>
                </c:pt>
                <c:pt idx="4668">
                  <c:v>30.324999999999999</c:v>
                </c:pt>
                <c:pt idx="4669">
                  <c:v>31.1</c:v>
                </c:pt>
                <c:pt idx="4670">
                  <c:v>31.824999999999999</c:v>
                </c:pt>
                <c:pt idx="4671">
                  <c:v>31.55</c:v>
                </c:pt>
                <c:pt idx="4672">
                  <c:v>30.95</c:v>
                </c:pt>
                <c:pt idx="4673">
                  <c:v>30.35</c:v>
                </c:pt>
                <c:pt idx="4674">
                  <c:v>29.975000000000001</c:v>
                </c:pt>
                <c:pt idx="4675">
                  <c:v>29.6</c:v>
                </c:pt>
                <c:pt idx="4676">
                  <c:v>29.274999999999999</c:v>
                </c:pt>
                <c:pt idx="4677">
                  <c:v>28.824999999999999</c:v>
                </c:pt>
                <c:pt idx="4678">
                  <c:v>28.4</c:v>
                </c:pt>
                <c:pt idx="4679">
                  <c:v>27.925000000000001</c:v>
                </c:pt>
                <c:pt idx="4680">
                  <c:v>27.574999999999999</c:v>
                </c:pt>
                <c:pt idx="4681">
                  <c:v>27.35</c:v>
                </c:pt>
                <c:pt idx="4682">
                  <c:v>27.074999999999999</c:v>
                </c:pt>
                <c:pt idx="4683">
                  <c:v>26.85</c:v>
                </c:pt>
                <c:pt idx="4684">
                  <c:v>26.65</c:v>
                </c:pt>
                <c:pt idx="4685">
                  <c:v>26.45</c:v>
                </c:pt>
                <c:pt idx="4686">
                  <c:v>26.625</c:v>
                </c:pt>
                <c:pt idx="4687">
                  <c:v>27</c:v>
                </c:pt>
                <c:pt idx="4688">
                  <c:v>27.324999999999999</c:v>
                </c:pt>
                <c:pt idx="4689">
                  <c:v>28.074999999999999</c:v>
                </c:pt>
                <c:pt idx="4690">
                  <c:v>28.975000000000001</c:v>
                </c:pt>
                <c:pt idx="4691">
                  <c:v>29.875</c:v>
                </c:pt>
                <c:pt idx="4692">
                  <c:v>30.774999999999999</c:v>
                </c:pt>
                <c:pt idx="4693">
                  <c:v>31.675000000000001</c:v>
                </c:pt>
                <c:pt idx="4694">
                  <c:v>32.575000000000003</c:v>
                </c:pt>
                <c:pt idx="4695">
                  <c:v>32.725000000000001</c:v>
                </c:pt>
                <c:pt idx="4696">
                  <c:v>32.549999999999997</c:v>
                </c:pt>
                <c:pt idx="4697">
                  <c:v>32.424999999999997</c:v>
                </c:pt>
                <c:pt idx="4698">
                  <c:v>31.8</c:v>
                </c:pt>
                <c:pt idx="4699">
                  <c:v>31</c:v>
                </c:pt>
                <c:pt idx="4700">
                  <c:v>30.2</c:v>
                </c:pt>
                <c:pt idx="4701">
                  <c:v>29.475000000000001</c:v>
                </c:pt>
                <c:pt idx="4702">
                  <c:v>28.85</c:v>
                </c:pt>
                <c:pt idx="4703">
                  <c:v>28.175000000000001</c:v>
                </c:pt>
                <c:pt idx="4704">
                  <c:v>27.774999999999999</c:v>
                </c:pt>
                <c:pt idx="4705">
                  <c:v>27.4</c:v>
                </c:pt>
                <c:pt idx="4706">
                  <c:v>27.074999999999999</c:v>
                </c:pt>
                <c:pt idx="4707">
                  <c:v>26.925000000000001</c:v>
                </c:pt>
                <c:pt idx="4708">
                  <c:v>26.75</c:v>
                </c:pt>
                <c:pt idx="4709">
                  <c:v>26.625</c:v>
                </c:pt>
                <c:pt idx="4710">
                  <c:v>26.824999999999999</c:v>
                </c:pt>
                <c:pt idx="4711">
                  <c:v>27.05</c:v>
                </c:pt>
                <c:pt idx="4712">
                  <c:v>27.324999999999999</c:v>
                </c:pt>
                <c:pt idx="4713">
                  <c:v>28.074999999999999</c:v>
                </c:pt>
                <c:pt idx="4714">
                  <c:v>28.9</c:v>
                </c:pt>
                <c:pt idx="4715">
                  <c:v>29.774999999999999</c:v>
                </c:pt>
                <c:pt idx="4716">
                  <c:v>30.3</c:v>
                </c:pt>
                <c:pt idx="4717">
                  <c:v>30.7</c:v>
                </c:pt>
                <c:pt idx="4718">
                  <c:v>31.1</c:v>
                </c:pt>
                <c:pt idx="4719">
                  <c:v>31.35</c:v>
                </c:pt>
                <c:pt idx="4720">
                  <c:v>31.55</c:v>
                </c:pt>
                <c:pt idx="4721">
                  <c:v>31.75</c:v>
                </c:pt>
                <c:pt idx="4722">
                  <c:v>31.2</c:v>
                </c:pt>
                <c:pt idx="4723">
                  <c:v>30.4</c:v>
                </c:pt>
                <c:pt idx="4724">
                  <c:v>29.524999999999999</c:v>
                </c:pt>
                <c:pt idx="4725">
                  <c:v>28.925000000000001</c:v>
                </c:pt>
                <c:pt idx="4726">
                  <c:v>28.35</c:v>
                </c:pt>
                <c:pt idx="4727">
                  <c:v>27.824999999999999</c:v>
                </c:pt>
                <c:pt idx="4728">
                  <c:v>27.4</c:v>
                </c:pt>
                <c:pt idx="4729">
                  <c:v>27.074999999999999</c:v>
                </c:pt>
                <c:pt idx="4730">
                  <c:v>26.7</c:v>
                </c:pt>
                <c:pt idx="4731">
                  <c:v>26.524999999999999</c:v>
                </c:pt>
                <c:pt idx="4732">
                  <c:v>26.5</c:v>
                </c:pt>
                <c:pt idx="4733">
                  <c:v>26.425000000000001</c:v>
                </c:pt>
                <c:pt idx="4734">
                  <c:v>27.074999999999999</c:v>
                </c:pt>
                <c:pt idx="4735">
                  <c:v>27.9</c:v>
                </c:pt>
                <c:pt idx="4736">
                  <c:v>28.774999999999999</c:v>
                </c:pt>
                <c:pt idx="4737">
                  <c:v>29.675000000000001</c:v>
                </c:pt>
                <c:pt idx="4738">
                  <c:v>30.5</c:v>
                </c:pt>
                <c:pt idx="4739">
                  <c:v>31.375</c:v>
                </c:pt>
                <c:pt idx="4740">
                  <c:v>31.9</c:v>
                </c:pt>
                <c:pt idx="4741">
                  <c:v>32.299999999999997</c:v>
                </c:pt>
                <c:pt idx="4742">
                  <c:v>32.700000000000003</c:v>
                </c:pt>
                <c:pt idx="4743">
                  <c:v>32.799999999999997</c:v>
                </c:pt>
                <c:pt idx="4744">
                  <c:v>32.799999999999997</c:v>
                </c:pt>
                <c:pt idx="4745">
                  <c:v>32.799999999999997</c:v>
                </c:pt>
                <c:pt idx="4746">
                  <c:v>32.125</c:v>
                </c:pt>
                <c:pt idx="4747">
                  <c:v>31.15</c:v>
                </c:pt>
                <c:pt idx="4748">
                  <c:v>30.225000000000001</c:v>
                </c:pt>
                <c:pt idx="4749">
                  <c:v>29.625</c:v>
                </c:pt>
                <c:pt idx="4750">
                  <c:v>29.05</c:v>
                </c:pt>
                <c:pt idx="4751">
                  <c:v>28.524999999999999</c:v>
                </c:pt>
                <c:pt idx="4752">
                  <c:v>28.024999999999999</c:v>
                </c:pt>
                <c:pt idx="4753">
                  <c:v>27.6</c:v>
                </c:pt>
                <c:pt idx="4754">
                  <c:v>27.125</c:v>
                </c:pt>
                <c:pt idx="4755">
                  <c:v>27.074999999999999</c:v>
                </c:pt>
                <c:pt idx="4756">
                  <c:v>27.175000000000001</c:v>
                </c:pt>
                <c:pt idx="4757">
                  <c:v>27.274999999999999</c:v>
                </c:pt>
                <c:pt idx="4758">
                  <c:v>27.375</c:v>
                </c:pt>
                <c:pt idx="4759">
                  <c:v>27.475000000000001</c:v>
                </c:pt>
                <c:pt idx="4760">
                  <c:v>27.574999999999999</c:v>
                </c:pt>
                <c:pt idx="4761">
                  <c:v>28.574999999999999</c:v>
                </c:pt>
                <c:pt idx="4762">
                  <c:v>29.8</c:v>
                </c:pt>
                <c:pt idx="4763">
                  <c:v>31.074999999999999</c:v>
                </c:pt>
                <c:pt idx="4764">
                  <c:v>31.774999999999999</c:v>
                </c:pt>
                <c:pt idx="4765">
                  <c:v>32.200000000000003</c:v>
                </c:pt>
                <c:pt idx="4766">
                  <c:v>32.674999999999997</c:v>
                </c:pt>
                <c:pt idx="4767">
                  <c:v>32.799999999999997</c:v>
                </c:pt>
                <c:pt idx="4768">
                  <c:v>32.799999999999997</c:v>
                </c:pt>
                <c:pt idx="4769">
                  <c:v>32.799999999999997</c:v>
                </c:pt>
                <c:pt idx="4770">
                  <c:v>32.35</c:v>
                </c:pt>
                <c:pt idx="4771">
                  <c:v>31.75</c:v>
                </c:pt>
                <c:pt idx="4772">
                  <c:v>31.15</c:v>
                </c:pt>
                <c:pt idx="4773">
                  <c:v>30.4</c:v>
                </c:pt>
                <c:pt idx="4774">
                  <c:v>29.6</c:v>
                </c:pt>
                <c:pt idx="4775">
                  <c:v>28.8</c:v>
                </c:pt>
                <c:pt idx="4776">
                  <c:v>28.3</c:v>
                </c:pt>
                <c:pt idx="4777">
                  <c:v>27.9</c:v>
                </c:pt>
                <c:pt idx="4778">
                  <c:v>27.5</c:v>
                </c:pt>
                <c:pt idx="4779">
                  <c:v>27.324999999999999</c:v>
                </c:pt>
                <c:pt idx="4780">
                  <c:v>27.3</c:v>
                </c:pt>
                <c:pt idx="4781">
                  <c:v>27.225000000000001</c:v>
                </c:pt>
                <c:pt idx="4782">
                  <c:v>27.425000000000001</c:v>
                </c:pt>
                <c:pt idx="4783">
                  <c:v>27.8</c:v>
                </c:pt>
                <c:pt idx="4784">
                  <c:v>28.125</c:v>
                </c:pt>
                <c:pt idx="4785">
                  <c:v>29.1</c:v>
                </c:pt>
                <c:pt idx="4786">
                  <c:v>30.3</c:v>
                </c:pt>
                <c:pt idx="4787">
                  <c:v>31.5</c:v>
                </c:pt>
                <c:pt idx="4788">
                  <c:v>32.475000000000001</c:v>
                </c:pt>
                <c:pt idx="4789">
                  <c:v>33.299999999999997</c:v>
                </c:pt>
                <c:pt idx="4790">
                  <c:v>34.174999999999997</c:v>
                </c:pt>
                <c:pt idx="4791">
                  <c:v>34.625</c:v>
                </c:pt>
                <c:pt idx="4792">
                  <c:v>34.85</c:v>
                </c:pt>
                <c:pt idx="4793">
                  <c:v>35.125</c:v>
                </c:pt>
                <c:pt idx="4794">
                  <c:v>34.075000000000003</c:v>
                </c:pt>
                <c:pt idx="4795">
                  <c:v>32.65</c:v>
                </c:pt>
                <c:pt idx="4796">
                  <c:v>31.175000000000001</c:v>
                </c:pt>
                <c:pt idx="4797">
                  <c:v>30.35</c:v>
                </c:pt>
                <c:pt idx="4798">
                  <c:v>29.75</c:v>
                </c:pt>
                <c:pt idx="4799">
                  <c:v>29.15</c:v>
                </c:pt>
                <c:pt idx="4800">
                  <c:v>28.85</c:v>
                </c:pt>
                <c:pt idx="4801">
                  <c:v>28.65</c:v>
                </c:pt>
                <c:pt idx="4802">
                  <c:v>28.45</c:v>
                </c:pt>
                <c:pt idx="4803">
                  <c:v>28.324999999999999</c:v>
                </c:pt>
                <c:pt idx="4804">
                  <c:v>28.15</c:v>
                </c:pt>
                <c:pt idx="4805">
                  <c:v>28.024999999999999</c:v>
                </c:pt>
                <c:pt idx="4806">
                  <c:v>28.225000000000001</c:v>
                </c:pt>
                <c:pt idx="4807">
                  <c:v>28.6</c:v>
                </c:pt>
                <c:pt idx="4808">
                  <c:v>28.925000000000001</c:v>
                </c:pt>
                <c:pt idx="4809">
                  <c:v>29.524999999999999</c:v>
                </c:pt>
                <c:pt idx="4810">
                  <c:v>30.3</c:v>
                </c:pt>
                <c:pt idx="4811">
                  <c:v>31.024999999999999</c:v>
                </c:pt>
                <c:pt idx="4812">
                  <c:v>31.725000000000001</c:v>
                </c:pt>
                <c:pt idx="4813">
                  <c:v>32.5</c:v>
                </c:pt>
                <c:pt idx="4814">
                  <c:v>33.225000000000001</c:v>
                </c:pt>
                <c:pt idx="4815">
                  <c:v>33.625</c:v>
                </c:pt>
                <c:pt idx="4816">
                  <c:v>34</c:v>
                </c:pt>
                <c:pt idx="4817">
                  <c:v>34.325000000000003</c:v>
                </c:pt>
                <c:pt idx="4818">
                  <c:v>33.274999999999999</c:v>
                </c:pt>
                <c:pt idx="4819">
                  <c:v>31.85</c:v>
                </c:pt>
                <c:pt idx="4820">
                  <c:v>30.375</c:v>
                </c:pt>
                <c:pt idx="4821">
                  <c:v>29.625</c:v>
                </c:pt>
                <c:pt idx="4822">
                  <c:v>29.2</c:v>
                </c:pt>
                <c:pt idx="4823">
                  <c:v>28.725000000000001</c:v>
                </c:pt>
                <c:pt idx="4824">
                  <c:v>28.524999999999999</c:v>
                </c:pt>
                <c:pt idx="4825">
                  <c:v>28.5</c:v>
                </c:pt>
                <c:pt idx="4826">
                  <c:v>28.425000000000001</c:v>
                </c:pt>
                <c:pt idx="4827">
                  <c:v>28.324999999999999</c:v>
                </c:pt>
                <c:pt idx="4828">
                  <c:v>28.15</c:v>
                </c:pt>
                <c:pt idx="4829">
                  <c:v>28.024999999999999</c:v>
                </c:pt>
                <c:pt idx="4830">
                  <c:v>28.074999999999999</c:v>
                </c:pt>
                <c:pt idx="4831">
                  <c:v>28.25</c:v>
                </c:pt>
                <c:pt idx="4832">
                  <c:v>28.375</c:v>
                </c:pt>
                <c:pt idx="4833">
                  <c:v>29</c:v>
                </c:pt>
                <c:pt idx="4834">
                  <c:v>29.875</c:v>
                </c:pt>
                <c:pt idx="4835">
                  <c:v>30.7</c:v>
                </c:pt>
                <c:pt idx="4836">
                  <c:v>31.5</c:v>
                </c:pt>
                <c:pt idx="4837">
                  <c:v>32.375</c:v>
                </c:pt>
                <c:pt idx="4838">
                  <c:v>33.200000000000003</c:v>
                </c:pt>
                <c:pt idx="4839">
                  <c:v>32.875</c:v>
                </c:pt>
                <c:pt idx="4840">
                  <c:v>32.174999999999997</c:v>
                </c:pt>
                <c:pt idx="4841">
                  <c:v>31.475000000000001</c:v>
                </c:pt>
                <c:pt idx="4842">
                  <c:v>30.774999999999999</c:v>
                </c:pt>
                <c:pt idx="4843">
                  <c:v>30.074999999999999</c:v>
                </c:pt>
                <c:pt idx="4844">
                  <c:v>29.375</c:v>
                </c:pt>
                <c:pt idx="4845">
                  <c:v>28.75</c:v>
                </c:pt>
                <c:pt idx="4846">
                  <c:v>28.15</c:v>
                </c:pt>
                <c:pt idx="4847">
                  <c:v>27.55</c:v>
                </c:pt>
                <c:pt idx="4848">
                  <c:v>27.4</c:v>
                </c:pt>
                <c:pt idx="4849">
                  <c:v>27.324999999999999</c:v>
                </c:pt>
                <c:pt idx="4850">
                  <c:v>27.3</c:v>
                </c:pt>
                <c:pt idx="4851">
                  <c:v>27.3</c:v>
                </c:pt>
                <c:pt idx="4852">
                  <c:v>27.225000000000001</c:v>
                </c:pt>
                <c:pt idx="4853">
                  <c:v>27.2</c:v>
                </c:pt>
                <c:pt idx="4854">
                  <c:v>27.425000000000001</c:v>
                </c:pt>
                <c:pt idx="4855">
                  <c:v>27.65</c:v>
                </c:pt>
                <c:pt idx="4856">
                  <c:v>27.925000000000001</c:v>
                </c:pt>
                <c:pt idx="4857">
                  <c:v>28.975000000000001</c:v>
                </c:pt>
                <c:pt idx="4858">
                  <c:v>30.35</c:v>
                </c:pt>
                <c:pt idx="4859">
                  <c:v>31.675000000000001</c:v>
                </c:pt>
                <c:pt idx="4860">
                  <c:v>32.6</c:v>
                </c:pt>
                <c:pt idx="4861">
                  <c:v>33.4</c:v>
                </c:pt>
                <c:pt idx="4862">
                  <c:v>34.200000000000003</c:v>
                </c:pt>
                <c:pt idx="4863">
                  <c:v>33.200000000000003</c:v>
                </c:pt>
                <c:pt idx="4864">
                  <c:v>31.6</c:v>
                </c:pt>
                <c:pt idx="4865">
                  <c:v>30</c:v>
                </c:pt>
                <c:pt idx="4866">
                  <c:v>29</c:v>
                </c:pt>
                <c:pt idx="4867">
                  <c:v>28.2</c:v>
                </c:pt>
                <c:pt idx="4868">
                  <c:v>27.4</c:v>
                </c:pt>
                <c:pt idx="4869">
                  <c:v>27.274999999999999</c:v>
                </c:pt>
                <c:pt idx="4870">
                  <c:v>27.45</c:v>
                </c:pt>
                <c:pt idx="4871">
                  <c:v>27.574999999999999</c:v>
                </c:pt>
                <c:pt idx="4872">
                  <c:v>27.524999999999999</c:v>
                </c:pt>
                <c:pt idx="4873">
                  <c:v>27.425000000000001</c:v>
                </c:pt>
                <c:pt idx="4874">
                  <c:v>27.324999999999999</c:v>
                </c:pt>
                <c:pt idx="4875">
                  <c:v>27.15</c:v>
                </c:pt>
                <c:pt idx="4876">
                  <c:v>26.95</c:v>
                </c:pt>
                <c:pt idx="4877">
                  <c:v>26.75</c:v>
                </c:pt>
                <c:pt idx="4878">
                  <c:v>26.925000000000001</c:v>
                </c:pt>
                <c:pt idx="4879">
                  <c:v>27.15</c:v>
                </c:pt>
                <c:pt idx="4880">
                  <c:v>27.35</c:v>
                </c:pt>
                <c:pt idx="4881">
                  <c:v>27.7</c:v>
                </c:pt>
                <c:pt idx="4882">
                  <c:v>28.1</c:v>
                </c:pt>
                <c:pt idx="4883">
                  <c:v>28.5</c:v>
                </c:pt>
                <c:pt idx="4884">
                  <c:v>28.375</c:v>
                </c:pt>
                <c:pt idx="4885">
                  <c:v>28</c:v>
                </c:pt>
                <c:pt idx="4886">
                  <c:v>27.675000000000001</c:v>
                </c:pt>
                <c:pt idx="4887">
                  <c:v>27.524999999999999</c:v>
                </c:pt>
                <c:pt idx="4888">
                  <c:v>27.5</c:v>
                </c:pt>
                <c:pt idx="4889">
                  <c:v>27.425000000000001</c:v>
                </c:pt>
                <c:pt idx="4890">
                  <c:v>26.95</c:v>
                </c:pt>
                <c:pt idx="4891">
                  <c:v>26.35</c:v>
                </c:pt>
                <c:pt idx="4892">
                  <c:v>25.75</c:v>
                </c:pt>
                <c:pt idx="4893">
                  <c:v>25.675000000000001</c:v>
                </c:pt>
                <c:pt idx="4894">
                  <c:v>25.85</c:v>
                </c:pt>
                <c:pt idx="4895">
                  <c:v>25.975000000000001</c:v>
                </c:pt>
                <c:pt idx="4896">
                  <c:v>25.925000000000001</c:v>
                </c:pt>
                <c:pt idx="4897">
                  <c:v>25.9</c:v>
                </c:pt>
                <c:pt idx="4898">
                  <c:v>25.824999999999999</c:v>
                </c:pt>
                <c:pt idx="4899">
                  <c:v>25.574999999999999</c:v>
                </c:pt>
                <c:pt idx="4900">
                  <c:v>25.35</c:v>
                </c:pt>
                <c:pt idx="4901">
                  <c:v>25.074999999999999</c:v>
                </c:pt>
                <c:pt idx="4902">
                  <c:v>25.225000000000001</c:v>
                </c:pt>
                <c:pt idx="4903">
                  <c:v>25.45</c:v>
                </c:pt>
                <c:pt idx="4904">
                  <c:v>25.725000000000001</c:v>
                </c:pt>
                <c:pt idx="4905">
                  <c:v>25.95</c:v>
                </c:pt>
                <c:pt idx="4906">
                  <c:v>26.15</c:v>
                </c:pt>
                <c:pt idx="4907">
                  <c:v>26.35</c:v>
                </c:pt>
                <c:pt idx="4908">
                  <c:v>26.324999999999999</c:v>
                </c:pt>
                <c:pt idx="4909">
                  <c:v>26.15</c:v>
                </c:pt>
                <c:pt idx="4910">
                  <c:v>26.024999999999999</c:v>
                </c:pt>
                <c:pt idx="4911">
                  <c:v>25.925000000000001</c:v>
                </c:pt>
                <c:pt idx="4912">
                  <c:v>25.75</c:v>
                </c:pt>
                <c:pt idx="4913">
                  <c:v>25.625</c:v>
                </c:pt>
                <c:pt idx="4914">
                  <c:v>25.675000000000001</c:v>
                </c:pt>
                <c:pt idx="4915">
                  <c:v>25.7</c:v>
                </c:pt>
                <c:pt idx="4916">
                  <c:v>25.774999999999999</c:v>
                </c:pt>
                <c:pt idx="4917">
                  <c:v>25.8</c:v>
                </c:pt>
                <c:pt idx="4918">
                  <c:v>25.8</c:v>
                </c:pt>
                <c:pt idx="4919">
                  <c:v>25.8</c:v>
                </c:pt>
                <c:pt idx="4920">
                  <c:v>25.725000000000001</c:v>
                </c:pt>
                <c:pt idx="4921">
                  <c:v>25.7</c:v>
                </c:pt>
                <c:pt idx="4922">
                  <c:v>25.625</c:v>
                </c:pt>
                <c:pt idx="4923">
                  <c:v>25.6</c:v>
                </c:pt>
                <c:pt idx="4924">
                  <c:v>25.6</c:v>
                </c:pt>
                <c:pt idx="4925">
                  <c:v>25.6</c:v>
                </c:pt>
                <c:pt idx="4926">
                  <c:v>25.675000000000001</c:v>
                </c:pt>
                <c:pt idx="4927">
                  <c:v>25.774999999999999</c:v>
                </c:pt>
                <c:pt idx="4928">
                  <c:v>25.8</c:v>
                </c:pt>
                <c:pt idx="4929">
                  <c:v>25.95</c:v>
                </c:pt>
                <c:pt idx="4930">
                  <c:v>26.074999999999999</c:v>
                </c:pt>
                <c:pt idx="4931">
                  <c:v>26.175000000000001</c:v>
                </c:pt>
                <c:pt idx="4932">
                  <c:v>26.274999999999999</c:v>
                </c:pt>
                <c:pt idx="4933">
                  <c:v>26.45</c:v>
                </c:pt>
                <c:pt idx="4934">
                  <c:v>26.574999999999999</c:v>
                </c:pt>
                <c:pt idx="4935">
                  <c:v>26.975000000000001</c:v>
                </c:pt>
                <c:pt idx="4936">
                  <c:v>27.55</c:v>
                </c:pt>
                <c:pt idx="4937">
                  <c:v>28.074999999999999</c:v>
                </c:pt>
                <c:pt idx="4938">
                  <c:v>28.2</c:v>
                </c:pt>
                <c:pt idx="4939">
                  <c:v>28.2</c:v>
                </c:pt>
                <c:pt idx="4940">
                  <c:v>28.2</c:v>
                </c:pt>
                <c:pt idx="4941">
                  <c:v>27.975000000000001</c:v>
                </c:pt>
                <c:pt idx="4942">
                  <c:v>27.75</c:v>
                </c:pt>
                <c:pt idx="4943">
                  <c:v>27.475000000000001</c:v>
                </c:pt>
                <c:pt idx="4944">
                  <c:v>27.175000000000001</c:v>
                </c:pt>
                <c:pt idx="4945">
                  <c:v>26.95</c:v>
                </c:pt>
                <c:pt idx="4946">
                  <c:v>26.675000000000001</c:v>
                </c:pt>
                <c:pt idx="4947">
                  <c:v>26.6</c:v>
                </c:pt>
                <c:pt idx="4948">
                  <c:v>26.524999999999999</c:v>
                </c:pt>
                <c:pt idx="4949">
                  <c:v>26.5</c:v>
                </c:pt>
                <c:pt idx="4950">
                  <c:v>26.5</c:v>
                </c:pt>
                <c:pt idx="4951">
                  <c:v>26.425000000000001</c:v>
                </c:pt>
                <c:pt idx="4952">
                  <c:v>26.4</c:v>
                </c:pt>
                <c:pt idx="4953">
                  <c:v>26.475000000000001</c:v>
                </c:pt>
                <c:pt idx="4954">
                  <c:v>26.65</c:v>
                </c:pt>
                <c:pt idx="4955">
                  <c:v>26.774999999999999</c:v>
                </c:pt>
                <c:pt idx="4956">
                  <c:v>27.175000000000001</c:v>
                </c:pt>
                <c:pt idx="4957">
                  <c:v>27.6</c:v>
                </c:pt>
                <c:pt idx="4958">
                  <c:v>28.074999999999999</c:v>
                </c:pt>
                <c:pt idx="4959">
                  <c:v>28.65</c:v>
                </c:pt>
                <c:pt idx="4960">
                  <c:v>29.25</c:v>
                </c:pt>
                <c:pt idx="4961">
                  <c:v>29.85</c:v>
                </c:pt>
                <c:pt idx="4962">
                  <c:v>29.625</c:v>
                </c:pt>
                <c:pt idx="4963">
                  <c:v>29.05</c:v>
                </c:pt>
                <c:pt idx="4964">
                  <c:v>28.524999999999999</c:v>
                </c:pt>
                <c:pt idx="4965">
                  <c:v>28.1</c:v>
                </c:pt>
                <c:pt idx="4966">
                  <c:v>27.7</c:v>
                </c:pt>
                <c:pt idx="4967">
                  <c:v>27.3</c:v>
                </c:pt>
                <c:pt idx="4968">
                  <c:v>26.975000000000001</c:v>
                </c:pt>
                <c:pt idx="4969">
                  <c:v>26.75</c:v>
                </c:pt>
                <c:pt idx="4970">
                  <c:v>26.475000000000001</c:v>
                </c:pt>
                <c:pt idx="4971">
                  <c:v>26.4</c:v>
                </c:pt>
                <c:pt idx="4972">
                  <c:v>26.475000000000001</c:v>
                </c:pt>
                <c:pt idx="4973">
                  <c:v>26.5</c:v>
                </c:pt>
                <c:pt idx="4974">
                  <c:v>26.725000000000001</c:v>
                </c:pt>
                <c:pt idx="4975">
                  <c:v>26.95</c:v>
                </c:pt>
                <c:pt idx="4976">
                  <c:v>27.225000000000001</c:v>
                </c:pt>
                <c:pt idx="4977">
                  <c:v>27.675000000000001</c:v>
                </c:pt>
                <c:pt idx="4978">
                  <c:v>28.175000000000001</c:v>
                </c:pt>
                <c:pt idx="4979">
                  <c:v>28.675000000000001</c:v>
                </c:pt>
                <c:pt idx="4980">
                  <c:v>29.25</c:v>
                </c:pt>
                <c:pt idx="4981">
                  <c:v>29.85</c:v>
                </c:pt>
                <c:pt idx="4982">
                  <c:v>30.45</c:v>
                </c:pt>
                <c:pt idx="4983">
                  <c:v>30.975000000000001</c:v>
                </c:pt>
                <c:pt idx="4984">
                  <c:v>31.4</c:v>
                </c:pt>
                <c:pt idx="4985">
                  <c:v>31.875</c:v>
                </c:pt>
                <c:pt idx="4986">
                  <c:v>31.324999999999999</c:v>
                </c:pt>
                <c:pt idx="4987">
                  <c:v>30.5</c:v>
                </c:pt>
                <c:pt idx="4988">
                  <c:v>29.625</c:v>
                </c:pt>
                <c:pt idx="4989">
                  <c:v>29.175000000000001</c:v>
                </c:pt>
                <c:pt idx="4990">
                  <c:v>28.8</c:v>
                </c:pt>
                <c:pt idx="4991">
                  <c:v>28.475000000000001</c:v>
                </c:pt>
                <c:pt idx="4992">
                  <c:v>28.1</c:v>
                </c:pt>
                <c:pt idx="4993">
                  <c:v>27.7</c:v>
                </c:pt>
                <c:pt idx="4994">
                  <c:v>27.3</c:v>
                </c:pt>
                <c:pt idx="4995">
                  <c:v>27.125</c:v>
                </c:pt>
                <c:pt idx="4996">
                  <c:v>27.1</c:v>
                </c:pt>
                <c:pt idx="4997">
                  <c:v>27.024999999999999</c:v>
                </c:pt>
                <c:pt idx="4998">
                  <c:v>27.225000000000001</c:v>
                </c:pt>
                <c:pt idx="4999">
                  <c:v>27.6</c:v>
                </c:pt>
                <c:pt idx="5000">
                  <c:v>27.925000000000001</c:v>
                </c:pt>
                <c:pt idx="5001">
                  <c:v>28.524999999999999</c:v>
                </c:pt>
                <c:pt idx="5002">
                  <c:v>29.15</c:v>
                </c:pt>
                <c:pt idx="5003">
                  <c:v>29.824999999999999</c:v>
                </c:pt>
                <c:pt idx="5004">
                  <c:v>30.45</c:v>
                </c:pt>
                <c:pt idx="5005">
                  <c:v>30.975000000000001</c:v>
                </c:pt>
                <c:pt idx="5006">
                  <c:v>31.55</c:v>
                </c:pt>
                <c:pt idx="5007">
                  <c:v>32.15</c:v>
                </c:pt>
                <c:pt idx="5008">
                  <c:v>32.674999999999997</c:v>
                </c:pt>
                <c:pt idx="5009">
                  <c:v>33.25</c:v>
                </c:pt>
                <c:pt idx="5010">
                  <c:v>32.725000000000001</c:v>
                </c:pt>
                <c:pt idx="5011">
                  <c:v>31.9</c:v>
                </c:pt>
                <c:pt idx="5012">
                  <c:v>31.024999999999999</c:v>
                </c:pt>
                <c:pt idx="5013">
                  <c:v>30.35</c:v>
                </c:pt>
                <c:pt idx="5014">
                  <c:v>29.75</c:v>
                </c:pt>
                <c:pt idx="5015">
                  <c:v>29.15</c:v>
                </c:pt>
                <c:pt idx="5016">
                  <c:v>28.625</c:v>
                </c:pt>
                <c:pt idx="5017">
                  <c:v>28.05</c:v>
                </c:pt>
                <c:pt idx="5018">
                  <c:v>27.524999999999999</c:v>
                </c:pt>
                <c:pt idx="5019">
                  <c:v>27.175000000000001</c:v>
                </c:pt>
                <c:pt idx="5020">
                  <c:v>26.95</c:v>
                </c:pt>
                <c:pt idx="5021">
                  <c:v>26.675000000000001</c:v>
                </c:pt>
                <c:pt idx="5022">
                  <c:v>26.675000000000001</c:v>
                </c:pt>
                <c:pt idx="5023">
                  <c:v>26.7</c:v>
                </c:pt>
                <c:pt idx="5024">
                  <c:v>26.774999999999999</c:v>
                </c:pt>
                <c:pt idx="5025">
                  <c:v>27.175000000000001</c:v>
                </c:pt>
                <c:pt idx="5026">
                  <c:v>27.6</c:v>
                </c:pt>
                <c:pt idx="5027">
                  <c:v>28.074999999999999</c:v>
                </c:pt>
                <c:pt idx="5028">
                  <c:v>28.574999999999999</c:v>
                </c:pt>
                <c:pt idx="5029">
                  <c:v>29.15</c:v>
                </c:pt>
                <c:pt idx="5030">
                  <c:v>29.675000000000001</c:v>
                </c:pt>
                <c:pt idx="5031">
                  <c:v>29.65</c:v>
                </c:pt>
                <c:pt idx="5032">
                  <c:v>29.524999999999999</c:v>
                </c:pt>
                <c:pt idx="5033">
                  <c:v>29.35</c:v>
                </c:pt>
                <c:pt idx="5034">
                  <c:v>29.15</c:v>
                </c:pt>
                <c:pt idx="5035">
                  <c:v>29.024999999999999</c:v>
                </c:pt>
                <c:pt idx="5036">
                  <c:v>28.85</c:v>
                </c:pt>
                <c:pt idx="5037">
                  <c:v>28.725000000000001</c:v>
                </c:pt>
                <c:pt idx="5038">
                  <c:v>28.55</c:v>
                </c:pt>
                <c:pt idx="5039">
                  <c:v>28.425000000000001</c:v>
                </c:pt>
                <c:pt idx="5040">
                  <c:v>28.175000000000001</c:v>
                </c:pt>
                <c:pt idx="5041">
                  <c:v>27.8</c:v>
                </c:pt>
                <c:pt idx="5042">
                  <c:v>27.475000000000001</c:v>
                </c:pt>
                <c:pt idx="5043">
                  <c:v>27.25</c:v>
                </c:pt>
                <c:pt idx="5044">
                  <c:v>27.05</c:v>
                </c:pt>
                <c:pt idx="5045">
                  <c:v>26.85</c:v>
                </c:pt>
                <c:pt idx="5046">
                  <c:v>27.175000000000001</c:v>
                </c:pt>
                <c:pt idx="5047">
                  <c:v>27.6</c:v>
                </c:pt>
                <c:pt idx="5048">
                  <c:v>28.074999999999999</c:v>
                </c:pt>
                <c:pt idx="5049">
                  <c:v>28.574999999999999</c:v>
                </c:pt>
                <c:pt idx="5050">
                  <c:v>29</c:v>
                </c:pt>
                <c:pt idx="5051">
                  <c:v>29.475000000000001</c:v>
                </c:pt>
                <c:pt idx="5052">
                  <c:v>30.125</c:v>
                </c:pt>
                <c:pt idx="5053">
                  <c:v>30.9</c:v>
                </c:pt>
                <c:pt idx="5054">
                  <c:v>31.625</c:v>
                </c:pt>
                <c:pt idx="5055">
                  <c:v>31.725000000000001</c:v>
                </c:pt>
                <c:pt idx="5056">
                  <c:v>31.7</c:v>
                </c:pt>
                <c:pt idx="5057">
                  <c:v>31.625</c:v>
                </c:pt>
                <c:pt idx="5058">
                  <c:v>30.774999999999999</c:v>
                </c:pt>
                <c:pt idx="5059">
                  <c:v>29.6</c:v>
                </c:pt>
                <c:pt idx="5060">
                  <c:v>28.475000000000001</c:v>
                </c:pt>
                <c:pt idx="5061">
                  <c:v>28.125</c:v>
                </c:pt>
                <c:pt idx="5062">
                  <c:v>27.95</c:v>
                </c:pt>
                <c:pt idx="5063">
                  <c:v>27.824999999999999</c:v>
                </c:pt>
                <c:pt idx="5064">
                  <c:v>27.574999999999999</c:v>
                </c:pt>
                <c:pt idx="5065">
                  <c:v>27.35</c:v>
                </c:pt>
                <c:pt idx="5066">
                  <c:v>27.074999999999999</c:v>
                </c:pt>
                <c:pt idx="5067">
                  <c:v>26.774999999999999</c:v>
                </c:pt>
                <c:pt idx="5068">
                  <c:v>26.55</c:v>
                </c:pt>
                <c:pt idx="5069">
                  <c:v>26.274999999999999</c:v>
                </c:pt>
                <c:pt idx="5070">
                  <c:v>26.65</c:v>
                </c:pt>
                <c:pt idx="5071">
                  <c:v>27.25</c:v>
                </c:pt>
                <c:pt idx="5072">
                  <c:v>27.85</c:v>
                </c:pt>
                <c:pt idx="5073">
                  <c:v>28.6</c:v>
                </c:pt>
                <c:pt idx="5074">
                  <c:v>29.4</c:v>
                </c:pt>
                <c:pt idx="5075">
                  <c:v>30.2</c:v>
                </c:pt>
                <c:pt idx="5076">
                  <c:v>30.324999999999999</c:v>
                </c:pt>
                <c:pt idx="5077">
                  <c:v>30.15</c:v>
                </c:pt>
                <c:pt idx="5078">
                  <c:v>30.024999999999999</c:v>
                </c:pt>
                <c:pt idx="5079">
                  <c:v>30.074999999999999</c:v>
                </c:pt>
                <c:pt idx="5080">
                  <c:v>30.1</c:v>
                </c:pt>
                <c:pt idx="5081">
                  <c:v>30.175000000000001</c:v>
                </c:pt>
                <c:pt idx="5082">
                  <c:v>29.75</c:v>
                </c:pt>
                <c:pt idx="5083">
                  <c:v>29.3</c:v>
                </c:pt>
                <c:pt idx="5084">
                  <c:v>28.9</c:v>
                </c:pt>
                <c:pt idx="5085">
                  <c:v>28.425000000000001</c:v>
                </c:pt>
                <c:pt idx="5086">
                  <c:v>27.925000000000001</c:v>
                </c:pt>
                <c:pt idx="5087">
                  <c:v>27.35</c:v>
                </c:pt>
                <c:pt idx="5088">
                  <c:v>26.675000000000001</c:v>
                </c:pt>
                <c:pt idx="5089">
                  <c:v>26.125</c:v>
                </c:pt>
                <c:pt idx="5090">
                  <c:v>25.7</c:v>
                </c:pt>
                <c:pt idx="5091">
                  <c:v>25.45</c:v>
                </c:pt>
                <c:pt idx="5092">
                  <c:v>25.324999999999999</c:v>
                </c:pt>
                <c:pt idx="5093">
                  <c:v>25.225000000000001</c:v>
                </c:pt>
                <c:pt idx="5094">
                  <c:v>25.574999999999999</c:v>
                </c:pt>
                <c:pt idx="5095">
                  <c:v>25.85</c:v>
                </c:pt>
                <c:pt idx="5096">
                  <c:v>26.125</c:v>
                </c:pt>
                <c:pt idx="5097">
                  <c:v>26.35</c:v>
                </c:pt>
                <c:pt idx="5098">
                  <c:v>26.55</c:v>
                </c:pt>
                <c:pt idx="5099">
                  <c:v>26.75</c:v>
                </c:pt>
                <c:pt idx="5100">
                  <c:v>27.625</c:v>
                </c:pt>
                <c:pt idx="5101">
                  <c:v>28.65</c:v>
                </c:pt>
                <c:pt idx="5102">
                  <c:v>29.725000000000001</c:v>
                </c:pt>
                <c:pt idx="5103">
                  <c:v>29.4</c:v>
                </c:pt>
                <c:pt idx="5104">
                  <c:v>28.6</c:v>
                </c:pt>
                <c:pt idx="5105">
                  <c:v>27.8</c:v>
                </c:pt>
                <c:pt idx="5106">
                  <c:v>26.925000000000001</c:v>
                </c:pt>
                <c:pt idx="5107">
                  <c:v>26.024999999999999</c:v>
                </c:pt>
                <c:pt idx="5108">
                  <c:v>26.55</c:v>
                </c:pt>
                <c:pt idx="5109">
                  <c:v>26.725000000000001</c:v>
                </c:pt>
                <c:pt idx="5110">
                  <c:v>26.55</c:v>
                </c:pt>
                <c:pt idx="5111">
                  <c:v>26.425000000000001</c:v>
                </c:pt>
                <c:pt idx="5112">
                  <c:v>26.25</c:v>
                </c:pt>
                <c:pt idx="5113">
                  <c:v>26.05</c:v>
                </c:pt>
                <c:pt idx="5114">
                  <c:v>25.85</c:v>
                </c:pt>
                <c:pt idx="5115">
                  <c:v>25.725000000000001</c:v>
                </c:pt>
                <c:pt idx="5116">
                  <c:v>25.7</c:v>
                </c:pt>
                <c:pt idx="5117">
                  <c:v>25.625</c:v>
                </c:pt>
                <c:pt idx="5118">
                  <c:v>25.75</c:v>
                </c:pt>
                <c:pt idx="5119">
                  <c:v>25.95</c:v>
                </c:pt>
                <c:pt idx="5120">
                  <c:v>26.15</c:v>
                </c:pt>
                <c:pt idx="5121">
                  <c:v>26.425000000000001</c:v>
                </c:pt>
                <c:pt idx="5122">
                  <c:v>26.725000000000001</c:v>
                </c:pt>
                <c:pt idx="5123">
                  <c:v>27.024999999999999</c:v>
                </c:pt>
                <c:pt idx="5124">
                  <c:v>27.774999999999999</c:v>
                </c:pt>
                <c:pt idx="5125">
                  <c:v>28.6</c:v>
                </c:pt>
                <c:pt idx="5126">
                  <c:v>29.475000000000001</c:v>
                </c:pt>
                <c:pt idx="5127">
                  <c:v>29.55</c:v>
                </c:pt>
                <c:pt idx="5128">
                  <c:v>29.274999999999999</c:v>
                </c:pt>
                <c:pt idx="5129">
                  <c:v>29.05</c:v>
                </c:pt>
                <c:pt idx="5130">
                  <c:v>28.625</c:v>
                </c:pt>
                <c:pt idx="5131">
                  <c:v>28.2</c:v>
                </c:pt>
                <c:pt idx="5132">
                  <c:v>27.725000000000001</c:v>
                </c:pt>
                <c:pt idx="5133">
                  <c:v>27.524999999999999</c:v>
                </c:pt>
                <c:pt idx="5134">
                  <c:v>27.5</c:v>
                </c:pt>
                <c:pt idx="5135">
                  <c:v>27.425000000000001</c:v>
                </c:pt>
                <c:pt idx="5136">
                  <c:v>27.175000000000001</c:v>
                </c:pt>
                <c:pt idx="5137">
                  <c:v>26.95</c:v>
                </c:pt>
                <c:pt idx="5138">
                  <c:v>26.675000000000001</c:v>
                </c:pt>
                <c:pt idx="5139">
                  <c:v>26.524999999999999</c:v>
                </c:pt>
                <c:pt idx="5140">
                  <c:v>26.35</c:v>
                </c:pt>
                <c:pt idx="5141">
                  <c:v>26.225000000000001</c:v>
                </c:pt>
                <c:pt idx="5142">
                  <c:v>26.574999999999999</c:v>
                </c:pt>
                <c:pt idx="5143">
                  <c:v>27</c:v>
                </c:pt>
                <c:pt idx="5144">
                  <c:v>27.475000000000001</c:v>
                </c:pt>
                <c:pt idx="5145">
                  <c:v>27.975000000000001</c:v>
                </c:pt>
                <c:pt idx="5146">
                  <c:v>28.4</c:v>
                </c:pt>
                <c:pt idx="5147">
                  <c:v>28.875</c:v>
                </c:pt>
                <c:pt idx="5148">
                  <c:v>29.524999999999999</c:v>
                </c:pt>
                <c:pt idx="5149">
                  <c:v>30.3</c:v>
                </c:pt>
                <c:pt idx="5150">
                  <c:v>31.024999999999999</c:v>
                </c:pt>
                <c:pt idx="5151">
                  <c:v>31.5</c:v>
                </c:pt>
                <c:pt idx="5152">
                  <c:v>31.9</c:v>
                </c:pt>
                <c:pt idx="5153">
                  <c:v>32.299999999999997</c:v>
                </c:pt>
                <c:pt idx="5154">
                  <c:v>31.274999999999999</c:v>
                </c:pt>
                <c:pt idx="5155">
                  <c:v>29.85</c:v>
                </c:pt>
                <c:pt idx="5156">
                  <c:v>28.375</c:v>
                </c:pt>
                <c:pt idx="5157">
                  <c:v>27.85</c:v>
                </c:pt>
                <c:pt idx="5158">
                  <c:v>27.725000000000001</c:v>
                </c:pt>
                <c:pt idx="5159">
                  <c:v>27.55</c:v>
                </c:pt>
                <c:pt idx="5160">
                  <c:v>27.35</c:v>
                </c:pt>
                <c:pt idx="5161">
                  <c:v>27.225000000000001</c:v>
                </c:pt>
                <c:pt idx="5162">
                  <c:v>27.05</c:v>
                </c:pt>
                <c:pt idx="5163">
                  <c:v>26.625</c:v>
                </c:pt>
                <c:pt idx="5164">
                  <c:v>26.2</c:v>
                </c:pt>
                <c:pt idx="5165">
                  <c:v>25.725000000000001</c:v>
                </c:pt>
                <c:pt idx="5166">
                  <c:v>25.824999999999999</c:v>
                </c:pt>
                <c:pt idx="5167">
                  <c:v>26.2</c:v>
                </c:pt>
                <c:pt idx="5168">
                  <c:v>26.524999999999999</c:v>
                </c:pt>
                <c:pt idx="5169">
                  <c:v>27.35</c:v>
                </c:pt>
                <c:pt idx="5170">
                  <c:v>28.35</c:v>
                </c:pt>
                <c:pt idx="5171">
                  <c:v>29.35</c:v>
                </c:pt>
                <c:pt idx="5172">
                  <c:v>29.074999999999999</c:v>
                </c:pt>
                <c:pt idx="5173">
                  <c:v>28.45</c:v>
                </c:pt>
                <c:pt idx="5174">
                  <c:v>27.774999999999999</c:v>
                </c:pt>
                <c:pt idx="5175">
                  <c:v>28.05</c:v>
                </c:pt>
                <c:pt idx="5176">
                  <c:v>28.65</c:v>
                </c:pt>
                <c:pt idx="5177">
                  <c:v>29.25</c:v>
                </c:pt>
                <c:pt idx="5178">
                  <c:v>29.175000000000001</c:v>
                </c:pt>
                <c:pt idx="5179">
                  <c:v>28.8</c:v>
                </c:pt>
                <c:pt idx="5180">
                  <c:v>28.475000000000001</c:v>
                </c:pt>
                <c:pt idx="5181">
                  <c:v>28.175000000000001</c:v>
                </c:pt>
                <c:pt idx="5182">
                  <c:v>27.8</c:v>
                </c:pt>
                <c:pt idx="5183">
                  <c:v>27.475000000000001</c:v>
                </c:pt>
                <c:pt idx="5184">
                  <c:v>27.1</c:v>
                </c:pt>
                <c:pt idx="5185">
                  <c:v>26.7</c:v>
                </c:pt>
                <c:pt idx="5186">
                  <c:v>26.3</c:v>
                </c:pt>
                <c:pt idx="5187">
                  <c:v>26.05</c:v>
                </c:pt>
                <c:pt idx="5188">
                  <c:v>25.85</c:v>
                </c:pt>
                <c:pt idx="5189">
                  <c:v>25.65</c:v>
                </c:pt>
                <c:pt idx="5190">
                  <c:v>25.675000000000001</c:v>
                </c:pt>
                <c:pt idx="5191">
                  <c:v>25.85</c:v>
                </c:pt>
                <c:pt idx="5192">
                  <c:v>25.975000000000001</c:v>
                </c:pt>
                <c:pt idx="5193">
                  <c:v>26.6</c:v>
                </c:pt>
                <c:pt idx="5194">
                  <c:v>27.475000000000001</c:v>
                </c:pt>
                <c:pt idx="5195">
                  <c:v>28.3</c:v>
                </c:pt>
                <c:pt idx="5196">
                  <c:v>28.65</c:v>
                </c:pt>
                <c:pt idx="5197">
                  <c:v>28.925000000000001</c:v>
                </c:pt>
                <c:pt idx="5198">
                  <c:v>29.15</c:v>
                </c:pt>
                <c:pt idx="5199">
                  <c:v>29.425000000000001</c:v>
                </c:pt>
                <c:pt idx="5200">
                  <c:v>29.65</c:v>
                </c:pt>
                <c:pt idx="5201">
                  <c:v>29.925000000000001</c:v>
                </c:pt>
                <c:pt idx="5202">
                  <c:v>29.475000000000001</c:v>
                </c:pt>
                <c:pt idx="5203">
                  <c:v>28.85</c:v>
                </c:pt>
                <c:pt idx="5204">
                  <c:v>28.175000000000001</c:v>
                </c:pt>
                <c:pt idx="5205">
                  <c:v>28.15</c:v>
                </c:pt>
                <c:pt idx="5206">
                  <c:v>28.35</c:v>
                </c:pt>
                <c:pt idx="5207">
                  <c:v>28.55</c:v>
                </c:pt>
                <c:pt idx="5208">
                  <c:v>28.074999999999999</c:v>
                </c:pt>
                <c:pt idx="5209">
                  <c:v>27.3</c:v>
                </c:pt>
                <c:pt idx="5210">
                  <c:v>26.574999999999999</c:v>
                </c:pt>
                <c:pt idx="5211">
                  <c:v>26.175000000000001</c:v>
                </c:pt>
                <c:pt idx="5212">
                  <c:v>25.95</c:v>
                </c:pt>
                <c:pt idx="5213">
                  <c:v>25.675000000000001</c:v>
                </c:pt>
                <c:pt idx="5214">
                  <c:v>25.824999999999999</c:v>
                </c:pt>
                <c:pt idx="5215">
                  <c:v>26.2</c:v>
                </c:pt>
                <c:pt idx="5216">
                  <c:v>26.524999999999999</c:v>
                </c:pt>
                <c:pt idx="5217">
                  <c:v>26</c:v>
                </c:pt>
                <c:pt idx="5218">
                  <c:v>25.125</c:v>
                </c:pt>
                <c:pt idx="5219">
                  <c:v>24.3</c:v>
                </c:pt>
                <c:pt idx="5220">
                  <c:v>25.45</c:v>
                </c:pt>
                <c:pt idx="5221">
                  <c:v>27.175000000000001</c:v>
                </c:pt>
                <c:pt idx="5222">
                  <c:v>28.95</c:v>
                </c:pt>
                <c:pt idx="5223">
                  <c:v>29.925000000000001</c:v>
                </c:pt>
                <c:pt idx="5224">
                  <c:v>30.55</c:v>
                </c:pt>
                <c:pt idx="5225">
                  <c:v>31.225000000000001</c:v>
                </c:pt>
                <c:pt idx="5226">
                  <c:v>30.875</c:v>
                </c:pt>
                <c:pt idx="5227">
                  <c:v>30.25</c:v>
                </c:pt>
                <c:pt idx="5228">
                  <c:v>29.574999999999999</c:v>
                </c:pt>
                <c:pt idx="5229">
                  <c:v>29.024999999999999</c:v>
                </c:pt>
                <c:pt idx="5230">
                  <c:v>28.6</c:v>
                </c:pt>
                <c:pt idx="5231">
                  <c:v>28.125</c:v>
                </c:pt>
                <c:pt idx="5232">
                  <c:v>27.85</c:v>
                </c:pt>
                <c:pt idx="5233">
                  <c:v>27.65</c:v>
                </c:pt>
                <c:pt idx="5234">
                  <c:v>27.45</c:v>
                </c:pt>
                <c:pt idx="5235">
                  <c:v>27.175000000000001</c:v>
                </c:pt>
                <c:pt idx="5236">
                  <c:v>26.8</c:v>
                </c:pt>
                <c:pt idx="5237">
                  <c:v>26.475000000000001</c:v>
                </c:pt>
                <c:pt idx="5238">
                  <c:v>26.55</c:v>
                </c:pt>
                <c:pt idx="5239">
                  <c:v>26.75</c:v>
                </c:pt>
                <c:pt idx="5240">
                  <c:v>26.95</c:v>
                </c:pt>
                <c:pt idx="5241">
                  <c:v>27.6</c:v>
                </c:pt>
                <c:pt idx="5242">
                  <c:v>28.4</c:v>
                </c:pt>
                <c:pt idx="5243">
                  <c:v>29.2</c:v>
                </c:pt>
                <c:pt idx="5244">
                  <c:v>29.55</c:v>
                </c:pt>
                <c:pt idx="5245">
                  <c:v>29.75</c:v>
                </c:pt>
                <c:pt idx="5246">
                  <c:v>29.95</c:v>
                </c:pt>
                <c:pt idx="5247">
                  <c:v>30.15</c:v>
                </c:pt>
                <c:pt idx="5248">
                  <c:v>30.35</c:v>
                </c:pt>
                <c:pt idx="5249">
                  <c:v>30.55</c:v>
                </c:pt>
                <c:pt idx="5250">
                  <c:v>30.225000000000001</c:v>
                </c:pt>
                <c:pt idx="5251">
                  <c:v>29.65</c:v>
                </c:pt>
                <c:pt idx="5252">
                  <c:v>29.125</c:v>
                </c:pt>
                <c:pt idx="5253">
                  <c:v>28.625</c:v>
                </c:pt>
                <c:pt idx="5254">
                  <c:v>28.2</c:v>
                </c:pt>
                <c:pt idx="5255">
                  <c:v>27.725000000000001</c:v>
                </c:pt>
                <c:pt idx="5256">
                  <c:v>27.15</c:v>
                </c:pt>
                <c:pt idx="5257">
                  <c:v>26.55</c:v>
                </c:pt>
                <c:pt idx="5258">
                  <c:v>26.4</c:v>
                </c:pt>
                <c:pt idx="5259">
                  <c:v>26.324999999999999</c:v>
                </c:pt>
                <c:pt idx="5260">
                  <c:v>26.15</c:v>
                </c:pt>
                <c:pt idx="5261">
                  <c:v>26.024999999999999</c:v>
                </c:pt>
                <c:pt idx="5262">
                  <c:v>26.3</c:v>
                </c:pt>
                <c:pt idx="5263">
                  <c:v>26.7</c:v>
                </c:pt>
                <c:pt idx="5264">
                  <c:v>27.1</c:v>
                </c:pt>
                <c:pt idx="5265">
                  <c:v>27.725000000000001</c:v>
                </c:pt>
                <c:pt idx="5266">
                  <c:v>28.35</c:v>
                </c:pt>
                <c:pt idx="5267">
                  <c:v>29.024999999999999</c:v>
                </c:pt>
                <c:pt idx="5268">
                  <c:v>29.725000000000001</c:v>
                </c:pt>
                <c:pt idx="5269">
                  <c:v>30.35</c:v>
                </c:pt>
                <c:pt idx="5270">
                  <c:v>31.024999999999999</c:v>
                </c:pt>
                <c:pt idx="5271">
                  <c:v>31.5</c:v>
                </c:pt>
                <c:pt idx="5272">
                  <c:v>31.9</c:v>
                </c:pt>
                <c:pt idx="5273">
                  <c:v>32.299999999999997</c:v>
                </c:pt>
                <c:pt idx="5274">
                  <c:v>31.5</c:v>
                </c:pt>
                <c:pt idx="5275">
                  <c:v>30.3</c:v>
                </c:pt>
                <c:pt idx="5276">
                  <c:v>29.1</c:v>
                </c:pt>
                <c:pt idx="5277">
                  <c:v>28.574999999999999</c:v>
                </c:pt>
                <c:pt idx="5278">
                  <c:v>28.35</c:v>
                </c:pt>
                <c:pt idx="5279">
                  <c:v>28.074999999999999</c:v>
                </c:pt>
                <c:pt idx="5280">
                  <c:v>27.85</c:v>
                </c:pt>
                <c:pt idx="5281">
                  <c:v>27.65</c:v>
                </c:pt>
                <c:pt idx="5282">
                  <c:v>27.45</c:v>
                </c:pt>
                <c:pt idx="5283">
                  <c:v>27.1</c:v>
                </c:pt>
                <c:pt idx="5284">
                  <c:v>26.7</c:v>
                </c:pt>
                <c:pt idx="5285">
                  <c:v>26.3</c:v>
                </c:pt>
                <c:pt idx="5286">
                  <c:v>26.274999999999999</c:v>
                </c:pt>
                <c:pt idx="5287">
                  <c:v>26.45</c:v>
                </c:pt>
                <c:pt idx="5288">
                  <c:v>26.574999999999999</c:v>
                </c:pt>
                <c:pt idx="5289">
                  <c:v>27.425000000000001</c:v>
                </c:pt>
                <c:pt idx="5290">
                  <c:v>28.45</c:v>
                </c:pt>
                <c:pt idx="5291">
                  <c:v>29.524999999999999</c:v>
                </c:pt>
                <c:pt idx="5292">
                  <c:v>30.175000000000001</c:v>
                </c:pt>
                <c:pt idx="5293">
                  <c:v>30.75</c:v>
                </c:pt>
                <c:pt idx="5294">
                  <c:v>31.274999999999999</c:v>
                </c:pt>
                <c:pt idx="5295">
                  <c:v>31.324999999999999</c:v>
                </c:pt>
                <c:pt idx="5296">
                  <c:v>31.15</c:v>
                </c:pt>
                <c:pt idx="5297">
                  <c:v>31.024999999999999</c:v>
                </c:pt>
                <c:pt idx="5298">
                  <c:v>30.324999999999999</c:v>
                </c:pt>
                <c:pt idx="5299">
                  <c:v>29.5</c:v>
                </c:pt>
                <c:pt idx="5300">
                  <c:v>28.625</c:v>
                </c:pt>
                <c:pt idx="5301">
                  <c:v>28.175000000000001</c:v>
                </c:pt>
                <c:pt idx="5302">
                  <c:v>27.8</c:v>
                </c:pt>
                <c:pt idx="5303">
                  <c:v>27.475000000000001</c:v>
                </c:pt>
                <c:pt idx="5304">
                  <c:v>27.024999999999999</c:v>
                </c:pt>
                <c:pt idx="5305">
                  <c:v>26.6</c:v>
                </c:pt>
                <c:pt idx="5306">
                  <c:v>26.125</c:v>
                </c:pt>
                <c:pt idx="5307">
                  <c:v>26</c:v>
                </c:pt>
                <c:pt idx="5308">
                  <c:v>26</c:v>
                </c:pt>
                <c:pt idx="5309">
                  <c:v>26</c:v>
                </c:pt>
                <c:pt idx="5310">
                  <c:v>26.3</c:v>
                </c:pt>
                <c:pt idx="5311">
                  <c:v>26.7</c:v>
                </c:pt>
                <c:pt idx="5312">
                  <c:v>27.1</c:v>
                </c:pt>
                <c:pt idx="5313">
                  <c:v>27.95</c:v>
                </c:pt>
                <c:pt idx="5314">
                  <c:v>28.95</c:v>
                </c:pt>
                <c:pt idx="5315">
                  <c:v>29.95</c:v>
                </c:pt>
                <c:pt idx="5316">
                  <c:v>30.425000000000001</c:v>
                </c:pt>
                <c:pt idx="5317">
                  <c:v>30.65</c:v>
                </c:pt>
                <c:pt idx="5318">
                  <c:v>30.925000000000001</c:v>
                </c:pt>
                <c:pt idx="5319">
                  <c:v>30.85</c:v>
                </c:pt>
                <c:pt idx="5320">
                  <c:v>30.65</c:v>
                </c:pt>
                <c:pt idx="5321">
                  <c:v>30.45</c:v>
                </c:pt>
                <c:pt idx="5322">
                  <c:v>29.725000000000001</c:v>
                </c:pt>
                <c:pt idx="5323">
                  <c:v>28.9</c:v>
                </c:pt>
                <c:pt idx="5324">
                  <c:v>28.024999999999999</c:v>
                </c:pt>
                <c:pt idx="5325">
                  <c:v>27.65</c:v>
                </c:pt>
                <c:pt idx="5326">
                  <c:v>27.45</c:v>
                </c:pt>
                <c:pt idx="5327">
                  <c:v>27.25</c:v>
                </c:pt>
                <c:pt idx="5328">
                  <c:v>27.125</c:v>
                </c:pt>
                <c:pt idx="5329">
                  <c:v>27.1</c:v>
                </c:pt>
                <c:pt idx="5330">
                  <c:v>27.024999999999999</c:v>
                </c:pt>
                <c:pt idx="5331">
                  <c:v>26.85</c:v>
                </c:pt>
                <c:pt idx="5332">
                  <c:v>26.65</c:v>
                </c:pt>
                <c:pt idx="5333">
                  <c:v>26.45</c:v>
                </c:pt>
                <c:pt idx="5334">
                  <c:v>26.7</c:v>
                </c:pt>
                <c:pt idx="5335">
                  <c:v>27.175000000000001</c:v>
                </c:pt>
                <c:pt idx="5336">
                  <c:v>27.6</c:v>
                </c:pt>
                <c:pt idx="5337">
                  <c:v>28</c:v>
                </c:pt>
                <c:pt idx="5338">
                  <c:v>28.475000000000001</c:v>
                </c:pt>
                <c:pt idx="5339">
                  <c:v>28.9</c:v>
                </c:pt>
                <c:pt idx="5340">
                  <c:v>29.524999999999999</c:v>
                </c:pt>
                <c:pt idx="5341">
                  <c:v>30.15</c:v>
                </c:pt>
                <c:pt idx="5342">
                  <c:v>30.824999999999999</c:v>
                </c:pt>
                <c:pt idx="5343">
                  <c:v>31.524999999999999</c:v>
                </c:pt>
                <c:pt idx="5344">
                  <c:v>32.15</c:v>
                </c:pt>
                <c:pt idx="5345">
                  <c:v>32.825000000000003</c:v>
                </c:pt>
                <c:pt idx="5346">
                  <c:v>32.174999999999997</c:v>
                </c:pt>
                <c:pt idx="5347">
                  <c:v>31</c:v>
                </c:pt>
                <c:pt idx="5348">
                  <c:v>29.875</c:v>
                </c:pt>
                <c:pt idx="5349">
                  <c:v>30.425000000000001</c:v>
                </c:pt>
                <c:pt idx="5350">
                  <c:v>31.6</c:v>
                </c:pt>
                <c:pt idx="5351">
                  <c:v>32.725000000000001</c:v>
                </c:pt>
                <c:pt idx="5352">
                  <c:v>31.425000000000001</c:v>
                </c:pt>
                <c:pt idx="5353">
                  <c:v>29.25</c:v>
                </c:pt>
                <c:pt idx="5354">
                  <c:v>27.125</c:v>
                </c:pt>
                <c:pt idx="5355">
                  <c:v>26.45</c:v>
                </c:pt>
                <c:pt idx="5356">
                  <c:v>26.25</c:v>
                </c:pt>
                <c:pt idx="5357">
                  <c:v>26.05</c:v>
                </c:pt>
                <c:pt idx="5358">
                  <c:v>26.225000000000001</c:v>
                </c:pt>
                <c:pt idx="5359">
                  <c:v>26.6</c:v>
                </c:pt>
                <c:pt idx="5360">
                  <c:v>26.925000000000001</c:v>
                </c:pt>
                <c:pt idx="5361">
                  <c:v>27.75</c:v>
                </c:pt>
                <c:pt idx="5362">
                  <c:v>28.75</c:v>
                </c:pt>
                <c:pt idx="5363">
                  <c:v>29.75</c:v>
                </c:pt>
                <c:pt idx="5364">
                  <c:v>30.6</c:v>
                </c:pt>
                <c:pt idx="5365">
                  <c:v>31.4</c:v>
                </c:pt>
                <c:pt idx="5366">
                  <c:v>32.200000000000003</c:v>
                </c:pt>
                <c:pt idx="5367">
                  <c:v>32.174999999999997</c:v>
                </c:pt>
                <c:pt idx="5368">
                  <c:v>31.95</c:v>
                </c:pt>
                <c:pt idx="5369">
                  <c:v>31.675000000000001</c:v>
                </c:pt>
                <c:pt idx="5370">
                  <c:v>30.25</c:v>
                </c:pt>
                <c:pt idx="5371">
                  <c:v>28.45</c:v>
                </c:pt>
                <c:pt idx="5372">
                  <c:v>26.65</c:v>
                </c:pt>
                <c:pt idx="5373">
                  <c:v>26.05</c:v>
                </c:pt>
                <c:pt idx="5374">
                  <c:v>25.85</c:v>
                </c:pt>
                <c:pt idx="5375">
                  <c:v>25.65</c:v>
                </c:pt>
                <c:pt idx="5376">
                  <c:v>25.6</c:v>
                </c:pt>
                <c:pt idx="5377">
                  <c:v>25.524999999999999</c:v>
                </c:pt>
                <c:pt idx="5378">
                  <c:v>25.5</c:v>
                </c:pt>
                <c:pt idx="5379">
                  <c:v>25.5</c:v>
                </c:pt>
                <c:pt idx="5380">
                  <c:v>25.425000000000001</c:v>
                </c:pt>
                <c:pt idx="5381">
                  <c:v>25.4</c:v>
                </c:pt>
                <c:pt idx="5382">
                  <c:v>25.475000000000001</c:v>
                </c:pt>
                <c:pt idx="5383">
                  <c:v>25.5</c:v>
                </c:pt>
                <c:pt idx="5384">
                  <c:v>25.574999999999999</c:v>
                </c:pt>
                <c:pt idx="5385">
                  <c:v>25.824999999999999</c:v>
                </c:pt>
                <c:pt idx="5386">
                  <c:v>26.05</c:v>
                </c:pt>
                <c:pt idx="5387">
                  <c:v>26.324999999999999</c:v>
                </c:pt>
                <c:pt idx="5388">
                  <c:v>27</c:v>
                </c:pt>
                <c:pt idx="5389">
                  <c:v>27.725000000000001</c:v>
                </c:pt>
                <c:pt idx="5390">
                  <c:v>28.5</c:v>
                </c:pt>
                <c:pt idx="5391">
                  <c:v>29.3</c:v>
                </c:pt>
                <c:pt idx="5392">
                  <c:v>30.024999999999999</c:v>
                </c:pt>
                <c:pt idx="5393">
                  <c:v>30.8</c:v>
                </c:pt>
                <c:pt idx="5394">
                  <c:v>30.1</c:v>
                </c:pt>
                <c:pt idx="5395">
                  <c:v>28.9</c:v>
                </c:pt>
                <c:pt idx="5396">
                  <c:v>27.7</c:v>
                </c:pt>
                <c:pt idx="5397">
                  <c:v>27.25</c:v>
                </c:pt>
                <c:pt idx="5398">
                  <c:v>27.05</c:v>
                </c:pt>
                <c:pt idx="5399">
                  <c:v>26.85</c:v>
                </c:pt>
                <c:pt idx="5400">
                  <c:v>26.8</c:v>
                </c:pt>
                <c:pt idx="5401">
                  <c:v>26.8</c:v>
                </c:pt>
                <c:pt idx="5402">
                  <c:v>26.8</c:v>
                </c:pt>
                <c:pt idx="5403">
                  <c:v>26.65</c:v>
                </c:pt>
                <c:pt idx="5404">
                  <c:v>26.45</c:v>
                </c:pt>
                <c:pt idx="5405">
                  <c:v>26.25</c:v>
                </c:pt>
                <c:pt idx="5406">
                  <c:v>26.574999999999999</c:v>
                </c:pt>
                <c:pt idx="5407">
                  <c:v>27</c:v>
                </c:pt>
                <c:pt idx="5408">
                  <c:v>27.475000000000001</c:v>
                </c:pt>
                <c:pt idx="5409">
                  <c:v>28.2</c:v>
                </c:pt>
                <c:pt idx="5410">
                  <c:v>29</c:v>
                </c:pt>
                <c:pt idx="5411">
                  <c:v>29.8</c:v>
                </c:pt>
                <c:pt idx="5412">
                  <c:v>30</c:v>
                </c:pt>
                <c:pt idx="5413">
                  <c:v>30</c:v>
                </c:pt>
                <c:pt idx="5414">
                  <c:v>30</c:v>
                </c:pt>
                <c:pt idx="5415">
                  <c:v>30</c:v>
                </c:pt>
                <c:pt idx="5416">
                  <c:v>30</c:v>
                </c:pt>
                <c:pt idx="5417">
                  <c:v>30</c:v>
                </c:pt>
                <c:pt idx="5418">
                  <c:v>29.625</c:v>
                </c:pt>
                <c:pt idx="5419">
                  <c:v>29.2</c:v>
                </c:pt>
                <c:pt idx="5420">
                  <c:v>28.725000000000001</c:v>
                </c:pt>
                <c:pt idx="5421">
                  <c:v>28.225000000000001</c:v>
                </c:pt>
                <c:pt idx="5422">
                  <c:v>27.65</c:v>
                </c:pt>
                <c:pt idx="5423">
                  <c:v>27.125</c:v>
                </c:pt>
                <c:pt idx="5424">
                  <c:v>26.774999999999999</c:v>
                </c:pt>
                <c:pt idx="5425">
                  <c:v>26.55</c:v>
                </c:pt>
                <c:pt idx="5426">
                  <c:v>26.274999999999999</c:v>
                </c:pt>
                <c:pt idx="5427">
                  <c:v>26.05</c:v>
                </c:pt>
                <c:pt idx="5428">
                  <c:v>25.85</c:v>
                </c:pt>
                <c:pt idx="5429">
                  <c:v>25.65</c:v>
                </c:pt>
                <c:pt idx="5430">
                  <c:v>25.975000000000001</c:v>
                </c:pt>
                <c:pt idx="5431">
                  <c:v>26.55</c:v>
                </c:pt>
                <c:pt idx="5432">
                  <c:v>27.074999999999999</c:v>
                </c:pt>
                <c:pt idx="5433">
                  <c:v>27.875</c:v>
                </c:pt>
                <c:pt idx="5434">
                  <c:v>28.7</c:v>
                </c:pt>
                <c:pt idx="5435">
                  <c:v>29.574999999999999</c:v>
                </c:pt>
                <c:pt idx="5436">
                  <c:v>30.475000000000001</c:v>
                </c:pt>
                <c:pt idx="5437">
                  <c:v>31.3</c:v>
                </c:pt>
                <c:pt idx="5438">
                  <c:v>32.174999999999997</c:v>
                </c:pt>
                <c:pt idx="5439">
                  <c:v>32.549999999999997</c:v>
                </c:pt>
                <c:pt idx="5440">
                  <c:v>32.75</c:v>
                </c:pt>
                <c:pt idx="5441">
                  <c:v>32.950000000000003</c:v>
                </c:pt>
                <c:pt idx="5442">
                  <c:v>32.1</c:v>
                </c:pt>
                <c:pt idx="5443">
                  <c:v>30.9</c:v>
                </c:pt>
                <c:pt idx="5444">
                  <c:v>29.7</c:v>
                </c:pt>
                <c:pt idx="5445">
                  <c:v>29.024999999999999</c:v>
                </c:pt>
                <c:pt idx="5446">
                  <c:v>28.6</c:v>
                </c:pt>
                <c:pt idx="5447">
                  <c:v>28.125</c:v>
                </c:pt>
                <c:pt idx="5448">
                  <c:v>27.774999999999999</c:v>
                </c:pt>
                <c:pt idx="5449">
                  <c:v>27.55</c:v>
                </c:pt>
                <c:pt idx="5450">
                  <c:v>27.274999999999999</c:v>
                </c:pt>
                <c:pt idx="5451">
                  <c:v>26.9</c:v>
                </c:pt>
                <c:pt idx="5452">
                  <c:v>26.5</c:v>
                </c:pt>
                <c:pt idx="5453">
                  <c:v>26.1</c:v>
                </c:pt>
                <c:pt idx="5454">
                  <c:v>26.45</c:v>
                </c:pt>
                <c:pt idx="5455">
                  <c:v>27.05</c:v>
                </c:pt>
                <c:pt idx="5456">
                  <c:v>27.65</c:v>
                </c:pt>
                <c:pt idx="5457">
                  <c:v>28.25</c:v>
                </c:pt>
                <c:pt idx="5458">
                  <c:v>28.85</c:v>
                </c:pt>
                <c:pt idx="5459">
                  <c:v>29.45</c:v>
                </c:pt>
                <c:pt idx="5460">
                  <c:v>30.425000000000001</c:v>
                </c:pt>
                <c:pt idx="5461">
                  <c:v>31.45</c:v>
                </c:pt>
                <c:pt idx="5462">
                  <c:v>32.524999999999999</c:v>
                </c:pt>
                <c:pt idx="5463">
                  <c:v>32.875</c:v>
                </c:pt>
                <c:pt idx="5464">
                  <c:v>33.049999999999997</c:v>
                </c:pt>
                <c:pt idx="5465">
                  <c:v>33.174999999999997</c:v>
                </c:pt>
                <c:pt idx="5466">
                  <c:v>32.225000000000001</c:v>
                </c:pt>
                <c:pt idx="5467">
                  <c:v>31</c:v>
                </c:pt>
                <c:pt idx="5468">
                  <c:v>29.725000000000001</c:v>
                </c:pt>
                <c:pt idx="5469">
                  <c:v>29.175000000000001</c:v>
                </c:pt>
                <c:pt idx="5470">
                  <c:v>28.8</c:v>
                </c:pt>
                <c:pt idx="5471">
                  <c:v>28.475000000000001</c:v>
                </c:pt>
                <c:pt idx="5472">
                  <c:v>28.175000000000001</c:v>
                </c:pt>
                <c:pt idx="5473">
                  <c:v>27.8</c:v>
                </c:pt>
                <c:pt idx="5474">
                  <c:v>27.475000000000001</c:v>
                </c:pt>
                <c:pt idx="5475">
                  <c:v>27.324999999999999</c:v>
                </c:pt>
                <c:pt idx="5476">
                  <c:v>27.15</c:v>
                </c:pt>
                <c:pt idx="5477">
                  <c:v>27.024999999999999</c:v>
                </c:pt>
                <c:pt idx="5478">
                  <c:v>27.074999999999999</c:v>
                </c:pt>
                <c:pt idx="5479">
                  <c:v>27.25</c:v>
                </c:pt>
                <c:pt idx="5480">
                  <c:v>27.375</c:v>
                </c:pt>
                <c:pt idx="5481">
                  <c:v>28.225000000000001</c:v>
                </c:pt>
                <c:pt idx="5482">
                  <c:v>29.25</c:v>
                </c:pt>
                <c:pt idx="5483">
                  <c:v>30.324999999999999</c:v>
                </c:pt>
                <c:pt idx="5484">
                  <c:v>30</c:v>
                </c:pt>
                <c:pt idx="5485">
                  <c:v>29.2</c:v>
                </c:pt>
                <c:pt idx="5486">
                  <c:v>28.4</c:v>
                </c:pt>
                <c:pt idx="5487">
                  <c:v>29.25</c:v>
                </c:pt>
                <c:pt idx="5488">
                  <c:v>30.65</c:v>
                </c:pt>
                <c:pt idx="5489">
                  <c:v>32.049999999999997</c:v>
                </c:pt>
                <c:pt idx="5490">
                  <c:v>31.725000000000001</c:v>
                </c:pt>
                <c:pt idx="5491">
                  <c:v>30.9</c:v>
                </c:pt>
                <c:pt idx="5492">
                  <c:v>30.024999999999999</c:v>
                </c:pt>
                <c:pt idx="5493">
                  <c:v>29.274999999999999</c:v>
                </c:pt>
                <c:pt idx="5494">
                  <c:v>28.5</c:v>
                </c:pt>
                <c:pt idx="5495">
                  <c:v>27.774999999999999</c:v>
                </c:pt>
                <c:pt idx="5496">
                  <c:v>27.675000000000001</c:v>
                </c:pt>
                <c:pt idx="5497">
                  <c:v>27.7</c:v>
                </c:pt>
                <c:pt idx="5498">
                  <c:v>27.774999999999999</c:v>
                </c:pt>
                <c:pt idx="5499">
                  <c:v>27.5</c:v>
                </c:pt>
                <c:pt idx="5500">
                  <c:v>27.1</c:v>
                </c:pt>
                <c:pt idx="5501">
                  <c:v>26.7</c:v>
                </c:pt>
                <c:pt idx="5502">
                  <c:v>26.975000000000001</c:v>
                </c:pt>
                <c:pt idx="5503">
                  <c:v>27.4</c:v>
                </c:pt>
                <c:pt idx="5504">
                  <c:v>27.875</c:v>
                </c:pt>
                <c:pt idx="5505">
                  <c:v>28.824999999999999</c:v>
                </c:pt>
                <c:pt idx="5506">
                  <c:v>29.85</c:v>
                </c:pt>
                <c:pt idx="5507">
                  <c:v>30.925000000000001</c:v>
                </c:pt>
                <c:pt idx="5508">
                  <c:v>31.65</c:v>
                </c:pt>
                <c:pt idx="5509">
                  <c:v>32.25</c:v>
                </c:pt>
                <c:pt idx="5510">
                  <c:v>32.85</c:v>
                </c:pt>
                <c:pt idx="5511">
                  <c:v>32.85</c:v>
                </c:pt>
                <c:pt idx="5512">
                  <c:v>32.65</c:v>
                </c:pt>
                <c:pt idx="5513">
                  <c:v>32.450000000000003</c:v>
                </c:pt>
                <c:pt idx="5514">
                  <c:v>31.8</c:v>
                </c:pt>
                <c:pt idx="5515">
                  <c:v>31</c:v>
                </c:pt>
                <c:pt idx="5516">
                  <c:v>30.2</c:v>
                </c:pt>
                <c:pt idx="5517">
                  <c:v>29.324999999999999</c:v>
                </c:pt>
                <c:pt idx="5518">
                  <c:v>28.5</c:v>
                </c:pt>
                <c:pt idx="5519">
                  <c:v>27.625</c:v>
                </c:pt>
                <c:pt idx="5520">
                  <c:v>27.324999999999999</c:v>
                </c:pt>
                <c:pt idx="5521">
                  <c:v>27.15</c:v>
                </c:pt>
                <c:pt idx="5522">
                  <c:v>27.024999999999999</c:v>
                </c:pt>
                <c:pt idx="5523">
                  <c:v>26.85</c:v>
                </c:pt>
                <c:pt idx="5524">
                  <c:v>26.65</c:v>
                </c:pt>
                <c:pt idx="5525">
                  <c:v>26.45</c:v>
                </c:pt>
                <c:pt idx="5526">
                  <c:v>26.625</c:v>
                </c:pt>
                <c:pt idx="5527">
                  <c:v>26.85</c:v>
                </c:pt>
                <c:pt idx="5528">
                  <c:v>27.125</c:v>
                </c:pt>
                <c:pt idx="5529">
                  <c:v>27.725000000000001</c:v>
                </c:pt>
                <c:pt idx="5530">
                  <c:v>28.5</c:v>
                </c:pt>
                <c:pt idx="5531">
                  <c:v>29.225000000000001</c:v>
                </c:pt>
                <c:pt idx="5532">
                  <c:v>30.15</c:v>
                </c:pt>
                <c:pt idx="5533">
                  <c:v>31.15</c:v>
                </c:pt>
                <c:pt idx="5534">
                  <c:v>32.15</c:v>
                </c:pt>
                <c:pt idx="5535">
                  <c:v>32.700000000000003</c:v>
                </c:pt>
                <c:pt idx="5536">
                  <c:v>33.1</c:v>
                </c:pt>
                <c:pt idx="5537">
                  <c:v>33.200000000000003</c:v>
                </c:pt>
                <c:pt idx="5538">
                  <c:v>32.674999999999997</c:v>
                </c:pt>
                <c:pt idx="5539">
                  <c:v>31.975000000000001</c:v>
                </c:pt>
                <c:pt idx="5540">
                  <c:v>31.2</c:v>
                </c:pt>
                <c:pt idx="5541">
                  <c:v>30.475000000000001</c:v>
                </c:pt>
                <c:pt idx="5542">
                  <c:v>29.85</c:v>
                </c:pt>
                <c:pt idx="5543">
                  <c:v>29.175000000000001</c:v>
                </c:pt>
                <c:pt idx="5544">
                  <c:v>28.7</c:v>
                </c:pt>
                <c:pt idx="5545">
                  <c:v>28.3</c:v>
                </c:pt>
                <c:pt idx="5546">
                  <c:v>27.9</c:v>
                </c:pt>
                <c:pt idx="5547">
                  <c:v>27.574999999999999</c:v>
                </c:pt>
                <c:pt idx="5548">
                  <c:v>27.35</c:v>
                </c:pt>
                <c:pt idx="5549">
                  <c:v>27.074999999999999</c:v>
                </c:pt>
                <c:pt idx="5550">
                  <c:v>27</c:v>
                </c:pt>
                <c:pt idx="5551">
                  <c:v>27</c:v>
                </c:pt>
                <c:pt idx="5552">
                  <c:v>27</c:v>
                </c:pt>
                <c:pt idx="5553">
                  <c:v>27.375</c:v>
                </c:pt>
                <c:pt idx="5554">
                  <c:v>27.95</c:v>
                </c:pt>
                <c:pt idx="5555">
                  <c:v>28.475000000000001</c:v>
                </c:pt>
                <c:pt idx="5556">
                  <c:v>28.675000000000001</c:v>
                </c:pt>
                <c:pt idx="5557">
                  <c:v>28.85</c:v>
                </c:pt>
                <c:pt idx="5558">
                  <c:v>28.975000000000001</c:v>
                </c:pt>
                <c:pt idx="5559">
                  <c:v>28.774999999999999</c:v>
                </c:pt>
                <c:pt idx="5560">
                  <c:v>28.55</c:v>
                </c:pt>
                <c:pt idx="5561">
                  <c:v>28.274999999999999</c:v>
                </c:pt>
                <c:pt idx="5562">
                  <c:v>28.05</c:v>
                </c:pt>
                <c:pt idx="5563">
                  <c:v>27.85</c:v>
                </c:pt>
                <c:pt idx="5564">
                  <c:v>27.65</c:v>
                </c:pt>
                <c:pt idx="5565">
                  <c:v>27.524999999999999</c:v>
                </c:pt>
                <c:pt idx="5566">
                  <c:v>27.5</c:v>
                </c:pt>
                <c:pt idx="5567">
                  <c:v>27.425000000000001</c:v>
                </c:pt>
                <c:pt idx="5568">
                  <c:v>27.25</c:v>
                </c:pt>
                <c:pt idx="5569">
                  <c:v>27.05</c:v>
                </c:pt>
                <c:pt idx="5570">
                  <c:v>26.85</c:v>
                </c:pt>
                <c:pt idx="5571">
                  <c:v>26.725000000000001</c:v>
                </c:pt>
                <c:pt idx="5572">
                  <c:v>26.55</c:v>
                </c:pt>
                <c:pt idx="5573">
                  <c:v>26.425000000000001</c:v>
                </c:pt>
                <c:pt idx="5574">
                  <c:v>26.475000000000001</c:v>
                </c:pt>
                <c:pt idx="5575">
                  <c:v>26.5</c:v>
                </c:pt>
                <c:pt idx="5576">
                  <c:v>26.574999999999999</c:v>
                </c:pt>
                <c:pt idx="5577">
                  <c:v>27.274999999999999</c:v>
                </c:pt>
                <c:pt idx="5578">
                  <c:v>28.1</c:v>
                </c:pt>
                <c:pt idx="5579">
                  <c:v>28.975000000000001</c:v>
                </c:pt>
                <c:pt idx="5580">
                  <c:v>29.725000000000001</c:v>
                </c:pt>
                <c:pt idx="5581">
                  <c:v>30.35</c:v>
                </c:pt>
                <c:pt idx="5582">
                  <c:v>31.024999999999999</c:v>
                </c:pt>
                <c:pt idx="5583">
                  <c:v>27.3</c:v>
                </c:pt>
                <c:pt idx="5584">
                  <c:v>27.95</c:v>
                </c:pt>
                <c:pt idx="5585">
                  <c:v>30.55</c:v>
                </c:pt>
                <c:pt idx="5586">
                  <c:v>30.375</c:v>
                </c:pt>
                <c:pt idx="5587">
                  <c:v>29.2</c:v>
                </c:pt>
                <c:pt idx="5588">
                  <c:v>28.074999999999999</c:v>
                </c:pt>
                <c:pt idx="5589">
                  <c:v>27.35</c:v>
                </c:pt>
                <c:pt idx="5590">
                  <c:v>26.75</c:v>
                </c:pt>
                <c:pt idx="5591">
                  <c:v>26.15</c:v>
                </c:pt>
                <c:pt idx="5592">
                  <c:v>26</c:v>
                </c:pt>
                <c:pt idx="5593">
                  <c:v>25.925000000000001</c:v>
                </c:pt>
                <c:pt idx="5594">
                  <c:v>25.9</c:v>
                </c:pt>
                <c:pt idx="5595">
                  <c:v>25.9</c:v>
                </c:pt>
                <c:pt idx="5596">
                  <c:v>25.824999999999999</c:v>
                </c:pt>
                <c:pt idx="5597">
                  <c:v>25.8</c:v>
                </c:pt>
                <c:pt idx="5598">
                  <c:v>25.95</c:v>
                </c:pt>
                <c:pt idx="5599">
                  <c:v>26.15</c:v>
                </c:pt>
                <c:pt idx="5600">
                  <c:v>26.35</c:v>
                </c:pt>
                <c:pt idx="5601">
                  <c:v>26.774999999999999</c:v>
                </c:pt>
                <c:pt idx="5602">
                  <c:v>27.2</c:v>
                </c:pt>
                <c:pt idx="5603">
                  <c:v>27.675000000000001</c:v>
                </c:pt>
                <c:pt idx="5604">
                  <c:v>27.95</c:v>
                </c:pt>
                <c:pt idx="5605">
                  <c:v>28.15</c:v>
                </c:pt>
                <c:pt idx="5606">
                  <c:v>28.35</c:v>
                </c:pt>
                <c:pt idx="5607">
                  <c:v>28.55</c:v>
                </c:pt>
                <c:pt idx="5608">
                  <c:v>28.75</c:v>
                </c:pt>
                <c:pt idx="5609">
                  <c:v>28.95</c:v>
                </c:pt>
                <c:pt idx="5610">
                  <c:v>28.7</c:v>
                </c:pt>
                <c:pt idx="5611">
                  <c:v>28.3</c:v>
                </c:pt>
                <c:pt idx="5612">
                  <c:v>27.9</c:v>
                </c:pt>
                <c:pt idx="5613">
                  <c:v>27.574999999999999</c:v>
                </c:pt>
                <c:pt idx="5614">
                  <c:v>27.35</c:v>
                </c:pt>
                <c:pt idx="5615">
                  <c:v>27.074999999999999</c:v>
                </c:pt>
                <c:pt idx="5616">
                  <c:v>26.774999999999999</c:v>
                </c:pt>
                <c:pt idx="5617">
                  <c:v>26.55</c:v>
                </c:pt>
                <c:pt idx="5618">
                  <c:v>26.274999999999999</c:v>
                </c:pt>
                <c:pt idx="5619">
                  <c:v>26.274999999999999</c:v>
                </c:pt>
                <c:pt idx="5620">
                  <c:v>26.45</c:v>
                </c:pt>
                <c:pt idx="5621">
                  <c:v>26.574999999999999</c:v>
                </c:pt>
                <c:pt idx="5622">
                  <c:v>26.524999999999999</c:v>
                </c:pt>
                <c:pt idx="5623">
                  <c:v>26.5</c:v>
                </c:pt>
                <c:pt idx="5624">
                  <c:v>26.425000000000001</c:v>
                </c:pt>
                <c:pt idx="5625">
                  <c:v>27.225000000000001</c:v>
                </c:pt>
                <c:pt idx="5626">
                  <c:v>28.25</c:v>
                </c:pt>
                <c:pt idx="5627">
                  <c:v>29.324999999999999</c:v>
                </c:pt>
                <c:pt idx="5628">
                  <c:v>29.975000000000001</c:v>
                </c:pt>
                <c:pt idx="5629">
                  <c:v>30.4</c:v>
                </c:pt>
                <c:pt idx="5630">
                  <c:v>30.875</c:v>
                </c:pt>
                <c:pt idx="5631">
                  <c:v>31.225000000000001</c:v>
                </c:pt>
                <c:pt idx="5632">
                  <c:v>31.45</c:v>
                </c:pt>
                <c:pt idx="5633">
                  <c:v>31.725000000000001</c:v>
                </c:pt>
                <c:pt idx="5634">
                  <c:v>31.274999999999999</c:v>
                </c:pt>
                <c:pt idx="5635">
                  <c:v>30.5</c:v>
                </c:pt>
                <c:pt idx="5636">
                  <c:v>29.774999999999999</c:v>
                </c:pt>
                <c:pt idx="5637">
                  <c:v>28.7</c:v>
                </c:pt>
                <c:pt idx="5638">
                  <c:v>27.5</c:v>
                </c:pt>
                <c:pt idx="5639">
                  <c:v>26.3</c:v>
                </c:pt>
                <c:pt idx="5640">
                  <c:v>26.074999999999999</c:v>
                </c:pt>
                <c:pt idx="5641">
                  <c:v>26.25</c:v>
                </c:pt>
                <c:pt idx="5642">
                  <c:v>26.375</c:v>
                </c:pt>
                <c:pt idx="5643">
                  <c:v>26.4</c:v>
                </c:pt>
                <c:pt idx="5644">
                  <c:v>26.4</c:v>
                </c:pt>
                <c:pt idx="5645">
                  <c:v>26.4</c:v>
                </c:pt>
                <c:pt idx="5646">
                  <c:v>26.85</c:v>
                </c:pt>
                <c:pt idx="5647">
                  <c:v>27.375</c:v>
                </c:pt>
                <c:pt idx="5648">
                  <c:v>27.95</c:v>
                </c:pt>
                <c:pt idx="5649">
                  <c:v>28.55</c:v>
                </c:pt>
                <c:pt idx="5650">
                  <c:v>29.074999999999999</c:v>
                </c:pt>
                <c:pt idx="5651">
                  <c:v>29.65</c:v>
                </c:pt>
                <c:pt idx="5652">
                  <c:v>30.1</c:v>
                </c:pt>
                <c:pt idx="5653">
                  <c:v>30.5</c:v>
                </c:pt>
                <c:pt idx="5654">
                  <c:v>30.9</c:v>
                </c:pt>
                <c:pt idx="5655">
                  <c:v>31.074999999999999</c:v>
                </c:pt>
                <c:pt idx="5656">
                  <c:v>31.25</c:v>
                </c:pt>
                <c:pt idx="5657">
                  <c:v>31.375</c:v>
                </c:pt>
                <c:pt idx="5658">
                  <c:v>30.725000000000001</c:v>
                </c:pt>
                <c:pt idx="5659">
                  <c:v>29.9</c:v>
                </c:pt>
                <c:pt idx="5660">
                  <c:v>29.024999999999999</c:v>
                </c:pt>
                <c:pt idx="5661">
                  <c:v>28.574999999999999</c:v>
                </c:pt>
                <c:pt idx="5662">
                  <c:v>28.35</c:v>
                </c:pt>
                <c:pt idx="5663">
                  <c:v>28.074999999999999</c:v>
                </c:pt>
                <c:pt idx="5664">
                  <c:v>27.85</c:v>
                </c:pt>
                <c:pt idx="5665">
                  <c:v>27.65</c:v>
                </c:pt>
                <c:pt idx="5666">
                  <c:v>27.45</c:v>
                </c:pt>
                <c:pt idx="5667">
                  <c:v>27.175000000000001</c:v>
                </c:pt>
                <c:pt idx="5668">
                  <c:v>26.95</c:v>
                </c:pt>
                <c:pt idx="5669">
                  <c:v>26.675000000000001</c:v>
                </c:pt>
                <c:pt idx="5670">
                  <c:v>26.524999999999999</c:v>
                </c:pt>
                <c:pt idx="5671">
                  <c:v>26.5</c:v>
                </c:pt>
                <c:pt idx="5672">
                  <c:v>26.425000000000001</c:v>
                </c:pt>
                <c:pt idx="5673">
                  <c:v>27</c:v>
                </c:pt>
                <c:pt idx="5674">
                  <c:v>27.8</c:v>
                </c:pt>
                <c:pt idx="5675">
                  <c:v>28.6</c:v>
                </c:pt>
                <c:pt idx="5676">
                  <c:v>29.024999999999999</c:v>
                </c:pt>
                <c:pt idx="5677">
                  <c:v>29.4</c:v>
                </c:pt>
                <c:pt idx="5678">
                  <c:v>29.725000000000001</c:v>
                </c:pt>
                <c:pt idx="5679">
                  <c:v>30.1</c:v>
                </c:pt>
                <c:pt idx="5680">
                  <c:v>30.5</c:v>
                </c:pt>
                <c:pt idx="5681">
                  <c:v>30.9</c:v>
                </c:pt>
                <c:pt idx="5682">
                  <c:v>30.55</c:v>
                </c:pt>
                <c:pt idx="5683">
                  <c:v>29.95</c:v>
                </c:pt>
                <c:pt idx="5684">
                  <c:v>29.35</c:v>
                </c:pt>
                <c:pt idx="5685">
                  <c:v>28.75</c:v>
                </c:pt>
                <c:pt idx="5686">
                  <c:v>28.15</c:v>
                </c:pt>
                <c:pt idx="5687">
                  <c:v>27.55</c:v>
                </c:pt>
                <c:pt idx="5688">
                  <c:v>27.175000000000001</c:v>
                </c:pt>
                <c:pt idx="5689">
                  <c:v>26.8</c:v>
                </c:pt>
                <c:pt idx="5690">
                  <c:v>26.475000000000001</c:v>
                </c:pt>
                <c:pt idx="5691">
                  <c:v>26.175000000000001</c:v>
                </c:pt>
                <c:pt idx="5692">
                  <c:v>25.8</c:v>
                </c:pt>
                <c:pt idx="5693">
                  <c:v>25.475000000000001</c:v>
                </c:pt>
                <c:pt idx="5694">
                  <c:v>25.55</c:v>
                </c:pt>
                <c:pt idx="5695">
                  <c:v>25.675000000000001</c:v>
                </c:pt>
                <c:pt idx="5696">
                  <c:v>25.85</c:v>
                </c:pt>
                <c:pt idx="5697">
                  <c:v>26.35</c:v>
                </c:pt>
                <c:pt idx="5698">
                  <c:v>27.024999999999999</c:v>
                </c:pt>
                <c:pt idx="5699">
                  <c:v>27.65</c:v>
                </c:pt>
                <c:pt idx="5700">
                  <c:v>28.25</c:v>
                </c:pt>
                <c:pt idx="5701">
                  <c:v>28.774999999999999</c:v>
                </c:pt>
                <c:pt idx="5702">
                  <c:v>29.274999999999999</c:v>
                </c:pt>
                <c:pt idx="5703">
                  <c:v>29.774999999999999</c:v>
                </c:pt>
                <c:pt idx="5704">
                  <c:v>30.35</c:v>
                </c:pt>
                <c:pt idx="5705">
                  <c:v>30.875</c:v>
                </c:pt>
                <c:pt idx="5706">
                  <c:v>30.475000000000001</c:v>
                </c:pt>
                <c:pt idx="5707">
                  <c:v>29.7</c:v>
                </c:pt>
                <c:pt idx="5708">
                  <c:v>28.975000000000001</c:v>
                </c:pt>
                <c:pt idx="5709">
                  <c:v>28.5</c:v>
                </c:pt>
                <c:pt idx="5710">
                  <c:v>28.1</c:v>
                </c:pt>
                <c:pt idx="5711">
                  <c:v>27.7</c:v>
                </c:pt>
                <c:pt idx="5712">
                  <c:v>27.375</c:v>
                </c:pt>
                <c:pt idx="5713">
                  <c:v>27</c:v>
                </c:pt>
                <c:pt idx="5714">
                  <c:v>26.675000000000001</c:v>
                </c:pt>
                <c:pt idx="5715">
                  <c:v>26.375</c:v>
                </c:pt>
                <c:pt idx="5716">
                  <c:v>26</c:v>
                </c:pt>
                <c:pt idx="5717">
                  <c:v>25.675000000000001</c:v>
                </c:pt>
                <c:pt idx="5718">
                  <c:v>25.9</c:v>
                </c:pt>
                <c:pt idx="5719">
                  <c:v>26.3</c:v>
                </c:pt>
                <c:pt idx="5720">
                  <c:v>26.7</c:v>
                </c:pt>
                <c:pt idx="5721">
                  <c:v>27.175000000000001</c:v>
                </c:pt>
                <c:pt idx="5722">
                  <c:v>27.75</c:v>
                </c:pt>
                <c:pt idx="5723">
                  <c:v>28.274999999999999</c:v>
                </c:pt>
                <c:pt idx="5724">
                  <c:v>28.925000000000001</c:v>
                </c:pt>
                <c:pt idx="5725">
                  <c:v>29.7</c:v>
                </c:pt>
                <c:pt idx="5726">
                  <c:v>30.425000000000001</c:v>
                </c:pt>
                <c:pt idx="5727">
                  <c:v>30.824999999999999</c:v>
                </c:pt>
                <c:pt idx="5728">
                  <c:v>31.05</c:v>
                </c:pt>
                <c:pt idx="5729">
                  <c:v>31.324999999999999</c:v>
                </c:pt>
                <c:pt idx="5730">
                  <c:v>31.024999999999999</c:v>
                </c:pt>
                <c:pt idx="5731">
                  <c:v>30.6</c:v>
                </c:pt>
                <c:pt idx="5732">
                  <c:v>30.125</c:v>
                </c:pt>
                <c:pt idx="5733">
                  <c:v>29.4</c:v>
                </c:pt>
                <c:pt idx="5734">
                  <c:v>28.6</c:v>
                </c:pt>
                <c:pt idx="5735">
                  <c:v>27.8</c:v>
                </c:pt>
                <c:pt idx="5736">
                  <c:v>27.225000000000001</c:v>
                </c:pt>
                <c:pt idx="5737">
                  <c:v>26.65</c:v>
                </c:pt>
                <c:pt idx="5738">
                  <c:v>26.125</c:v>
                </c:pt>
                <c:pt idx="5739">
                  <c:v>25.774999999999999</c:v>
                </c:pt>
                <c:pt idx="5740">
                  <c:v>25.55</c:v>
                </c:pt>
                <c:pt idx="5741">
                  <c:v>25.274999999999999</c:v>
                </c:pt>
                <c:pt idx="5742">
                  <c:v>25.425000000000001</c:v>
                </c:pt>
                <c:pt idx="5743">
                  <c:v>25.65</c:v>
                </c:pt>
                <c:pt idx="5744">
                  <c:v>25.925000000000001</c:v>
                </c:pt>
                <c:pt idx="5745">
                  <c:v>26.824999999999999</c:v>
                </c:pt>
                <c:pt idx="5746">
                  <c:v>28</c:v>
                </c:pt>
                <c:pt idx="5747">
                  <c:v>29.125</c:v>
                </c:pt>
                <c:pt idx="5748">
                  <c:v>29.7</c:v>
                </c:pt>
                <c:pt idx="5749">
                  <c:v>30.175000000000001</c:v>
                </c:pt>
                <c:pt idx="5750">
                  <c:v>30.6</c:v>
                </c:pt>
                <c:pt idx="5751">
                  <c:v>31</c:v>
                </c:pt>
                <c:pt idx="5752">
                  <c:v>31.475000000000001</c:v>
                </c:pt>
                <c:pt idx="5753">
                  <c:v>31.9</c:v>
                </c:pt>
                <c:pt idx="5754">
                  <c:v>31.475000000000001</c:v>
                </c:pt>
                <c:pt idx="5755">
                  <c:v>30.7</c:v>
                </c:pt>
                <c:pt idx="5756">
                  <c:v>29.975000000000001</c:v>
                </c:pt>
                <c:pt idx="5757">
                  <c:v>29.425000000000001</c:v>
                </c:pt>
                <c:pt idx="5758">
                  <c:v>28.85</c:v>
                </c:pt>
                <c:pt idx="5759">
                  <c:v>28.324999999999999</c:v>
                </c:pt>
                <c:pt idx="5760">
                  <c:v>27.9</c:v>
                </c:pt>
                <c:pt idx="5761">
                  <c:v>27.574999999999999</c:v>
                </c:pt>
                <c:pt idx="5762">
                  <c:v>27.2</c:v>
                </c:pt>
                <c:pt idx="5763">
                  <c:v>26.8</c:v>
                </c:pt>
                <c:pt idx="5764">
                  <c:v>26.475000000000001</c:v>
                </c:pt>
                <c:pt idx="5765">
                  <c:v>26.1</c:v>
                </c:pt>
                <c:pt idx="5766">
                  <c:v>26.15</c:v>
                </c:pt>
                <c:pt idx="5767">
                  <c:v>26.35</c:v>
                </c:pt>
                <c:pt idx="5768">
                  <c:v>26.55</c:v>
                </c:pt>
                <c:pt idx="5769">
                  <c:v>27.2</c:v>
                </c:pt>
                <c:pt idx="5770">
                  <c:v>28</c:v>
                </c:pt>
                <c:pt idx="5771">
                  <c:v>28.8</c:v>
                </c:pt>
                <c:pt idx="5772">
                  <c:v>29.074999999999999</c:v>
                </c:pt>
                <c:pt idx="5773">
                  <c:v>29.25</c:v>
                </c:pt>
                <c:pt idx="5774">
                  <c:v>29.375</c:v>
                </c:pt>
                <c:pt idx="5775">
                  <c:v>29.024999999999999</c:v>
                </c:pt>
                <c:pt idx="5776">
                  <c:v>28.6</c:v>
                </c:pt>
                <c:pt idx="5777">
                  <c:v>28.125</c:v>
                </c:pt>
                <c:pt idx="5778">
                  <c:v>28</c:v>
                </c:pt>
                <c:pt idx="5779">
                  <c:v>28</c:v>
                </c:pt>
                <c:pt idx="5780">
                  <c:v>28</c:v>
                </c:pt>
                <c:pt idx="5781">
                  <c:v>27.625</c:v>
                </c:pt>
                <c:pt idx="5782">
                  <c:v>27.05</c:v>
                </c:pt>
                <c:pt idx="5783">
                  <c:v>26.524999999999999</c:v>
                </c:pt>
                <c:pt idx="5784">
                  <c:v>26.4</c:v>
                </c:pt>
                <c:pt idx="5785">
                  <c:v>26.4</c:v>
                </c:pt>
                <c:pt idx="5786">
                  <c:v>26.4</c:v>
                </c:pt>
                <c:pt idx="5787">
                  <c:v>26.324999999999999</c:v>
                </c:pt>
                <c:pt idx="5788">
                  <c:v>26.15</c:v>
                </c:pt>
                <c:pt idx="5789">
                  <c:v>26.024999999999999</c:v>
                </c:pt>
                <c:pt idx="5790">
                  <c:v>26</c:v>
                </c:pt>
                <c:pt idx="5791">
                  <c:v>26</c:v>
                </c:pt>
                <c:pt idx="5792">
                  <c:v>26</c:v>
                </c:pt>
                <c:pt idx="5793">
                  <c:v>29.3</c:v>
                </c:pt>
                <c:pt idx="5794">
                  <c:v>30.1</c:v>
                </c:pt>
                <c:pt idx="5795">
                  <c:v>29.7</c:v>
                </c:pt>
                <c:pt idx="5796">
                  <c:v>29.675000000000001</c:v>
                </c:pt>
                <c:pt idx="5797">
                  <c:v>29.85</c:v>
                </c:pt>
                <c:pt idx="5798">
                  <c:v>29.975000000000001</c:v>
                </c:pt>
                <c:pt idx="5799">
                  <c:v>30.074999999999999</c:v>
                </c:pt>
                <c:pt idx="5800">
                  <c:v>30.25</c:v>
                </c:pt>
                <c:pt idx="5801">
                  <c:v>30.375</c:v>
                </c:pt>
                <c:pt idx="5802">
                  <c:v>29.8</c:v>
                </c:pt>
                <c:pt idx="5803">
                  <c:v>29</c:v>
                </c:pt>
                <c:pt idx="5804">
                  <c:v>28.2</c:v>
                </c:pt>
                <c:pt idx="5805">
                  <c:v>27.774999999999999</c:v>
                </c:pt>
                <c:pt idx="5806">
                  <c:v>27.55</c:v>
                </c:pt>
                <c:pt idx="5807">
                  <c:v>27.274999999999999</c:v>
                </c:pt>
                <c:pt idx="5808">
                  <c:v>26.975000000000001</c:v>
                </c:pt>
                <c:pt idx="5809">
                  <c:v>26.75</c:v>
                </c:pt>
                <c:pt idx="5810">
                  <c:v>26.475000000000001</c:v>
                </c:pt>
                <c:pt idx="5811">
                  <c:v>26.175000000000001</c:v>
                </c:pt>
                <c:pt idx="5812">
                  <c:v>25.875</c:v>
                </c:pt>
                <c:pt idx="5813">
                  <c:v>25.574999999999999</c:v>
                </c:pt>
                <c:pt idx="5814">
                  <c:v>25.274999999999999</c:v>
                </c:pt>
                <c:pt idx="5815">
                  <c:v>24.975000000000001</c:v>
                </c:pt>
                <c:pt idx="5816">
                  <c:v>24.675000000000001</c:v>
                </c:pt>
                <c:pt idx="5817">
                  <c:v>24.975000000000001</c:v>
                </c:pt>
                <c:pt idx="5818">
                  <c:v>25.4</c:v>
                </c:pt>
                <c:pt idx="5819">
                  <c:v>25.875</c:v>
                </c:pt>
                <c:pt idx="5820">
                  <c:v>26.824999999999999</c:v>
                </c:pt>
                <c:pt idx="5821">
                  <c:v>27.85</c:v>
                </c:pt>
                <c:pt idx="5822">
                  <c:v>28.925000000000001</c:v>
                </c:pt>
                <c:pt idx="5823">
                  <c:v>29.274999999999999</c:v>
                </c:pt>
                <c:pt idx="5824">
                  <c:v>29.45</c:v>
                </c:pt>
                <c:pt idx="5825">
                  <c:v>29.574999999999999</c:v>
                </c:pt>
                <c:pt idx="5826">
                  <c:v>29.15</c:v>
                </c:pt>
                <c:pt idx="5827">
                  <c:v>28.625</c:v>
                </c:pt>
                <c:pt idx="5828">
                  <c:v>28.2</c:v>
                </c:pt>
                <c:pt idx="5829">
                  <c:v>27.8</c:v>
                </c:pt>
                <c:pt idx="5830">
                  <c:v>27.475000000000001</c:v>
                </c:pt>
                <c:pt idx="5831">
                  <c:v>27.1</c:v>
                </c:pt>
                <c:pt idx="5832">
                  <c:v>26.85</c:v>
                </c:pt>
                <c:pt idx="5833">
                  <c:v>26.574999999999999</c:v>
                </c:pt>
                <c:pt idx="5834">
                  <c:v>26.274999999999999</c:v>
                </c:pt>
                <c:pt idx="5835">
                  <c:v>25.975000000000001</c:v>
                </c:pt>
                <c:pt idx="5836">
                  <c:v>25.675000000000001</c:v>
                </c:pt>
                <c:pt idx="5837">
                  <c:v>25.375</c:v>
                </c:pt>
                <c:pt idx="5838">
                  <c:v>25.6</c:v>
                </c:pt>
                <c:pt idx="5839">
                  <c:v>26</c:v>
                </c:pt>
                <c:pt idx="5840">
                  <c:v>26.324999999999999</c:v>
                </c:pt>
                <c:pt idx="5841">
                  <c:v>27.074999999999999</c:v>
                </c:pt>
                <c:pt idx="5842">
                  <c:v>27.9</c:v>
                </c:pt>
                <c:pt idx="5843">
                  <c:v>28.774999999999999</c:v>
                </c:pt>
                <c:pt idx="5844">
                  <c:v>29.15</c:v>
                </c:pt>
                <c:pt idx="5845">
                  <c:v>29.425000000000001</c:v>
                </c:pt>
                <c:pt idx="5846">
                  <c:v>29.65</c:v>
                </c:pt>
                <c:pt idx="5847">
                  <c:v>29.55</c:v>
                </c:pt>
                <c:pt idx="5848">
                  <c:v>29.274999999999999</c:v>
                </c:pt>
                <c:pt idx="5849">
                  <c:v>29.05</c:v>
                </c:pt>
                <c:pt idx="5850">
                  <c:v>28.625</c:v>
                </c:pt>
                <c:pt idx="5851">
                  <c:v>28.05</c:v>
                </c:pt>
                <c:pt idx="5852">
                  <c:v>27.524999999999999</c:v>
                </c:pt>
                <c:pt idx="5853">
                  <c:v>27.175000000000001</c:v>
                </c:pt>
                <c:pt idx="5854">
                  <c:v>26.8</c:v>
                </c:pt>
                <c:pt idx="5855">
                  <c:v>26.475000000000001</c:v>
                </c:pt>
                <c:pt idx="5856">
                  <c:v>26.324999999999999</c:v>
                </c:pt>
                <c:pt idx="5857">
                  <c:v>26.3</c:v>
                </c:pt>
                <c:pt idx="5858">
                  <c:v>26.225000000000001</c:v>
                </c:pt>
                <c:pt idx="5859">
                  <c:v>26.125</c:v>
                </c:pt>
                <c:pt idx="5860">
                  <c:v>25.95</c:v>
                </c:pt>
                <c:pt idx="5861">
                  <c:v>25.824999999999999</c:v>
                </c:pt>
                <c:pt idx="5862">
                  <c:v>25.875</c:v>
                </c:pt>
                <c:pt idx="5863">
                  <c:v>26.05</c:v>
                </c:pt>
                <c:pt idx="5864">
                  <c:v>26.175000000000001</c:v>
                </c:pt>
                <c:pt idx="5865">
                  <c:v>26.125</c:v>
                </c:pt>
                <c:pt idx="5866">
                  <c:v>25.95</c:v>
                </c:pt>
                <c:pt idx="5867">
                  <c:v>25.824999999999999</c:v>
                </c:pt>
                <c:pt idx="5868">
                  <c:v>26.475000000000001</c:v>
                </c:pt>
                <c:pt idx="5869">
                  <c:v>27.45</c:v>
                </c:pt>
                <c:pt idx="5870">
                  <c:v>28.375</c:v>
                </c:pt>
                <c:pt idx="5871">
                  <c:v>28.3</c:v>
                </c:pt>
                <c:pt idx="5872">
                  <c:v>27.9</c:v>
                </c:pt>
                <c:pt idx="5873">
                  <c:v>27.5</c:v>
                </c:pt>
                <c:pt idx="5874">
                  <c:v>27.25</c:v>
                </c:pt>
                <c:pt idx="5875">
                  <c:v>26.975000000000001</c:v>
                </c:pt>
                <c:pt idx="5876">
                  <c:v>26.75</c:v>
                </c:pt>
                <c:pt idx="5877">
                  <c:v>26.55</c:v>
                </c:pt>
                <c:pt idx="5878">
                  <c:v>26.274999999999999</c:v>
                </c:pt>
                <c:pt idx="5879">
                  <c:v>26.05</c:v>
                </c:pt>
                <c:pt idx="5880">
                  <c:v>26</c:v>
                </c:pt>
                <c:pt idx="5881">
                  <c:v>26</c:v>
                </c:pt>
                <c:pt idx="5882">
                  <c:v>26</c:v>
                </c:pt>
                <c:pt idx="5883">
                  <c:v>25.925000000000001</c:v>
                </c:pt>
                <c:pt idx="5884">
                  <c:v>25.75</c:v>
                </c:pt>
                <c:pt idx="5885">
                  <c:v>25.625</c:v>
                </c:pt>
                <c:pt idx="5886">
                  <c:v>25.75</c:v>
                </c:pt>
                <c:pt idx="5887">
                  <c:v>25.95</c:v>
                </c:pt>
                <c:pt idx="5888">
                  <c:v>26.15</c:v>
                </c:pt>
                <c:pt idx="5889">
                  <c:v>26.725000000000001</c:v>
                </c:pt>
                <c:pt idx="5890">
                  <c:v>27.5</c:v>
                </c:pt>
                <c:pt idx="5891">
                  <c:v>28.225000000000001</c:v>
                </c:pt>
                <c:pt idx="5892">
                  <c:v>28.925000000000001</c:v>
                </c:pt>
                <c:pt idx="5893">
                  <c:v>29.7</c:v>
                </c:pt>
                <c:pt idx="5894">
                  <c:v>30.425000000000001</c:v>
                </c:pt>
                <c:pt idx="5895">
                  <c:v>30.225000000000001</c:v>
                </c:pt>
                <c:pt idx="5896">
                  <c:v>29.65</c:v>
                </c:pt>
                <c:pt idx="5897">
                  <c:v>29.125</c:v>
                </c:pt>
                <c:pt idx="5898">
                  <c:v>28.625</c:v>
                </c:pt>
                <c:pt idx="5899">
                  <c:v>28.05</c:v>
                </c:pt>
                <c:pt idx="5900">
                  <c:v>27.524999999999999</c:v>
                </c:pt>
                <c:pt idx="5901">
                  <c:v>27.175000000000001</c:v>
                </c:pt>
                <c:pt idx="5902">
                  <c:v>26.8</c:v>
                </c:pt>
                <c:pt idx="5903">
                  <c:v>26.475000000000001</c:v>
                </c:pt>
                <c:pt idx="5904">
                  <c:v>26.324999999999999</c:v>
                </c:pt>
                <c:pt idx="5905">
                  <c:v>26.3</c:v>
                </c:pt>
                <c:pt idx="5906">
                  <c:v>26.225000000000001</c:v>
                </c:pt>
                <c:pt idx="5907">
                  <c:v>26.2</c:v>
                </c:pt>
                <c:pt idx="5908">
                  <c:v>26.2</c:v>
                </c:pt>
                <c:pt idx="5909">
                  <c:v>26.2</c:v>
                </c:pt>
                <c:pt idx="5910">
                  <c:v>26.125</c:v>
                </c:pt>
                <c:pt idx="5911">
                  <c:v>26.1</c:v>
                </c:pt>
                <c:pt idx="5912">
                  <c:v>26.024999999999999</c:v>
                </c:pt>
                <c:pt idx="5913">
                  <c:v>26.824999999999999</c:v>
                </c:pt>
                <c:pt idx="5914">
                  <c:v>27.85</c:v>
                </c:pt>
                <c:pt idx="5915">
                  <c:v>28.925000000000001</c:v>
                </c:pt>
                <c:pt idx="5916">
                  <c:v>29.425000000000001</c:v>
                </c:pt>
                <c:pt idx="5917">
                  <c:v>29.65</c:v>
                </c:pt>
                <c:pt idx="5918">
                  <c:v>29.925000000000001</c:v>
                </c:pt>
                <c:pt idx="5919">
                  <c:v>30.225000000000001</c:v>
                </c:pt>
                <c:pt idx="5920">
                  <c:v>30.45</c:v>
                </c:pt>
                <c:pt idx="5921">
                  <c:v>30.725000000000001</c:v>
                </c:pt>
                <c:pt idx="5922">
                  <c:v>30.125</c:v>
                </c:pt>
                <c:pt idx="5923">
                  <c:v>29.15</c:v>
                </c:pt>
                <c:pt idx="5924">
                  <c:v>28.225000000000001</c:v>
                </c:pt>
                <c:pt idx="5925">
                  <c:v>27.475000000000001</c:v>
                </c:pt>
                <c:pt idx="5926">
                  <c:v>26.85</c:v>
                </c:pt>
                <c:pt idx="5927">
                  <c:v>26.175000000000001</c:v>
                </c:pt>
                <c:pt idx="5928">
                  <c:v>26.074999999999999</c:v>
                </c:pt>
                <c:pt idx="5929">
                  <c:v>26.25</c:v>
                </c:pt>
                <c:pt idx="5930">
                  <c:v>26.375</c:v>
                </c:pt>
                <c:pt idx="5931">
                  <c:v>26.324999999999999</c:v>
                </c:pt>
                <c:pt idx="5932">
                  <c:v>26.15</c:v>
                </c:pt>
                <c:pt idx="5933">
                  <c:v>26.024999999999999</c:v>
                </c:pt>
                <c:pt idx="5934">
                  <c:v>26</c:v>
                </c:pt>
                <c:pt idx="5935">
                  <c:v>26</c:v>
                </c:pt>
                <c:pt idx="5936">
                  <c:v>26</c:v>
                </c:pt>
                <c:pt idx="5937">
                  <c:v>26.824999999999999</c:v>
                </c:pt>
                <c:pt idx="5938">
                  <c:v>28</c:v>
                </c:pt>
                <c:pt idx="5939">
                  <c:v>29.125</c:v>
                </c:pt>
                <c:pt idx="5940">
                  <c:v>29.925000000000001</c:v>
                </c:pt>
                <c:pt idx="5941">
                  <c:v>30.7</c:v>
                </c:pt>
                <c:pt idx="5942">
                  <c:v>31.425000000000001</c:v>
                </c:pt>
                <c:pt idx="5943">
                  <c:v>31.524999999999999</c:v>
                </c:pt>
                <c:pt idx="5944">
                  <c:v>31.35</c:v>
                </c:pt>
                <c:pt idx="5945">
                  <c:v>31.225000000000001</c:v>
                </c:pt>
                <c:pt idx="5946">
                  <c:v>30.45</c:v>
                </c:pt>
                <c:pt idx="5947">
                  <c:v>29.45</c:v>
                </c:pt>
                <c:pt idx="5948">
                  <c:v>28.45</c:v>
                </c:pt>
                <c:pt idx="5949">
                  <c:v>28.125</c:v>
                </c:pt>
                <c:pt idx="5950">
                  <c:v>27.95</c:v>
                </c:pt>
                <c:pt idx="5951">
                  <c:v>27.824999999999999</c:v>
                </c:pt>
                <c:pt idx="5952">
                  <c:v>27.35</c:v>
                </c:pt>
                <c:pt idx="5953">
                  <c:v>26.75</c:v>
                </c:pt>
                <c:pt idx="5954">
                  <c:v>26.15</c:v>
                </c:pt>
                <c:pt idx="5955">
                  <c:v>25.7</c:v>
                </c:pt>
                <c:pt idx="5956">
                  <c:v>25.3</c:v>
                </c:pt>
                <c:pt idx="5957">
                  <c:v>24.9</c:v>
                </c:pt>
                <c:pt idx="5958">
                  <c:v>25.024999999999999</c:v>
                </c:pt>
                <c:pt idx="5959">
                  <c:v>25.4</c:v>
                </c:pt>
                <c:pt idx="5960">
                  <c:v>25.725000000000001</c:v>
                </c:pt>
                <c:pt idx="5961">
                  <c:v>26.7</c:v>
                </c:pt>
                <c:pt idx="5962">
                  <c:v>27.9</c:v>
                </c:pt>
                <c:pt idx="5963">
                  <c:v>29.1</c:v>
                </c:pt>
                <c:pt idx="5964">
                  <c:v>30</c:v>
                </c:pt>
                <c:pt idx="5965">
                  <c:v>30.8</c:v>
                </c:pt>
                <c:pt idx="5966">
                  <c:v>31.6</c:v>
                </c:pt>
                <c:pt idx="5967">
                  <c:v>31.65</c:v>
                </c:pt>
                <c:pt idx="5968">
                  <c:v>31.45</c:v>
                </c:pt>
                <c:pt idx="5969">
                  <c:v>31.25</c:v>
                </c:pt>
                <c:pt idx="5970">
                  <c:v>30.524999999999999</c:v>
                </c:pt>
                <c:pt idx="5971">
                  <c:v>29.55</c:v>
                </c:pt>
                <c:pt idx="5972">
                  <c:v>28.625</c:v>
                </c:pt>
                <c:pt idx="5973">
                  <c:v>28.324999999999999</c:v>
                </c:pt>
                <c:pt idx="5974">
                  <c:v>28.3</c:v>
                </c:pt>
                <c:pt idx="5975">
                  <c:v>28.225000000000001</c:v>
                </c:pt>
                <c:pt idx="5976">
                  <c:v>27.75</c:v>
                </c:pt>
                <c:pt idx="5977">
                  <c:v>27.15</c:v>
                </c:pt>
                <c:pt idx="5978">
                  <c:v>26.55</c:v>
                </c:pt>
                <c:pt idx="5979">
                  <c:v>26.324999999999999</c:v>
                </c:pt>
                <c:pt idx="5980">
                  <c:v>26.15</c:v>
                </c:pt>
                <c:pt idx="5981">
                  <c:v>26.024999999999999</c:v>
                </c:pt>
                <c:pt idx="5982">
                  <c:v>26.074999999999999</c:v>
                </c:pt>
                <c:pt idx="5983">
                  <c:v>26.25</c:v>
                </c:pt>
                <c:pt idx="5984">
                  <c:v>26.375</c:v>
                </c:pt>
                <c:pt idx="5985">
                  <c:v>27.074999999999999</c:v>
                </c:pt>
                <c:pt idx="5986">
                  <c:v>27.9</c:v>
                </c:pt>
                <c:pt idx="5987">
                  <c:v>28.774999999999999</c:v>
                </c:pt>
                <c:pt idx="5988">
                  <c:v>29.524999999999999</c:v>
                </c:pt>
                <c:pt idx="5989">
                  <c:v>30.15</c:v>
                </c:pt>
                <c:pt idx="5990">
                  <c:v>30.824999999999999</c:v>
                </c:pt>
                <c:pt idx="5991">
                  <c:v>31.225000000000001</c:v>
                </c:pt>
                <c:pt idx="5992">
                  <c:v>31.6</c:v>
                </c:pt>
                <c:pt idx="5993">
                  <c:v>31.925000000000001</c:v>
                </c:pt>
                <c:pt idx="5994">
                  <c:v>31.475000000000001</c:v>
                </c:pt>
                <c:pt idx="5995">
                  <c:v>30.85</c:v>
                </c:pt>
                <c:pt idx="5996">
                  <c:v>30.175000000000001</c:v>
                </c:pt>
                <c:pt idx="5997">
                  <c:v>29.324999999999999</c:v>
                </c:pt>
                <c:pt idx="5998">
                  <c:v>28.5</c:v>
                </c:pt>
                <c:pt idx="5999">
                  <c:v>27.625</c:v>
                </c:pt>
                <c:pt idx="6000">
                  <c:v>27.024999999999999</c:v>
                </c:pt>
                <c:pt idx="6001">
                  <c:v>26.6</c:v>
                </c:pt>
                <c:pt idx="6002">
                  <c:v>26.125</c:v>
                </c:pt>
                <c:pt idx="6003">
                  <c:v>25.7</c:v>
                </c:pt>
                <c:pt idx="6004">
                  <c:v>25.3</c:v>
                </c:pt>
                <c:pt idx="6005">
                  <c:v>24.9</c:v>
                </c:pt>
                <c:pt idx="6006">
                  <c:v>25.1</c:v>
                </c:pt>
                <c:pt idx="6007">
                  <c:v>25.5</c:v>
                </c:pt>
                <c:pt idx="6008">
                  <c:v>25.9</c:v>
                </c:pt>
                <c:pt idx="6009">
                  <c:v>26.6</c:v>
                </c:pt>
                <c:pt idx="6010">
                  <c:v>27.4</c:v>
                </c:pt>
                <c:pt idx="6011">
                  <c:v>28.2</c:v>
                </c:pt>
                <c:pt idx="6012">
                  <c:v>29.074999999999999</c:v>
                </c:pt>
                <c:pt idx="6013">
                  <c:v>30.05</c:v>
                </c:pt>
                <c:pt idx="6014">
                  <c:v>30.975000000000001</c:v>
                </c:pt>
                <c:pt idx="6015">
                  <c:v>31.05</c:v>
                </c:pt>
                <c:pt idx="6016">
                  <c:v>30.85</c:v>
                </c:pt>
                <c:pt idx="6017">
                  <c:v>30.65</c:v>
                </c:pt>
                <c:pt idx="6018">
                  <c:v>30.225000000000001</c:v>
                </c:pt>
                <c:pt idx="6019">
                  <c:v>29.65</c:v>
                </c:pt>
                <c:pt idx="6020">
                  <c:v>29.125</c:v>
                </c:pt>
                <c:pt idx="6021">
                  <c:v>28.7</c:v>
                </c:pt>
                <c:pt idx="6022">
                  <c:v>28.3</c:v>
                </c:pt>
                <c:pt idx="6023">
                  <c:v>27.9</c:v>
                </c:pt>
                <c:pt idx="6024">
                  <c:v>27.574999999999999</c:v>
                </c:pt>
                <c:pt idx="6025">
                  <c:v>27.35</c:v>
                </c:pt>
                <c:pt idx="6026">
                  <c:v>27.074999999999999</c:v>
                </c:pt>
                <c:pt idx="6027">
                  <c:v>26.774999999999999</c:v>
                </c:pt>
                <c:pt idx="6028">
                  <c:v>26.55</c:v>
                </c:pt>
                <c:pt idx="6029">
                  <c:v>26.274999999999999</c:v>
                </c:pt>
                <c:pt idx="6030">
                  <c:v>26.425000000000001</c:v>
                </c:pt>
                <c:pt idx="6031">
                  <c:v>26.8</c:v>
                </c:pt>
                <c:pt idx="6032">
                  <c:v>27.125</c:v>
                </c:pt>
                <c:pt idx="6033">
                  <c:v>27.95</c:v>
                </c:pt>
                <c:pt idx="6034">
                  <c:v>28.95</c:v>
                </c:pt>
                <c:pt idx="6035">
                  <c:v>29.95</c:v>
                </c:pt>
                <c:pt idx="6036">
                  <c:v>30.425000000000001</c:v>
                </c:pt>
                <c:pt idx="6037">
                  <c:v>30.65</c:v>
                </c:pt>
                <c:pt idx="6038">
                  <c:v>30.925000000000001</c:v>
                </c:pt>
                <c:pt idx="6039">
                  <c:v>30.85</c:v>
                </c:pt>
                <c:pt idx="6040">
                  <c:v>30.65</c:v>
                </c:pt>
                <c:pt idx="6041">
                  <c:v>30.45</c:v>
                </c:pt>
                <c:pt idx="6042">
                  <c:v>29.8</c:v>
                </c:pt>
                <c:pt idx="6043">
                  <c:v>29</c:v>
                </c:pt>
                <c:pt idx="6044">
                  <c:v>28.2</c:v>
                </c:pt>
                <c:pt idx="6045">
                  <c:v>27.774999999999999</c:v>
                </c:pt>
                <c:pt idx="6046">
                  <c:v>27.4</c:v>
                </c:pt>
                <c:pt idx="6047">
                  <c:v>27.074999999999999</c:v>
                </c:pt>
                <c:pt idx="6048">
                  <c:v>26.625</c:v>
                </c:pt>
                <c:pt idx="6049">
                  <c:v>26.05</c:v>
                </c:pt>
                <c:pt idx="6050">
                  <c:v>25.524999999999999</c:v>
                </c:pt>
                <c:pt idx="6051">
                  <c:v>25.1</c:v>
                </c:pt>
                <c:pt idx="6052">
                  <c:v>24.7</c:v>
                </c:pt>
                <c:pt idx="6053">
                  <c:v>24.3</c:v>
                </c:pt>
                <c:pt idx="6054">
                  <c:v>24.2</c:v>
                </c:pt>
                <c:pt idx="6055">
                  <c:v>24.2</c:v>
                </c:pt>
                <c:pt idx="6056">
                  <c:v>24.2</c:v>
                </c:pt>
                <c:pt idx="6057">
                  <c:v>25.625</c:v>
                </c:pt>
                <c:pt idx="6058">
                  <c:v>27.45</c:v>
                </c:pt>
                <c:pt idx="6059">
                  <c:v>29.324999999999999</c:v>
                </c:pt>
                <c:pt idx="6060">
                  <c:v>30.25</c:v>
                </c:pt>
                <c:pt idx="6061">
                  <c:v>30.85</c:v>
                </c:pt>
                <c:pt idx="6062">
                  <c:v>31.45</c:v>
                </c:pt>
                <c:pt idx="6063">
                  <c:v>31.75</c:v>
                </c:pt>
                <c:pt idx="6064">
                  <c:v>31.95</c:v>
                </c:pt>
                <c:pt idx="6065">
                  <c:v>32.15</c:v>
                </c:pt>
                <c:pt idx="6066">
                  <c:v>31.3</c:v>
                </c:pt>
                <c:pt idx="6067">
                  <c:v>30.1</c:v>
                </c:pt>
                <c:pt idx="6068">
                  <c:v>28.9</c:v>
                </c:pt>
                <c:pt idx="6069">
                  <c:v>28.225000000000001</c:v>
                </c:pt>
                <c:pt idx="6070">
                  <c:v>27.65</c:v>
                </c:pt>
                <c:pt idx="6071">
                  <c:v>27.125</c:v>
                </c:pt>
                <c:pt idx="6072">
                  <c:v>26.925000000000001</c:v>
                </c:pt>
                <c:pt idx="6073">
                  <c:v>26.75</c:v>
                </c:pt>
                <c:pt idx="6074">
                  <c:v>26.625</c:v>
                </c:pt>
                <c:pt idx="6075">
                  <c:v>26.375</c:v>
                </c:pt>
                <c:pt idx="6076">
                  <c:v>26.15</c:v>
                </c:pt>
                <c:pt idx="6077">
                  <c:v>25.875</c:v>
                </c:pt>
                <c:pt idx="6078">
                  <c:v>26.024999999999999</c:v>
                </c:pt>
                <c:pt idx="6079">
                  <c:v>26.25</c:v>
                </c:pt>
                <c:pt idx="6080">
                  <c:v>26.524999999999999</c:v>
                </c:pt>
                <c:pt idx="6081">
                  <c:v>27.574999999999999</c:v>
                </c:pt>
                <c:pt idx="6082">
                  <c:v>28.95</c:v>
                </c:pt>
                <c:pt idx="6083">
                  <c:v>30.274999999999999</c:v>
                </c:pt>
                <c:pt idx="6084">
                  <c:v>31.05</c:v>
                </c:pt>
                <c:pt idx="6085">
                  <c:v>31.65</c:v>
                </c:pt>
                <c:pt idx="6086">
                  <c:v>32.25</c:v>
                </c:pt>
                <c:pt idx="6087">
                  <c:v>32.325000000000003</c:v>
                </c:pt>
                <c:pt idx="6088">
                  <c:v>32.299999999999997</c:v>
                </c:pt>
                <c:pt idx="6089">
                  <c:v>32.225000000000001</c:v>
                </c:pt>
                <c:pt idx="6090">
                  <c:v>31.225000000000001</c:v>
                </c:pt>
                <c:pt idx="6091">
                  <c:v>30</c:v>
                </c:pt>
                <c:pt idx="6092">
                  <c:v>28.725000000000001</c:v>
                </c:pt>
                <c:pt idx="6093">
                  <c:v>28.175000000000001</c:v>
                </c:pt>
                <c:pt idx="6094">
                  <c:v>27.95</c:v>
                </c:pt>
                <c:pt idx="6095">
                  <c:v>27.675000000000001</c:v>
                </c:pt>
                <c:pt idx="6096">
                  <c:v>27.3</c:v>
                </c:pt>
                <c:pt idx="6097">
                  <c:v>26.824999999999999</c:v>
                </c:pt>
                <c:pt idx="6098">
                  <c:v>26.4</c:v>
                </c:pt>
                <c:pt idx="6099">
                  <c:v>26</c:v>
                </c:pt>
                <c:pt idx="6100">
                  <c:v>25.524999999999999</c:v>
                </c:pt>
                <c:pt idx="6101">
                  <c:v>25.1</c:v>
                </c:pt>
                <c:pt idx="6102">
                  <c:v>25.375</c:v>
                </c:pt>
                <c:pt idx="6103">
                  <c:v>25.8</c:v>
                </c:pt>
                <c:pt idx="6104">
                  <c:v>26.274999999999999</c:v>
                </c:pt>
                <c:pt idx="6105">
                  <c:v>27.524999999999999</c:v>
                </c:pt>
                <c:pt idx="6106">
                  <c:v>28.95</c:v>
                </c:pt>
                <c:pt idx="6107">
                  <c:v>30.425000000000001</c:v>
                </c:pt>
                <c:pt idx="6108">
                  <c:v>31.324999999999999</c:v>
                </c:pt>
                <c:pt idx="6109">
                  <c:v>31.95</c:v>
                </c:pt>
                <c:pt idx="6110">
                  <c:v>32.625</c:v>
                </c:pt>
                <c:pt idx="6111">
                  <c:v>32.799999999999997</c:v>
                </c:pt>
                <c:pt idx="6112">
                  <c:v>32.799999999999997</c:v>
                </c:pt>
                <c:pt idx="6113">
                  <c:v>32.799999999999997</c:v>
                </c:pt>
                <c:pt idx="6114">
                  <c:v>31.824999999999999</c:v>
                </c:pt>
                <c:pt idx="6115">
                  <c:v>30.6</c:v>
                </c:pt>
                <c:pt idx="6116">
                  <c:v>29.324999999999999</c:v>
                </c:pt>
                <c:pt idx="6117">
                  <c:v>28.625</c:v>
                </c:pt>
                <c:pt idx="6118">
                  <c:v>28.05</c:v>
                </c:pt>
                <c:pt idx="6119">
                  <c:v>27.524999999999999</c:v>
                </c:pt>
                <c:pt idx="6120">
                  <c:v>27.024999999999999</c:v>
                </c:pt>
                <c:pt idx="6121">
                  <c:v>26.6</c:v>
                </c:pt>
                <c:pt idx="6122">
                  <c:v>26.125</c:v>
                </c:pt>
                <c:pt idx="6123">
                  <c:v>25.625</c:v>
                </c:pt>
                <c:pt idx="6124">
                  <c:v>25.2</c:v>
                </c:pt>
                <c:pt idx="6125">
                  <c:v>24.725000000000001</c:v>
                </c:pt>
                <c:pt idx="6126">
                  <c:v>25.05</c:v>
                </c:pt>
                <c:pt idx="6127">
                  <c:v>25.65</c:v>
                </c:pt>
                <c:pt idx="6128">
                  <c:v>26.25</c:v>
                </c:pt>
                <c:pt idx="6129">
                  <c:v>27.375</c:v>
                </c:pt>
                <c:pt idx="6130">
                  <c:v>28.6</c:v>
                </c:pt>
                <c:pt idx="6131">
                  <c:v>29.875</c:v>
                </c:pt>
                <c:pt idx="6132">
                  <c:v>30.574999999999999</c:v>
                </c:pt>
                <c:pt idx="6133">
                  <c:v>31</c:v>
                </c:pt>
                <c:pt idx="6134">
                  <c:v>31.475000000000001</c:v>
                </c:pt>
                <c:pt idx="6135">
                  <c:v>31.975000000000001</c:v>
                </c:pt>
                <c:pt idx="6136">
                  <c:v>32.4</c:v>
                </c:pt>
                <c:pt idx="6137">
                  <c:v>32.875</c:v>
                </c:pt>
                <c:pt idx="6138">
                  <c:v>32.325000000000003</c:v>
                </c:pt>
                <c:pt idx="6139">
                  <c:v>31.425000000000001</c:v>
                </c:pt>
                <c:pt idx="6140">
                  <c:v>30.524999999999999</c:v>
                </c:pt>
                <c:pt idx="6141">
                  <c:v>29.625</c:v>
                </c:pt>
                <c:pt idx="6142">
                  <c:v>28.725000000000001</c:v>
                </c:pt>
                <c:pt idx="6143">
                  <c:v>27.824999999999999</c:v>
                </c:pt>
                <c:pt idx="6144">
                  <c:v>27.225000000000001</c:v>
                </c:pt>
                <c:pt idx="6145">
                  <c:v>26.725000000000001</c:v>
                </c:pt>
                <c:pt idx="6146">
                  <c:v>26.225000000000001</c:v>
                </c:pt>
                <c:pt idx="6147">
                  <c:v>25.725000000000001</c:v>
                </c:pt>
                <c:pt idx="6148">
                  <c:v>25.225000000000001</c:v>
                </c:pt>
                <c:pt idx="6149">
                  <c:v>24.725000000000001</c:v>
                </c:pt>
                <c:pt idx="6150">
                  <c:v>24.975000000000001</c:v>
                </c:pt>
                <c:pt idx="6151">
                  <c:v>25.55</c:v>
                </c:pt>
                <c:pt idx="6152">
                  <c:v>26.074999999999999</c:v>
                </c:pt>
                <c:pt idx="6153">
                  <c:v>27.324999999999999</c:v>
                </c:pt>
                <c:pt idx="6154">
                  <c:v>28.75</c:v>
                </c:pt>
                <c:pt idx="6155">
                  <c:v>30.225000000000001</c:v>
                </c:pt>
                <c:pt idx="6156">
                  <c:v>31.2</c:v>
                </c:pt>
                <c:pt idx="6157">
                  <c:v>32</c:v>
                </c:pt>
                <c:pt idx="6158">
                  <c:v>32.799999999999997</c:v>
                </c:pt>
                <c:pt idx="6159">
                  <c:v>33.075000000000003</c:v>
                </c:pt>
                <c:pt idx="6160">
                  <c:v>33.1</c:v>
                </c:pt>
                <c:pt idx="6161">
                  <c:v>33.174999999999997</c:v>
                </c:pt>
                <c:pt idx="6162">
                  <c:v>32.225000000000001</c:v>
                </c:pt>
                <c:pt idx="6163">
                  <c:v>31</c:v>
                </c:pt>
                <c:pt idx="6164">
                  <c:v>29.725000000000001</c:v>
                </c:pt>
                <c:pt idx="6165">
                  <c:v>29.024999999999999</c:v>
                </c:pt>
                <c:pt idx="6166">
                  <c:v>28.45</c:v>
                </c:pt>
                <c:pt idx="6167">
                  <c:v>27.925000000000001</c:v>
                </c:pt>
                <c:pt idx="6168">
                  <c:v>27.425000000000001</c:v>
                </c:pt>
                <c:pt idx="6169">
                  <c:v>27</c:v>
                </c:pt>
                <c:pt idx="6170">
                  <c:v>26.524999999999999</c:v>
                </c:pt>
                <c:pt idx="6171">
                  <c:v>26.024999999999999</c:v>
                </c:pt>
                <c:pt idx="6172">
                  <c:v>25.45</c:v>
                </c:pt>
                <c:pt idx="6173">
                  <c:v>24.925000000000001</c:v>
                </c:pt>
                <c:pt idx="6174">
                  <c:v>25.25</c:v>
                </c:pt>
                <c:pt idx="6175">
                  <c:v>25.85</c:v>
                </c:pt>
                <c:pt idx="6176">
                  <c:v>26.45</c:v>
                </c:pt>
                <c:pt idx="6177">
                  <c:v>27.725000000000001</c:v>
                </c:pt>
                <c:pt idx="6178">
                  <c:v>29.15</c:v>
                </c:pt>
                <c:pt idx="6179">
                  <c:v>30.625</c:v>
                </c:pt>
                <c:pt idx="6180">
                  <c:v>31.675000000000001</c:v>
                </c:pt>
                <c:pt idx="6181">
                  <c:v>32.5</c:v>
                </c:pt>
                <c:pt idx="6182">
                  <c:v>33.375</c:v>
                </c:pt>
                <c:pt idx="6183">
                  <c:v>33.524999999999999</c:v>
                </c:pt>
                <c:pt idx="6184">
                  <c:v>33.5</c:v>
                </c:pt>
                <c:pt idx="6185">
                  <c:v>33.424999999999997</c:v>
                </c:pt>
                <c:pt idx="6186">
                  <c:v>32.424999999999997</c:v>
                </c:pt>
                <c:pt idx="6187">
                  <c:v>31.05</c:v>
                </c:pt>
                <c:pt idx="6188">
                  <c:v>29.725000000000001</c:v>
                </c:pt>
                <c:pt idx="6189">
                  <c:v>29.024999999999999</c:v>
                </c:pt>
                <c:pt idx="6190">
                  <c:v>28.45</c:v>
                </c:pt>
                <c:pt idx="6191">
                  <c:v>27.925000000000001</c:v>
                </c:pt>
                <c:pt idx="6192">
                  <c:v>27.35</c:v>
                </c:pt>
                <c:pt idx="6193">
                  <c:v>26.75</c:v>
                </c:pt>
                <c:pt idx="6194">
                  <c:v>26.15</c:v>
                </c:pt>
                <c:pt idx="6195">
                  <c:v>25.85</c:v>
                </c:pt>
                <c:pt idx="6196">
                  <c:v>25.65</c:v>
                </c:pt>
                <c:pt idx="6197">
                  <c:v>25.45</c:v>
                </c:pt>
                <c:pt idx="6198">
                  <c:v>25.774999999999999</c:v>
                </c:pt>
                <c:pt idx="6199">
                  <c:v>26.35</c:v>
                </c:pt>
                <c:pt idx="6200">
                  <c:v>26.875</c:v>
                </c:pt>
                <c:pt idx="6201">
                  <c:v>28.125</c:v>
                </c:pt>
                <c:pt idx="6202">
                  <c:v>29.55</c:v>
                </c:pt>
                <c:pt idx="6203">
                  <c:v>31.024999999999999</c:v>
                </c:pt>
                <c:pt idx="6204">
                  <c:v>31.925000000000001</c:v>
                </c:pt>
                <c:pt idx="6205">
                  <c:v>32.549999999999997</c:v>
                </c:pt>
                <c:pt idx="6206">
                  <c:v>33.225000000000001</c:v>
                </c:pt>
                <c:pt idx="6207">
                  <c:v>33.4</c:v>
                </c:pt>
                <c:pt idx="6208">
                  <c:v>33.4</c:v>
                </c:pt>
                <c:pt idx="6209">
                  <c:v>33.4</c:v>
                </c:pt>
                <c:pt idx="6210">
                  <c:v>32.424999999999997</c:v>
                </c:pt>
                <c:pt idx="6211">
                  <c:v>31.2</c:v>
                </c:pt>
                <c:pt idx="6212">
                  <c:v>29.925000000000001</c:v>
                </c:pt>
                <c:pt idx="6213">
                  <c:v>29.074999999999999</c:v>
                </c:pt>
                <c:pt idx="6214">
                  <c:v>28.3</c:v>
                </c:pt>
                <c:pt idx="6215">
                  <c:v>27.574999999999999</c:v>
                </c:pt>
                <c:pt idx="6216">
                  <c:v>27.024999999999999</c:v>
                </c:pt>
                <c:pt idx="6217">
                  <c:v>26.6</c:v>
                </c:pt>
                <c:pt idx="6218">
                  <c:v>26.125</c:v>
                </c:pt>
                <c:pt idx="6219">
                  <c:v>25.85</c:v>
                </c:pt>
                <c:pt idx="6220">
                  <c:v>25.65</c:v>
                </c:pt>
                <c:pt idx="6221">
                  <c:v>25.45</c:v>
                </c:pt>
                <c:pt idx="6222">
                  <c:v>25.625</c:v>
                </c:pt>
                <c:pt idx="6223">
                  <c:v>26</c:v>
                </c:pt>
                <c:pt idx="6224">
                  <c:v>26.324999999999999</c:v>
                </c:pt>
                <c:pt idx="6225">
                  <c:v>27.6</c:v>
                </c:pt>
                <c:pt idx="6226">
                  <c:v>29.2</c:v>
                </c:pt>
                <c:pt idx="6227">
                  <c:v>30.8</c:v>
                </c:pt>
                <c:pt idx="6228">
                  <c:v>31.65</c:v>
                </c:pt>
                <c:pt idx="6229">
                  <c:v>32.25</c:v>
                </c:pt>
                <c:pt idx="6230">
                  <c:v>32.85</c:v>
                </c:pt>
                <c:pt idx="6231">
                  <c:v>33.075000000000003</c:v>
                </c:pt>
                <c:pt idx="6232">
                  <c:v>33.25</c:v>
                </c:pt>
                <c:pt idx="6233">
                  <c:v>33.375</c:v>
                </c:pt>
                <c:pt idx="6234">
                  <c:v>32.424999999999997</c:v>
                </c:pt>
                <c:pt idx="6235">
                  <c:v>31.05</c:v>
                </c:pt>
                <c:pt idx="6236">
                  <c:v>29.725000000000001</c:v>
                </c:pt>
                <c:pt idx="6237">
                  <c:v>29.024999999999999</c:v>
                </c:pt>
                <c:pt idx="6238">
                  <c:v>28.6</c:v>
                </c:pt>
                <c:pt idx="6239">
                  <c:v>28.125</c:v>
                </c:pt>
                <c:pt idx="6240">
                  <c:v>27.625</c:v>
                </c:pt>
                <c:pt idx="6241">
                  <c:v>27.05</c:v>
                </c:pt>
                <c:pt idx="6242">
                  <c:v>26.524999999999999</c:v>
                </c:pt>
                <c:pt idx="6243">
                  <c:v>26.175000000000001</c:v>
                </c:pt>
                <c:pt idx="6244">
                  <c:v>25.8</c:v>
                </c:pt>
                <c:pt idx="6245">
                  <c:v>25.475000000000001</c:v>
                </c:pt>
                <c:pt idx="6246">
                  <c:v>25.7</c:v>
                </c:pt>
                <c:pt idx="6247">
                  <c:v>26.1</c:v>
                </c:pt>
                <c:pt idx="6248">
                  <c:v>26.5</c:v>
                </c:pt>
                <c:pt idx="6249">
                  <c:v>27.574999999999999</c:v>
                </c:pt>
                <c:pt idx="6250">
                  <c:v>28.95</c:v>
                </c:pt>
                <c:pt idx="6251">
                  <c:v>30.274999999999999</c:v>
                </c:pt>
                <c:pt idx="6252">
                  <c:v>30.975000000000001</c:v>
                </c:pt>
                <c:pt idx="6253">
                  <c:v>31.4</c:v>
                </c:pt>
                <c:pt idx="6254">
                  <c:v>31.875</c:v>
                </c:pt>
                <c:pt idx="6255">
                  <c:v>32.375</c:v>
                </c:pt>
                <c:pt idx="6256">
                  <c:v>32.799999999999997</c:v>
                </c:pt>
                <c:pt idx="6257">
                  <c:v>33.274999999999999</c:v>
                </c:pt>
                <c:pt idx="6258">
                  <c:v>32.5</c:v>
                </c:pt>
                <c:pt idx="6259">
                  <c:v>31.3</c:v>
                </c:pt>
                <c:pt idx="6260">
                  <c:v>30.1</c:v>
                </c:pt>
                <c:pt idx="6261">
                  <c:v>29.274999999999999</c:v>
                </c:pt>
                <c:pt idx="6262">
                  <c:v>28.65</c:v>
                </c:pt>
                <c:pt idx="6263">
                  <c:v>27.975000000000001</c:v>
                </c:pt>
                <c:pt idx="6264">
                  <c:v>27.274999999999999</c:v>
                </c:pt>
                <c:pt idx="6265">
                  <c:v>26.65</c:v>
                </c:pt>
                <c:pt idx="6266">
                  <c:v>25.975000000000001</c:v>
                </c:pt>
                <c:pt idx="6267">
                  <c:v>25.65</c:v>
                </c:pt>
                <c:pt idx="6268">
                  <c:v>25.45</c:v>
                </c:pt>
                <c:pt idx="6269">
                  <c:v>25.25</c:v>
                </c:pt>
                <c:pt idx="6270">
                  <c:v>25.5</c:v>
                </c:pt>
                <c:pt idx="6271">
                  <c:v>25.9</c:v>
                </c:pt>
                <c:pt idx="6272">
                  <c:v>26.3</c:v>
                </c:pt>
                <c:pt idx="6273">
                  <c:v>27.225000000000001</c:v>
                </c:pt>
                <c:pt idx="6274">
                  <c:v>28.25</c:v>
                </c:pt>
                <c:pt idx="6275">
                  <c:v>29.324999999999999</c:v>
                </c:pt>
                <c:pt idx="6276">
                  <c:v>30.2</c:v>
                </c:pt>
                <c:pt idx="6277">
                  <c:v>31</c:v>
                </c:pt>
                <c:pt idx="6278">
                  <c:v>31.8</c:v>
                </c:pt>
                <c:pt idx="6279">
                  <c:v>32.225000000000001</c:v>
                </c:pt>
                <c:pt idx="6280">
                  <c:v>32.6</c:v>
                </c:pt>
                <c:pt idx="6281">
                  <c:v>32.924999999999997</c:v>
                </c:pt>
                <c:pt idx="6282">
                  <c:v>32.024999999999999</c:v>
                </c:pt>
                <c:pt idx="6283">
                  <c:v>30.65</c:v>
                </c:pt>
                <c:pt idx="6284">
                  <c:v>29.324999999999999</c:v>
                </c:pt>
                <c:pt idx="6285">
                  <c:v>28.625</c:v>
                </c:pt>
                <c:pt idx="6286">
                  <c:v>28.05</c:v>
                </c:pt>
                <c:pt idx="6287">
                  <c:v>27.524999999999999</c:v>
                </c:pt>
                <c:pt idx="6288">
                  <c:v>27.024999999999999</c:v>
                </c:pt>
                <c:pt idx="6289">
                  <c:v>26.6</c:v>
                </c:pt>
                <c:pt idx="6290">
                  <c:v>26.125</c:v>
                </c:pt>
                <c:pt idx="6291">
                  <c:v>25.925000000000001</c:v>
                </c:pt>
                <c:pt idx="6292">
                  <c:v>25.75</c:v>
                </c:pt>
                <c:pt idx="6293">
                  <c:v>25.625</c:v>
                </c:pt>
                <c:pt idx="6294">
                  <c:v>25.824999999999999</c:v>
                </c:pt>
                <c:pt idx="6295">
                  <c:v>26.2</c:v>
                </c:pt>
                <c:pt idx="6296">
                  <c:v>26.524999999999999</c:v>
                </c:pt>
                <c:pt idx="6297">
                  <c:v>27.725000000000001</c:v>
                </c:pt>
                <c:pt idx="6298">
                  <c:v>29.15</c:v>
                </c:pt>
                <c:pt idx="6299">
                  <c:v>30.625</c:v>
                </c:pt>
                <c:pt idx="6300">
                  <c:v>31.75</c:v>
                </c:pt>
                <c:pt idx="6301">
                  <c:v>32.75</c:v>
                </c:pt>
                <c:pt idx="6302">
                  <c:v>33.75</c:v>
                </c:pt>
                <c:pt idx="6303">
                  <c:v>33.774999999999999</c:v>
                </c:pt>
                <c:pt idx="6304">
                  <c:v>33.4</c:v>
                </c:pt>
                <c:pt idx="6305">
                  <c:v>33.075000000000003</c:v>
                </c:pt>
                <c:pt idx="6306">
                  <c:v>32.024999999999999</c:v>
                </c:pt>
                <c:pt idx="6307">
                  <c:v>30.65</c:v>
                </c:pt>
                <c:pt idx="6308">
                  <c:v>29.324999999999999</c:v>
                </c:pt>
                <c:pt idx="6309">
                  <c:v>28.774999999999999</c:v>
                </c:pt>
                <c:pt idx="6310">
                  <c:v>28.4</c:v>
                </c:pt>
                <c:pt idx="6311">
                  <c:v>28.074999999999999</c:v>
                </c:pt>
                <c:pt idx="6312">
                  <c:v>27.625</c:v>
                </c:pt>
                <c:pt idx="6313">
                  <c:v>27.05</c:v>
                </c:pt>
                <c:pt idx="6314">
                  <c:v>26.524999999999999</c:v>
                </c:pt>
                <c:pt idx="6315">
                  <c:v>26.175000000000001</c:v>
                </c:pt>
                <c:pt idx="6316">
                  <c:v>25.8</c:v>
                </c:pt>
                <c:pt idx="6317">
                  <c:v>25.475000000000001</c:v>
                </c:pt>
                <c:pt idx="6318">
                  <c:v>25.925000000000001</c:v>
                </c:pt>
                <c:pt idx="6319">
                  <c:v>26.55</c:v>
                </c:pt>
                <c:pt idx="6320">
                  <c:v>27.225000000000001</c:v>
                </c:pt>
                <c:pt idx="6321">
                  <c:v>28.824999999999999</c:v>
                </c:pt>
                <c:pt idx="6322">
                  <c:v>30.65</c:v>
                </c:pt>
                <c:pt idx="6323">
                  <c:v>32.524999999999999</c:v>
                </c:pt>
                <c:pt idx="6324">
                  <c:v>33.674999999999997</c:v>
                </c:pt>
                <c:pt idx="6325">
                  <c:v>34.5</c:v>
                </c:pt>
                <c:pt idx="6326">
                  <c:v>35.375</c:v>
                </c:pt>
                <c:pt idx="6327">
                  <c:v>35.524999999999999</c:v>
                </c:pt>
                <c:pt idx="6328">
                  <c:v>35.35</c:v>
                </c:pt>
                <c:pt idx="6329">
                  <c:v>35.225000000000001</c:v>
                </c:pt>
                <c:pt idx="6330">
                  <c:v>34</c:v>
                </c:pt>
                <c:pt idx="6331">
                  <c:v>32.4</c:v>
                </c:pt>
                <c:pt idx="6332">
                  <c:v>30.8</c:v>
                </c:pt>
                <c:pt idx="6333">
                  <c:v>29.8</c:v>
                </c:pt>
                <c:pt idx="6334">
                  <c:v>29</c:v>
                </c:pt>
                <c:pt idx="6335">
                  <c:v>28.2</c:v>
                </c:pt>
                <c:pt idx="6336">
                  <c:v>27.925000000000001</c:v>
                </c:pt>
                <c:pt idx="6337">
                  <c:v>27.9</c:v>
                </c:pt>
                <c:pt idx="6338">
                  <c:v>27.824999999999999</c:v>
                </c:pt>
                <c:pt idx="6339">
                  <c:v>27.574999999999999</c:v>
                </c:pt>
                <c:pt idx="6340">
                  <c:v>27.35</c:v>
                </c:pt>
                <c:pt idx="6341">
                  <c:v>27.074999999999999</c:v>
                </c:pt>
                <c:pt idx="6342">
                  <c:v>27.3</c:v>
                </c:pt>
                <c:pt idx="6343">
                  <c:v>27.7</c:v>
                </c:pt>
                <c:pt idx="6344">
                  <c:v>28.1</c:v>
                </c:pt>
                <c:pt idx="6345">
                  <c:v>29.774999999999999</c:v>
                </c:pt>
                <c:pt idx="6346">
                  <c:v>31.8</c:v>
                </c:pt>
                <c:pt idx="6347">
                  <c:v>33.875</c:v>
                </c:pt>
                <c:pt idx="6348">
                  <c:v>34.924999999999997</c:v>
                </c:pt>
                <c:pt idx="6349">
                  <c:v>35.700000000000003</c:v>
                </c:pt>
                <c:pt idx="6350">
                  <c:v>36.424999999999997</c:v>
                </c:pt>
                <c:pt idx="6351">
                  <c:v>36.450000000000003</c:v>
                </c:pt>
                <c:pt idx="6352">
                  <c:v>36.25</c:v>
                </c:pt>
                <c:pt idx="6353">
                  <c:v>36.049999999999997</c:v>
                </c:pt>
                <c:pt idx="6354">
                  <c:v>34.049999999999997</c:v>
                </c:pt>
                <c:pt idx="6355">
                  <c:v>31.45</c:v>
                </c:pt>
                <c:pt idx="6356">
                  <c:v>28.85</c:v>
                </c:pt>
                <c:pt idx="6357">
                  <c:v>28.125</c:v>
                </c:pt>
                <c:pt idx="6358">
                  <c:v>28.1</c:v>
                </c:pt>
                <c:pt idx="6359">
                  <c:v>28.024999999999999</c:v>
                </c:pt>
                <c:pt idx="6360">
                  <c:v>27.25</c:v>
                </c:pt>
                <c:pt idx="6361">
                  <c:v>26.25</c:v>
                </c:pt>
                <c:pt idx="6362">
                  <c:v>25.25</c:v>
                </c:pt>
                <c:pt idx="6363">
                  <c:v>24.4</c:v>
                </c:pt>
                <c:pt idx="6364">
                  <c:v>23.6</c:v>
                </c:pt>
                <c:pt idx="6365">
                  <c:v>22.8</c:v>
                </c:pt>
                <c:pt idx="6366">
                  <c:v>24.1</c:v>
                </c:pt>
                <c:pt idx="6367">
                  <c:v>26.1</c:v>
                </c:pt>
                <c:pt idx="6368">
                  <c:v>28.1</c:v>
                </c:pt>
                <c:pt idx="6369">
                  <c:v>30.1</c:v>
                </c:pt>
                <c:pt idx="6370">
                  <c:v>32.1</c:v>
                </c:pt>
                <c:pt idx="6371">
                  <c:v>34.1</c:v>
                </c:pt>
                <c:pt idx="6372">
                  <c:v>35.274999999999999</c:v>
                </c:pt>
                <c:pt idx="6373">
                  <c:v>36.25</c:v>
                </c:pt>
                <c:pt idx="6374">
                  <c:v>37.174999999999997</c:v>
                </c:pt>
                <c:pt idx="6375">
                  <c:v>37.4</c:v>
                </c:pt>
                <c:pt idx="6376">
                  <c:v>37.4</c:v>
                </c:pt>
                <c:pt idx="6377">
                  <c:v>37.4</c:v>
                </c:pt>
                <c:pt idx="6378">
                  <c:v>35.225000000000001</c:v>
                </c:pt>
                <c:pt idx="6379">
                  <c:v>32.25</c:v>
                </c:pt>
                <c:pt idx="6380">
                  <c:v>29.324999999999999</c:v>
                </c:pt>
                <c:pt idx="6381">
                  <c:v>27.774999999999999</c:v>
                </c:pt>
                <c:pt idx="6382">
                  <c:v>26.6</c:v>
                </c:pt>
                <c:pt idx="6383">
                  <c:v>25.475000000000001</c:v>
                </c:pt>
                <c:pt idx="6384">
                  <c:v>25.725000000000001</c:v>
                </c:pt>
                <c:pt idx="6385">
                  <c:v>26.5</c:v>
                </c:pt>
                <c:pt idx="6386">
                  <c:v>27.225000000000001</c:v>
                </c:pt>
                <c:pt idx="6387">
                  <c:v>26.875</c:v>
                </c:pt>
                <c:pt idx="6388">
                  <c:v>26.25</c:v>
                </c:pt>
                <c:pt idx="6389">
                  <c:v>25.574999999999999</c:v>
                </c:pt>
                <c:pt idx="6390">
                  <c:v>25.774999999999999</c:v>
                </c:pt>
                <c:pt idx="6391">
                  <c:v>26.35</c:v>
                </c:pt>
                <c:pt idx="6392">
                  <c:v>26.875</c:v>
                </c:pt>
                <c:pt idx="6393">
                  <c:v>28.5</c:v>
                </c:pt>
                <c:pt idx="6394">
                  <c:v>30.5</c:v>
                </c:pt>
                <c:pt idx="6395">
                  <c:v>32.5</c:v>
                </c:pt>
                <c:pt idx="6396">
                  <c:v>33.825000000000003</c:v>
                </c:pt>
                <c:pt idx="6397">
                  <c:v>35</c:v>
                </c:pt>
                <c:pt idx="6398">
                  <c:v>36.125</c:v>
                </c:pt>
                <c:pt idx="6399">
                  <c:v>36.4</c:v>
                </c:pt>
                <c:pt idx="6400">
                  <c:v>36.4</c:v>
                </c:pt>
                <c:pt idx="6401">
                  <c:v>36.4</c:v>
                </c:pt>
                <c:pt idx="6402">
                  <c:v>34.225000000000001</c:v>
                </c:pt>
                <c:pt idx="6403">
                  <c:v>31.25</c:v>
                </c:pt>
                <c:pt idx="6404">
                  <c:v>28.324999999999999</c:v>
                </c:pt>
                <c:pt idx="6405">
                  <c:v>27.824999999999999</c:v>
                </c:pt>
                <c:pt idx="6406">
                  <c:v>28.05</c:v>
                </c:pt>
                <c:pt idx="6407">
                  <c:v>28.324999999999999</c:v>
                </c:pt>
                <c:pt idx="6408">
                  <c:v>27.8</c:v>
                </c:pt>
                <c:pt idx="6409">
                  <c:v>27</c:v>
                </c:pt>
                <c:pt idx="6410">
                  <c:v>26.2</c:v>
                </c:pt>
                <c:pt idx="6411">
                  <c:v>25.625</c:v>
                </c:pt>
                <c:pt idx="6412">
                  <c:v>25.2</c:v>
                </c:pt>
                <c:pt idx="6413">
                  <c:v>24.725000000000001</c:v>
                </c:pt>
                <c:pt idx="6414">
                  <c:v>24.975000000000001</c:v>
                </c:pt>
                <c:pt idx="6415">
                  <c:v>25.4</c:v>
                </c:pt>
                <c:pt idx="6416">
                  <c:v>25.875</c:v>
                </c:pt>
                <c:pt idx="6417">
                  <c:v>27.274999999999999</c:v>
                </c:pt>
                <c:pt idx="6418">
                  <c:v>28.975000000000001</c:v>
                </c:pt>
                <c:pt idx="6419">
                  <c:v>30.75</c:v>
                </c:pt>
                <c:pt idx="6420">
                  <c:v>31.875</c:v>
                </c:pt>
                <c:pt idx="6421">
                  <c:v>32.774999999999999</c:v>
                </c:pt>
                <c:pt idx="6422">
                  <c:v>33.674999999999997</c:v>
                </c:pt>
                <c:pt idx="6423">
                  <c:v>33.975000000000001</c:v>
                </c:pt>
                <c:pt idx="6424">
                  <c:v>34</c:v>
                </c:pt>
                <c:pt idx="6425">
                  <c:v>34</c:v>
                </c:pt>
                <c:pt idx="6426">
                  <c:v>32.950000000000003</c:v>
                </c:pt>
                <c:pt idx="6427">
                  <c:v>31.55</c:v>
                </c:pt>
                <c:pt idx="6428">
                  <c:v>30.15</c:v>
                </c:pt>
                <c:pt idx="6429">
                  <c:v>29.35</c:v>
                </c:pt>
                <c:pt idx="6430">
                  <c:v>28.75</c:v>
                </c:pt>
                <c:pt idx="6431">
                  <c:v>28.15</c:v>
                </c:pt>
                <c:pt idx="6432">
                  <c:v>28</c:v>
                </c:pt>
                <c:pt idx="6433">
                  <c:v>28</c:v>
                </c:pt>
                <c:pt idx="6434">
                  <c:v>28</c:v>
                </c:pt>
                <c:pt idx="6435">
                  <c:v>27.25</c:v>
                </c:pt>
                <c:pt idx="6436">
                  <c:v>26.25</c:v>
                </c:pt>
                <c:pt idx="6437">
                  <c:v>25.25</c:v>
                </c:pt>
                <c:pt idx="6438">
                  <c:v>25.375</c:v>
                </c:pt>
                <c:pt idx="6439">
                  <c:v>25.8</c:v>
                </c:pt>
                <c:pt idx="6440">
                  <c:v>26.274999999999999</c:v>
                </c:pt>
                <c:pt idx="6441">
                  <c:v>27.45</c:v>
                </c:pt>
                <c:pt idx="6442">
                  <c:v>28.85</c:v>
                </c:pt>
                <c:pt idx="6443">
                  <c:v>30.25</c:v>
                </c:pt>
                <c:pt idx="6444">
                  <c:v>31.125</c:v>
                </c:pt>
                <c:pt idx="6445">
                  <c:v>31.75</c:v>
                </c:pt>
                <c:pt idx="6446">
                  <c:v>32.424999999999997</c:v>
                </c:pt>
                <c:pt idx="6447">
                  <c:v>32.6</c:v>
                </c:pt>
                <c:pt idx="6448">
                  <c:v>32.6</c:v>
                </c:pt>
                <c:pt idx="6449">
                  <c:v>32.6</c:v>
                </c:pt>
                <c:pt idx="6450">
                  <c:v>31.85</c:v>
                </c:pt>
                <c:pt idx="6451">
                  <c:v>30.85</c:v>
                </c:pt>
                <c:pt idx="6452">
                  <c:v>29.85</c:v>
                </c:pt>
                <c:pt idx="6453">
                  <c:v>29.225000000000001</c:v>
                </c:pt>
                <c:pt idx="6454">
                  <c:v>28.65</c:v>
                </c:pt>
                <c:pt idx="6455">
                  <c:v>28.125</c:v>
                </c:pt>
                <c:pt idx="6456">
                  <c:v>27.774999999999999</c:v>
                </c:pt>
                <c:pt idx="6457">
                  <c:v>27.4</c:v>
                </c:pt>
                <c:pt idx="6458">
                  <c:v>27.074999999999999</c:v>
                </c:pt>
                <c:pt idx="6459">
                  <c:v>26.774999999999999</c:v>
                </c:pt>
                <c:pt idx="6460">
                  <c:v>26.4</c:v>
                </c:pt>
                <c:pt idx="6461">
                  <c:v>26.074999999999999</c:v>
                </c:pt>
                <c:pt idx="6462">
                  <c:v>26.375</c:v>
                </c:pt>
                <c:pt idx="6463">
                  <c:v>26.8</c:v>
                </c:pt>
                <c:pt idx="6464">
                  <c:v>27.274999999999999</c:v>
                </c:pt>
                <c:pt idx="6465">
                  <c:v>28.524999999999999</c:v>
                </c:pt>
                <c:pt idx="6466">
                  <c:v>30.1</c:v>
                </c:pt>
                <c:pt idx="6467">
                  <c:v>31.625</c:v>
                </c:pt>
                <c:pt idx="6468">
                  <c:v>32.6</c:v>
                </c:pt>
                <c:pt idx="6469">
                  <c:v>33.4</c:v>
                </c:pt>
                <c:pt idx="6470">
                  <c:v>34.200000000000003</c:v>
                </c:pt>
                <c:pt idx="6471">
                  <c:v>34.1</c:v>
                </c:pt>
                <c:pt idx="6472">
                  <c:v>33.700000000000003</c:v>
                </c:pt>
                <c:pt idx="6473">
                  <c:v>33.299999999999997</c:v>
                </c:pt>
                <c:pt idx="6474">
                  <c:v>32.524999999999999</c:v>
                </c:pt>
                <c:pt idx="6475">
                  <c:v>31.55</c:v>
                </c:pt>
                <c:pt idx="6476">
                  <c:v>30.625</c:v>
                </c:pt>
                <c:pt idx="6477">
                  <c:v>29.95</c:v>
                </c:pt>
                <c:pt idx="6478">
                  <c:v>29.35</c:v>
                </c:pt>
                <c:pt idx="6479">
                  <c:v>28.75</c:v>
                </c:pt>
                <c:pt idx="6480">
                  <c:v>28.524999999999999</c:v>
                </c:pt>
                <c:pt idx="6481">
                  <c:v>28.5</c:v>
                </c:pt>
                <c:pt idx="6482">
                  <c:v>28.425000000000001</c:v>
                </c:pt>
                <c:pt idx="6483">
                  <c:v>28.024999999999999</c:v>
                </c:pt>
                <c:pt idx="6484">
                  <c:v>27.6</c:v>
                </c:pt>
                <c:pt idx="6485">
                  <c:v>27.125</c:v>
                </c:pt>
                <c:pt idx="6486">
                  <c:v>27.15</c:v>
                </c:pt>
                <c:pt idx="6487">
                  <c:v>27.35</c:v>
                </c:pt>
                <c:pt idx="6488">
                  <c:v>27.55</c:v>
                </c:pt>
                <c:pt idx="6489">
                  <c:v>28.725000000000001</c:v>
                </c:pt>
                <c:pt idx="6490">
                  <c:v>30.15</c:v>
                </c:pt>
                <c:pt idx="6491">
                  <c:v>31.625</c:v>
                </c:pt>
                <c:pt idx="6492">
                  <c:v>32.6</c:v>
                </c:pt>
                <c:pt idx="6493">
                  <c:v>33.4</c:v>
                </c:pt>
                <c:pt idx="6494">
                  <c:v>34.200000000000003</c:v>
                </c:pt>
                <c:pt idx="6495">
                  <c:v>34.475000000000001</c:v>
                </c:pt>
                <c:pt idx="6496">
                  <c:v>34.5</c:v>
                </c:pt>
                <c:pt idx="6497">
                  <c:v>34.575000000000003</c:v>
                </c:pt>
                <c:pt idx="6498">
                  <c:v>33.774999999999999</c:v>
                </c:pt>
                <c:pt idx="6499">
                  <c:v>32.6</c:v>
                </c:pt>
                <c:pt idx="6500">
                  <c:v>31.475000000000001</c:v>
                </c:pt>
                <c:pt idx="6501">
                  <c:v>30.75</c:v>
                </c:pt>
                <c:pt idx="6502">
                  <c:v>30.15</c:v>
                </c:pt>
                <c:pt idx="6503">
                  <c:v>29.55</c:v>
                </c:pt>
                <c:pt idx="6504">
                  <c:v>29.024999999999999</c:v>
                </c:pt>
                <c:pt idx="6505">
                  <c:v>28.524999999999999</c:v>
                </c:pt>
                <c:pt idx="6506">
                  <c:v>28.024999999999999</c:v>
                </c:pt>
                <c:pt idx="6507">
                  <c:v>27.524999999999999</c:v>
                </c:pt>
                <c:pt idx="6508">
                  <c:v>27.024999999999999</c:v>
                </c:pt>
                <c:pt idx="6509">
                  <c:v>26.524999999999999</c:v>
                </c:pt>
                <c:pt idx="6510">
                  <c:v>26.4</c:v>
                </c:pt>
                <c:pt idx="6511">
                  <c:v>26.4</c:v>
                </c:pt>
                <c:pt idx="6512">
                  <c:v>26.4</c:v>
                </c:pt>
                <c:pt idx="6513">
                  <c:v>26.4</c:v>
                </c:pt>
                <c:pt idx="6514">
                  <c:v>28.274999999999999</c:v>
                </c:pt>
                <c:pt idx="6515">
                  <c:v>30.774999999999999</c:v>
                </c:pt>
                <c:pt idx="6516">
                  <c:v>31.625</c:v>
                </c:pt>
                <c:pt idx="6517">
                  <c:v>32</c:v>
                </c:pt>
                <c:pt idx="6518">
                  <c:v>32.325000000000003</c:v>
                </c:pt>
                <c:pt idx="6519">
                  <c:v>32.625</c:v>
                </c:pt>
                <c:pt idx="6520">
                  <c:v>33</c:v>
                </c:pt>
                <c:pt idx="6521">
                  <c:v>33.325000000000003</c:v>
                </c:pt>
                <c:pt idx="6522">
                  <c:v>32.274999999999999</c:v>
                </c:pt>
                <c:pt idx="6523">
                  <c:v>30.7</c:v>
                </c:pt>
                <c:pt idx="6524">
                  <c:v>29.175000000000001</c:v>
                </c:pt>
                <c:pt idx="6525">
                  <c:v>28.2</c:v>
                </c:pt>
                <c:pt idx="6526">
                  <c:v>27.4</c:v>
                </c:pt>
                <c:pt idx="6527">
                  <c:v>26.6</c:v>
                </c:pt>
                <c:pt idx="6528">
                  <c:v>26.4</c:v>
                </c:pt>
                <c:pt idx="6529">
                  <c:v>26.4</c:v>
                </c:pt>
                <c:pt idx="6530">
                  <c:v>26.4</c:v>
                </c:pt>
                <c:pt idx="6531">
                  <c:v>26.175000000000001</c:v>
                </c:pt>
                <c:pt idx="6532">
                  <c:v>25.8</c:v>
                </c:pt>
                <c:pt idx="6533">
                  <c:v>25.475000000000001</c:v>
                </c:pt>
                <c:pt idx="6534">
                  <c:v>25.774999999999999</c:v>
                </c:pt>
                <c:pt idx="6535">
                  <c:v>26.35</c:v>
                </c:pt>
                <c:pt idx="6536">
                  <c:v>26.875</c:v>
                </c:pt>
                <c:pt idx="6537">
                  <c:v>28.274999999999999</c:v>
                </c:pt>
                <c:pt idx="6538">
                  <c:v>29.9</c:v>
                </c:pt>
                <c:pt idx="6539">
                  <c:v>31.574999999999999</c:v>
                </c:pt>
                <c:pt idx="6540">
                  <c:v>32.524999999999999</c:v>
                </c:pt>
                <c:pt idx="6541">
                  <c:v>33.15</c:v>
                </c:pt>
                <c:pt idx="6542">
                  <c:v>33.825000000000003</c:v>
                </c:pt>
                <c:pt idx="6543">
                  <c:v>34</c:v>
                </c:pt>
                <c:pt idx="6544">
                  <c:v>34</c:v>
                </c:pt>
                <c:pt idx="6545">
                  <c:v>34</c:v>
                </c:pt>
                <c:pt idx="6546">
                  <c:v>31.675000000000001</c:v>
                </c:pt>
                <c:pt idx="6547">
                  <c:v>29.925000000000001</c:v>
                </c:pt>
                <c:pt idx="6548">
                  <c:v>28.7</c:v>
                </c:pt>
                <c:pt idx="6549">
                  <c:v>27.65</c:v>
                </c:pt>
                <c:pt idx="6550">
                  <c:v>26.8</c:v>
                </c:pt>
                <c:pt idx="6551">
                  <c:v>26.3</c:v>
                </c:pt>
                <c:pt idx="6552">
                  <c:v>25.975000000000001</c:v>
                </c:pt>
                <c:pt idx="6553">
                  <c:v>25.75</c:v>
                </c:pt>
                <c:pt idx="6554">
                  <c:v>25.475000000000001</c:v>
                </c:pt>
                <c:pt idx="6555">
                  <c:v>25.1</c:v>
                </c:pt>
                <c:pt idx="6556">
                  <c:v>24.7</c:v>
                </c:pt>
                <c:pt idx="6557">
                  <c:v>24.225000000000001</c:v>
                </c:pt>
                <c:pt idx="6558">
                  <c:v>24.7</c:v>
                </c:pt>
                <c:pt idx="6559">
                  <c:v>25.35</c:v>
                </c:pt>
                <c:pt idx="6560">
                  <c:v>25.875</c:v>
                </c:pt>
                <c:pt idx="6561">
                  <c:v>26.824999999999999</c:v>
                </c:pt>
                <c:pt idx="6562">
                  <c:v>28</c:v>
                </c:pt>
                <c:pt idx="6563">
                  <c:v>29.125</c:v>
                </c:pt>
                <c:pt idx="6564">
                  <c:v>29.774999999999999</c:v>
                </c:pt>
                <c:pt idx="6565">
                  <c:v>30.35</c:v>
                </c:pt>
                <c:pt idx="6566">
                  <c:v>30.875</c:v>
                </c:pt>
                <c:pt idx="6567">
                  <c:v>30.7</c:v>
                </c:pt>
                <c:pt idx="6568">
                  <c:v>30.3</c:v>
                </c:pt>
                <c:pt idx="6569">
                  <c:v>29.9</c:v>
                </c:pt>
                <c:pt idx="6570">
                  <c:v>29.05</c:v>
                </c:pt>
                <c:pt idx="6571">
                  <c:v>28.05</c:v>
                </c:pt>
                <c:pt idx="6572">
                  <c:v>27.05</c:v>
                </c:pt>
                <c:pt idx="6573">
                  <c:v>26.574999999999999</c:v>
                </c:pt>
                <c:pt idx="6574">
                  <c:v>26.35</c:v>
                </c:pt>
                <c:pt idx="6575">
                  <c:v>26.074999999999999</c:v>
                </c:pt>
                <c:pt idx="6576">
                  <c:v>25.774999999999999</c:v>
                </c:pt>
                <c:pt idx="6577">
                  <c:v>25.55</c:v>
                </c:pt>
                <c:pt idx="6578">
                  <c:v>25.274999999999999</c:v>
                </c:pt>
                <c:pt idx="6579">
                  <c:v>25.05</c:v>
                </c:pt>
                <c:pt idx="6580">
                  <c:v>24.85</c:v>
                </c:pt>
                <c:pt idx="6581">
                  <c:v>24.65</c:v>
                </c:pt>
                <c:pt idx="6582">
                  <c:v>24.975000000000001</c:v>
                </c:pt>
                <c:pt idx="6583">
                  <c:v>25.4</c:v>
                </c:pt>
                <c:pt idx="6584">
                  <c:v>25.875</c:v>
                </c:pt>
                <c:pt idx="6585">
                  <c:v>26.975000000000001</c:v>
                </c:pt>
                <c:pt idx="6586">
                  <c:v>28.35</c:v>
                </c:pt>
                <c:pt idx="6587">
                  <c:v>29.675000000000001</c:v>
                </c:pt>
                <c:pt idx="6588">
                  <c:v>30.375</c:v>
                </c:pt>
                <c:pt idx="6589">
                  <c:v>30.8</c:v>
                </c:pt>
                <c:pt idx="6590">
                  <c:v>31.274999999999999</c:v>
                </c:pt>
                <c:pt idx="6591">
                  <c:v>31.25</c:v>
                </c:pt>
                <c:pt idx="6592">
                  <c:v>31.05</c:v>
                </c:pt>
                <c:pt idx="6593">
                  <c:v>30.85</c:v>
                </c:pt>
                <c:pt idx="6594">
                  <c:v>29.75</c:v>
                </c:pt>
                <c:pt idx="6595">
                  <c:v>28.35</c:v>
                </c:pt>
                <c:pt idx="6596">
                  <c:v>26.95</c:v>
                </c:pt>
                <c:pt idx="6597">
                  <c:v>26.45</c:v>
                </c:pt>
                <c:pt idx="6598">
                  <c:v>26.25</c:v>
                </c:pt>
                <c:pt idx="6599">
                  <c:v>26.05</c:v>
                </c:pt>
                <c:pt idx="6600">
                  <c:v>25.85</c:v>
                </c:pt>
                <c:pt idx="6601">
                  <c:v>25.65</c:v>
                </c:pt>
                <c:pt idx="6602">
                  <c:v>25.45</c:v>
                </c:pt>
                <c:pt idx="6603">
                  <c:v>25.475000000000001</c:v>
                </c:pt>
                <c:pt idx="6604">
                  <c:v>25.5</c:v>
                </c:pt>
                <c:pt idx="6605">
                  <c:v>25.574999999999999</c:v>
                </c:pt>
                <c:pt idx="6606">
                  <c:v>25.975000000000001</c:v>
                </c:pt>
                <c:pt idx="6607">
                  <c:v>26.4</c:v>
                </c:pt>
                <c:pt idx="6608">
                  <c:v>26.875</c:v>
                </c:pt>
                <c:pt idx="6609">
                  <c:v>28.725000000000001</c:v>
                </c:pt>
                <c:pt idx="6610">
                  <c:v>31.1</c:v>
                </c:pt>
                <c:pt idx="6611">
                  <c:v>33.424999999999997</c:v>
                </c:pt>
                <c:pt idx="6612">
                  <c:v>33.325000000000003</c:v>
                </c:pt>
                <c:pt idx="6613">
                  <c:v>32.5</c:v>
                </c:pt>
                <c:pt idx="6614">
                  <c:v>31.625</c:v>
                </c:pt>
                <c:pt idx="6615">
                  <c:v>31.175000000000001</c:v>
                </c:pt>
                <c:pt idx="6616">
                  <c:v>30.95</c:v>
                </c:pt>
                <c:pt idx="6617">
                  <c:v>30.675000000000001</c:v>
                </c:pt>
                <c:pt idx="6618">
                  <c:v>29.774999999999999</c:v>
                </c:pt>
                <c:pt idx="6619">
                  <c:v>28.75</c:v>
                </c:pt>
                <c:pt idx="6620">
                  <c:v>27.675000000000001</c:v>
                </c:pt>
                <c:pt idx="6621">
                  <c:v>27.175000000000001</c:v>
                </c:pt>
                <c:pt idx="6622">
                  <c:v>26.95</c:v>
                </c:pt>
                <c:pt idx="6623">
                  <c:v>26.675000000000001</c:v>
                </c:pt>
                <c:pt idx="6624">
                  <c:v>26.375</c:v>
                </c:pt>
                <c:pt idx="6625">
                  <c:v>26.15</c:v>
                </c:pt>
                <c:pt idx="6626">
                  <c:v>25.875</c:v>
                </c:pt>
                <c:pt idx="6627">
                  <c:v>25.8</c:v>
                </c:pt>
                <c:pt idx="6628">
                  <c:v>25.8</c:v>
                </c:pt>
                <c:pt idx="6629">
                  <c:v>25.8</c:v>
                </c:pt>
                <c:pt idx="6630">
                  <c:v>26.1</c:v>
                </c:pt>
                <c:pt idx="6631">
                  <c:v>26.5</c:v>
                </c:pt>
                <c:pt idx="6632">
                  <c:v>26.9</c:v>
                </c:pt>
                <c:pt idx="6633">
                  <c:v>27.9</c:v>
                </c:pt>
                <c:pt idx="6634">
                  <c:v>29.1</c:v>
                </c:pt>
                <c:pt idx="6635">
                  <c:v>30.3</c:v>
                </c:pt>
                <c:pt idx="6636">
                  <c:v>30.975000000000001</c:v>
                </c:pt>
                <c:pt idx="6637">
                  <c:v>31.4</c:v>
                </c:pt>
                <c:pt idx="6638">
                  <c:v>31.875</c:v>
                </c:pt>
                <c:pt idx="6639">
                  <c:v>31.625</c:v>
                </c:pt>
                <c:pt idx="6640">
                  <c:v>31.05</c:v>
                </c:pt>
                <c:pt idx="6641">
                  <c:v>30.524999999999999</c:v>
                </c:pt>
                <c:pt idx="6642">
                  <c:v>29.65</c:v>
                </c:pt>
                <c:pt idx="6643">
                  <c:v>28.65</c:v>
                </c:pt>
                <c:pt idx="6644">
                  <c:v>27.65</c:v>
                </c:pt>
                <c:pt idx="6645">
                  <c:v>27.175000000000001</c:v>
                </c:pt>
                <c:pt idx="6646">
                  <c:v>26.95</c:v>
                </c:pt>
                <c:pt idx="6647">
                  <c:v>26.675000000000001</c:v>
                </c:pt>
                <c:pt idx="6648">
                  <c:v>26.45</c:v>
                </c:pt>
                <c:pt idx="6649">
                  <c:v>26.25</c:v>
                </c:pt>
                <c:pt idx="6650">
                  <c:v>26.05</c:v>
                </c:pt>
                <c:pt idx="6651">
                  <c:v>26</c:v>
                </c:pt>
                <c:pt idx="6652">
                  <c:v>26</c:v>
                </c:pt>
                <c:pt idx="6653">
                  <c:v>26</c:v>
                </c:pt>
                <c:pt idx="6654">
                  <c:v>25.475000000000001</c:v>
                </c:pt>
                <c:pt idx="6655">
                  <c:v>24.85</c:v>
                </c:pt>
                <c:pt idx="6656">
                  <c:v>24.175000000000001</c:v>
                </c:pt>
                <c:pt idx="6657">
                  <c:v>25.125</c:v>
                </c:pt>
                <c:pt idx="6658">
                  <c:v>26.55</c:v>
                </c:pt>
                <c:pt idx="6659">
                  <c:v>28.024999999999999</c:v>
                </c:pt>
                <c:pt idx="6660">
                  <c:v>29.15</c:v>
                </c:pt>
                <c:pt idx="6661">
                  <c:v>30.15</c:v>
                </c:pt>
                <c:pt idx="6662">
                  <c:v>31.15</c:v>
                </c:pt>
                <c:pt idx="6663">
                  <c:v>31.175000000000001</c:v>
                </c:pt>
                <c:pt idx="6664">
                  <c:v>30.8</c:v>
                </c:pt>
                <c:pt idx="6665">
                  <c:v>30.475000000000001</c:v>
                </c:pt>
                <c:pt idx="6666">
                  <c:v>29.35</c:v>
                </c:pt>
                <c:pt idx="6667">
                  <c:v>27.95</c:v>
                </c:pt>
                <c:pt idx="6668">
                  <c:v>26.55</c:v>
                </c:pt>
                <c:pt idx="6669">
                  <c:v>25.9</c:v>
                </c:pt>
                <c:pt idx="6670">
                  <c:v>25.5</c:v>
                </c:pt>
                <c:pt idx="6671">
                  <c:v>25.1</c:v>
                </c:pt>
                <c:pt idx="6672">
                  <c:v>24.7</c:v>
                </c:pt>
                <c:pt idx="6673">
                  <c:v>24.3</c:v>
                </c:pt>
                <c:pt idx="6674">
                  <c:v>23.9</c:v>
                </c:pt>
                <c:pt idx="6675">
                  <c:v>23.725000000000001</c:v>
                </c:pt>
                <c:pt idx="6676">
                  <c:v>23.7</c:v>
                </c:pt>
                <c:pt idx="6677">
                  <c:v>23.625</c:v>
                </c:pt>
                <c:pt idx="6678">
                  <c:v>24.2</c:v>
                </c:pt>
                <c:pt idx="6679">
                  <c:v>25</c:v>
                </c:pt>
                <c:pt idx="6680">
                  <c:v>25.8</c:v>
                </c:pt>
                <c:pt idx="6681">
                  <c:v>27.2</c:v>
                </c:pt>
                <c:pt idx="6682">
                  <c:v>28.8</c:v>
                </c:pt>
                <c:pt idx="6683">
                  <c:v>30.4</c:v>
                </c:pt>
                <c:pt idx="6684">
                  <c:v>31.175000000000001</c:v>
                </c:pt>
                <c:pt idx="6685">
                  <c:v>31.75</c:v>
                </c:pt>
                <c:pt idx="6686">
                  <c:v>32.274999999999999</c:v>
                </c:pt>
                <c:pt idx="6687">
                  <c:v>32.325000000000003</c:v>
                </c:pt>
                <c:pt idx="6688">
                  <c:v>32.15</c:v>
                </c:pt>
                <c:pt idx="6689">
                  <c:v>32.024999999999999</c:v>
                </c:pt>
                <c:pt idx="6690">
                  <c:v>30.725000000000001</c:v>
                </c:pt>
                <c:pt idx="6691">
                  <c:v>29.1</c:v>
                </c:pt>
                <c:pt idx="6692">
                  <c:v>27.425000000000001</c:v>
                </c:pt>
                <c:pt idx="6693">
                  <c:v>26.475000000000001</c:v>
                </c:pt>
                <c:pt idx="6694">
                  <c:v>25.85</c:v>
                </c:pt>
                <c:pt idx="6695">
                  <c:v>25.175000000000001</c:v>
                </c:pt>
                <c:pt idx="6696">
                  <c:v>24.774999999999999</c:v>
                </c:pt>
                <c:pt idx="6697">
                  <c:v>24.55</c:v>
                </c:pt>
                <c:pt idx="6698">
                  <c:v>24.274999999999999</c:v>
                </c:pt>
                <c:pt idx="6699">
                  <c:v>24.125</c:v>
                </c:pt>
                <c:pt idx="6700">
                  <c:v>24.1</c:v>
                </c:pt>
                <c:pt idx="6701">
                  <c:v>24.024999999999999</c:v>
                </c:pt>
                <c:pt idx="6702">
                  <c:v>24.975000000000001</c:v>
                </c:pt>
                <c:pt idx="6703">
                  <c:v>26.35</c:v>
                </c:pt>
                <c:pt idx="6704">
                  <c:v>27.675000000000001</c:v>
                </c:pt>
                <c:pt idx="6705">
                  <c:v>28.975000000000001</c:v>
                </c:pt>
                <c:pt idx="6706">
                  <c:v>30.35</c:v>
                </c:pt>
                <c:pt idx="6707">
                  <c:v>31.675000000000001</c:v>
                </c:pt>
                <c:pt idx="6708">
                  <c:v>32.375</c:v>
                </c:pt>
                <c:pt idx="6709">
                  <c:v>32.950000000000003</c:v>
                </c:pt>
                <c:pt idx="6710">
                  <c:v>33.475000000000001</c:v>
                </c:pt>
                <c:pt idx="6711">
                  <c:v>33.524999999999999</c:v>
                </c:pt>
                <c:pt idx="6712">
                  <c:v>33.5</c:v>
                </c:pt>
                <c:pt idx="6713">
                  <c:v>33.424999999999997</c:v>
                </c:pt>
                <c:pt idx="6714">
                  <c:v>32.125</c:v>
                </c:pt>
                <c:pt idx="6715">
                  <c:v>30.5</c:v>
                </c:pt>
                <c:pt idx="6716">
                  <c:v>28.824999999999999</c:v>
                </c:pt>
                <c:pt idx="6717">
                  <c:v>28.1</c:v>
                </c:pt>
                <c:pt idx="6718">
                  <c:v>27.7</c:v>
                </c:pt>
                <c:pt idx="6719">
                  <c:v>27.3</c:v>
                </c:pt>
                <c:pt idx="6720">
                  <c:v>26.975000000000001</c:v>
                </c:pt>
                <c:pt idx="6721">
                  <c:v>26.6</c:v>
                </c:pt>
                <c:pt idx="6722">
                  <c:v>26.274999999999999</c:v>
                </c:pt>
                <c:pt idx="6723">
                  <c:v>25.9</c:v>
                </c:pt>
                <c:pt idx="6724">
                  <c:v>25.5</c:v>
                </c:pt>
                <c:pt idx="6725">
                  <c:v>25.1</c:v>
                </c:pt>
                <c:pt idx="6726">
                  <c:v>25.75</c:v>
                </c:pt>
                <c:pt idx="6727">
                  <c:v>26.75</c:v>
                </c:pt>
                <c:pt idx="6728">
                  <c:v>27.75</c:v>
                </c:pt>
                <c:pt idx="6729">
                  <c:v>29.125</c:v>
                </c:pt>
                <c:pt idx="6730">
                  <c:v>30.7</c:v>
                </c:pt>
                <c:pt idx="6731">
                  <c:v>32.225000000000001</c:v>
                </c:pt>
                <c:pt idx="6732">
                  <c:v>32.975000000000001</c:v>
                </c:pt>
                <c:pt idx="6733">
                  <c:v>33.549999999999997</c:v>
                </c:pt>
                <c:pt idx="6734">
                  <c:v>34.075000000000003</c:v>
                </c:pt>
                <c:pt idx="6735">
                  <c:v>33.9</c:v>
                </c:pt>
                <c:pt idx="6736">
                  <c:v>33.5</c:v>
                </c:pt>
                <c:pt idx="6737">
                  <c:v>33.1</c:v>
                </c:pt>
                <c:pt idx="6738">
                  <c:v>31.8</c:v>
                </c:pt>
                <c:pt idx="6739">
                  <c:v>30.2</c:v>
                </c:pt>
                <c:pt idx="6740">
                  <c:v>28.6</c:v>
                </c:pt>
                <c:pt idx="6741">
                  <c:v>27.75</c:v>
                </c:pt>
                <c:pt idx="6742">
                  <c:v>27.15</c:v>
                </c:pt>
                <c:pt idx="6743">
                  <c:v>26.55</c:v>
                </c:pt>
                <c:pt idx="6744">
                  <c:v>25.8</c:v>
                </c:pt>
                <c:pt idx="6745">
                  <c:v>25</c:v>
                </c:pt>
                <c:pt idx="6746">
                  <c:v>24.2</c:v>
                </c:pt>
                <c:pt idx="6747">
                  <c:v>23.625</c:v>
                </c:pt>
                <c:pt idx="6748">
                  <c:v>23.05</c:v>
                </c:pt>
                <c:pt idx="6749">
                  <c:v>22.524999999999999</c:v>
                </c:pt>
                <c:pt idx="6750">
                  <c:v>22.4</c:v>
                </c:pt>
                <c:pt idx="6751">
                  <c:v>23.9</c:v>
                </c:pt>
                <c:pt idx="6752">
                  <c:v>25.9</c:v>
                </c:pt>
                <c:pt idx="6753">
                  <c:v>27.824999999999999</c:v>
                </c:pt>
                <c:pt idx="6754">
                  <c:v>29.8</c:v>
                </c:pt>
                <c:pt idx="6755">
                  <c:v>31.725000000000001</c:v>
                </c:pt>
                <c:pt idx="6756">
                  <c:v>32.725000000000001</c:v>
                </c:pt>
                <c:pt idx="6757">
                  <c:v>33.35</c:v>
                </c:pt>
                <c:pt idx="6758">
                  <c:v>34.024999999999999</c:v>
                </c:pt>
                <c:pt idx="6759">
                  <c:v>33.9</c:v>
                </c:pt>
                <c:pt idx="6760">
                  <c:v>33.5</c:v>
                </c:pt>
                <c:pt idx="6761">
                  <c:v>33.1</c:v>
                </c:pt>
                <c:pt idx="6762">
                  <c:v>31.425000000000001</c:v>
                </c:pt>
                <c:pt idx="6763">
                  <c:v>29.25</c:v>
                </c:pt>
                <c:pt idx="6764">
                  <c:v>27.125</c:v>
                </c:pt>
                <c:pt idx="6765">
                  <c:v>26.225000000000001</c:v>
                </c:pt>
                <c:pt idx="6766">
                  <c:v>25.65</c:v>
                </c:pt>
                <c:pt idx="6767">
                  <c:v>25.125</c:v>
                </c:pt>
                <c:pt idx="6768">
                  <c:v>24.625</c:v>
                </c:pt>
                <c:pt idx="6769">
                  <c:v>24.2</c:v>
                </c:pt>
                <c:pt idx="6770">
                  <c:v>23.725000000000001</c:v>
                </c:pt>
                <c:pt idx="6771">
                  <c:v>23.524999999999999</c:v>
                </c:pt>
                <c:pt idx="6772">
                  <c:v>23.35</c:v>
                </c:pt>
                <c:pt idx="6773">
                  <c:v>23.225000000000001</c:v>
                </c:pt>
                <c:pt idx="6774">
                  <c:v>24.175000000000001</c:v>
                </c:pt>
                <c:pt idx="6775">
                  <c:v>25.55</c:v>
                </c:pt>
                <c:pt idx="6776">
                  <c:v>26.875</c:v>
                </c:pt>
                <c:pt idx="6777">
                  <c:v>28.475000000000001</c:v>
                </c:pt>
                <c:pt idx="6778">
                  <c:v>30.25</c:v>
                </c:pt>
                <c:pt idx="6779">
                  <c:v>31.975000000000001</c:v>
                </c:pt>
                <c:pt idx="6780">
                  <c:v>32.774999999999999</c:v>
                </c:pt>
                <c:pt idx="6781">
                  <c:v>33.35</c:v>
                </c:pt>
                <c:pt idx="6782">
                  <c:v>33.875</c:v>
                </c:pt>
                <c:pt idx="6783">
                  <c:v>33.774999999999999</c:v>
                </c:pt>
                <c:pt idx="6784">
                  <c:v>33.549999999999997</c:v>
                </c:pt>
                <c:pt idx="6785">
                  <c:v>33.274999999999999</c:v>
                </c:pt>
                <c:pt idx="6786">
                  <c:v>31.7</c:v>
                </c:pt>
                <c:pt idx="6787">
                  <c:v>29.7</c:v>
                </c:pt>
                <c:pt idx="6788">
                  <c:v>27.7</c:v>
                </c:pt>
                <c:pt idx="6789">
                  <c:v>26.75</c:v>
                </c:pt>
                <c:pt idx="6790">
                  <c:v>26.15</c:v>
                </c:pt>
                <c:pt idx="6791">
                  <c:v>25.55</c:v>
                </c:pt>
                <c:pt idx="6792">
                  <c:v>25.024999999999999</c:v>
                </c:pt>
                <c:pt idx="6793">
                  <c:v>24.6</c:v>
                </c:pt>
                <c:pt idx="6794">
                  <c:v>24.125</c:v>
                </c:pt>
                <c:pt idx="6795">
                  <c:v>24</c:v>
                </c:pt>
                <c:pt idx="6796">
                  <c:v>24</c:v>
                </c:pt>
                <c:pt idx="6797">
                  <c:v>24</c:v>
                </c:pt>
                <c:pt idx="6798">
                  <c:v>24.824999999999999</c:v>
                </c:pt>
                <c:pt idx="6799">
                  <c:v>26</c:v>
                </c:pt>
                <c:pt idx="6800">
                  <c:v>27.125</c:v>
                </c:pt>
                <c:pt idx="6801">
                  <c:v>28.675000000000001</c:v>
                </c:pt>
                <c:pt idx="6802">
                  <c:v>30.3</c:v>
                </c:pt>
                <c:pt idx="6803">
                  <c:v>31.975000000000001</c:v>
                </c:pt>
                <c:pt idx="6804">
                  <c:v>32.625</c:v>
                </c:pt>
                <c:pt idx="6805">
                  <c:v>32.85</c:v>
                </c:pt>
                <c:pt idx="6806">
                  <c:v>33.125</c:v>
                </c:pt>
                <c:pt idx="6807">
                  <c:v>33.424999999999997</c:v>
                </c:pt>
                <c:pt idx="6808">
                  <c:v>33.65</c:v>
                </c:pt>
                <c:pt idx="6809">
                  <c:v>33.924999999999997</c:v>
                </c:pt>
                <c:pt idx="6810">
                  <c:v>32.575000000000003</c:v>
                </c:pt>
                <c:pt idx="6811">
                  <c:v>30.75</c:v>
                </c:pt>
                <c:pt idx="6812">
                  <c:v>28.875</c:v>
                </c:pt>
                <c:pt idx="6813">
                  <c:v>27.8</c:v>
                </c:pt>
                <c:pt idx="6814">
                  <c:v>27</c:v>
                </c:pt>
                <c:pt idx="6815">
                  <c:v>26.2</c:v>
                </c:pt>
                <c:pt idx="6816">
                  <c:v>25.774999999999999</c:v>
                </c:pt>
                <c:pt idx="6817">
                  <c:v>25.475000000000001</c:v>
                </c:pt>
                <c:pt idx="6818">
                  <c:v>25.175000000000001</c:v>
                </c:pt>
                <c:pt idx="6819">
                  <c:v>24.875</c:v>
                </c:pt>
                <c:pt idx="6820">
                  <c:v>24.574999999999999</c:v>
                </c:pt>
                <c:pt idx="6821">
                  <c:v>24.274999999999999</c:v>
                </c:pt>
                <c:pt idx="6822">
                  <c:v>25.1</c:v>
                </c:pt>
                <c:pt idx="6823">
                  <c:v>26.3</c:v>
                </c:pt>
                <c:pt idx="6824">
                  <c:v>27.5</c:v>
                </c:pt>
                <c:pt idx="6825">
                  <c:v>29.15</c:v>
                </c:pt>
                <c:pt idx="6826">
                  <c:v>30.95</c:v>
                </c:pt>
                <c:pt idx="6827">
                  <c:v>32.75</c:v>
                </c:pt>
                <c:pt idx="6828">
                  <c:v>33.725000000000001</c:v>
                </c:pt>
                <c:pt idx="6829">
                  <c:v>34.35</c:v>
                </c:pt>
                <c:pt idx="6830">
                  <c:v>35.024999999999999</c:v>
                </c:pt>
                <c:pt idx="6831">
                  <c:v>34.9</c:v>
                </c:pt>
                <c:pt idx="6832">
                  <c:v>34.5</c:v>
                </c:pt>
                <c:pt idx="6833">
                  <c:v>34.1</c:v>
                </c:pt>
                <c:pt idx="6834">
                  <c:v>32.575000000000003</c:v>
                </c:pt>
                <c:pt idx="6835">
                  <c:v>30.75</c:v>
                </c:pt>
                <c:pt idx="6836">
                  <c:v>28.875</c:v>
                </c:pt>
                <c:pt idx="6837">
                  <c:v>27.8</c:v>
                </c:pt>
                <c:pt idx="6838">
                  <c:v>27</c:v>
                </c:pt>
                <c:pt idx="6839">
                  <c:v>26.2</c:v>
                </c:pt>
                <c:pt idx="6840">
                  <c:v>25.774999999999999</c:v>
                </c:pt>
                <c:pt idx="6841">
                  <c:v>25.4</c:v>
                </c:pt>
                <c:pt idx="6842">
                  <c:v>25.074999999999999</c:v>
                </c:pt>
                <c:pt idx="6843">
                  <c:v>24.774999999999999</c:v>
                </c:pt>
                <c:pt idx="6844">
                  <c:v>24.4</c:v>
                </c:pt>
                <c:pt idx="6845">
                  <c:v>24.074999999999999</c:v>
                </c:pt>
                <c:pt idx="6846">
                  <c:v>24.975000000000001</c:v>
                </c:pt>
                <c:pt idx="6847">
                  <c:v>26.2</c:v>
                </c:pt>
                <c:pt idx="6848">
                  <c:v>27.475000000000001</c:v>
                </c:pt>
                <c:pt idx="6849">
                  <c:v>29.3</c:v>
                </c:pt>
                <c:pt idx="6850">
                  <c:v>31.3</c:v>
                </c:pt>
                <c:pt idx="6851">
                  <c:v>33.299999999999997</c:v>
                </c:pt>
                <c:pt idx="6852">
                  <c:v>34.174999999999997</c:v>
                </c:pt>
                <c:pt idx="6853">
                  <c:v>34.75</c:v>
                </c:pt>
                <c:pt idx="6854">
                  <c:v>35.274999999999999</c:v>
                </c:pt>
                <c:pt idx="6855">
                  <c:v>34.875</c:v>
                </c:pt>
                <c:pt idx="6856">
                  <c:v>34.25</c:v>
                </c:pt>
                <c:pt idx="6857">
                  <c:v>33.575000000000003</c:v>
                </c:pt>
                <c:pt idx="6858">
                  <c:v>32.424999999999997</c:v>
                </c:pt>
                <c:pt idx="6859">
                  <c:v>31.2</c:v>
                </c:pt>
                <c:pt idx="6860">
                  <c:v>29.925000000000001</c:v>
                </c:pt>
                <c:pt idx="6861">
                  <c:v>28.625</c:v>
                </c:pt>
                <c:pt idx="6862">
                  <c:v>27.4</c:v>
                </c:pt>
                <c:pt idx="6863">
                  <c:v>26.125</c:v>
                </c:pt>
                <c:pt idx="6864">
                  <c:v>25.425000000000001</c:v>
                </c:pt>
                <c:pt idx="6865">
                  <c:v>25</c:v>
                </c:pt>
                <c:pt idx="6866">
                  <c:v>24.524999999999999</c:v>
                </c:pt>
                <c:pt idx="6867">
                  <c:v>23.875</c:v>
                </c:pt>
                <c:pt idx="6868">
                  <c:v>23.1</c:v>
                </c:pt>
                <c:pt idx="6869">
                  <c:v>22.375</c:v>
                </c:pt>
                <c:pt idx="6870">
                  <c:v>23.175000000000001</c:v>
                </c:pt>
                <c:pt idx="6871">
                  <c:v>24.4</c:v>
                </c:pt>
                <c:pt idx="6872">
                  <c:v>25.675000000000001</c:v>
                </c:pt>
                <c:pt idx="6873">
                  <c:v>27.574999999999999</c:v>
                </c:pt>
                <c:pt idx="6874">
                  <c:v>29.675000000000001</c:v>
                </c:pt>
                <c:pt idx="6875">
                  <c:v>31.774999999999999</c:v>
                </c:pt>
                <c:pt idx="6876">
                  <c:v>32.9</c:v>
                </c:pt>
                <c:pt idx="6877">
                  <c:v>33.700000000000003</c:v>
                </c:pt>
                <c:pt idx="6878">
                  <c:v>34.5</c:v>
                </c:pt>
                <c:pt idx="6879">
                  <c:v>34.325000000000003</c:v>
                </c:pt>
                <c:pt idx="6880">
                  <c:v>33.75</c:v>
                </c:pt>
                <c:pt idx="6881">
                  <c:v>33.15</c:v>
                </c:pt>
                <c:pt idx="6882">
                  <c:v>31.875</c:v>
                </c:pt>
                <c:pt idx="6883">
                  <c:v>30.3</c:v>
                </c:pt>
                <c:pt idx="6884">
                  <c:v>28.774999999999999</c:v>
                </c:pt>
                <c:pt idx="6885">
                  <c:v>28.175000000000001</c:v>
                </c:pt>
                <c:pt idx="6886">
                  <c:v>27.8</c:v>
                </c:pt>
                <c:pt idx="6887">
                  <c:v>27.475000000000001</c:v>
                </c:pt>
                <c:pt idx="6888">
                  <c:v>27.024999999999999</c:v>
                </c:pt>
                <c:pt idx="6889">
                  <c:v>26.6</c:v>
                </c:pt>
                <c:pt idx="6890">
                  <c:v>26.125</c:v>
                </c:pt>
                <c:pt idx="6891">
                  <c:v>24.574999999999999</c:v>
                </c:pt>
                <c:pt idx="6892">
                  <c:v>22.75</c:v>
                </c:pt>
                <c:pt idx="6893">
                  <c:v>20.875</c:v>
                </c:pt>
                <c:pt idx="6894">
                  <c:v>21.3</c:v>
                </c:pt>
                <c:pt idx="6895">
                  <c:v>22.5</c:v>
                </c:pt>
                <c:pt idx="6896">
                  <c:v>23.7</c:v>
                </c:pt>
                <c:pt idx="6897">
                  <c:v>25.574999999999999</c:v>
                </c:pt>
                <c:pt idx="6898">
                  <c:v>27.75</c:v>
                </c:pt>
                <c:pt idx="6899">
                  <c:v>29.875</c:v>
                </c:pt>
                <c:pt idx="6900">
                  <c:v>31.225000000000001</c:v>
                </c:pt>
                <c:pt idx="6901">
                  <c:v>32.25</c:v>
                </c:pt>
                <c:pt idx="6902">
                  <c:v>33.325000000000003</c:v>
                </c:pt>
                <c:pt idx="6903">
                  <c:v>33.225000000000001</c:v>
                </c:pt>
                <c:pt idx="6904">
                  <c:v>32.65</c:v>
                </c:pt>
                <c:pt idx="6905">
                  <c:v>32.125</c:v>
                </c:pt>
                <c:pt idx="6906">
                  <c:v>31.324999999999999</c:v>
                </c:pt>
                <c:pt idx="6907">
                  <c:v>30.5</c:v>
                </c:pt>
                <c:pt idx="6908">
                  <c:v>29.625</c:v>
                </c:pt>
                <c:pt idx="6909">
                  <c:v>28.5</c:v>
                </c:pt>
                <c:pt idx="6910">
                  <c:v>27.3</c:v>
                </c:pt>
                <c:pt idx="6911">
                  <c:v>26.1</c:v>
                </c:pt>
                <c:pt idx="6912">
                  <c:v>25.725000000000001</c:v>
                </c:pt>
                <c:pt idx="6913">
                  <c:v>25.55</c:v>
                </c:pt>
                <c:pt idx="6914">
                  <c:v>25.425000000000001</c:v>
                </c:pt>
                <c:pt idx="6915">
                  <c:v>25.324999999999999</c:v>
                </c:pt>
                <c:pt idx="6916">
                  <c:v>25.15</c:v>
                </c:pt>
                <c:pt idx="6917">
                  <c:v>25.024999999999999</c:v>
                </c:pt>
                <c:pt idx="6918">
                  <c:v>25.375</c:v>
                </c:pt>
                <c:pt idx="6919">
                  <c:v>25.95</c:v>
                </c:pt>
                <c:pt idx="6920">
                  <c:v>26.475000000000001</c:v>
                </c:pt>
                <c:pt idx="6921">
                  <c:v>27.95</c:v>
                </c:pt>
                <c:pt idx="6922">
                  <c:v>29.75</c:v>
                </c:pt>
                <c:pt idx="6923">
                  <c:v>31.55</c:v>
                </c:pt>
                <c:pt idx="6924">
                  <c:v>32.299999999999997</c:v>
                </c:pt>
                <c:pt idx="6925">
                  <c:v>32.700000000000003</c:v>
                </c:pt>
                <c:pt idx="6926">
                  <c:v>33.1</c:v>
                </c:pt>
                <c:pt idx="6927">
                  <c:v>32.674999999999997</c:v>
                </c:pt>
                <c:pt idx="6928">
                  <c:v>31.9</c:v>
                </c:pt>
                <c:pt idx="6929">
                  <c:v>31.175000000000001</c:v>
                </c:pt>
                <c:pt idx="6930">
                  <c:v>30.024999999999999</c:v>
                </c:pt>
                <c:pt idx="6931">
                  <c:v>28.8</c:v>
                </c:pt>
                <c:pt idx="6932">
                  <c:v>27.524999999999999</c:v>
                </c:pt>
                <c:pt idx="6933">
                  <c:v>26.75</c:v>
                </c:pt>
                <c:pt idx="6934">
                  <c:v>26.15</c:v>
                </c:pt>
                <c:pt idx="6935">
                  <c:v>25.55</c:v>
                </c:pt>
                <c:pt idx="6936">
                  <c:v>25.024999999999999</c:v>
                </c:pt>
                <c:pt idx="6937">
                  <c:v>24.6</c:v>
                </c:pt>
                <c:pt idx="6938">
                  <c:v>24.125</c:v>
                </c:pt>
                <c:pt idx="6939">
                  <c:v>23.625</c:v>
                </c:pt>
                <c:pt idx="6940">
                  <c:v>23.05</c:v>
                </c:pt>
                <c:pt idx="6941">
                  <c:v>22.524999999999999</c:v>
                </c:pt>
                <c:pt idx="6942">
                  <c:v>23.45</c:v>
                </c:pt>
                <c:pt idx="6943">
                  <c:v>24.85</c:v>
                </c:pt>
                <c:pt idx="6944">
                  <c:v>26.25</c:v>
                </c:pt>
                <c:pt idx="6945">
                  <c:v>27.95</c:v>
                </c:pt>
                <c:pt idx="6946">
                  <c:v>29.75</c:v>
                </c:pt>
                <c:pt idx="6947">
                  <c:v>31.55</c:v>
                </c:pt>
                <c:pt idx="6948">
                  <c:v>32.6</c:v>
                </c:pt>
                <c:pt idx="6949">
                  <c:v>33.4</c:v>
                </c:pt>
                <c:pt idx="6950">
                  <c:v>34.200000000000003</c:v>
                </c:pt>
                <c:pt idx="6951">
                  <c:v>33.950000000000003</c:v>
                </c:pt>
                <c:pt idx="6952">
                  <c:v>33.35</c:v>
                </c:pt>
                <c:pt idx="6953">
                  <c:v>32.75</c:v>
                </c:pt>
                <c:pt idx="6954">
                  <c:v>31.55</c:v>
                </c:pt>
                <c:pt idx="6955">
                  <c:v>30.15</c:v>
                </c:pt>
                <c:pt idx="6956">
                  <c:v>28.75</c:v>
                </c:pt>
                <c:pt idx="6957">
                  <c:v>27.725000000000001</c:v>
                </c:pt>
                <c:pt idx="6958">
                  <c:v>26.75</c:v>
                </c:pt>
                <c:pt idx="6959">
                  <c:v>25.824999999999999</c:v>
                </c:pt>
                <c:pt idx="6960">
                  <c:v>25.15</c:v>
                </c:pt>
                <c:pt idx="6961">
                  <c:v>24.55</c:v>
                </c:pt>
                <c:pt idx="6962">
                  <c:v>23.95</c:v>
                </c:pt>
                <c:pt idx="6963">
                  <c:v>23.574999999999999</c:v>
                </c:pt>
                <c:pt idx="6964">
                  <c:v>23.2</c:v>
                </c:pt>
                <c:pt idx="6965">
                  <c:v>22.875</c:v>
                </c:pt>
                <c:pt idx="6966">
                  <c:v>23.625</c:v>
                </c:pt>
                <c:pt idx="6967">
                  <c:v>24.65</c:v>
                </c:pt>
                <c:pt idx="6968">
                  <c:v>25.725000000000001</c:v>
                </c:pt>
                <c:pt idx="6969">
                  <c:v>27.274999999999999</c:v>
                </c:pt>
                <c:pt idx="6970">
                  <c:v>28.9</c:v>
                </c:pt>
                <c:pt idx="6971">
                  <c:v>30.574999999999999</c:v>
                </c:pt>
                <c:pt idx="6972">
                  <c:v>31.6</c:v>
                </c:pt>
                <c:pt idx="6973">
                  <c:v>32.4</c:v>
                </c:pt>
                <c:pt idx="6974">
                  <c:v>33.200000000000003</c:v>
                </c:pt>
                <c:pt idx="6975">
                  <c:v>33.4</c:v>
                </c:pt>
                <c:pt idx="6976">
                  <c:v>33.4</c:v>
                </c:pt>
                <c:pt idx="6977">
                  <c:v>33.4</c:v>
                </c:pt>
                <c:pt idx="6978">
                  <c:v>31.375</c:v>
                </c:pt>
                <c:pt idx="6979">
                  <c:v>28.75</c:v>
                </c:pt>
                <c:pt idx="6980">
                  <c:v>26.074999999999999</c:v>
                </c:pt>
                <c:pt idx="6981">
                  <c:v>24.8</c:v>
                </c:pt>
                <c:pt idx="6982">
                  <c:v>24</c:v>
                </c:pt>
                <c:pt idx="6983">
                  <c:v>23.2</c:v>
                </c:pt>
                <c:pt idx="6984">
                  <c:v>22.625</c:v>
                </c:pt>
                <c:pt idx="6985">
                  <c:v>22.2</c:v>
                </c:pt>
                <c:pt idx="6986">
                  <c:v>21.725000000000001</c:v>
                </c:pt>
                <c:pt idx="6987">
                  <c:v>21.45</c:v>
                </c:pt>
                <c:pt idx="6988">
                  <c:v>21.25</c:v>
                </c:pt>
                <c:pt idx="6989">
                  <c:v>21.05</c:v>
                </c:pt>
                <c:pt idx="6990">
                  <c:v>22.2</c:v>
                </c:pt>
                <c:pt idx="6991">
                  <c:v>23.8</c:v>
                </c:pt>
                <c:pt idx="6992">
                  <c:v>25.4</c:v>
                </c:pt>
                <c:pt idx="6993">
                  <c:v>27.225000000000001</c:v>
                </c:pt>
                <c:pt idx="6994">
                  <c:v>29.05</c:v>
                </c:pt>
                <c:pt idx="6995">
                  <c:v>30.925000000000001</c:v>
                </c:pt>
                <c:pt idx="6996">
                  <c:v>32</c:v>
                </c:pt>
                <c:pt idx="6997">
                  <c:v>32.799999999999997</c:v>
                </c:pt>
                <c:pt idx="6998">
                  <c:v>33.6</c:v>
                </c:pt>
                <c:pt idx="6999">
                  <c:v>33.424999999999997</c:v>
                </c:pt>
                <c:pt idx="7000">
                  <c:v>32.85</c:v>
                </c:pt>
                <c:pt idx="7001">
                  <c:v>32.325000000000003</c:v>
                </c:pt>
                <c:pt idx="7002">
                  <c:v>31.074999999999999</c:v>
                </c:pt>
                <c:pt idx="7003">
                  <c:v>29.5</c:v>
                </c:pt>
                <c:pt idx="7004">
                  <c:v>27.975000000000001</c:v>
                </c:pt>
                <c:pt idx="7005">
                  <c:v>26.475000000000001</c:v>
                </c:pt>
                <c:pt idx="7006">
                  <c:v>24.9</c:v>
                </c:pt>
                <c:pt idx="7007">
                  <c:v>23.375</c:v>
                </c:pt>
                <c:pt idx="7008">
                  <c:v>22.475000000000001</c:v>
                </c:pt>
                <c:pt idx="7009">
                  <c:v>21.85</c:v>
                </c:pt>
                <c:pt idx="7010">
                  <c:v>21.175000000000001</c:v>
                </c:pt>
                <c:pt idx="7011">
                  <c:v>21.15</c:v>
                </c:pt>
                <c:pt idx="7012">
                  <c:v>21.35</c:v>
                </c:pt>
                <c:pt idx="7013">
                  <c:v>21.55</c:v>
                </c:pt>
                <c:pt idx="7014">
                  <c:v>22.2</c:v>
                </c:pt>
                <c:pt idx="7015">
                  <c:v>23</c:v>
                </c:pt>
                <c:pt idx="7016">
                  <c:v>23.8</c:v>
                </c:pt>
                <c:pt idx="7017">
                  <c:v>25.725000000000001</c:v>
                </c:pt>
                <c:pt idx="7018">
                  <c:v>28.1</c:v>
                </c:pt>
                <c:pt idx="7019">
                  <c:v>30.425000000000001</c:v>
                </c:pt>
                <c:pt idx="7020">
                  <c:v>31.375</c:v>
                </c:pt>
                <c:pt idx="7021">
                  <c:v>31.8</c:v>
                </c:pt>
                <c:pt idx="7022">
                  <c:v>32.274999999999999</c:v>
                </c:pt>
                <c:pt idx="7023">
                  <c:v>32.1</c:v>
                </c:pt>
                <c:pt idx="7024">
                  <c:v>31.7</c:v>
                </c:pt>
                <c:pt idx="7025">
                  <c:v>31.3</c:v>
                </c:pt>
                <c:pt idx="7026">
                  <c:v>29.25</c:v>
                </c:pt>
                <c:pt idx="7027">
                  <c:v>26.65</c:v>
                </c:pt>
                <c:pt idx="7028">
                  <c:v>24.05</c:v>
                </c:pt>
                <c:pt idx="7029">
                  <c:v>22.8</c:v>
                </c:pt>
                <c:pt idx="7030">
                  <c:v>22</c:v>
                </c:pt>
                <c:pt idx="7031">
                  <c:v>21.2</c:v>
                </c:pt>
                <c:pt idx="7032">
                  <c:v>20.625</c:v>
                </c:pt>
                <c:pt idx="7033">
                  <c:v>20.05</c:v>
                </c:pt>
                <c:pt idx="7034">
                  <c:v>19.524999999999999</c:v>
                </c:pt>
                <c:pt idx="7035">
                  <c:v>19.475000000000001</c:v>
                </c:pt>
                <c:pt idx="7036">
                  <c:v>19.5</c:v>
                </c:pt>
                <c:pt idx="7037">
                  <c:v>19.574999999999999</c:v>
                </c:pt>
                <c:pt idx="7038">
                  <c:v>20.875</c:v>
                </c:pt>
                <c:pt idx="7039">
                  <c:v>22.65</c:v>
                </c:pt>
                <c:pt idx="7040">
                  <c:v>24.375</c:v>
                </c:pt>
                <c:pt idx="7041">
                  <c:v>26.375</c:v>
                </c:pt>
                <c:pt idx="7042">
                  <c:v>28.4</c:v>
                </c:pt>
                <c:pt idx="7043">
                  <c:v>30.475000000000001</c:v>
                </c:pt>
                <c:pt idx="7044">
                  <c:v>31.225000000000001</c:v>
                </c:pt>
                <c:pt idx="7045">
                  <c:v>31.6</c:v>
                </c:pt>
                <c:pt idx="7046">
                  <c:v>31.925000000000001</c:v>
                </c:pt>
                <c:pt idx="7047">
                  <c:v>31.774999999999999</c:v>
                </c:pt>
                <c:pt idx="7048">
                  <c:v>31.4</c:v>
                </c:pt>
                <c:pt idx="7049">
                  <c:v>31.074999999999999</c:v>
                </c:pt>
                <c:pt idx="7050">
                  <c:v>28.975000000000001</c:v>
                </c:pt>
                <c:pt idx="7051">
                  <c:v>26.35</c:v>
                </c:pt>
                <c:pt idx="7052">
                  <c:v>23.675000000000001</c:v>
                </c:pt>
                <c:pt idx="7053">
                  <c:v>22.4</c:v>
                </c:pt>
                <c:pt idx="7054">
                  <c:v>21.6</c:v>
                </c:pt>
                <c:pt idx="7055">
                  <c:v>20.8</c:v>
                </c:pt>
                <c:pt idx="7056">
                  <c:v>20.225000000000001</c:v>
                </c:pt>
                <c:pt idx="7057">
                  <c:v>19.8</c:v>
                </c:pt>
                <c:pt idx="7058">
                  <c:v>19.324999999999999</c:v>
                </c:pt>
                <c:pt idx="7059">
                  <c:v>19.350000000000001</c:v>
                </c:pt>
                <c:pt idx="7060">
                  <c:v>19.55</c:v>
                </c:pt>
                <c:pt idx="7061">
                  <c:v>19.75</c:v>
                </c:pt>
                <c:pt idx="7062">
                  <c:v>20.925000000000001</c:v>
                </c:pt>
                <c:pt idx="7063">
                  <c:v>22.5</c:v>
                </c:pt>
                <c:pt idx="7064">
                  <c:v>24.024999999999999</c:v>
                </c:pt>
                <c:pt idx="7065">
                  <c:v>25.9</c:v>
                </c:pt>
                <c:pt idx="7066">
                  <c:v>27.9</c:v>
                </c:pt>
                <c:pt idx="7067">
                  <c:v>29.9</c:v>
                </c:pt>
                <c:pt idx="7068">
                  <c:v>30.85</c:v>
                </c:pt>
                <c:pt idx="7069">
                  <c:v>31.45</c:v>
                </c:pt>
                <c:pt idx="7070">
                  <c:v>32.049999999999997</c:v>
                </c:pt>
                <c:pt idx="7071">
                  <c:v>31.824999999999999</c:v>
                </c:pt>
                <c:pt idx="7072">
                  <c:v>31.4</c:v>
                </c:pt>
                <c:pt idx="7073">
                  <c:v>30.925000000000001</c:v>
                </c:pt>
                <c:pt idx="7074">
                  <c:v>29.225000000000001</c:v>
                </c:pt>
                <c:pt idx="7075">
                  <c:v>27.05</c:v>
                </c:pt>
                <c:pt idx="7076">
                  <c:v>24.925000000000001</c:v>
                </c:pt>
                <c:pt idx="7077">
                  <c:v>24.024999999999999</c:v>
                </c:pt>
                <c:pt idx="7078">
                  <c:v>23.6</c:v>
                </c:pt>
                <c:pt idx="7079">
                  <c:v>23.125</c:v>
                </c:pt>
                <c:pt idx="7080">
                  <c:v>22.625</c:v>
                </c:pt>
                <c:pt idx="7081">
                  <c:v>22.05</c:v>
                </c:pt>
                <c:pt idx="7082">
                  <c:v>21.524999999999999</c:v>
                </c:pt>
                <c:pt idx="7083">
                  <c:v>21.175000000000001</c:v>
                </c:pt>
                <c:pt idx="7084">
                  <c:v>20.8</c:v>
                </c:pt>
                <c:pt idx="7085">
                  <c:v>20.475000000000001</c:v>
                </c:pt>
                <c:pt idx="7086">
                  <c:v>21.074999999999999</c:v>
                </c:pt>
                <c:pt idx="7087">
                  <c:v>21.9</c:v>
                </c:pt>
                <c:pt idx="7088">
                  <c:v>22.774999999999999</c:v>
                </c:pt>
                <c:pt idx="7089">
                  <c:v>24.65</c:v>
                </c:pt>
                <c:pt idx="7090">
                  <c:v>26.85</c:v>
                </c:pt>
                <c:pt idx="7091">
                  <c:v>29.05</c:v>
                </c:pt>
                <c:pt idx="7092">
                  <c:v>30.425000000000001</c:v>
                </c:pt>
                <c:pt idx="7093">
                  <c:v>31.6</c:v>
                </c:pt>
                <c:pt idx="7094">
                  <c:v>32.725000000000001</c:v>
                </c:pt>
                <c:pt idx="7095">
                  <c:v>32.475000000000001</c:v>
                </c:pt>
                <c:pt idx="7096">
                  <c:v>31.7</c:v>
                </c:pt>
                <c:pt idx="7097">
                  <c:v>30.975000000000001</c:v>
                </c:pt>
                <c:pt idx="7098">
                  <c:v>29.225000000000001</c:v>
                </c:pt>
                <c:pt idx="7099">
                  <c:v>27.05</c:v>
                </c:pt>
                <c:pt idx="7100">
                  <c:v>24.925000000000001</c:v>
                </c:pt>
                <c:pt idx="7101">
                  <c:v>23.875</c:v>
                </c:pt>
                <c:pt idx="7102">
                  <c:v>23.1</c:v>
                </c:pt>
                <c:pt idx="7103">
                  <c:v>22.375</c:v>
                </c:pt>
                <c:pt idx="7104">
                  <c:v>21.824999999999999</c:v>
                </c:pt>
                <c:pt idx="7105">
                  <c:v>21.4</c:v>
                </c:pt>
                <c:pt idx="7106">
                  <c:v>20.925000000000001</c:v>
                </c:pt>
                <c:pt idx="7107">
                  <c:v>21.1</c:v>
                </c:pt>
                <c:pt idx="7108">
                  <c:v>21.5</c:v>
                </c:pt>
                <c:pt idx="7109">
                  <c:v>21.9</c:v>
                </c:pt>
                <c:pt idx="7110">
                  <c:v>22.375</c:v>
                </c:pt>
                <c:pt idx="7111">
                  <c:v>22.95</c:v>
                </c:pt>
                <c:pt idx="7112">
                  <c:v>23.475000000000001</c:v>
                </c:pt>
                <c:pt idx="7113">
                  <c:v>25.024999999999999</c:v>
                </c:pt>
                <c:pt idx="7114">
                  <c:v>26.85</c:v>
                </c:pt>
                <c:pt idx="7115">
                  <c:v>28.725000000000001</c:v>
                </c:pt>
                <c:pt idx="7116">
                  <c:v>29.725000000000001</c:v>
                </c:pt>
                <c:pt idx="7117">
                  <c:v>30.35</c:v>
                </c:pt>
                <c:pt idx="7118">
                  <c:v>31.024999999999999</c:v>
                </c:pt>
                <c:pt idx="7119">
                  <c:v>31.125</c:v>
                </c:pt>
                <c:pt idx="7120">
                  <c:v>31.1</c:v>
                </c:pt>
                <c:pt idx="7121">
                  <c:v>31.024999999999999</c:v>
                </c:pt>
                <c:pt idx="7122">
                  <c:v>29.425000000000001</c:v>
                </c:pt>
                <c:pt idx="7123">
                  <c:v>27.25</c:v>
                </c:pt>
                <c:pt idx="7124">
                  <c:v>25.125</c:v>
                </c:pt>
                <c:pt idx="7125">
                  <c:v>24.225000000000001</c:v>
                </c:pt>
                <c:pt idx="7126">
                  <c:v>23.65</c:v>
                </c:pt>
                <c:pt idx="7127">
                  <c:v>23.125</c:v>
                </c:pt>
                <c:pt idx="7128">
                  <c:v>22.7</c:v>
                </c:pt>
                <c:pt idx="7129">
                  <c:v>22.3</c:v>
                </c:pt>
                <c:pt idx="7130">
                  <c:v>21.9</c:v>
                </c:pt>
                <c:pt idx="7131">
                  <c:v>21.5</c:v>
                </c:pt>
                <c:pt idx="7132">
                  <c:v>21.1</c:v>
                </c:pt>
                <c:pt idx="7133">
                  <c:v>20.7</c:v>
                </c:pt>
                <c:pt idx="7134">
                  <c:v>21.5</c:v>
                </c:pt>
                <c:pt idx="7135">
                  <c:v>22.7</c:v>
                </c:pt>
                <c:pt idx="7136">
                  <c:v>23.9</c:v>
                </c:pt>
                <c:pt idx="7137">
                  <c:v>25.475000000000001</c:v>
                </c:pt>
                <c:pt idx="7138">
                  <c:v>27.25</c:v>
                </c:pt>
                <c:pt idx="7139">
                  <c:v>28.975000000000001</c:v>
                </c:pt>
                <c:pt idx="7140">
                  <c:v>30.074999999999999</c:v>
                </c:pt>
                <c:pt idx="7141">
                  <c:v>31.05</c:v>
                </c:pt>
                <c:pt idx="7142">
                  <c:v>31.975000000000001</c:v>
                </c:pt>
                <c:pt idx="7143">
                  <c:v>32.125</c:v>
                </c:pt>
                <c:pt idx="7144">
                  <c:v>32.1</c:v>
                </c:pt>
                <c:pt idx="7145">
                  <c:v>32.024999999999999</c:v>
                </c:pt>
                <c:pt idx="7146">
                  <c:v>30.35</c:v>
                </c:pt>
                <c:pt idx="7147">
                  <c:v>28.15</c:v>
                </c:pt>
                <c:pt idx="7148">
                  <c:v>25.95</c:v>
                </c:pt>
                <c:pt idx="7149">
                  <c:v>24.875</c:v>
                </c:pt>
                <c:pt idx="7150">
                  <c:v>24.1</c:v>
                </c:pt>
                <c:pt idx="7151">
                  <c:v>23.375</c:v>
                </c:pt>
                <c:pt idx="7152">
                  <c:v>22.824999999999999</c:v>
                </c:pt>
                <c:pt idx="7153">
                  <c:v>22.25</c:v>
                </c:pt>
                <c:pt idx="7154">
                  <c:v>21.725000000000001</c:v>
                </c:pt>
                <c:pt idx="7155">
                  <c:v>21.524999999999999</c:v>
                </c:pt>
                <c:pt idx="7156">
                  <c:v>21.35</c:v>
                </c:pt>
                <c:pt idx="7157">
                  <c:v>21.225000000000001</c:v>
                </c:pt>
                <c:pt idx="7158">
                  <c:v>21.875</c:v>
                </c:pt>
                <c:pt idx="7159">
                  <c:v>22.85</c:v>
                </c:pt>
                <c:pt idx="7160">
                  <c:v>23.774999999999999</c:v>
                </c:pt>
                <c:pt idx="7161">
                  <c:v>25.574999999999999</c:v>
                </c:pt>
                <c:pt idx="7162">
                  <c:v>27.75</c:v>
                </c:pt>
                <c:pt idx="7163">
                  <c:v>29.875</c:v>
                </c:pt>
                <c:pt idx="7164">
                  <c:v>30.925000000000001</c:v>
                </c:pt>
                <c:pt idx="7165">
                  <c:v>31.7</c:v>
                </c:pt>
                <c:pt idx="7166">
                  <c:v>32.424999999999997</c:v>
                </c:pt>
                <c:pt idx="7167">
                  <c:v>32.450000000000003</c:v>
                </c:pt>
                <c:pt idx="7168">
                  <c:v>32.25</c:v>
                </c:pt>
                <c:pt idx="7169">
                  <c:v>32.049999999999997</c:v>
                </c:pt>
                <c:pt idx="7170">
                  <c:v>30.125</c:v>
                </c:pt>
                <c:pt idx="7171">
                  <c:v>27.7</c:v>
                </c:pt>
                <c:pt idx="7172">
                  <c:v>25.225000000000001</c:v>
                </c:pt>
                <c:pt idx="7173">
                  <c:v>23.85</c:v>
                </c:pt>
                <c:pt idx="7174">
                  <c:v>22.85</c:v>
                </c:pt>
                <c:pt idx="7175">
                  <c:v>21.85</c:v>
                </c:pt>
                <c:pt idx="7176">
                  <c:v>21.6</c:v>
                </c:pt>
                <c:pt idx="7177">
                  <c:v>21.6</c:v>
                </c:pt>
                <c:pt idx="7178">
                  <c:v>21.6</c:v>
                </c:pt>
                <c:pt idx="7179">
                  <c:v>21.225000000000001</c:v>
                </c:pt>
                <c:pt idx="7180">
                  <c:v>20.65</c:v>
                </c:pt>
                <c:pt idx="7181">
                  <c:v>20.125</c:v>
                </c:pt>
                <c:pt idx="7182">
                  <c:v>20.975000000000001</c:v>
                </c:pt>
                <c:pt idx="7183">
                  <c:v>22.35</c:v>
                </c:pt>
                <c:pt idx="7184">
                  <c:v>23.675000000000001</c:v>
                </c:pt>
                <c:pt idx="7185">
                  <c:v>25.725000000000001</c:v>
                </c:pt>
                <c:pt idx="7186">
                  <c:v>28.1</c:v>
                </c:pt>
                <c:pt idx="7187">
                  <c:v>30.425000000000001</c:v>
                </c:pt>
                <c:pt idx="7188">
                  <c:v>31.6</c:v>
                </c:pt>
                <c:pt idx="7189">
                  <c:v>32.4</c:v>
                </c:pt>
                <c:pt idx="7190">
                  <c:v>33.200000000000003</c:v>
                </c:pt>
                <c:pt idx="7191">
                  <c:v>33.024999999999999</c:v>
                </c:pt>
                <c:pt idx="7192">
                  <c:v>32.6</c:v>
                </c:pt>
                <c:pt idx="7193">
                  <c:v>32.125</c:v>
                </c:pt>
                <c:pt idx="7194">
                  <c:v>30.05</c:v>
                </c:pt>
                <c:pt idx="7195">
                  <c:v>27.45</c:v>
                </c:pt>
                <c:pt idx="7196">
                  <c:v>24.85</c:v>
                </c:pt>
                <c:pt idx="7197">
                  <c:v>23.675000000000001</c:v>
                </c:pt>
                <c:pt idx="7198">
                  <c:v>23.05</c:v>
                </c:pt>
                <c:pt idx="7199">
                  <c:v>22.375</c:v>
                </c:pt>
                <c:pt idx="7200">
                  <c:v>22.274999999999999</c:v>
                </c:pt>
                <c:pt idx="7201">
                  <c:v>22.45</c:v>
                </c:pt>
                <c:pt idx="7202">
                  <c:v>22.574999999999999</c:v>
                </c:pt>
                <c:pt idx="7203">
                  <c:v>22.3</c:v>
                </c:pt>
                <c:pt idx="7204">
                  <c:v>21.9</c:v>
                </c:pt>
                <c:pt idx="7205">
                  <c:v>21.5</c:v>
                </c:pt>
                <c:pt idx="7206">
                  <c:v>22.074999999999999</c:v>
                </c:pt>
                <c:pt idx="7207">
                  <c:v>23.05</c:v>
                </c:pt>
                <c:pt idx="7208">
                  <c:v>23.975000000000001</c:v>
                </c:pt>
                <c:pt idx="7209">
                  <c:v>25.625</c:v>
                </c:pt>
                <c:pt idx="7210">
                  <c:v>27.6</c:v>
                </c:pt>
                <c:pt idx="7211">
                  <c:v>29.524999999999999</c:v>
                </c:pt>
                <c:pt idx="7212">
                  <c:v>30.6</c:v>
                </c:pt>
                <c:pt idx="7213">
                  <c:v>31.4</c:v>
                </c:pt>
                <c:pt idx="7214">
                  <c:v>32.200000000000003</c:v>
                </c:pt>
                <c:pt idx="7215">
                  <c:v>32.024999999999999</c:v>
                </c:pt>
                <c:pt idx="7216">
                  <c:v>31.6</c:v>
                </c:pt>
                <c:pt idx="7217">
                  <c:v>31.125</c:v>
                </c:pt>
                <c:pt idx="7218">
                  <c:v>29.574999999999999</c:v>
                </c:pt>
                <c:pt idx="7219">
                  <c:v>27.75</c:v>
                </c:pt>
                <c:pt idx="7220">
                  <c:v>25.875</c:v>
                </c:pt>
                <c:pt idx="7221">
                  <c:v>25.024999999999999</c:v>
                </c:pt>
                <c:pt idx="7222">
                  <c:v>24.6</c:v>
                </c:pt>
                <c:pt idx="7223">
                  <c:v>24.125</c:v>
                </c:pt>
                <c:pt idx="7224">
                  <c:v>23.324999999999999</c:v>
                </c:pt>
                <c:pt idx="7225">
                  <c:v>22.5</c:v>
                </c:pt>
                <c:pt idx="7226">
                  <c:v>21.625</c:v>
                </c:pt>
                <c:pt idx="7227">
                  <c:v>21.024999999999999</c:v>
                </c:pt>
                <c:pt idx="7228">
                  <c:v>20.45</c:v>
                </c:pt>
                <c:pt idx="7229">
                  <c:v>19.925000000000001</c:v>
                </c:pt>
                <c:pt idx="7230">
                  <c:v>20.625</c:v>
                </c:pt>
                <c:pt idx="7231">
                  <c:v>21.65</c:v>
                </c:pt>
                <c:pt idx="7232">
                  <c:v>22.725000000000001</c:v>
                </c:pt>
                <c:pt idx="7233">
                  <c:v>24.5</c:v>
                </c:pt>
                <c:pt idx="7234">
                  <c:v>26.5</c:v>
                </c:pt>
                <c:pt idx="7235">
                  <c:v>28.5</c:v>
                </c:pt>
                <c:pt idx="7236">
                  <c:v>29.524999999999999</c:v>
                </c:pt>
                <c:pt idx="7237">
                  <c:v>30.15</c:v>
                </c:pt>
                <c:pt idx="7238">
                  <c:v>30.824999999999999</c:v>
                </c:pt>
                <c:pt idx="7239">
                  <c:v>30.625</c:v>
                </c:pt>
                <c:pt idx="7240">
                  <c:v>30.2</c:v>
                </c:pt>
                <c:pt idx="7241">
                  <c:v>29.725000000000001</c:v>
                </c:pt>
                <c:pt idx="7242">
                  <c:v>27.574999999999999</c:v>
                </c:pt>
                <c:pt idx="7243">
                  <c:v>24.95</c:v>
                </c:pt>
                <c:pt idx="7244">
                  <c:v>22.274999999999999</c:v>
                </c:pt>
                <c:pt idx="7245">
                  <c:v>21.824999999999999</c:v>
                </c:pt>
                <c:pt idx="7246">
                  <c:v>22.2</c:v>
                </c:pt>
                <c:pt idx="7247">
                  <c:v>22.524999999999999</c:v>
                </c:pt>
                <c:pt idx="7248">
                  <c:v>22.3</c:v>
                </c:pt>
                <c:pt idx="7249">
                  <c:v>21.9</c:v>
                </c:pt>
                <c:pt idx="7250">
                  <c:v>21.5</c:v>
                </c:pt>
                <c:pt idx="7251">
                  <c:v>21.1</c:v>
                </c:pt>
                <c:pt idx="7252">
                  <c:v>20.7</c:v>
                </c:pt>
                <c:pt idx="7253">
                  <c:v>20.3</c:v>
                </c:pt>
                <c:pt idx="7254">
                  <c:v>21.175000000000001</c:v>
                </c:pt>
                <c:pt idx="7255">
                  <c:v>22.4</c:v>
                </c:pt>
                <c:pt idx="7256">
                  <c:v>23.675000000000001</c:v>
                </c:pt>
                <c:pt idx="7257">
                  <c:v>25.2</c:v>
                </c:pt>
                <c:pt idx="7258">
                  <c:v>26.8</c:v>
                </c:pt>
                <c:pt idx="7259">
                  <c:v>28.4</c:v>
                </c:pt>
                <c:pt idx="7260">
                  <c:v>29.475000000000001</c:v>
                </c:pt>
                <c:pt idx="7261">
                  <c:v>30.3</c:v>
                </c:pt>
                <c:pt idx="7262">
                  <c:v>31.175000000000001</c:v>
                </c:pt>
                <c:pt idx="7263">
                  <c:v>31.024999999999999</c:v>
                </c:pt>
                <c:pt idx="7264">
                  <c:v>30.45</c:v>
                </c:pt>
                <c:pt idx="7265">
                  <c:v>29.925000000000001</c:v>
                </c:pt>
                <c:pt idx="7266">
                  <c:v>28.225000000000001</c:v>
                </c:pt>
                <c:pt idx="7267">
                  <c:v>26.05</c:v>
                </c:pt>
                <c:pt idx="7268">
                  <c:v>23.925000000000001</c:v>
                </c:pt>
                <c:pt idx="7269">
                  <c:v>23.324999999999999</c:v>
                </c:pt>
                <c:pt idx="7270">
                  <c:v>23.3</c:v>
                </c:pt>
                <c:pt idx="7271">
                  <c:v>23.225000000000001</c:v>
                </c:pt>
                <c:pt idx="7272">
                  <c:v>23.125</c:v>
                </c:pt>
                <c:pt idx="7273">
                  <c:v>23.1</c:v>
                </c:pt>
                <c:pt idx="7274">
                  <c:v>23.024999999999999</c:v>
                </c:pt>
                <c:pt idx="7275">
                  <c:v>22.774999999999999</c:v>
                </c:pt>
                <c:pt idx="7276">
                  <c:v>22.4</c:v>
                </c:pt>
                <c:pt idx="7277">
                  <c:v>22.074999999999999</c:v>
                </c:pt>
                <c:pt idx="7278">
                  <c:v>22.524999999999999</c:v>
                </c:pt>
                <c:pt idx="7279">
                  <c:v>23.3</c:v>
                </c:pt>
                <c:pt idx="7280">
                  <c:v>24.024999999999999</c:v>
                </c:pt>
                <c:pt idx="7281">
                  <c:v>25.324999999999999</c:v>
                </c:pt>
                <c:pt idx="7282">
                  <c:v>26.9</c:v>
                </c:pt>
                <c:pt idx="7283">
                  <c:v>28.425000000000001</c:v>
                </c:pt>
                <c:pt idx="7284">
                  <c:v>29.4</c:v>
                </c:pt>
                <c:pt idx="7285">
                  <c:v>30.2</c:v>
                </c:pt>
                <c:pt idx="7286">
                  <c:v>31</c:v>
                </c:pt>
                <c:pt idx="7287">
                  <c:v>30.975000000000001</c:v>
                </c:pt>
                <c:pt idx="7288">
                  <c:v>30.75</c:v>
                </c:pt>
                <c:pt idx="7289">
                  <c:v>30.475000000000001</c:v>
                </c:pt>
                <c:pt idx="7290">
                  <c:v>28.3</c:v>
                </c:pt>
                <c:pt idx="7291">
                  <c:v>26.7</c:v>
                </c:pt>
                <c:pt idx="7292">
                  <c:v>25.5</c:v>
                </c:pt>
                <c:pt idx="7293">
                  <c:v>24.375</c:v>
                </c:pt>
                <c:pt idx="7294">
                  <c:v>23.425000000000001</c:v>
                </c:pt>
                <c:pt idx="7295">
                  <c:v>22.75</c:v>
                </c:pt>
                <c:pt idx="7296">
                  <c:v>22.3</c:v>
                </c:pt>
                <c:pt idx="7297">
                  <c:v>21.9</c:v>
                </c:pt>
                <c:pt idx="7298">
                  <c:v>21.574999999999999</c:v>
                </c:pt>
                <c:pt idx="7299">
                  <c:v>21.2</c:v>
                </c:pt>
                <c:pt idx="7300">
                  <c:v>20.725000000000001</c:v>
                </c:pt>
                <c:pt idx="7301">
                  <c:v>20.225000000000001</c:v>
                </c:pt>
                <c:pt idx="7302">
                  <c:v>21.15</c:v>
                </c:pt>
                <c:pt idx="7303">
                  <c:v>22.4</c:v>
                </c:pt>
                <c:pt idx="7304">
                  <c:v>23.524999999999999</c:v>
                </c:pt>
                <c:pt idx="7305">
                  <c:v>25.9</c:v>
                </c:pt>
                <c:pt idx="7306">
                  <c:v>28.7</c:v>
                </c:pt>
                <c:pt idx="7307">
                  <c:v>31.5</c:v>
                </c:pt>
                <c:pt idx="7308">
                  <c:v>32.950000000000003</c:v>
                </c:pt>
                <c:pt idx="7309">
                  <c:v>33.950000000000003</c:v>
                </c:pt>
                <c:pt idx="7310">
                  <c:v>34.950000000000003</c:v>
                </c:pt>
                <c:pt idx="7311">
                  <c:v>33.700000000000003</c:v>
                </c:pt>
                <c:pt idx="7312">
                  <c:v>31.774999999999999</c:v>
                </c:pt>
                <c:pt idx="7313">
                  <c:v>29.8</c:v>
                </c:pt>
                <c:pt idx="7314">
                  <c:v>27.8</c:v>
                </c:pt>
                <c:pt idx="7315">
                  <c:v>25.875</c:v>
                </c:pt>
                <c:pt idx="7316">
                  <c:v>23.9</c:v>
                </c:pt>
                <c:pt idx="7317">
                  <c:v>22.8</c:v>
                </c:pt>
                <c:pt idx="7318">
                  <c:v>22</c:v>
                </c:pt>
                <c:pt idx="7319">
                  <c:v>21.2</c:v>
                </c:pt>
                <c:pt idx="7320">
                  <c:v>21.75</c:v>
                </c:pt>
                <c:pt idx="7321">
                  <c:v>22.75</c:v>
                </c:pt>
                <c:pt idx="7322">
                  <c:v>23.75</c:v>
                </c:pt>
                <c:pt idx="7323">
                  <c:v>23.175000000000001</c:v>
                </c:pt>
                <c:pt idx="7324">
                  <c:v>22.15</c:v>
                </c:pt>
                <c:pt idx="7325">
                  <c:v>21.074999999999999</c:v>
                </c:pt>
                <c:pt idx="7326">
                  <c:v>21.625</c:v>
                </c:pt>
                <c:pt idx="7327">
                  <c:v>22.65</c:v>
                </c:pt>
                <c:pt idx="7328">
                  <c:v>23.725000000000001</c:v>
                </c:pt>
                <c:pt idx="7329">
                  <c:v>25.425000000000001</c:v>
                </c:pt>
                <c:pt idx="7330">
                  <c:v>27.4</c:v>
                </c:pt>
                <c:pt idx="7331">
                  <c:v>29.324999999999999</c:v>
                </c:pt>
                <c:pt idx="7332">
                  <c:v>31.225000000000001</c:v>
                </c:pt>
                <c:pt idx="7333">
                  <c:v>33.200000000000003</c:v>
                </c:pt>
                <c:pt idx="7334">
                  <c:v>35.125</c:v>
                </c:pt>
                <c:pt idx="7335">
                  <c:v>35</c:v>
                </c:pt>
                <c:pt idx="7336">
                  <c:v>34.200000000000003</c:v>
                </c:pt>
                <c:pt idx="7337">
                  <c:v>33.4</c:v>
                </c:pt>
                <c:pt idx="7338">
                  <c:v>30.574999999999999</c:v>
                </c:pt>
                <c:pt idx="7339">
                  <c:v>27</c:v>
                </c:pt>
                <c:pt idx="7340">
                  <c:v>23.475000000000001</c:v>
                </c:pt>
                <c:pt idx="7341">
                  <c:v>22.15</c:v>
                </c:pt>
                <c:pt idx="7342">
                  <c:v>21.55</c:v>
                </c:pt>
                <c:pt idx="7343">
                  <c:v>20.95</c:v>
                </c:pt>
                <c:pt idx="7344">
                  <c:v>20.425000000000001</c:v>
                </c:pt>
                <c:pt idx="7345">
                  <c:v>20</c:v>
                </c:pt>
                <c:pt idx="7346">
                  <c:v>19.524999999999999</c:v>
                </c:pt>
                <c:pt idx="7347">
                  <c:v>19.175000000000001</c:v>
                </c:pt>
                <c:pt idx="7348">
                  <c:v>18.8</c:v>
                </c:pt>
                <c:pt idx="7349">
                  <c:v>18.475000000000001</c:v>
                </c:pt>
                <c:pt idx="7350">
                  <c:v>19.524999999999999</c:v>
                </c:pt>
                <c:pt idx="7351">
                  <c:v>21.1</c:v>
                </c:pt>
                <c:pt idx="7352">
                  <c:v>22.625</c:v>
                </c:pt>
                <c:pt idx="7353">
                  <c:v>25.25</c:v>
                </c:pt>
                <c:pt idx="7354">
                  <c:v>28.25</c:v>
                </c:pt>
                <c:pt idx="7355">
                  <c:v>31.25</c:v>
                </c:pt>
                <c:pt idx="7356">
                  <c:v>32.75</c:v>
                </c:pt>
                <c:pt idx="7357">
                  <c:v>33.75</c:v>
                </c:pt>
                <c:pt idx="7358">
                  <c:v>34.75</c:v>
                </c:pt>
                <c:pt idx="7359">
                  <c:v>34.475000000000001</c:v>
                </c:pt>
                <c:pt idx="7360">
                  <c:v>33.700000000000003</c:v>
                </c:pt>
                <c:pt idx="7361">
                  <c:v>32.975000000000001</c:v>
                </c:pt>
                <c:pt idx="7362">
                  <c:v>30.024999999999999</c:v>
                </c:pt>
                <c:pt idx="7363">
                  <c:v>26.25</c:v>
                </c:pt>
                <c:pt idx="7364">
                  <c:v>22.524999999999999</c:v>
                </c:pt>
                <c:pt idx="7365">
                  <c:v>20.925000000000001</c:v>
                </c:pt>
                <c:pt idx="7366">
                  <c:v>20.100000000000001</c:v>
                </c:pt>
                <c:pt idx="7367">
                  <c:v>19.225000000000001</c:v>
                </c:pt>
                <c:pt idx="7368">
                  <c:v>19</c:v>
                </c:pt>
                <c:pt idx="7369">
                  <c:v>19</c:v>
                </c:pt>
                <c:pt idx="7370">
                  <c:v>19</c:v>
                </c:pt>
                <c:pt idx="7371">
                  <c:v>18.774999999999999</c:v>
                </c:pt>
                <c:pt idx="7372">
                  <c:v>18.399999999999999</c:v>
                </c:pt>
                <c:pt idx="7373">
                  <c:v>18.074999999999999</c:v>
                </c:pt>
                <c:pt idx="7374">
                  <c:v>18.975000000000001</c:v>
                </c:pt>
                <c:pt idx="7375">
                  <c:v>20.350000000000001</c:v>
                </c:pt>
                <c:pt idx="7376">
                  <c:v>21.675000000000001</c:v>
                </c:pt>
                <c:pt idx="7377">
                  <c:v>23.65</c:v>
                </c:pt>
                <c:pt idx="7378">
                  <c:v>25.774999999999999</c:v>
                </c:pt>
                <c:pt idx="7379">
                  <c:v>27.95</c:v>
                </c:pt>
                <c:pt idx="7380">
                  <c:v>30.15</c:v>
                </c:pt>
                <c:pt idx="7381">
                  <c:v>32.274999999999999</c:v>
                </c:pt>
                <c:pt idx="7382">
                  <c:v>34.450000000000003</c:v>
                </c:pt>
                <c:pt idx="7383">
                  <c:v>34.024999999999999</c:v>
                </c:pt>
                <c:pt idx="7384">
                  <c:v>32.65</c:v>
                </c:pt>
                <c:pt idx="7385">
                  <c:v>31.324999999999999</c:v>
                </c:pt>
                <c:pt idx="7386">
                  <c:v>28.75</c:v>
                </c:pt>
                <c:pt idx="7387">
                  <c:v>25.75</c:v>
                </c:pt>
                <c:pt idx="7388">
                  <c:v>22.75</c:v>
                </c:pt>
                <c:pt idx="7389">
                  <c:v>21.324999999999999</c:v>
                </c:pt>
                <c:pt idx="7390">
                  <c:v>20.5</c:v>
                </c:pt>
                <c:pt idx="7391">
                  <c:v>19.625</c:v>
                </c:pt>
                <c:pt idx="7392">
                  <c:v>19.625</c:v>
                </c:pt>
                <c:pt idx="7393">
                  <c:v>20</c:v>
                </c:pt>
                <c:pt idx="7394">
                  <c:v>20.324999999999999</c:v>
                </c:pt>
                <c:pt idx="7395">
                  <c:v>19.875</c:v>
                </c:pt>
                <c:pt idx="7396">
                  <c:v>19.175000000000001</c:v>
                </c:pt>
                <c:pt idx="7397">
                  <c:v>18.399999999999999</c:v>
                </c:pt>
                <c:pt idx="7398">
                  <c:v>19.175000000000001</c:v>
                </c:pt>
                <c:pt idx="7399">
                  <c:v>20.55</c:v>
                </c:pt>
                <c:pt idx="7400">
                  <c:v>21.875</c:v>
                </c:pt>
                <c:pt idx="7401">
                  <c:v>24.375</c:v>
                </c:pt>
                <c:pt idx="7402">
                  <c:v>27.35</c:v>
                </c:pt>
                <c:pt idx="7403">
                  <c:v>30.274999999999999</c:v>
                </c:pt>
                <c:pt idx="7404">
                  <c:v>31.675000000000001</c:v>
                </c:pt>
                <c:pt idx="7405">
                  <c:v>32.65</c:v>
                </c:pt>
                <c:pt idx="7406">
                  <c:v>33.575000000000003</c:v>
                </c:pt>
                <c:pt idx="7407">
                  <c:v>33.35</c:v>
                </c:pt>
                <c:pt idx="7408">
                  <c:v>32.75</c:v>
                </c:pt>
                <c:pt idx="7409">
                  <c:v>32.15</c:v>
                </c:pt>
                <c:pt idx="7410">
                  <c:v>29.524999999999999</c:v>
                </c:pt>
                <c:pt idx="7411">
                  <c:v>26.15</c:v>
                </c:pt>
                <c:pt idx="7412">
                  <c:v>22.824999999999999</c:v>
                </c:pt>
                <c:pt idx="7413">
                  <c:v>21.7</c:v>
                </c:pt>
                <c:pt idx="7414">
                  <c:v>21.3</c:v>
                </c:pt>
                <c:pt idx="7415">
                  <c:v>20.9</c:v>
                </c:pt>
                <c:pt idx="7416">
                  <c:v>20.274999999999999</c:v>
                </c:pt>
                <c:pt idx="7417">
                  <c:v>19.5</c:v>
                </c:pt>
                <c:pt idx="7418">
                  <c:v>18.774999999999999</c:v>
                </c:pt>
                <c:pt idx="7419">
                  <c:v>19.2</c:v>
                </c:pt>
                <c:pt idx="7420">
                  <c:v>20</c:v>
                </c:pt>
                <c:pt idx="7421">
                  <c:v>20.8</c:v>
                </c:pt>
                <c:pt idx="7422">
                  <c:v>21.524999999999999</c:v>
                </c:pt>
                <c:pt idx="7423">
                  <c:v>22.15</c:v>
                </c:pt>
                <c:pt idx="7424">
                  <c:v>22.824999999999999</c:v>
                </c:pt>
                <c:pt idx="7425">
                  <c:v>25.175000000000001</c:v>
                </c:pt>
                <c:pt idx="7426">
                  <c:v>28</c:v>
                </c:pt>
                <c:pt idx="7427">
                  <c:v>30.875</c:v>
                </c:pt>
                <c:pt idx="7428">
                  <c:v>31.9</c:v>
                </c:pt>
                <c:pt idx="7429">
                  <c:v>32.75</c:v>
                </c:pt>
                <c:pt idx="7430">
                  <c:v>33.75</c:v>
                </c:pt>
                <c:pt idx="7431">
                  <c:v>33.475000000000001</c:v>
                </c:pt>
                <c:pt idx="7432">
                  <c:v>32.85</c:v>
                </c:pt>
                <c:pt idx="7433">
                  <c:v>32.174999999999997</c:v>
                </c:pt>
                <c:pt idx="7434">
                  <c:v>29.675000000000001</c:v>
                </c:pt>
                <c:pt idx="7435">
                  <c:v>26.65</c:v>
                </c:pt>
                <c:pt idx="7436">
                  <c:v>23.574999999999999</c:v>
                </c:pt>
                <c:pt idx="7437">
                  <c:v>22.35</c:v>
                </c:pt>
                <c:pt idx="7438">
                  <c:v>21.75</c:v>
                </c:pt>
                <c:pt idx="7439">
                  <c:v>21.15</c:v>
                </c:pt>
                <c:pt idx="7440">
                  <c:v>20.625</c:v>
                </c:pt>
                <c:pt idx="7441">
                  <c:v>20.05</c:v>
                </c:pt>
                <c:pt idx="7442">
                  <c:v>19.524999999999999</c:v>
                </c:pt>
                <c:pt idx="7443">
                  <c:v>19.774999999999999</c:v>
                </c:pt>
                <c:pt idx="7444">
                  <c:v>20.350000000000001</c:v>
                </c:pt>
                <c:pt idx="7445">
                  <c:v>20.875</c:v>
                </c:pt>
                <c:pt idx="7446">
                  <c:v>22.425000000000001</c:v>
                </c:pt>
                <c:pt idx="7447">
                  <c:v>24.25</c:v>
                </c:pt>
                <c:pt idx="7448">
                  <c:v>26.125</c:v>
                </c:pt>
                <c:pt idx="7449">
                  <c:v>28.024999999999999</c:v>
                </c:pt>
                <c:pt idx="7450">
                  <c:v>29.85</c:v>
                </c:pt>
                <c:pt idx="7451">
                  <c:v>31.725000000000001</c:v>
                </c:pt>
                <c:pt idx="7452">
                  <c:v>32.799999999999997</c:v>
                </c:pt>
                <c:pt idx="7453">
                  <c:v>33.75</c:v>
                </c:pt>
                <c:pt idx="7454">
                  <c:v>34.75</c:v>
                </c:pt>
                <c:pt idx="7455">
                  <c:v>34.1</c:v>
                </c:pt>
                <c:pt idx="7456">
                  <c:v>32.9</c:v>
                </c:pt>
                <c:pt idx="7457">
                  <c:v>31.7</c:v>
                </c:pt>
                <c:pt idx="7458">
                  <c:v>28.925000000000001</c:v>
                </c:pt>
                <c:pt idx="7459">
                  <c:v>25.7</c:v>
                </c:pt>
                <c:pt idx="7460">
                  <c:v>22.425000000000001</c:v>
                </c:pt>
                <c:pt idx="7461">
                  <c:v>21.375</c:v>
                </c:pt>
                <c:pt idx="7462">
                  <c:v>21</c:v>
                </c:pt>
                <c:pt idx="7463">
                  <c:v>20.675000000000001</c:v>
                </c:pt>
                <c:pt idx="7464">
                  <c:v>20.225000000000001</c:v>
                </c:pt>
                <c:pt idx="7465">
                  <c:v>19.649999999999999</c:v>
                </c:pt>
                <c:pt idx="7466">
                  <c:v>19.125</c:v>
                </c:pt>
                <c:pt idx="7467">
                  <c:v>18.925000000000001</c:v>
                </c:pt>
                <c:pt idx="7468">
                  <c:v>18.899999999999999</c:v>
                </c:pt>
                <c:pt idx="7469">
                  <c:v>18.824999999999999</c:v>
                </c:pt>
                <c:pt idx="7470">
                  <c:v>19.7</c:v>
                </c:pt>
                <c:pt idx="7471">
                  <c:v>20.9</c:v>
                </c:pt>
                <c:pt idx="7472">
                  <c:v>22.1</c:v>
                </c:pt>
                <c:pt idx="7473">
                  <c:v>24.8</c:v>
                </c:pt>
                <c:pt idx="7474">
                  <c:v>28</c:v>
                </c:pt>
                <c:pt idx="7475">
                  <c:v>31.2</c:v>
                </c:pt>
                <c:pt idx="7476">
                  <c:v>32.524999999999999</c:v>
                </c:pt>
                <c:pt idx="7477">
                  <c:v>33.15</c:v>
                </c:pt>
                <c:pt idx="7478">
                  <c:v>33.825000000000003</c:v>
                </c:pt>
                <c:pt idx="7479">
                  <c:v>33.774999999999999</c:v>
                </c:pt>
                <c:pt idx="7480">
                  <c:v>33.4</c:v>
                </c:pt>
                <c:pt idx="7481">
                  <c:v>33.075000000000003</c:v>
                </c:pt>
                <c:pt idx="7482">
                  <c:v>30.375</c:v>
                </c:pt>
                <c:pt idx="7483">
                  <c:v>26.95</c:v>
                </c:pt>
                <c:pt idx="7484">
                  <c:v>23.475000000000001</c:v>
                </c:pt>
                <c:pt idx="7485">
                  <c:v>22.3</c:v>
                </c:pt>
                <c:pt idx="7486">
                  <c:v>21.824999999999999</c:v>
                </c:pt>
                <c:pt idx="7487">
                  <c:v>21.4</c:v>
                </c:pt>
                <c:pt idx="7488">
                  <c:v>21</c:v>
                </c:pt>
                <c:pt idx="7489">
                  <c:v>20.524999999999999</c:v>
                </c:pt>
                <c:pt idx="7490">
                  <c:v>20.100000000000001</c:v>
                </c:pt>
                <c:pt idx="7491">
                  <c:v>19.175000000000001</c:v>
                </c:pt>
                <c:pt idx="7492">
                  <c:v>18.149999999999999</c:v>
                </c:pt>
                <c:pt idx="7493">
                  <c:v>17.074999999999999</c:v>
                </c:pt>
                <c:pt idx="7494">
                  <c:v>18.149999999999999</c:v>
                </c:pt>
                <c:pt idx="7495">
                  <c:v>19.95</c:v>
                </c:pt>
                <c:pt idx="7496">
                  <c:v>21.75</c:v>
                </c:pt>
                <c:pt idx="7497">
                  <c:v>24.375</c:v>
                </c:pt>
                <c:pt idx="7498">
                  <c:v>27.35</c:v>
                </c:pt>
                <c:pt idx="7499">
                  <c:v>30.274999999999999</c:v>
                </c:pt>
                <c:pt idx="7500">
                  <c:v>31.75</c:v>
                </c:pt>
                <c:pt idx="7501">
                  <c:v>32.75</c:v>
                </c:pt>
                <c:pt idx="7502">
                  <c:v>33.75</c:v>
                </c:pt>
                <c:pt idx="7503">
                  <c:v>33.549999999999997</c:v>
                </c:pt>
                <c:pt idx="7504">
                  <c:v>32.950000000000003</c:v>
                </c:pt>
                <c:pt idx="7505">
                  <c:v>32.35</c:v>
                </c:pt>
                <c:pt idx="7506">
                  <c:v>29.725000000000001</c:v>
                </c:pt>
                <c:pt idx="7507">
                  <c:v>26.5</c:v>
                </c:pt>
                <c:pt idx="7508">
                  <c:v>23.225000000000001</c:v>
                </c:pt>
                <c:pt idx="7509">
                  <c:v>21.875</c:v>
                </c:pt>
                <c:pt idx="7510">
                  <c:v>21.25</c:v>
                </c:pt>
                <c:pt idx="7511">
                  <c:v>20.574999999999999</c:v>
                </c:pt>
                <c:pt idx="7512">
                  <c:v>19.875</c:v>
                </c:pt>
                <c:pt idx="7513">
                  <c:v>19.25</c:v>
                </c:pt>
                <c:pt idx="7514">
                  <c:v>18.574999999999999</c:v>
                </c:pt>
                <c:pt idx="7515">
                  <c:v>20.274999999999999</c:v>
                </c:pt>
                <c:pt idx="7516">
                  <c:v>22.85</c:v>
                </c:pt>
                <c:pt idx="7517">
                  <c:v>25.375</c:v>
                </c:pt>
                <c:pt idx="7518">
                  <c:v>24.875</c:v>
                </c:pt>
                <c:pt idx="7519">
                  <c:v>23.45</c:v>
                </c:pt>
                <c:pt idx="7520">
                  <c:v>21.975000000000001</c:v>
                </c:pt>
                <c:pt idx="7521">
                  <c:v>24</c:v>
                </c:pt>
                <c:pt idx="7522">
                  <c:v>27.2</c:v>
                </c:pt>
                <c:pt idx="7523">
                  <c:v>30.4</c:v>
                </c:pt>
                <c:pt idx="7524">
                  <c:v>32.024999999999999</c:v>
                </c:pt>
                <c:pt idx="7525">
                  <c:v>33.200000000000003</c:v>
                </c:pt>
                <c:pt idx="7526">
                  <c:v>34.325000000000003</c:v>
                </c:pt>
                <c:pt idx="7527">
                  <c:v>33.924999999999997</c:v>
                </c:pt>
                <c:pt idx="7528">
                  <c:v>33.1</c:v>
                </c:pt>
                <c:pt idx="7529">
                  <c:v>32.225000000000001</c:v>
                </c:pt>
                <c:pt idx="7530">
                  <c:v>29.225000000000001</c:v>
                </c:pt>
                <c:pt idx="7531">
                  <c:v>25.6</c:v>
                </c:pt>
                <c:pt idx="7532">
                  <c:v>21.925000000000001</c:v>
                </c:pt>
                <c:pt idx="7533">
                  <c:v>20.175000000000001</c:v>
                </c:pt>
                <c:pt idx="7534">
                  <c:v>19</c:v>
                </c:pt>
                <c:pt idx="7535">
                  <c:v>17.875</c:v>
                </c:pt>
                <c:pt idx="7536">
                  <c:v>17.899999999999999</c:v>
                </c:pt>
                <c:pt idx="7537">
                  <c:v>18.3</c:v>
                </c:pt>
                <c:pt idx="7538">
                  <c:v>18.7</c:v>
                </c:pt>
                <c:pt idx="7539">
                  <c:v>18.350000000000001</c:v>
                </c:pt>
                <c:pt idx="7540">
                  <c:v>17.75</c:v>
                </c:pt>
                <c:pt idx="7541">
                  <c:v>17.149999999999999</c:v>
                </c:pt>
                <c:pt idx="7542">
                  <c:v>18.350000000000001</c:v>
                </c:pt>
                <c:pt idx="7543">
                  <c:v>20.149999999999999</c:v>
                </c:pt>
                <c:pt idx="7544">
                  <c:v>21.95</c:v>
                </c:pt>
                <c:pt idx="7545">
                  <c:v>24.574999999999999</c:v>
                </c:pt>
                <c:pt idx="7546">
                  <c:v>27.55</c:v>
                </c:pt>
                <c:pt idx="7547">
                  <c:v>30.475000000000001</c:v>
                </c:pt>
                <c:pt idx="7548">
                  <c:v>32.024999999999999</c:v>
                </c:pt>
                <c:pt idx="7549">
                  <c:v>33.049999999999997</c:v>
                </c:pt>
                <c:pt idx="7550">
                  <c:v>34.125</c:v>
                </c:pt>
                <c:pt idx="7551">
                  <c:v>33.875</c:v>
                </c:pt>
                <c:pt idx="7552">
                  <c:v>33.1</c:v>
                </c:pt>
                <c:pt idx="7553">
                  <c:v>32.375</c:v>
                </c:pt>
                <c:pt idx="7554">
                  <c:v>29.5</c:v>
                </c:pt>
                <c:pt idx="7555">
                  <c:v>25.9</c:v>
                </c:pt>
                <c:pt idx="7556">
                  <c:v>22.3</c:v>
                </c:pt>
                <c:pt idx="7557">
                  <c:v>20.65</c:v>
                </c:pt>
                <c:pt idx="7558">
                  <c:v>19.649999999999999</c:v>
                </c:pt>
                <c:pt idx="7559">
                  <c:v>18.649999999999999</c:v>
                </c:pt>
                <c:pt idx="7560">
                  <c:v>18.25</c:v>
                </c:pt>
                <c:pt idx="7561">
                  <c:v>18.05</c:v>
                </c:pt>
                <c:pt idx="7562">
                  <c:v>17.850000000000001</c:v>
                </c:pt>
                <c:pt idx="7563">
                  <c:v>17.425000000000001</c:v>
                </c:pt>
                <c:pt idx="7564">
                  <c:v>16.850000000000001</c:v>
                </c:pt>
                <c:pt idx="7565">
                  <c:v>16.324999999999999</c:v>
                </c:pt>
                <c:pt idx="7566">
                  <c:v>17.625</c:v>
                </c:pt>
                <c:pt idx="7567">
                  <c:v>19.600000000000001</c:v>
                </c:pt>
                <c:pt idx="7568">
                  <c:v>21.524999999999999</c:v>
                </c:pt>
                <c:pt idx="7569">
                  <c:v>24.175000000000001</c:v>
                </c:pt>
                <c:pt idx="7570">
                  <c:v>27.15</c:v>
                </c:pt>
                <c:pt idx="7571">
                  <c:v>30.074999999999999</c:v>
                </c:pt>
                <c:pt idx="7572">
                  <c:v>31.55</c:v>
                </c:pt>
                <c:pt idx="7573">
                  <c:v>32.549999999999997</c:v>
                </c:pt>
                <c:pt idx="7574">
                  <c:v>33.549999999999997</c:v>
                </c:pt>
                <c:pt idx="7575">
                  <c:v>32.9</c:v>
                </c:pt>
                <c:pt idx="7576">
                  <c:v>31.7</c:v>
                </c:pt>
                <c:pt idx="7577">
                  <c:v>30.5</c:v>
                </c:pt>
                <c:pt idx="7578">
                  <c:v>27.725000000000001</c:v>
                </c:pt>
                <c:pt idx="7579">
                  <c:v>24.5</c:v>
                </c:pt>
                <c:pt idx="7580">
                  <c:v>21.225000000000001</c:v>
                </c:pt>
                <c:pt idx="7581">
                  <c:v>19.875</c:v>
                </c:pt>
                <c:pt idx="7582">
                  <c:v>19.100000000000001</c:v>
                </c:pt>
                <c:pt idx="7583">
                  <c:v>18.375</c:v>
                </c:pt>
                <c:pt idx="7584">
                  <c:v>18.125</c:v>
                </c:pt>
                <c:pt idx="7585">
                  <c:v>18.100000000000001</c:v>
                </c:pt>
                <c:pt idx="7586">
                  <c:v>18.024999999999999</c:v>
                </c:pt>
                <c:pt idx="7587">
                  <c:v>17.399999999999999</c:v>
                </c:pt>
                <c:pt idx="7588">
                  <c:v>16.600000000000001</c:v>
                </c:pt>
                <c:pt idx="7589">
                  <c:v>15.8</c:v>
                </c:pt>
                <c:pt idx="7590">
                  <c:v>17.024999999999999</c:v>
                </c:pt>
                <c:pt idx="7591">
                  <c:v>19</c:v>
                </c:pt>
                <c:pt idx="7592">
                  <c:v>20.925000000000001</c:v>
                </c:pt>
                <c:pt idx="7593">
                  <c:v>23.8</c:v>
                </c:pt>
                <c:pt idx="7594">
                  <c:v>27</c:v>
                </c:pt>
                <c:pt idx="7595">
                  <c:v>30.2</c:v>
                </c:pt>
                <c:pt idx="7596">
                  <c:v>31.675000000000001</c:v>
                </c:pt>
                <c:pt idx="7597">
                  <c:v>32.5</c:v>
                </c:pt>
                <c:pt idx="7598">
                  <c:v>33.375</c:v>
                </c:pt>
                <c:pt idx="7599">
                  <c:v>32.700000000000003</c:v>
                </c:pt>
                <c:pt idx="7600">
                  <c:v>31.5</c:v>
                </c:pt>
                <c:pt idx="7601">
                  <c:v>30.3</c:v>
                </c:pt>
                <c:pt idx="7602">
                  <c:v>27.375</c:v>
                </c:pt>
                <c:pt idx="7603">
                  <c:v>23.8</c:v>
                </c:pt>
                <c:pt idx="7604">
                  <c:v>20.274999999999999</c:v>
                </c:pt>
                <c:pt idx="7605">
                  <c:v>18.875</c:v>
                </c:pt>
                <c:pt idx="7606">
                  <c:v>18.25</c:v>
                </c:pt>
                <c:pt idx="7607">
                  <c:v>17.574999999999999</c:v>
                </c:pt>
                <c:pt idx="7608">
                  <c:v>17.625</c:v>
                </c:pt>
                <c:pt idx="7609">
                  <c:v>18</c:v>
                </c:pt>
                <c:pt idx="7610">
                  <c:v>18.324999999999999</c:v>
                </c:pt>
                <c:pt idx="7611">
                  <c:v>17.649999999999999</c:v>
                </c:pt>
                <c:pt idx="7612">
                  <c:v>16.649999999999999</c:v>
                </c:pt>
                <c:pt idx="7613">
                  <c:v>15.65</c:v>
                </c:pt>
                <c:pt idx="7614">
                  <c:v>16.899999999999999</c:v>
                </c:pt>
                <c:pt idx="7615">
                  <c:v>18.899999999999999</c:v>
                </c:pt>
                <c:pt idx="7616">
                  <c:v>20.9</c:v>
                </c:pt>
                <c:pt idx="7617">
                  <c:v>23.574999999999999</c:v>
                </c:pt>
                <c:pt idx="7618">
                  <c:v>26.4</c:v>
                </c:pt>
                <c:pt idx="7619">
                  <c:v>29.274999999999999</c:v>
                </c:pt>
                <c:pt idx="7620">
                  <c:v>30.15</c:v>
                </c:pt>
                <c:pt idx="7621">
                  <c:v>30.274999999999999</c:v>
                </c:pt>
                <c:pt idx="7622">
                  <c:v>30.45</c:v>
                </c:pt>
                <c:pt idx="7623">
                  <c:v>30.65</c:v>
                </c:pt>
                <c:pt idx="7624">
                  <c:v>30.774999999999999</c:v>
                </c:pt>
                <c:pt idx="7625">
                  <c:v>30.95</c:v>
                </c:pt>
                <c:pt idx="7626">
                  <c:v>27.925000000000001</c:v>
                </c:pt>
                <c:pt idx="7627">
                  <c:v>23.75</c:v>
                </c:pt>
                <c:pt idx="7628">
                  <c:v>19.625</c:v>
                </c:pt>
                <c:pt idx="7629">
                  <c:v>18.225000000000001</c:v>
                </c:pt>
                <c:pt idx="7630">
                  <c:v>17.649999999999999</c:v>
                </c:pt>
                <c:pt idx="7631">
                  <c:v>17.125</c:v>
                </c:pt>
                <c:pt idx="7632">
                  <c:v>16.774999999999999</c:v>
                </c:pt>
                <c:pt idx="7633">
                  <c:v>16.399999999999999</c:v>
                </c:pt>
                <c:pt idx="7634">
                  <c:v>16.074999999999999</c:v>
                </c:pt>
                <c:pt idx="7635">
                  <c:v>16.149999999999999</c:v>
                </c:pt>
                <c:pt idx="7636">
                  <c:v>16.350000000000001</c:v>
                </c:pt>
                <c:pt idx="7637">
                  <c:v>16.55</c:v>
                </c:pt>
                <c:pt idx="7638">
                  <c:v>17.2</c:v>
                </c:pt>
                <c:pt idx="7639">
                  <c:v>18</c:v>
                </c:pt>
                <c:pt idx="7640">
                  <c:v>18.8</c:v>
                </c:pt>
                <c:pt idx="7641">
                  <c:v>21.4</c:v>
                </c:pt>
                <c:pt idx="7642">
                  <c:v>24.6</c:v>
                </c:pt>
                <c:pt idx="7643">
                  <c:v>27.8</c:v>
                </c:pt>
                <c:pt idx="7644">
                  <c:v>29.8</c:v>
                </c:pt>
                <c:pt idx="7645">
                  <c:v>31.4</c:v>
                </c:pt>
                <c:pt idx="7646">
                  <c:v>33</c:v>
                </c:pt>
                <c:pt idx="7647">
                  <c:v>32.799999999999997</c:v>
                </c:pt>
                <c:pt idx="7648">
                  <c:v>32</c:v>
                </c:pt>
                <c:pt idx="7649">
                  <c:v>31.2</c:v>
                </c:pt>
                <c:pt idx="7650">
                  <c:v>27.925000000000001</c:v>
                </c:pt>
                <c:pt idx="7651">
                  <c:v>23.9</c:v>
                </c:pt>
                <c:pt idx="7652">
                  <c:v>19.824999999999999</c:v>
                </c:pt>
                <c:pt idx="7653">
                  <c:v>18.274999999999999</c:v>
                </c:pt>
                <c:pt idx="7654">
                  <c:v>17.649999999999999</c:v>
                </c:pt>
                <c:pt idx="7655">
                  <c:v>16.975000000000001</c:v>
                </c:pt>
                <c:pt idx="7656">
                  <c:v>16.350000000000001</c:v>
                </c:pt>
                <c:pt idx="7657">
                  <c:v>15.75</c:v>
                </c:pt>
                <c:pt idx="7658">
                  <c:v>15.15</c:v>
                </c:pt>
                <c:pt idx="7659">
                  <c:v>15</c:v>
                </c:pt>
                <c:pt idx="7660">
                  <c:v>15</c:v>
                </c:pt>
                <c:pt idx="7661">
                  <c:v>15</c:v>
                </c:pt>
                <c:pt idx="7662">
                  <c:v>16.125</c:v>
                </c:pt>
                <c:pt idx="7663">
                  <c:v>17.55</c:v>
                </c:pt>
                <c:pt idx="7664">
                  <c:v>19.024999999999999</c:v>
                </c:pt>
                <c:pt idx="7665">
                  <c:v>22.175000000000001</c:v>
                </c:pt>
                <c:pt idx="7666">
                  <c:v>25.8</c:v>
                </c:pt>
                <c:pt idx="7667">
                  <c:v>29.475000000000001</c:v>
                </c:pt>
                <c:pt idx="7668">
                  <c:v>31.225000000000001</c:v>
                </c:pt>
                <c:pt idx="7669">
                  <c:v>32.4</c:v>
                </c:pt>
                <c:pt idx="7670">
                  <c:v>33.524999999999999</c:v>
                </c:pt>
                <c:pt idx="7671">
                  <c:v>33.125</c:v>
                </c:pt>
                <c:pt idx="7672">
                  <c:v>32.15</c:v>
                </c:pt>
                <c:pt idx="7673">
                  <c:v>31.225000000000001</c:v>
                </c:pt>
                <c:pt idx="7674">
                  <c:v>28.375</c:v>
                </c:pt>
                <c:pt idx="7675">
                  <c:v>24.95</c:v>
                </c:pt>
                <c:pt idx="7676">
                  <c:v>21.475000000000001</c:v>
                </c:pt>
                <c:pt idx="7677">
                  <c:v>20.074999999999999</c:v>
                </c:pt>
                <c:pt idx="7678">
                  <c:v>19.3</c:v>
                </c:pt>
                <c:pt idx="7679">
                  <c:v>18.574999999999999</c:v>
                </c:pt>
                <c:pt idx="7680">
                  <c:v>18.55</c:v>
                </c:pt>
                <c:pt idx="7681">
                  <c:v>18.75</c:v>
                </c:pt>
                <c:pt idx="7682">
                  <c:v>18.95</c:v>
                </c:pt>
                <c:pt idx="7683">
                  <c:v>18.324999999999999</c:v>
                </c:pt>
                <c:pt idx="7684">
                  <c:v>17.5</c:v>
                </c:pt>
                <c:pt idx="7685">
                  <c:v>16.625</c:v>
                </c:pt>
                <c:pt idx="7686">
                  <c:v>17.45</c:v>
                </c:pt>
                <c:pt idx="7687">
                  <c:v>18.850000000000001</c:v>
                </c:pt>
                <c:pt idx="7688">
                  <c:v>20.25</c:v>
                </c:pt>
                <c:pt idx="7689">
                  <c:v>23.074999999999999</c:v>
                </c:pt>
                <c:pt idx="7690">
                  <c:v>26.45</c:v>
                </c:pt>
                <c:pt idx="7691">
                  <c:v>29.774999999999999</c:v>
                </c:pt>
                <c:pt idx="7692">
                  <c:v>31.35</c:v>
                </c:pt>
                <c:pt idx="7693">
                  <c:v>32.35</c:v>
                </c:pt>
                <c:pt idx="7694">
                  <c:v>33.35</c:v>
                </c:pt>
                <c:pt idx="7695">
                  <c:v>32.024999999999999</c:v>
                </c:pt>
                <c:pt idx="7696">
                  <c:v>29.85</c:v>
                </c:pt>
                <c:pt idx="7697">
                  <c:v>27.725000000000001</c:v>
                </c:pt>
                <c:pt idx="7698">
                  <c:v>25.625</c:v>
                </c:pt>
                <c:pt idx="7699">
                  <c:v>23.45</c:v>
                </c:pt>
                <c:pt idx="7700">
                  <c:v>21.324999999999999</c:v>
                </c:pt>
                <c:pt idx="7701">
                  <c:v>20.2</c:v>
                </c:pt>
                <c:pt idx="7702">
                  <c:v>19.399999999999999</c:v>
                </c:pt>
                <c:pt idx="7703">
                  <c:v>18.600000000000001</c:v>
                </c:pt>
                <c:pt idx="7704">
                  <c:v>18.925000000000001</c:v>
                </c:pt>
                <c:pt idx="7705">
                  <c:v>19.7</c:v>
                </c:pt>
                <c:pt idx="7706">
                  <c:v>20.425000000000001</c:v>
                </c:pt>
                <c:pt idx="7707">
                  <c:v>19.55</c:v>
                </c:pt>
                <c:pt idx="7708">
                  <c:v>18.149999999999999</c:v>
                </c:pt>
                <c:pt idx="7709">
                  <c:v>16.75</c:v>
                </c:pt>
                <c:pt idx="7710">
                  <c:v>17.824999999999999</c:v>
                </c:pt>
                <c:pt idx="7711">
                  <c:v>19.8</c:v>
                </c:pt>
                <c:pt idx="7712">
                  <c:v>21.725000000000001</c:v>
                </c:pt>
                <c:pt idx="7713">
                  <c:v>24.225000000000001</c:v>
                </c:pt>
                <c:pt idx="7714">
                  <c:v>27</c:v>
                </c:pt>
                <c:pt idx="7715">
                  <c:v>29.725000000000001</c:v>
                </c:pt>
                <c:pt idx="7716">
                  <c:v>31.15</c:v>
                </c:pt>
                <c:pt idx="7717">
                  <c:v>32.15</c:v>
                </c:pt>
                <c:pt idx="7718">
                  <c:v>33.15</c:v>
                </c:pt>
                <c:pt idx="7719">
                  <c:v>32.725000000000001</c:v>
                </c:pt>
                <c:pt idx="7720">
                  <c:v>31.75</c:v>
                </c:pt>
                <c:pt idx="7721">
                  <c:v>30.824999999999999</c:v>
                </c:pt>
                <c:pt idx="7722">
                  <c:v>28.125</c:v>
                </c:pt>
                <c:pt idx="7723">
                  <c:v>24.9</c:v>
                </c:pt>
                <c:pt idx="7724">
                  <c:v>21.625</c:v>
                </c:pt>
                <c:pt idx="7725">
                  <c:v>20.425000000000001</c:v>
                </c:pt>
                <c:pt idx="7726">
                  <c:v>19.925000000000001</c:v>
                </c:pt>
                <c:pt idx="7727">
                  <c:v>19.425000000000001</c:v>
                </c:pt>
                <c:pt idx="7728">
                  <c:v>18.925000000000001</c:v>
                </c:pt>
                <c:pt idx="7729">
                  <c:v>18.425000000000001</c:v>
                </c:pt>
                <c:pt idx="7730">
                  <c:v>17.925000000000001</c:v>
                </c:pt>
                <c:pt idx="7731">
                  <c:v>17.725000000000001</c:v>
                </c:pt>
                <c:pt idx="7732">
                  <c:v>17.55</c:v>
                </c:pt>
                <c:pt idx="7733">
                  <c:v>17.425000000000001</c:v>
                </c:pt>
                <c:pt idx="7734">
                  <c:v>18.375</c:v>
                </c:pt>
                <c:pt idx="7735">
                  <c:v>19.75</c:v>
                </c:pt>
                <c:pt idx="7736">
                  <c:v>21.074999999999999</c:v>
                </c:pt>
                <c:pt idx="7737">
                  <c:v>23.425000000000001</c:v>
                </c:pt>
                <c:pt idx="7738">
                  <c:v>26.2</c:v>
                </c:pt>
                <c:pt idx="7739">
                  <c:v>28.925000000000001</c:v>
                </c:pt>
                <c:pt idx="7740">
                  <c:v>30.425000000000001</c:v>
                </c:pt>
                <c:pt idx="7741">
                  <c:v>31.6</c:v>
                </c:pt>
                <c:pt idx="7742">
                  <c:v>32.725000000000001</c:v>
                </c:pt>
                <c:pt idx="7743">
                  <c:v>32.4</c:v>
                </c:pt>
                <c:pt idx="7744">
                  <c:v>31.6</c:v>
                </c:pt>
                <c:pt idx="7745">
                  <c:v>30.8</c:v>
                </c:pt>
                <c:pt idx="7746">
                  <c:v>27.975000000000001</c:v>
                </c:pt>
                <c:pt idx="7747">
                  <c:v>24.4</c:v>
                </c:pt>
                <c:pt idx="7748">
                  <c:v>20.875</c:v>
                </c:pt>
                <c:pt idx="7749">
                  <c:v>19.399999999999999</c:v>
                </c:pt>
                <c:pt idx="7750">
                  <c:v>18.600000000000001</c:v>
                </c:pt>
                <c:pt idx="7751">
                  <c:v>17.8</c:v>
                </c:pt>
                <c:pt idx="7752">
                  <c:v>17.149999999999999</c:v>
                </c:pt>
                <c:pt idx="7753">
                  <c:v>16.55</c:v>
                </c:pt>
                <c:pt idx="7754">
                  <c:v>16.024999999999999</c:v>
                </c:pt>
                <c:pt idx="7755">
                  <c:v>16.2</c:v>
                </c:pt>
                <c:pt idx="7756">
                  <c:v>16.600000000000001</c:v>
                </c:pt>
                <c:pt idx="7757">
                  <c:v>17.074999999999999</c:v>
                </c:pt>
                <c:pt idx="7758">
                  <c:v>17.95</c:v>
                </c:pt>
                <c:pt idx="7759">
                  <c:v>18.95</c:v>
                </c:pt>
                <c:pt idx="7760">
                  <c:v>19.95</c:v>
                </c:pt>
                <c:pt idx="7761">
                  <c:v>22.524999999999999</c:v>
                </c:pt>
                <c:pt idx="7762">
                  <c:v>25.55</c:v>
                </c:pt>
                <c:pt idx="7763">
                  <c:v>28.625</c:v>
                </c:pt>
                <c:pt idx="7764">
                  <c:v>29.4</c:v>
                </c:pt>
                <c:pt idx="7765">
                  <c:v>29.475000000000001</c:v>
                </c:pt>
                <c:pt idx="7766">
                  <c:v>29.5</c:v>
                </c:pt>
                <c:pt idx="7767">
                  <c:v>29.5</c:v>
                </c:pt>
                <c:pt idx="7768">
                  <c:v>29.574999999999999</c:v>
                </c:pt>
                <c:pt idx="7769">
                  <c:v>29.6</c:v>
                </c:pt>
                <c:pt idx="7770">
                  <c:v>27.274999999999999</c:v>
                </c:pt>
                <c:pt idx="7771">
                  <c:v>24.25</c:v>
                </c:pt>
                <c:pt idx="7772">
                  <c:v>21.175000000000001</c:v>
                </c:pt>
                <c:pt idx="7773">
                  <c:v>19.574999999999999</c:v>
                </c:pt>
                <c:pt idx="7774">
                  <c:v>18.399999999999999</c:v>
                </c:pt>
                <c:pt idx="7775">
                  <c:v>17.274999999999999</c:v>
                </c:pt>
                <c:pt idx="7776">
                  <c:v>16.625</c:v>
                </c:pt>
                <c:pt idx="7777">
                  <c:v>16.05</c:v>
                </c:pt>
                <c:pt idx="7778">
                  <c:v>15.525</c:v>
                </c:pt>
                <c:pt idx="7779">
                  <c:v>16.225000000000001</c:v>
                </c:pt>
                <c:pt idx="7780">
                  <c:v>17.399999999999999</c:v>
                </c:pt>
                <c:pt idx="7781">
                  <c:v>18.524999999999999</c:v>
                </c:pt>
                <c:pt idx="7782">
                  <c:v>19.399999999999999</c:v>
                </c:pt>
                <c:pt idx="7783">
                  <c:v>20.2</c:v>
                </c:pt>
                <c:pt idx="7784">
                  <c:v>21</c:v>
                </c:pt>
                <c:pt idx="7785">
                  <c:v>23.074999999999999</c:v>
                </c:pt>
                <c:pt idx="7786">
                  <c:v>25.5</c:v>
                </c:pt>
                <c:pt idx="7787">
                  <c:v>27.975000000000001</c:v>
                </c:pt>
                <c:pt idx="7788">
                  <c:v>29.425000000000001</c:v>
                </c:pt>
                <c:pt idx="7789">
                  <c:v>30.6</c:v>
                </c:pt>
                <c:pt idx="7790">
                  <c:v>31.725000000000001</c:v>
                </c:pt>
                <c:pt idx="7791">
                  <c:v>31.25</c:v>
                </c:pt>
                <c:pt idx="7792">
                  <c:v>30.25</c:v>
                </c:pt>
                <c:pt idx="7793">
                  <c:v>29.25</c:v>
                </c:pt>
                <c:pt idx="7794">
                  <c:v>27.35</c:v>
                </c:pt>
                <c:pt idx="7795">
                  <c:v>25.15</c:v>
                </c:pt>
                <c:pt idx="7796">
                  <c:v>22.95</c:v>
                </c:pt>
                <c:pt idx="7797">
                  <c:v>21.875</c:v>
                </c:pt>
                <c:pt idx="7798">
                  <c:v>21.1</c:v>
                </c:pt>
                <c:pt idx="7799">
                  <c:v>20.375</c:v>
                </c:pt>
                <c:pt idx="7800">
                  <c:v>19.824999999999999</c:v>
                </c:pt>
                <c:pt idx="7801">
                  <c:v>19.25</c:v>
                </c:pt>
                <c:pt idx="7802">
                  <c:v>18.725000000000001</c:v>
                </c:pt>
                <c:pt idx="7803">
                  <c:v>18.3</c:v>
                </c:pt>
                <c:pt idx="7804">
                  <c:v>17.899999999999999</c:v>
                </c:pt>
                <c:pt idx="7805">
                  <c:v>17.5</c:v>
                </c:pt>
                <c:pt idx="7806">
                  <c:v>18.3</c:v>
                </c:pt>
                <c:pt idx="7807">
                  <c:v>19.5</c:v>
                </c:pt>
                <c:pt idx="7808">
                  <c:v>20.7</c:v>
                </c:pt>
                <c:pt idx="7809">
                  <c:v>22.875</c:v>
                </c:pt>
                <c:pt idx="7810">
                  <c:v>25.45</c:v>
                </c:pt>
                <c:pt idx="7811">
                  <c:v>27.975000000000001</c:v>
                </c:pt>
                <c:pt idx="7812">
                  <c:v>29.2</c:v>
                </c:pt>
                <c:pt idx="7813">
                  <c:v>30</c:v>
                </c:pt>
                <c:pt idx="7814">
                  <c:v>30.8</c:v>
                </c:pt>
                <c:pt idx="7815">
                  <c:v>30.324999999999999</c:v>
                </c:pt>
                <c:pt idx="7816">
                  <c:v>29.35</c:v>
                </c:pt>
                <c:pt idx="7817">
                  <c:v>28.425000000000001</c:v>
                </c:pt>
                <c:pt idx="7818">
                  <c:v>26.475000000000001</c:v>
                </c:pt>
                <c:pt idx="7819">
                  <c:v>24.25</c:v>
                </c:pt>
                <c:pt idx="7820">
                  <c:v>21.975000000000001</c:v>
                </c:pt>
                <c:pt idx="7821">
                  <c:v>20.875</c:v>
                </c:pt>
                <c:pt idx="7822">
                  <c:v>20.175000000000001</c:v>
                </c:pt>
                <c:pt idx="7823">
                  <c:v>19.399999999999999</c:v>
                </c:pt>
                <c:pt idx="7824">
                  <c:v>19.05</c:v>
                </c:pt>
                <c:pt idx="7825">
                  <c:v>18.850000000000001</c:v>
                </c:pt>
                <c:pt idx="7826">
                  <c:v>18.649999999999999</c:v>
                </c:pt>
                <c:pt idx="7827">
                  <c:v>18.375</c:v>
                </c:pt>
                <c:pt idx="7828">
                  <c:v>18.149999999999999</c:v>
                </c:pt>
                <c:pt idx="7829">
                  <c:v>17.875</c:v>
                </c:pt>
                <c:pt idx="7830">
                  <c:v>18.024999999999999</c:v>
                </c:pt>
                <c:pt idx="7831">
                  <c:v>18.25</c:v>
                </c:pt>
                <c:pt idx="7832">
                  <c:v>18.524999999999999</c:v>
                </c:pt>
                <c:pt idx="7833">
                  <c:v>20.774999999999999</c:v>
                </c:pt>
                <c:pt idx="7834">
                  <c:v>23.6</c:v>
                </c:pt>
                <c:pt idx="7835">
                  <c:v>26.475000000000001</c:v>
                </c:pt>
                <c:pt idx="7836">
                  <c:v>27.65</c:v>
                </c:pt>
                <c:pt idx="7837">
                  <c:v>28.25</c:v>
                </c:pt>
                <c:pt idx="7838">
                  <c:v>28.85</c:v>
                </c:pt>
                <c:pt idx="7839">
                  <c:v>28.324999999999999</c:v>
                </c:pt>
                <c:pt idx="7840">
                  <c:v>27.5</c:v>
                </c:pt>
                <c:pt idx="7841">
                  <c:v>26.625</c:v>
                </c:pt>
                <c:pt idx="7842">
                  <c:v>25.574999999999999</c:v>
                </c:pt>
                <c:pt idx="7843">
                  <c:v>24.55</c:v>
                </c:pt>
                <c:pt idx="7844">
                  <c:v>23.475000000000001</c:v>
                </c:pt>
                <c:pt idx="7845">
                  <c:v>22.225000000000001</c:v>
                </c:pt>
                <c:pt idx="7846">
                  <c:v>21</c:v>
                </c:pt>
                <c:pt idx="7847">
                  <c:v>19.725000000000001</c:v>
                </c:pt>
                <c:pt idx="7848">
                  <c:v>19.024999999999999</c:v>
                </c:pt>
                <c:pt idx="7849">
                  <c:v>18.600000000000001</c:v>
                </c:pt>
                <c:pt idx="7850">
                  <c:v>18.125</c:v>
                </c:pt>
                <c:pt idx="7851">
                  <c:v>17.475000000000001</c:v>
                </c:pt>
                <c:pt idx="7852">
                  <c:v>16.850000000000001</c:v>
                </c:pt>
                <c:pt idx="7853">
                  <c:v>16.175000000000001</c:v>
                </c:pt>
                <c:pt idx="7854">
                  <c:v>16.45</c:v>
                </c:pt>
                <c:pt idx="7855">
                  <c:v>17.05</c:v>
                </c:pt>
                <c:pt idx="7856">
                  <c:v>17.649999999999999</c:v>
                </c:pt>
                <c:pt idx="7857">
                  <c:v>19.975000000000001</c:v>
                </c:pt>
                <c:pt idx="7858">
                  <c:v>22.8</c:v>
                </c:pt>
                <c:pt idx="7859">
                  <c:v>25.675000000000001</c:v>
                </c:pt>
                <c:pt idx="7860">
                  <c:v>26.55</c:v>
                </c:pt>
                <c:pt idx="7861">
                  <c:v>26.675000000000001</c:v>
                </c:pt>
                <c:pt idx="7862">
                  <c:v>26.85</c:v>
                </c:pt>
                <c:pt idx="7863">
                  <c:v>27.05</c:v>
                </c:pt>
                <c:pt idx="7864">
                  <c:v>27.175000000000001</c:v>
                </c:pt>
                <c:pt idx="7865">
                  <c:v>27.35</c:v>
                </c:pt>
                <c:pt idx="7866">
                  <c:v>26.5</c:v>
                </c:pt>
                <c:pt idx="7867">
                  <c:v>25.375</c:v>
                </c:pt>
                <c:pt idx="7868">
                  <c:v>24.2</c:v>
                </c:pt>
                <c:pt idx="7869">
                  <c:v>23</c:v>
                </c:pt>
                <c:pt idx="7870">
                  <c:v>21.875</c:v>
                </c:pt>
                <c:pt idx="7871">
                  <c:v>20.7</c:v>
                </c:pt>
                <c:pt idx="7872">
                  <c:v>19.875</c:v>
                </c:pt>
                <c:pt idx="7873">
                  <c:v>19.25</c:v>
                </c:pt>
                <c:pt idx="7874">
                  <c:v>18.574999999999999</c:v>
                </c:pt>
                <c:pt idx="7875">
                  <c:v>18.024999999999999</c:v>
                </c:pt>
                <c:pt idx="7876">
                  <c:v>17.45</c:v>
                </c:pt>
                <c:pt idx="7877">
                  <c:v>16.925000000000001</c:v>
                </c:pt>
                <c:pt idx="7878">
                  <c:v>17.324999999999999</c:v>
                </c:pt>
                <c:pt idx="7879">
                  <c:v>18.100000000000001</c:v>
                </c:pt>
                <c:pt idx="7880">
                  <c:v>18.824999999999999</c:v>
                </c:pt>
                <c:pt idx="7881">
                  <c:v>21.1</c:v>
                </c:pt>
                <c:pt idx="7882">
                  <c:v>23.9</c:v>
                </c:pt>
                <c:pt idx="7883">
                  <c:v>26.7</c:v>
                </c:pt>
                <c:pt idx="7884">
                  <c:v>27.774999999999999</c:v>
                </c:pt>
                <c:pt idx="7885">
                  <c:v>28.35</c:v>
                </c:pt>
                <c:pt idx="7886">
                  <c:v>28.875</c:v>
                </c:pt>
                <c:pt idx="7887">
                  <c:v>28.7</c:v>
                </c:pt>
                <c:pt idx="7888">
                  <c:v>28.225000000000001</c:v>
                </c:pt>
                <c:pt idx="7889">
                  <c:v>27.725000000000001</c:v>
                </c:pt>
                <c:pt idx="7890">
                  <c:v>26.024999999999999</c:v>
                </c:pt>
                <c:pt idx="7891">
                  <c:v>23.85</c:v>
                </c:pt>
                <c:pt idx="7892">
                  <c:v>21.725000000000001</c:v>
                </c:pt>
                <c:pt idx="7893">
                  <c:v>19.625</c:v>
                </c:pt>
                <c:pt idx="7894">
                  <c:v>17.45</c:v>
                </c:pt>
                <c:pt idx="7895">
                  <c:v>15.324999999999999</c:v>
                </c:pt>
                <c:pt idx="7896">
                  <c:v>15.175000000000001</c:v>
                </c:pt>
                <c:pt idx="7897">
                  <c:v>15.75</c:v>
                </c:pt>
                <c:pt idx="7898">
                  <c:v>16.274999999999999</c:v>
                </c:pt>
                <c:pt idx="7899">
                  <c:v>16.175000000000001</c:v>
                </c:pt>
                <c:pt idx="7900">
                  <c:v>15.8</c:v>
                </c:pt>
                <c:pt idx="7901">
                  <c:v>15.475</c:v>
                </c:pt>
                <c:pt idx="7902">
                  <c:v>16.3</c:v>
                </c:pt>
                <c:pt idx="7903">
                  <c:v>17.5</c:v>
                </c:pt>
                <c:pt idx="7904">
                  <c:v>18.7</c:v>
                </c:pt>
                <c:pt idx="7905">
                  <c:v>21.175000000000001</c:v>
                </c:pt>
                <c:pt idx="7906">
                  <c:v>24.15</c:v>
                </c:pt>
                <c:pt idx="7907">
                  <c:v>27.074999999999999</c:v>
                </c:pt>
                <c:pt idx="7908">
                  <c:v>28.625</c:v>
                </c:pt>
                <c:pt idx="7909">
                  <c:v>29.8</c:v>
                </c:pt>
                <c:pt idx="7910">
                  <c:v>30.925000000000001</c:v>
                </c:pt>
                <c:pt idx="7911">
                  <c:v>30.524999999999999</c:v>
                </c:pt>
                <c:pt idx="7912">
                  <c:v>29.55</c:v>
                </c:pt>
                <c:pt idx="7913">
                  <c:v>28.625</c:v>
                </c:pt>
                <c:pt idx="7914">
                  <c:v>25.774999999999999</c:v>
                </c:pt>
                <c:pt idx="7915">
                  <c:v>22.2</c:v>
                </c:pt>
                <c:pt idx="7916">
                  <c:v>18.675000000000001</c:v>
                </c:pt>
                <c:pt idx="7917">
                  <c:v>17.5</c:v>
                </c:pt>
                <c:pt idx="7918">
                  <c:v>17.100000000000001</c:v>
                </c:pt>
                <c:pt idx="7919">
                  <c:v>16.7</c:v>
                </c:pt>
                <c:pt idx="7920">
                  <c:v>16.3</c:v>
                </c:pt>
                <c:pt idx="7921">
                  <c:v>15.9</c:v>
                </c:pt>
                <c:pt idx="7922">
                  <c:v>15.5</c:v>
                </c:pt>
                <c:pt idx="7923">
                  <c:v>15.025</c:v>
                </c:pt>
                <c:pt idx="7924">
                  <c:v>14.6</c:v>
                </c:pt>
                <c:pt idx="7925">
                  <c:v>14.125</c:v>
                </c:pt>
                <c:pt idx="7926">
                  <c:v>15.275</c:v>
                </c:pt>
                <c:pt idx="7927">
                  <c:v>16.899999999999999</c:v>
                </c:pt>
                <c:pt idx="7928">
                  <c:v>18.574999999999999</c:v>
                </c:pt>
                <c:pt idx="7929">
                  <c:v>21.324999999999999</c:v>
                </c:pt>
                <c:pt idx="7930">
                  <c:v>24.35</c:v>
                </c:pt>
                <c:pt idx="7931">
                  <c:v>27.425000000000001</c:v>
                </c:pt>
                <c:pt idx="7932">
                  <c:v>29.024999999999999</c:v>
                </c:pt>
                <c:pt idx="7933">
                  <c:v>30.05</c:v>
                </c:pt>
                <c:pt idx="7934">
                  <c:v>31.125</c:v>
                </c:pt>
                <c:pt idx="7935">
                  <c:v>30.8</c:v>
                </c:pt>
                <c:pt idx="7936">
                  <c:v>30</c:v>
                </c:pt>
                <c:pt idx="7937">
                  <c:v>29.2</c:v>
                </c:pt>
                <c:pt idx="7938">
                  <c:v>26</c:v>
                </c:pt>
                <c:pt idx="7939">
                  <c:v>22</c:v>
                </c:pt>
                <c:pt idx="7940">
                  <c:v>18</c:v>
                </c:pt>
                <c:pt idx="7941">
                  <c:v>16.324999999999999</c:v>
                </c:pt>
                <c:pt idx="7942">
                  <c:v>15.35</c:v>
                </c:pt>
                <c:pt idx="7943">
                  <c:v>14.425000000000001</c:v>
                </c:pt>
                <c:pt idx="7944">
                  <c:v>15.025</c:v>
                </c:pt>
                <c:pt idx="7945">
                  <c:v>16.05</c:v>
                </c:pt>
                <c:pt idx="7946">
                  <c:v>17.125</c:v>
                </c:pt>
                <c:pt idx="7947">
                  <c:v>17.175000000000001</c:v>
                </c:pt>
                <c:pt idx="7948">
                  <c:v>16.8</c:v>
                </c:pt>
                <c:pt idx="7949">
                  <c:v>16.475000000000001</c:v>
                </c:pt>
                <c:pt idx="7950">
                  <c:v>17</c:v>
                </c:pt>
                <c:pt idx="7951">
                  <c:v>17.8</c:v>
                </c:pt>
                <c:pt idx="7952">
                  <c:v>18.600000000000001</c:v>
                </c:pt>
                <c:pt idx="7953">
                  <c:v>21.125</c:v>
                </c:pt>
                <c:pt idx="7954">
                  <c:v>24.15</c:v>
                </c:pt>
                <c:pt idx="7955">
                  <c:v>27.225000000000001</c:v>
                </c:pt>
                <c:pt idx="7956">
                  <c:v>28.75</c:v>
                </c:pt>
                <c:pt idx="7957">
                  <c:v>29.75</c:v>
                </c:pt>
                <c:pt idx="7958">
                  <c:v>30.75</c:v>
                </c:pt>
                <c:pt idx="7959">
                  <c:v>30.324999999999999</c:v>
                </c:pt>
                <c:pt idx="7960">
                  <c:v>29.5</c:v>
                </c:pt>
                <c:pt idx="7961">
                  <c:v>28.625</c:v>
                </c:pt>
                <c:pt idx="7962">
                  <c:v>25.55</c:v>
                </c:pt>
                <c:pt idx="7963">
                  <c:v>21.75</c:v>
                </c:pt>
                <c:pt idx="7964">
                  <c:v>17.95</c:v>
                </c:pt>
                <c:pt idx="7965">
                  <c:v>16.175000000000001</c:v>
                </c:pt>
                <c:pt idx="7966">
                  <c:v>15.15</c:v>
                </c:pt>
                <c:pt idx="7967">
                  <c:v>14.074999999999999</c:v>
                </c:pt>
                <c:pt idx="7968">
                  <c:v>14.1</c:v>
                </c:pt>
                <c:pt idx="7969">
                  <c:v>14.5</c:v>
                </c:pt>
                <c:pt idx="7970">
                  <c:v>14.9</c:v>
                </c:pt>
                <c:pt idx="7971">
                  <c:v>14.475</c:v>
                </c:pt>
                <c:pt idx="7972">
                  <c:v>13.85</c:v>
                </c:pt>
                <c:pt idx="7973">
                  <c:v>13.175000000000001</c:v>
                </c:pt>
                <c:pt idx="7974">
                  <c:v>14.275</c:v>
                </c:pt>
                <c:pt idx="7975">
                  <c:v>16.05</c:v>
                </c:pt>
                <c:pt idx="7976">
                  <c:v>17.774999999999999</c:v>
                </c:pt>
                <c:pt idx="7977">
                  <c:v>20.675000000000001</c:v>
                </c:pt>
                <c:pt idx="7978">
                  <c:v>23.9</c:v>
                </c:pt>
                <c:pt idx="7979">
                  <c:v>27.175000000000001</c:v>
                </c:pt>
                <c:pt idx="7980">
                  <c:v>28.824999999999999</c:v>
                </c:pt>
                <c:pt idx="7981">
                  <c:v>29.85</c:v>
                </c:pt>
                <c:pt idx="7982">
                  <c:v>30.925000000000001</c:v>
                </c:pt>
                <c:pt idx="7983">
                  <c:v>30.524999999999999</c:v>
                </c:pt>
                <c:pt idx="7984">
                  <c:v>29.55</c:v>
                </c:pt>
                <c:pt idx="7985">
                  <c:v>28.625</c:v>
                </c:pt>
                <c:pt idx="7986">
                  <c:v>25.25</c:v>
                </c:pt>
                <c:pt idx="7987">
                  <c:v>21.05</c:v>
                </c:pt>
                <c:pt idx="7988">
                  <c:v>16.850000000000001</c:v>
                </c:pt>
                <c:pt idx="7989">
                  <c:v>15.125</c:v>
                </c:pt>
                <c:pt idx="7990">
                  <c:v>14.15</c:v>
                </c:pt>
                <c:pt idx="7991">
                  <c:v>13.225</c:v>
                </c:pt>
                <c:pt idx="7992">
                  <c:v>13.15</c:v>
                </c:pt>
                <c:pt idx="7993">
                  <c:v>13.35</c:v>
                </c:pt>
                <c:pt idx="7994">
                  <c:v>13.55</c:v>
                </c:pt>
                <c:pt idx="7995">
                  <c:v>14.425000000000001</c:v>
                </c:pt>
                <c:pt idx="7996">
                  <c:v>15.45</c:v>
                </c:pt>
                <c:pt idx="7997">
                  <c:v>16.524999999999999</c:v>
                </c:pt>
                <c:pt idx="7998">
                  <c:v>17.475000000000001</c:v>
                </c:pt>
                <c:pt idx="7999">
                  <c:v>18.3</c:v>
                </c:pt>
                <c:pt idx="8000">
                  <c:v>19.175000000000001</c:v>
                </c:pt>
                <c:pt idx="8001">
                  <c:v>21.574999999999999</c:v>
                </c:pt>
                <c:pt idx="8002">
                  <c:v>24.55</c:v>
                </c:pt>
                <c:pt idx="8003">
                  <c:v>27.475000000000001</c:v>
                </c:pt>
                <c:pt idx="8004">
                  <c:v>29.175000000000001</c:v>
                </c:pt>
                <c:pt idx="8005">
                  <c:v>30.4</c:v>
                </c:pt>
                <c:pt idx="8006">
                  <c:v>31.675000000000001</c:v>
                </c:pt>
                <c:pt idx="8007">
                  <c:v>31.175000000000001</c:v>
                </c:pt>
                <c:pt idx="8008">
                  <c:v>30.15</c:v>
                </c:pt>
                <c:pt idx="8009">
                  <c:v>29.074999999999999</c:v>
                </c:pt>
                <c:pt idx="8010">
                  <c:v>24.75</c:v>
                </c:pt>
                <c:pt idx="8011">
                  <c:v>21.75</c:v>
                </c:pt>
                <c:pt idx="8012">
                  <c:v>19.55</c:v>
                </c:pt>
                <c:pt idx="8013">
                  <c:v>17.649999999999999</c:v>
                </c:pt>
                <c:pt idx="8014">
                  <c:v>16.3</c:v>
                </c:pt>
                <c:pt idx="8015">
                  <c:v>15.625</c:v>
                </c:pt>
                <c:pt idx="8016">
                  <c:v>15.425000000000001</c:v>
                </c:pt>
                <c:pt idx="8017">
                  <c:v>15.475</c:v>
                </c:pt>
                <c:pt idx="8018">
                  <c:v>15.35</c:v>
                </c:pt>
                <c:pt idx="8019">
                  <c:v>15</c:v>
                </c:pt>
                <c:pt idx="8020">
                  <c:v>14.3</c:v>
                </c:pt>
                <c:pt idx="8021">
                  <c:v>13.5</c:v>
                </c:pt>
                <c:pt idx="8022">
                  <c:v>14.35</c:v>
                </c:pt>
                <c:pt idx="8023">
                  <c:v>15.45</c:v>
                </c:pt>
                <c:pt idx="8024">
                  <c:v>16.375</c:v>
                </c:pt>
                <c:pt idx="8025">
                  <c:v>19.524999999999999</c:v>
                </c:pt>
                <c:pt idx="8026">
                  <c:v>23.5</c:v>
                </c:pt>
                <c:pt idx="8027">
                  <c:v>27.425000000000001</c:v>
                </c:pt>
                <c:pt idx="8028">
                  <c:v>28.4</c:v>
                </c:pt>
                <c:pt idx="8029">
                  <c:v>28.4</c:v>
                </c:pt>
                <c:pt idx="8030">
                  <c:v>28.4</c:v>
                </c:pt>
                <c:pt idx="8031">
                  <c:v>27.875</c:v>
                </c:pt>
                <c:pt idx="8032">
                  <c:v>27.1</c:v>
                </c:pt>
                <c:pt idx="8033">
                  <c:v>26.375</c:v>
                </c:pt>
                <c:pt idx="8034">
                  <c:v>25.675000000000001</c:v>
                </c:pt>
                <c:pt idx="8035">
                  <c:v>24.9</c:v>
                </c:pt>
                <c:pt idx="8036">
                  <c:v>24.175000000000001</c:v>
                </c:pt>
                <c:pt idx="8037">
                  <c:v>23.475000000000001</c:v>
                </c:pt>
                <c:pt idx="8038">
                  <c:v>22.7</c:v>
                </c:pt>
                <c:pt idx="8039">
                  <c:v>21.975000000000001</c:v>
                </c:pt>
                <c:pt idx="8040">
                  <c:v>21.5</c:v>
                </c:pt>
                <c:pt idx="8041">
                  <c:v>21.1</c:v>
                </c:pt>
                <c:pt idx="8042">
                  <c:v>20.7</c:v>
                </c:pt>
                <c:pt idx="8043">
                  <c:v>20.524999999999999</c:v>
                </c:pt>
                <c:pt idx="8044">
                  <c:v>20.5</c:v>
                </c:pt>
                <c:pt idx="8045">
                  <c:v>20.425000000000001</c:v>
                </c:pt>
                <c:pt idx="8046">
                  <c:v>20.475000000000001</c:v>
                </c:pt>
                <c:pt idx="8047">
                  <c:v>20.5</c:v>
                </c:pt>
                <c:pt idx="8048">
                  <c:v>20.574999999999999</c:v>
                </c:pt>
                <c:pt idx="8049">
                  <c:v>22.25</c:v>
                </c:pt>
                <c:pt idx="8050">
                  <c:v>24.45</c:v>
                </c:pt>
                <c:pt idx="8051">
                  <c:v>26.65</c:v>
                </c:pt>
                <c:pt idx="8052">
                  <c:v>27.2</c:v>
                </c:pt>
                <c:pt idx="8053">
                  <c:v>27.125</c:v>
                </c:pt>
                <c:pt idx="8054">
                  <c:v>27.1</c:v>
                </c:pt>
                <c:pt idx="8055">
                  <c:v>27.1</c:v>
                </c:pt>
                <c:pt idx="8056">
                  <c:v>27.024999999999999</c:v>
                </c:pt>
                <c:pt idx="8057">
                  <c:v>27</c:v>
                </c:pt>
                <c:pt idx="8058">
                  <c:v>25.725000000000001</c:v>
                </c:pt>
                <c:pt idx="8059">
                  <c:v>24.1</c:v>
                </c:pt>
                <c:pt idx="8060">
                  <c:v>22.425000000000001</c:v>
                </c:pt>
                <c:pt idx="8061">
                  <c:v>21.625</c:v>
                </c:pt>
                <c:pt idx="8062">
                  <c:v>21.05</c:v>
                </c:pt>
                <c:pt idx="8063">
                  <c:v>20.524999999999999</c:v>
                </c:pt>
                <c:pt idx="8064">
                  <c:v>19.875</c:v>
                </c:pt>
                <c:pt idx="8065">
                  <c:v>19.25</c:v>
                </c:pt>
                <c:pt idx="8066">
                  <c:v>18.574999999999999</c:v>
                </c:pt>
                <c:pt idx="8067">
                  <c:v>18.25</c:v>
                </c:pt>
                <c:pt idx="8068">
                  <c:v>18.05</c:v>
                </c:pt>
                <c:pt idx="8069">
                  <c:v>17.850000000000001</c:v>
                </c:pt>
                <c:pt idx="8070">
                  <c:v>18.7</c:v>
                </c:pt>
                <c:pt idx="8071">
                  <c:v>19.899999999999999</c:v>
                </c:pt>
                <c:pt idx="8072">
                  <c:v>21.1</c:v>
                </c:pt>
                <c:pt idx="8073">
                  <c:v>23.05</c:v>
                </c:pt>
                <c:pt idx="8074">
                  <c:v>25.25</c:v>
                </c:pt>
                <c:pt idx="8075">
                  <c:v>27.45</c:v>
                </c:pt>
                <c:pt idx="8076">
                  <c:v>28.824999999999999</c:v>
                </c:pt>
                <c:pt idx="8077">
                  <c:v>30</c:v>
                </c:pt>
                <c:pt idx="8078">
                  <c:v>31.125</c:v>
                </c:pt>
                <c:pt idx="8079">
                  <c:v>31.024999999999999</c:v>
                </c:pt>
                <c:pt idx="8080">
                  <c:v>30.6</c:v>
                </c:pt>
                <c:pt idx="8081">
                  <c:v>30.125</c:v>
                </c:pt>
                <c:pt idx="8082">
                  <c:v>28.65</c:v>
                </c:pt>
                <c:pt idx="8083">
                  <c:v>26.85</c:v>
                </c:pt>
                <c:pt idx="8084">
                  <c:v>25.05</c:v>
                </c:pt>
                <c:pt idx="8085">
                  <c:v>24.45</c:v>
                </c:pt>
                <c:pt idx="8086">
                  <c:v>24.25</c:v>
                </c:pt>
                <c:pt idx="8087">
                  <c:v>24.05</c:v>
                </c:pt>
                <c:pt idx="8088">
                  <c:v>23.774999999999999</c:v>
                </c:pt>
                <c:pt idx="8089">
                  <c:v>23.55</c:v>
                </c:pt>
                <c:pt idx="8090">
                  <c:v>23.274999999999999</c:v>
                </c:pt>
                <c:pt idx="8091">
                  <c:v>22.975000000000001</c:v>
                </c:pt>
                <c:pt idx="8092">
                  <c:v>22.6</c:v>
                </c:pt>
                <c:pt idx="8093">
                  <c:v>22.274999999999999</c:v>
                </c:pt>
                <c:pt idx="8094">
                  <c:v>22.274999999999999</c:v>
                </c:pt>
                <c:pt idx="8095">
                  <c:v>22.45</c:v>
                </c:pt>
                <c:pt idx="8096">
                  <c:v>22.574999999999999</c:v>
                </c:pt>
                <c:pt idx="8097">
                  <c:v>22.824999999999999</c:v>
                </c:pt>
                <c:pt idx="8098">
                  <c:v>23.05</c:v>
                </c:pt>
                <c:pt idx="8099">
                  <c:v>23.324999999999999</c:v>
                </c:pt>
                <c:pt idx="8100">
                  <c:v>22.95</c:v>
                </c:pt>
                <c:pt idx="8101">
                  <c:v>22.35</c:v>
                </c:pt>
                <c:pt idx="8102">
                  <c:v>21.75</c:v>
                </c:pt>
                <c:pt idx="8103">
                  <c:v>21.15</c:v>
                </c:pt>
                <c:pt idx="8104">
                  <c:v>20.55</c:v>
                </c:pt>
                <c:pt idx="8105">
                  <c:v>19.95</c:v>
                </c:pt>
                <c:pt idx="8106">
                  <c:v>19.875</c:v>
                </c:pt>
                <c:pt idx="8107">
                  <c:v>20.05</c:v>
                </c:pt>
                <c:pt idx="8108">
                  <c:v>20.175000000000001</c:v>
                </c:pt>
                <c:pt idx="8109">
                  <c:v>20.05</c:v>
                </c:pt>
                <c:pt idx="8110">
                  <c:v>19.850000000000001</c:v>
                </c:pt>
                <c:pt idx="8111">
                  <c:v>19.649999999999999</c:v>
                </c:pt>
                <c:pt idx="8112">
                  <c:v>19.225000000000001</c:v>
                </c:pt>
                <c:pt idx="8113">
                  <c:v>18.649999999999999</c:v>
                </c:pt>
                <c:pt idx="8114">
                  <c:v>18.125</c:v>
                </c:pt>
                <c:pt idx="8115">
                  <c:v>18.149999999999999</c:v>
                </c:pt>
                <c:pt idx="8116">
                  <c:v>18.425000000000001</c:v>
                </c:pt>
                <c:pt idx="8117">
                  <c:v>18.649999999999999</c:v>
                </c:pt>
                <c:pt idx="8118">
                  <c:v>18.850000000000001</c:v>
                </c:pt>
                <c:pt idx="8119">
                  <c:v>19.125</c:v>
                </c:pt>
                <c:pt idx="8120">
                  <c:v>19.350000000000001</c:v>
                </c:pt>
                <c:pt idx="8121">
                  <c:v>20.975000000000001</c:v>
                </c:pt>
                <c:pt idx="8122">
                  <c:v>23</c:v>
                </c:pt>
                <c:pt idx="8123">
                  <c:v>25.074999999999999</c:v>
                </c:pt>
                <c:pt idx="8124">
                  <c:v>26.274999999999999</c:v>
                </c:pt>
                <c:pt idx="8125">
                  <c:v>27.25</c:v>
                </c:pt>
                <c:pt idx="8126">
                  <c:v>28.175000000000001</c:v>
                </c:pt>
                <c:pt idx="8127">
                  <c:v>28.024999999999999</c:v>
                </c:pt>
                <c:pt idx="8128">
                  <c:v>27.6</c:v>
                </c:pt>
                <c:pt idx="8129">
                  <c:v>27.125</c:v>
                </c:pt>
                <c:pt idx="8130">
                  <c:v>26.024999999999999</c:v>
                </c:pt>
                <c:pt idx="8131">
                  <c:v>24.65</c:v>
                </c:pt>
                <c:pt idx="8132">
                  <c:v>23.324999999999999</c:v>
                </c:pt>
                <c:pt idx="8133">
                  <c:v>22.324999999999999</c:v>
                </c:pt>
                <c:pt idx="8134">
                  <c:v>21.5</c:v>
                </c:pt>
                <c:pt idx="8135">
                  <c:v>20.625</c:v>
                </c:pt>
                <c:pt idx="8136">
                  <c:v>20.024999999999999</c:v>
                </c:pt>
                <c:pt idx="8137">
                  <c:v>19.524999999999999</c:v>
                </c:pt>
                <c:pt idx="8138">
                  <c:v>19.024999999999999</c:v>
                </c:pt>
                <c:pt idx="8139">
                  <c:v>18.524999999999999</c:v>
                </c:pt>
                <c:pt idx="8140">
                  <c:v>18.024999999999999</c:v>
                </c:pt>
                <c:pt idx="8141">
                  <c:v>17.524999999999999</c:v>
                </c:pt>
                <c:pt idx="8142">
                  <c:v>17.55</c:v>
                </c:pt>
                <c:pt idx="8143">
                  <c:v>17.75</c:v>
                </c:pt>
                <c:pt idx="8144">
                  <c:v>17.95</c:v>
                </c:pt>
                <c:pt idx="8145">
                  <c:v>19.875</c:v>
                </c:pt>
                <c:pt idx="8146">
                  <c:v>22.3</c:v>
                </c:pt>
                <c:pt idx="8147">
                  <c:v>24.774999999999999</c:v>
                </c:pt>
                <c:pt idx="8148">
                  <c:v>25.625</c:v>
                </c:pt>
                <c:pt idx="8149">
                  <c:v>26</c:v>
                </c:pt>
                <c:pt idx="8150">
                  <c:v>26.324999999999999</c:v>
                </c:pt>
                <c:pt idx="8151">
                  <c:v>26.625</c:v>
                </c:pt>
                <c:pt idx="8152">
                  <c:v>27</c:v>
                </c:pt>
                <c:pt idx="8153">
                  <c:v>27.324999999999999</c:v>
                </c:pt>
                <c:pt idx="8154">
                  <c:v>25.524999999999999</c:v>
                </c:pt>
                <c:pt idx="8155">
                  <c:v>23.1</c:v>
                </c:pt>
                <c:pt idx="8156">
                  <c:v>20.625</c:v>
                </c:pt>
                <c:pt idx="8157">
                  <c:v>19.475000000000001</c:v>
                </c:pt>
                <c:pt idx="8158">
                  <c:v>18.7</c:v>
                </c:pt>
                <c:pt idx="8159">
                  <c:v>17.975000000000001</c:v>
                </c:pt>
                <c:pt idx="8160">
                  <c:v>17.425000000000001</c:v>
                </c:pt>
                <c:pt idx="8161">
                  <c:v>17</c:v>
                </c:pt>
                <c:pt idx="8162">
                  <c:v>16.524999999999999</c:v>
                </c:pt>
                <c:pt idx="8163">
                  <c:v>16.175000000000001</c:v>
                </c:pt>
                <c:pt idx="8164">
                  <c:v>15.8</c:v>
                </c:pt>
                <c:pt idx="8165">
                  <c:v>15.475</c:v>
                </c:pt>
                <c:pt idx="8166">
                  <c:v>15.775</c:v>
                </c:pt>
                <c:pt idx="8167">
                  <c:v>16.350000000000001</c:v>
                </c:pt>
                <c:pt idx="8168">
                  <c:v>16.875</c:v>
                </c:pt>
                <c:pt idx="8169">
                  <c:v>18.875</c:v>
                </c:pt>
                <c:pt idx="8170">
                  <c:v>21.45</c:v>
                </c:pt>
                <c:pt idx="8171">
                  <c:v>23.975000000000001</c:v>
                </c:pt>
                <c:pt idx="8172">
                  <c:v>25.425000000000001</c:v>
                </c:pt>
                <c:pt idx="8173">
                  <c:v>26.6</c:v>
                </c:pt>
                <c:pt idx="8174">
                  <c:v>27.725000000000001</c:v>
                </c:pt>
                <c:pt idx="8175">
                  <c:v>27.475000000000001</c:v>
                </c:pt>
                <c:pt idx="8176">
                  <c:v>26.85</c:v>
                </c:pt>
                <c:pt idx="8177">
                  <c:v>26.175000000000001</c:v>
                </c:pt>
                <c:pt idx="8178">
                  <c:v>24.725000000000001</c:v>
                </c:pt>
                <c:pt idx="8179">
                  <c:v>23.1</c:v>
                </c:pt>
                <c:pt idx="8180">
                  <c:v>21.425000000000001</c:v>
                </c:pt>
                <c:pt idx="8181">
                  <c:v>20.475000000000001</c:v>
                </c:pt>
                <c:pt idx="8182">
                  <c:v>19.850000000000001</c:v>
                </c:pt>
                <c:pt idx="8183">
                  <c:v>19.175000000000001</c:v>
                </c:pt>
                <c:pt idx="8184">
                  <c:v>18.55</c:v>
                </c:pt>
                <c:pt idx="8185">
                  <c:v>17.95</c:v>
                </c:pt>
                <c:pt idx="8186">
                  <c:v>17.350000000000001</c:v>
                </c:pt>
                <c:pt idx="8187">
                  <c:v>16.899999999999999</c:v>
                </c:pt>
                <c:pt idx="8188">
                  <c:v>16.5</c:v>
                </c:pt>
                <c:pt idx="8189">
                  <c:v>16.100000000000001</c:v>
                </c:pt>
                <c:pt idx="8190">
                  <c:v>16.600000000000001</c:v>
                </c:pt>
                <c:pt idx="8191">
                  <c:v>17.399999999999999</c:v>
                </c:pt>
                <c:pt idx="8192">
                  <c:v>18.2</c:v>
                </c:pt>
                <c:pt idx="8193">
                  <c:v>20.05</c:v>
                </c:pt>
                <c:pt idx="8194">
                  <c:v>22.25</c:v>
                </c:pt>
                <c:pt idx="8195">
                  <c:v>24.45</c:v>
                </c:pt>
                <c:pt idx="8196">
                  <c:v>25.75</c:v>
                </c:pt>
                <c:pt idx="8197">
                  <c:v>26.75</c:v>
                </c:pt>
                <c:pt idx="8198">
                  <c:v>27.75</c:v>
                </c:pt>
                <c:pt idx="8199">
                  <c:v>27.7</c:v>
                </c:pt>
                <c:pt idx="8200">
                  <c:v>27.3</c:v>
                </c:pt>
                <c:pt idx="8201">
                  <c:v>26.9</c:v>
                </c:pt>
                <c:pt idx="8202">
                  <c:v>25.3</c:v>
                </c:pt>
                <c:pt idx="8203">
                  <c:v>23.3</c:v>
                </c:pt>
                <c:pt idx="8204">
                  <c:v>21.3</c:v>
                </c:pt>
                <c:pt idx="8205">
                  <c:v>20.65</c:v>
                </c:pt>
                <c:pt idx="8206">
                  <c:v>20.45</c:v>
                </c:pt>
                <c:pt idx="8207">
                  <c:v>20.25</c:v>
                </c:pt>
                <c:pt idx="8208">
                  <c:v>19.375</c:v>
                </c:pt>
                <c:pt idx="8209">
                  <c:v>18.350000000000001</c:v>
                </c:pt>
                <c:pt idx="8210">
                  <c:v>17.274999999999999</c:v>
                </c:pt>
                <c:pt idx="8211">
                  <c:v>16.475000000000001</c:v>
                </c:pt>
                <c:pt idx="8212">
                  <c:v>15.85</c:v>
                </c:pt>
                <c:pt idx="8213">
                  <c:v>15.175000000000001</c:v>
                </c:pt>
                <c:pt idx="8214">
                  <c:v>15.3</c:v>
                </c:pt>
                <c:pt idx="8215">
                  <c:v>15.7</c:v>
                </c:pt>
                <c:pt idx="8216">
                  <c:v>16.100000000000001</c:v>
                </c:pt>
                <c:pt idx="8217">
                  <c:v>18.3</c:v>
                </c:pt>
                <c:pt idx="8218">
                  <c:v>21.1</c:v>
                </c:pt>
                <c:pt idx="8219">
                  <c:v>23.9</c:v>
                </c:pt>
                <c:pt idx="8220">
                  <c:v>25.125</c:v>
                </c:pt>
                <c:pt idx="8221">
                  <c:v>25.75</c:v>
                </c:pt>
                <c:pt idx="8222">
                  <c:v>26.425000000000001</c:v>
                </c:pt>
                <c:pt idx="8223">
                  <c:v>26.524999999999999</c:v>
                </c:pt>
                <c:pt idx="8224">
                  <c:v>26.5</c:v>
                </c:pt>
                <c:pt idx="8225">
                  <c:v>26.425000000000001</c:v>
                </c:pt>
                <c:pt idx="8226">
                  <c:v>25.05</c:v>
                </c:pt>
                <c:pt idx="8227">
                  <c:v>23.25</c:v>
                </c:pt>
                <c:pt idx="8228">
                  <c:v>21.45</c:v>
                </c:pt>
                <c:pt idx="8229">
                  <c:v>20.475000000000001</c:v>
                </c:pt>
                <c:pt idx="8230">
                  <c:v>19.7</c:v>
                </c:pt>
                <c:pt idx="8231">
                  <c:v>18.975000000000001</c:v>
                </c:pt>
                <c:pt idx="8232">
                  <c:v>18.350000000000001</c:v>
                </c:pt>
                <c:pt idx="8233">
                  <c:v>17.675000000000001</c:v>
                </c:pt>
                <c:pt idx="8234">
                  <c:v>17.05</c:v>
                </c:pt>
                <c:pt idx="8235">
                  <c:v>16.45</c:v>
                </c:pt>
                <c:pt idx="8236">
                  <c:v>15.775</c:v>
                </c:pt>
                <c:pt idx="8237">
                  <c:v>15.15</c:v>
                </c:pt>
                <c:pt idx="8238">
                  <c:v>15.375</c:v>
                </c:pt>
                <c:pt idx="8239">
                  <c:v>15.95</c:v>
                </c:pt>
                <c:pt idx="8240">
                  <c:v>16.475000000000001</c:v>
                </c:pt>
                <c:pt idx="8241">
                  <c:v>18.475000000000001</c:v>
                </c:pt>
                <c:pt idx="8242">
                  <c:v>21.05</c:v>
                </c:pt>
                <c:pt idx="8243">
                  <c:v>23.574999999999999</c:v>
                </c:pt>
                <c:pt idx="8244">
                  <c:v>25.024999999999999</c:v>
                </c:pt>
                <c:pt idx="8245">
                  <c:v>26.2</c:v>
                </c:pt>
                <c:pt idx="8246">
                  <c:v>27.324999999999999</c:v>
                </c:pt>
                <c:pt idx="8247">
                  <c:v>27.3</c:v>
                </c:pt>
                <c:pt idx="8248">
                  <c:v>26.9</c:v>
                </c:pt>
                <c:pt idx="8249">
                  <c:v>26.5</c:v>
                </c:pt>
                <c:pt idx="8250">
                  <c:v>24.524999999999999</c:v>
                </c:pt>
                <c:pt idx="8251">
                  <c:v>22.1</c:v>
                </c:pt>
                <c:pt idx="8252">
                  <c:v>19.625</c:v>
                </c:pt>
                <c:pt idx="8253">
                  <c:v>18.625</c:v>
                </c:pt>
                <c:pt idx="8254">
                  <c:v>18.2</c:v>
                </c:pt>
                <c:pt idx="8255">
                  <c:v>17.725000000000001</c:v>
                </c:pt>
                <c:pt idx="8256">
                  <c:v>17.45</c:v>
                </c:pt>
                <c:pt idx="8257">
                  <c:v>17.25</c:v>
                </c:pt>
                <c:pt idx="8258">
                  <c:v>17.05</c:v>
                </c:pt>
                <c:pt idx="8259">
                  <c:v>16.850000000000001</c:v>
                </c:pt>
                <c:pt idx="8260">
                  <c:v>16.649999999999999</c:v>
                </c:pt>
                <c:pt idx="8261">
                  <c:v>16.45</c:v>
                </c:pt>
                <c:pt idx="8262">
                  <c:v>17.375</c:v>
                </c:pt>
                <c:pt idx="8263">
                  <c:v>18.75</c:v>
                </c:pt>
                <c:pt idx="8264">
                  <c:v>20.074999999999999</c:v>
                </c:pt>
                <c:pt idx="8265">
                  <c:v>21.375</c:v>
                </c:pt>
                <c:pt idx="8266">
                  <c:v>22.75</c:v>
                </c:pt>
                <c:pt idx="8267">
                  <c:v>24.074999999999999</c:v>
                </c:pt>
                <c:pt idx="8268">
                  <c:v>24.625</c:v>
                </c:pt>
                <c:pt idx="8269">
                  <c:v>24.85</c:v>
                </c:pt>
                <c:pt idx="8270">
                  <c:v>25.125</c:v>
                </c:pt>
                <c:pt idx="8271">
                  <c:v>25.425000000000001</c:v>
                </c:pt>
                <c:pt idx="8272">
                  <c:v>25.65</c:v>
                </c:pt>
                <c:pt idx="8273">
                  <c:v>25.925000000000001</c:v>
                </c:pt>
                <c:pt idx="8274">
                  <c:v>24.95</c:v>
                </c:pt>
                <c:pt idx="8275">
                  <c:v>23.475000000000001</c:v>
                </c:pt>
                <c:pt idx="8276">
                  <c:v>22.05</c:v>
                </c:pt>
                <c:pt idx="8277">
                  <c:v>20.65</c:v>
                </c:pt>
                <c:pt idx="8278">
                  <c:v>19.175000000000001</c:v>
                </c:pt>
                <c:pt idx="8279">
                  <c:v>17.75</c:v>
                </c:pt>
                <c:pt idx="8280">
                  <c:v>17.175000000000001</c:v>
                </c:pt>
                <c:pt idx="8281">
                  <c:v>16.95</c:v>
                </c:pt>
                <c:pt idx="8282">
                  <c:v>16.675000000000001</c:v>
                </c:pt>
                <c:pt idx="8283">
                  <c:v>16.3</c:v>
                </c:pt>
                <c:pt idx="8284">
                  <c:v>15.9</c:v>
                </c:pt>
                <c:pt idx="8285">
                  <c:v>15.5</c:v>
                </c:pt>
                <c:pt idx="8286">
                  <c:v>16.074999999999999</c:v>
                </c:pt>
                <c:pt idx="8287">
                  <c:v>16.899999999999999</c:v>
                </c:pt>
                <c:pt idx="8288">
                  <c:v>17.774999999999999</c:v>
                </c:pt>
                <c:pt idx="8289">
                  <c:v>19.725000000000001</c:v>
                </c:pt>
                <c:pt idx="8290">
                  <c:v>22.1</c:v>
                </c:pt>
                <c:pt idx="8291">
                  <c:v>24.425000000000001</c:v>
                </c:pt>
                <c:pt idx="8292">
                  <c:v>25.75</c:v>
                </c:pt>
                <c:pt idx="8293">
                  <c:v>26.75</c:v>
                </c:pt>
                <c:pt idx="8294">
                  <c:v>27.75</c:v>
                </c:pt>
                <c:pt idx="8295">
                  <c:v>27.625</c:v>
                </c:pt>
                <c:pt idx="8296">
                  <c:v>27.2</c:v>
                </c:pt>
                <c:pt idx="8297">
                  <c:v>26.725000000000001</c:v>
                </c:pt>
                <c:pt idx="8298">
                  <c:v>24.725000000000001</c:v>
                </c:pt>
                <c:pt idx="8299">
                  <c:v>22.3</c:v>
                </c:pt>
                <c:pt idx="8300">
                  <c:v>19.824999999999999</c:v>
                </c:pt>
                <c:pt idx="8301">
                  <c:v>18.600000000000001</c:v>
                </c:pt>
                <c:pt idx="8302">
                  <c:v>17.8</c:v>
                </c:pt>
                <c:pt idx="8303">
                  <c:v>17</c:v>
                </c:pt>
                <c:pt idx="8304">
                  <c:v>16.574999999999999</c:v>
                </c:pt>
                <c:pt idx="8305">
                  <c:v>16.2</c:v>
                </c:pt>
                <c:pt idx="8306">
                  <c:v>15.875</c:v>
                </c:pt>
                <c:pt idx="8307">
                  <c:v>15.725</c:v>
                </c:pt>
                <c:pt idx="8308">
                  <c:v>15.55</c:v>
                </c:pt>
                <c:pt idx="8309">
                  <c:v>15.425000000000001</c:v>
                </c:pt>
                <c:pt idx="8310">
                  <c:v>16.225000000000001</c:v>
                </c:pt>
                <c:pt idx="8311">
                  <c:v>17.25</c:v>
                </c:pt>
                <c:pt idx="8312">
                  <c:v>18.324999999999999</c:v>
                </c:pt>
                <c:pt idx="8313">
                  <c:v>20.175000000000001</c:v>
                </c:pt>
                <c:pt idx="8314">
                  <c:v>22.35</c:v>
                </c:pt>
                <c:pt idx="8315">
                  <c:v>24.475000000000001</c:v>
                </c:pt>
                <c:pt idx="8316">
                  <c:v>25.824999999999999</c:v>
                </c:pt>
                <c:pt idx="8317">
                  <c:v>27</c:v>
                </c:pt>
                <c:pt idx="8318">
                  <c:v>28.125</c:v>
                </c:pt>
                <c:pt idx="8319">
                  <c:v>28.024999999999999</c:v>
                </c:pt>
                <c:pt idx="8320">
                  <c:v>27.6</c:v>
                </c:pt>
                <c:pt idx="8321">
                  <c:v>27.125</c:v>
                </c:pt>
                <c:pt idx="8322">
                  <c:v>24.9</c:v>
                </c:pt>
                <c:pt idx="8323">
                  <c:v>22.1</c:v>
                </c:pt>
                <c:pt idx="8324">
                  <c:v>19.3</c:v>
                </c:pt>
                <c:pt idx="8325">
                  <c:v>18.074999999999999</c:v>
                </c:pt>
                <c:pt idx="8326">
                  <c:v>17.45</c:v>
                </c:pt>
                <c:pt idx="8327">
                  <c:v>16.774999999999999</c:v>
                </c:pt>
                <c:pt idx="8328">
                  <c:v>16.375</c:v>
                </c:pt>
                <c:pt idx="8329">
                  <c:v>16.149999999999999</c:v>
                </c:pt>
                <c:pt idx="8330">
                  <c:v>15.875</c:v>
                </c:pt>
                <c:pt idx="8331">
                  <c:v>15.574999999999999</c:v>
                </c:pt>
                <c:pt idx="8332">
                  <c:v>15.35</c:v>
                </c:pt>
                <c:pt idx="8333">
                  <c:v>15.074999999999999</c:v>
                </c:pt>
                <c:pt idx="8334">
                  <c:v>15.675000000000001</c:v>
                </c:pt>
                <c:pt idx="8335">
                  <c:v>16.649999999999999</c:v>
                </c:pt>
                <c:pt idx="8336">
                  <c:v>17.574999999999999</c:v>
                </c:pt>
                <c:pt idx="8337">
                  <c:v>19.600000000000001</c:v>
                </c:pt>
                <c:pt idx="8338">
                  <c:v>22</c:v>
                </c:pt>
                <c:pt idx="8339">
                  <c:v>24.4</c:v>
                </c:pt>
                <c:pt idx="8340">
                  <c:v>25.824999999999999</c:v>
                </c:pt>
                <c:pt idx="8341">
                  <c:v>27</c:v>
                </c:pt>
                <c:pt idx="8342">
                  <c:v>28.125</c:v>
                </c:pt>
                <c:pt idx="8343">
                  <c:v>27.95</c:v>
                </c:pt>
                <c:pt idx="8344">
                  <c:v>27.35</c:v>
                </c:pt>
                <c:pt idx="8345">
                  <c:v>26.75</c:v>
                </c:pt>
                <c:pt idx="8346">
                  <c:v>25.1</c:v>
                </c:pt>
                <c:pt idx="8347">
                  <c:v>23.1</c:v>
                </c:pt>
                <c:pt idx="8348">
                  <c:v>21.1</c:v>
                </c:pt>
                <c:pt idx="8349">
                  <c:v>20.074999999999999</c:v>
                </c:pt>
                <c:pt idx="8350">
                  <c:v>19.3</c:v>
                </c:pt>
                <c:pt idx="8351">
                  <c:v>18.574999999999999</c:v>
                </c:pt>
                <c:pt idx="8352">
                  <c:v>17.95</c:v>
                </c:pt>
                <c:pt idx="8353">
                  <c:v>17.350000000000001</c:v>
                </c:pt>
                <c:pt idx="8354">
                  <c:v>16.75</c:v>
                </c:pt>
                <c:pt idx="8355">
                  <c:v>16.524999999999999</c:v>
                </c:pt>
                <c:pt idx="8356">
                  <c:v>16.5</c:v>
                </c:pt>
                <c:pt idx="8357">
                  <c:v>16.425000000000001</c:v>
                </c:pt>
                <c:pt idx="8358">
                  <c:v>17.45</c:v>
                </c:pt>
                <c:pt idx="8359">
                  <c:v>18.774999999999999</c:v>
                </c:pt>
                <c:pt idx="8360">
                  <c:v>20.149999999999999</c:v>
                </c:pt>
                <c:pt idx="8361">
                  <c:v>21.55</c:v>
                </c:pt>
                <c:pt idx="8362">
                  <c:v>22.875</c:v>
                </c:pt>
                <c:pt idx="8363">
                  <c:v>24.25</c:v>
                </c:pt>
                <c:pt idx="8364">
                  <c:v>25.274999999999999</c:v>
                </c:pt>
                <c:pt idx="8365">
                  <c:v>26.25</c:v>
                </c:pt>
                <c:pt idx="8366">
                  <c:v>27.175000000000001</c:v>
                </c:pt>
                <c:pt idx="8367">
                  <c:v>27.1</c:v>
                </c:pt>
                <c:pt idx="8368">
                  <c:v>26.7</c:v>
                </c:pt>
                <c:pt idx="8369">
                  <c:v>26.3</c:v>
                </c:pt>
                <c:pt idx="8370">
                  <c:v>24.324999999999999</c:v>
                </c:pt>
                <c:pt idx="8371">
                  <c:v>21.75</c:v>
                </c:pt>
                <c:pt idx="8372">
                  <c:v>19.225000000000001</c:v>
                </c:pt>
                <c:pt idx="8373">
                  <c:v>18</c:v>
                </c:pt>
                <c:pt idx="8374">
                  <c:v>17.2</c:v>
                </c:pt>
                <c:pt idx="8375">
                  <c:v>16.399999999999999</c:v>
                </c:pt>
                <c:pt idx="8376">
                  <c:v>16.125</c:v>
                </c:pt>
                <c:pt idx="8377">
                  <c:v>15.95</c:v>
                </c:pt>
                <c:pt idx="8378">
                  <c:v>15.824999999999999</c:v>
                </c:pt>
                <c:pt idx="8379">
                  <c:v>15.574999999999999</c:v>
                </c:pt>
                <c:pt idx="8380">
                  <c:v>15.35</c:v>
                </c:pt>
                <c:pt idx="8381">
                  <c:v>15.074999999999999</c:v>
                </c:pt>
                <c:pt idx="8382">
                  <c:v>15.225</c:v>
                </c:pt>
                <c:pt idx="8383">
                  <c:v>15.6</c:v>
                </c:pt>
                <c:pt idx="8384">
                  <c:v>15.925000000000001</c:v>
                </c:pt>
                <c:pt idx="8385">
                  <c:v>18.25</c:v>
                </c:pt>
                <c:pt idx="8386">
                  <c:v>21.25</c:v>
                </c:pt>
                <c:pt idx="8387">
                  <c:v>24.25</c:v>
                </c:pt>
                <c:pt idx="8388">
                  <c:v>25.3</c:v>
                </c:pt>
                <c:pt idx="8389">
                  <c:v>25.625</c:v>
                </c:pt>
                <c:pt idx="8390">
                  <c:v>26</c:v>
                </c:pt>
                <c:pt idx="8391">
                  <c:v>26.4</c:v>
                </c:pt>
                <c:pt idx="8392">
                  <c:v>26.725000000000001</c:v>
                </c:pt>
                <c:pt idx="8393">
                  <c:v>27.1</c:v>
                </c:pt>
                <c:pt idx="8394">
                  <c:v>25.475000000000001</c:v>
                </c:pt>
                <c:pt idx="8395">
                  <c:v>23.25</c:v>
                </c:pt>
                <c:pt idx="8396">
                  <c:v>20.975000000000001</c:v>
                </c:pt>
                <c:pt idx="8397">
                  <c:v>20.25</c:v>
                </c:pt>
                <c:pt idx="8398">
                  <c:v>20.05</c:v>
                </c:pt>
                <c:pt idx="8399">
                  <c:v>19.850000000000001</c:v>
                </c:pt>
                <c:pt idx="8400">
                  <c:v>19.125</c:v>
                </c:pt>
                <c:pt idx="8401">
                  <c:v>18.149999999999999</c:v>
                </c:pt>
                <c:pt idx="8402">
                  <c:v>17.225000000000001</c:v>
                </c:pt>
                <c:pt idx="8403">
                  <c:v>16.925000000000001</c:v>
                </c:pt>
                <c:pt idx="8404">
                  <c:v>16.899999999999999</c:v>
                </c:pt>
                <c:pt idx="8405">
                  <c:v>16.824999999999999</c:v>
                </c:pt>
                <c:pt idx="8406">
                  <c:v>17.324999999999999</c:v>
                </c:pt>
                <c:pt idx="8407">
                  <c:v>17.95</c:v>
                </c:pt>
                <c:pt idx="8408">
                  <c:v>18.625</c:v>
                </c:pt>
                <c:pt idx="8409">
                  <c:v>20.375</c:v>
                </c:pt>
                <c:pt idx="8410">
                  <c:v>22.55</c:v>
                </c:pt>
                <c:pt idx="8411">
                  <c:v>24.675000000000001</c:v>
                </c:pt>
                <c:pt idx="8412">
                  <c:v>25.875</c:v>
                </c:pt>
                <c:pt idx="8413">
                  <c:v>26.7</c:v>
                </c:pt>
                <c:pt idx="8414">
                  <c:v>27.574999999999999</c:v>
                </c:pt>
                <c:pt idx="8415">
                  <c:v>27.5</c:v>
                </c:pt>
                <c:pt idx="8416">
                  <c:v>27.1</c:v>
                </c:pt>
                <c:pt idx="8417">
                  <c:v>26.7</c:v>
                </c:pt>
                <c:pt idx="8418">
                  <c:v>25.625</c:v>
                </c:pt>
                <c:pt idx="8419">
                  <c:v>24.4</c:v>
                </c:pt>
                <c:pt idx="8420">
                  <c:v>23.125</c:v>
                </c:pt>
                <c:pt idx="8421">
                  <c:v>21.975000000000001</c:v>
                </c:pt>
                <c:pt idx="8422">
                  <c:v>20.95</c:v>
                </c:pt>
                <c:pt idx="8423">
                  <c:v>19.875</c:v>
                </c:pt>
                <c:pt idx="8424">
                  <c:v>19.074999999999999</c:v>
                </c:pt>
                <c:pt idx="8425">
                  <c:v>18.45</c:v>
                </c:pt>
                <c:pt idx="8426">
                  <c:v>17.774999999999999</c:v>
                </c:pt>
                <c:pt idx="8427">
                  <c:v>17.149999999999999</c:v>
                </c:pt>
                <c:pt idx="8428">
                  <c:v>16.55</c:v>
                </c:pt>
                <c:pt idx="8429">
                  <c:v>15.95</c:v>
                </c:pt>
                <c:pt idx="8430">
                  <c:v>16.024999999999999</c:v>
                </c:pt>
                <c:pt idx="8431">
                  <c:v>16.399999999999999</c:v>
                </c:pt>
                <c:pt idx="8432">
                  <c:v>16.725000000000001</c:v>
                </c:pt>
                <c:pt idx="8433">
                  <c:v>18.675000000000001</c:v>
                </c:pt>
                <c:pt idx="8434">
                  <c:v>21.1</c:v>
                </c:pt>
                <c:pt idx="8435">
                  <c:v>23.574999999999999</c:v>
                </c:pt>
                <c:pt idx="8436">
                  <c:v>24.95</c:v>
                </c:pt>
                <c:pt idx="8437">
                  <c:v>25.95</c:v>
                </c:pt>
                <c:pt idx="8438">
                  <c:v>26.95</c:v>
                </c:pt>
                <c:pt idx="8439">
                  <c:v>26.824999999999999</c:v>
                </c:pt>
                <c:pt idx="8440">
                  <c:v>26.25</c:v>
                </c:pt>
                <c:pt idx="8441">
                  <c:v>25.725000000000001</c:v>
                </c:pt>
                <c:pt idx="8442">
                  <c:v>23.725000000000001</c:v>
                </c:pt>
                <c:pt idx="8443">
                  <c:v>21.15</c:v>
                </c:pt>
                <c:pt idx="8444">
                  <c:v>18.625</c:v>
                </c:pt>
                <c:pt idx="8445">
                  <c:v>20.175000000000001</c:v>
                </c:pt>
                <c:pt idx="8446">
                  <c:v>23.15</c:v>
                </c:pt>
                <c:pt idx="8447">
                  <c:v>26.074999999999999</c:v>
                </c:pt>
                <c:pt idx="8448">
                  <c:v>23.875</c:v>
                </c:pt>
                <c:pt idx="8449">
                  <c:v>20.05</c:v>
                </c:pt>
                <c:pt idx="8450">
                  <c:v>16.175000000000001</c:v>
                </c:pt>
                <c:pt idx="8451">
                  <c:v>14.824999999999999</c:v>
                </c:pt>
                <c:pt idx="8452">
                  <c:v>14.4</c:v>
                </c:pt>
                <c:pt idx="8453">
                  <c:v>13.925000000000001</c:v>
                </c:pt>
                <c:pt idx="8454">
                  <c:v>14.025</c:v>
                </c:pt>
                <c:pt idx="8455">
                  <c:v>14.25</c:v>
                </c:pt>
                <c:pt idx="8456">
                  <c:v>14.525</c:v>
                </c:pt>
                <c:pt idx="8457">
                  <c:v>14.6</c:v>
                </c:pt>
                <c:pt idx="8458">
                  <c:v>14.6</c:v>
                </c:pt>
                <c:pt idx="8459">
                  <c:v>14.6</c:v>
                </c:pt>
                <c:pt idx="8460">
                  <c:v>15.875</c:v>
                </c:pt>
                <c:pt idx="8461">
                  <c:v>17.649999999999999</c:v>
                </c:pt>
                <c:pt idx="8462">
                  <c:v>19.375</c:v>
                </c:pt>
                <c:pt idx="8463">
                  <c:v>21.074999999999999</c:v>
                </c:pt>
                <c:pt idx="8464">
                  <c:v>22.85</c:v>
                </c:pt>
                <c:pt idx="8465">
                  <c:v>24.574999999999999</c:v>
                </c:pt>
                <c:pt idx="8466">
                  <c:v>23.5</c:v>
                </c:pt>
                <c:pt idx="8467">
                  <c:v>21.5</c:v>
                </c:pt>
                <c:pt idx="8468">
                  <c:v>19.5</c:v>
                </c:pt>
                <c:pt idx="8469">
                  <c:v>18.475000000000001</c:v>
                </c:pt>
                <c:pt idx="8470">
                  <c:v>17.850000000000001</c:v>
                </c:pt>
                <c:pt idx="8471">
                  <c:v>17.175000000000001</c:v>
                </c:pt>
                <c:pt idx="8472">
                  <c:v>16.475000000000001</c:v>
                </c:pt>
                <c:pt idx="8473">
                  <c:v>15.775</c:v>
                </c:pt>
                <c:pt idx="8474">
                  <c:v>15.074999999999999</c:v>
                </c:pt>
                <c:pt idx="8475">
                  <c:v>14.375</c:v>
                </c:pt>
                <c:pt idx="8476">
                  <c:v>13.675000000000001</c:v>
                </c:pt>
                <c:pt idx="8477">
                  <c:v>12.975</c:v>
                </c:pt>
                <c:pt idx="8478">
                  <c:v>13.324999999999999</c:v>
                </c:pt>
                <c:pt idx="8479">
                  <c:v>13.95</c:v>
                </c:pt>
                <c:pt idx="8480">
                  <c:v>14.625</c:v>
                </c:pt>
                <c:pt idx="8481">
                  <c:v>17.05</c:v>
                </c:pt>
                <c:pt idx="8482">
                  <c:v>20.05</c:v>
                </c:pt>
                <c:pt idx="8483">
                  <c:v>23.05</c:v>
                </c:pt>
                <c:pt idx="8484">
                  <c:v>24.7</c:v>
                </c:pt>
                <c:pt idx="8485">
                  <c:v>25.9</c:v>
                </c:pt>
                <c:pt idx="8486">
                  <c:v>27.1</c:v>
                </c:pt>
                <c:pt idx="8487">
                  <c:v>26.95</c:v>
                </c:pt>
                <c:pt idx="8488">
                  <c:v>26.35</c:v>
                </c:pt>
                <c:pt idx="8489">
                  <c:v>25.75</c:v>
                </c:pt>
                <c:pt idx="8490">
                  <c:v>24.475000000000001</c:v>
                </c:pt>
                <c:pt idx="8491">
                  <c:v>22.975000000000001</c:v>
                </c:pt>
                <c:pt idx="8492">
                  <c:v>21.475000000000001</c:v>
                </c:pt>
                <c:pt idx="8493">
                  <c:v>19.975000000000001</c:v>
                </c:pt>
                <c:pt idx="8494">
                  <c:v>18.475000000000001</c:v>
                </c:pt>
                <c:pt idx="8495">
                  <c:v>16.975000000000001</c:v>
                </c:pt>
                <c:pt idx="8496">
                  <c:v>16.600000000000001</c:v>
                </c:pt>
                <c:pt idx="8497">
                  <c:v>16.600000000000001</c:v>
                </c:pt>
                <c:pt idx="8498">
                  <c:v>16.600000000000001</c:v>
                </c:pt>
                <c:pt idx="8499">
                  <c:v>15.775</c:v>
                </c:pt>
                <c:pt idx="8500">
                  <c:v>14.6</c:v>
                </c:pt>
                <c:pt idx="8501">
                  <c:v>13.475</c:v>
                </c:pt>
                <c:pt idx="8502">
                  <c:v>13.725</c:v>
                </c:pt>
                <c:pt idx="8503">
                  <c:v>14.35</c:v>
                </c:pt>
                <c:pt idx="8504">
                  <c:v>15.025</c:v>
                </c:pt>
                <c:pt idx="8505">
                  <c:v>17.375</c:v>
                </c:pt>
                <c:pt idx="8506">
                  <c:v>20.350000000000001</c:v>
                </c:pt>
                <c:pt idx="8507">
                  <c:v>23.274999999999999</c:v>
                </c:pt>
                <c:pt idx="8508">
                  <c:v>24.3</c:v>
                </c:pt>
                <c:pt idx="8509">
                  <c:v>24.7</c:v>
                </c:pt>
                <c:pt idx="8510">
                  <c:v>25.1</c:v>
                </c:pt>
                <c:pt idx="8511">
                  <c:v>25.5</c:v>
                </c:pt>
                <c:pt idx="8512">
                  <c:v>25.9</c:v>
                </c:pt>
                <c:pt idx="8513">
                  <c:v>26.3</c:v>
                </c:pt>
                <c:pt idx="8514">
                  <c:v>24.524999999999999</c:v>
                </c:pt>
                <c:pt idx="8515">
                  <c:v>21.95</c:v>
                </c:pt>
                <c:pt idx="8516">
                  <c:v>19.425000000000001</c:v>
                </c:pt>
                <c:pt idx="8517">
                  <c:v>18.5</c:v>
                </c:pt>
                <c:pt idx="8518">
                  <c:v>18.100000000000001</c:v>
                </c:pt>
                <c:pt idx="8519">
                  <c:v>17.7</c:v>
                </c:pt>
                <c:pt idx="8520">
                  <c:v>17.225000000000001</c:v>
                </c:pt>
                <c:pt idx="8521">
                  <c:v>16.725000000000001</c:v>
                </c:pt>
                <c:pt idx="8522">
                  <c:v>16.225000000000001</c:v>
                </c:pt>
                <c:pt idx="8523">
                  <c:v>15.725</c:v>
                </c:pt>
                <c:pt idx="8524">
                  <c:v>15.225</c:v>
                </c:pt>
                <c:pt idx="8525">
                  <c:v>14.725</c:v>
                </c:pt>
                <c:pt idx="8526">
                  <c:v>15.2</c:v>
                </c:pt>
                <c:pt idx="8527">
                  <c:v>16</c:v>
                </c:pt>
                <c:pt idx="8528">
                  <c:v>16.8</c:v>
                </c:pt>
                <c:pt idx="8529">
                  <c:v>18.725000000000001</c:v>
                </c:pt>
                <c:pt idx="8530">
                  <c:v>20.95</c:v>
                </c:pt>
                <c:pt idx="8531">
                  <c:v>23.225000000000001</c:v>
                </c:pt>
                <c:pt idx="8532">
                  <c:v>24.85</c:v>
                </c:pt>
                <c:pt idx="8533">
                  <c:v>26.25</c:v>
                </c:pt>
                <c:pt idx="8534">
                  <c:v>27.65</c:v>
                </c:pt>
                <c:pt idx="8535">
                  <c:v>27.774999999999999</c:v>
                </c:pt>
                <c:pt idx="8536">
                  <c:v>27.4</c:v>
                </c:pt>
                <c:pt idx="8537">
                  <c:v>27.074999999999999</c:v>
                </c:pt>
                <c:pt idx="8538">
                  <c:v>25.5</c:v>
                </c:pt>
                <c:pt idx="8539">
                  <c:v>23.5</c:v>
                </c:pt>
                <c:pt idx="8540">
                  <c:v>21.5</c:v>
                </c:pt>
                <c:pt idx="8541">
                  <c:v>20.024999999999999</c:v>
                </c:pt>
                <c:pt idx="8542">
                  <c:v>18.649999999999999</c:v>
                </c:pt>
                <c:pt idx="8543">
                  <c:v>17.324999999999999</c:v>
                </c:pt>
                <c:pt idx="8544">
                  <c:v>16.625</c:v>
                </c:pt>
                <c:pt idx="8545">
                  <c:v>16.125</c:v>
                </c:pt>
                <c:pt idx="8546">
                  <c:v>16</c:v>
                </c:pt>
                <c:pt idx="8547">
                  <c:v>15.85</c:v>
                </c:pt>
                <c:pt idx="8548">
                  <c:v>15.65</c:v>
                </c:pt>
                <c:pt idx="8549">
                  <c:v>15.45</c:v>
                </c:pt>
                <c:pt idx="8550">
                  <c:v>15.475</c:v>
                </c:pt>
                <c:pt idx="8551">
                  <c:v>15.65</c:v>
                </c:pt>
                <c:pt idx="8552">
                  <c:v>15.775</c:v>
                </c:pt>
                <c:pt idx="8553">
                  <c:v>18.2</c:v>
                </c:pt>
                <c:pt idx="8554">
                  <c:v>21.4</c:v>
                </c:pt>
                <c:pt idx="8555">
                  <c:v>24.6</c:v>
                </c:pt>
                <c:pt idx="8556">
                  <c:v>26.3</c:v>
                </c:pt>
                <c:pt idx="8557">
                  <c:v>27.5</c:v>
                </c:pt>
                <c:pt idx="8558">
                  <c:v>28.7</c:v>
                </c:pt>
                <c:pt idx="8559">
                  <c:v>28.625</c:v>
                </c:pt>
                <c:pt idx="8560">
                  <c:v>28.05</c:v>
                </c:pt>
                <c:pt idx="8561">
                  <c:v>27.524999999999999</c:v>
                </c:pt>
                <c:pt idx="8562">
                  <c:v>25.6</c:v>
                </c:pt>
                <c:pt idx="8563">
                  <c:v>23.2</c:v>
                </c:pt>
                <c:pt idx="8564">
                  <c:v>20.8</c:v>
                </c:pt>
                <c:pt idx="8565">
                  <c:v>19.75</c:v>
                </c:pt>
                <c:pt idx="8566">
                  <c:v>19.149999999999999</c:v>
                </c:pt>
                <c:pt idx="8567">
                  <c:v>18.55</c:v>
                </c:pt>
                <c:pt idx="8568">
                  <c:v>17.875</c:v>
                </c:pt>
                <c:pt idx="8569">
                  <c:v>17.100000000000001</c:v>
                </c:pt>
                <c:pt idx="8570">
                  <c:v>16.375</c:v>
                </c:pt>
                <c:pt idx="8571">
                  <c:v>15.824999999999999</c:v>
                </c:pt>
                <c:pt idx="8572">
                  <c:v>15.4</c:v>
                </c:pt>
                <c:pt idx="8573">
                  <c:v>14.925000000000001</c:v>
                </c:pt>
                <c:pt idx="8574">
                  <c:v>15.175000000000001</c:v>
                </c:pt>
                <c:pt idx="8575">
                  <c:v>15.75</c:v>
                </c:pt>
                <c:pt idx="8576">
                  <c:v>16.274999999999999</c:v>
                </c:pt>
                <c:pt idx="8577">
                  <c:v>18.725000000000001</c:v>
                </c:pt>
                <c:pt idx="8578">
                  <c:v>21.9</c:v>
                </c:pt>
                <c:pt idx="8579">
                  <c:v>25.024999999999999</c:v>
                </c:pt>
                <c:pt idx="8580">
                  <c:v>26.475000000000001</c:v>
                </c:pt>
                <c:pt idx="8581">
                  <c:v>27.3</c:v>
                </c:pt>
                <c:pt idx="8582">
                  <c:v>28.175000000000001</c:v>
                </c:pt>
                <c:pt idx="8583">
                  <c:v>28.024999999999999</c:v>
                </c:pt>
                <c:pt idx="8584">
                  <c:v>27.6</c:v>
                </c:pt>
                <c:pt idx="8585">
                  <c:v>27.125</c:v>
                </c:pt>
                <c:pt idx="8586">
                  <c:v>25.125</c:v>
                </c:pt>
                <c:pt idx="8587">
                  <c:v>22.7</c:v>
                </c:pt>
                <c:pt idx="8588">
                  <c:v>20.225000000000001</c:v>
                </c:pt>
                <c:pt idx="8589">
                  <c:v>18.850000000000001</c:v>
                </c:pt>
                <c:pt idx="8590">
                  <c:v>17.850000000000001</c:v>
                </c:pt>
                <c:pt idx="8591">
                  <c:v>16.850000000000001</c:v>
                </c:pt>
                <c:pt idx="8592">
                  <c:v>16.75</c:v>
                </c:pt>
                <c:pt idx="8593">
                  <c:v>16.95</c:v>
                </c:pt>
                <c:pt idx="8594">
                  <c:v>17.149999999999999</c:v>
                </c:pt>
                <c:pt idx="8595">
                  <c:v>16.45</c:v>
                </c:pt>
                <c:pt idx="8596">
                  <c:v>15.45</c:v>
                </c:pt>
                <c:pt idx="8597">
                  <c:v>14.45</c:v>
                </c:pt>
                <c:pt idx="8598">
                  <c:v>14.65</c:v>
                </c:pt>
                <c:pt idx="8599">
                  <c:v>15.324999999999999</c:v>
                </c:pt>
                <c:pt idx="8600">
                  <c:v>15.95</c:v>
                </c:pt>
                <c:pt idx="8601">
                  <c:v>18.649999999999999</c:v>
                </c:pt>
                <c:pt idx="8602">
                  <c:v>21.975000000000001</c:v>
                </c:pt>
                <c:pt idx="8603">
                  <c:v>25.35</c:v>
                </c:pt>
                <c:pt idx="8604">
                  <c:v>26.95</c:v>
                </c:pt>
                <c:pt idx="8605">
                  <c:v>27.95</c:v>
                </c:pt>
                <c:pt idx="8606">
                  <c:v>28.95</c:v>
                </c:pt>
                <c:pt idx="8607">
                  <c:v>28.675000000000001</c:v>
                </c:pt>
                <c:pt idx="8608">
                  <c:v>27.9</c:v>
                </c:pt>
                <c:pt idx="8609">
                  <c:v>27.175000000000001</c:v>
                </c:pt>
                <c:pt idx="8610">
                  <c:v>25.125</c:v>
                </c:pt>
                <c:pt idx="8611">
                  <c:v>22.55</c:v>
                </c:pt>
                <c:pt idx="8612">
                  <c:v>20.024999999999999</c:v>
                </c:pt>
                <c:pt idx="8613">
                  <c:v>19.024999999999999</c:v>
                </c:pt>
                <c:pt idx="8614">
                  <c:v>18.600000000000001</c:v>
                </c:pt>
                <c:pt idx="8615">
                  <c:v>18.125</c:v>
                </c:pt>
                <c:pt idx="8616">
                  <c:v>17.625</c:v>
                </c:pt>
                <c:pt idx="8617">
                  <c:v>17.05</c:v>
                </c:pt>
                <c:pt idx="8618">
                  <c:v>16.524999999999999</c:v>
                </c:pt>
                <c:pt idx="8619">
                  <c:v>16.024999999999999</c:v>
                </c:pt>
                <c:pt idx="8620">
                  <c:v>15.45</c:v>
                </c:pt>
                <c:pt idx="8621">
                  <c:v>14.925000000000001</c:v>
                </c:pt>
                <c:pt idx="8622">
                  <c:v>15.1</c:v>
                </c:pt>
                <c:pt idx="8623">
                  <c:v>15.5</c:v>
                </c:pt>
                <c:pt idx="8624">
                  <c:v>15.9</c:v>
                </c:pt>
                <c:pt idx="8625">
                  <c:v>18.25</c:v>
                </c:pt>
                <c:pt idx="8626">
                  <c:v>21.25</c:v>
                </c:pt>
                <c:pt idx="8627">
                  <c:v>24.25</c:v>
                </c:pt>
                <c:pt idx="8628">
                  <c:v>25.975000000000001</c:v>
                </c:pt>
                <c:pt idx="8629">
                  <c:v>27.2</c:v>
                </c:pt>
                <c:pt idx="8630">
                  <c:v>28.475000000000001</c:v>
                </c:pt>
                <c:pt idx="8631">
                  <c:v>28.425000000000001</c:v>
                </c:pt>
                <c:pt idx="8632">
                  <c:v>28</c:v>
                </c:pt>
                <c:pt idx="8633">
                  <c:v>27.524999999999999</c:v>
                </c:pt>
                <c:pt idx="8634">
                  <c:v>25.824999999999999</c:v>
                </c:pt>
                <c:pt idx="8635">
                  <c:v>23.65</c:v>
                </c:pt>
                <c:pt idx="8636">
                  <c:v>21.524999999999999</c:v>
                </c:pt>
                <c:pt idx="8637">
                  <c:v>20.324999999999999</c:v>
                </c:pt>
                <c:pt idx="8638">
                  <c:v>19.350000000000001</c:v>
                </c:pt>
                <c:pt idx="8639">
                  <c:v>18.425000000000001</c:v>
                </c:pt>
                <c:pt idx="8640">
                  <c:v>17.975000000000001</c:v>
                </c:pt>
                <c:pt idx="8641">
                  <c:v>17.600000000000001</c:v>
                </c:pt>
                <c:pt idx="8642">
                  <c:v>17.274999999999999</c:v>
                </c:pt>
                <c:pt idx="8643">
                  <c:v>16.824999999999999</c:v>
                </c:pt>
                <c:pt idx="8644">
                  <c:v>16.399999999999999</c:v>
                </c:pt>
                <c:pt idx="8645">
                  <c:v>15.925000000000001</c:v>
                </c:pt>
                <c:pt idx="8646">
                  <c:v>16.100000000000001</c:v>
                </c:pt>
                <c:pt idx="8647">
                  <c:v>16.5</c:v>
                </c:pt>
                <c:pt idx="8648">
                  <c:v>16.899999999999999</c:v>
                </c:pt>
                <c:pt idx="8649">
                  <c:v>18.8</c:v>
                </c:pt>
                <c:pt idx="8650">
                  <c:v>21.274999999999999</c:v>
                </c:pt>
                <c:pt idx="8651">
                  <c:v>23.7</c:v>
                </c:pt>
                <c:pt idx="8652">
                  <c:v>25.425000000000001</c:v>
                </c:pt>
                <c:pt idx="8653">
                  <c:v>27</c:v>
                </c:pt>
                <c:pt idx="8654">
                  <c:v>28.524999999999999</c:v>
                </c:pt>
                <c:pt idx="8655">
                  <c:v>28.524999999999999</c:v>
                </c:pt>
                <c:pt idx="8656">
                  <c:v>28.024999999999999</c:v>
                </c:pt>
                <c:pt idx="8657">
                  <c:v>27.524999999999999</c:v>
                </c:pt>
                <c:pt idx="8658">
                  <c:v>25.675000000000001</c:v>
                </c:pt>
                <c:pt idx="8659">
                  <c:v>23.375</c:v>
                </c:pt>
                <c:pt idx="8660">
                  <c:v>21.074999999999999</c:v>
                </c:pt>
                <c:pt idx="8661">
                  <c:v>19.899999999999999</c:v>
                </c:pt>
                <c:pt idx="8662">
                  <c:v>19.100000000000001</c:v>
                </c:pt>
                <c:pt idx="8663">
                  <c:v>18.375</c:v>
                </c:pt>
                <c:pt idx="8664">
                  <c:v>17.824999999999999</c:v>
                </c:pt>
                <c:pt idx="8665">
                  <c:v>17.324999999999999</c:v>
                </c:pt>
                <c:pt idx="8666">
                  <c:v>16.899999999999999</c:v>
                </c:pt>
                <c:pt idx="8667">
                  <c:v>16.350000000000001</c:v>
                </c:pt>
                <c:pt idx="8668">
                  <c:v>15.75</c:v>
                </c:pt>
                <c:pt idx="8669">
                  <c:v>15.15</c:v>
                </c:pt>
                <c:pt idx="8670">
                  <c:v>15.525</c:v>
                </c:pt>
                <c:pt idx="8671">
                  <c:v>16.149999999999999</c:v>
                </c:pt>
                <c:pt idx="8672">
                  <c:v>16.824999999999999</c:v>
                </c:pt>
                <c:pt idx="8673">
                  <c:v>18.574999999999999</c:v>
                </c:pt>
                <c:pt idx="8674">
                  <c:v>20.675000000000001</c:v>
                </c:pt>
                <c:pt idx="8675">
                  <c:v>22.774999999999999</c:v>
                </c:pt>
                <c:pt idx="8676">
                  <c:v>24.875</c:v>
                </c:pt>
                <c:pt idx="8677">
                  <c:v>26.975000000000001</c:v>
                </c:pt>
                <c:pt idx="8678">
                  <c:v>29.074999999999999</c:v>
                </c:pt>
                <c:pt idx="8679">
                  <c:v>29.375</c:v>
                </c:pt>
                <c:pt idx="8680">
                  <c:v>29.15</c:v>
                </c:pt>
                <c:pt idx="8681">
                  <c:v>28.875</c:v>
                </c:pt>
                <c:pt idx="8682">
                  <c:v>27.074999999999999</c:v>
                </c:pt>
                <c:pt idx="8683">
                  <c:v>24.85</c:v>
                </c:pt>
                <c:pt idx="8684">
                  <c:v>22.574999999999999</c:v>
                </c:pt>
                <c:pt idx="8685">
                  <c:v>21.774999999999999</c:v>
                </c:pt>
                <c:pt idx="8686">
                  <c:v>21.4</c:v>
                </c:pt>
                <c:pt idx="8687">
                  <c:v>21.074999999999999</c:v>
                </c:pt>
                <c:pt idx="8688">
                  <c:v>20.774999999999999</c:v>
                </c:pt>
                <c:pt idx="8689">
                  <c:v>20.399999999999999</c:v>
                </c:pt>
                <c:pt idx="8690">
                  <c:v>20.074999999999999</c:v>
                </c:pt>
                <c:pt idx="8691">
                  <c:v>19.625</c:v>
                </c:pt>
                <c:pt idx="8692">
                  <c:v>19.2</c:v>
                </c:pt>
                <c:pt idx="8693">
                  <c:v>18.725000000000001</c:v>
                </c:pt>
                <c:pt idx="8694">
                  <c:v>18.524999999999999</c:v>
                </c:pt>
                <c:pt idx="8695">
                  <c:v>18.5</c:v>
                </c:pt>
                <c:pt idx="8696">
                  <c:v>18.425000000000001</c:v>
                </c:pt>
                <c:pt idx="8697">
                  <c:v>19.524999999999999</c:v>
                </c:pt>
                <c:pt idx="8698">
                  <c:v>20.95</c:v>
                </c:pt>
                <c:pt idx="8699">
                  <c:v>22.425000000000001</c:v>
                </c:pt>
                <c:pt idx="8700">
                  <c:v>22.8</c:v>
                </c:pt>
                <c:pt idx="8701">
                  <c:v>22.875</c:v>
                </c:pt>
                <c:pt idx="8702">
                  <c:v>22.9</c:v>
                </c:pt>
                <c:pt idx="8703">
                  <c:v>22.9</c:v>
                </c:pt>
                <c:pt idx="8704">
                  <c:v>22.975000000000001</c:v>
                </c:pt>
                <c:pt idx="8705">
                  <c:v>23</c:v>
                </c:pt>
                <c:pt idx="8706">
                  <c:v>22.024999999999999</c:v>
                </c:pt>
                <c:pt idx="8707">
                  <c:v>20.65</c:v>
                </c:pt>
                <c:pt idx="8708">
                  <c:v>19.324999999999999</c:v>
                </c:pt>
                <c:pt idx="8709">
                  <c:v>18.024999999999999</c:v>
                </c:pt>
                <c:pt idx="8710">
                  <c:v>16.649999999999999</c:v>
                </c:pt>
                <c:pt idx="8711">
                  <c:v>15.324999999999999</c:v>
                </c:pt>
                <c:pt idx="8712">
                  <c:v>14.475</c:v>
                </c:pt>
                <c:pt idx="8713">
                  <c:v>13.85</c:v>
                </c:pt>
                <c:pt idx="8714">
                  <c:v>13.175000000000001</c:v>
                </c:pt>
                <c:pt idx="8715">
                  <c:v>12.324999999999999</c:v>
                </c:pt>
                <c:pt idx="8716">
                  <c:v>11.5</c:v>
                </c:pt>
                <c:pt idx="8717">
                  <c:v>10.625</c:v>
                </c:pt>
                <c:pt idx="8718">
                  <c:v>10.324999999999999</c:v>
                </c:pt>
                <c:pt idx="8719">
                  <c:v>10.15</c:v>
                </c:pt>
                <c:pt idx="8720">
                  <c:v>10.025</c:v>
                </c:pt>
                <c:pt idx="8721">
                  <c:v>11.8</c:v>
                </c:pt>
                <c:pt idx="8722">
                  <c:v>14.2</c:v>
                </c:pt>
                <c:pt idx="8723">
                  <c:v>16.600000000000001</c:v>
                </c:pt>
                <c:pt idx="8724">
                  <c:v>17.875</c:v>
                </c:pt>
                <c:pt idx="8725">
                  <c:v>18.850000000000001</c:v>
                </c:pt>
                <c:pt idx="8726">
                  <c:v>19.774999999999999</c:v>
                </c:pt>
                <c:pt idx="8727">
                  <c:v>19.774999999999999</c:v>
                </c:pt>
                <c:pt idx="8728">
                  <c:v>19.399999999999999</c:v>
                </c:pt>
                <c:pt idx="8729">
                  <c:v>19.074999999999999</c:v>
                </c:pt>
                <c:pt idx="8730">
                  <c:v>17.574999999999999</c:v>
                </c:pt>
                <c:pt idx="8731">
                  <c:v>15.6</c:v>
                </c:pt>
                <c:pt idx="8732">
                  <c:v>13.675000000000001</c:v>
                </c:pt>
                <c:pt idx="8733">
                  <c:v>12.675000000000001</c:v>
                </c:pt>
                <c:pt idx="8734">
                  <c:v>11.9</c:v>
                </c:pt>
                <c:pt idx="8735">
                  <c:v>11.175000000000001</c:v>
                </c:pt>
                <c:pt idx="8736">
                  <c:v>10.25</c:v>
                </c:pt>
                <c:pt idx="8737">
                  <c:v>9.25</c:v>
                </c:pt>
                <c:pt idx="8738">
                  <c:v>8.25</c:v>
                </c:pt>
                <c:pt idx="8739">
                  <c:v>7.3250000000000002</c:v>
                </c:pt>
                <c:pt idx="8740">
                  <c:v>6.35</c:v>
                </c:pt>
                <c:pt idx="8741">
                  <c:v>5.4249999999999998</c:v>
                </c:pt>
                <c:pt idx="8742">
                  <c:v>5.7249999999999996</c:v>
                </c:pt>
                <c:pt idx="8743">
                  <c:v>6.35</c:v>
                </c:pt>
                <c:pt idx="8744">
                  <c:v>7.0250000000000004</c:v>
                </c:pt>
                <c:pt idx="8745">
                  <c:v>9.75</c:v>
                </c:pt>
                <c:pt idx="8746">
                  <c:v>13.15</c:v>
                </c:pt>
                <c:pt idx="8747">
                  <c:v>16.55</c:v>
                </c:pt>
                <c:pt idx="8748">
                  <c:v>17.925000000000001</c:v>
                </c:pt>
                <c:pt idx="8749">
                  <c:v>18.7</c:v>
                </c:pt>
                <c:pt idx="8750">
                  <c:v>19.425000000000001</c:v>
                </c:pt>
                <c:pt idx="8751">
                  <c:v>19.225000000000001</c:v>
                </c:pt>
                <c:pt idx="8752">
                  <c:v>18.8</c:v>
                </c:pt>
                <c:pt idx="8753">
                  <c:v>18.324999999999999</c:v>
                </c:pt>
                <c:pt idx="8754">
                  <c:v>16.7</c:v>
                </c:pt>
                <c:pt idx="8755">
                  <c:v>15.45</c:v>
                </c:pt>
                <c:pt idx="8756">
                  <c:v>14.6</c:v>
                </c:pt>
                <c:pt idx="8757">
                  <c:v>14.025</c:v>
                </c:pt>
                <c:pt idx="8758">
                  <c:v>13.75</c:v>
                </c:pt>
              </c:numCache>
            </c:numRef>
          </c:xVal>
          <c:yVal>
            <c:numRef>
              <c:f>'FInal MM For ICARB_ ABAD'!$S$2:$S$8764</c:f>
              <c:numCache>
                <c:formatCode>General</c:formatCode>
                <c:ptCount val="8763"/>
                <c:pt idx="0">
                  <c:v>0</c:v>
                </c:pt>
                <c:pt idx="1">
                  <c:v>0</c:v>
                </c:pt>
                <c:pt idx="2">
                  <c:v>0</c:v>
                </c:pt>
                <c:pt idx="3">
                  <c:v>0</c:v>
                </c:pt>
                <c:pt idx="4">
                  <c:v>0</c:v>
                </c:pt>
                <c:pt idx="5">
                  <c:v>0</c:v>
                </c:pt>
                <c:pt idx="6">
                  <c:v>0</c:v>
                </c:pt>
                <c:pt idx="7">
                  <c:v>0</c:v>
                </c:pt>
                <c:pt idx="8">
                  <c:v>0</c:v>
                </c:pt>
                <c:pt idx="9">
                  <c:v>0</c:v>
                </c:pt>
                <c:pt idx="10">
                  <c:v>0</c:v>
                </c:pt>
                <c:pt idx="11">
                  <c:v>19.175278087566198</c:v>
                </c:pt>
                <c:pt idx="12">
                  <c:v>399.78760474107798</c:v>
                </c:pt>
                <c:pt idx="13">
                  <c:v>784.07234872704805</c:v>
                </c:pt>
                <c:pt idx="14">
                  <c:v>1051.9761154947</c:v>
                </c:pt>
                <c:pt idx="15">
                  <c:v>1156.4828293263499</c:v>
                </c:pt>
                <c:pt idx="16">
                  <c:v>1156.57015531508</c:v>
                </c:pt>
                <c:pt idx="17">
                  <c:v>60.112245654116002</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47.741362617724697</c:v>
                </c:pt>
                <c:pt idx="37">
                  <c:v>4.2168386272004996</c:v>
                </c:pt>
                <c:pt idx="38">
                  <c:v>803.99700476017199</c:v>
                </c:pt>
                <c:pt idx="39">
                  <c:v>997.32839697913096</c:v>
                </c:pt>
                <c:pt idx="40">
                  <c:v>795.66026063588799</c:v>
                </c:pt>
                <c:pt idx="41">
                  <c:v>0</c:v>
                </c:pt>
                <c:pt idx="42">
                  <c:v>0</c:v>
                </c:pt>
                <c:pt idx="43">
                  <c:v>72.905113839988601</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345.01094625652598</c:v>
                </c:pt>
                <c:pt idx="61">
                  <c:v>805.79473731856604</c:v>
                </c:pt>
                <c:pt idx="62">
                  <c:v>1222.59832385645</c:v>
                </c:pt>
                <c:pt idx="63">
                  <c:v>1299.9729559505499</c:v>
                </c:pt>
                <c:pt idx="64">
                  <c:v>1354.4578551710899</c:v>
                </c:pt>
                <c:pt idx="65">
                  <c:v>1118.9126696723399</c:v>
                </c:pt>
                <c:pt idx="66">
                  <c:v>922.97051062188598</c:v>
                </c:pt>
                <c:pt idx="67">
                  <c:v>466.25798071188001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145.883470956125</c:v>
                </c:pt>
                <c:pt idx="84">
                  <c:v>697.83062922622298</c:v>
                </c:pt>
                <c:pt idx="85">
                  <c:v>1018.53020587212</c:v>
                </c:pt>
                <c:pt idx="86">
                  <c:v>1519.1047835459201</c:v>
                </c:pt>
                <c:pt idx="87">
                  <c:v>1426.2929517668099</c:v>
                </c:pt>
                <c:pt idx="88">
                  <c:v>1582.2031107038899</c:v>
                </c:pt>
                <c:pt idx="89">
                  <c:v>1366.42448845532</c:v>
                </c:pt>
                <c:pt idx="90">
                  <c:v>869.352237037549</c:v>
                </c:pt>
                <c:pt idx="91">
                  <c:v>717.51873725798896</c:v>
                </c:pt>
                <c:pt idx="92">
                  <c:v>8.0617298007469298</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195.547221432193</c:v>
                </c:pt>
                <c:pt idx="110">
                  <c:v>311.29920303554798</c:v>
                </c:pt>
                <c:pt idx="111">
                  <c:v>390.538284858721</c:v>
                </c:pt>
                <c:pt idx="112">
                  <c:v>352.68957132646602</c:v>
                </c:pt>
                <c:pt idx="113">
                  <c:v>256.66113259273197</c:v>
                </c:pt>
                <c:pt idx="114">
                  <c:v>127.448885093219</c:v>
                </c:pt>
                <c:pt idx="115">
                  <c:v>14.010089361888999</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53.597828675203097</c:v>
                </c:pt>
                <c:pt idx="134">
                  <c:v>132.122419126989</c:v>
                </c:pt>
                <c:pt idx="135">
                  <c:v>373.80268017330599</c:v>
                </c:pt>
                <c:pt idx="136">
                  <c:v>297.48347700280198</c:v>
                </c:pt>
                <c:pt idx="137">
                  <c:v>177.75643254735999</c:v>
                </c:pt>
                <c:pt idx="138">
                  <c:v>65.831748519624099</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469.64751056116899</c:v>
                </c:pt>
                <c:pt idx="156">
                  <c:v>946.99347517027195</c:v>
                </c:pt>
                <c:pt idx="157">
                  <c:v>1238.30974664668</c:v>
                </c:pt>
                <c:pt idx="158">
                  <c:v>1257.52369061489</c:v>
                </c:pt>
                <c:pt idx="159">
                  <c:v>1755.0722099519301</c:v>
                </c:pt>
                <c:pt idx="160">
                  <c:v>1696.6575720706401</c:v>
                </c:pt>
                <c:pt idx="161">
                  <c:v>1440.5550715187601</c:v>
                </c:pt>
                <c:pt idx="162">
                  <c:v>1215.0977939209599</c:v>
                </c:pt>
                <c:pt idx="163">
                  <c:v>721.64813791003098</c:v>
                </c:pt>
                <c:pt idx="164">
                  <c:v>29.536696840788998</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408.73804126866401</c:v>
                </c:pt>
                <c:pt idx="179">
                  <c:v>916.50769434465997</c:v>
                </c:pt>
                <c:pt idx="180">
                  <c:v>1094.95518951241</c:v>
                </c:pt>
                <c:pt idx="181">
                  <c:v>869.45649882789996</c:v>
                </c:pt>
                <c:pt idx="182">
                  <c:v>1567.3794908520199</c:v>
                </c:pt>
                <c:pt idx="183">
                  <c:v>1375.6781257366399</c:v>
                </c:pt>
                <c:pt idx="184">
                  <c:v>1686.1940485842799</c:v>
                </c:pt>
                <c:pt idx="185">
                  <c:v>1388.41834620548</c:v>
                </c:pt>
                <c:pt idx="186">
                  <c:v>654.72613137436304</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18.856929787823599</c:v>
                </c:pt>
                <c:pt idx="203">
                  <c:v>379.86998860717301</c:v>
                </c:pt>
                <c:pt idx="204">
                  <c:v>914.44302194981503</c:v>
                </c:pt>
                <c:pt idx="205">
                  <c:v>995.90058960598003</c:v>
                </c:pt>
                <c:pt idx="206">
                  <c:v>1607.4383876976599</c:v>
                </c:pt>
                <c:pt idx="207">
                  <c:v>1727.79288539033</c:v>
                </c:pt>
                <c:pt idx="208">
                  <c:v>1965.3955666479001</c:v>
                </c:pt>
                <c:pt idx="209">
                  <c:v>1486.10364467457</c:v>
                </c:pt>
                <c:pt idx="210">
                  <c:v>974.46239820115102</c:v>
                </c:pt>
                <c:pt idx="211">
                  <c:v>842.73455680816596</c:v>
                </c:pt>
                <c:pt idx="212">
                  <c:v>154.12780499002801</c:v>
                </c:pt>
                <c:pt idx="213">
                  <c:v>8.5285498048995905</c:v>
                </c:pt>
                <c:pt idx="214">
                  <c:v>0</c:v>
                </c:pt>
                <c:pt idx="215">
                  <c:v>0</c:v>
                </c:pt>
                <c:pt idx="216">
                  <c:v>0</c:v>
                </c:pt>
                <c:pt idx="217">
                  <c:v>0</c:v>
                </c:pt>
                <c:pt idx="218">
                  <c:v>0</c:v>
                </c:pt>
                <c:pt idx="219">
                  <c:v>0</c:v>
                </c:pt>
                <c:pt idx="220">
                  <c:v>0</c:v>
                </c:pt>
                <c:pt idx="221">
                  <c:v>0</c:v>
                </c:pt>
                <c:pt idx="222">
                  <c:v>0</c:v>
                </c:pt>
                <c:pt idx="223">
                  <c:v>0</c:v>
                </c:pt>
                <c:pt idx="224">
                  <c:v>0</c:v>
                </c:pt>
                <c:pt idx="225">
                  <c:v>0</c:v>
                </c:pt>
                <c:pt idx="226">
                  <c:v>90.434349319601907</c:v>
                </c:pt>
                <c:pt idx="227">
                  <c:v>469.66339782479503</c:v>
                </c:pt>
                <c:pt idx="228">
                  <c:v>1076.8235811377699</c:v>
                </c:pt>
                <c:pt idx="229">
                  <c:v>1587.2675293023699</c:v>
                </c:pt>
                <c:pt idx="230">
                  <c:v>1425.4923615622599</c:v>
                </c:pt>
                <c:pt idx="231">
                  <c:v>2054.6890311881698</c:v>
                </c:pt>
                <c:pt idx="232">
                  <c:v>2062.2669740727201</c:v>
                </c:pt>
                <c:pt idx="233">
                  <c:v>1925.07923955263</c:v>
                </c:pt>
                <c:pt idx="234">
                  <c:v>1475.6263909587799</c:v>
                </c:pt>
                <c:pt idx="235">
                  <c:v>923.12780111323502</c:v>
                </c:pt>
                <c:pt idx="236">
                  <c:v>197.25360327844101</c:v>
                </c:pt>
                <c:pt idx="237">
                  <c:v>21.598405486569298</c:v>
                </c:pt>
                <c:pt idx="238">
                  <c:v>0</c:v>
                </c:pt>
                <c:pt idx="239">
                  <c:v>0</c:v>
                </c:pt>
                <c:pt idx="240">
                  <c:v>0</c:v>
                </c:pt>
                <c:pt idx="241">
                  <c:v>0</c:v>
                </c:pt>
                <c:pt idx="242">
                  <c:v>0</c:v>
                </c:pt>
                <c:pt idx="243">
                  <c:v>0</c:v>
                </c:pt>
                <c:pt idx="244">
                  <c:v>0</c:v>
                </c:pt>
                <c:pt idx="245">
                  <c:v>0</c:v>
                </c:pt>
                <c:pt idx="246">
                  <c:v>0</c:v>
                </c:pt>
                <c:pt idx="247">
                  <c:v>0</c:v>
                </c:pt>
                <c:pt idx="248">
                  <c:v>0</c:v>
                </c:pt>
                <c:pt idx="249">
                  <c:v>0</c:v>
                </c:pt>
                <c:pt idx="250">
                  <c:v>11.9519239668326</c:v>
                </c:pt>
                <c:pt idx="251">
                  <c:v>327.41309875691798</c:v>
                </c:pt>
                <c:pt idx="252">
                  <c:v>1125.9594135208999</c:v>
                </c:pt>
                <c:pt idx="253">
                  <c:v>1446.0183585510699</c:v>
                </c:pt>
                <c:pt idx="254">
                  <c:v>1380.8399184515599</c:v>
                </c:pt>
                <c:pt idx="255">
                  <c:v>1924.89554175174</c:v>
                </c:pt>
                <c:pt idx="256">
                  <c:v>1982.0392389507899</c:v>
                </c:pt>
                <c:pt idx="257">
                  <c:v>1189.26451489441</c:v>
                </c:pt>
                <c:pt idx="258">
                  <c:v>1505.9760279525101</c:v>
                </c:pt>
                <c:pt idx="259">
                  <c:v>955.02501142992401</c:v>
                </c:pt>
                <c:pt idx="260">
                  <c:v>240.527303603409</c:v>
                </c:pt>
                <c:pt idx="261">
                  <c:v>43.943918034827497</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649.81226059831397</c:v>
                </c:pt>
                <c:pt idx="278">
                  <c:v>344.984042899938</c:v>
                </c:pt>
                <c:pt idx="279">
                  <c:v>410.68877406049899</c:v>
                </c:pt>
                <c:pt idx="280">
                  <c:v>415.488357173054</c:v>
                </c:pt>
                <c:pt idx="281">
                  <c:v>344.36232571149498</c:v>
                </c:pt>
                <c:pt idx="282">
                  <c:v>215.70478096877801</c:v>
                </c:pt>
                <c:pt idx="283">
                  <c:v>85.961931741586795</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789.531828393816</c:v>
                </c:pt>
                <c:pt idx="302">
                  <c:v>329.82843503251098</c:v>
                </c:pt>
                <c:pt idx="303">
                  <c:v>474.24299227881301</c:v>
                </c:pt>
                <c:pt idx="304">
                  <c:v>469.82914621013799</c:v>
                </c:pt>
                <c:pt idx="305">
                  <c:v>692.67549028932103</c:v>
                </c:pt>
                <c:pt idx="306">
                  <c:v>270.87463825473202</c:v>
                </c:pt>
                <c:pt idx="307">
                  <c:v>92.281940489494303</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347.39938748495501</c:v>
                </c:pt>
                <c:pt idx="323">
                  <c:v>937.94425771739498</c:v>
                </c:pt>
                <c:pt idx="324">
                  <c:v>1241.9508528781</c:v>
                </c:pt>
                <c:pt idx="325">
                  <c:v>1580.74713157881</c:v>
                </c:pt>
                <c:pt idx="326">
                  <c:v>1968.2066948843999</c:v>
                </c:pt>
                <c:pt idx="327">
                  <c:v>2156.5755817122599</c:v>
                </c:pt>
                <c:pt idx="328">
                  <c:v>2102.8000434329401</c:v>
                </c:pt>
                <c:pt idx="329">
                  <c:v>1774.79565249291</c:v>
                </c:pt>
                <c:pt idx="330">
                  <c:v>1487.4824876959599</c:v>
                </c:pt>
                <c:pt idx="331">
                  <c:v>974.63130963107403</c:v>
                </c:pt>
                <c:pt idx="332">
                  <c:v>141.47030603046699</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373.23954789411198</c:v>
                </c:pt>
                <c:pt idx="347">
                  <c:v>972.55097322650499</c:v>
                </c:pt>
                <c:pt idx="348">
                  <c:v>1245.5575918588399</c:v>
                </c:pt>
                <c:pt idx="349">
                  <c:v>1716.41586803512</c:v>
                </c:pt>
                <c:pt idx="350">
                  <c:v>1991.31047313512</c:v>
                </c:pt>
                <c:pt idx="351">
                  <c:v>2134.4006002473302</c:v>
                </c:pt>
                <c:pt idx="352">
                  <c:v>2135.1332072340101</c:v>
                </c:pt>
                <c:pt idx="353">
                  <c:v>1906.92718403247</c:v>
                </c:pt>
                <c:pt idx="354">
                  <c:v>1610.33818838154</c:v>
                </c:pt>
                <c:pt idx="355">
                  <c:v>1053.03551528705</c:v>
                </c:pt>
                <c:pt idx="356">
                  <c:v>300.21116799674502</c:v>
                </c:pt>
                <c:pt idx="357">
                  <c:v>89.933836724393998</c:v>
                </c:pt>
                <c:pt idx="358">
                  <c:v>0</c:v>
                </c:pt>
                <c:pt idx="359">
                  <c:v>0</c:v>
                </c:pt>
                <c:pt idx="360">
                  <c:v>0</c:v>
                </c:pt>
                <c:pt idx="361">
                  <c:v>0</c:v>
                </c:pt>
                <c:pt idx="362">
                  <c:v>0</c:v>
                </c:pt>
                <c:pt idx="363">
                  <c:v>0</c:v>
                </c:pt>
                <c:pt idx="364">
                  <c:v>0</c:v>
                </c:pt>
                <c:pt idx="365">
                  <c:v>0</c:v>
                </c:pt>
                <c:pt idx="366">
                  <c:v>0</c:v>
                </c:pt>
                <c:pt idx="367">
                  <c:v>0</c:v>
                </c:pt>
                <c:pt idx="368">
                  <c:v>0</c:v>
                </c:pt>
                <c:pt idx="369">
                  <c:v>15.849837741175399</c:v>
                </c:pt>
                <c:pt idx="370">
                  <c:v>529.51512461574998</c:v>
                </c:pt>
                <c:pt idx="371">
                  <c:v>1055.8562640539501</c:v>
                </c:pt>
                <c:pt idx="372">
                  <c:v>1231.97000266643</c:v>
                </c:pt>
                <c:pt idx="373">
                  <c:v>1688.2244410020301</c:v>
                </c:pt>
                <c:pt idx="374">
                  <c:v>1992.7333073278101</c:v>
                </c:pt>
                <c:pt idx="375">
                  <c:v>2114.4727443813599</c:v>
                </c:pt>
                <c:pt idx="376">
                  <c:v>2279.93423348752</c:v>
                </c:pt>
                <c:pt idx="377">
                  <c:v>1935.0292770932299</c:v>
                </c:pt>
                <c:pt idx="378">
                  <c:v>1563.6902273298101</c:v>
                </c:pt>
                <c:pt idx="379">
                  <c:v>969.44981083129903</c:v>
                </c:pt>
                <c:pt idx="380">
                  <c:v>167.66789523035001</c:v>
                </c:pt>
                <c:pt idx="381">
                  <c:v>5.0265833717223103</c:v>
                </c:pt>
                <c:pt idx="382">
                  <c:v>0</c:v>
                </c:pt>
                <c:pt idx="383">
                  <c:v>0</c:v>
                </c:pt>
                <c:pt idx="384">
                  <c:v>0</c:v>
                </c:pt>
                <c:pt idx="385">
                  <c:v>0</c:v>
                </c:pt>
                <c:pt idx="386">
                  <c:v>0</c:v>
                </c:pt>
                <c:pt idx="387">
                  <c:v>0</c:v>
                </c:pt>
                <c:pt idx="388">
                  <c:v>0</c:v>
                </c:pt>
                <c:pt idx="389">
                  <c:v>0</c:v>
                </c:pt>
                <c:pt idx="390">
                  <c:v>0</c:v>
                </c:pt>
                <c:pt idx="391">
                  <c:v>0</c:v>
                </c:pt>
                <c:pt idx="392">
                  <c:v>0</c:v>
                </c:pt>
                <c:pt idx="393">
                  <c:v>67.055158185678906</c:v>
                </c:pt>
                <c:pt idx="394">
                  <c:v>518.25383061195998</c:v>
                </c:pt>
                <c:pt idx="395">
                  <c:v>672.52087041415098</c:v>
                </c:pt>
                <c:pt idx="396">
                  <c:v>1310.8032081904501</c:v>
                </c:pt>
                <c:pt idx="397">
                  <c:v>2019.9976061996299</c:v>
                </c:pt>
                <c:pt idx="398">
                  <c:v>2240.8865092829401</c:v>
                </c:pt>
                <c:pt idx="399">
                  <c:v>2356.80035933932</c:v>
                </c:pt>
                <c:pt idx="400">
                  <c:v>2355.00363794955</c:v>
                </c:pt>
                <c:pt idx="401">
                  <c:v>2125.6887094354001</c:v>
                </c:pt>
                <c:pt idx="402">
                  <c:v>1813.89727116635</c:v>
                </c:pt>
                <c:pt idx="403">
                  <c:v>1223.8673233304901</c:v>
                </c:pt>
                <c:pt idx="404">
                  <c:v>437.99812240548403</c:v>
                </c:pt>
                <c:pt idx="405">
                  <c:v>242.37165899292</c:v>
                </c:pt>
                <c:pt idx="406">
                  <c:v>93.921691886484197</c:v>
                </c:pt>
                <c:pt idx="407">
                  <c:v>1.99934746542099</c:v>
                </c:pt>
                <c:pt idx="408">
                  <c:v>0</c:v>
                </c:pt>
                <c:pt idx="409">
                  <c:v>0</c:v>
                </c:pt>
                <c:pt idx="410">
                  <c:v>0</c:v>
                </c:pt>
                <c:pt idx="411">
                  <c:v>0</c:v>
                </c:pt>
                <c:pt idx="412">
                  <c:v>0</c:v>
                </c:pt>
                <c:pt idx="413">
                  <c:v>0</c:v>
                </c:pt>
                <c:pt idx="414">
                  <c:v>0</c:v>
                </c:pt>
                <c:pt idx="415">
                  <c:v>0</c:v>
                </c:pt>
                <c:pt idx="416">
                  <c:v>0</c:v>
                </c:pt>
                <c:pt idx="417">
                  <c:v>0</c:v>
                </c:pt>
                <c:pt idx="418">
                  <c:v>609.17880473924902</c:v>
                </c:pt>
                <c:pt idx="419">
                  <c:v>1210.7870649645799</c:v>
                </c:pt>
                <c:pt idx="420">
                  <c:v>1576.8080429719701</c:v>
                </c:pt>
                <c:pt idx="421">
                  <c:v>2111.9160354312598</c:v>
                </c:pt>
                <c:pt idx="422">
                  <c:v>2688.21445472408</c:v>
                </c:pt>
                <c:pt idx="423">
                  <c:v>2916.2988378771502</c:v>
                </c:pt>
                <c:pt idx="424">
                  <c:v>3488.0076870019702</c:v>
                </c:pt>
                <c:pt idx="425">
                  <c:v>2774.5709189374202</c:v>
                </c:pt>
                <c:pt idx="426">
                  <c:v>2185.76802202521</c:v>
                </c:pt>
                <c:pt idx="427">
                  <c:v>1549.8554551094601</c:v>
                </c:pt>
                <c:pt idx="428">
                  <c:v>698.921240919365</c:v>
                </c:pt>
                <c:pt idx="429">
                  <c:v>460.58030743907602</c:v>
                </c:pt>
                <c:pt idx="430">
                  <c:v>292.00896326863301</c:v>
                </c:pt>
                <c:pt idx="431">
                  <c:v>148.47204702450099</c:v>
                </c:pt>
                <c:pt idx="432">
                  <c:v>25.785272084681999</c:v>
                </c:pt>
                <c:pt idx="433">
                  <c:v>0</c:v>
                </c:pt>
                <c:pt idx="434">
                  <c:v>0</c:v>
                </c:pt>
                <c:pt idx="435">
                  <c:v>0</c:v>
                </c:pt>
                <c:pt idx="436">
                  <c:v>0</c:v>
                </c:pt>
                <c:pt idx="437">
                  <c:v>0</c:v>
                </c:pt>
                <c:pt idx="438">
                  <c:v>0</c:v>
                </c:pt>
                <c:pt idx="439">
                  <c:v>0</c:v>
                </c:pt>
                <c:pt idx="440">
                  <c:v>0</c:v>
                </c:pt>
                <c:pt idx="441">
                  <c:v>0</c:v>
                </c:pt>
                <c:pt idx="442">
                  <c:v>0</c:v>
                </c:pt>
                <c:pt idx="443">
                  <c:v>0</c:v>
                </c:pt>
                <c:pt idx="444">
                  <c:v>146.32852515935599</c:v>
                </c:pt>
                <c:pt idx="445">
                  <c:v>464.05050164271398</c:v>
                </c:pt>
                <c:pt idx="446">
                  <c:v>776.48470889206999</c:v>
                </c:pt>
                <c:pt idx="447">
                  <c:v>918.11109684261896</c:v>
                </c:pt>
                <c:pt idx="448">
                  <c:v>887.86956273222199</c:v>
                </c:pt>
                <c:pt idx="449">
                  <c:v>764.00469441015298</c:v>
                </c:pt>
                <c:pt idx="450">
                  <c:v>564.52007758875095</c:v>
                </c:pt>
                <c:pt idx="451">
                  <c:v>356.09816521798302</c:v>
                </c:pt>
                <c:pt idx="452">
                  <c:v>179.94519752634699</c:v>
                </c:pt>
                <c:pt idx="453">
                  <c:v>41.452886762430303</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110.927560501919</c:v>
                </c:pt>
                <c:pt idx="469">
                  <c:v>514.84732005980197</c:v>
                </c:pt>
                <c:pt idx="470">
                  <c:v>797.38927864228594</c:v>
                </c:pt>
                <c:pt idx="471">
                  <c:v>883.74219615648497</c:v>
                </c:pt>
                <c:pt idx="472">
                  <c:v>826.12081020557798</c:v>
                </c:pt>
                <c:pt idx="473">
                  <c:v>682.08168896366305</c:v>
                </c:pt>
                <c:pt idx="474">
                  <c:v>476.80345442904098</c:v>
                </c:pt>
                <c:pt idx="475">
                  <c:v>268.78248619447999</c:v>
                </c:pt>
                <c:pt idx="476">
                  <c:v>77.007984037221306</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915.28676397680704</c:v>
                </c:pt>
                <c:pt idx="492">
                  <c:v>1307.21075326188</c:v>
                </c:pt>
                <c:pt idx="493">
                  <c:v>1689.4520682073</c:v>
                </c:pt>
                <c:pt idx="494">
                  <c:v>2144.4955839181498</c:v>
                </c:pt>
                <c:pt idx="495">
                  <c:v>2310.23379733813</c:v>
                </c:pt>
                <c:pt idx="496">
                  <c:v>2318.4819613242998</c:v>
                </c:pt>
                <c:pt idx="497">
                  <c:v>2062.4382203342602</c:v>
                </c:pt>
                <c:pt idx="498">
                  <c:v>1776.9331224927701</c:v>
                </c:pt>
                <c:pt idx="499">
                  <c:v>1154.3469068611601</c:v>
                </c:pt>
                <c:pt idx="500">
                  <c:v>378.09592595145699</c:v>
                </c:pt>
                <c:pt idx="501">
                  <c:v>189.96473282205599</c:v>
                </c:pt>
                <c:pt idx="502">
                  <c:v>40.094863598384102</c:v>
                </c:pt>
                <c:pt idx="503">
                  <c:v>0</c:v>
                </c:pt>
                <c:pt idx="504">
                  <c:v>0</c:v>
                </c:pt>
                <c:pt idx="505">
                  <c:v>0</c:v>
                </c:pt>
                <c:pt idx="506">
                  <c:v>0</c:v>
                </c:pt>
                <c:pt idx="507">
                  <c:v>0</c:v>
                </c:pt>
                <c:pt idx="508">
                  <c:v>0</c:v>
                </c:pt>
                <c:pt idx="509">
                  <c:v>0</c:v>
                </c:pt>
                <c:pt idx="510">
                  <c:v>0</c:v>
                </c:pt>
                <c:pt idx="511">
                  <c:v>0</c:v>
                </c:pt>
                <c:pt idx="512">
                  <c:v>0</c:v>
                </c:pt>
                <c:pt idx="513">
                  <c:v>0</c:v>
                </c:pt>
                <c:pt idx="514">
                  <c:v>0</c:v>
                </c:pt>
                <c:pt idx="515">
                  <c:v>815.33517289666202</c:v>
                </c:pt>
                <c:pt idx="516">
                  <c:v>1120.43060379439</c:v>
                </c:pt>
                <c:pt idx="517">
                  <c:v>1050.9434334437401</c:v>
                </c:pt>
                <c:pt idx="518">
                  <c:v>1847.7520997905201</c:v>
                </c:pt>
                <c:pt idx="519">
                  <c:v>1946.48149728507</c:v>
                </c:pt>
                <c:pt idx="520">
                  <c:v>1997.48412080809</c:v>
                </c:pt>
                <c:pt idx="521">
                  <c:v>1801.9325540659599</c:v>
                </c:pt>
                <c:pt idx="522">
                  <c:v>1517.08194292352</c:v>
                </c:pt>
                <c:pt idx="523">
                  <c:v>965.226469629078</c:v>
                </c:pt>
                <c:pt idx="524">
                  <c:v>238.77431762952699</c:v>
                </c:pt>
                <c:pt idx="525">
                  <c:v>76.225371424131694</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926.58748410525504</c:v>
                </c:pt>
                <c:pt idx="540">
                  <c:v>1298.74297818078</c:v>
                </c:pt>
                <c:pt idx="541">
                  <c:v>2249.1811634032701</c:v>
                </c:pt>
                <c:pt idx="542">
                  <c:v>2211.88274422834</c:v>
                </c:pt>
                <c:pt idx="543">
                  <c:v>2382.37525022522</c:v>
                </c:pt>
                <c:pt idx="544">
                  <c:v>2392.35949175103</c:v>
                </c:pt>
                <c:pt idx="545">
                  <c:v>2121.7433568172301</c:v>
                </c:pt>
                <c:pt idx="546">
                  <c:v>1806.8890422250299</c:v>
                </c:pt>
                <c:pt idx="547">
                  <c:v>1208.6067161748099</c:v>
                </c:pt>
                <c:pt idx="548">
                  <c:v>426.14057375665197</c:v>
                </c:pt>
                <c:pt idx="549">
                  <c:v>202.91456317193001</c:v>
                </c:pt>
                <c:pt idx="550">
                  <c:v>31.9037549144156</c:v>
                </c:pt>
                <c:pt idx="551">
                  <c:v>0</c:v>
                </c:pt>
                <c:pt idx="552">
                  <c:v>0</c:v>
                </c:pt>
                <c:pt idx="553">
                  <c:v>0</c:v>
                </c:pt>
                <c:pt idx="554">
                  <c:v>0</c:v>
                </c:pt>
                <c:pt idx="555">
                  <c:v>0</c:v>
                </c:pt>
                <c:pt idx="556">
                  <c:v>0</c:v>
                </c:pt>
                <c:pt idx="557">
                  <c:v>0</c:v>
                </c:pt>
                <c:pt idx="558">
                  <c:v>0</c:v>
                </c:pt>
                <c:pt idx="559">
                  <c:v>0</c:v>
                </c:pt>
                <c:pt idx="560">
                  <c:v>0</c:v>
                </c:pt>
                <c:pt idx="561">
                  <c:v>0</c:v>
                </c:pt>
                <c:pt idx="562">
                  <c:v>0</c:v>
                </c:pt>
                <c:pt idx="563">
                  <c:v>908.86377658912795</c:v>
                </c:pt>
                <c:pt idx="564">
                  <c:v>1296.05131953767</c:v>
                </c:pt>
                <c:pt idx="565">
                  <c:v>1823.89551337068</c:v>
                </c:pt>
                <c:pt idx="566">
                  <c:v>2185.1554926110998</c:v>
                </c:pt>
                <c:pt idx="567">
                  <c:v>2377.1689113467501</c:v>
                </c:pt>
                <c:pt idx="568">
                  <c:v>2404.5492779736501</c:v>
                </c:pt>
                <c:pt idx="569">
                  <c:v>2658.9217933332302</c:v>
                </c:pt>
                <c:pt idx="570">
                  <c:v>1951.7156608779301</c:v>
                </c:pt>
                <c:pt idx="571">
                  <c:v>1270.3534467433301</c:v>
                </c:pt>
                <c:pt idx="572">
                  <c:v>455.51369194610299</c:v>
                </c:pt>
                <c:pt idx="573">
                  <c:v>232.177845438296</c:v>
                </c:pt>
                <c:pt idx="574">
                  <c:v>45.606379607854201</c:v>
                </c:pt>
                <c:pt idx="575">
                  <c:v>0</c:v>
                </c:pt>
                <c:pt idx="576">
                  <c:v>0</c:v>
                </c:pt>
                <c:pt idx="577">
                  <c:v>0</c:v>
                </c:pt>
                <c:pt idx="578">
                  <c:v>0</c:v>
                </c:pt>
                <c:pt idx="579">
                  <c:v>0</c:v>
                </c:pt>
                <c:pt idx="580">
                  <c:v>0</c:v>
                </c:pt>
                <c:pt idx="581">
                  <c:v>0</c:v>
                </c:pt>
                <c:pt idx="582">
                  <c:v>0</c:v>
                </c:pt>
                <c:pt idx="583">
                  <c:v>0</c:v>
                </c:pt>
                <c:pt idx="584">
                  <c:v>0</c:v>
                </c:pt>
                <c:pt idx="585">
                  <c:v>0</c:v>
                </c:pt>
                <c:pt idx="586">
                  <c:v>0</c:v>
                </c:pt>
                <c:pt idx="587">
                  <c:v>1070.27633625151</c:v>
                </c:pt>
                <c:pt idx="588">
                  <c:v>1410.42278511225</c:v>
                </c:pt>
                <c:pt idx="589">
                  <c:v>1838.5572311568001</c:v>
                </c:pt>
                <c:pt idx="590">
                  <c:v>2278.94951842302</c:v>
                </c:pt>
                <c:pt idx="591">
                  <c:v>2505.9598402104202</c:v>
                </c:pt>
                <c:pt idx="592">
                  <c:v>2504.0930734512799</c:v>
                </c:pt>
                <c:pt idx="593">
                  <c:v>2601.9489401956798</c:v>
                </c:pt>
                <c:pt idx="594">
                  <c:v>1892.4299451572999</c:v>
                </c:pt>
                <c:pt idx="595">
                  <c:v>1154.76646125044</c:v>
                </c:pt>
                <c:pt idx="596">
                  <c:v>417.17414724662399</c:v>
                </c:pt>
                <c:pt idx="597">
                  <c:v>36.257712650263201</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58.290511026211803</c:v>
                </c:pt>
                <c:pt idx="613">
                  <c:v>835.21109140774297</c:v>
                </c:pt>
                <c:pt idx="614">
                  <c:v>770.64136767535604</c:v>
                </c:pt>
                <c:pt idx="615">
                  <c:v>1390.01375009805</c:v>
                </c:pt>
                <c:pt idx="616">
                  <c:v>1042.7423158511999</c:v>
                </c:pt>
                <c:pt idx="617">
                  <c:v>902.91551632931498</c:v>
                </c:pt>
                <c:pt idx="618">
                  <c:v>690.29115738963696</c:v>
                </c:pt>
                <c:pt idx="619">
                  <c:v>479.77572113944802</c:v>
                </c:pt>
                <c:pt idx="620">
                  <c:v>283.00445488591401</c:v>
                </c:pt>
                <c:pt idx="621">
                  <c:v>144.21286387639901</c:v>
                </c:pt>
                <c:pt idx="622">
                  <c:v>26.551577196219199</c:v>
                </c:pt>
                <c:pt idx="623">
                  <c:v>0</c:v>
                </c:pt>
                <c:pt idx="624">
                  <c:v>0</c:v>
                </c:pt>
                <c:pt idx="625">
                  <c:v>0</c:v>
                </c:pt>
                <c:pt idx="626">
                  <c:v>0</c:v>
                </c:pt>
                <c:pt idx="627">
                  <c:v>0</c:v>
                </c:pt>
                <c:pt idx="628">
                  <c:v>0</c:v>
                </c:pt>
                <c:pt idx="629">
                  <c:v>0</c:v>
                </c:pt>
                <c:pt idx="630">
                  <c:v>0</c:v>
                </c:pt>
                <c:pt idx="631">
                  <c:v>0</c:v>
                </c:pt>
                <c:pt idx="632">
                  <c:v>0</c:v>
                </c:pt>
                <c:pt idx="633">
                  <c:v>0</c:v>
                </c:pt>
                <c:pt idx="634">
                  <c:v>0</c:v>
                </c:pt>
                <c:pt idx="635">
                  <c:v>34.393852345583298</c:v>
                </c:pt>
                <c:pt idx="636">
                  <c:v>288.65125478332902</c:v>
                </c:pt>
                <c:pt idx="637">
                  <c:v>699.64473791332398</c:v>
                </c:pt>
                <c:pt idx="638">
                  <c:v>970.00315389797595</c:v>
                </c:pt>
                <c:pt idx="639">
                  <c:v>1086.5875428070001</c:v>
                </c:pt>
                <c:pt idx="640">
                  <c:v>1042.5763408187599</c:v>
                </c:pt>
                <c:pt idx="641">
                  <c:v>896.04476289492402</c:v>
                </c:pt>
                <c:pt idx="642">
                  <c:v>669.39077448099204</c:v>
                </c:pt>
                <c:pt idx="643">
                  <c:v>436.81987751305502</c:v>
                </c:pt>
                <c:pt idx="644">
                  <c:v>241.27131212166</c:v>
                </c:pt>
                <c:pt idx="645">
                  <c:v>71.165440962435099</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815.24032241906298</c:v>
                </c:pt>
                <c:pt idx="660">
                  <c:v>1195.8520746519901</c:v>
                </c:pt>
                <c:pt idx="661">
                  <c:v>1519.65720634493</c:v>
                </c:pt>
                <c:pt idx="662">
                  <c:v>1539.9258850071501</c:v>
                </c:pt>
                <c:pt idx="663">
                  <c:v>2044.65327182382</c:v>
                </c:pt>
                <c:pt idx="664">
                  <c:v>2166.4137052082301</c:v>
                </c:pt>
                <c:pt idx="665">
                  <c:v>1946.1355953086199</c:v>
                </c:pt>
                <c:pt idx="666">
                  <c:v>1658.74379176922</c:v>
                </c:pt>
                <c:pt idx="667">
                  <c:v>1073.2098471960501</c:v>
                </c:pt>
                <c:pt idx="668">
                  <c:v>319.29357469479203</c:v>
                </c:pt>
                <c:pt idx="669">
                  <c:v>180.880547312197</c:v>
                </c:pt>
                <c:pt idx="670">
                  <c:v>112.053826321217</c:v>
                </c:pt>
                <c:pt idx="671">
                  <c:v>78.794696784460399</c:v>
                </c:pt>
                <c:pt idx="672">
                  <c:v>3.6246728564208901</c:v>
                </c:pt>
                <c:pt idx="673">
                  <c:v>0</c:v>
                </c:pt>
                <c:pt idx="674">
                  <c:v>0</c:v>
                </c:pt>
                <c:pt idx="675">
                  <c:v>0</c:v>
                </c:pt>
                <c:pt idx="676">
                  <c:v>0</c:v>
                </c:pt>
                <c:pt idx="677">
                  <c:v>0</c:v>
                </c:pt>
                <c:pt idx="678">
                  <c:v>0</c:v>
                </c:pt>
                <c:pt idx="679">
                  <c:v>0</c:v>
                </c:pt>
                <c:pt idx="680">
                  <c:v>0</c:v>
                </c:pt>
                <c:pt idx="681">
                  <c:v>0</c:v>
                </c:pt>
                <c:pt idx="682">
                  <c:v>0</c:v>
                </c:pt>
                <c:pt idx="683">
                  <c:v>1009.43698179053</c:v>
                </c:pt>
                <c:pt idx="684">
                  <c:v>1373.9403992663999</c:v>
                </c:pt>
                <c:pt idx="685">
                  <c:v>1762.21455676716</c:v>
                </c:pt>
                <c:pt idx="686">
                  <c:v>2131.1924149845199</c:v>
                </c:pt>
                <c:pt idx="687">
                  <c:v>2311.6796642469799</c:v>
                </c:pt>
                <c:pt idx="688">
                  <c:v>2365.9616356204001</c:v>
                </c:pt>
                <c:pt idx="689">
                  <c:v>2146.7408495744799</c:v>
                </c:pt>
                <c:pt idx="690">
                  <c:v>1846.86018325226</c:v>
                </c:pt>
                <c:pt idx="691">
                  <c:v>1255.14296004327</c:v>
                </c:pt>
                <c:pt idx="692">
                  <c:v>478.87970465398797</c:v>
                </c:pt>
                <c:pt idx="693">
                  <c:v>370.92832954041</c:v>
                </c:pt>
                <c:pt idx="694">
                  <c:v>407.26980239933602</c:v>
                </c:pt>
                <c:pt idx="695">
                  <c:v>528.59097130938903</c:v>
                </c:pt>
                <c:pt idx="696">
                  <c:v>406.25737621896201</c:v>
                </c:pt>
                <c:pt idx="697">
                  <c:v>174.364403604367</c:v>
                </c:pt>
                <c:pt idx="698">
                  <c:v>0</c:v>
                </c:pt>
                <c:pt idx="699">
                  <c:v>0</c:v>
                </c:pt>
                <c:pt idx="700">
                  <c:v>0</c:v>
                </c:pt>
                <c:pt idx="701">
                  <c:v>0</c:v>
                </c:pt>
                <c:pt idx="702">
                  <c:v>0</c:v>
                </c:pt>
                <c:pt idx="703">
                  <c:v>0</c:v>
                </c:pt>
                <c:pt idx="704">
                  <c:v>0</c:v>
                </c:pt>
                <c:pt idx="705">
                  <c:v>0</c:v>
                </c:pt>
                <c:pt idx="706">
                  <c:v>242.752479453966</c:v>
                </c:pt>
                <c:pt idx="707">
                  <c:v>1073.9773734058799</c:v>
                </c:pt>
                <c:pt idx="708">
                  <c:v>1467.1747743327601</c:v>
                </c:pt>
                <c:pt idx="709">
                  <c:v>2563.8077294327099</c:v>
                </c:pt>
                <c:pt idx="710">
                  <c:v>2516.5835202303701</c:v>
                </c:pt>
                <c:pt idx="711">
                  <c:v>2573.3601088232999</c:v>
                </c:pt>
                <c:pt idx="712">
                  <c:v>2755.0536032253999</c:v>
                </c:pt>
                <c:pt idx="713">
                  <c:v>2464.0004878731502</c:v>
                </c:pt>
                <c:pt idx="714">
                  <c:v>2123.3139749656898</c:v>
                </c:pt>
                <c:pt idx="715">
                  <c:v>1485.20788297741</c:v>
                </c:pt>
                <c:pt idx="716">
                  <c:v>649.83976641801803</c:v>
                </c:pt>
                <c:pt idx="717">
                  <c:v>409.324959200872</c:v>
                </c:pt>
                <c:pt idx="718">
                  <c:v>229.769228262122</c:v>
                </c:pt>
                <c:pt idx="719">
                  <c:v>68.087146863259093</c:v>
                </c:pt>
                <c:pt idx="720">
                  <c:v>73.972824027567398</c:v>
                </c:pt>
                <c:pt idx="721">
                  <c:v>175.49529467839099</c:v>
                </c:pt>
                <c:pt idx="722">
                  <c:v>394.85779480718298</c:v>
                </c:pt>
                <c:pt idx="723">
                  <c:v>282.19891086563899</c:v>
                </c:pt>
                <c:pt idx="724">
                  <c:v>55.358818199680002</c:v>
                </c:pt>
                <c:pt idx="725">
                  <c:v>0</c:v>
                </c:pt>
                <c:pt idx="726">
                  <c:v>0</c:v>
                </c:pt>
                <c:pt idx="727">
                  <c:v>0</c:v>
                </c:pt>
                <c:pt idx="728">
                  <c:v>0</c:v>
                </c:pt>
                <c:pt idx="729">
                  <c:v>0</c:v>
                </c:pt>
                <c:pt idx="730">
                  <c:v>306.32644266156501</c:v>
                </c:pt>
                <c:pt idx="731">
                  <c:v>1411.3716690338399</c:v>
                </c:pt>
                <c:pt idx="732">
                  <c:v>1590.38572044943</c:v>
                </c:pt>
                <c:pt idx="733">
                  <c:v>1989.6046217703399</c:v>
                </c:pt>
                <c:pt idx="734">
                  <c:v>2394.5670123263999</c:v>
                </c:pt>
                <c:pt idx="735">
                  <c:v>2564.2757503302801</c:v>
                </c:pt>
                <c:pt idx="736">
                  <c:v>2707.4257403350898</c:v>
                </c:pt>
                <c:pt idx="737">
                  <c:v>2460.04125134066</c:v>
                </c:pt>
                <c:pt idx="738">
                  <c:v>1973.0979968115901</c:v>
                </c:pt>
                <c:pt idx="739">
                  <c:v>1289.6624658590699</c:v>
                </c:pt>
                <c:pt idx="740">
                  <c:v>470.62325513998502</c:v>
                </c:pt>
                <c:pt idx="741">
                  <c:v>32.351137777885498</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871.97188940468004</c:v>
                </c:pt>
                <c:pt idx="756">
                  <c:v>1335.27596519091</c:v>
                </c:pt>
                <c:pt idx="757">
                  <c:v>1753.5737463128301</c:v>
                </c:pt>
                <c:pt idx="758">
                  <c:v>2212.7504333145298</c:v>
                </c:pt>
                <c:pt idx="759">
                  <c:v>2388.6679281821398</c:v>
                </c:pt>
                <c:pt idx="760">
                  <c:v>2314.8455004789798</c:v>
                </c:pt>
                <c:pt idx="761">
                  <c:v>2148.3064145116</c:v>
                </c:pt>
                <c:pt idx="762">
                  <c:v>1788.16074668345</c:v>
                </c:pt>
                <c:pt idx="763">
                  <c:v>1226.3127993888199</c:v>
                </c:pt>
                <c:pt idx="764">
                  <c:v>470.20473591876799</c:v>
                </c:pt>
                <c:pt idx="765">
                  <c:v>389.25539574671001</c:v>
                </c:pt>
                <c:pt idx="766">
                  <c:v>446.18424195934199</c:v>
                </c:pt>
                <c:pt idx="767">
                  <c:v>574.774485629418</c:v>
                </c:pt>
                <c:pt idx="768">
                  <c:v>438.97403106895399</c:v>
                </c:pt>
                <c:pt idx="769">
                  <c:v>175.89153517948</c:v>
                </c:pt>
                <c:pt idx="770">
                  <c:v>0</c:v>
                </c:pt>
                <c:pt idx="771">
                  <c:v>0</c:v>
                </c:pt>
                <c:pt idx="772">
                  <c:v>0</c:v>
                </c:pt>
                <c:pt idx="773">
                  <c:v>0</c:v>
                </c:pt>
                <c:pt idx="774">
                  <c:v>0</c:v>
                </c:pt>
                <c:pt idx="775">
                  <c:v>0</c:v>
                </c:pt>
                <c:pt idx="776">
                  <c:v>0</c:v>
                </c:pt>
                <c:pt idx="777">
                  <c:v>0</c:v>
                </c:pt>
                <c:pt idx="778">
                  <c:v>0</c:v>
                </c:pt>
                <c:pt idx="779">
                  <c:v>81.957125504837904</c:v>
                </c:pt>
                <c:pt idx="780">
                  <c:v>414.76687948182501</c:v>
                </c:pt>
                <c:pt idx="781">
                  <c:v>890.14628321613395</c:v>
                </c:pt>
                <c:pt idx="782">
                  <c:v>1166.18524607013</c:v>
                </c:pt>
                <c:pt idx="783">
                  <c:v>1283.0943186198599</c:v>
                </c:pt>
                <c:pt idx="784">
                  <c:v>1252.4502304980099</c:v>
                </c:pt>
                <c:pt idx="785">
                  <c:v>1118.9515533839401</c:v>
                </c:pt>
                <c:pt idx="786">
                  <c:v>820.84295358804002</c:v>
                </c:pt>
                <c:pt idx="787">
                  <c:v>493.43405798130402</c:v>
                </c:pt>
                <c:pt idx="788">
                  <c:v>202.19175976567399</c:v>
                </c:pt>
                <c:pt idx="789">
                  <c:v>6.1915707159602098</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195.75394854184299</c:v>
                </c:pt>
                <c:pt idx="805">
                  <c:v>631.41380777331995</c:v>
                </c:pt>
                <c:pt idx="806">
                  <c:v>1098.2073295528</c:v>
                </c:pt>
                <c:pt idx="807">
                  <c:v>1145.03805417085</c:v>
                </c:pt>
                <c:pt idx="808">
                  <c:v>1172.1545005194801</c:v>
                </c:pt>
                <c:pt idx="809">
                  <c:v>1048.23501087408</c:v>
                </c:pt>
                <c:pt idx="810">
                  <c:v>807.03358852478698</c:v>
                </c:pt>
                <c:pt idx="811">
                  <c:v>584.11208583668099</c:v>
                </c:pt>
                <c:pt idx="812">
                  <c:v>377.47712927559002</c:v>
                </c:pt>
                <c:pt idx="813">
                  <c:v>224.153424770062</c:v>
                </c:pt>
                <c:pt idx="814">
                  <c:v>106.77546857478499</c:v>
                </c:pt>
                <c:pt idx="815">
                  <c:v>11.386209415121501</c:v>
                </c:pt>
                <c:pt idx="816">
                  <c:v>0</c:v>
                </c:pt>
                <c:pt idx="817">
                  <c:v>0</c:v>
                </c:pt>
                <c:pt idx="818">
                  <c:v>0</c:v>
                </c:pt>
                <c:pt idx="819">
                  <c:v>0</c:v>
                </c:pt>
                <c:pt idx="820">
                  <c:v>0</c:v>
                </c:pt>
                <c:pt idx="821">
                  <c:v>0</c:v>
                </c:pt>
                <c:pt idx="822">
                  <c:v>0</c:v>
                </c:pt>
                <c:pt idx="823">
                  <c:v>0</c:v>
                </c:pt>
                <c:pt idx="824">
                  <c:v>0</c:v>
                </c:pt>
                <c:pt idx="825">
                  <c:v>0</c:v>
                </c:pt>
                <c:pt idx="826">
                  <c:v>331.98786584563999</c:v>
                </c:pt>
                <c:pt idx="827">
                  <c:v>1283.6981023373701</c:v>
                </c:pt>
                <c:pt idx="828">
                  <c:v>1660.3243943612499</c:v>
                </c:pt>
                <c:pt idx="829">
                  <c:v>2373.4236527612402</c:v>
                </c:pt>
                <c:pt idx="830">
                  <c:v>2634.2963007219701</c:v>
                </c:pt>
                <c:pt idx="831">
                  <c:v>2664.5015677971901</c:v>
                </c:pt>
                <c:pt idx="832">
                  <c:v>2657.81230271607</c:v>
                </c:pt>
                <c:pt idx="833">
                  <c:v>2687.7165375981499</c:v>
                </c:pt>
                <c:pt idx="834">
                  <c:v>2128.0993634827701</c:v>
                </c:pt>
                <c:pt idx="835">
                  <c:v>1359.46257935162</c:v>
                </c:pt>
                <c:pt idx="836">
                  <c:v>597.68107300470297</c:v>
                </c:pt>
                <c:pt idx="837">
                  <c:v>323.81837443793501</c:v>
                </c:pt>
                <c:pt idx="838">
                  <c:v>75.868286648831699</c:v>
                </c:pt>
                <c:pt idx="839">
                  <c:v>0</c:v>
                </c:pt>
                <c:pt idx="840">
                  <c:v>0</c:v>
                </c:pt>
                <c:pt idx="841">
                  <c:v>0</c:v>
                </c:pt>
                <c:pt idx="842">
                  <c:v>0</c:v>
                </c:pt>
                <c:pt idx="843">
                  <c:v>0</c:v>
                </c:pt>
                <c:pt idx="844">
                  <c:v>0</c:v>
                </c:pt>
                <c:pt idx="845">
                  <c:v>0</c:v>
                </c:pt>
                <c:pt idx="846">
                  <c:v>0</c:v>
                </c:pt>
                <c:pt idx="847">
                  <c:v>0</c:v>
                </c:pt>
                <c:pt idx="848">
                  <c:v>0</c:v>
                </c:pt>
                <c:pt idx="849">
                  <c:v>244.93131244151201</c:v>
                </c:pt>
                <c:pt idx="850">
                  <c:v>806.24387020365805</c:v>
                </c:pt>
                <c:pt idx="851">
                  <c:v>1354.9642686469599</c:v>
                </c:pt>
                <c:pt idx="852">
                  <c:v>1699.9551475370399</c:v>
                </c:pt>
                <c:pt idx="853">
                  <c:v>2485.6710335503299</c:v>
                </c:pt>
                <c:pt idx="854">
                  <c:v>2387.15661908827</c:v>
                </c:pt>
                <c:pt idx="855">
                  <c:v>2555.03541176009</c:v>
                </c:pt>
                <c:pt idx="856">
                  <c:v>2569.68655433406</c:v>
                </c:pt>
                <c:pt idx="857">
                  <c:v>2306.088357399</c:v>
                </c:pt>
                <c:pt idx="858">
                  <c:v>1977.5385889198201</c:v>
                </c:pt>
                <c:pt idx="859">
                  <c:v>1376.0088968585801</c:v>
                </c:pt>
                <c:pt idx="860">
                  <c:v>577.65588610954501</c:v>
                </c:pt>
                <c:pt idx="861">
                  <c:v>330.17110058264899</c:v>
                </c:pt>
                <c:pt idx="862">
                  <c:v>88.009449618733001</c:v>
                </c:pt>
                <c:pt idx="863">
                  <c:v>0</c:v>
                </c:pt>
                <c:pt idx="864">
                  <c:v>0</c:v>
                </c:pt>
                <c:pt idx="865">
                  <c:v>0</c:v>
                </c:pt>
                <c:pt idx="866">
                  <c:v>0</c:v>
                </c:pt>
                <c:pt idx="867">
                  <c:v>0</c:v>
                </c:pt>
                <c:pt idx="868">
                  <c:v>0</c:v>
                </c:pt>
                <c:pt idx="869">
                  <c:v>0</c:v>
                </c:pt>
                <c:pt idx="870">
                  <c:v>0</c:v>
                </c:pt>
                <c:pt idx="871">
                  <c:v>0</c:v>
                </c:pt>
                <c:pt idx="872">
                  <c:v>0</c:v>
                </c:pt>
                <c:pt idx="873">
                  <c:v>0</c:v>
                </c:pt>
                <c:pt idx="874">
                  <c:v>248.04922684943401</c:v>
                </c:pt>
                <c:pt idx="875">
                  <c:v>1287.9347592134</c:v>
                </c:pt>
                <c:pt idx="876">
                  <c:v>1536.03299760304</c:v>
                </c:pt>
                <c:pt idx="877">
                  <c:v>2133.0127348620799</c:v>
                </c:pt>
                <c:pt idx="878">
                  <c:v>2579.34398655418</c:v>
                </c:pt>
                <c:pt idx="879">
                  <c:v>2787.2458661543201</c:v>
                </c:pt>
                <c:pt idx="880">
                  <c:v>3168.2585811546301</c:v>
                </c:pt>
                <c:pt idx="881">
                  <c:v>2597.1828581053101</c:v>
                </c:pt>
                <c:pt idx="882">
                  <c:v>2197.80671092476</c:v>
                </c:pt>
                <c:pt idx="883">
                  <c:v>1517.0532052124599</c:v>
                </c:pt>
                <c:pt idx="884">
                  <c:v>645.61409086064305</c:v>
                </c:pt>
                <c:pt idx="885">
                  <c:v>418.37566995778502</c:v>
                </c:pt>
                <c:pt idx="886">
                  <c:v>205.27006357661199</c:v>
                </c:pt>
                <c:pt idx="887">
                  <c:v>33.831008888330203</c:v>
                </c:pt>
                <c:pt idx="888">
                  <c:v>0</c:v>
                </c:pt>
                <c:pt idx="889">
                  <c:v>0</c:v>
                </c:pt>
                <c:pt idx="890">
                  <c:v>0</c:v>
                </c:pt>
                <c:pt idx="891">
                  <c:v>0</c:v>
                </c:pt>
                <c:pt idx="892">
                  <c:v>0</c:v>
                </c:pt>
                <c:pt idx="893">
                  <c:v>0</c:v>
                </c:pt>
                <c:pt idx="894">
                  <c:v>0</c:v>
                </c:pt>
                <c:pt idx="895">
                  <c:v>0</c:v>
                </c:pt>
                <c:pt idx="896">
                  <c:v>0</c:v>
                </c:pt>
                <c:pt idx="897">
                  <c:v>0</c:v>
                </c:pt>
                <c:pt idx="898">
                  <c:v>986.47665627753099</c:v>
                </c:pt>
                <c:pt idx="899">
                  <c:v>1944.10925337511</c:v>
                </c:pt>
                <c:pt idx="900">
                  <c:v>2053.8429127211798</c:v>
                </c:pt>
                <c:pt idx="901">
                  <c:v>2428.13071443435</c:v>
                </c:pt>
                <c:pt idx="902">
                  <c:v>3206.3445386017402</c:v>
                </c:pt>
                <c:pt idx="903">
                  <c:v>3165.4017665291899</c:v>
                </c:pt>
                <c:pt idx="904">
                  <c:v>3577.5598486736999</c:v>
                </c:pt>
                <c:pt idx="905">
                  <c:v>2912.34325576726</c:v>
                </c:pt>
                <c:pt idx="906">
                  <c:v>2433.0760476137398</c:v>
                </c:pt>
                <c:pt idx="907">
                  <c:v>1804.6793616515699</c:v>
                </c:pt>
                <c:pt idx="908">
                  <c:v>976.23401177843698</c:v>
                </c:pt>
                <c:pt idx="909">
                  <c:v>733.54620033207698</c:v>
                </c:pt>
                <c:pt idx="910">
                  <c:v>545.90110355120498</c:v>
                </c:pt>
                <c:pt idx="911">
                  <c:v>393.72943706506999</c:v>
                </c:pt>
                <c:pt idx="912">
                  <c:v>271.89198244727999</c:v>
                </c:pt>
                <c:pt idx="913">
                  <c:v>163.86115408973899</c:v>
                </c:pt>
                <c:pt idx="914">
                  <c:v>57.017641420624003</c:v>
                </c:pt>
                <c:pt idx="915">
                  <c:v>0</c:v>
                </c:pt>
                <c:pt idx="916">
                  <c:v>0</c:v>
                </c:pt>
                <c:pt idx="917">
                  <c:v>0</c:v>
                </c:pt>
                <c:pt idx="918">
                  <c:v>0</c:v>
                </c:pt>
                <c:pt idx="919">
                  <c:v>0</c:v>
                </c:pt>
                <c:pt idx="920">
                  <c:v>0</c:v>
                </c:pt>
                <c:pt idx="921">
                  <c:v>385.50402630794099</c:v>
                </c:pt>
                <c:pt idx="922">
                  <c:v>1343.8067128279999</c:v>
                </c:pt>
                <c:pt idx="923">
                  <c:v>1968.6205098001001</c:v>
                </c:pt>
                <c:pt idx="924">
                  <c:v>2424.1850094094002</c:v>
                </c:pt>
                <c:pt idx="925">
                  <c:v>3608.4390798222798</c:v>
                </c:pt>
                <c:pt idx="926">
                  <c:v>3302.5396467747801</c:v>
                </c:pt>
                <c:pt idx="927">
                  <c:v>3568.8001774294698</c:v>
                </c:pt>
                <c:pt idx="928">
                  <c:v>4000.3003449166899</c:v>
                </c:pt>
                <c:pt idx="929">
                  <c:v>3396.3235763168</c:v>
                </c:pt>
                <c:pt idx="930">
                  <c:v>3217.7343776866401</c:v>
                </c:pt>
                <c:pt idx="931">
                  <c:v>2094.0786429227001</c:v>
                </c:pt>
                <c:pt idx="932">
                  <c:v>1136.6752041100799</c:v>
                </c:pt>
                <c:pt idx="933">
                  <c:v>808.25955053792404</c:v>
                </c:pt>
                <c:pt idx="934">
                  <c:v>537.18562991646695</c:v>
                </c:pt>
                <c:pt idx="935">
                  <c:v>305.22319188093797</c:v>
                </c:pt>
                <c:pt idx="936">
                  <c:v>160.39983717184199</c:v>
                </c:pt>
                <c:pt idx="937">
                  <c:v>77.724941862633898</c:v>
                </c:pt>
                <c:pt idx="938">
                  <c:v>20.7201050016815</c:v>
                </c:pt>
                <c:pt idx="939">
                  <c:v>0</c:v>
                </c:pt>
                <c:pt idx="940">
                  <c:v>0</c:v>
                </c:pt>
                <c:pt idx="941">
                  <c:v>0</c:v>
                </c:pt>
                <c:pt idx="942">
                  <c:v>0</c:v>
                </c:pt>
                <c:pt idx="943">
                  <c:v>0</c:v>
                </c:pt>
                <c:pt idx="944">
                  <c:v>0</c:v>
                </c:pt>
                <c:pt idx="945">
                  <c:v>0</c:v>
                </c:pt>
                <c:pt idx="946">
                  <c:v>328.68766779761103</c:v>
                </c:pt>
                <c:pt idx="947">
                  <c:v>704.74074782805303</c:v>
                </c:pt>
                <c:pt idx="948">
                  <c:v>1298.0624234256099</c:v>
                </c:pt>
                <c:pt idx="949">
                  <c:v>1841.20533866807</c:v>
                </c:pt>
                <c:pt idx="950">
                  <c:v>2251.4302740765102</c:v>
                </c:pt>
                <c:pt idx="951">
                  <c:v>2509.20808966292</c:v>
                </c:pt>
                <c:pt idx="952">
                  <c:v>2552.0386175457002</c:v>
                </c:pt>
                <c:pt idx="953">
                  <c:v>2316.4239540598001</c:v>
                </c:pt>
                <c:pt idx="954">
                  <c:v>2001.7144000911401</c:v>
                </c:pt>
                <c:pt idx="955">
                  <c:v>1616.76113544741</c:v>
                </c:pt>
                <c:pt idx="956">
                  <c:v>1247.3797374952801</c:v>
                </c:pt>
                <c:pt idx="957">
                  <c:v>970.14619402636697</c:v>
                </c:pt>
                <c:pt idx="958">
                  <c:v>747.66747015940302</c:v>
                </c:pt>
                <c:pt idx="959">
                  <c:v>555.73746857851302</c:v>
                </c:pt>
                <c:pt idx="960">
                  <c:v>161.195136866079</c:v>
                </c:pt>
                <c:pt idx="961">
                  <c:v>68.218231338388605</c:v>
                </c:pt>
                <c:pt idx="962">
                  <c:v>0</c:v>
                </c:pt>
                <c:pt idx="963">
                  <c:v>0</c:v>
                </c:pt>
                <c:pt idx="964">
                  <c:v>0</c:v>
                </c:pt>
                <c:pt idx="965">
                  <c:v>0</c:v>
                </c:pt>
                <c:pt idx="966">
                  <c:v>0</c:v>
                </c:pt>
                <c:pt idx="967">
                  <c:v>0</c:v>
                </c:pt>
                <c:pt idx="968">
                  <c:v>0</c:v>
                </c:pt>
                <c:pt idx="969">
                  <c:v>0</c:v>
                </c:pt>
                <c:pt idx="970">
                  <c:v>146.93343564522499</c:v>
                </c:pt>
                <c:pt idx="971">
                  <c:v>668.23054157054298</c:v>
                </c:pt>
                <c:pt idx="972">
                  <c:v>1017.73399359392</c:v>
                </c:pt>
                <c:pt idx="973">
                  <c:v>1700.85854331783</c:v>
                </c:pt>
                <c:pt idx="974">
                  <c:v>1447.7158319985199</c:v>
                </c:pt>
                <c:pt idx="975">
                  <c:v>2078.7265601050599</c:v>
                </c:pt>
                <c:pt idx="976">
                  <c:v>2069.2373129869002</c:v>
                </c:pt>
                <c:pt idx="977">
                  <c:v>1910.6704794617201</c:v>
                </c:pt>
                <c:pt idx="978">
                  <c:v>1604.77461761672</c:v>
                </c:pt>
                <c:pt idx="979">
                  <c:v>1271.3625843898101</c:v>
                </c:pt>
                <c:pt idx="980">
                  <c:v>950.73480188254302</c:v>
                </c:pt>
                <c:pt idx="981">
                  <c:v>654.52459171060298</c:v>
                </c:pt>
                <c:pt idx="982">
                  <c:v>404.163016969132</c:v>
                </c:pt>
                <c:pt idx="983">
                  <c:v>123.36356758901501</c:v>
                </c:pt>
                <c:pt idx="984">
                  <c:v>0</c:v>
                </c:pt>
                <c:pt idx="985">
                  <c:v>0</c:v>
                </c:pt>
                <c:pt idx="986">
                  <c:v>0</c:v>
                </c:pt>
                <c:pt idx="987">
                  <c:v>0</c:v>
                </c:pt>
                <c:pt idx="988">
                  <c:v>0</c:v>
                </c:pt>
                <c:pt idx="989">
                  <c:v>0</c:v>
                </c:pt>
                <c:pt idx="990">
                  <c:v>0</c:v>
                </c:pt>
                <c:pt idx="991">
                  <c:v>0</c:v>
                </c:pt>
                <c:pt idx="992">
                  <c:v>0</c:v>
                </c:pt>
                <c:pt idx="993">
                  <c:v>473.43980350708603</c:v>
                </c:pt>
                <c:pt idx="994">
                  <c:v>1229.4113118999301</c:v>
                </c:pt>
                <c:pt idx="995">
                  <c:v>1893.04609874629</c:v>
                </c:pt>
                <c:pt idx="996">
                  <c:v>2024.0974326155099</c:v>
                </c:pt>
                <c:pt idx="997">
                  <c:v>3386.9168235652501</c:v>
                </c:pt>
                <c:pt idx="998">
                  <c:v>2977.3505214120601</c:v>
                </c:pt>
                <c:pt idx="999">
                  <c:v>3383.1385667432</c:v>
                </c:pt>
                <c:pt idx="1000">
                  <c:v>2936.8859318865402</c:v>
                </c:pt>
                <c:pt idx="1001">
                  <c:v>2854.89922271046</c:v>
                </c:pt>
                <c:pt idx="1002">
                  <c:v>2152.4008994523001</c:v>
                </c:pt>
                <c:pt idx="1003">
                  <c:v>1538.44747741281</c:v>
                </c:pt>
                <c:pt idx="1004">
                  <c:v>737.78781355122703</c:v>
                </c:pt>
                <c:pt idx="1005">
                  <c:v>513.47582630266902</c:v>
                </c:pt>
                <c:pt idx="1006">
                  <c:v>343.49000815740197</c:v>
                </c:pt>
                <c:pt idx="1007">
                  <c:v>205.69954424686401</c:v>
                </c:pt>
                <c:pt idx="1008">
                  <c:v>80.109116216059405</c:v>
                </c:pt>
                <c:pt idx="1009">
                  <c:v>0</c:v>
                </c:pt>
                <c:pt idx="1010">
                  <c:v>0</c:v>
                </c:pt>
                <c:pt idx="1011">
                  <c:v>0</c:v>
                </c:pt>
                <c:pt idx="1012">
                  <c:v>0</c:v>
                </c:pt>
                <c:pt idx="1013">
                  <c:v>0</c:v>
                </c:pt>
                <c:pt idx="1014">
                  <c:v>0</c:v>
                </c:pt>
                <c:pt idx="1015">
                  <c:v>0</c:v>
                </c:pt>
                <c:pt idx="1016">
                  <c:v>0</c:v>
                </c:pt>
                <c:pt idx="1017">
                  <c:v>0</c:v>
                </c:pt>
                <c:pt idx="1018">
                  <c:v>0</c:v>
                </c:pt>
                <c:pt idx="1019">
                  <c:v>949.07753410591397</c:v>
                </c:pt>
                <c:pt idx="1020">
                  <c:v>1368.92880012251</c:v>
                </c:pt>
                <c:pt idx="1021">
                  <c:v>1791.2027263380401</c:v>
                </c:pt>
                <c:pt idx="1022">
                  <c:v>2019.08635775791</c:v>
                </c:pt>
                <c:pt idx="1023">
                  <c:v>2589.8607050676001</c:v>
                </c:pt>
                <c:pt idx="1024">
                  <c:v>2515.0319733040201</c:v>
                </c:pt>
                <c:pt idx="1025">
                  <c:v>2219.58615234637</c:v>
                </c:pt>
                <c:pt idx="1026">
                  <c:v>1815.36410944198</c:v>
                </c:pt>
                <c:pt idx="1027">
                  <c:v>1271.62903779265</c:v>
                </c:pt>
                <c:pt idx="1028">
                  <c:v>424.87321829651597</c:v>
                </c:pt>
                <c:pt idx="1029">
                  <c:v>60.881874151878201</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742.66473322391403</c:v>
                </c:pt>
                <c:pt idx="1044">
                  <c:v>1185.8422410031701</c:v>
                </c:pt>
                <c:pt idx="1045">
                  <c:v>1145.1846151859199</c:v>
                </c:pt>
                <c:pt idx="1046">
                  <c:v>2119.489671582</c:v>
                </c:pt>
                <c:pt idx="1047">
                  <c:v>2137.9864048037498</c:v>
                </c:pt>
                <c:pt idx="1048">
                  <c:v>2150.8788726187599</c:v>
                </c:pt>
                <c:pt idx="1049">
                  <c:v>1908.1910883815899</c:v>
                </c:pt>
                <c:pt idx="1050">
                  <c:v>1581.1446602957301</c:v>
                </c:pt>
                <c:pt idx="1051">
                  <c:v>957.29939453752695</c:v>
                </c:pt>
                <c:pt idx="1052">
                  <c:v>222.564333183641</c:v>
                </c:pt>
                <c:pt idx="1053">
                  <c:v>41.932239278003102</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817.76402317093698</c:v>
                </c:pt>
                <c:pt idx="1068">
                  <c:v>1210.1080958489199</c:v>
                </c:pt>
                <c:pt idx="1069">
                  <c:v>1628.34894350789</c:v>
                </c:pt>
                <c:pt idx="1070">
                  <c:v>1881.65148424217</c:v>
                </c:pt>
                <c:pt idx="1071">
                  <c:v>2405.5626986255102</c:v>
                </c:pt>
                <c:pt idx="1072">
                  <c:v>2310.0489348163401</c:v>
                </c:pt>
                <c:pt idx="1073">
                  <c:v>2232.1795616580098</c:v>
                </c:pt>
                <c:pt idx="1074">
                  <c:v>1737.92405642208</c:v>
                </c:pt>
                <c:pt idx="1075">
                  <c:v>1124.75024328532</c:v>
                </c:pt>
                <c:pt idx="1076">
                  <c:v>375.82990238539901</c:v>
                </c:pt>
                <c:pt idx="1077">
                  <c:v>199.89121286799701</c:v>
                </c:pt>
                <c:pt idx="1078">
                  <c:v>56.779709728441198</c:v>
                </c:pt>
                <c:pt idx="1079">
                  <c:v>0</c:v>
                </c:pt>
                <c:pt idx="1080">
                  <c:v>0</c:v>
                </c:pt>
                <c:pt idx="1081">
                  <c:v>0</c:v>
                </c:pt>
                <c:pt idx="1082">
                  <c:v>0</c:v>
                </c:pt>
                <c:pt idx="1083">
                  <c:v>0</c:v>
                </c:pt>
                <c:pt idx="1084">
                  <c:v>0</c:v>
                </c:pt>
                <c:pt idx="1085">
                  <c:v>0</c:v>
                </c:pt>
                <c:pt idx="1086">
                  <c:v>0</c:v>
                </c:pt>
                <c:pt idx="1087">
                  <c:v>0</c:v>
                </c:pt>
                <c:pt idx="1088">
                  <c:v>0</c:v>
                </c:pt>
                <c:pt idx="1089">
                  <c:v>0</c:v>
                </c:pt>
                <c:pt idx="1090">
                  <c:v>302.39961263945003</c:v>
                </c:pt>
                <c:pt idx="1091">
                  <c:v>1200.5040274355699</c:v>
                </c:pt>
                <c:pt idx="1092">
                  <c:v>1461.1345924096499</c:v>
                </c:pt>
                <c:pt idx="1093">
                  <c:v>1876.6400598877799</c:v>
                </c:pt>
                <c:pt idx="1094">
                  <c:v>1698.44868234819</c:v>
                </c:pt>
                <c:pt idx="1095">
                  <c:v>2523.0578143565099</c:v>
                </c:pt>
                <c:pt idx="1096">
                  <c:v>2449.7944080798102</c:v>
                </c:pt>
                <c:pt idx="1097">
                  <c:v>2351.1332905059899</c:v>
                </c:pt>
                <c:pt idx="1098">
                  <c:v>1869.3728261343299</c:v>
                </c:pt>
                <c:pt idx="1099">
                  <c:v>1245.3468839859199</c:v>
                </c:pt>
                <c:pt idx="1100">
                  <c:v>482.32624226699198</c:v>
                </c:pt>
                <c:pt idx="1101">
                  <c:v>295.09574773520802</c:v>
                </c:pt>
                <c:pt idx="1102">
                  <c:v>141.79966635840799</c:v>
                </c:pt>
                <c:pt idx="1103">
                  <c:v>19.736458018030699</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89.741611793678601</c:v>
                </c:pt>
                <c:pt idx="1117">
                  <c:v>405.258953112673</c:v>
                </c:pt>
                <c:pt idx="1118">
                  <c:v>592.69833623844204</c:v>
                </c:pt>
                <c:pt idx="1119">
                  <c:v>623.92224434826403</c:v>
                </c:pt>
                <c:pt idx="1120">
                  <c:v>562.97775025451097</c:v>
                </c:pt>
                <c:pt idx="1121">
                  <c:v>440.002491791267</c:v>
                </c:pt>
                <c:pt idx="1122">
                  <c:v>292.54215930403598</c:v>
                </c:pt>
                <c:pt idx="1123">
                  <c:v>165.90988278715699</c:v>
                </c:pt>
                <c:pt idx="1124">
                  <c:v>56.994113509359003</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176.82920611231901</c:v>
                </c:pt>
                <c:pt idx="1142">
                  <c:v>444.65183321609902</c:v>
                </c:pt>
                <c:pt idx="1143">
                  <c:v>564.13119682007402</c:v>
                </c:pt>
                <c:pt idx="1144">
                  <c:v>529.56397562397001</c:v>
                </c:pt>
                <c:pt idx="1145">
                  <c:v>407.12097157920698</c:v>
                </c:pt>
                <c:pt idx="1146">
                  <c:v>221.96834670962301</c:v>
                </c:pt>
                <c:pt idx="1147">
                  <c:v>43.630036955558801</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248.14706101708799</c:v>
                </c:pt>
                <c:pt idx="1164">
                  <c:v>811.30625741724998</c:v>
                </c:pt>
                <c:pt idx="1165">
                  <c:v>1122.25899585559</c:v>
                </c:pt>
                <c:pt idx="1166">
                  <c:v>1475.3181940117399</c:v>
                </c:pt>
                <c:pt idx="1167">
                  <c:v>1230.8297910505</c:v>
                </c:pt>
                <c:pt idx="1168">
                  <c:v>1852.3222249814401</c:v>
                </c:pt>
                <c:pt idx="1169">
                  <c:v>1578.91092883805</c:v>
                </c:pt>
                <c:pt idx="1170">
                  <c:v>1309.1995267785501</c:v>
                </c:pt>
                <c:pt idx="1171">
                  <c:v>785.57458579409297</c:v>
                </c:pt>
                <c:pt idx="1172">
                  <c:v>60.718550707558101</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44.331880363725297</c:v>
                </c:pt>
                <c:pt idx="1186">
                  <c:v>545.88338909317599</c:v>
                </c:pt>
                <c:pt idx="1187">
                  <c:v>638.62755941892499</c:v>
                </c:pt>
                <c:pt idx="1188">
                  <c:v>1203.6110813374301</c:v>
                </c:pt>
                <c:pt idx="1189">
                  <c:v>1432.8915578716601</c:v>
                </c:pt>
                <c:pt idx="1190">
                  <c:v>1478.2952215261801</c:v>
                </c:pt>
                <c:pt idx="1191">
                  <c:v>1880.6022074088401</c:v>
                </c:pt>
                <c:pt idx="1192">
                  <c:v>1795.2900971541901</c:v>
                </c:pt>
                <c:pt idx="1193">
                  <c:v>1071.1146760284</c:v>
                </c:pt>
                <c:pt idx="1194">
                  <c:v>1326.3999645256599</c:v>
                </c:pt>
                <c:pt idx="1195">
                  <c:v>780.41276780950398</c:v>
                </c:pt>
                <c:pt idx="1196">
                  <c:v>59.710755649947899</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220.29640391495499</c:v>
                </c:pt>
                <c:pt idx="1210">
                  <c:v>823.48728549633495</c:v>
                </c:pt>
                <c:pt idx="1211">
                  <c:v>1252.70812756892</c:v>
                </c:pt>
                <c:pt idx="1212">
                  <c:v>1682.6479449946801</c:v>
                </c:pt>
                <c:pt idx="1213">
                  <c:v>2514.6325719934598</c:v>
                </c:pt>
                <c:pt idx="1214">
                  <c:v>2757.1957126829998</c:v>
                </c:pt>
                <c:pt idx="1215">
                  <c:v>2906.1849210588998</c:v>
                </c:pt>
                <c:pt idx="1216">
                  <c:v>2903.73539126475</c:v>
                </c:pt>
                <c:pt idx="1217">
                  <c:v>2632.9239738063502</c:v>
                </c:pt>
                <c:pt idx="1218">
                  <c:v>2296.19854964151</c:v>
                </c:pt>
                <c:pt idx="1219">
                  <c:v>1670.54562459216</c:v>
                </c:pt>
                <c:pt idx="1220">
                  <c:v>841.72572101304604</c:v>
                </c:pt>
                <c:pt idx="1221">
                  <c:v>713.77342696037601</c:v>
                </c:pt>
                <c:pt idx="1222">
                  <c:v>729.16835637143402</c:v>
                </c:pt>
                <c:pt idx="1223">
                  <c:v>826.32640800670401</c:v>
                </c:pt>
                <c:pt idx="1224">
                  <c:v>674.33402203817604</c:v>
                </c:pt>
                <c:pt idx="1225">
                  <c:v>252.427007728028</c:v>
                </c:pt>
                <c:pt idx="1226">
                  <c:v>0</c:v>
                </c:pt>
                <c:pt idx="1227">
                  <c:v>0</c:v>
                </c:pt>
                <c:pt idx="1228">
                  <c:v>0</c:v>
                </c:pt>
                <c:pt idx="1229">
                  <c:v>0</c:v>
                </c:pt>
                <c:pt idx="1230">
                  <c:v>0</c:v>
                </c:pt>
                <c:pt idx="1231">
                  <c:v>0</c:v>
                </c:pt>
                <c:pt idx="1232">
                  <c:v>0</c:v>
                </c:pt>
                <c:pt idx="1233">
                  <c:v>857.85691986865902</c:v>
                </c:pt>
                <c:pt idx="1234">
                  <c:v>1655.5535639300299</c:v>
                </c:pt>
                <c:pt idx="1235">
                  <c:v>1932.36170738994</c:v>
                </c:pt>
                <c:pt idx="1236">
                  <c:v>2506.1753279008399</c:v>
                </c:pt>
                <c:pt idx="1237">
                  <c:v>2168.41623104668</c:v>
                </c:pt>
                <c:pt idx="1238">
                  <c:v>3525.83472885425</c:v>
                </c:pt>
                <c:pt idx="1239">
                  <c:v>3977.2974307817999</c:v>
                </c:pt>
                <c:pt idx="1240">
                  <c:v>3712.1000130940702</c:v>
                </c:pt>
                <c:pt idx="1241">
                  <c:v>3354.7745838455498</c:v>
                </c:pt>
                <c:pt idx="1242">
                  <c:v>2935.0167653175399</c:v>
                </c:pt>
                <c:pt idx="1243">
                  <c:v>2181.2013920958302</c:v>
                </c:pt>
                <c:pt idx="1244">
                  <c:v>1264.99895712493</c:v>
                </c:pt>
                <c:pt idx="1245">
                  <c:v>1013.85111959669</c:v>
                </c:pt>
                <c:pt idx="1246">
                  <c:v>870.18349363308198</c:v>
                </c:pt>
                <c:pt idx="1247">
                  <c:v>777.29401352711204</c:v>
                </c:pt>
                <c:pt idx="1248">
                  <c:v>617.39578893270095</c:v>
                </c:pt>
                <c:pt idx="1249">
                  <c:v>430.29498192863298</c:v>
                </c:pt>
                <c:pt idx="1250">
                  <c:v>258.64669441041701</c:v>
                </c:pt>
                <c:pt idx="1251">
                  <c:v>87.082939636446596</c:v>
                </c:pt>
                <c:pt idx="1252">
                  <c:v>4.3096106962950298</c:v>
                </c:pt>
                <c:pt idx="1253">
                  <c:v>0</c:v>
                </c:pt>
                <c:pt idx="1254">
                  <c:v>0</c:v>
                </c:pt>
                <c:pt idx="1255">
                  <c:v>465.589500344312</c:v>
                </c:pt>
                <c:pt idx="1256">
                  <c:v>982.16281593040003</c:v>
                </c:pt>
                <c:pt idx="1257">
                  <c:v>1516.55435215388</c:v>
                </c:pt>
                <c:pt idx="1258">
                  <c:v>1918.2350712443299</c:v>
                </c:pt>
                <c:pt idx="1259">
                  <c:v>2510.6813322385201</c:v>
                </c:pt>
                <c:pt idx="1260">
                  <c:v>3749.8060841106499</c:v>
                </c:pt>
                <c:pt idx="1261">
                  <c:v>3345.59527691414</c:v>
                </c:pt>
                <c:pt idx="1262">
                  <c:v>3781.6548016287602</c:v>
                </c:pt>
                <c:pt idx="1263">
                  <c:v>4840.6845931543203</c:v>
                </c:pt>
                <c:pt idx="1264">
                  <c:v>4888.0055322939897</c:v>
                </c:pt>
                <c:pt idx="1265">
                  <c:v>4202.1832614801697</c:v>
                </c:pt>
                <c:pt idx="1266">
                  <c:v>3343.1270746179298</c:v>
                </c:pt>
                <c:pt idx="1267">
                  <c:v>2566.02255288061</c:v>
                </c:pt>
                <c:pt idx="1268">
                  <c:v>1545.02965789984</c:v>
                </c:pt>
                <c:pt idx="1269">
                  <c:v>1167.75657560076</c:v>
                </c:pt>
                <c:pt idx="1270">
                  <c:v>876.65021928221699</c:v>
                </c:pt>
                <c:pt idx="1271">
                  <c:v>637.23358641627203</c:v>
                </c:pt>
                <c:pt idx="1272">
                  <c:v>489.77585190870798</c:v>
                </c:pt>
                <c:pt idx="1273">
                  <c:v>402.37619420689998</c:v>
                </c:pt>
                <c:pt idx="1274">
                  <c:v>341.68564644570102</c:v>
                </c:pt>
                <c:pt idx="1275">
                  <c:v>266.304257588464</c:v>
                </c:pt>
                <c:pt idx="1276">
                  <c:v>188.277120238354</c:v>
                </c:pt>
                <c:pt idx="1277">
                  <c:v>109.14484575807199</c:v>
                </c:pt>
                <c:pt idx="1278">
                  <c:v>41.267208928477999</c:v>
                </c:pt>
                <c:pt idx="1279">
                  <c:v>11.875852675480401</c:v>
                </c:pt>
                <c:pt idx="1280">
                  <c:v>55.769646168825801</c:v>
                </c:pt>
                <c:pt idx="1281">
                  <c:v>251.03818512030799</c:v>
                </c:pt>
                <c:pt idx="1282">
                  <c:v>672.22191400452402</c:v>
                </c:pt>
                <c:pt idx="1283">
                  <c:v>1203.74406994489</c:v>
                </c:pt>
                <c:pt idx="1284">
                  <c:v>1759.8490402994901</c:v>
                </c:pt>
                <c:pt idx="1285">
                  <c:v>2196.4426569173702</c:v>
                </c:pt>
                <c:pt idx="1286">
                  <c:v>2642.9529199704298</c:v>
                </c:pt>
                <c:pt idx="1287">
                  <c:v>2618.4460291550499</c:v>
                </c:pt>
                <c:pt idx="1288">
                  <c:v>2355.89605419178</c:v>
                </c:pt>
                <c:pt idx="1289">
                  <c:v>2315.5489997647701</c:v>
                </c:pt>
                <c:pt idx="1290">
                  <c:v>1952.64119329506</c:v>
                </c:pt>
                <c:pt idx="1291">
                  <c:v>1517.2029041764399</c:v>
                </c:pt>
                <c:pt idx="1292">
                  <c:v>1115.5484316913401</c:v>
                </c:pt>
                <c:pt idx="1293">
                  <c:v>805.18674222952598</c:v>
                </c:pt>
                <c:pt idx="1294">
                  <c:v>557.86580237484998</c:v>
                </c:pt>
                <c:pt idx="1295">
                  <c:v>358.05616713431903</c:v>
                </c:pt>
                <c:pt idx="1296">
                  <c:v>216.09763511782501</c:v>
                </c:pt>
                <c:pt idx="1297">
                  <c:v>119.435633660029</c:v>
                </c:pt>
                <c:pt idx="1298">
                  <c:v>38.069003068312</c:v>
                </c:pt>
                <c:pt idx="1299">
                  <c:v>0</c:v>
                </c:pt>
                <c:pt idx="1300">
                  <c:v>0</c:v>
                </c:pt>
                <c:pt idx="1301">
                  <c:v>0</c:v>
                </c:pt>
                <c:pt idx="1302">
                  <c:v>0</c:v>
                </c:pt>
                <c:pt idx="1303">
                  <c:v>0</c:v>
                </c:pt>
                <c:pt idx="1304">
                  <c:v>0</c:v>
                </c:pt>
                <c:pt idx="1305">
                  <c:v>0</c:v>
                </c:pt>
                <c:pt idx="1306">
                  <c:v>219.101611059563</c:v>
                </c:pt>
                <c:pt idx="1307">
                  <c:v>550.39237970720797</c:v>
                </c:pt>
                <c:pt idx="1308">
                  <c:v>1059.92935490072</c:v>
                </c:pt>
                <c:pt idx="1309">
                  <c:v>1593.44590453451</c:v>
                </c:pt>
                <c:pt idx="1310">
                  <c:v>1895.62502534843</c:v>
                </c:pt>
                <c:pt idx="1311">
                  <c:v>2112.58194356268</c:v>
                </c:pt>
                <c:pt idx="1312">
                  <c:v>1956.79841044054</c:v>
                </c:pt>
                <c:pt idx="1313">
                  <c:v>1682.6891806583401</c:v>
                </c:pt>
                <c:pt idx="1314">
                  <c:v>1367.18928405825</c:v>
                </c:pt>
                <c:pt idx="1315">
                  <c:v>1095.70561375594</c:v>
                </c:pt>
                <c:pt idx="1316">
                  <c:v>862.05528570774197</c:v>
                </c:pt>
                <c:pt idx="1317">
                  <c:v>665.13368553395503</c:v>
                </c:pt>
                <c:pt idx="1318">
                  <c:v>496.16107509708303</c:v>
                </c:pt>
                <c:pt idx="1319">
                  <c:v>352.35150302508902</c:v>
                </c:pt>
                <c:pt idx="1320">
                  <c:v>241.005950930913</c:v>
                </c:pt>
                <c:pt idx="1321">
                  <c:v>146.55840164909199</c:v>
                </c:pt>
                <c:pt idx="1322">
                  <c:v>58.400249937037799</c:v>
                </c:pt>
                <c:pt idx="1323">
                  <c:v>0</c:v>
                </c:pt>
                <c:pt idx="1324">
                  <c:v>0</c:v>
                </c:pt>
                <c:pt idx="1325">
                  <c:v>0</c:v>
                </c:pt>
                <c:pt idx="1326">
                  <c:v>0</c:v>
                </c:pt>
                <c:pt idx="1327">
                  <c:v>0</c:v>
                </c:pt>
                <c:pt idx="1328">
                  <c:v>0</c:v>
                </c:pt>
                <c:pt idx="1329">
                  <c:v>0</c:v>
                </c:pt>
                <c:pt idx="1330">
                  <c:v>0</c:v>
                </c:pt>
                <c:pt idx="1331">
                  <c:v>0</c:v>
                </c:pt>
                <c:pt idx="1332">
                  <c:v>999.48190608180903</c:v>
                </c:pt>
                <c:pt idx="1333">
                  <c:v>1526.8624173245</c:v>
                </c:pt>
                <c:pt idx="1334">
                  <c:v>2489.9625366090099</c:v>
                </c:pt>
                <c:pt idx="1335">
                  <c:v>2569.7353977360099</c:v>
                </c:pt>
                <c:pt idx="1336">
                  <c:v>2665.2088790051598</c:v>
                </c:pt>
                <c:pt idx="1337">
                  <c:v>2511.9442719448298</c:v>
                </c:pt>
                <c:pt idx="1338">
                  <c:v>2243.60743750347</c:v>
                </c:pt>
                <c:pt idx="1339">
                  <c:v>1661.45047852108</c:v>
                </c:pt>
                <c:pt idx="1340">
                  <c:v>867.05644325977801</c:v>
                </c:pt>
                <c:pt idx="1341">
                  <c:v>626.287011264179</c:v>
                </c:pt>
                <c:pt idx="1342">
                  <c:v>432.819121580375</c:v>
                </c:pt>
                <c:pt idx="1343">
                  <c:v>270.52514279109602</c:v>
                </c:pt>
                <c:pt idx="1344">
                  <c:v>147.15040883226499</c:v>
                </c:pt>
                <c:pt idx="1345">
                  <c:v>59.198788201906602</c:v>
                </c:pt>
                <c:pt idx="1346">
                  <c:v>0</c:v>
                </c:pt>
                <c:pt idx="1347">
                  <c:v>0</c:v>
                </c:pt>
                <c:pt idx="1348">
                  <c:v>0</c:v>
                </c:pt>
                <c:pt idx="1349">
                  <c:v>0</c:v>
                </c:pt>
                <c:pt idx="1350">
                  <c:v>0</c:v>
                </c:pt>
                <c:pt idx="1351">
                  <c:v>0</c:v>
                </c:pt>
                <c:pt idx="1352">
                  <c:v>0</c:v>
                </c:pt>
                <c:pt idx="1353">
                  <c:v>0</c:v>
                </c:pt>
                <c:pt idx="1354">
                  <c:v>1169.7352370441599</c:v>
                </c:pt>
                <c:pt idx="1355">
                  <c:v>1822.8141663061101</c:v>
                </c:pt>
                <c:pt idx="1356">
                  <c:v>2267.0219452125002</c:v>
                </c:pt>
                <c:pt idx="1357">
                  <c:v>2955.9133158754698</c:v>
                </c:pt>
                <c:pt idx="1358">
                  <c:v>3159.9804635443102</c:v>
                </c:pt>
                <c:pt idx="1359">
                  <c:v>3574.86255732571</c:v>
                </c:pt>
                <c:pt idx="1360">
                  <c:v>3153.4178276236098</c:v>
                </c:pt>
                <c:pt idx="1361">
                  <c:v>2846.2709004449698</c:v>
                </c:pt>
                <c:pt idx="1362">
                  <c:v>2908.6121779240202</c:v>
                </c:pt>
                <c:pt idx="1363">
                  <c:v>1831.7499601612999</c:v>
                </c:pt>
                <c:pt idx="1364">
                  <c:v>925.75112595221196</c:v>
                </c:pt>
                <c:pt idx="1365">
                  <c:v>617.26904778033099</c:v>
                </c:pt>
                <c:pt idx="1366">
                  <c:v>368.89006988184798</c:v>
                </c:pt>
                <c:pt idx="1367">
                  <c:v>127.927688028044</c:v>
                </c:pt>
                <c:pt idx="1368">
                  <c:v>0</c:v>
                </c:pt>
                <c:pt idx="1369">
                  <c:v>0</c:v>
                </c:pt>
                <c:pt idx="1370">
                  <c:v>0</c:v>
                </c:pt>
                <c:pt idx="1371">
                  <c:v>0</c:v>
                </c:pt>
                <c:pt idx="1372">
                  <c:v>0</c:v>
                </c:pt>
                <c:pt idx="1373">
                  <c:v>0</c:v>
                </c:pt>
                <c:pt idx="1374">
                  <c:v>0</c:v>
                </c:pt>
                <c:pt idx="1375">
                  <c:v>0</c:v>
                </c:pt>
                <c:pt idx="1376">
                  <c:v>0</c:v>
                </c:pt>
                <c:pt idx="1377">
                  <c:v>0</c:v>
                </c:pt>
                <c:pt idx="1378">
                  <c:v>474.70111128921098</c:v>
                </c:pt>
                <c:pt idx="1379">
                  <c:v>1384.3278533031501</c:v>
                </c:pt>
                <c:pt idx="1380">
                  <c:v>1594.62883856347</c:v>
                </c:pt>
                <c:pt idx="1381">
                  <c:v>2342.5569572571699</c:v>
                </c:pt>
                <c:pt idx="1382">
                  <c:v>2797.0459857252199</c:v>
                </c:pt>
                <c:pt idx="1383">
                  <c:v>3190.9746379190801</c:v>
                </c:pt>
                <c:pt idx="1384">
                  <c:v>3048.46968464458</c:v>
                </c:pt>
                <c:pt idx="1385">
                  <c:v>2708.8310752923298</c:v>
                </c:pt>
                <c:pt idx="1386">
                  <c:v>2290.3985946576299</c:v>
                </c:pt>
                <c:pt idx="1387">
                  <c:v>1604.33862078417</c:v>
                </c:pt>
                <c:pt idx="1388">
                  <c:v>726.62183403655797</c:v>
                </c:pt>
                <c:pt idx="1389">
                  <c:v>478.38863897159598</c:v>
                </c:pt>
                <c:pt idx="1390">
                  <c:v>224.37877640719299</c:v>
                </c:pt>
                <c:pt idx="1391">
                  <c:v>25.899599503586401</c:v>
                </c:pt>
                <c:pt idx="1392">
                  <c:v>0</c:v>
                </c:pt>
                <c:pt idx="1393">
                  <c:v>0</c:v>
                </c:pt>
                <c:pt idx="1394">
                  <c:v>0</c:v>
                </c:pt>
                <c:pt idx="1395">
                  <c:v>0</c:v>
                </c:pt>
                <c:pt idx="1396">
                  <c:v>0</c:v>
                </c:pt>
                <c:pt idx="1397">
                  <c:v>0</c:v>
                </c:pt>
                <c:pt idx="1398">
                  <c:v>0</c:v>
                </c:pt>
                <c:pt idx="1399">
                  <c:v>0</c:v>
                </c:pt>
                <c:pt idx="1400">
                  <c:v>0</c:v>
                </c:pt>
                <c:pt idx="1401">
                  <c:v>0</c:v>
                </c:pt>
                <c:pt idx="1402">
                  <c:v>958.89876317241396</c:v>
                </c:pt>
                <c:pt idx="1403">
                  <c:v>1436.7275251087001</c:v>
                </c:pt>
                <c:pt idx="1404">
                  <c:v>1929.2580873561601</c:v>
                </c:pt>
                <c:pt idx="1405">
                  <c:v>1985.3886220061099</c:v>
                </c:pt>
                <c:pt idx="1406">
                  <c:v>2977.55834555725</c:v>
                </c:pt>
                <c:pt idx="1407">
                  <c:v>3220.2248326579202</c:v>
                </c:pt>
                <c:pt idx="1408">
                  <c:v>3127.4536342977099</c:v>
                </c:pt>
                <c:pt idx="1409">
                  <c:v>2945.7088246274002</c:v>
                </c:pt>
                <c:pt idx="1410">
                  <c:v>2437.49455217282</c:v>
                </c:pt>
                <c:pt idx="1411">
                  <c:v>1791.7115939960399</c:v>
                </c:pt>
                <c:pt idx="1412">
                  <c:v>972.29426481958205</c:v>
                </c:pt>
                <c:pt idx="1413">
                  <c:v>706.65980443889202</c:v>
                </c:pt>
                <c:pt idx="1414">
                  <c:v>481.61827360599699</c:v>
                </c:pt>
                <c:pt idx="1415">
                  <c:v>300.86798000525999</c:v>
                </c:pt>
                <c:pt idx="1416">
                  <c:v>144.52364203525099</c:v>
                </c:pt>
                <c:pt idx="1417">
                  <c:v>19.339201831155901</c:v>
                </c:pt>
                <c:pt idx="1418">
                  <c:v>0</c:v>
                </c:pt>
                <c:pt idx="1419">
                  <c:v>0</c:v>
                </c:pt>
                <c:pt idx="1420">
                  <c:v>0</c:v>
                </c:pt>
                <c:pt idx="1421">
                  <c:v>0</c:v>
                </c:pt>
                <c:pt idx="1422">
                  <c:v>0</c:v>
                </c:pt>
                <c:pt idx="1423">
                  <c:v>0</c:v>
                </c:pt>
                <c:pt idx="1424">
                  <c:v>0</c:v>
                </c:pt>
                <c:pt idx="1425">
                  <c:v>377.40571980139401</c:v>
                </c:pt>
                <c:pt idx="1426">
                  <c:v>1322.58282295668</c:v>
                </c:pt>
                <c:pt idx="1427">
                  <c:v>2017.6428434465199</c:v>
                </c:pt>
                <c:pt idx="1428">
                  <c:v>2547.3102008656001</c:v>
                </c:pt>
                <c:pt idx="1429">
                  <c:v>3158.8914233106202</c:v>
                </c:pt>
                <c:pt idx="1430">
                  <c:v>3728.73303820918</c:v>
                </c:pt>
                <c:pt idx="1431">
                  <c:v>4147.4736897818002</c:v>
                </c:pt>
                <c:pt idx="1432">
                  <c:v>3973.6662817000702</c:v>
                </c:pt>
                <c:pt idx="1433">
                  <c:v>3433.6668753724198</c:v>
                </c:pt>
                <c:pt idx="1434">
                  <c:v>2974.08087076012</c:v>
                </c:pt>
                <c:pt idx="1435">
                  <c:v>2208.0945711925901</c:v>
                </c:pt>
                <c:pt idx="1436">
                  <c:v>1246.83419740862</c:v>
                </c:pt>
                <c:pt idx="1437">
                  <c:v>909.64050897170296</c:v>
                </c:pt>
                <c:pt idx="1438">
                  <c:v>659.38641311663105</c:v>
                </c:pt>
                <c:pt idx="1439">
                  <c:v>353.179803683351</c:v>
                </c:pt>
                <c:pt idx="1440">
                  <c:v>0</c:v>
                </c:pt>
                <c:pt idx="1441">
                  <c:v>0</c:v>
                </c:pt>
                <c:pt idx="1442">
                  <c:v>0</c:v>
                </c:pt>
                <c:pt idx="1443">
                  <c:v>0</c:v>
                </c:pt>
                <c:pt idx="1444">
                  <c:v>0</c:v>
                </c:pt>
                <c:pt idx="1445">
                  <c:v>0</c:v>
                </c:pt>
                <c:pt idx="1446">
                  <c:v>0</c:v>
                </c:pt>
                <c:pt idx="1447">
                  <c:v>0</c:v>
                </c:pt>
                <c:pt idx="1448">
                  <c:v>0</c:v>
                </c:pt>
                <c:pt idx="1449">
                  <c:v>82.806682394313199</c:v>
                </c:pt>
                <c:pt idx="1450">
                  <c:v>527.35991212054898</c:v>
                </c:pt>
                <c:pt idx="1451">
                  <c:v>1162.36700698196</c:v>
                </c:pt>
                <c:pt idx="1452">
                  <c:v>1702.4489724110199</c:v>
                </c:pt>
                <c:pt idx="1453">
                  <c:v>2323.3496755671699</c:v>
                </c:pt>
                <c:pt idx="1454">
                  <c:v>2673.1930315023801</c:v>
                </c:pt>
                <c:pt idx="1455">
                  <c:v>2804.2666422427701</c:v>
                </c:pt>
                <c:pt idx="1456">
                  <c:v>2762.5833332996899</c:v>
                </c:pt>
                <c:pt idx="1457">
                  <c:v>2520.5364973178698</c:v>
                </c:pt>
                <c:pt idx="1458">
                  <c:v>2132.5478751599298</c:v>
                </c:pt>
                <c:pt idx="1459">
                  <c:v>1710.7493432676199</c:v>
                </c:pt>
                <c:pt idx="1460">
                  <c:v>1310.81867871025</c:v>
                </c:pt>
                <c:pt idx="1461">
                  <c:v>999.579813580409</c:v>
                </c:pt>
                <c:pt idx="1462">
                  <c:v>744.68342203570103</c:v>
                </c:pt>
                <c:pt idx="1463">
                  <c:v>527.26638945311095</c:v>
                </c:pt>
                <c:pt idx="1464">
                  <c:v>124.035482938212</c:v>
                </c:pt>
                <c:pt idx="1465">
                  <c:v>44.785873842646502</c:v>
                </c:pt>
                <c:pt idx="1466">
                  <c:v>0</c:v>
                </c:pt>
                <c:pt idx="1467">
                  <c:v>0</c:v>
                </c:pt>
                <c:pt idx="1468">
                  <c:v>0</c:v>
                </c:pt>
                <c:pt idx="1469">
                  <c:v>0</c:v>
                </c:pt>
                <c:pt idx="1470">
                  <c:v>0</c:v>
                </c:pt>
                <c:pt idx="1471">
                  <c:v>0</c:v>
                </c:pt>
                <c:pt idx="1472">
                  <c:v>0</c:v>
                </c:pt>
                <c:pt idx="1473">
                  <c:v>0</c:v>
                </c:pt>
                <c:pt idx="1474">
                  <c:v>237.16065882917201</c:v>
                </c:pt>
                <c:pt idx="1475">
                  <c:v>858.97054251917803</c:v>
                </c:pt>
                <c:pt idx="1476">
                  <c:v>1462.9549156842399</c:v>
                </c:pt>
                <c:pt idx="1477">
                  <c:v>2084.63476594134</c:v>
                </c:pt>
                <c:pt idx="1478">
                  <c:v>2134.0697370808198</c:v>
                </c:pt>
                <c:pt idx="1479">
                  <c:v>2627.55296870452</c:v>
                </c:pt>
                <c:pt idx="1480">
                  <c:v>2558.5999881340899</c:v>
                </c:pt>
                <c:pt idx="1481">
                  <c:v>2302.99505467066</c:v>
                </c:pt>
                <c:pt idx="1482">
                  <c:v>1932.23205044004</c:v>
                </c:pt>
                <c:pt idx="1483">
                  <c:v>1549.0107234990201</c:v>
                </c:pt>
                <c:pt idx="1484">
                  <c:v>1174.98068108182</c:v>
                </c:pt>
                <c:pt idx="1485">
                  <c:v>900.87195867028095</c:v>
                </c:pt>
                <c:pt idx="1486">
                  <c:v>697.56998556779797</c:v>
                </c:pt>
                <c:pt idx="1487">
                  <c:v>529.15103248819503</c:v>
                </c:pt>
                <c:pt idx="1488">
                  <c:v>387.50889161814098</c:v>
                </c:pt>
                <c:pt idx="1489">
                  <c:v>266.190738128985</c:v>
                </c:pt>
                <c:pt idx="1490">
                  <c:v>156.30736765880701</c:v>
                </c:pt>
                <c:pt idx="1491">
                  <c:v>51.395535673742202</c:v>
                </c:pt>
                <c:pt idx="1492">
                  <c:v>0</c:v>
                </c:pt>
                <c:pt idx="1493">
                  <c:v>0</c:v>
                </c:pt>
                <c:pt idx="1494">
                  <c:v>0</c:v>
                </c:pt>
                <c:pt idx="1495">
                  <c:v>259.14379437506102</c:v>
                </c:pt>
                <c:pt idx="1496">
                  <c:v>855.63152441843897</c:v>
                </c:pt>
                <c:pt idx="1497">
                  <c:v>1422.80411353001</c:v>
                </c:pt>
                <c:pt idx="1498">
                  <c:v>1889.11756979504</c:v>
                </c:pt>
                <c:pt idx="1499">
                  <c:v>2592.9491574643798</c:v>
                </c:pt>
                <c:pt idx="1500">
                  <c:v>3026.5177813550199</c:v>
                </c:pt>
                <c:pt idx="1501">
                  <c:v>3373.53989325882</c:v>
                </c:pt>
                <c:pt idx="1502">
                  <c:v>3797.2110137404802</c:v>
                </c:pt>
                <c:pt idx="1503">
                  <c:v>3815.6191459173301</c:v>
                </c:pt>
                <c:pt idx="1504">
                  <c:v>2590.3582448612101</c:v>
                </c:pt>
                <c:pt idx="1505">
                  <c:v>3696.80900932136</c:v>
                </c:pt>
                <c:pt idx="1506">
                  <c:v>3253.0416656544598</c:v>
                </c:pt>
                <c:pt idx="1507">
                  <c:v>2533.9339250745702</c:v>
                </c:pt>
                <c:pt idx="1508">
                  <c:v>1627.04169357047</c:v>
                </c:pt>
                <c:pt idx="1509">
                  <c:v>1292.8403439199701</c:v>
                </c:pt>
                <c:pt idx="1510">
                  <c:v>994.16076308809397</c:v>
                </c:pt>
                <c:pt idx="1511">
                  <c:v>726.08505073893002</c:v>
                </c:pt>
                <c:pt idx="1512">
                  <c:v>510.27666358591603</c:v>
                </c:pt>
                <c:pt idx="1513">
                  <c:v>331.76919187492399</c:v>
                </c:pt>
                <c:pt idx="1514">
                  <c:v>158.41067822042501</c:v>
                </c:pt>
                <c:pt idx="1515">
                  <c:v>21.829804643568199</c:v>
                </c:pt>
                <c:pt idx="1516">
                  <c:v>0</c:v>
                </c:pt>
                <c:pt idx="1517">
                  <c:v>0</c:v>
                </c:pt>
                <c:pt idx="1518">
                  <c:v>0</c:v>
                </c:pt>
                <c:pt idx="1519">
                  <c:v>0</c:v>
                </c:pt>
                <c:pt idx="1520">
                  <c:v>0</c:v>
                </c:pt>
                <c:pt idx="1521">
                  <c:v>0</c:v>
                </c:pt>
                <c:pt idx="1522">
                  <c:v>1210.5613883666599</c:v>
                </c:pt>
                <c:pt idx="1523">
                  <c:v>1753.40370647179</c:v>
                </c:pt>
                <c:pt idx="1524">
                  <c:v>2854.27955533262</c:v>
                </c:pt>
                <c:pt idx="1525">
                  <c:v>2979.3727833705598</c:v>
                </c:pt>
                <c:pt idx="1526">
                  <c:v>3613.9190560018001</c:v>
                </c:pt>
                <c:pt idx="1527">
                  <c:v>3872.5270645047399</c:v>
                </c:pt>
                <c:pt idx="1528">
                  <c:v>3802.1911460087599</c:v>
                </c:pt>
                <c:pt idx="1529">
                  <c:v>3380.0086941490399</c:v>
                </c:pt>
                <c:pt idx="1530">
                  <c:v>2630.3833786151099</c:v>
                </c:pt>
                <c:pt idx="1531">
                  <c:v>2343.8597300229098</c:v>
                </c:pt>
                <c:pt idx="1532">
                  <c:v>1418.9857904785299</c:v>
                </c:pt>
                <c:pt idx="1533">
                  <c:v>1100.6243615917599</c:v>
                </c:pt>
                <c:pt idx="1534">
                  <c:v>852.77470766296801</c:v>
                </c:pt>
                <c:pt idx="1535">
                  <c:v>641.18433686898697</c:v>
                </c:pt>
                <c:pt idx="1536">
                  <c:v>457.32941561484898</c:v>
                </c:pt>
                <c:pt idx="1537">
                  <c:v>300.42847078525898</c:v>
                </c:pt>
                <c:pt idx="1538">
                  <c:v>145.04859367519899</c:v>
                </c:pt>
                <c:pt idx="1539">
                  <c:v>11.4972191353749</c:v>
                </c:pt>
                <c:pt idx="1540">
                  <c:v>0</c:v>
                </c:pt>
                <c:pt idx="1541">
                  <c:v>0</c:v>
                </c:pt>
                <c:pt idx="1542">
                  <c:v>0</c:v>
                </c:pt>
                <c:pt idx="1543">
                  <c:v>0</c:v>
                </c:pt>
                <c:pt idx="1544">
                  <c:v>0</c:v>
                </c:pt>
                <c:pt idx="1545">
                  <c:v>341.92363563952199</c:v>
                </c:pt>
                <c:pt idx="1546">
                  <c:v>1190.9574670039699</c:v>
                </c:pt>
                <c:pt idx="1547">
                  <c:v>1875.7128107801</c:v>
                </c:pt>
                <c:pt idx="1548">
                  <c:v>2538.42033627822</c:v>
                </c:pt>
                <c:pt idx="1549">
                  <c:v>3406.7866843258998</c:v>
                </c:pt>
                <c:pt idx="1550">
                  <c:v>4442.3221104694903</c:v>
                </c:pt>
                <c:pt idx="1551">
                  <c:v>4231.7725676044602</c:v>
                </c:pt>
                <c:pt idx="1552">
                  <c:v>4270.3292948548797</c:v>
                </c:pt>
                <c:pt idx="1553">
                  <c:v>4195.5066689895602</c:v>
                </c:pt>
                <c:pt idx="1554">
                  <c:v>3481.53051531254</c:v>
                </c:pt>
                <c:pt idx="1555">
                  <c:v>2533.84269603039</c:v>
                </c:pt>
                <c:pt idx="1556">
                  <c:v>1598.6922041765599</c:v>
                </c:pt>
                <c:pt idx="1557">
                  <c:v>1238.32783482683</c:v>
                </c:pt>
                <c:pt idx="1558">
                  <c:v>929.752289215058</c:v>
                </c:pt>
                <c:pt idx="1559">
                  <c:v>655.71825646997502</c:v>
                </c:pt>
                <c:pt idx="1560">
                  <c:v>463.93159328677899</c:v>
                </c:pt>
                <c:pt idx="1561">
                  <c:v>329.20075198528502</c:v>
                </c:pt>
                <c:pt idx="1562">
                  <c:v>214.51777976792201</c:v>
                </c:pt>
                <c:pt idx="1563">
                  <c:v>73.336822876354304</c:v>
                </c:pt>
                <c:pt idx="1564">
                  <c:v>0</c:v>
                </c:pt>
                <c:pt idx="1565">
                  <c:v>0</c:v>
                </c:pt>
                <c:pt idx="1566">
                  <c:v>0</c:v>
                </c:pt>
                <c:pt idx="1567">
                  <c:v>0</c:v>
                </c:pt>
                <c:pt idx="1568">
                  <c:v>0</c:v>
                </c:pt>
                <c:pt idx="1569">
                  <c:v>425.99421584644199</c:v>
                </c:pt>
                <c:pt idx="1570">
                  <c:v>1692.7322618273299</c:v>
                </c:pt>
                <c:pt idx="1571">
                  <c:v>2304.4654186625899</c:v>
                </c:pt>
                <c:pt idx="1572">
                  <c:v>3709.9584642282098</c:v>
                </c:pt>
                <c:pt idx="1573">
                  <c:v>3884.3785643551801</c:v>
                </c:pt>
                <c:pt idx="1574">
                  <c:v>3969.5496465050401</c:v>
                </c:pt>
                <c:pt idx="1575">
                  <c:v>4494.76244866862</c:v>
                </c:pt>
                <c:pt idx="1576">
                  <c:v>4398.35786224608</c:v>
                </c:pt>
                <c:pt idx="1577">
                  <c:v>3785.68244241913</c:v>
                </c:pt>
                <c:pt idx="1578">
                  <c:v>3195.8740999935399</c:v>
                </c:pt>
                <c:pt idx="1579">
                  <c:v>2678.6641074516401</c:v>
                </c:pt>
                <c:pt idx="1580">
                  <c:v>1733.89800048456</c:v>
                </c:pt>
                <c:pt idx="1581">
                  <c:v>1388.73977009942</c:v>
                </c:pt>
                <c:pt idx="1582">
                  <c:v>1103.37953060626</c:v>
                </c:pt>
                <c:pt idx="1583">
                  <c:v>852.16197356459804</c:v>
                </c:pt>
                <c:pt idx="1584">
                  <c:v>646.23095474092395</c:v>
                </c:pt>
                <c:pt idx="1585">
                  <c:v>473.83022347418898</c:v>
                </c:pt>
                <c:pt idx="1586">
                  <c:v>329.63238904047898</c:v>
                </c:pt>
                <c:pt idx="1587">
                  <c:v>193.61481243275199</c:v>
                </c:pt>
                <c:pt idx="1588">
                  <c:v>63.4410009808932</c:v>
                </c:pt>
                <c:pt idx="1589">
                  <c:v>0</c:v>
                </c:pt>
                <c:pt idx="1590">
                  <c:v>0</c:v>
                </c:pt>
                <c:pt idx="1591">
                  <c:v>0</c:v>
                </c:pt>
                <c:pt idx="1592">
                  <c:v>0</c:v>
                </c:pt>
                <c:pt idx="1593">
                  <c:v>575.92616391537001</c:v>
                </c:pt>
                <c:pt idx="1594">
                  <c:v>1667.7920576256299</c:v>
                </c:pt>
                <c:pt idx="1595">
                  <c:v>2659.4376530457398</c:v>
                </c:pt>
                <c:pt idx="1596">
                  <c:v>3360.6493871043099</c:v>
                </c:pt>
                <c:pt idx="1597">
                  <c:v>3904.7752067697502</c:v>
                </c:pt>
                <c:pt idx="1598">
                  <c:v>4218.4766470095801</c:v>
                </c:pt>
                <c:pt idx="1599">
                  <c:v>4340.4038817435203</c:v>
                </c:pt>
                <c:pt idx="1600">
                  <c:v>4295.8177251806901</c:v>
                </c:pt>
                <c:pt idx="1601">
                  <c:v>3971.3443378724401</c:v>
                </c:pt>
                <c:pt idx="1602">
                  <c:v>3634.4909862107102</c:v>
                </c:pt>
                <c:pt idx="1603">
                  <c:v>2753.9859451431198</c:v>
                </c:pt>
                <c:pt idx="1604">
                  <c:v>1769.51079874776</c:v>
                </c:pt>
                <c:pt idx="1605">
                  <c:v>1416.74580369211</c:v>
                </c:pt>
                <c:pt idx="1606">
                  <c:v>1140.17668555969</c:v>
                </c:pt>
                <c:pt idx="1607">
                  <c:v>912.042115339774</c:v>
                </c:pt>
                <c:pt idx="1608">
                  <c:v>719.17060677046504</c:v>
                </c:pt>
                <c:pt idx="1609">
                  <c:v>546.94189053643504</c:v>
                </c:pt>
                <c:pt idx="1610">
                  <c:v>394.462898487281</c:v>
                </c:pt>
                <c:pt idx="1611">
                  <c:v>262.466595555759</c:v>
                </c:pt>
                <c:pt idx="1612">
                  <c:v>126.50411647311699</c:v>
                </c:pt>
                <c:pt idx="1613">
                  <c:v>14.1497212916798</c:v>
                </c:pt>
                <c:pt idx="1614">
                  <c:v>0</c:v>
                </c:pt>
                <c:pt idx="1615">
                  <c:v>0</c:v>
                </c:pt>
                <c:pt idx="1616">
                  <c:v>73.012332250614705</c:v>
                </c:pt>
                <c:pt idx="1617">
                  <c:v>383.61823236630102</c:v>
                </c:pt>
                <c:pt idx="1618">
                  <c:v>985.491906504231</c:v>
                </c:pt>
                <c:pt idx="1619">
                  <c:v>1719.4185963759001</c:v>
                </c:pt>
                <c:pt idx="1620">
                  <c:v>1841.7656654733901</c:v>
                </c:pt>
                <c:pt idx="1621">
                  <c:v>2900.0751468010999</c:v>
                </c:pt>
                <c:pt idx="1622">
                  <c:v>3100.6915731670601</c:v>
                </c:pt>
                <c:pt idx="1623">
                  <c:v>3134.2089396057299</c:v>
                </c:pt>
                <c:pt idx="1624">
                  <c:v>2995.54240566409</c:v>
                </c:pt>
                <c:pt idx="1625">
                  <c:v>2770.6828755940401</c:v>
                </c:pt>
                <c:pt idx="1626">
                  <c:v>2358.97898498532</c:v>
                </c:pt>
                <c:pt idx="1627">
                  <c:v>1901.0752085384399</c:v>
                </c:pt>
                <c:pt idx="1628">
                  <c:v>1473.1565936142599</c:v>
                </c:pt>
                <c:pt idx="1629">
                  <c:v>1172.5469616999901</c:v>
                </c:pt>
                <c:pt idx="1630">
                  <c:v>958.96642572206997</c:v>
                </c:pt>
                <c:pt idx="1631">
                  <c:v>782.98400580341104</c:v>
                </c:pt>
                <c:pt idx="1632">
                  <c:v>620.87131027098303</c:v>
                </c:pt>
                <c:pt idx="1633">
                  <c:v>466.16726903709201</c:v>
                </c:pt>
                <c:pt idx="1634">
                  <c:v>331.94814714376997</c:v>
                </c:pt>
                <c:pt idx="1635">
                  <c:v>207.308345320439</c:v>
                </c:pt>
                <c:pt idx="1636">
                  <c:v>78.561611170357693</c:v>
                </c:pt>
                <c:pt idx="1637">
                  <c:v>0</c:v>
                </c:pt>
                <c:pt idx="1638">
                  <c:v>0</c:v>
                </c:pt>
                <c:pt idx="1639">
                  <c:v>0</c:v>
                </c:pt>
                <c:pt idx="1640">
                  <c:v>0</c:v>
                </c:pt>
                <c:pt idx="1641">
                  <c:v>271.977232245381</c:v>
                </c:pt>
                <c:pt idx="1642">
                  <c:v>714.28666299802205</c:v>
                </c:pt>
                <c:pt idx="1643">
                  <c:v>1271.8112262913501</c:v>
                </c:pt>
                <c:pt idx="1644">
                  <c:v>1807.6641749841899</c:v>
                </c:pt>
                <c:pt idx="1645">
                  <c:v>2272.8323043</c:v>
                </c:pt>
                <c:pt idx="1646">
                  <c:v>2632.4453277430198</c:v>
                </c:pt>
                <c:pt idx="1647">
                  <c:v>2502.1280368973198</c:v>
                </c:pt>
                <c:pt idx="1648">
                  <c:v>2217.0926640538801</c:v>
                </c:pt>
                <c:pt idx="1649">
                  <c:v>1670.8399986352199</c:v>
                </c:pt>
                <c:pt idx="1650">
                  <c:v>1036.6579820659499</c:v>
                </c:pt>
                <c:pt idx="1651">
                  <c:v>403.27635512623999</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376.57042107720798</c:v>
                </c:pt>
                <c:pt idx="1666">
                  <c:v>1170.0567956049199</c:v>
                </c:pt>
                <c:pt idx="1667">
                  <c:v>1672.3721337443901</c:v>
                </c:pt>
                <c:pt idx="1668">
                  <c:v>2296.8705758666401</c:v>
                </c:pt>
                <c:pt idx="1669">
                  <c:v>2880.6728139291899</c:v>
                </c:pt>
                <c:pt idx="1670">
                  <c:v>3366.8143006108799</c:v>
                </c:pt>
                <c:pt idx="1671">
                  <c:v>3793.2398954462801</c:v>
                </c:pt>
                <c:pt idx="1672">
                  <c:v>3927.7619835147402</c:v>
                </c:pt>
                <c:pt idx="1673">
                  <c:v>3612.9859483031</c:v>
                </c:pt>
                <c:pt idx="1674">
                  <c:v>3921.0020056492399</c:v>
                </c:pt>
                <c:pt idx="1675">
                  <c:v>2624.9823306673402</c:v>
                </c:pt>
                <c:pt idx="1676">
                  <c:v>1731.64415459574</c:v>
                </c:pt>
                <c:pt idx="1677">
                  <c:v>1388.5248291114201</c:v>
                </c:pt>
                <c:pt idx="1678">
                  <c:v>1058.51927947589</c:v>
                </c:pt>
                <c:pt idx="1679">
                  <c:v>753.30797809677199</c:v>
                </c:pt>
                <c:pt idx="1680">
                  <c:v>533.91536014630299</c:v>
                </c:pt>
                <c:pt idx="1681">
                  <c:v>372.68473473386302</c:v>
                </c:pt>
                <c:pt idx="1682">
                  <c:v>244.01702512650601</c:v>
                </c:pt>
                <c:pt idx="1683">
                  <c:v>117.021921854683</c:v>
                </c:pt>
                <c:pt idx="1684">
                  <c:v>13.1356044368677</c:v>
                </c:pt>
                <c:pt idx="1685">
                  <c:v>0</c:v>
                </c:pt>
                <c:pt idx="1686">
                  <c:v>0</c:v>
                </c:pt>
                <c:pt idx="1687">
                  <c:v>203.867400804222</c:v>
                </c:pt>
                <c:pt idx="1688">
                  <c:v>719.26413809752296</c:v>
                </c:pt>
                <c:pt idx="1689">
                  <c:v>1373.0801540218399</c:v>
                </c:pt>
                <c:pt idx="1690">
                  <c:v>1850.0875683266599</c:v>
                </c:pt>
                <c:pt idx="1691">
                  <c:v>2641.9457627771499</c:v>
                </c:pt>
                <c:pt idx="1692">
                  <c:v>3431.3215237929498</c:v>
                </c:pt>
                <c:pt idx="1693">
                  <c:v>3796.7777356434399</c:v>
                </c:pt>
                <c:pt idx="1694">
                  <c:v>4903.0354281646596</c:v>
                </c:pt>
                <c:pt idx="1695">
                  <c:v>4805.8485148424297</c:v>
                </c:pt>
                <c:pt idx="1696">
                  <c:v>4674.3212955724202</c:v>
                </c:pt>
                <c:pt idx="1697">
                  <c:v>4295.6297418855502</c:v>
                </c:pt>
                <c:pt idx="1698">
                  <c:v>4366.21589203033</c:v>
                </c:pt>
                <c:pt idx="1699">
                  <c:v>2984.85557452683</c:v>
                </c:pt>
                <c:pt idx="1700">
                  <c:v>1994.91516075917</c:v>
                </c:pt>
                <c:pt idx="1701">
                  <c:v>1637.5027555326301</c:v>
                </c:pt>
                <c:pt idx="1702">
                  <c:v>1342.90632598103</c:v>
                </c:pt>
                <c:pt idx="1703">
                  <c:v>1088.40892639606</c:v>
                </c:pt>
                <c:pt idx="1704">
                  <c:v>863.25591999546498</c:v>
                </c:pt>
                <c:pt idx="1705">
                  <c:v>657.45780646543699</c:v>
                </c:pt>
                <c:pt idx="1706">
                  <c:v>477.55868630050202</c:v>
                </c:pt>
                <c:pt idx="1707">
                  <c:v>320.269403352523</c:v>
                </c:pt>
                <c:pt idx="1708">
                  <c:v>176.04272165094099</c:v>
                </c:pt>
                <c:pt idx="1709">
                  <c:v>30.381973776280301</c:v>
                </c:pt>
                <c:pt idx="1710">
                  <c:v>0</c:v>
                </c:pt>
                <c:pt idx="1711">
                  <c:v>0</c:v>
                </c:pt>
                <c:pt idx="1712">
                  <c:v>0</c:v>
                </c:pt>
                <c:pt idx="1713">
                  <c:v>0</c:v>
                </c:pt>
                <c:pt idx="1714">
                  <c:v>1507.4479825992801</c:v>
                </c:pt>
                <c:pt idx="1715">
                  <c:v>2520.5872717135599</c:v>
                </c:pt>
                <c:pt idx="1716">
                  <c:v>2820.6491856278499</c:v>
                </c:pt>
                <c:pt idx="1717">
                  <c:v>4399.8235475719102</c:v>
                </c:pt>
                <c:pt idx="1718">
                  <c:v>4990.4905112062797</c:v>
                </c:pt>
                <c:pt idx="1719">
                  <c:v>4904.4794532896003</c:v>
                </c:pt>
                <c:pt idx="1720">
                  <c:v>5789.2417317324598</c:v>
                </c:pt>
                <c:pt idx="1721">
                  <c:v>5278.8072602834</c:v>
                </c:pt>
                <c:pt idx="1722">
                  <c:v>3467.3016866591402</c:v>
                </c:pt>
                <c:pt idx="1723">
                  <c:v>2718.2691093353001</c:v>
                </c:pt>
                <c:pt idx="1724">
                  <c:v>1801.0122310253</c:v>
                </c:pt>
                <c:pt idx="1725">
                  <c:v>1477.1754775480799</c:v>
                </c:pt>
                <c:pt idx="1726">
                  <c:v>1217.5360832907299</c:v>
                </c:pt>
                <c:pt idx="1727">
                  <c:v>1000.22202053974</c:v>
                </c:pt>
                <c:pt idx="1728">
                  <c:v>809.13192696744397</c:v>
                </c:pt>
                <c:pt idx="1729">
                  <c:v>632.33610672989698</c:v>
                </c:pt>
                <c:pt idx="1730">
                  <c:v>474.37063964975499</c:v>
                </c:pt>
                <c:pt idx="1731">
                  <c:v>334.89810743701599</c:v>
                </c:pt>
                <c:pt idx="1732">
                  <c:v>200.610564458981</c:v>
                </c:pt>
                <c:pt idx="1733">
                  <c:v>63.413266997473698</c:v>
                </c:pt>
                <c:pt idx="1734">
                  <c:v>2.2710333403145699</c:v>
                </c:pt>
                <c:pt idx="1735">
                  <c:v>459.31959245411201</c:v>
                </c:pt>
                <c:pt idx="1736">
                  <c:v>0</c:v>
                </c:pt>
                <c:pt idx="1737">
                  <c:v>1204.5459764278401</c:v>
                </c:pt>
                <c:pt idx="1738">
                  <c:v>1749.69729904119</c:v>
                </c:pt>
                <c:pt idx="1739">
                  <c:v>2714.0184691762702</c:v>
                </c:pt>
                <c:pt idx="1740">
                  <c:v>3314.1315954904799</c:v>
                </c:pt>
                <c:pt idx="1741">
                  <c:v>4106.5482388578102</c:v>
                </c:pt>
                <c:pt idx="1742">
                  <c:v>6181.1641204948201</c:v>
                </c:pt>
                <c:pt idx="1743">
                  <c:v>4905.5036045481502</c:v>
                </c:pt>
                <c:pt idx="1744">
                  <c:v>4580.1245808752901</c:v>
                </c:pt>
                <c:pt idx="1745">
                  <c:v>3932.9102736325799</c:v>
                </c:pt>
                <c:pt idx="1746">
                  <c:v>3642.7990385521798</c:v>
                </c:pt>
                <c:pt idx="1747">
                  <c:v>2834.2374558266602</c:v>
                </c:pt>
                <c:pt idx="1748">
                  <c:v>1861.2645059532799</c:v>
                </c:pt>
                <c:pt idx="1749">
                  <c:v>1181.05168927367</c:v>
                </c:pt>
                <c:pt idx="1750">
                  <c:v>1200.8352452132599</c:v>
                </c:pt>
                <c:pt idx="1751">
                  <c:v>876.13641669352398</c:v>
                </c:pt>
                <c:pt idx="1752">
                  <c:v>661.28225024077199</c:v>
                </c:pt>
                <c:pt idx="1753">
                  <c:v>522.16366710576301</c:v>
                </c:pt>
                <c:pt idx="1754">
                  <c:v>417.50506296544899</c:v>
                </c:pt>
                <c:pt idx="1755">
                  <c:v>308.07891773260701</c:v>
                </c:pt>
                <c:pt idx="1756">
                  <c:v>190.09590412038901</c:v>
                </c:pt>
                <c:pt idx="1757">
                  <c:v>67.266582826555606</c:v>
                </c:pt>
                <c:pt idx="1758">
                  <c:v>12.041219323730999</c:v>
                </c:pt>
                <c:pt idx="1759">
                  <c:v>482.42370241532097</c:v>
                </c:pt>
                <c:pt idx="1760">
                  <c:v>0</c:v>
                </c:pt>
                <c:pt idx="1761">
                  <c:v>1183.9746167419401</c:v>
                </c:pt>
                <c:pt idx="1762">
                  <c:v>1852.30893359734</c:v>
                </c:pt>
                <c:pt idx="1763">
                  <c:v>2844.4858281726101</c:v>
                </c:pt>
                <c:pt idx="1764">
                  <c:v>2910.9054415821602</c:v>
                </c:pt>
                <c:pt idx="1765">
                  <c:v>3321.7210877488101</c:v>
                </c:pt>
                <c:pt idx="1766">
                  <c:v>3770.6005764149199</c:v>
                </c:pt>
                <c:pt idx="1767">
                  <c:v>4554.5686545936196</c:v>
                </c:pt>
                <c:pt idx="1768">
                  <c:v>3941.8360840713799</c:v>
                </c:pt>
                <c:pt idx="1769">
                  <c:v>3589.9332583888699</c:v>
                </c:pt>
                <c:pt idx="1770">
                  <c:v>3237.1818607690202</c:v>
                </c:pt>
                <c:pt idx="1771">
                  <c:v>2615.95246530855</c:v>
                </c:pt>
                <c:pt idx="1772">
                  <c:v>1770.87341993924</c:v>
                </c:pt>
                <c:pt idx="1773">
                  <c:v>1444.96759880694</c:v>
                </c:pt>
                <c:pt idx="1774">
                  <c:v>1154.7887421539399</c:v>
                </c:pt>
                <c:pt idx="1775">
                  <c:v>887.54505339017498</c:v>
                </c:pt>
                <c:pt idx="1776">
                  <c:v>692.46882320397594</c:v>
                </c:pt>
                <c:pt idx="1777">
                  <c:v>542.66469878821101</c:v>
                </c:pt>
                <c:pt idx="1778">
                  <c:v>416.31962095396</c:v>
                </c:pt>
                <c:pt idx="1779">
                  <c:v>309.549120232836</c:v>
                </c:pt>
                <c:pt idx="1780">
                  <c:v>221.110055125928</c:v>
                </c:pt>
                <c:pt idx="1781">
                  <c:v>136.136003013535</c:v>
                </c:pt>
                <c:pt idx="1782">
                  <c:v>93.694098248937806</c:v>
                </c:pt>
                <c:pt idx="1783">
                  <c:v>105.036417739462</c:v>
                </c:pt>
                <c:pt idx="1784">
                  <c:v>206.15838300154601</c:v>
                </c:pt>
                <c:pt idx="1785">
                  <c:v>464.03085184442602</c:v>
                </c:pt>
                <c:pt idx="1786">
                  <c:v>866.00782426427998</c:v>
                </c:pt>
                <c:pt idx="1787">
                  <c:v>1328.0378813199</c:v>
                </c:pt>
                <c:pt idx="1788">
                  <c:v>1800.80775811174</c:v>
                </c:pt>
                <c:pt idx="1789">
                  <c:v>2816.1774308920999</c:v>
                </c:pt>
                <c:pt idx="1790">
                  <c:v>2771.4146416275198</c:v>
                </c:pt>
                <c:pt idx="1791">
                  <c:v>2778.8360760502001</c:v>
                </c:pt>
                <c:pt idx="1792">
                  <c:v>2704.5338468220102</c:v>
                </c:pt>
                <c:pt idx="1793">
                  <c:v>2508.35071151594</c:v>
                </c:pt>
                <c:pt idx="1794">
                  <c:v>2223.5677003829901</c:v>
                </c:pt>
                <c:pt idx="1795">
                  <c:v>1896.6350140019499</c:v>
                </c:pt>
                <c:pt idx="1796">
                  <c:v>1588.10702584262</c:v>
                </c:pt>
                <c:pt idx="1797">
                  <c:v>1299.7713509734001</c:v>
                </c:pt>
                <c:pt idx="1798">
                  <c:v>1034.8746062375401</c:v>
                </c:pt>
                <c:pt idx="1799">
                  <c:v>789.900230687364</c:v>
                </c:pt>
                <c:pt idx="1800">
                  <c:v>378.318582238727</c:v>
                </c:pt>
                <c:pt idx="1801">
                  <c:v>248.12208206920801</c:v>
                </c:pt>
                <c:pt idx="1802">
                  <c:v>189.020962298744</c:v>
                </c:pt>
                <c:pt idx="1803">
                  <c:v>116.901703376136</c:v>
                </c:pt>
                <c:pt idx="1804">
                  <c:v>45.7802640765779</c:v>
                </c:pt>
                <c:pt idx="1805">
                  <c:v>0</c:v>
                </c:pt>
                <c:pt idx="1806">
                  <c:v>0</c:v>
                </c:pt>
                <c:pt idx="1807">
                  <c:v>44.628464846457597</c:v>
                </c:pt>
                <c:pt idx="1808">
                  <c:v>196.38324682684501</c:v>
                </c:pt>
                <c:pt idx="1809">
                  <c:v>483.34992697906</c:v>
                </c:pt>
                <c:pt idx="1810">
                  <c:v>870.62635545671696</c:v>
                </c:pt>
                <c:pt idx="1811">
                  <c:v>1300.1744869254901</c:v>
                </c:pt>
                <c:pt idx="1812">
                  <c:v>1344.52053658672</c:v>
                </c:pt>
                <c:pt idx="1813">
                  <c:v>2064.3304826211602</c:v>
                </c:pt>
                <c:pt idx="1814">
                  <c:v>2188.5219383696999</c:v>
                </c:pt>
                <c:pt idx="1815">
                  <c:v>1701.10474873416</c:v>
                </c:pt>
                <c:pt idx="1816">
                  <c:v>2320.3599686484399</c:v>
                </c:pt>
                <c:pt idx="1817">
                  <c:v>2155.8755923346898</c:v>
                </c:pt>
                <c:pt idx="1818">
                  <c:v>1840.92942969572</c:v>
                </c:pt>
                <c:pt idx="1819">
                  <c:v>1525.09092053366</c:v>
                </c:pt>
                <c:pt idx="1820">
                  <c:v>1221.92510875066</c:v>
                </c:pt>
                <c:pt idx="1821">
                  <c:v>1011.35234565605</c:v>
                </c:pt>
                <c:pt idx="1822">
                  <c:v>867.00770786605699</c:v>
                </c:pt>
                <c:pt idx="1823">
                  <c:v>755.89539836126096</c:v>
                </c:pt>
                <c:pt idx="1824">
                  <c:v>642.89652038350505</c:v>
                </c:pt>
                <c:pt idx="1825">
                  <c:v>531.28496080528498</c:v>
                </c:pt>
                <c:pt idx="1826">
                  <c:v>428.33321708404998</c:v>
                </c:pt>
                <c:pt idx="1827">
                  <c:v>321.75897099376402</c:v>
                </c:pt>
                <c:pt idx="1828">
                  <c:v>223.91706038213201</c:v>
                </c:pt>
                <c:pt idx="1829">
                  <c:v>131.73042802213499</c:v>
                </c:pt>
                <c:pt idx="1830">
                  <c:v>85.690157463322606</c:v>
                </c:pt>
                <c:pt idx="1831">
                  <c:v>909.713915329119</c:v>
                </c:pt>
                <c:pt idx="1832">
                  <c:v>811.30084785444501</c:v>
                </c:pt>
                <c:pt idx="1833">
                  <c:v>1592.68387788729</c:v>
                </c:pt>
                <c:pt idx="1834">
                  <c:v>2104.2956211509199</c:v>
                </c:pt>
                <c:pt idx="1835">
                  <c:v>2876.6542488417499</c:v>
                </c:pt>
                <c:pt idx="1836">
                  <c:v>3192.3818999057899</c:v>
                </c:pt>
                <c:pt idx="1837">
                  <c:v>4200.9928100458101</c:v>
                </c:pt>
                <c:pt idx="1838">
                  <c:v>4162.6501571615499</c:v>
                </c:pt>
                <c:pt idx="1839">
                  <c:v>4779.6309059800697</c:v>
                </c:pt>
                <c:pt idx="1840">
                  <c:v>5664.3410887353903</c:v>
                </c:pt>
                <c:pt idx="1841">
                  <c:v>3892.2595880179001</c:v>
                </c:pt>
                <c:pt idx="1842">
                  <c:v>3315.72997913274</c:v>
                </c:pt>
                <c:pt idx="1843">
                  <c:v>2559.6527457457901</c:v>
                </c:pt>
                <c:pt idx="1844">
                  <c:v>1664.4680430283099</c:v>
                </c:pt>
                <c:pt idx="1845">
                  <c:v>1346.67213249719</c:v>
                </c:pt>
                <c:pt idx="1846">
                  <c:v>1090.0301091971501</c:v>
                </c:pt>
                <c:pt idx="1847">
                  <c:v>862.49538632880797</c:v>
                </c:pt>
                <c:pt idx="1848">
                  <c:v>660.95146748078196</c:v>
                </c:pt>
                <c:pt idx="1849">
                  <c:v>484.36451072061101</c:v>
                </c:pt>
                <c:pt idx="1850">
                  <c:v>331.825270125256</c:v>
                </c:pt>
                <c:pt idx="1851">
                  <c:v>196.83461117760899</c:v>
                </c:pt>
                <c:pt idx="1852">
                  <c:v>75.453615025308693</c:v>
                </c:pt>
                <c:pt idx="1853">
                  <c:v>0</c:v>
                </c:pt>
                <c:pt idx="1854">
                  <c:v>0</c:v>
                </c:pt>
                <c:pt idx="1855">
                  <c:v>0</c:v>
                </c:pt>
                <c:pt idx="1856">
                  <c:v>0</c:v>
                </c:pt>
                <c:pt idx="1857">
                  <c:v>633.13500682893596</c:v>
                </c:pt>
                <c:pt idx="1858">
                  <c:v>1680.9515355347</c:v>
                </c:pt>
                <c:pt idx="1859">
                  <c:v>2265.80491130784</c:v>
                </c:pt>
                <c:pt idx="1860">
                  <c:v>2737.4691676858201</c:v>
                </c:pt>
                <c:pt idx="1861">
                  <c:v>3344.05453261304</c:v>
                </c:pt>
                <c:pt idx="1862">
                  <c:v>4251.8224433591504</c:v>
                </c:pt>
                <c:pt idx="1863">
                  <c:v>4180.7678431741597</c:v>
                </c:pt>
                <c:pt idx="1864">
                  <c:v>4284.2865855649598</c:v>
                </c:pt>
                <c:pt idx="1865">
                  <c:v>3663.00080919429</c:v>
                </c:pt>
                <c:pt idx="1866">
                  <c:v>3222.8596775133701</c:v>
                </c:pt>
                <c:pt idx="1867">
                  <c:v>2533.4659137018298</c:v>
                </c:pt>
                <c:pt idx="1868">
                  <c:v>1650.0447987057801</c:v>
                </c:pt>
                <c:pt idx="1869">
                  <c:v>1322.03411213709</c:v>
                </c:pt>
                <c:pt idx="1870">
                  <c:v>1048.0889549091</c:v>
                </c:pt>
                <c:pt idx="1871">
                  <c:v>807.97610313643099</c:v>
                </c:pt>
                <c:pt idx="1872">
                  <c:v>595.755472739281</c:v>
                </c:pt>
                <c:pt idx="1873">
                  <c:v>411.57034900422298</c:v>
                </c:pt>
                <c:pt idx="1874">
                  <c:v>242.66245752420201</c:v>
                </c:pt>
                <c:pt idx="1875">
                  <c:v>32.927076436362697</c:v>
                </c:pt>
                <c:pt idx="1876">
                  <c:v>0</c:v>
                </c:pt>
                <c:pt idx="1877">
                  <c:v>0</c:v>
                </c:pt>
                <c:pt idx="1878">
                  <c:v>0</c:v>
                </c:pt>
                <c:pt idx="1879">
                  <c:v>0</c:v>
                </c:pt>
                <c:pt idx="1880">
                  <c:v>706.97944335902002</c:v>
                </c:pt>
                <c:pt idx="1881">
                  <c:v>1364.9395657539201</c:v>
                </c:pt>
                <c:pt idx="1882">
                  <c:v>2005.9762132251799</c:v>
                </c:pt>
                <c:pt idx="1883">
                  <c:v>2750.9042269847</c:v>
                </c:pt>
                <c:pt idx="1884">
                  <c:v>3315.3765253246202</c:v>
                </c:pt>
                <c:pt idx="1885">
                  <c:v>3960.1521959066099</c:v>
                </c:pt>
                <c:pt idx="1886">
                  <c:v>4259.73326815154</c:v>
                </c:pt>
                <c:pt idx="1887">
                  <c:v>4357.3628883274596</c:v>
                </c:pt>
                <c:pt idx="1888">
                  <c:v>4283.5169936350003</c:v>
                </c:pt>
                <c:pt idx="1889">
                  <c:v>3885.3134449399699</c:v>
                </c:pt>
                <c:pt idx="1890">
                  <c:v>3257.9715086132401</c:v>
                </c:pt>
                <c:pt idx="1891">
                  <c:v>2702.9113892622599</c:v>
                </c:pt>
                <c:pt idx="1892">
                  <c:v>1722.43763883924</c:v>
                </c:pt>
                <c:pt idx="1893">
                  <c:v>1355.71266937886</c:v>
                </c:pt>
                <c:pt idx="1894">
                  <c:v>1065.24405917217</c:v>
                </c:pt>
                <c:pt idx="1895">
                  <c:v>815.79341114412205</c:v>
                </c:pt>
                <c:pt idx="1896">
                  <c:v>617.71051720635103</c:v>
                </c:pt>
                <c:pt idx="1897">
                  <c:v>454.92263812195398</c:v>
                </c:pt>
                <c:pt idx="1898">
                  <c:v>322.094039422501</c:v>
                </c:pt>
                <c:pt idx="1899">
                  <c:v>220.082835442</c:v>
                </c:pt>
                <c:pt idx="1900">
                  <c:v>136.586625672011</c:v>
                </c:pt>
                <c:pt idx="1901">
                  <c:v>51.858495553337001</c:v>
                </c:pt>
                <c:pt idx="1902">
                  <c:v>37.762079645963297</c:v>
                </c:pt>
                <c:pt idx="1903">
                  <c:v>903.15576590133696</c:v>
                </c:pt>
                <c:pt idx="1904">
                  <c:v>1181.7753711241</c:v>
                </c:pt>
                <c:pt idx="1905">
                  <c:v>1765.34266394612</c:v>
                </c:pt>
                <c:pt idx="1906">
                  <c:v>3129.0961584453198</c:v>
                </c:pt>
                <c:pt idx="1907">
                  <c:v>3775.7261180361502</c:v>
                </c:pt>
                <c:pt idx="1908">
                  <c:v>4198.7606284958401</c:v>
                </c:pt>
                <c:pt idx="1909">
                  <c:v>4927.8934750956796</c:v>
                </c:pt>
                <c:pt idx="1910">
                  <c:v>5254.4480828368396</c:v>
                </c:pt>
                <c:pt idx="1911">
                  <c:v>5948.5244007456304</c:v>
                </c:pt>
                <c:pt idx="1912">
                  <c:v>6652.60907007281</c:v>
                </c:pt>
                <c:pt idx="1913">
                  <c:v>4581.5153828566999</c:v>
                </c:pt>
                <c:pt idx="1914">
                  <c:v>3023.3170174818001</c:v>
                </c:pt>
                <c:pt idx="1915">
                  <c:v>2159.6582785425999</c:v>
                </c:pt>
                <c:pt idx="1916">
                  <c:v>1321.7082912608701</c:v>
                </c:pt>
                <c:pt idx="1917">
                  <c:v>1071.1138956130501</c:v>
                </c:pt>
                <c:pt idx="1918">
                  <c:v>884.49172059801106</c:v>
                </c:pt>
                <c:pt idx="1919">
                  <c:v>741.09369208251996</c:v>
                </c:pt>
                <c:pt idx="1920">
                  <c:v>589.44928064989199</c:v>
                </c:pt>
                <c:pt idx="1921">
                  <c:v>441.50993651461602</c:v>
                </c:pt>
                <c:pt idx="1922">
                  <c:v>309.63424815693497</c:v>
                </c:pt>
                <c:pt idx="1923">
                  <c:v>223.01990908861401</c:v>
                </c:pt>
                <c:pt idx="1924">
                  <c:v>165.65246798259301</c:v>
                </c:pt>
                <c:pt idx="1925">
                  <c:v>122.767586321118</c:v>
                </c:pt>
                <c:pt idx="1926">
                  <c:v>112.55488736916401</c:v>
                </c:pt>
                <c:pt idx="1927">
                  <c:v>987.66771101798201</c:v>
                </c:pt>
                <c:pt idx="1928">
                  <c:v>1274.8036020269201</c:v>
                </c:pt>
                <c:pt idx="1929">
                  <c:v>2019.96187254539</c:v>
                </c:pt>
                <c:pt idx="1930">
                  <c:v>3196.46069168951</c:v>
                </c:pt>
                <c:pt idx="1931">
                  <c:v>3764.1927396751198</c:v>
                </c:pt>
                <c:pt idx="1932">
                  <c:v>4242.1063677265902</c:v>
                </c:pt>
                <c:pt idx="1933">
                  <c:v>4704.9420549997403</c:v>
                </c:pt>
                <c:pt idx="1934">
                  <c:v>4868.4976421562096</c:v>
                </c:pt>
                <c:pt idx="1935">
                  <c:v>4757.9781903360499</c:v>
                </c:pt>
                <c:pt idx="1936">
                  <c:v>4957.9755988788602</c:v>
                </c:pt>
                <c:pt idx="1937">
                  <c:v>3727.7176770861101</c:v>
                </c:pt>
                <c:pt idx="1938">
                  <c:v>3404.79516680301</c:v>
                </c:pt>
                <c:pt idx="1939">
                  <c:v>2203.5010619458599</c:v>
                </c:pt>
                <c:pt idx="1940">
                  <c:v>1589.9001677619499</c:v>
                </c:pt>
                <c:pt idx="1941">
                  <c:v>1435.5791184055799</c:v>
                </c:pt>
                <c:pt idx="1942">
                  <c:v>1182.63731088708</c:v>
                </c:pt>
                <c:pt idx="1943">
                  <c:v>940.233658820713</c:v>
                </c:pt>
                <c:pt idx="1944">
                  <c:v>770.63290086866198</c:v>
                </c:pt>
                <c:pt idx="1945">
                  <c:v>651.947524255703</c:v>
                </c:pt>
                <c:pt idx="1946">
                  <c:v>552.62421457456298</c:v>
                </c:pt>
                <c:pt idx="1947">
                  <c:v>444.42463192965101</c:v>
                </c:pt>
                <c:pt idx="1948">
                  <c:v>336.28459359470003</c:v>
                </c:pt>
                <c:pt idx="1949">
                  <c:v>237.101899525818</c:v>
                </c:pt>
                <c:pt idx="1950">
                  <c:v>200.65149195659399</c:v>
                </c:pt>
                <c:pt idx="1951">
                  <c:v>253.940295700159</c:v>
                </c:pt>
                <c:pt idx="1952">
                  <c:v>430.32769334508998</c:v>
                </c:pt>
                <c:pt idx="1953">
                  <c:v>866.91836982255904</c:v>
                </c:pt>
                <c:pt idx="1954">
                  <c:v>1557.53629267991</c:v>
                </c:pt>
                <c:pt idx="1955">
                  <c:v>2404.4116060372698</c:v>
                </c:pt>
                <c:pt idx="1956">
                  <c:v>3058.0893618169098</c:v>
                </c:pt>
                <c:pt idx="1957">
                  <c:v>3482.8363679211402</c:v>
                </c:pt>
                <c:pt idx="1958">
                  <c:v>3775.50403626972</c:v>
                </c:pt>
                <c:pt idx="1959">
                  <c:v>3718.51898663984</c:v>
                </c:pt>
                <c:pt idx="1960">
                  <c:v>3474.68015122321</c:v>
                </c:pt>
                <c:pt idx="1961">
                  <c:v>3098.4539046861801</c:v>
                </c:pt>
                <c:pt idx="1962">
                  <c:v>2626.0295504425198</c:v>
                </c:pt>
                <c:pt idx="1963">
                  <c:v>2328.1694157787301</c:v>
                </c:pt>
                <c:pt idx="1964">
                  <c:v>1955.2855499239799</c:v>
                </c:pt>
                <c:pt idx="1965">
                  <c:v>1684.6259941465401</c:v>
                </c:pt>
                <c:pt idx="1966">
                  <c:v>1456.8912181928199</c:v>
                </c:pt>
                <c:pt idx="1967">
                  <c:v>1265.40712794351</c:v>
                </c:pt>
                <c:pt idx="1968">
                  <c:v>778.05655175624599</c:v>
                </c:pt>
                <c:pt idx="1969">
                  <c:v>682.68969343909203</c:v>
                </c:pt>
                <c:pt idx="1970">
                  <c:v>586.56119844261696</c:v>
                </c:pt>
                <c:pt idx="1971">
                  <c:v>479.26753673215597</c:v>
                </c:pt>
                <c:pt idx="1972">
                  <c:v>371.892832539447</c:v>
                </c:pt>
                <c:pt idx="1973">
                  <c:v>268.59964991309897</c:v>
                </c:pt>
                <c:pt idx="1974">
                  <c:v>212.95745385505401</c:v>
                </c:pt>
                <c:pt idx="1975">
                  <c:v>225.167276133954</c:v>
                </c:pt>
                <c:pt idx="1976">
                  <c:v>326.38699287852</c:v>
                </c:pt>
                <c:pt idx="1977">
                  <c:v>627.53978651243801</c:v>
                </c:pt>
                <c:pt idx="1978">
                  <c:v>1071.1296152648599</c:v>
                </c:pt>
                <c:pt idx="1979">
                  <c:v>1633.56238977827</c:v>
                </c:pt>
                <c:pt idx="1980">
                  <c:v>2107.92217029108</c:v>
                </c:pt>
                <c:pt idx="1981">
                  <c:v>2480.2207161886699</c:v>
                </c:pt>
                <c:pt idx="1982">
                  <c:v>2763.3069198036001</c:v>
                </c:pt>
                <c:pt idx="1983">
                  <c:v>2860.2863287594701</c:v>
                </c:pt>
                <c:pt idx="1984">
                  <c:v>2809.9571986434498</c:v>
                </c:pt>
                <c:pt idx="1985">
                  <c:v>2633.6304703236801</c:v>
                </c:pt>
                <c:pt idx="1986">
                  <c:v>2395.2088850395498</c:v>
                </c:pt>
                <c:pt idx="1987">
                  <c:v>2135.9091131271198</c:v>
                </c:pt>
                <c:pt idx="1988">
                  <c:v>1891.1361335916599</c:v>
                </c:pt>
                <c:pt idx="1989">
                  <c:v>1660.5931655219199</c:v>
                </c:pt>
                <c:pt idx="1990">
                  <c:v>1441.2544601387899</c:v>
                </c:pt>
                <c:pt idx="1991">
                  <c:v>1248.4033358653301</c:v>
                </c:pt>
                <c:pt idx="1992">
                  <c:v>1062.55630694464</c:v>
                </c:pt>
                <c:pt idx="1993">
                  <c:v>877.42833673362998</c:v>
                </c:pt>
                <c:pt idx="1994">
                  <c:v>700.76849183986405</c:v>
                </c:pt>
                <c:pt idx="1995">
                  <c:v>537.59875476426703</c:v>
                </c:pt>
                <c:pt idx="1996">
                  <c:v>390.51467708126398</c:v>
                </c:pt>
                <c:pt idx="1997">
                  <c:v>258.48662052352302</c:v>
                </c:pt>
                <c:pt idx="1998">
                  <c:v>176.885273808519</c:v>
                </c:pt>
                <c:pt idx="1999">
                  <c:v>983.11369791284096</c:v>
                </c:pt>
                <c:pt idx="2000">
                  <c:v>1178.7298690944899</c:v>
                </c:pt>
                <c:pt idx="2001">
                  <c:v>1658.77972169906</c:v>
                </c:pt>
                <c:pt idx="2002">
                  <c:v>2699.8505458683499</c:v>
                </c:pt>
                <c:pt idx="2003">
                  <c:v>2971.6020906456602</c:v>
                </c:pt>
                <c:pt idx="2004">
                  <c:v>3678.9858934182198</c:v>
                </c:pt>
                <c:pt idx="2005">
                  <c:v>5016.3523518361399</c:v>
                </c:pt>
                <c:pt idx="2006">
                  <c:v>4758.3691700946401</c:v>
                </c:pt>
                <c:pt idx="2007">
                  <c:v>4711.2575269213203</c:v>
                </c:pt>
                <c:pt idx="2008">
                  <c:v>4508.9563348890597</c:v>
                </c:pt>
                <c:pt idx="2009">
                  <c:v>3972.0146235396601</c:v>
                </c:pt>
                <c:pt idx="2010">
                  <c:v>3643.81277290141</c:v>
                </c:pt>
                <c:pt idx="2011">
                  <c:v>2881.1613222773299</c:v>
                </c:pt>
                <c:pt idx="2012">
                  <c:v>1945.3364470859501</c:v>
                </c:pt>
                <c:pt idx="2013">
                  <c:v>1389.3790904945099</c:v>
                </c:pt>
                <c:pt idx="2014">
                  <c:v>1314.9784478474</c:v>
                </c:pt>
                <c:pt idx="2015">
                  <c:v>1001.11770566955</c:v>
                </c:pt>
                <c:pt idx="2016">
                  <c:v>791.22601367176799</c:v>
                </c:pt>
                <c:pt idx="2017">
                  <c:v>644.98387137770897</c:v>
                </c:pt>
                <c:pt idx="2018">
                  <c:v>526.01239352612595</c:v>
                </c:pt>
                <c:pt idx="2019">
                  <c:v>391.02677942580198</c:v>
                </c:pt>
                <c:pt idx="2020">
                  <c:v>259.36195544717498</c:v>
                </c:pt>
                <c:pt idx="2021">
                  <c:v>120.33571383013199</c:v>
                </c:pt>
                <c:pt idx="2022">
                  <c:v>61.467334943966399</c:v>
                </c:pt>
                <c:pt idx="2023">
                  <c:v>903.40623417888798</c:v>
                </c:pt>
                <c:pt idx="2024">
                  <c:v>679.96645787715897</c:v>
                </c:pt>
                <c:pt idx="2025">
                  <c:v>1643.4599371806401</c:v>
                </c:pt>
                <c:pt idx="2026">
                  <c:v>2411.84232733116</c:v>
                </c:pt>
                <c:pt idx="2027">
                  <c:v>2859.45837281691</c:v>
                </c:pt>
                <c:pt idx="2028">
                  <c:v>4016.8475774335102</c:v>
                </c:pt>
                <c:pt idx="2029">
                  <c:v>4198.1584737738804</c:v>
                </c:pt>
                <c:pt idx="2030">
                  <c:v>4473.0418831686002</c:v>
                </c:pt>
                <c:pt idx="2031">
                  <c:v>4571.3928448992601</c:v>
                </c:pt>
                <c:pt idx="2032">
                  <c:v>4215.3546791702402</c:v>
                </c:pt>
                <c:pt idx="2033">
                  <c:v>3852.7627134399499</c:v>
                </c:pt>
                <c:pt idx="2034">
                  <c:v>3558.6153631595698</c:v>
                </c:pt>
                <c:pt idx="2035">
                  <c:v>2810.37471722186</c:v>
                </c:pt>
                <c:pt idx="2036">
                  <c:v>1875.02765980339</c:v>
                </c:pt>
                <c:pt idx="2037">
                  <c:v>1537.1038333889701</c:v>
                </c:pt>
                <c:pt idx="2038">
                  <c:v>1256.41524825753</c:v>
                </c:pt>
                <c:pt idx="2039">
                  <c:v>1014.9016981129701</c:v>
                </c:pt>
                <c:pt idx="2040">
                  <c:v>820.08459390488804</c:v>
                </c:pt>
                <c:pt idx="2041">
                  <c:v>653.61954021134</c:v>
                </c:pt>
                <c:pt idx="2042">
                  <c:v>504.89867059980497</c:v>
                </c:pt>
                <c:pt idx="2043">
                  <c:v>369.45747984981301</c:v>
                </c:pt>
                <c:pt idx="2044">
                  <c:v>195.62687575194599</c:v>
                </c:pt>
                <c:pt idx="2045">
                  <c:v>0</c:v>
                </c:pt>
                <c:pt idx="2046">
                  <c:v>0</c:v>
                </c:pt>
                <c:pt idx="2047">
                  <c:v>0</c:v>
                </c:pt>
                <c:pt idx="2048">
                  <c:v>876.54344331436698</c:v>
                </c:pt>
                <c:pt idx="2049">
                  <c:v>1483.89983846567</c:v>
                </c:pt>
                <c:pt idx="2050">
                  <c:v>2199.9993896884898</c:v>
                </c:pt>
                <c:pt idx="2051">
                  <c:v>2330.6273733590501</c:v>
                </c:pt>
                <c:pt idx="2052">
                  <c:v>3579.2173438537802</c:v>
                </c:pt>
                <c:pt idx="2053">
                  <c:v>4500.5137573478596</c:v>
                </c:pt>
                <c:pt idx="2054">
                  <c:v>5270.6083706497202</c:v>
                </c:pt>
                <c:pt idx="2055">
                  <c:v>5117.0666889467802</c:v>
                </c:pt>
                <c:pt idx="2056">
                  <c:v>4894.1366656668997</c:v>
                </c:pt>
                <c:pt idx="2057">
                  <c:v>4188.7487158800996</c:v>
                </c:pt>
                <c:pt idx="2058">
                  <c:v>5205.69787422441</c:v>
                </c:pt>
                <c:pt idx="2059">
                  <c:v>3585.7378889568199</c:v>
                </c:pt>
                <c:pt idx="2060">
                  <c:v>1981.80346527181</c:v>
                </c:pt>
                <c:pt idx="2061">
                  <c:v>1760.9810633509601</c:v>
                </c:pt>
                <c:pt idx="2062">
                  <c:v>1452.2969582123201</c:v>
                </c:pt>
                <c:pt idx="2063">
                  <c:v>1124.39978984506</c:v>
                </c:pt>
                <c:pt idx="2064">
                  <c:v>894.94033505423101</c:v>
                </c:pt>
                <c:pt idx="2065">
                  <c:v>673.69202974810798</c:v>
                </c:pt>
                <c:pt idx="2066">
                  <c:v>469.84504591022602</c:v>
                </c:pt>
                <c:pt idx="2067">
                  <c:v>330.66052286544402</c:v>
                </c:pt>
                <c:pt idx="2068">
                  <c:v>233.438869041944</c:v>
                </c:pt>
                <c:pt idx="2069">
                  <c:v>156.15752094959299</c:v>
                </c:pt>
                <c:pt idx="2070">
                  <c:v>165.85758107290201</c:v>
                </c:pt>
                <c:pt idx="2071">
                  <c:v>1117.63507285681</c:v>
                </c:pt>
                <c:pt idx="2072">
                  <c:v>1557.05210502515</c:v>
                </c:pt>
                <c:pt idx="2073">
                  <c:v>2229.8135140783502</c:v>
                </c:pt>
                <c:pt idx="2074">
                  <c:v>3338.65848179763</c:v>
                </c:pt>
                <c:pt idx="2075">
                  <c:v>3711.6119338466201</c:v>
                </c:pt>
                <c:pt idx="2076">
                  <c:v>3991.57018903363</c:v>
                </c:pt>
                <c:pt idx="2077">
                  <c:v>4351.5785285184502</c:v>
                </c:pt>
                <c:pt idx="2078">
                  <c:v>4785.1263688789104</c:v>
                </c:pt>
                <c:pt idx="2079">
                  <c:v>5048.35084556335</c:v>
                </c:pt>
                <c:pt idx="2080">
                  <c:v>4921.0664693700601</c:v>
                </c:pt>
                <c:pt idx="2081">
                  <c:v>4424.0225357484196</c:v>
                </c:pt>
                <c:pt idx="2082">
                  <c:v>4015.5090826658102</c:v>
                </c:pt>
                <c:pt idx="2083">
                  <c:v>3294.6989991352898</c:v>
                </c:pt>
                <c:pt idx="2084">
                  <c:v>2334.0387673218202</c:v>
                </c:pt>
                <c:pt idx="2085">
                  <c:v>1962.6867044636001</c:v>
                </c:pt>
                <c:pt idx="2086">
                  <c:v>1654.09521295386</c:v>
                </c:pt>
                <c:pt idx="2087">
                  <c:v>1383.6037907124801</c:v>
                </c:pt>
                <c:pt idx="2088">
                  <c:v>1141.36012393234</c:v>
                </c:pt>
                <c:pt idx="2089">
                  <c:v>921.926427708549</c:v>
                </c:pt>
                <c:pt idx="2090">
                  <c:v>723.52600882794502</c:v>
                </c:pt>
                <c:pt idx="2091">
                  <c:v>588.13112491540596</c:v>
                </c:pt>
                <c:pt idx="2092">
                  <c:v>490.78213501496401</c:v>
                </c:pt>
                <c:pt idx="2093">
                  <c:v>416.50705660110901</c:v>
                </c:pt>
                <c:pt idx="2094">
                  <c:v>367.415270249407</c:v>
                </c:pt>
                <c:pt idx="2095">
                  <c:v>1209.1339130505901</c:v>
                </c:pt>
                <c:pt idx="2096">
                  <c:v>1445.7393036298199</c:v>
                </c:pt>
                <c:pt idx="2097">
                  <c:v>2034.1980650098301</c:v>
                </c:pt>
                <c:pt idx="2098">
                  <c:v>3200.0024025144098</c:v>
                </c:pt>
                <c:pt idx="2099">
                  <c:v>3780.7565029541302</c:v>
                </c:pt>
                <c:pt idx="2100">
                  <c:v>4130.8796634780401</c:v>
                </c:pt>
                <c:pt idx="2101">
                  <c:v>5073.7590095897403</c:v>
                </c:pt>
                <c:pt idx="2102">
                  <c:v>5679.1830054407401</c:v>
                </c:pt>
                <c:pt idx="2103">
                  <c:v>5627.6411744317302</c:v>
                </c:pt>
                <c:pt idx="2104">
                  <c:v>5328.5928273565396</c:v>
                </c:pt>
                <c:pt idx="2105">
                  <c:v>4769.3557656898001</c:v>
                </c:pt>
                <c:pt idx="2106">
                  <c:v>4289.1546726495699</c:v>
                </c:pt>
                <c:pt idx="2107">
                  <c:v>3520.7717365508602</c:v>
                </c:pt>
                <c:pt idx="2108">
                  <c:v>2530.5923876175002</c:v>
                </c:pt>
                <c:pt idx="2109">
                  <c:v>2138.4865009964101</c:v>
                </c:pt>
                <c:pt idx="2110">
                  <c:v>1825.53270834574</c:v>
                </c:pt>
                <c:pt idx="2111">
                  <c:v>1552.5628842456699</c:v>
                </c:pt>
                <c:pt idx="2112">
                  <c:v>1309.542899776</c:v>
                </c:pt>
                <c:pt idx="2113">
                  <c:v>1096.35137319972</c:v>
                </c:pt>
                <c:pt idx="2114">
                  <c:v>899.56220378303101</c:v>
                </c:pt>
                <c:pt idx="2115">
                  <c:v>736.43551529632805</c:v>
                </c:pt>
                <c:pt idx="2116">
                  <c:v>604.71019464706103</c:v>
                </c:pt>
                <c:pt idx="2117">
                  <c:v>490.40543650347701</c:v>
                </c:pt>
                <c:pt idx="2118">
                  <c:v>428.52559254003597</c:v>
                </c:pt>
                <c:pt idx="2119">
                  <c:v>439.00033838303</c:v>
                </c:pt>
                <c:pt idx="2120">
                  <c:v>548.98544273166999</c:v>
                </c:pt>
                <c:pt idx="2121">
                  <c:v>899.34076311625302</c:v>
                </c:pt>
                <c:pt idx="2122">
                  <c:v>1483.0117853040099</c:v>
                </c:pt>
                <c:pt idx="2123">
                  <c:v>2121.8952399807199</c:v>
                </c:pt>
                <c:pt idx="2124">
                  <c:v>2712.0863492976</c:v>
                </c:pt>
                <c:pt idx="2125">
                  <c:v>3225.8399321838801</c:v>
                </c:pt>
                <c:pt idx="2126">
                  <c:v>3657.68980926429</c:v>
                </c:pt>
                <c:pt idx="2127">
                  <c:v>3829.5794050753402</c:v>
                </c:pt>
                <c:pt idx="2128">
                  <c:v>3796.5939463854702</c:v>
                </c:pt>
                <c:pt idx="2129">
                  <c:v>3605.7279992215499</c:v>
                </c:pt>
                <c:pt idx="2130">
                  <c:v>3187.6435803030699</c:v>
                </c:pt>
                <c:pt idx="2131">
                  <c:v>2717.1915648003501</c:v>
                </c:pt>
                <c:pt idx="2132">
                  <c:v>2364.4405996589298</c:v>
                </c:pt>
                <c:pt idx="2133">
                  <c:v>1949.3268942416701</c:v>
                </c:pt>
                <c:pt idx="2134">
                  <c:v>1693.4688076027301</c:v>
                </c:pt>
                <c:pt idx="2135">
                  <c:v>1474.9172374915099</c:v>
                </c:pt>
                <c:pt idx="2136">
                  <c:v>1274.983321635</c:v>
                </c:pt>
                <c:pt idx="2137">
                  <c:v>1093.95578447038</c:v>
                </c:pt>
                <c:pt idx="2138">
                  <c:v>926.07277174383205</c:v>
                </c:pt>
                <c:pt idx="2139">
                  <c:v>768.71973361104699</c:v>
                </c:pt>
                <c:pt idx="2140">
                  <c:v>624.82368326728601</c:v>
                </c:pt>
                <c:pt idx="2141">
                  <c:v>486.98712641999498</c:v>
                </c:pt>
                <c:pt idx="2142">
                  <c:v>425.00889690353102</c:v>
                </c:pt>
                <c:pt idx="2143">
                  <c:v>459.61806794517798</c:v>
                </c:pt>
                <c:pt idx="2144">
                  <c:v>624.77699383455797</c:v>
                </c:pt>
                <c:pt idx="2145">
                  <c:v>973.37682960648306</c:v>
                </c:pt>
                <c:pt idx="2146">
                  <c:v>1596.54420075079</c:v>
                </c:pt>
                <c:pt idx="2147">
                  <c:v>2386.1576179697799</c:v>
                </c:pt>
                <c:pt idx="2148">
                  <c:v>2834.8777358786401</c:v>
                </c:pt>
                <c:pt idx="2149">
                  <c:v>3193.98417360963</c:v>
                </c:pt>
                <c:pt idx="2150">
                  <c:v>3504.82512609384</c:v>
                </c:pt>
                <c:pt idx="2151">
                  <c:v>3763.8584970673501</c:v>
                </c:pt>
                <c:pt idx="2152">
                  <c:v>3679.2157284966702</c:v>
                </c:pt>
                <c:pt idx="2153">
                  <c:v>3514.0190815078199</c:v>
                </c:pt>
                <c:pt idx="2154">
                  <c:v>3072.3174698571902</c:v>
                </c:pt>
                <c:pt idx="2155">
                  <c:v>2625.78645869914</c:v>
                </c:pt>
                <c:pt idx="2156">
                  <c:v>2525.5958546914298</c:v>
                </c:pt>
                <c:pt idx="2157">
                  <c:v>1940.1119550342801</c:v>
                </c:pt>
                <c:pt idx="2158">
                  <c:v>1741.8402725553401</c:v>
                </c:pt>
                <c:pt idx="2159">
                  <c:v>1436.92869161925</c:v>
                </c:pt>
                <c:pt idx="2160">
                  <c:v>1267.79545698434</c:v>
                </c:pt>
                <c:pt idx="2161">
                  <c:v>1044.04213127041</c:v>
                </c:pt>
                <c:pt idx="2162">
                  <c:v>853.34970432984403</c:v>
                </c:pt>
                <c:pt idx="2163">
                  <c:v>674.47881657747098</c:v>
                </c:pt>
                <c:pt idx="2164">
                  <c:v>508.29171126907897</c:v>
                </c:pt>
                <c:pt idx="2165">
                  <c:v>363.58928558327699</c:v>
                </c:pt>
                <c:pt idx="2166">
                  <c:v>284.49293151882603</c:v>
                </c:pt>
                <c:pt idx="2167">
                  <c:v>1116.6270716081001</c:v>
                </c:pt>
                <c:pt idx="2168">
                  <c:v>1349.1150016542099</c:v>
                </c:pt>
                <c:pt idx="2169">
                  <c:v>1864.64312983678</c:v>
                </c:pt>
                <c:pt idx="2170">
                  <c:v>2326.3775528766901</c:v>
                </c:pt>
                <c:pt idx="2171">
                  <c:v>3257.3061086601401</c:v>
                </c:pt>
                <c:pt idx="2172">
                  <c:v>3789.93652722555</c:v>
                </c:pt>
                <c:pt idx="2173">
                  <c:v>4290.8852233289499</c:v>
                </c:pt>
                <c:pt idx="2174">
                  <c:v>4889.5120335670299</c:v>
                </c:pt>
                <c:pt idx="2175">
                  <c:v>4886.3458437544004</c:v>
                </c:pt>
                <c:pt idx="2176">
                  <c:v>4638.9826851822199</c:v>
                </c:pt>
                <c:pt idx="2177">
                  <c:v>4235.7011520104297</c:v>
                </c:pt>
                <c:pt idx="2178">
                  <c:v>3791.9082456005399</c:v>
                </c:pt>
                <c:pt idx="2179">
                  <c:v>3136.3148121251502</c:v>
                </c:pt>
                <c:pt idx="2180">
                  <c:v>2166.7906023175701</c:v>
                </c:pt>
                <c:pt idx="2181">
                  <c:v>1796.26554264129</c:v>
                </c:pt>
                <c:pt idx="2182">
                  <c:v>1474.6182994015801</c:v>
                </c:pt>
                <c:pt idx="2183">
                  <c:v>1182.4599081475701</c:v>
                </c:pt>
                <c:pt idx="2184">
                  <c:v>965.37323676608401</c:v>
                </c:pt>
                <c:pt idx="2185">
                  <c:v>792.01062690536605</c:v>
                </c:pt>
                <c:pt idx="2186">
                  <c:v>646.17573428931905</c:v>
                </c:pt>
                <c:pt idx="2187">
                  <c:v>519.44304693049298</c:v>
                </c:pt>
                <c:pt idx="2188">
                  <c:v>403.888739226025</c:v>
                </c:pt>
                <c:pt idx="2189">
                  <c:v>303.40492720165901</c:v>
                </c:pt>
                <c:pt idx="2190">
                  <c:v>275.14709043261701</c:v>
                </c:pt>
                <c:pt idx="2191">
                  <c:v>1198.1224017122099</c:v>
                </c:pt>
                <c:pt idx="2192">
                  <c:v>1500.09495312475</c:v>
                </c:pt>
                <c:pt idx="2193">
                  <c:v>2064.3889183702699</c:v>
                </c:pt>
                <c:pt idx="2194">
                  <c:v>2484.0132242263398</c:v>
                </c:pt>
                <c:pt idx="2195">
                  <c:v>3443.7382529343699</c:v>
                </c:pt>
                <c:pt idx="2196">
                  <c:v>3575.1159029270998</c:v>
                </c:pt>
                <c:pt idx="2197">
                  <c:v>3903.7728451786102</c:v>
                </c:pt>
                <c:pt idx="2198">
                  <c:v>4875.7629344049801</c:v>
                </c:pt>
                <c:pt idx="2199">
                  <c:v>4594.4771741272698</c:v>
                </c:pt>
                <c:pt idx="2200">
                  <c:v>4496.5454393301698</c:v>
                </c:pt>
                <c:pt idx="2201">
                  <c:v>3948.9591477705599</c:v>
                </c:pt>
                <c:pt idx="2202">
                  <c:v>3605.3799403355501</c:v>
                </c:pt>
                <c:pt idx="2203">
                  <c:v>2837.7887528900401</c:v>
                </c:pt>
                <c:pt idx="2204">
                  <c:v>1973.6648029190501</c:v>
                </c:pt>
                <c:pt idx="2205">
                  <c:v>1639.92393302756</c:v>
                </c:pt>
                <c:pt idx="2206">
                  <c:v>1329.7288532145301</c:v>
                </c:pt>
                <c:pt idx="2207">
                  <c:v>1042.27773961612</c:v>
                </c:pt>
                <c:pt idx="2208">
                  <c:v>838.73911277318302</c:v>
                </c:pt>
                <c:pt idx="2209">
                  <c:v>687.20398085109105</c:v>
                </c:pt>
                <c:pt idx="2210">
                  <c:v>564.32348767956796</c:v>
                </c:pt>
                <c:pt idx="2211">
                  <c:v>457.99160549548799</c:v>
                </c:pt>
                <c:pt idx="2212">
                  <c:v>363.84357530490701</c:v>
                </c:pt>
                <c:pt idx="2213">
                  <c:v>281.17445221328802</c:v>
                </c:pt>
                <c:pt idx="2214">
                  <c:v>235.82431474610499</c:v>
                </c:pt>
                <c:pt idx="2215">
                  <c:v>1080.83851707655</c:v>
                </c:pt>
                <c:pt idx="2216">
                  <c:v>1325.9201764781201</c:v>
                </c:pt>
                <c:pt idx="2217">
                  <c:v>1836.3896095546099</c:v>
                </c:pt>
                <c:pt idx="2218">
                  <c:v>2570.6154787604401</c:v>
                </c:pt>
                <c:pt idx="2219">
                  <c:v>3148.1431627762299</c:v>
                </c:pt>
                <c:pt idx="2220">
                  <c:v>3715.6809831067199</c:v>
                </c:pt>
                <c:pt idx="2221">
                  <c:v>4593.3473804538298</c:v>
                </c:pt>
                <c:pt idx="2222">
                  <c:v>4553.9637668054502</c:v>
                </c:pt>
                <c:pt idx="2223">
                  <c:v>4679.0350953761299</c:v>
                </c:pt>
                <c:pt idx="2224">
                  <c:v>4377.7375052215002</c:v>
                </c:pt>
                <c:pt idx="2225">
                  <c:v>4131.9881606114895</c:v>
                </c:pt>
                <c:pt idx="2226">
                  <c:v>3711.0736708251002</c:v>
                </c:pt>
                <c:pt idx="2227">
                  <c:v>3075.2611021481998</c:v>
                </c:pt>
                <c:pt idx="2228">
                  <c:v>2026.27691984119</c:v>
                </c:pt>
                <c:pt idx="2229">
                  <c:v>1316.77348921508</c:v>
                </c:pt>
                <c:pt idx="2230">
                  <c:v>1883.6620168827701</c:v>
                </c:pt>
                <c:pt idx="2231">
                  <c:v>1884.1733360703799</c:v>
                </c:pt>
                <c:pt idx="2232">
                  <c:v>1687.4037349427999</c:v>
                </c:pt>
                <c:pt idx="2233">
                  <c:v>1379.83388874446</c:v>
                </c:pt>
                <c:pt idx="2234">
                  <c:v>1052.1252339572</c:v>
                </c:pt>
                <c:pt idx="2235">
                  <c:v>811.45103929146205</c:v>
                </c:pt>
                <c:pt idx="2236">
                  <c:v>626.31343112838795</c:v>
                </c:pt>
                <c:pt idx="2237">
                  <c:v>466.95562856487999</c:v>
                </c:pt>
                <c:pt idx="2238">
                  <c:v>385.99089276016002</c:v>
                </c:pt>
                <c:pt idx="2239">
                  <c:v>1230.21670332435</c:v>
                </c:pt>
                <c:pt idx="2240">
                  <c:v>1100.1776390560001</c:v>
                </c:pt>
                <c:pt idx="2241">
                  <c:v>2086.4722709099001</c:v>
                </c:pt>
                <c:pt idx="2242">
                  <c:v>2599.9898354445099</c:v>
                </c:pt>
                <c:pt idx="2243">
                  <c:v>3125.81092379037</c:v>
                </c:pt>
                <c:pt idx="2244">
                  <c:v>4306.3456157841301</c:v>
                </c:pt>
                <c:pt idx="2245">
                  <c:v>4363.2109202845004</c:v>
                </c:pt>
                <c:pt idx="2246">
                  <c:v>4757.9861156657998</c:v>
                </c:pt>
                <c:pt idx="2247">
                  <c:v>5051.63811864736</c:v>
                </c:pt>
                <c:pt idx="2248">
                  <c:v>4785.6426399525899</c:v>
                </c:pt>
                <c:pt idx="2249">
                  <c:v>4298.5504840874501</c:v>
                </c:pt>
                <c:pt idx="2250">
                  <c:v>3871.1597551488599</c:v>
                </c:pt>
                <c:pt idx="2251">
                  <c:v>3170.4073521560399</c:v>
                </c:pt>
                <c:pt idx="2252">
                  <c:v>2276.1936111789501</c:v>
                </c:pt>
                <c:pt idx="2253">
                  <c:v>1955.05751156765</c:v>
                </c:pt>
                <c:pt idx="2254">
                  <c:v>1679.04117533472</c:v>
                </c:pt>
                <c:pt idx="2255">
                  <c:v>1434.34076751828</c:v>
                </c:pt>
                <c:pt idx="2256">
                  <c:v>1243.4224785040401</c:v>
                </c:pt>
                <c:pt idx="2257">
                  <c:v>1093.7622443923301</c:v>
                </c:pt>
                <c:pt idx="2258">
                  <c:v>960.83605804238096</c:v>
                </c:pt>
                <c:pt idx="2259">
                  <c:v>820.38435655050102</c:v>
                </c:pt>
                <c:pt idx="2260">
                  <c:v>672.07323536017498</c:v>
                </c:pt>
                <c:pt idx="2261">
                  <c:v>529.70686322051301</c:v>
                </c:pt>
                <c:pt idx="2262">
                  <c:v>452.78615498787002</c:v>
                </c:pt>
                <c:pt idx="2263">
                  <c:v>1299.4791929302601</c:v>
                </c:pt>
                <c:pt idx="2264">
                  <c:v>1548.6150949275</c:v>
                </c:pt>
                <c:pt idx="2265">
                  <c:v>2089.2580449364</c:v>
                </c:pt>
                <c:pt idx="2266">
                  <c:v>3364.0213365465502</c:v>
                </c:pt>
                <c:pt idx="2267">
                  <c:v>3727.8046153369601</c:v>
                </c:pt>
                <c:pt idx="2268">
                  <c:v>4232.8882510789199</c:v>
                </c:pt>
                <c:pt idx="2269">
                  <c:v>5424.1845355240403</c:v>
                </c:pt>
                <c:pt idx="2270">
                  <c:v>4618.5986995286003</c:v>
                </c:pt>
                <c:pt idx="2271">
                  <c:v>5043.2731274382004</c:v>
                </c:pt>
                <c:pt idx="2272">
                  <c:v>4683.2806951717002</c:v>
                </c:pt>
                <c:pt idx="2273">
                  <c:v>4183.5820751040601</c:v>
                </c:pt>
                <c:pt idx="2274">
                  <c:v>3758.21169402226</c:v>
                </c:pt>
                <c:pt idx="2275">
                  <c:v>3140.3106285323402</c:v>
                </c:pt>
                <c:pt idx="2276">
                  <c:v>2198.7246203269901</c:v>
                </c:pt>
                <c:pt idx="2277">
                  <c:v>1880.5570879634199</c:v>
                </c:pt>
                <c:pt idx="2278">
                  <c:v>1611.7723740694</c:v>
                </c:pt>
                <c:pt idx="2279">
                  <c:v>1363.2242923040001</c:v>
                </c:pt>
                <c:pt idx="2280">
                  <c:v>1169.39658722481</c:v>
                </c:pt>
                <c:pt idx="2281">
                  <c:v>1007.96828729827</c:v>
                </c:pt>
                <c:pt idx="2282">
                  <c:v>866.30902151599503</c:v>
                </c:pt>
                <c:pt idx="2283">
                  <c:v>751.16478385448499</c:v>
                </c:pt>
                <c:pt idx="2284">
                  <c:v>659.58563336784596</c:v>
                </c:pt>
                <c:pt idx="2285">
                  <c:v>577.51792850499896</c:v>
                </c:pt>
                <c:pt idx="2286">
                  <c:v>546.62299169039795</c:v>
                </c:pt>
                <c:pt idx="2287">
                  <c:v>599.21836040453195</c:v>
                </c:pt>
                <c:pt idx="2288">
                  <c:v>744.95833163732902</c:v>
                </c:pt>
                <c:pt idx="2289">
                  <c:v>800.14446665666503</c:v>
                </c:pt>
                <c:pt idx="2290">
                  <c:v>1626.4569967463101</c:v>
                </c:pt>
                <c:pt idx="2291">
                  <c:v>2215.7888040766502</c:v>
                </c:pt>
                <c:pt idx="2292">
                  <c:v>2500.5864728691099</c:v>
                </c:pt>
                <c:pt idx="2293">
                  <c:v>2985.6005878903202</c:v>
                </c:pt>
                <c:pt idx="2294">
                  <c:v>3213.4553470197902</c:v>
                </c:pt>
                <c:pt idx="2295">
                  <c:v>3299.03799426564</c:v>
                </c:pt>
                <c:pt idx="2296">
                  <c:v>3205.6174003096198</c:v>
                </c:pt>
                <c:pt idx="2297">
                  <c:v>3016.6582300304699</c:v>
                </c:pt>
                <c:pt idx="2298">
                  <c:v>2673.6757068945799</c:v>
                </c:pt>
                <c:pt idx="2299">
                  <c:v>2361.61379447747</c:v>
                </c:pt>
                <c:pt idx="2300">
                  <c:v>2011.4739241032</c:v>
                </c:pt>
                <c:pt idx="2301">
                  <c:v>1235.62402987208</c:v>
                </c:pt>
                <c:pt idx="2302">
                  <c:v>1573.3392314002199</c:v>
                </c:pt>
                <c:pt idx="2303">
                  <c:v>1340.92331540335</c:v>
                </c:pt>
                <c:pt idx="2304">
                  <c:v>819.13503950254403</c:v>
                </c:pt>
                <c:pt idx="2305">
                  <c:v>693.547230484382</c:v>
                </c:pt>
                <c:pt idx="2306">
                  <c:v>560.94695913232601</c:v>
                </c:pt>
                <c:pt idx="2307">
                  <c:v>438.30483199874601</c:v>
                </c:pt>
                <c:pt idx="2308">
                  <c:v>325.26645799968298</c:v>
                </c:pt>
                <c:pt idx="2309">
                  <c:v>228.007686696094</c:v>
                </c:pt>
                <c:pt idx="2310">
                  <c:v>173.299706946409</c:v>
                </c:pt>
                <c:pt idx="2311">
                  <c:v>186.938081981908</c:v>
                </c:pt>
                <c:pt idx="2312">
                  <c:v>302.28574455024301</c:v>
                </c:pt>
                <c:pt idx="2313">
                  <c:v>636.31198473296604</c:v>
                </c:pt>
                <c:pt idx="2314">
                  <c:v>1150.3848809972999</c:v>
                </c:pt>
                <c:pt idx="2315">
                  <c:v>1804.2739289659</c:v>
                </c:pt>
                <c:pt idx="2316">
                  <c:v>2257.9681431296799</c:v>
                </c:pt>
                <c:pt idx="2317">
                  <c:v>2610.63013448112</c:v>
                </c:pt>
                <c:pt idx="2318">
                  <c:v>2085.0145591457299</c:v>
                </c:pt>
                <c:pt idx="2319">
                  <c:v>2745.4008699228302</c:v>
                </c:pt>
                <c:pt idx="2320">
                  <c:v>2785.7518118272601</c:v>
                </c:pt>
                <c:pt idx="2321">
                  <c:v>2512.59067304777</c:v>
                </c:pt>
                <c:pt idx="2322">
                  <c:v>2166.3148635495099</c:v>
                </c:pt>
                <c:pt idx="2323">
                  <c:v>1830.58368428425</c:v>
                </c:pt>
                <c:pt idx="2324">
                  <c:v>1532.65132505256</c:v>
                </c:pt>
                <c:pt idx="2325">
                  <c:v>1261.50185418504</c:v>
                </c:pt>
                <c:pt idx="2326">
                  <c:v>1027.0080269330899</c:v>
                </c:pt>
                <c:pt idx="2327">
                  <c:v>822.49499873378602</c:v>
                </c:pt>
                <c:pt idx="2328">
                  <c:v>638.726755699352</c:v>
                </c:pt>
                <c:pt idx="2329">
                  <c:v>477.40065993875101</c:v>
                </c:pt>
                <c:pt idx="2330">
                  <c:v>333.491284940703</c:v>
                </c:pt>
                <c:pt idx="2331">
                  <c:v>230.31081624299799</c:v>
                </c:pt>
                <c:pt idx="2332">
                  <c:v>150.30712961479799</c:v>
                </c:pt>
                <c:pt idx="2333">
                  <c:v>87.591592256728504</c:v>
                </c:pt>
                <c:pt idx="2334">
                  <c:v>72.695054812018597</c:v>
                </c:pt>
                <c:pt idx="2335">
                  <c:v>939.52771384975597</c:v>
                </c:pt>
                <c:pt idx="2336">
                  <c:v>1216.04408183284</c:v>
                </c:pt>
                <c:pt idx="2337">
                  <c:v>1770.88397347255</c:v>
                </c:pt>
                <c:pt idx="2338">
                  <c:v>2323.9323356815598</c:v>
                </c:pt>
                <c:pt idx="2339">
                  <c:v>2782.7231259167902</c:v>
                </c:pt>
                <c:pt idx="2340">
                  <c:v>3379.95590780158</c:v>
                </c:pt>
                <c:pt idx="2341">
                  <c:v>2783.6595972928199</c:v>
                </c:pt>
                <c:pt idx="2342">
                  <c:v>4322.4746806949097</c:v>
                </c:pt>
                <c:pt idx="2343">
                  <c:v>4429.1512213853503</c:v>
                </c:pt>
                <c:pt idx="2344">
                  <c:v>4284.0670574074602</c:v>
                </c:pt>
                <c:pt idx="2345">
                  <c:v>3888.7628841301298</c:v>
                </c:pt>
                <c:pt idx="2346">
                  <c:v>3454.96919341183</c:v>
                </c:pt>
                <c:pt idx="2347">
                  <c:v>2689.76074368834</c:v>
                </c:pt>
                <c:pt idx="2348">
                  <c:v>1772.71652345599</c:v>
                </c:pt>
                <c:pt idx="2349">
                  <c:v>1435.9917425404401</c:v>
                </c:pt>
                <c:pt idx="2350">
                  <c:v>1157.1135049271199</c:v>
                </c:pt>
                <c:pt idx="2351">
                  <c:v>915.034094323369</c:v>
                </c:pt>
                <c:pt idx="2352">
                  <c:v>736.48311363117</c:v>
                </c:pt>
                <c:pt idx="2353">
                  <c:v>598.38291127430102</c:v>
                </c:pt>
                <c:pt idx="2354">
                  <c:v>486.52992101048102</c:v>
                </c:pt>
                <c:pt idx="2355">
                  <c:v>382.37715821412502</c:v>
                </c:pt>
                <c:pt idx="2356">
                  <c:v>286.79604889037199</c:v>
                </c:pt>
                <c:pt idx="2357">
                  <c:v>196.74769429333199</c:v>
                </c:pt>
                <c:pt idx="2358">
                  <c:v>173.89075226049701</c:v>
                </c:pt>
                <c:pt idx="2359">
                  <c:v>1103.76171938323</c:v>
                </c:pt>
                <c:pt idx="2360">
                  <c:v>1426.1768892914499</c:v>
                </c:pt>
                <c:pt idx="2361">
                  <c:v>2020.60077341856</c:v>
                </c:pt>
                <c:pt idx="2362">
                  <c:v>2702.30537542602</c:v>
                </c:pt>
                <c:pt idx="2363">
                  <c:v>3357.1689883909698</c:v>
                </c:pt>
                <c:pt idx="2364">
                  <c:v>3845.46384162717</c:v>
                </c:pt>
                <c:pt idx="2365">
                  <c:v>4311.0150471686602</c:v>
                </c:pt>
                <c:pt idx="2366">
                  <c:v>5038.4010007286597</c:v>
                </c:pt>
                <c:pt idx="2367">
                  <c:v>5045.4583262155402</c:v>
                </c:pt>
                <c:pt idx="2368">
                  <c:v>4720.8448525757303</c:v>
                </c:pt>
                <c:pt idx="2369">
                  <c:v>4276.4865753787099</c:v>
                </c:pt>
                <c:pt idx="2370">
                  <c:v>3808.7062324421399</c:v>
                </c:pt>
                <c:pt idx="2371">
                  <c:v>2923.9060501470399</c:v>
                </c:pt>
                <c:pt idx="2372">
                  <c:v>2190.6137629664499</c:v>
                </c:pt>
                <c:pt idx="2373">
                  <c:v>1832.6733547195099</c:v>
                </c:pt>
                <c:pt idx="2374">
                  <c:v>1550.9361277630101</c:v>
                </c:pt>
                <c:pt idx="2375">
                  <c:v>1309.3312320621801</c:v>
                </c:pt>
                <c:pt idx="2376">
                  <c:v>1093.2400020902901</c:v>
                </c:pt>
                <c:pt idx="2377">
                  <c:v>897.85393918444402</c:v>
                </c:pt>
                <c:pt idx="2378">
                  <c:v>727.62644133550998</c:v>
                </c:pt>
                <c:pt idx="2379">
                  <c:v>579.84127263153698</c:v>
                </c:pt>
                <c:pt idx="2380">
                  <c:v>450.69937662967101</c:v>
                </c:pt>
                <c:pt idx="2381">
                  <c:v>334.35135633592898</c:v>
                </c:pt>
                <c:pt idx="2382">
                  <c:v>285.14422406808802</c:v>
                </c:pt>
                <c:pt idx="2383">
                  <c:v>1144.05474778025</c:v>
                </c:pt>
                <c:pt idx="2384">
                  <c:v>1403.0924919679901</c:v>
                </c:pt>
                <c:pt idx="2385">
                  <c:v>1916.22846841669</c:v>
                </c:pt>
                <c:pt idx="2386">
                  <c:v>2640.72680981954</c:v>
                </c:pt>
                <c:pt idx="2387">
                  <c:v>2976.52808286449</c:v>
                </c:pt>
                <c:pt idx="2388">
                  <c:v>3415.5272755388</c:v>
                </c:pt>
                <c:pt idx="2389">
                  <c:v>3191.93364171249</c:v>
                </c:pt>
                <c:pt idx="2390">
                  <c:v>4237.8862061388299</c:v>
                </c:pt>
                <c:pt idx="2391">
                  <c:v>4495.02012693905</c:v>
                </c:pt>
                <c:pt idx="2392">
                  <c:v>3957.02866221759</c:v>
                </c:pt>
                <c:pt idx="2393">
                  <c:v>3831.3148872861998</c:v>
                </c:pt>
                <c:pt idx="2394">
                  <c:v>3512.2719460520998</c:v>
                </c:pt>
                <c:pt idx="2395">
                  <c:v>2939.2582333097498</c:v>
                </c:pt>
                <c:pt idx="2396">
                  <c:v>1916.0343986110199</c:v>
                </c:pt>
                <c:pt idx="2397">
                  <c:v>1602.4374517747101</c:v>
                </c:pt>
                <c:pt idx="2398">
                  <c:v>1349.4388401062299</c:v>
                </c:pt>
                <c:pt idx="2399">
                  <c:v>1134.4841734540601</c:v>
                </c:pt>
                <c:pt idx="2400">
                  <c:v>960.56929344935804</c:v>
                </c:pt>
                <c:pt idx="2401">
                  <c:v>810.78072566938295</c:v>
                </c:pt>
                <c:pt idx="2402">
                  <c:v>676.58146504132901</c:v>
                </c:pt>
                <c:pt idx="2403">
                  <c:v>538.131610305545</c:v>
                </c:pt>
                <c:pt idx="2404">
                  <c:v>401.50720610992198</c:v>
                </c:pt>
                <c:pt idx="2405">
                  <c:v>278.39351231437098</c:v>
                </c:pt>
                <c:pt idx="2406">
                  <c:v>216.173528598877</c:v>
                </c:pt>
                <c:pt idx="2407">
                  <c:v>1060.26224270751</c:v>
                </c:pt>
                <c:pt idx="2408">
                  <c:v>1005.85601642676</c:v>
                </c:pt>
                <c:pt idx="2409">
                  <c:v>1852.1096963636701</c:v>
                </c:pt>
                <c:pt idx="2410">
                  <c:v>2382.33427435062</c:v>
                </c:pt>
                <c:pt idx="2411">
                  <c:v>3038.4383807455802</c:v>
                </c:pt>
                <c:pt idx="2412">
                  <c:v>3654.6611200908101</c:v>
                </c:pt>
                <c:pt idx="2413">
                  <c:v>4463.1652419360998</c:v>
                </c:pt>
                <c:pt idx="2414">
                  <c:v>5013.7807768805696</c:v>
                </c:pt>
                <c:pt idx="2415">
                  <c:v>4981.3997079595101</c:v>
                </c:pt>
                <c:pt idx="2416">
                  <c:v>4744.4576483127603</c:v>
                </c:pt>
                <c:pt idx="2417">
                  <c:v>4276.4974816976001</c:v>
                </c:pt>
                <c:pt idx="2418">
                  <c:v>3818.7044029505801</c:v>
                </c:pt>
                <c:pt idx="2419">
                  <c:v>3138.0086032681102</c:v>
                </c:pt>
                <c:pt idx="2420">
                  <c:v>2127.9740394052601</c:v>
                </c:pt>
                <c:pt idx="2421">
                  <c:v>1786.3304780389899</c:v>
                </c:pt>
                <c:pt idx="2422">
                  <c:v>1513.0371450919499</c:v>
                </c:pt>
                <c:pt idx="2423">
                  <c:v>1283.0008238734999</c:v>
                </c:pt>
                <c:pt idx="2424">
                  <c:v>1086.93559160017</c:v>
                </c:pt>
                <c:pt idx="2425">
                  <c:v>911.08167285389595</c:v>
                </c:pt>
                <c:pt idx="2426">
                  <c:v>752.56435585951704</c:v>
                </c:pt>
                <c:pt idx="2427">
                  <c:v>609.02131330392297</c:v>
                </c:pt>
                <c:pt idx="2428">
                  <c:v>474.67291271913598</c:v>
                </c:pt>
                <c:pt idx="2429">
                  <c:v>354.28164936015497</c:v>
                </c:pt>
                <c:pt idx="2430">
                  <c:v>295.77959758061098</c:v>
                </c:pt>
                <c:pt idx="2431">
                  <c:v>1150.6777577902701</c:v>
                </c:pt>
                <c:pt idx="2432">
                  <c:v>1062.6439814849</c:v>
                </c:pt>
                <c:pt idx="2433">
                  <c:v>1945.33506305427</c:v>
                </c:pt>
                <c:pt idx="2434">
                  <c:v>2484.9307893924602</c:v>
                </c:pt>
                <c:pt idx="2435">
                  <c:v>3454.81211463716</c:v>
                </c:pt>
                <c:pt idx="2436">
                  <c:v>4354.53365046214</c:v>
                </c:pt>
                <c:pt idx="2437">
                  <c:v>4510.3223786839699</c:v>
                </c:pt>
                <c:pt idx="2438">
                  <c:v>5115.1370417830003</c:v>
                </c:pt>
                <c:pt idx="2439">
                  <c:v>5015.2010913846298</c:v>
                </c:pt>
                <c:pt idx="2440">
                  <c:v>4672.1337269835403</c:v>
                </c:pt>
                <c:pt idx="2441">
                  <c:v>4141.6254235713805</c:v>
                </c:pt>
                <c:pt idx="2442">
                  <c:v>3711.59580313385</c:v>
                </c:pt>
                <c:pt idx="2443">
                  <c:v>3093.6402032804499</c:v>
                </c:pt>
                <c:pt idx="2444">
                  <c:v>2144.65875783315</c:v>
                </c:pt>
                <c:pt idx="2445">
                  <c:v>1818.0767245961899</c:v>
                </c:pt>
                <c:pt idx="2446">
                  <c:v>1512.04823406537</c:v>
                </c:pt>
                <c:pt idx="2447">
                  <c:v>1294.2483317118099</c:v>
                </c:pt>
                <c:pt idx="2448">
                  <c:v>1085.8879869627399</c:v>
                </c:pt>
                <c:pt idx="2449">
                  <c:v>936.94774282598496</c:v>
                </c:pt>
                <c:pt idx="2450">
                  <c:v>816.56246475324804</c:v>
                </c:pt>
                <c:pt idx="2451">
                  <c:v>680.34217849736399</c:v>
                </c:pt>
                <c:pt idx="2452">
                  <c:v>543.35786836749196</c:v>
                </c:pt>
                <c:pt idx="2453">
                  <c:v>409.81818100040402</c:v>
                </c:pt>
                <c:pt idx="2454">
                  <c:v>355.81588938336898</c:v>
                </c:pt>
                <c:pt idx="2455">
                  <c:v>402.42768171321597</c:v>
                </c:pt>
                <c:pt idx="2456">
                  <c:v>560.69688844557504</c:v>
                </c:pt>
                <c:pt idx="2457">
                  <c:v>907.498706836216</c:v>
                </c:pt>
                <c:pt idx="2458">
                  <c:v>1405.3765792818999</c:v>
                </c:pt>
                <c:pt idx="2459">
                  <c:v>1886.91116708963</c:v>
                </c:pt>
                <c:pt idx="2460">
                  <c:v>2480.1747448045899</c:v>
                </c:pt>
                <c:pt idx="2461">
                  <c:v>2881.2303067471998</c:v>
                </c:pt>
                <c:pt idx="2462">
                  <c:v>3209.2642457667298</c:v>
                </c:pt>
                <c:pt idx="2463">
                  <c:v>3312.4309038996298</c:v>
                </c:pt>
                <c:pt idx="2464">
                  <c:v>3235.7957772487298</c:v>
                </c:pt>
                <c:pt idx="2465">
                  <c:v>3038.0469967424201</c:v>
                </c:pt>
                <c:pt idx="2466">
                  <c:v>2702.4865781395501</c:v>
                </c:pt>
                <c:pt idx="2467">
                  <c:v>2366.6031005421501</c:v>
                </c:pt>
                <c:pt idx="2468">
                  <c:v>2064.4369449997298</c:v>
                </c:pt>
                <c:pt idx="2469">
                  <c:v>1817.69233965285</c:v>
                </c:pt>
                <c:pt idx="2470">
                  <c:v>1600.2074047532799</c:v>
                </c:pt>
                <c:pt idx="2471">
                  <c:v>1411.1975808647701</c:v>
                </c:pt>
                <c:pt idx="2472">
                  <c:v>999.61435554254399</c:v>
                </c:pt>
                <c:pt idx="2473">
                  <c:v>882.19678718655098</c:v>
                </c:pt>
                <c:pt idx="2474">
                  <c:v>840.38664735712302</c:v>
                </c:pt>
                <c:pt idx="2475">
                  <c:v>739.60571665080101</c:v>
                </c:pt>
                <c:pt idx="2476">
                  <c:v>616.54266527112304</c:v>
                </c:pt>
                <c:pt idx="2477">
                  <c:v>487.70024605492603</c:v>
                </c:pt>
                <c:pt idx="2478">
                  <c:v>435.92956270494801</c:v>
                </c:pt>
                <c:pt idx="2479">
                  <c:v>481.85816703789902</c:v>
                </c:pt>
                <c:pt idx="2480">
                  <c:v>639.65617571306996</c:v>
                </c:pt>
                <c:pt idx="2481">
                  <c:v>983.76015885206402</c:v>
                </c:pt>
                <c:pt idx="2482">
                  <c:v>1570.3415097736399</c:v>
                </c:pt>
                <c:pt idx="2483">
                  <c:v>2173.7137855246501</c:v>
                </c:pt>
                <c:pt idx="2484">
                  <c:v>2698.2772437877002</c:v>
                </c:pt>
                <c:pt idx="2485">
                  <c:v>3094.7036747830898</c:v>
                </c:pt>
                <c:pt idx="2486">
                  <c:v>3367.3522978185301</c:v>
                </c:pt>
                <c:pt idx="2487">
                  <c:v>3446.8664867922598</c:v>
                </c:pt>
                <c:pt idx="2488">
                  <c:v>3359.9109111645298</c:v>
                </c:pt>
                <c:pt idx="2489">
                  <c:v>3122.5484760275599</c:v>
                </c:pt>
                <c:pt idx="2490">
                  <c:v>2749.4075909428998</c:v>
                </c:pt>
                <c:pt idx="2491">
                  <c:v>2411.7143006208198</c:v>
                </c:pt>
                <c:pt idx="2492">
                  <c:v>2110.0683228501398</c:v>
                </c:pt>
                <c:pt idx="2493">
                  <c:v>1837.58715445445</c:v>
                </c:pt>
                <c:pt idx="2494">
                  <c:v>1586.7998629564299</c:v>
                </c:pt>
                <c:pt idx="2495">
                  <c:v>1352.25627763841</c:v>
                </c:pt>
                <c:pt idx="2496">
                  <c:v>1158.9622523819</c:v>
                </c:pt>
                <c:pt idx="2497">
                  <c:v>987.04341702958095</c:v>
                </c:pt>
                <c:pt idx="2498">
                  <c:v>824.39306181366896</c:v>
                </c:pt>
                <c:pt idx="2499">
                  <c:v>668.78423139193706</c:v>
                </c:pt>
                <c:pt idx="2500">
                  <c:v>527.79926868471</c:v>
                </c:pt>
                <c:pt idx="2501">
                  <c:v>401.36391186774</c:v>
                </c:pt>
                <c:pt idx="2502">
                  <c:v>330.77439327443102</c:v>
                </c:pt>
                <c:pt idx="2503">
                  <c:v>1177.6680181751599</c:v>
                </c:pt>
                <c:pt idx="2504">
                  <c:v>1432.9557052533301</c:v>
                </c:pt>
                <c:pt idx="2505">
                  <c:v>1990.66623712926</c:v>
                </c:pt>
                <c:pt idx="2506">
                  <c:v>2692.9919429987299</c:v>
                </c:pt>
                <c:pt idx="2507">
                  <c:v>3513.7298970854699</c:v>
                </c:pt>
                <c:pt idx="2508">
                  <c:v>4555.4441352316098</c:v>
                </c:pt>
                <c:pt idx="2509">
                  <c:v>5026.7782699714298</c:v>
                </c:pt>
                <c:pt idx="2510">
                  <c:v>5316.4278593927602</c:v>
                </c:pt>
                <c:pt idx="2511">
                  <c:v>5164.1673935182998</c:v>
                </c:pt>
                <c:pt idx="2512">
                  <c:v>4869.2574526742701</c:v>
                </c:pt>
                <c:pt idx="2513">
                  <c:v>4438.4232635640101</c:v>
                </c:pt>
                <c:pt idx="2514">
                  <c:v>3969.5608857755401</c:v>
                </c:pt>
                <c:pt idx="2515">
                  <c:v>3219.74243255999</c:v>
                </c:pt>
                <c:pt idx="2516">
                  <c:v>2267.3468927695299</c:v>
                </c:pt>
                <c:pt idx="2517">
                  <c:v>1906.4309819043399</c:v>
                </c:pt>
                <c:pt idx="2518">
                  <c:v>1600.4936586562701</c:v>
                </c:pt>
                <c:pt idx="2519">
                  <c:v>1332.9864300622401</c:v>
                </c:pt>
                <c:pt idx="2520">
                  <c:v>1125.28518696681</c:v>
                </c:pt>
                <c:pt idx="2521">
                  <c:v>948.20405206234</c:v>
                </c:pt>
                <c:pt idx="2522">
                  <c:v>786.24548930856895</c:v>
                </c:pt>
                <c:pt idx="2523">
                  <c:v>648.06421536526204</c:v>
                </c:pt>
                <c:pt idx="2524">
                  <c:v>533.99047426295499</c:v>
                </c:pt>
                <c:pt idx="2525">
                  <c:v>432.70569311321401</c:v>
                </c:pt>
                <c:pt idx="2526">
                  <c:v>392.55259783941398</c:v>
                </c:pt>
                <c:pt idx="2527">
                  <c:v>1286.5784321205001</c:v>
                </c:pt>
                <c:pt idx="2528">
                  <c:v>1183.1351752200801</c:v>
                </c:pt>
                <c:pt idx="2529">
                  <c:v>2245.9708770853799</c:v>
                </c:pt>
                <c:pt idx="2530">
                  <c:v>3451.3585556334201</c:v>
                </c:pt>
                <c:pt idx="2531">
                  <c:v>3520.7439195616098</c:v>
                </c:pt>
                <c:pt idx="2532">
                  <c:v>3877.80134181326</c:v>
                </c:pt>
                <c:pt idx="2533">
                  <c:v>4188.5883818058301</c:v>
                </c:pt>
                <c:pt idx="2534">
                  <c:v>4818.2128370263399</c:v>
                </c:pt>
                <c:pt idx="2535">
                  <c:v>4793.7208492478003</c:v>
                </c:pt>
                <c:pt idx="2536">
                  <c:v>4495.5071012562103</c:v>
                </c:pt>
                <c:pt idx="2537">
                  <c:v>4009.1423580565702</c:v>
                </c:pt>
                <c:pt idx="2538">
                  <c:v>3591.87078770073</c:v>
                </c:pt>
                <c:pt idx="2539">
                  <c:v>3009.4684839501001</c:v>
                </c:pt>
                <c:pt idx="2540">
                  <c:v>2054.6432173339499</c:v>
                </c:pt>
                <c:pt idx="2541">
                  <c:v>1744.26509169367</c:v>
                </c:pt>
                <c:pt idx="2542">
                  <c:v>1492.3294604093001</c:v>
                </c:pt>
                <c:pt idx="2543">
                  <c:v>1313.3811293614301</c:v>
                </c:pt>
                <c:pt idx="2544">
                  <c:v>1103.92664792753</c:v>
                </c:pt>
                <c:pt idx="2545">
                  <c:v>908.39372019638904</c:v>
                </c:pt>
                <c:pt idx="2546">
                  <c:v>725.20071488811595</c:v>
                </c:pt>
                <c:pt idx="2547">
                  <c:v>577.82489009592803</c:v>
                </c:pt>
                <c:pt idx="2548">
                  <c:v>453.56578465008602</c:v>
                </c:pt>
                <c:pt idx="2549">
                  <c:v>345.74250069299802</c:v>
                </c:pt>
                <c:pt idx="2550">
                  <c:v>316.36744927732502</c:v>
                </c:pt>
                <c:pt idx="2551">
                  <c:v>1224.8249800384101</c:v>
                </c:pt>
                <c:pt idx="2552">
                  <c:v>1583.00445242057</c:v>
                </c:pt>
                <c:pt idx="2553">
                  <c:v>2193.1152842619999</c:v>
                </c:pt>
                <c:pt idx="2554">
                  <c:v>2763.3894928263298</c:v>
                </c:pt>
                <c:pt idx="2555">
                  <c:v>3483.35110646556</c:v>
                </c:pt>
                <c:pt idx="2556">
                  <c:v>3888.3441690258301</c:v>
                </c:pt>
                <c:pt idx="2557">
                  <c:v>4234.1137176542898</c:v>
                </c:pt>
                <c:pt idx="2558">
                  <c:v>4508.6151140881102</c:v>
                </c:pt>
                <c:pt idx="2559">
                  <c:v>4710.9136616190499</c:v>
                </c:pt>
                <c:pt idx="2560">
                  <c:v>4449.5128637464004</c:v>
                </c:pt>
                <c:pt idx="2561">
                  <c:v>3991.5963089665102</c:v>
                </c:pt>
                <c:pt idx="2562">
                  <c:v>3604.0086158405202</c:v>
                </c:pt>
                <c:pt idx="2563">
                  <c:v>2833.0780440804401</c:v>
                </c:pt>
                <c:pt idx="2564">
                  <c:v>1914.7414265534401</c:v>
                </c:pt>
                <c:pt idx="2565">
                  <c:v>1599.5545222042099</c:v>
                </c:pt>
                <c:pt idx="2566">
                  <c:v>1354.7370337530001</c:v>
                </c:pt>
                <c:pt idx="2567">
                  <c:v>1151.5770504495499</c:v>
                </c:pt>
                <c:pt idx="2568">
                  <c:v>961.26923684539202</c:v>
                </c:pt>
                <c:pt idx="2569">
                  <c:v>781.12272566406796</c:v>
                </c:pt>
                <c:pt idx="2570">
                  <c:v>612.83323907190595</c:v>
                </c:pt>
                <c:pt idx="2571">
                  <c:v>445.21000116953502</c:v>
                </c:pt>
                <c:pt idx="2572">
                  <c:v>287.45522033053601</c:v>
                </c:pt>
                <c:pt idx="2573">
                  <c:v>119.177982483398</c:v>
                </c:pt>
                <c:pt idx="2574">
                  <c:v>90.003144089767503</c:v>
                </c:pt>
                <c:pt idx="2575">
                  <c:v>977.58752613312697</c:v>
                </c:pt>
                <c:pt idx="2576">
                  <c:v>1309.7391500388601</c:v>
                </c:pt>
                <c:pt idx="2577">
                  <c:v>1939.0055875640401</c:v>
                </c:pt>
                <c:pt idx="2578">
                  <c:v>2732.9305552779001</c:v>
                </c:pt>
                <c:pt idx="2579">
                  <c:v>3389.8081432345698</c:v>
                </c:pt>
                <c:pt idx="2580">
                  <c:v>4236.0674942595697</c:v>
                </c:pt>
                <c:pt idx="2581">
                  <c:v>4823.9065169306105</c:v>
                </c:pt>
                <c:pt idx="2582">
                  <c:v>5215.1138060447502</c:v>
                </c:pt>
                <c:pt idx="2583">
                  <c:v>5023.5112826167097</c:v>
                </c:pt>
                <c:pt idx="2584">
                  <c:v>4749.1983114278401</c:v>
                </c:pt>
                <c:pt idx="2585">
                  <c:v>4253.1744678384603</c:v>
                </c:pt>
                <c:pt idx="2586">
                  <c:v>3832.2738114886902</c:v>
                </c:pt>
                <c:pt idx="2587">
                  <c:v>3123.99823918623</c:v>
                </c:pt>
                <c:pt idx="2588">
                  <c:v>2191.0686354347899</c:v>
                </c:pt>
                <c:pt idx="2589">
                  <c:v>1865.20214670066</c:v>
                </c:pt>
                <c:pt idx="2590">
                  <c:v>1619.6037415435701</c:v>
                </c:pt>
                <c:pt idx="2591">
                  <c:v>1439.3101184106099</c:v>
                </c:pt>
                <c:pt idx="2592">
                  <c:v>1270.47169316551</c:v>
                </c:pt>
                <c:pt idx="2593">
                  <c:v>1106.4736419456999</c:v>
                </c:pt>
                <c:pt idx="2594">
                  <c:v>945.220521900628</c:v>
                </c:pt>
                <c:pt idx="2595">
                  <c:v>786.78013366166897</c:v>
                </c:pt>
                <c:pt idx="2596">
                  <c:v>632.64750571294906</c:v>
                </c:pt>
                <c:pt idx="2597">
                  <c:v>485.81118187357902</c:v>
                </c:pt>
                <c:pt idx="2598">
                  <c:v>417.28280151372098</c:v>
                </c:pt>
                <c:pt idx="2599">
                  <c:v>1301.12618244996</c:v>
                </c:pt>
                <c:pt idx="2600">
                  <c:v>1543.3216074177301</c:v>
                </c:pt>
                <c:pt idx="2601">
                  <c:v>2114.3459259159099</c:v>
                </c:pt>
                <c:pt idx="2602">
                  <c:v>2925.2609919745801</c:v>
                </c:pt>
                <c:pt idx="2603">
                  <c:v>3531.1299167371099</c:v>
                </c:pt>
                <c:pt idx="2604">
                  <c:v>4229.9533531910902</c:v>
                </c:pt>
                <c:pt idx="2605">
                  <c:v>5036.3576002972604</c:v>
                </c:pt>
                <c:pt idx="2606">
                  <c:v>5280.4388357014996</c:v>
                </c:pt>
                <c:pt idx="2607">
                  <c:v>5086.6716932418203</c:v>
                </c:pt>
                <c:pt idx="2608">
                  <c:v>4773.2221722022796</c:v>
                </c:pt>
                <c:pt idx="2609">
                  <c:v>4332.1747713872401</c:v>
                </c:pt>
                <c:pt idx="2610">
                  <c:v>3912.6272336750098</c:v>
                </c:pt>
                <c:pt idx="2611">
                  <c:v>3225.6734682135502</c:v>
                </c:pt>
                <c:pt idx="2612">
                  <c:v>2182.2492681516401</c:v>
                </c:pt>
                <c:pt idx="2613">
                  <c:v>1399.9626320002201</c:v>
                </c:pt>
                <c:pt idx="2614">
                  <c:v>1584.3062873183101</c:v>
                </c:pt>
                <c:pt idx="2615">
                  <c:v>1449.85676334608</c:v>
                </c:pt>
                <c:pt idx="2616">
                  <c:v>1244.59941751116</c:v>
                </c:pt>
                <c:pt idx="2617">
                  <c:v>1075.4499812071699</c:v>
                </c:pt>
                <c:pt idx="2618">
                  <c:v>925.628074427927</c:v>
                </c:pt>
                <c:pt idx="2619">
                  <c:v>783.85622509802295</c:v>
                </c:pt>
                <c:pt idx="2620">
                  <c:v>644.53057233473396</c:v>
                </c:pt>
                <c:pt idx="2621">
                  <c:v>515.82076395508204</c:v>
                </c:pt>
                <c:pt idx="2622">
                  <c:v>464.66966585432601</c:v>
                </c:pt>
                <c:pt idx="2623">
                  <c:v>522.18973914317405</c:v>
                </c:pt>
                <c:pt idx="2624">
                  <c:v>701.35243183571299</c:v>
                </c:pt>
                <c:pt idx="2625">
                  <c:v>1071.4872455933</c:v>
                </c:pt>
                <c:pt idx="2626">
                  <c:v>1590.3622622093601</c:v>
                </c:pt>
                <c:pt idx="2627">
                  <c:v>2078.0101713602799</c:v>
                </c:pt>
                <c:pt idx="2628">
                  <c:v>2692.8789789458101</c:v>
                </c:pt>
                <c:pt idx="2629">
                  <c:v>3075.6466066129301</c:v>
                </c:pt>
                <c:pt idx="2630">
                  <c:v>3441.9146913323302</c:v>
                </c:pt>
                <c:pt idx="2631">
                  <c:v>3516.8984478643802</c:v>
                </c:pt>
                <c:pt idx="2632">
                  <c:v>3385.5338010926198</c:v>
                </c:pt>
                <c:pt idx="2633">
                  <c:v>3148.30448109093</c:v>
                </c:pt>
                <c:pt idx="2634">
                  <c:v>2819.06501008636</c:v>
                </c:pt>
                <c:pt idx="2635">
                  <c:v>2500.3466316069498</c:v>
                </c:pt>
                <c:pt idx="2636">
                  <c:v>2155.6448374931501</c:v>
                </c:pt>
                <c:pt idx="2637">
                  <c:v>2025.5657257792</c:v>
                </c:pt>
                <c:pt idx="2638">
                  <c:v>1748.5855487137001</c:v>
                </c:pt>
                <c:pt idx="2639">
                  <c:v>1509.5979948105501</c:v>
                </c:pt>
                <c:pt idx="2640">
                  <c:v>984.61188348804001</c:v>
                </c:pt>
                <c:pt idx="2641">
                  <c:v>874.11368439110197</c:v>
                </c:pt>
                <c:pt idx="2642">
                  <c:v>749.34176970594501</c:v>
                </c:pt>
                <c:pt idx="2643">
                  <c:v>616.09447738354095</c:v>
                </c:pt>
                <c:pt idx="2644">
                  <c:v>481.21808265867099</c:v>
                </c:pt>
                <c:pt idx="2645">
                  <c:v>351.85620077130602</c:v>
                </c:pt>
                <c:pt idx="2646">
                  <c:v>297.77611279584102</c:v>
                </c:pt>
                <c:pt idx="2647">
                  <c:v>337.95558105524498</c:v>
                </c:pt>
                <c:pt idx="2648">
                  <c:v>483.98818717927998</c:v>
                </c:pt>
                <c:pt idx="2649">
                  <c:v>804.99648227814396</c:v>
                </c:pt>
                <c:pt idx="2650">
                  <c:v>1238.24557731303</c:v>
                </c:pt>
                <c:pt idx="2651">
                  <c:v>1725.6729739910199</c:v>
                </c:pt>
                <c:pt idx="2652">
                  <c:v>2179.2283803699602</c:v>
                </c:pt>
                <c:pt idx="2653">
                  <c:v>2591.5893494676002</c:v>
                </c:pt>
                <c:pt idx="2654">
                  <c:v>3008.5204776045898</c:v>
                </c:pt>
                <c:pt idx="2655">
                  <c:v>3128.8933631441701</c:v>
                </c:pt>
                <c:pt idx="2656">
                  <c:v>3061.3981046865001</c:v>
                </c:pt>
                <c:pt idx="2657">
                  <c:v>2889.9002796955501</c:v>
                </c:pt>
                <c:pt idx="2658">
                  <c:v>2567.1676038853898</c:v>
                </c:pt>
                <c:pt idx="2659">
                  <c:v>2230.9342682495499</c:v>
                </c:pt>
                <c:pt idx="2660">
                  <c:v>1833.3960517282201</c:v>
                </c:pt>
                <c:pt idx="2661">
                  <c:v>1755.71938827282</c:v>
                </c:pt>
                <c:pt idx="2662">
                  <c:v>1495.3253488303999</c:v>
                </c:pt>
                <c:pt idx="2663">
                  <c:v>1311.45808515624</c:v>
                </c:pt>
                <c:pt idx="2664">
                  <c:v>1134.2995335291901</c:v>
                </c:pt>
                <c:pt idx="2665">
                  <c:v>953.36168460273598</c:v>
                </c:pt>
                <c:pt idx="2666">
                  <c:v>780.45317187594401</c:v>
                </c:pt>
                <c:pt idx="2667">
                  <c:v>632.63656824120596</c:v>
                </c:pt>
                <c:pt idx="2668">
                  <c:v>506.72393977343802</c:v>
                </c:pt>
                <c:pt idx="2669">
                  <c:v>391.53457204344699</c:v>
                </c:pt>
                <c:pt idx="2670">
                  <c:v>340.74963497352599</c:v>
                </c:pt>
                <c:pt idx="2671">
                  <c:v>1206.1930295535201</c:v>
                </c:pt>
                <c:pt idx="2672">
                  <c:v>1449.14887041623</c:v>
                </c:pt>
                <c:pt idx="2673">
                  <c:v>1985.4553318225301</c:v>
                </c:pt>
                <c:pt idx="2674">
                  <c:v>2485.7355098888002</c:v>
                </c:pt>
                <c:pt idx="2675">
                  <c:v>3193.2335795197</c:v>
                </c:pt>
                <c:pt idx="2676">
                  <c:v>4115.0141781541897</c:v>
                </c:pt>
                <c:pt idx="2677">
                  <c:v>5034.0821913958798</c:v>
                </c:pt>
                <c:pt idx="2678">
                  <c:v>4737.5572739057698</c:v>
                </c:pt>
                <c:pt idx="2679">
                  <c:v>4802.6420414776803</c:v>
                </c:pt>
                <c:pt idx="2680">
                  <c:v>4474.4561380994801</c:v>
                </c:pt>
                <c:pt idx="2681">
                  <c:v>3974.4541516538002</c:v>
                </c:pt>
                <c:pt idx="2682">
                  <c:v>3637.0572461594402</c:v>
                </c:pt>
                <c:pt idx="2683">
                  <c:v>3084.6473918604602</c:v>
                </c:pt>
                <c:pt idx="2684">
                  <c:v>2073.0801387040001</c:v>
                </c:pt>
                <c:pt idx="2685">
                  <c:v>1755.1490463167099</c:v>
                </c:pt>
                <c:pt idx="2686">
                  <c:v>1461.6171982225201</c:v>
                </c:pt>
                <c:pt idx="2687">
                  <c:v>1182.23055130375</c:v>
                </c:pt>
                <c:pt idx="2688">
                  <c:v>974.99172196493203</c:v>
                </c:pt>
                <c:pt idx="2689">
                  <c:v>809.29258538947204</c:v>
                </c:pt>
                <c:pt idx="2690">
                  <c:v>668.126540095819</c:v>
                </c:pt>
                <c:pt idx="2691">
                  <c:v>537.11902636172999</c:v>
                </c:pt>
                <c:pt idx="2692">
                  <c:v>417.52725318189198</c:v>
                </c:pt>
                <c:pt idx="2693">
                  <c:v>309.80132596220199</c:v>
                </c:pt>
                <c:pt idx="2694">
                  <c:v>260.146342187127</c:v>
                </c:pt>
                <c:pt idx="2695">
                  <c:v>1118.9394593224099</c:v>
                </c:pt>
                <c:pt idx="2696">
                  <c:v>1384.54031163535</c:v>
                </c:pt>
                <c:pt idx="2697">
                  <c:v>2648.8450274454399</c:v>
                </c:pt>
                <c:pt idx="2698">
                  <c:v>2966.9360158409399</c:v>
                </c:pt>
                <c:pt idx="2699">
                  <c:v>3259.7009318710402</c:v>
                </c:pt>
                <c:pt idx="2700">
                  <c:v>3862.6388622733698</c:v>
                </c:pt>
                <c:pt idx="2701">
                  <c:v>4997.0341300634</c:v>
                </c:pt>
                <c:pt idx="2702">
                  <c:v>4371.7871405366996</c:v>
                </c:pt>
                <c:pt idx="2703">
                  <c:v>4425.4870315542203</c:v>
                </c:pt>
                <c:pt idx="2704">
                  <c:v>4399.2127704956902</c:v>
                </c:pt>
                <c:pt idx="2705">
                  <c:v>3985.0457091688099</c:v>
                </c:pt>
                <c:pt idx="2706">
                  <c:v>3580.3485855159001</c:v>
                </c:pt>
                <c:pt idx="2707">
                  <c:v>3020.5418845394502</c:v>
                </c:pt>
                <c:pt idx="2708">
                  <c:v>2040.06792712228</c:v>
                </c:pt>
                <c:pt idx="2709">
                  <c:v>1714.3030138818201</c:v>
                </c:pt>
                <c:pt idx="2710">
                  <c:v>1448.0695372082801</c:v>
                </c:pt>
                <c:pt idx="2711">
                  <c:v>1214.1608739363301</c:v>
                </c:pt>
                <c:pt idx="2712">
                  <c:v>1023.31479409288</c:v>
                </c:pt>
                <c:pt idx="2713">
                  <c:v>862.46239609969496</c:v>
                </c:pt>
                <c:pt idx="2714">
                  <c:v>717.25349156184802</c:v>
                </c:pt>
                <c:pt idx="2715">
                  <c:v>597.86428611778695</c:v>
                </c:pt>
                <c:pt idx="2716">
                  <c:v>494.730913651484</c:v>
                </c:pt>
                <c:pt idx="2717">
                  <c:v>404.57650830018503</c:v>
                </c:pt>
                <c:pt idx="2718">
                  <c:v>362.51141334206</c:v>
                </c:pt>
                <c:pt idx="2719">
                  <c:v>1268.0026716764</c:v>
                </c:pt>
                <c:pt idx="2720">
                  <c:v>1464.16832416286</c:v>
                </c:pt>
                <c:pt idx="2721">
                  <c:v>1925.216099231</c:v>
                </c:pt>
                <c:pt idx="2722">
                  <c:v>2468.23433927017</c:v>
                </c:pt>
                <c:pt idx="2723">
                  <c:v>3147.5374477452901</c:v>
                </c:pt>
                <c:pt idx="2724">
                  <c:v>3692.7926323894299</c:v>
                </c:pt>
                <c:pt idx="2725">
                  <c:v>3662.4559636611302</c:v>
                </c:pt>
                <c:pt idx="2726">
                  <c:v>4212.3856423878497</c:v>
                </c:pt>
                <c:pt idx="2727">
                  <c:v>4062.1261754767702</c:v>
                </c:pt>
                <c:pt idx="2728">
                  <c:v>3299.2549129778399</c:v>
                </c:pt>
                <c:pt idx="2729">
                  <c:v>2552.4087768511899</c:v>
                </c:pt>
                <c:pt idx="2730">
                  <c:v>2215.9401400679899</c:v>
                </c:pt>
                <c:pt idx="2731">
                  <c:v>1837.6140275917901</c:v>
                </c:pt>
                <c:pt idx="2732">
                  <c:v>1471.73931573246</c:v>
                </c:pt>
                <c:pt idx="2733">
                  <c:v>1370.85088383174</c:v>
                </c:pt>
                <c:pt idx="2734">
                  <c:v>1262.9748552245101</c:v>
                </c:pt>
                <c:pt idx="2735">
                  <c:v>1173.17738388915</c:v>
                </c:pt>
                <c:pt idx="2736">
                  <c:v>1079.65708589517</c:v>
                </c:pt>
                <c:pt idx="2737">
                  <c:v>970.80047262877304</c:v>
                </c:pt>
                <c:pt idx="2738">
                  <c:v>864.46960070150396</c:v>
                </c:pt>
                <c:pt idx="2739">
                  <c:v>749.06061750781305</c:v>
                </c:pt>
                <c:pt idx="2740">
                  <c:v>629.07208632528796</c:v>
                </c:pt>
                <c:pt idx="2741">
                  <c:v>507.28754452260802</c:v>
                </c:pt>
                <c:pt idx="2742">
                  <c:v>446.50845912795</c:v>
                </c:pt>
                <c:pt idx="2743">
                  <c:v>1338.4883161098301</c:v>
                </c:pt>
                <c:pt idx="2744">
                  <c:v>1556.0355209709401</c:v>
                </c:pt>
                <c:pt idx="2745">
                  <c:v>2088.5760331545198</c:v>
                </c:pt>
                <c:pt idx="2746">
                  <c:v>2690.9419130464698</c:v>
                </c:pt>
                <c:pt idx="2747">
                  <c:v>3358.8100651130799</c:v>
                </c:pt>
                <c:pt idx="2748">
                  <c:v>3577.96865413151</c:v>
                </c:pt>
                <c:pt idx="2749">
                  <c:v>4949.0084749880698</c:v>
                </c:pt>
                <c:pt idx="2750">
                  <c:v>5210.8044151005297</c:v>
                </c:pt>
                <c:pt idx="2751">
                  <c:v>5156.0221053902496</c:v>
                </c:pt>
                <c:pt idx="2752">
                  <c:v>4915.7906590329803</c:v>
                </c:pt>
                <c:pt idx="2753">
                  <c:v>4453.2463997959203</c:v>
                </c:pt>
                <c:pt idx="2754">
                  <c:v>4015.8751298329698</c:v>
                </c:pt>
                <c:pt idx="2755">
                  <c:v>3274.8040631939898</c:v>
                </c:pt>
                <c:pt idx="2756">
                  <c:v>2284.5514369253201</c:v>
                </c:pt>
                <c:pt idx="2757">
                  <c:v>1989.4591782177999</c:v>
                </c:pt>
                <c:pt idx="2758">
                  <c:v>1656.0181525840501</c:v>
                </c:pt>
                <c:pt idx="2759">
                  <c:v>1385.2680121056601</c:v>
                </c:pt>
                <c:pt idx="2760">
                  <c:v>1169.2776827137</c:v>
                </c:pt>
                <c:pt idx="2761">
                  <c:v>992.86533846429199</c:v>
                </c:pt>
                <c:pt idx="2762">
                  <c:v>841.12291524091199</c:v>
                </c:pt>
                <c:pt idx="2763">
                  <c:v>669.67057829956002</c:v>
                </c:pt>
                <c:pt idx="2764">
                  <c:v>497.89207837750303</c:v>
                </c:pt>
                <c:pt idx="2765">
                  <c:v>345.60665461711699</c:v>
                </c:pt>
                <c:pt idx="2766">
                  <c:v>262.87842320441098</c:v>
                </c:pt>
                <c:pt idx="2767">
                  <c:v>1089.96037973796</c:v>
                </c:pt>
                <c:pt idx="2768">
                  <c:v>1328.4164117968301</c:v>
                </c:pt>
                <c:pt idx="2769">
                  <c:v>1844.7342526222999</c:v>
                </c:pt>
                <c:pt idx="2770">
                  <c:v>2601.3823017781301</c:v>
                </c:pt>
                <c:pt idx="2771">
                  <c:v>3231.9760751148101</c:v>
                </c:pt>
                <c:pt idx="2772">
                  <c:v>4003.81560245221</c:v>
                </c:pt>
                <c:pt idx="2773">
                  <c:v>4633.11585659911</c:v>
                </c:pt>
                <c:pt idx="2774">
                  <c:v>5007.35832975226</c:v>
                </c:pt>
                <c:pt idx="2775">
                  <c:v>5093.3512525092301</c:v>
                </c:pt>
                <c:pt idx="2776">
                  <c:v>4884.2474527660997</c:v>
                </c:pt>
                <c:pt idx="2777">
                  <c:v>4397.5537702574802</c:v>
                </c:pt>
                <c:pt idx="2778">
                  <c:v>4000.5221320370702</c:v>
                </c:pt>
                <c:pt idx="2779">
                  <c:v>3274.0841341351002</c:v>
                </c:pt>
                <c:pt idx="2780">
                  <c:v>2329.38773672346</c:v>
                </c:pt>
                <c:pt idx="2781">
                  <c:v>1993.2321116503599</c:v>
                </c:pt>
                <c:pt idx="2782">
                  <c:v>1717.9908865223999</c:v>
                </c:pt>
                <c:pt idx="2783">
                  <c:v>1541.9572412817499</c:v>
                </c:pt>
                <c:pt idx="2784">
                  <c:v>1298.4680397669699</c:v>
                </c:pt>
                <c:pt idx="2785">
                  <c:v>1067.73619271958</c:v>
                </c:pt>
                <c:pt idx="2786">
                  <c:v>845.16612802154702</c:v>
                </c:pt>
                <c:pt idx="2787">
                  <c:v>656.17867604581704</c:v>
                </c:pt>
                <c:pt idx="2788">
                  <c:v>496.680455686561</c:v>
                </c:pt>
                <c:pt idx="2789">
                  <c:v>361.13826825490003</c:v>
                </c:pt>
                <c:pt idx="2790">
                  <c:v>277.97775629659901</c:v>
                </c:pt>
                <c:pt idx="2791">
                  <c:v>304.23889682321999</c:v>
                </c:pt>
                <c:pt idx="2792">
                  <c:v>469.83687088445498</c:v>
                </c:pt>
                <c:pt idx="2793">
                  <c:v>817.14478132549505</c:v>
                </c:pt>
                <c:pt idx="2794">
                  <c:v>1287.25188890755</c:v>
                </c:pt>
                <c:pt idx="2795">
                  <c:v>1830.87477487776</c:v>
                </c:pt>
                <c:pt idx="2796">
                  <c:v>2385.8942188709302</c:v>
                </c:pt>
                <c:pt idx="2797">
                  <c:v>2848.28285209669</c:v>
                </c:pt>
                <c:pt idx="2798">
                  <c:v>3220.1739465319001</c:v>
                </c:pt>
                <c:pt idx="2799">
                  <c:v>3391.92552076424</c:v>
                </c:pt>
                <c:pt idx="2800">
                  <c:v>3384.0065280778099</c:v>
                </c:pt>
                <c:pt idx="2801">
                  <c:v>3254.7460032096701</c:v>
                </c:pt>
                <c:pt idx="2802">
                  <c:v>2930.6266510994701</c:v>
                </c:pt>
                <c:pt idx="2803">
                  <c:v>2552.07819720211</c:v>
                </c:pt>
                <c:pt idx="2804">
                  <c:v>2170.9323923206198</c:v>
                </c:pt>
                <c:pt idx="2805">
                  <c:v>1876.55961479859</c:v>
                </c:pt>
                <c:pt idx="2806">
                  <c:v>1635.89485360817</c:v>
                </c:pt>
                <c:pt idx="2807">
                  <c:v>1432.94342630914</c:v>
                </c:pt>
                <c:pt idx="2808">
                  <c:v>1260.24280515176</c:v>
                </c:pt>
                <c:pt idx="2809">
                  <c:v>1110.94986342067</c:v>
                </c:pt>
                <c:pt idx="2810">
                  <c:v>980.91326963670599</c:v>
                </c:pt>
                <c:pt idx="2811">
                  <c:v>841.23423898119302</c:v>
                </c:pt>
                <c:pt idx="2812">
                  <c:v>707.23567517485696</c:v>
                </c:pt>
                <c:pt idx="2813">
                  <c:v>579.82339197401905</c:v>
                </c:pt>
                <c:pt idx="2814">
                  <c:v>518.39553522051597</c:v>
                </c:pt>
                <c:pt idx="2815">
                  <c:v>559.19504866672196</c:v>
                </c:pt>
                <c:pt idx="2816">
                  <c:v>708.13670454145802</c:v>
                </c:pt>
                <c:pt idx="2817">
                  <c:v>1069.91446030519</c:v>
                </c:pt>
                <c:pt idx="2818">
                  <c:v>1540.2197361063299</c:v>
                </c:pt>
                <c:pt idx="2819">
                  <c:v>2188.7610285767801</c:v>
                </c:pt>
                <c:pt idx="2820">
                  <c:v>2702.1815093763498</c:v>
                </c:pt>
                <c:pt idx="2821">
                  <c:v>3149.2251823851302</c:v>
                </c:pt>
                <c:pt idx="2822">
                  <c:v>3499.0241208993998</c:v>
                </c:pt>
                <c:pt idx="2823">
                  <c:v>3653.6426301521201</c:v>
                </c:pt>
                <c:pt idx="2824">
                  <c:v>3624.5169285819502</c:v>
                </c:pt>
                <c:pt idx="2825">
                  <c:v>3499.91362870784</c:v>
                </c:pt>
                <c:pt idx="2826">
                  <c:v>3145.1471379514101</c:v>
                </c:pt>
                <c:pt idx="2827">
                  <c:v>2732.57557755995</c:v>
                </c:pt>
                <c:pt idx="2828">
                  <c:v>2340.27730276684</c:v>
                </c:pt>
                <c:pt idx="2829">
                  <c:v>2021.47879370397</c:v>
                </c:pt>
                <c:pt idx="2830">
                  <c:v>1750.1325782061299</c:v>
                </c:pt>
                <c:pt idx="2831">
                  <c:v>1502.5823523004999</c:v>
                </c:pt>
                <c:pt idx="2832">
                  <c:v>1316.4834130330401</c:v>
                </c:pt>
                <c:pt idx="2833">
                  <c:v>1175.3192216923601</c:v>
                </c:pt>
                <c:pt idx="2834">
                  <c:v>1067.37702173755</c:v>
                </c:pt>
                <c:pt idx="2835">
                  <c:v>950.34529255714301</c:v>
                </c:pt>
                <c:pt idx="2836">
                  <c:v>822.14709577027099</c:v>
                </c:pt>
                <c:pt idx="2837">
                  <c:v>690.896540179775</c:v>
                </c:pt>
                <c:pt idx="2838">
                  <c:v>636.88988558582696</c:v>
                </c:pt>
                <c:pt idx="2839">
                  <c:v>1562.06122074576</c:v>
                </c:pt>
                <c:pt idx="2840">
                  <c:v>1813.5641531507299</c:v>
                </c:pt>
                <c:pt idx="2841">
                  <c:v>2534.4890084716699</c:v>
                </c:pt>
                <c:pt idx="2842">
                  <c:v>2998.1498037339302</c:v>
                </c:pt>
                <c:pt idx="2843">
                  <c:v>4202.3598384833203</c:v>
                </c:pt>
                <c:pt idx="2844">
                  <c:v>4986.5797623381504</c:v>
                </c:pt>
                <c:pt idx="2845">
                  <c:v>5220.2127023086496</c:v>
                </c:pt>
                <c:pt idx="2846">
                  <c:v>5522.1400314986904</c:v>
                </c:pt>
                <c:pt idx="2847">
                  <c:v>5501.5631471981496</c:v>
                </c:pt>
                <c:pt idx="2848">
                  <c:v>5344.46050854445</c:v>
                </c:pt>
                <c:pt idx="2849">
                  <c:v>4822.8685210781596</c:v>
                </c:pt>
                <c:pt idx="2850">
                  <c:v>4320.7586938972499</c:v>
                </c:pt>
                <c:pt idx="2851">
                  <c:v>3472.9562707525301</c:v>
                </c:pt>
                <c:pt idx="2852">
                  <c:v>2396.1563488088</c:v>
                </c:pt>
                <c:pt idx="2853">
                  <c:v>2028.2506641243799</c:v>
                </c:pt>
                <c:pt idx="2854">
                  <c:v>1672.6682322700501</c:v>
                </c:pt>
                <c:pt idx="2855">
                  <c:v>1305.94951026787</c:v>
                </c:pt>
                <c:pt idx="2856">
                  <c:v>1096.0991987499001</c:v>
                </c:pt>
                <c:pt idx="2857">
                  <c:v>937.81011385297995</c:v>
                </c:pt>
                <c:pt idx="2858">
                  <c:v>806.40922472794102</c:v>
                </c:pt>
                <c:pt idx="2859">
                  <c:v>692.36746791406995</c:v>
                </c:pt>
                <c:pt idx="2860">
                  <c:v>594.26277276273004</c:v>
                </c:pt>
                <c:pt idx="2861">
                  <c:v>511.71812069949499</c:v>
                </c:pt>
                <c:pt idx="2862">
                  <c:v>494.18529782224198</c:v>
                </c:pt>
                <c:pt idx="2863">
                  <c:v>1424.73340113879</c:v>
                </c:pt>
                <c:pt idx="2864">
                  <c:v>1734.69663622762</c:v>
                </c:pt>
                <c:pt idx="2865">
                  <c:v>2321.1830900771301</c:v>
                </c:pt>
                <c:pt idx="2866">
                  <c:v>3226.9424846269198</c:v>
                </c:pt>
                <c:pt idx="2867">
                  <c:v>3579.4707524632299</c:v>
                </c:pt>
                <c:pt idx="2868">
                  <c:v>4109.3975158574403</c:v>
                </c:pt>
                <c:pt idx="2869">
                  <c:v>4585.9010558229202</c:v>
                </c:pt>
                <c:pt idx="2870">
                  <c:v>5337.8926094785602</c:v>
                </c:pt>
                <c:pt idx="2871">
                  <c:v>5310.9085913117497</c:v>
                </c:pt>
                <c:pt idx="2872">
                  <c:v>5041.09803818417</c:v>
                </c:pt>
                <c:pt idx="2873">
                  <c:v>4618.14661153823</c:v>
                </c:pt>
                <c:pt idx="2874">
                  <c:v>4157.0835801696303</c:v>
                </c:pt>
                <c:pt idx="2875">
                  <c:v>3405.8084664678299</c:v>
                </c:pt>
                <c:pt idx="2876">
                  <c:v>2393.0806257385898</c:v>
                </c:pt>
                <c:pt idx="2877">
                  <c:v>2071.7428223900502</c:v>
                </c:pt>
                <c:pt idx="2878">
                  <c:v>1684.7543914094099</c:v>
                </c:pt>
                <c:pt idx="2879">
                  <c:v>1376.50378544418</c:v>
                </c:pt>
                <c:pt idx="2880">
                  <c:v>1110.6700637049901</c:v>
                </c:pt>
                <c:pt idx="2881">
                  <c:v>878.51170919475805</c:v>
                </c:pt>
                <c:pt idx="2882">
                  <c:v>683.21479937338995</c:v>
                </c:pt>
                <c:pt idx="2883">
                  <c:v>517.23252538412703</c:v>
                </c:pt>
                <c:pt idx="2884">
                  <c:v>377.45618546729798</c:v>
                </c:pt>
                <c:pt idx="2885">
                  <c:v>240.78629307747499</c:v>
                </c:pt>
                <c:pt idx="2886">
                  <c:v>187.08172337965601</c:v>
                </c:pt>
                <c:pt idx="2887">
                  <c:v>578.37315239022303</c:v>
                </c:pt>
                <c:pt idx="2888">
                  <c:v>1243.5542425311801</c:v>
                </c:pt>
                <c:pt idx="2889">
                  <c:v>1879.17519602167</c:v>
                </c:pt>
                <c:pt idx="2890">
                  <c:v>2585.2434584780099</c:v>
                </c:pt>
                <c:pt idx="2891">
                  <c:v>3509.2124275055398</c:v>
                </c:pt>
                <c:pt idx="2892">
                  <c:v>3638.5874142502798</c:v>
                </c:pt>
                <c:pt idx="2893">
                  <c:v>4193.7054207976098</c:v>
                </c:pt>
                <c:pt idx="2894">
                  <c:v>5078.4971689890599</c:v>
                </c:pt>
                <c:pt idx="2895">
                  <c:v>5073.8040082412799</c:v>
                </c:pt>
                <c:pt idx="2896">
                  <c:v>4829.4647619972202</c:v>
                </c:pt>
                <c:pt idx="2897">
                  <c:v>4297.2467309080703</c:v>
                </c:pt>
                <c:pt idx="2898">
                  <c:v>3896.1299838097598</c:v>
                </c:pt>
                <c:pt idx="2899">
                  <c:v>3183.8532893318602</c:v>
                </c:pt>
                <c:pt idx="2900">
                  <c:v>2322.27127658788</c:v>
                </c:pt>
                <c:pt idx="2901">
                  <c:v>1832.3469068628599</c:v>
                </c:pt>
                <c:pt idx="2902">
                  <c:v>1526.0091967231299</c:v>
                </c:pt>
                <c:pt idx="2903">
                  <c:v>1263.5195416285401</c:v>
                </c:pt>
                <c:pt idx="2904">
                  <c:v>1037.85576710642</c:v>
                </c:pt>
                <c:pt idx="2905">
                  <c:v>848.69989423659899</c:v>
                </c:pt>
                <c:pt idx="2906">
                  <c:v>683.074588982161</c:v>
                </c:pt>
                <c:pt idx="2907">
                  <c:v>552.55890785041902</c:v>
                </c:pt>
                <c:pt idx="2908">
                  <c:v>442.76037314131901</c:v>
                </c:pt>
                <c:pt idx="2909">
                  <c:v>350.793728166709</c:v>
                </c:pt>
                <c:pt idx="2910">
                  <c:v>340.910230735982</c:v>
                </c:pt>
                <c:pt idx="2911">
                  <c:v>1301.4429616228399</c:v>
                </c:pt>
                <c:pt idx="2912">
                  <c:v>1704.41458543045</c:v>
                </c:pt>
                <c:pt idx="2913">
                  <c:v>2351.9500731343101</c:v>
                </c:pt>
                <c:pt idx="2914">
                  <c:v>3289.3862164976999</c:v>
                </c:pt>
                <c:pt idx="2915">
                  <c:v>3302.5503350428498</c:v>
                </c:pt>
                <c:pt idx="2916">
                  <c:v>3638.62043162693</c:v>
                </c:pt>
                <c:pt idx="2917">
                  <c:v>4253.0271760145197</c:v>
                </c:pt>
                <c:pt idx="2918">
                  <c:v>4869.94511639129</c:v>
                </c:pt>
                <c:pt idx="2919">
                  <c:v>4704.4343539075599</c:v>
                </c:pt>
                <c:pt idx="2920">
                  <c:v>4331.2596998263898</c:v>
                </c:pt>
                <c:pt idx="2921">
                  <c:v>3893.5656618020198</c:v>
                </c:pt>
                <c:pt idx="2922">
                  <c:v>3971.7989183341201</c:v>
                </c:pt>
                <c:pt idx="2923">
                  <c:v>2847.7033755745101</c:v>
                </c:pt>
                <c:pt idx="2924">
                  <c:v>1734.5531328089</c:v>
                </c:pt>
                <c:pt idx="2925">
                  <c:v>1421.3362950149799</c:v>
                </c:pt>
                <c:pt idx="2926">
                  <c:v>1203.27241863685</c:v>
                </c:pt>
                <c:pt idx="2927">
                  <c:v>1029.53473217647</c:v>
                </c:pt>
                <c:pt idx="2928">
                  <c:v>886.53051157125196</c:v>
                </c:pt>
                <c:pt idx="2929">
                  <c:v>762.06921618285503</c:v>
                </c:pt>
                <c:pt idx="2930">
                  <c:v>654.23152702313598</c:v>
                </c:pt>
                <c:pt idx="2931">
                  <c:v>546.72670056656705</c:v>
                </c:pt>
                <c:pt idx="2932">
                  <c:v>441.75436614989002</c:v>
                </c:pt>
                <c:pt idx="2933">
                  <c:v>343.78085677003099</c:v>
                </c:pt>
                <c:pt idx="2934">
                  <c:v>303.32279740429402</c:v>
                </c:pt>
                <c:pt idx="2935">
                  <c:v>1155.1018948922399</c:v>
                </c:pt>
                <c:pt idx="2936">
                  <c:v>1366.8194230287099</c:v>
                </c:pt>
                <c:pt idx="2937">
                  <c:v>1256.9289401076501</c:v>
                </c:pt>
                <c:pt idx="2938">
                  <c:v>2249.0305745811902</c:v>
                </c:pt>
                <c:pt idx="2939">
                  <c:v>2606.62567254344</c:v>
                </c:pt>
                <c:pt idx="2940">
                  <c:v>2942.07810931841</c:v>
                </c:pt>
                <c:pt idx="2941">
                  <c:v>3797.4990236049398</c:v>
                </c:pt>
                <c:pt idx="2942">
                  <c:v>3955.0044975005499</c:v>
                </c:pt>
                <c:pt idx="2943">
                  <c:v>4938.2450045788801</c:v>
                </c:pt>
                <c:pt idx="2944">
                  <c:v>4860.6181711962199</c:v>
                </c:pt>
                <c:pt idx="2945">
                  <c:v>3525.0999286757401</c:v>
                </c:pt>
                <c:pt idx="2946">
                  <c:v>4322.1760094987603</c:v>
                </c:pt>
                <c:pt idx="2947">
                  <c:v>2471.52862962479</c:v>
                </c:pt>
                <c:pt idx="2948">
                  <c:v>1526.24321210927</c:v>
                </c:pt>
                <c:pt idx="2949">
                  <c:v>1237.6309446856601</c:v>
                </c:pt>
                <c:pt idx="2950">
                  <c:v>1004.10149193657</c:v>
                </c:pt>
                <c:pt idx="2951">
                  <c:v>889.02121828481904</c:v>
                </c:pt>
                <c:pt idx="2952">
                  <c:v>744.23916078760794</c:v>
                </c:pt>
                <c:pt idx="2953">
                  <c:v>621.95732043162104</c:v>
                </c:pt>
                <c:pt idx="2954">
                  <c:v>516.25509795384403</c:v>
                </c:pt>
                <c:pt idx="2955">
                  <c:v>411.20619313635302</c:v>
                </c:pt>
                <c:pt idx="2956">
                  <c:v>310.893067606692</c:v>
                </c:pt>
                <c:pt idx="2957">
                  <c:v>225.41951224523601</c:v>
                </c:pt>
                <c:pt idx="2958">
                  <c:v>187.42956076386801</c:v>
                </c:pt>
                <c:pt idx="2959">
                  <c:v>234.32069846903599</c:v>
                </c:pt>
                <c:pt idx="2960">
                  <c:v>382.847197889001</c:v>
                </c:pt>
                <c:pt idx="2961">
                  <c:v>703.061834571605</c:v>
                </c:pt>
                <c:pt idx="2962">
                  <c:v>1169.11070779379</c:v>
                </c:pt>
                <c:pt idx="2963">
                  <c:v>1673.1014588550099</c:v>
                </c:pt>
                <c:pt idx="2964">
                  <c:v>2392.5116847454101</c:v>
                </c:pt>
                <c:pt idx="2965">
                  <c:v>2667.8387123954599</c:v>
                </c:pt>
                <c:pt idx="2966">
                  <c:v>3064.0027847121801</c:v>
                </c:pt>
                <c:pt idx="2967">
                  <c:v>3251.5665528395998</c:v>
                </c:pt>
                <c:pt idx="2968">
                  <c:v>3240.5106300601701</c:v>
                </c:pt>
                <c:pt idx="2969">
                  <c:v>3098.6446993545001</c:v>
                </c:pt>
                <c:pt idx="2970">
                  <c:v>2775.0053791565501</c:v>
                </c:pt>
                <c:pt idx="2971">
                  <c:v>2409.13516897517</c:v>
                </c:pt>
                <c:pt idx="2972">
                  <c:v>2069.50928879095</c:v>
                </c:pt>
                <c:pt idx="2973">
                  <c:v>1677.56692353678</c:v>
                </c:pt>
                <c:pt idx="2974">
                  <c:v>1503.58240195746</c:v>
                </c:pt>
                <c:pt idx="2975">
                  <c:v>1214.6412789710801</c:v>
                </c:pt>
                <c:pt idx="2976">
                  <c:v>696.07362267269502</c:v>
                </c:pt>
                <c:pt idx="2977">
                  <c:v>580.67278070467398</c:v>
                </c:pt>
                <c:pt idx="2978">
                  <c:v>465.23295143705002</c:v>
                </c:pt>
                <c:pt idx="2979">
                  <c:v>357.90825196179998</c:v>
                </c:pt>
                <c:pt idx="2980">
                  <c:v>261.75175470830499</c:v>
                </c:pt>
                <c:pt idx="2981">
                  <c:v>179.28648595249899</c:v>
                </c:pt>
                <c:pt idx="2982">
                  <c:v>147.64289091498</c:v>
                </c:pt>
                <c:pt idx="2983">
                  <c:v>192.30242445577201</c:v>
                </c:pt>
                <c:pt idx="2984">
                  <c:v>345.05368613010398</c:v>
                </c:pt>
                <c:pt idx="2985">
                  <c:v>684.64062824279802</c:v>
                </c:pt>
                <c:pt idx="2986">
                  <c:v>1174.67558113628</c:v>
                </c:pt>
                <c:pt idx="2987">
                  <c:v>1754.7229540746</c:v>
                </c:pt>
                <c:pt idx="2988">
                  <c:v>1791.2630386695801</c:v>
                </c:pt>
                <c:pt idx="2989">
                  <c:v>2725.7099366990701</c:v>
                </c:pt>
                <c:pt idx="2990">
                  <c:v>2862.4011101025599</c:v>
                </c:pt>
                <c:pt idx="2991">
                  <c:v>2979.1895116187702</c:v>
                </c:pt>
                <c:pt idx="2992">
                  <c:v>3029.4672426689999</c:v>
                </c:pt>
                <c:pt idx="2993">
                  <c:v>3003.8427641653402</c:v>
                </c:pt>
                <c:pt idx="2994">
                  <c:v>2703.3032481022001</c:v>
                </c:pt>
                <c:pt idx="2995">
                  <c:v>2307.9410567580298</c:v>
                </c:pt>
                <c:pt idx="2996">
                  <c:v>1918.72028135543</c:v>
                </c:pt>
                <c:pt idx="2997">
                  <c:v>1605.68829748793</c:v>
                </c:pt>
                <c:pt idx="2998">
                  <c:v>1340.3427833926601</c:v>
                </c:pt>
                <c:pt idx="2999">
                  <c:v>1103.0024959162599</c:v>
                </c:pt>
                <c:pt idx="3000">
                  <c:v>894.13928360037301</c:v>
                </c:pt>
                <c:pt idx="3001">
                  <c:v>707.40345258251205</c:v>
                </c:pt>
                <c:pt idx="3002">
                  <c:v>536.98543490619602</c:v>
                </c:pt>
                <c:pt idx="3003">
                  <c:v>397.43889240869999</c:v>
                </c:pt>
                <c:pt idx="3004">
                  <c:v>285.57347902424999</c:v>
                </c:pt>
                <c:pt idx="3005">
                  <c:v>190.47837182483599</c:v>
                </c:pt>
                <c:pt idx="3006">
                  <c:v>151.83580912133499</c:v>
                </c:pt>
                <c:pt idx="3007">
                  <c:v>1006.98237003452</c:v>
                </c:pt>
                <c:pt idx="3008">
                  <c:v>1275.4692785469599</c:v>
                </c:pt>
                <c:pt idx="3009">
                  <c:v>1851.1991554231199</c:v>
                </c:pt>
                <c:pt idx="3010">
                  <c:v>2563.3787572197298</c:v>
                </c:pt>
                <c:pt idx="3011">
                  <c:v>3123.63074577621</c:v>
                </c:pt>
                <c:pt idx="3012">
                  <c:v>3725.70245299096</c:v>
                </c:pt>
                <c:pt idx="3013">
                  <c:v>4483.6364121392699</c:v>
                </c:pt>
                <c:pt idx="3014">
                  <c:v>4893.2375846682198</c:v>
                </c:pt>
                <c:pt idx="3015">
                  <c:v>5094.5408586116901</c:v>
                </c:pt>
                <c:pt idx="3016">
                  <c:v>4934.1786573620702</c:v>
                </c:pt>
                <c:pt idx="3017">
                  <c:v>4433.5406449545599</c:v>
                </c:pt>
                <c:pt idx="3018">
                  <c:v>4037.3653136552002</c:v>
                </c:pt>
                <c:pt idx="3019">
                  <c:v>3329.5720147974598</c:v>
                </c:pt>
                <c:pt idx="3020">
                  <c:v>2391.86368714233</c:v>
                </c:pt>
                <c:pt idx="3021">
                  <c:v>2015.6059505609201</c:v>
                </c:pt>
                <c:pt idx="3022">
                  <c:v>1484.1290112148999</c:v>
                </c:pt>
                <c:pt idx="3023">
                  <c:v>1445.0179595264699</c:v>
                </c:pt>
                <c:pt idx="3024">
                  <c:v>1200.16189992977</c:v>
                </c:pt>
                <c:pt idx="3025">
                  <c:v>1031.6477860535799</c:v>
                </c:pt>
                <c:pt idx="3026">
                  <c:v>901.27052902793696</c:v>
                </c:pt>
                <c:pt idx="3027">
                  <c:v>752.97389042558996</c:v>
                </c:pt>
                <c:pt idx="3028">
                  <c:v>598.22782261259397</c:v>
                </c:pt>
                <c:pt idx="3029">
                  <c:v>452.143871278821</c:v>
                </c:pt>
                <c:pt idx="3030">
                  <c:v>389.759734069388</c:v>
                </c:pt>
                <c:pt idx="3031">
                  <c:v>1269.16252259628</c:v>
                </c:pt>
                <c:pt idx="3032">
                  <c:v>1109.0836531498901</c:v>
                </c:pt>
                <c:pt idx="3033">
                  <c:v>2606.3326908910599</c:v>
                </c:pt>
                <c:pt idx="3034">
                  <c:v>2847.2612122898599</c:v>
                </c:pt>
                <c:pt idx="3035">
                  <c:v>3563.95461374767</c:v>
                </c:pt>
                <c:pt idx="3036">
                  <c:v>4538.0723160837797</c:v>
                </c:pt>
                <c:pt idx="3037">
                  <c:v>4998.1938234078698</c:v>
                </c:pt>
                <c:pt idx="3038">
                  <c:v>5432.4008400194498</c:v>
                </c:pt>
                <c:pt idx="3039">
                  <c:v>5440.0530657920599</c:v>
                </c:pt>
                <c:pt idx="3040">
                  <c:v>5212.4640308500402</c:v>
                </c:pt>
                <c:pt idx="3041">
                  <c:v>4647.6539727928202</c:v>
                </c:pt>
                <c:pt idx="3042">
                  <c:v>4222.7087573853896</c:v>
                </c:pt>
                <c:pt idx="3043">
                  <c:v>3474.61533547094</c:v>
                </c:pt>
                <c:pt idx="3044">
                  <c:v>2514.9365122043901</c:v>
                </c:pt>
                <c:pt idx="3045">
                  <c:v>2100.7522142360199</c:v>
                </c:pt>
                <c:pt idx="3046">
                  <c:v>1719.0841726705701</c:v>
                </c:pt>
                <c:pt idx="3047">
                  <c:v>1360.9353040355199</c:v>
                </c:pt>
                <c:pt idx="3048">
                  <c:v>1154.39395979395</c:v>
                </c:pt>
                <c:pt idx="3049">
                  <c:v>1042.9810770801701</c:v>
                </c:pt>
                <c:pt idx="3050">
                  <c:v>1021.3517408960799</c:v>
                </c:pt>
                <c:pt idx="3051">
                  <c:v>867.660514300817</c:v>
                </c:pt>
                <c:pt idx="3052">
                  <c:v>723.62120589430799</c:v>
                </c:pt>
                <c:pt idx="3053">
                  <c:v>592.43158789668496</c:v>
                </c:pt>
                <c:pt idx="3054">
                  <c:v>549.50349802586004</c:v>
                </c:pt>
                <c:pt idx="3055">
                  <c:v>1451.5459667179</c:v>
                </c:pt>
                <c:pt idx="3056">
                  <c:v>1299.05079669815</c:v>
                </c:pt>
                <c:pt idx="3057">
                  <c:v>2154.8430842498701</c:v>
                </c:pt>
                <c:pt idx="3058">
                  <c:v>3882.9686583367402</c:v>
                </c:pt>
                <c:pt idx="3059">
                  <c:v>3956.3742072468299</c:v>
                </c:pt>
                <c:pt idx="3060">
                  <c:v>4809.4337556374003</c:v>
                </c:pt>
                <c:pt idx="3061">
                  <c:v>5232.5563675144504</c:v>
                </c:pt>
                <c:pt idx="3062">
                  <c:v>5670.0264758424901</c:v>
                </c:pt>
                <c:pt idx="3063">
                  <c:v>5533.9704831168001</c:v>
                </c:pt>
                <c:pt idx="3064">
                  <c:v>5216.7375298596398</c:v>
                </c:pt>
                <c:pt idx="3065">
                  <c:v>4666.0705853346399</c:v>
                </c:pt>
                <c:pt idx="3066">
                  <c:v>4246.5859244635103</c:v>
                </c:pt>
                <c:pt idx="3067">
                  <c:v>3585.5873437417999</c:v>
                </c:pt>
                <c:pt idx="3068">
                  <c:v>2732.9665185754002</c:v>
                </c:pt>
                <c:pt idx="3069">
                  <c:v>2436.8403119950099</c:v>
                </c:pt>
                <c:pt idx="3070">
                  <c:v>2173.0570804342501</c:v>
                </c:pt>
                <c:pt idx="3071">
                  <c:v>1924.6837125439399</c:v>
                </c:pt>
                <c:pt idx="3072">
                  <c:v>1722.3250830637101</c:v>
                </c:pt>
                <c:pt idx="3073">
                  <c:v>1482.22990481888</c:v>
                </c:pt>
                <c:pt idx="3074">
                  <c:v>1260.99714410154</c:v>
                </c:pt>
                <c:pt idx="3075">
                  <c:v>1073.3556481399</c:v>
                </c:pt>
                <c:pt idx="3076">
                  <c:v>912.43963870923301</c:v>
                </c:pt>
                <c:pt idx="3077">
                  <c:v>770.40161766935398</c:v>
                </c:pt>
                <c:pt idx="3078">
                  <c:v>698.90502093273005</c:v>
                </c:pt>
                <c:pt idx="3079">
                  <c:v>1549.4365174406601</c:v>
                </c:pt>
                <c:pt idx="3080">
                  <c:v>1779.3574431680099</c:v>
                </c:pt>
                <c:pt idx="3081">
                  <c:v>2258.9764446604099</c:v>
                </c:pt>
                <c:pt idx="3082">
                  <c:v>3001.3808872474101</c:v>
                </c:pt>
                <c:pt idx="3083">
                  <c:v>3133.3913352548898</c:v>
                </c:pt>
                <c:pt idx="3084">
                  <c:v>4187.3739246927998</c:v>
                </c:pt>
                <c:pt idx="3085">
                  <c:v>4989.7062805710402</c:v>
                </c:pt>
                <c:pt idx="3086">
                  <c:v>5303.1657545233702</c:v>
                </c:pt>
                <c:pt idx="3087">
                  <c:v>5312.2238175790799</c:v>
                </c:pt>
                <c:pt idx="3088">
                  <c:v>5068.9603365883804</c:v>
                </c:pt>
                <c:pt idx="3089">
                  <c:v>4528.4879735423901</c:v>
                </c:pt>
                <c:pt idx="3090">
                  <c:v>4153.7461704513698</c:v>
                </c:pt>
                <c:pt idx="3091">
                  <c:v>3486.6175052172698</c:v>
                </c:pt>
                <c:pt idx="3092">
                  <c:v>2614.0893329896098</c:v>
                </c:pt>
                <c:pt idx="3093">
                  <c:v>2291.0252415508298</c:v>
                </c:pt>
                <c:pt idx="3094">
                  <c:v>1986.0019224156399</c:v>
                </c:pt>
                <c:pt idx="3095">
                  <c:v>1751.1217893944599</c:v>
                </c:pt>
                <c:pt idx="3096">
                  <c:v>1499.7763907788801</c:v>
                </c:pt>
                <c:pt idx="3097">
                  <c:v>1288.2506311413299</c:v>
                </c:pt>
                <c:pt idx="3098">
                  <c:v>1093.6528125432999</c:v>
                </c:pt>
                <c:pt idx="3099">
                  <c:v>912.440133322919</c:v>
                </c:pt>
                <c:pt idx="3100">
                  <c:v>736.79616698030998</c:v>
                </c:pt>
                <c:pt idx="3101">
                  <c:v>572.69479461322999</c:v>
                </c:pt>
                <c:pt idx="3102">
                  <c:v>499.30455141259301</c:v>
                </c:pt>
                <c:pt idx="3103">
                  <c:v>1368.62399305957</c:v>
                </c:pt>
                <c:pt idx="3104">
                  <c:v>1650.8806500712799</c:v>
                </c:pt>
                <c:pt idx="3105">
                  <c:v>2219.2145049748901</c:v>
                </c:pt>
                <c:pt idx="3106">
                  <c:v>2915.79916441868</c:v>
                </c:pt>
                <c:pt idx="3107">
                  <c:v>3935.22935699651</c:v>
                </c:pt>
                <c:pt idx="3108">
                  <c:v>4262.0533995630904</c:v>
                </c:pt>
                <c:pt idx="3109">
                  <c:v>4923.1035451512998</c:v>
                </c:pt>
                <c:pt idx="3110">
                  <c:v>5459.9016191730498</c:v>
                </c:pt>
                <c:pt idx="3111">
                  <c:v>5524.8520587209896</c:v>
                </c:pt>
                <c:pt idx="3112">
                  <c:v>5342.5729262983796</c:v>
                </c:pt>
                <c:pt idx="3113">
                  <c:v>4733.4695630981496</c:v>
                </c:pt>
                <c:pt idx="3114">
                  <c:v>4325.1923480863397</c:v>
                </c:pt>
                <c:pt idx="3115">
                  <c:v>3641.3125521861998</c:v>
                </c:pt>
                <c:pt idx="3116">
                  <c:v>2739.6985045770598</c:v>
                </c:pt>
                <c:pt idx="3117">
                  <c:v>2381.66886532332</c:v>
                </c:pt>
                <c:pt idx="3118">
                  <c:v>2036.30877166798</c:v>
                </c:pt>
                <c:pt idx="3119">
                  <c:v>1754.4630063956699</c:v>
                </c:pt>
                <c:pt idx="3120">
                  <c:v>1478.5508863177599</c:v>
                </c:pt>
                <c:pt idx="3121">
                  <c:v>1240.87199531688</c:v>
                </c:pt>
                <c:pt idx="3122">
                  <c:v>1035.97130864726</c:v>
                </c:pt>
                <c:pt idx="3123">
                  <c:v>886.78375304736301</c:v>
                </c:pt>
                <c:pt idx="3124">
                  <c:v>778.99523842077394</c:v>
                </c:pt>
                <c:pt idx="3125">
                  <c:v>684.64780735572799</c:v>
                </c:pt>
                <c:pt idx="3126">
                  <c:v>647.76749701279505</c:v>
                </c:pt>
                <c:pt idx="3127">
                  <c:v>723.04683110865506</c:v>
                </c:pt>
                <c:pt idx="3128">
                  <c:v>907.00509223026904</c:v>
                </c:pt>
                <c:pt idx="3129">
                  <c:v>1263.5943456807599</c:v>
                </c:pt>
                <c:pt idx="3130">
                  <c:v>1831.4534353537499</c:v>
                </c:pt>
                <c:pt idx="3131">
                  <c:v>2291.0652420340798</c:v>
                </c:pt>
                <c:pt idx="3132">
                  <c:v>2746.8339882815199</c:v>
                </c:pt>
                <c:pt idx="3133">
                  <c:v>3178.6410300388202</c:v>
                </c:pt>
                <c:pt idx="3134">
                  <c:v>3821.7401618981798</c:v>
                </c:pt>
                <c:pt idx="3135">
                  <c:v>3875.90087699993</c:v>
                </c:pt>
                <c:pt idx="3136">
                  <c:v>3674.0242188592001</c:v>
                </c:pt>
                <c:pt idx="3137">
                  <c:v>3481.2404570782101</c:v>
                </c:pt>
                <c:pt idx="3138">
                  <c:v>3109.2416529462898</c:v>
                </c:pt>
                <c:pt idx="3139">
                  <c:v>2678.3279080460502</c:v>
                </c:pt>
                <c:pt idx="3140">
                  <c:v>2336.3541798194801</c:v>
                </c:pt>
                <c:pt idx="3141">
                  <c:v>2115.04008830352</c:v>
                </c:pt>
                <c:pt idx="3142">
                  <c:v>1848.2840286042899</c:v>
                </c:pt>
                <c:pt idx="3143">
                  <c:v>1529.7936205326901</c:v>
                </c:pt>
                <c:pt idx="3144">
                  <c:v>1314.1465610202399</c:v>
                </c:pt>
                <c:pt idx="3145">
                  <c:v>1168.9980335539201</c:v>
                </c:pt>
                <c:pt idx="3146">
                  <c:v>1026.40662933059</c:v>
                </c:pt>
                <c:pt idx="3147">
                  <c:v>911.75462533137897</c:v>
                </c:pt>
                <c:pt idx="3148">
                  <c:v>824.01284743557096</c:v>
                </c:pt>
                <c:pt idx="3149">
                  <c:v>755.38656539413603</c:v>
                </c:pt>
                <c:pt idx="3150">
                  <c:v>740.69248967210297</c:v>
                </c:pt>
                <c:pt idx="3151">
                  <c:v>831.17269801590601</c:v>
                </c:pt>
                <c:pt idx="3152">
                  <c:v>1153.6389277554999</c:v>
                </c:pt>
                <c:pt idx="3153">
                  <c:v>1645.36426885943</c:v>
                </c:pt>
                <c:pt idx="3154">
                  <c:v>2134.4648690731401</c:v>
                </c:pt>
                <c:pt idx="3155">
                  <c:v>2571.86647044344</c:v>
                </c:pt>
                <c:pt idx="3156">
                  <c:v>3085.8511166534299</c:v>
                </c:pt>
                <c:pt idx="3157">
                  <c:v>3866.5288708203302</c:v>
                </c:pt>
                <c:pt idx="3158">
                  <c:v>4256.8285108757</c:v>
                </c:pt>
                <c:pt idx="3159">
                  <c:v>4218.0235316329999</c:v>
                </c:pt>
                <c:pt idx="3160">
                  <c:v>3963.78497687043</c:v>
                </c:pt>
                <c:pt idx="3161">
                  <c:v>3752.3314011969601</c:v>
                </c:pt>
                <c:pt idx="3162">
                  <c:v>3413.8377907069698</c:v>
                </c:pt>
                <c:pt idx="3163">
                  <c:v>3032.6355689480702</c:v>
                </c:pt>
                <c:pt idx="3164">
                  <c:v>2678.4684377420499</c:v>
                </c:pt>
                <c:pt idx="3165">
                  <c:v>2373.8988396684099</c:v>
                </c:pt>
                <c:pt idx="3166">
                  <c:v>2089.3453843791399</c:v>
                </c:pt>
                <c:pt idx="3167">
                  <c:v>2125.00215080608</c:v>
                </c:pt>
                <c:pt idx="3168">
                  <c:v>1773.90308489985</c:v>
                </c:pt>
                <c:pt idx="3169">
                  <c:v>1506.68369211916</c:v>
                </c:pt>
                <c:pt idx="3170">
                  <c:v>1252.7743287297501</c:v>
                </c:pt>
                <c:pt idx="3171">
                  <c:v>1072.53055258015</c:v>
                </c:pt>
                <c:pt idx="3172">
                  <c:v>909.17288577635702</c:v>
                </c:pt>
                <c:pt idx="3173">
                  <c:v>757.82552052784399</c:v>
                </c:pt>
                <c:pt idx="3174">
                  <c:v>539.69250343277804</c:v>
                </c:pt>
                <c:pt idx="3175">
                  <c:v>1679.1031310767801</c:v>
                </c:pt>
                <c:pt idx="3176">
                  <c:v>2252.1181982565899</c:v>
                </c:pt>
                <c:pt idx="3177">
                  <c:v>3115.0915433042301</c:v>
                </c:pt>
                <c:pt idx="3178">
                  <c:v>4156.8301876526903</c:v>
                </c:pt>
                <c:pt idx="3179">
                  <c:v>4935.4797673820303</c:v>
                </c:pt>
                <c:pt idx="3180">
                  <c:v>5358.2489301084897</c:v>
                </c:pt>
                <c:pt idx="3181">
                  <c:v>5725.9509755441304</c:v>
                </c:pt>
                <c:pt idx="3182">
                  <c:v>6244.3969971549104</c:v>
                </c:pt>
                <c:pt idx="3183">
                  <c:v>0</c:v>
                </c:pt>
                <c:pt idx="3184">
                  <c:v>0</c:v>
                </c:pt>
                <c:pt idx="3185">
                  <c:v>0</c:v>
                </c:pt>
                <c:pt idx="3186">
                  <c:v>7773.4298073546297</c:v>
                </c:pt>
                <c:pt idx="3187">
                  <c:v>6262.5966412652597</c:v>
                </c:pt>
                <c:pt idx="3188">
                  <c:v>4042.78085287148</c:v>
                </c:pt>
                <c:pt idx="3189">
                  <c:v>3250.91813218688</c:v>
                </c:pt>
                <c:pt idx="3190">
                  <c:v>2050.8652445696698</c:v>
                </c:pt>
                <c:pt idx="3191">
                  <c:v>2247.8114174176299</c:v>
                </c:pt>
                <c:pt idx="3192">
                  <c:v>2000.34598336146</c:v>
                </c:pt>
                <c:pt idx="3193">
                  <c:v>1669.06566240905</c:v>
                </c:pt>
                <c:pt idx="3194">
                  <c:v>1402.3371752062401</c:v>
                </c:pt>
                <c:pt idx="3195">
                  <c:v>1208.14958175949</c:v>
                </c:pt>
                <c:pt idx="3196">
                  <c:v>1052.8530688821099</c:v>
                </c:pt>
                <c:pt idx="3197">
                  <c:v>921.33613582481996</c:v>
                </c:pt>
                <c:pt idx="3198">
                  <c:v>878.27589215635203</c:v>
                </c:pt>
                <c:pt idx="3199">
                  <c:v>1817.4033395802901</c:v>
                </c:pt>
                <c:pt idx="3200">
                  <c:v>2176.17463170569</c:v>
                </c:pt>
                <c:pt idx="3201">
                  <c:v>3060.0754136588298</c:v>
                </c:pt>
                <c:pt idx="3202">
                  <c:v>3537.4694920194802</c:v>
                </c:pt>
                <c:pt idx="3203">
                  <c:v>4853.9860199940103</c:v>
                </c:pt>
                <c:pt idx="3204">
                  <c:v>5323.6757821464998</c:v>
                </c:pt>
                <c:pt idx="3205">
                  <c:v>5468.1386982868798</c:v>
                </c:pt>
                <c:pt idx="3206">
                  <c:v>5769.8370958299301</c:v>
                </c:pt>
                <c:pt idx="3207">
                  <c:v>5764.5359831102996</c:v>
                </c:pt>
                <c:pt idx="3208">
                  <c:v>5651.5117764732304</c:v>
                </c:pt>
                <c:pt idx="3209">
                  <c:v>5121.5113264633501</c:v>
                </c:pt>
                <c:pt idx="3210">
                  <c:v>4511.0404093488396</c:v>
                </c:pt>
                <c:pt idx="3211">
                  <c:v>3602.9328502909898</c:v>
                </c:pt>
                <c:pt idx="3212">
                  <c:v>2543.3476822780699</c:v>
                </c:pt>
                <c:pt idx="3213">
                  <c:v>2007.4203301150601</c:v>
                </c:pt>
                <c:pt idx="3214">
                  <c:v>1683.7178600417999</c:v>
                </c:pt>
                <c:pt idx="3215">
                  <c:v>1434.7400844004301</c:v>
                </c:pt>
                <c:pt idx="3216">
                  <c:v>1224.25615699688</c:v>
                </c:pt>
                <c:pt idx="3217">
                  <c:v>1056.48546289715</c:v>
                </c:pt>
                <c:pt idx="3218">
                  <c:v>900.10062491002896</c:v>
                </c:pt>
                <c:pt idx="3219">
                  <c:v>747.022046299473</c:v>
                </c:pt>
                <c:pt idx="3220">
                  <c:v>600.99422974016602</c:v>
                </c:pt>
                <c:pt idx="3221">
                  <c:v>468.20578673761497</c:v>
                </c:pt>
                <c:pt idx="3222">
                  <c:v>437.81246157146597</c:v>
                </c:pt>
                <c:pt idx="3223">
                  <c:v>1394.12138055265</c:v>
                </c:pt>
                <c:pt idx="3224">
                  <c:v>1756.1564848170599</c:v>
                </c:pt>
                <c:pt idx="3225">
                  <c:v>1659.4831990067801</c:v>
                </c:pt>
                <c:pt idx="3226">
                  <c:v>2723.2877145235402</c:v>
                </c:pt>
                <c:pt idx="3227">
                  <c:v>2597.0140396234901</c:v>
                </c:pt>
                <c:pt idx="3228">
                  <c:v>3220.7809520988999</c:v>
                </c:pt>
                <c:pt idx="3229">
                  <c:v>3996.3290931320098</c:v>
                </c:pt>
                <c:pt idx="3230">
                  <c:v>5164.3054159244602</c:v>
                </c:pt>
                <c:pt idx="3231">
                  <c:v>5305.7324823003401</c:v>
                </c:pt>
                <c:pt idx="3232">
                  <c:v>5026.2585337903902</c:v>
                </c:pt>
                <c:pt idx="3233">
                  <c:v>4442.3521574342803</c:v>
                </c:pt>
                <c:pt idx="3234">
                  <c:v>4069.9970745492101</c:v>
                </c:pt>
                <c:pt idx="3235">
                  <c:v>3441.4089381767699</c:v>
                </c:pt>
                <c:pt idx="3236">
                  <c:v>2709.1808598111202</c:v>
                </c:pt>
                <c:pt idx="3237">
                  <c:v>2878.2700768438599</c:v>
                </c:pt>
                <c:pt idx="3238">
                  <c:v>2128.2643942303898</c:v>
                </c:pt>
                <c:pt idx="3239">
                  <c:v>1844.34205675927</c:v>
                </c:pt>
                <c:pt idx="3240">
                  <c:v>1543.5382127969899</c:v>
                </c:pt>
                <c:pt idx="3241">
                  <c:v>1198.3949828920599</c:v>
                </c:pt>
                <c:pt idx="3242">
                  <c:v>938.30566064833602</c:v>
                </c:pt>
                <c:pt idx="3243">
                  <c:v>784.92106923502195</c:v>
                </c:pt>
                <c:pt idx="3244">
                  <c:v>661.75535879650795</c:v>
                </c:pt>
                <c:pt idx="3245">
                  <c:v>549.98217750821595</c:v>
                </c:pt>
                <c:pt idx="3246">
                  <c:v>555.224505363106</c:v>
                </c:pt>
                <c:pt idx="3247">
                  <c:v>2178.0997213149899</c:v>
                </c:pt>
                <c:pt idx="3248">
                  <c:v>2139.0028121078599</c:v>
                </c:pt>
                <c:pt idx="3249">
                  <c:v>2687.7976183299102</c:v>
                </c:pt>
                <c:pt idx="3250">
                  <c:v>4767.8918921546601</c:v>
                </c:pt>
                <c:pt idx="3251">
                  <c:v>4640.5297522580104</c:v>
                </c:pt>
                <c:pt idx="3252">
                  <c:v>4830.0705241924597</c:v>
                </c:pt>
                <c:pt idx="3253">
                  <c:v>5387.1185299072304</c:v>
                </c:pt>
                <c:pt idx="3254">
                  <c:v>5871.3193906795996</c:v>
                </c:pt>
                <c:pt idx="3255">
                  <c:v>5838.5341354840402</c:v>
                </c:pt>
                <c:pt idx="3256">
                  <c:v>5589.4988054916903</c:v>
                </c:pt>
                <c:pt idx="3257">
                  <c:v>4898.2809426108697</c:v>
                </c:pt>
                <c:pt idx="3258">
                  <c:v>4596.4412295749798</c:v>
                </c:pt>
                <c:pt idx="3259">
                  <c:v>4068.1037507682699</c:v>
                </c:pt>
                <c:pt idx="3260">
                  <c:v>3352.61388609918</c:v>
                </c:pt>
                <c:pt idx="3261">
                  <c:v>2986.9205002173999</c:v>
                </c:pt>
                <c:pt idx="3262">
                  <c:v>2539.1374535899299</c:v>
                </c:pt>
                <c:pt idx="3263">
                  <c:v>2081.0343750168099</c:v>
                </c:pt>
                <c:pt idx="3264">
                  <c:v>1749.9417967125</c:v>
                </c:pt>
                <c:pt idx="3265">
                  <c:v>1501.45737995474</c:v>
                </c:pt>
                <c:pt idx="3266">
                  <c:v>1283.7450176473801</c:v>
                </c:pt>
                <c:pt idx="3267">
                  <c:v>1086.7692167779601</c:v>
                </c:pt>
                <c:pt idx="3268">
                  <c:v>912.79664710137104</c:v>
                </c:pt>
                <c:pt idx="3269">
                  <c:v>751.33960332637298</c:v>
                </c:pt>
                <c:pt idx="3270">
                  <c:v>710.45313794937397</c:v>
                </c:pt>
                <c:pt idx="3271">
                  <c:v>1645.28498078149</c:v>
                </c:pt>
                <c:pt idx="3272">
                  <c:v>1986.25541646388</c:v>
                </c:pt>
                <c:pt idx="3273">
                  <c:v>3701.63377181955</c:v>
                </c:pt>
                <c:pt idx="3274">
                  <c:v>5296.8588422632702</c:v>
                </c:pt>
                <c:pt idx="3275">
                  <c:v>4833.78770592192</c:v>
                </c:pt>
                <c:pt idx="3276">
                  <c:v>5146.7190579115104</c:v>
                </c:pt>
                <c:pt idx="3277">
                  <c:v>5435.9990873336001</c:v>
                </c:pt>
                <c:pt idx="3278">
                  <c:v>5829.1208878787902</c:v>
                </c:pt>
                <c:pt idx="3279">
                  <c:v>5899.9860103537603</c:v>
                </c:pt>
                <c:pt idx="3280">
                  <c:v>5795.1059701856502</c:v>
                </c:pt>
                <c:pt idx="3281">
                  <c:v>5136.2132879781402</c:v>
                </c:pt>
                <c:pt idx="3282">
                  <c:v>4643.7457969605603</c:v>
                </c:pt>
                <c:pt idx="3283">
                  <c:v>3919.3196007736601</c:v>
                </c:pt>
                <c:pt idx="3284">
                  <c:v>3005.7482731416299</c:v>
                </c:pt>
                <c:pt idx="3285">
                  <c:v>2644.9024287603302</c:v>
                </c:pt>
                <c:pt idx="3286">
                  <c:v>2325.7185812532298</c:v>
                </c:pt>
                <c:pt idx="3287">
                  <c:v>2035.9121617691701</c:v>
                </c:pt>
                <c:pt idx="3288">
                  <c:v>1792.4806151570001</c:v>
                </c:pt>
                <c:pt idx="3289">
                  <c:v>1571.77192169045</c:v>
                </c:pt>
                <c:pt idx="3290">
                  <c:v>1371.5526191925901</c:v>
                </c:pt>
                <c:pt idx="3291">
                  <c:v>1194.42152381752</c:v>
                </c:pt>
                <c:pt idx="3292">
                  <c:v>1032.7583129309501</c:v>
                </c:pt>
                <c:pt idx="3293">
                  <c:v>881.83161437021499</c:v>
                </c:pt>
                <c:pt idx="3294">
                  <c:v>686.98769100075799</c:v>
                </c:pt>
                <c:pt idx="3295">
                  <c:v>973.662859386371</c:v>
                </c:pt>
                <c:pt idx="3296">
                  <c:v>1158.0012620570801</c:v>
                </c:pt>
                <c:pt idx="3297">
                  <c:v>2635.3514486866902</c:v>
                </c:pt>
                <c:pt idx="3298">
                  <c:v>2783.7007935292399</c:v>
                </c:pt>
                <c:pt idx="3299">
                  <c:v>2833.9402133577701</c:v>
                </c:pt>
                <c:pt idx="3300">
                  <c:v>3735.9810849001601</c:v>
                </c:pt>
                <c:pt idx="3301">
                  <c:v>4207.3504476479302</c:v>
                </c:pt>
                <c:pt idx="3302">
                  <c:v>4679.1012783106898</c:v>
                </c:pt>
                <c:pt idx="3303">
                  <c:v>0</c:v>
                </c:pt>
                <c:pt idx="3304">
                  <c:v>0</c:v>
                </c:pt>
                <c:pt idx="3305">
                  <c:v>0</c:v>
                </c:pt>
                <c:pt idx="3306">
                  <c:v>5721.2245266360796</c:v>
                </c:pt>
                <c:pt idx="3307">
                  <c:v>4500.05209583742</c:v>
                </c:pt>
                <c:pt idx="3308">
                  <c:v>3714.5098972386299</c:v>
                </c:pt>
                <c:pt idx="3309">
                  <c:v>3164.19212062018</c:v>
                </c:pt>
                <c:pt idx="3310">
                  <c:v>2747.21028173576</c:v>
                </c:pt>
                <c:pt idx="3311">
                  <c:v>2461.00900538724</c:v>
                </c:pt>
                <c:pt idx="3312">
                  <c:v>2166.5186091010801</c:v>
                </c:pt>
                <c:pt idx="3313">
                  <c:v>1865.3914756762499</c:v>
                </c:pt>
                <c:pt idx="3314">
                  <c:v>1581.0779393818</c:v>
                </c:pt>
                <c:pt idx="3315">
                  <c:v>1304.1071711807699</c:v>
                </c:pt>
                <c:pt idx="3316">
                  <c:v>1046.19192966538</c:v>
                </c:pt>
                <c:pt idx="3317">
                  <c:v>804.28059199363202</c:v>
                </c:pt>
                <c:pt idx="3318">
                  <c:v>697.46262564761696</c:v>
                </c:pt>
                <c:pt idx="3319">
                  <c:v>752.76179928133797</c:v>
                </c:pt>
                <c:pt idx="3320">
                  <c:v>946.804755461333</c:v>
                </c:pt>
                <c:pt idx="3321">
                  <c:v>1311.3115659336399</c:v>
                </c:pt>
                <c:pt idx="3322">
                  <c:v>1825.4350903904201</c:v>
                </c:pt>
                <c:pt idx="3323">
                  <c:v>2391.5881596249301</c:v>
                </c:pt>
                <c:pt idx="3324">
                  <c:v>2906.2718036962901</c:v>
                </c:pt>
                <c:pt idx="3325">
                  <c:v>3340.9304842699498</c:v>
                </c:pt>
                <c:pt idx="3326">
                  <c:v>3661.6706959528101</c:v>
                </c:pt>
                <c:pt idx="3327">
                  <c:v>3751.6669093738401</c:v>
                </c:pt>
                <c:pt idx="3328">
                  <c:v>3701.5755911187698</c:v>
                </c:pt>
                <c:pt idx="3329">
                  <c:v>3608.9312826138598</c:v>
                </c:pt>
                <c:pt idx="3330">
                  <c:v>3083.6765514480599</c:v>
                </c:pt>
                <c:pt idx="3331">
                  <c:v>2392.8451222548701</c:v>
                </c:pt>
                <c:pt idx="3332">
                  <c:v>1976.6769890792</c:v>
                </c:pt>
                <c:pt idx="3333">
                  <c:v>1726.21727506857</c:v>
                </c:pt>
                <c:pt idx="3334">
                  <c:v>1552.3042984597801</c:v>
                </c:pt>
                <c:pt idx="3335">
                  <c:v>1424.91590443373</c:v>
                </c:pt>
                <c:pt idx="3336">
                  <c:v>1070.3713001772901</c:v>
                </c:pt>
                <c:pt idx="3337">
                  <c:v>1291.7089610509099</c:v>
                </c:pt>
                <c:pt idx="3338">
                  <c:v>1014.05822475784</c:v>
                </c:pt>
                <c:pt idx="3339">
                  <c:v>857.14909340467398</c:v>
                </c:pt>
                <c:pt idx="3340">
                  <c:v>718.53519200819903</c:v>
                </c:pt>
                <c:pt idx="3341">
                  <c:v>591.43081415628797</c:v>
                </c:pt>
                <c:pt idx="3342">
                  <c:v>544.59841281565002</c:v>
                </c:pt>
                <c:pt idx="3343">
                  <c:v>1468.30044859283</c:v>
                </c:pt>
                <c:pt idx="3344">
                  <c:v>1714.3372153318401</c:v>
                </c:pt>
                <c:pt idx="3345">
                  <c:v>2492.1309626226298</c:v>
                </c:pt>
                <c:pt idx="3346">
                  <c:v>3477.0130974825001</c:v>
                </c:pt>
                <c:pt idx="3347">
                  <c:v>3762.22402481573</c:v>
                </c:pt>
                <c:pt idx="3348">
                  <c:v>4334.9086387924999</c:v>
                </c:pt>
                <c:pt idx="3349">
                  <c:v>4931.9208949593403</c:v>
                </c:pt>
                <c:pt idx="3350">
                  <c:v>5665.3469876058898</c:v>
                </c:pt>
                <c:pt idx="3351">
                  <c:v>5567.9717602655401</c:v>
                </c:pt>
                <c:pt idx="3352">
                  <c:v>5334.55521766943</c:v>
                </c:pt>
                <c:pt idx="3353">
                  <c:v>4818.6999705692197</c:v>
                </c:pt>
                <c:pt idx="3354">
                  <c:v>4394.74602208131</c:v>
                </c:pt>
                <c:pt idx="3355">
                  <c:v>3640.4961109467499</c:v>
                </c:pt>
                <c:pt idx="3356">
                  <c:v>2621.5324951247198</c:v>
                </c:pt>
                <c:pt idx="3357">
                  <c:v>2193.4238728682999</c:v>
                </c:pt>
                <c:pt idx="3358">
                  <c:v>1821.9505456988099</c:v>
                </c:pt>
                <c:pt idx="3359">
                  <c:v>1480.52617304109</c:v>
                </c:pt>
                <c:pt idx="3360">
                  <c:v>1209.9581210052199</c:v>
                </c:pt>
                <c:pt idx="3361">
                  <c:v>1022.85243408498</c:v>
                </c:pt>
                <c:pt idx="3362">
                  <c:v>874.42227756197997</c:v>
                </c:pt>
                <c:pt idx="3363">
                  <c:v>750.74013575224103</c:v>
                </c:pt>
                <c:pt idx="3364">
                  <c:v>638.67137809157305</c:v>
                </c:pt>
                <c:pt idx="3365">
                  <c:v>542.77998656965599</c:v>
                </c:pt>
                <c:pt idx="3366">
                  <c:v>547.54720782078402</c:v>
                </c:pt>
                <c:pt idx="3367">
                  <c:v>1083.0560306581201</c:v>
                </c:pt>
                <c:pt idx="3368">
                  <c:v>1910.9728737061801</c:v>
                </c:pt>
                <c:pt idx="3369">
                  <c:v>2936.8418075402001</c:v>
                </c:pt>
                <c:pt idx="3370">
                  <c:v>3022.58504446796</c:v>
                </c:pt>
                <c:pt idx="3371">
                  <c:v>4026.8465032695099</c:v>
                </c:pt>
                <c:pt idx="3372">
                  <c:v>4758.2713962377602</c:v>
                </c:pt>
                <c:pt idx="3373">
                  <c:v>5280.3519455123296</c:v>
                </c:pt>
                <c:pt idx="3374">
                  <c:v>5714.00769635714</c:v>
                </c:pt>
                <c:pt idx="3375">
                  <c:v>5662.7148951493</c:v>
                </c:pt>
                <c:pt idx="3376">
                  <c:v>5418.0922178239898</c:v>
                </c:pt>
                <c:pt idx="3377">
                  <c:v>4865.4484936966601</c:v>
                </c:pt>
                <c:pt idx="3378">
                  <c:v>4434.4597070576801</c:v>
                </c:pt>
                <c:pt idx="3379">
                  <c:v>3687.2252238042302</c:v>
                </c:pt>
                <c:pt idx="3380">
                  <c:v>2710.7114984967402</c:v>
                </c:pt>
                <c:pt idx="3381">
                  <c:v>2208.5915416727298</c:v>
                </c:pt>
                <c:pt idx="3382">
                  <c:v>1924.97149021066</c:v>
                </c:pt>
                <c:pt idx="3383">
                  <c:v>1508.6094828418099</c:v>
                </c:pt>
                <c:pt idx="3384">
                  <c:v>1249.70764146183</c:v>
                </c:pt>
                <c:pt idx="3385">
                  <c:v>1064.17322174023</c:v>
                </c:pt>
                <c:pt idx="3386">
                  <c:v>914.094653899543</c:v>
                </c:pt>
                <c:pt idx="3387">
                  <c:v>772.36282532667497</c:v>
                </c:pt>
                <c:pt idx="3388">
                  <c:v>639.87943674464896</c:v>
                </c:pt>
                <c:pt idx="3389">
                  <c:v>525.71289035140603</c:v>
                </c:pt>
                <c:pt idx="3390">
                  <c:v>362.90764942858101</c:v>
                </c:pt>
                <c:pt idx="3391">
                  <c:v>1377.85140788116</c:v>
                </c:pt>
                <c:pt idx="3392">
                  <c:v>1715.9750151113899</c:v>
                </c:pt>
                <c:pt idx="3393">
                  <c:v>2406.0830583253701</c:v>
                </c:pt>
                <c:pt idx="3394">
                  <c:v>2997.7503547258898</c:v>
                </c:pt>
                <c:pt idx="3395">
                  <c:v>5212.22647202807</c:v>
                </c:pt>
                <c:pt idx="3396">
                  <c:v>5200.4340488716298</c:v>
                </c:pt>
                <c:pt idx="3397">
                  <c:v>5407.3041958352196</c:v>
                </c:pt>
                <c:pt idx="3398">
                  <c:v>5730.23987411088</c:v>
                </c:pt>
                <c:pt idx="3399">
                  <c:v>5708.5053661597804</c:v>
                </c:pt>
                <c:pt idx="3400">
                  <c:v>5419.0190247976398</c:v>
                </c:pt>
                <c:pt idx="3401">
                  <c:v>4764.1772578398604</c:v>
                </c:pt>
                <c:pt idx="3402">
                  <c:v>4317.40735704286</c:v>
                </c:pt>
                <c:pt idx="3403">
                  <c:v>3570.6887944025002</c:v>
                </c:pt>
                <c:pt idx="3404">
                  <c:v>2600.58337342299</c:v>
                </c:pt>
                <c:pt idx="3405">
                  <c:v>2209.6890370164101</c:v>
                </c:pt>
                <c:pt idx="3406">
                  <c:v>1871.9775962260401</c:v>
                </c:pt>
                <c:pt idx="3407">
                  <c:v>1542.6450678164199</c:v>
                </c:pt>
                <c:pt idx="3408">
                  <c:v>1356.48123527137</c:v>
                </c:pt>
                <c:pt idx="3409">
                  <c:v>1177.9313450847701</c:v>
                </c:pt>
                <c:pt idx="3410">
                  <c:v>1032.1176376728599</c:v>
                </c:pt>
                <c:pt idx="3411">
                  <c:v>903.63575872934598</c:v>
                </c:pt>
                <c:pt idx="3412">
                  <c:v>794.76404224448504</c:v>
                </c:pt>
                <c:pt idx="3413">
                  <c:v>698.76351768749396</c:v>
                </c:pt>
                <c:pt idx="3414">
                  <c:v>660.64542488337497</c:v>
                </c:pt>
                <c:pt idx="3415">
                  <c:v>1592.63753120711</c:v>
                </c:pt>
                <c:pt idx="3416">
                  <c:v>1992.7531757777999</c:v>
                </c:pt>
                <c:pt idx="3417">
                  <c:v>2552.00318852697</c:v>
                </c:pt>
                <c:pt idx="3418">
                  <c:v>3100.9620527059501</c:v>
                </c:pt>
                <c:pt idx="3419">
                  <c:v>4437.4774565776297</c:v>
                </c:pt>
                <c:pt idx="3420">
                  <c:v>4985.3850074164202</c:v>
                </c:pt>
                <c:pt idx="3421">
                  <c:v>5339.0917994983201</c:v>
                </c:pt>
                <c:pt idx="3422">
                  <c:v>5785.5489187620897</c:v>
                </c:pt>
                <c:pt idx="3423">
                  <c:v>5758.8257288547902</c:v>
                </c:pt>
                <c:pt idx="3424">
                  <c:v>5512.7241488443797</c:v>
                </c:pt>
                <c:pt idx="3425">
                  <c:v>4854.870373064</c:v>
                </c:pt>
                <c:pt idx="3426">
                  <c:v>4429.8162896987296</c:v>
                </c:pt>
                <c:pt idx="3427">
                  <c:v>3679.8457397084699</c:v>
                </c:pt>
                <c:pt idx="3428">
                  <c:v>2718.1057913272898</c:v>
                </c:pt>
                <c:pt idx="3429">
                  <c:v>2307.1871905671901</c:v>
                </c:pt>
                <c:pt idx="3430">
                  <c:v>1901.3206156492599</c:v>
                </c:pt>
                <c:pt idx="3431">
                  <c:v>1535.7426172319001</c:v>
                </c:pt>
                <c:pt idx="3432">
                  <c:v>1360.79297426312</c:v>
                </c:pt>
                <c:pt idx="3433">
                  <c:v>1191.76036686423</c:v>
                </c:pt>
                <c:pt idx="3434">
                  <c:v>1054.3347057706901</c:v>
                </c:pt>
                <c:pt idx="3435">
                  <c:v>907.85201138836806</c:v>
                </c:pt>
                <c:pt idx="3436">
                  <c:v>764.85110446030797</c:v>
                </c:pt>
                <c:pt idx="3437">
                  <c:v>629.55979168480997</c:v>
                </c:pt>
                <c:pt idx="3438">
                  <c:v>572.97432095937302</c:v>
                </c:pt>
                <c:pt idx="3439">
                  <c:v>1492.7988979284701</c:v>
                </c:pt>
                <c:pt idx="3440">
                  <c:v>1731.2430662838699</c:v>
                </c:pt>
                <c:pt idx="3441">
                  <c:v>2475.0479529506501</c:v>
                </c:pt>
                <c:pt idx="3442">
                  <c:v>3702.8247940408301</c:v>
                </c:pt>
                <c:pt idx="3443">
                  <c:v>4069.3941212357099</c:v>
                </c:pt>
                <c:pt idx="3444">
                  <c:v>5125.9732205606897</c:v>
                </c:pt>
                <c:pt idx="3445">
                  <c:v>5113.1604892740697</c:v>
                </c:pt>
                <c:pt idx="3446">
                  <c:v>5557.1488487740298</c:v>
                </c:pt>
                <c:pt idx="3447">
                  <c:v>5655.5033934860103</c:v>
                </c:pt>
                <c:pt idx="3448">
                  <c:v>5449.9729092554098</c:v>
                </c:pt>
                <c:pt idx="3449">
                  <c:v>4846.3256382733998</c:v>
                </c:pt>
                <c:pt idx="3450">
                  <c:v>4443.3901870951204</c:v>
                </c:pt>
                <c:pt idx="3451">
                  <c:v>3715.80525311155</c:v>
                </c:pt>
                <c:pt idx="3452">
                  <c:v>2769.03590933542</c:v>
                </c:pt>
                <c:pt idx="3453">
                  <c:v>2364.5128150023402</c:v>
                </c:pt>
                <c:pt idx="3454">
                  <c:v>1995.96197300777</c:v>
                </c:pt>
                <c:pt idx="3455">
                  <c:v>1658.17644253251</c:v>
                </c:pt>
                <c:pt idx="3456">
                  <c:v>1402.64362485417</c:v>
                </c:pt>
                <c:pt idx="3457">
                  <c:v>1204.6982419808901</c:v>
                </c:pt>
                <c:pt idx="3458">
                  <c:v>1033.68926188877</c:v>
                </c:pt>
                <c:pt idx="3459">
                  <c:v>881.34787006877298</c:v>
                </c:pt>
                <c:pt idx="3460">
                  <c:v>743.248924772338</c:v>
                </c:pt>
                <c:pt idx="3461">
                  <c:v>618.98667405998401</c:v>
                </c:pt>
                <c:pt idx="3462">
                  <c:v>586.28261837270202</c:v>
                </c:pt>
                <c:pt idx="3463">
                  <c:v>668.70344863546904</c:v>
                </c:pt>
                <c:pt idx="3464">
                  <c:v>864.43235633216398</c:v>
                </c:pt>
                <c:pt idx="3465">
                  <c:v>1224.57091529949</c:v>
                </c:pt>
                <c:pt idx="3466">
                  <c:v>2897.6580740612399</c:v>
                </c:pt>
                <c:pt idx="3467">
                  <c:v>2422.5766830121001</c:v>
                </c:pt>
                <c:pt idx="3468">
                  <c:v>2653.5379104459398</c:v>
                </c:pt>
                <c:pt idx="3469">
                  <c:v>3083.1613540203598</c:v>
                </c:pt>
                <c:pt idx="3470">
                  <c:v>3719.89888495279</c:v>
                </c:pt>
                <c:pt idx="3471">
                  <c:v>3703.6213177525101</c:v>
                </c:pt>
                <c:pt idx="3472">
                  <c:v>3582.7033832672</c:v>
                </c:pt>
                <c:pt idx="3473">
                  <c:v>3459.4553030414199</c:v>
                </c:pt>
                <c:pt idx="3474">
                  <c:v>3054.0146849748098</c:v>
                </c:pt>
                <c:pt idx="3475">
                  <c:v>2555.3757447831499</c:v>
                </c:pt>
                <c:pt idx="3476">
                  <c:v>2052.1843384089698</c:v>
                </c:pt>
                <c:pt idx="3477">
                  <c:v>1785.7429620937601</c:v>
                </c:pt>
                <c:pt idx="3478">
                  <c:v>1642.57691658258</c:v>
                </c:pt>
                <c:pt idx="3479">
                  <c:v>1489.6345016835901</c:v>
                </c:pt>
                <c:pt idx="3480">
                  <c:v>1391.25853773729</c:v>
                </c:pt>
                <c:pt idx="3481">
                  <c:v>1118.6526262500299</c:v>
                </c:pt>
                <c:pt idx="3482">
                  <c:v>989.49382465218605</c:v>
                </c:pt>
                <c:pt idx="3483">
                  <c:v>860.85066637825196</c:v>
                </c:pt>
                <c:pt idx="3484">
                  <c:v>755.38989535599899</c:v>
                </c:pt>
                <c:pt idx="3485">
                  <c:v>667.46008064240095</c:v>
                </c:pt>
                <c:pt idx="3486">
                  <c:v>638.01216798727603</c:v>
                </c:pt>
                <c:pt idx="3487">
                  <c:v>685.02593924449502</c:v>
                </c:pt>
                <c:pt idx="3488">
                  <c:v>830.82613973481205</c:v>
                </c:pt>
                <c:pt idx="3489">
                  <c:v>1053.4462768469</c:v>
                </c:pt>
                <c:pt idx="3490">
                  <c:v>1601.5433529679599</c:v>
                </c:pt>
                <c:pt idx="3491">
                  <c:v>2262.8943932051102</c:v>
                </c:pt>
                <c:pt idx="3492">
                  <c:v>2435.6321647950699</c:v>
                </c:pt>
                <c:pt idx="3493">
                  <c:v>2757.8848203907301</c:v>
                </c:pt>
                <c:pt idx="3494">
                  <c:v>3094.4247467412602</c:v>
                </c:pt>
                <c:pt idx="3495">
                  <c:v>3260.5210863273101</c:v>
                </c:pt>
                <c:pt idx="3496">
                  <c:v>3269.3582206159899</c:v>
                </c:pt>
                <c:pt idx="3497">
                  <c:v>3178.2595914421099</c:v>
                </c:pt>
                <c:pt idx="3498">
                  <c:v>2953.9117289470901</c:v>
                </c:pt>
                <c:pt idx="3499">
                  <c:v>2706.4993010232001</c:v>
                </c:pt>
                <c:pt idx="3500">
                  <c:v>2495.5499026720099</c:v>
                </c:pt>
                <c:pt idx="3501">
                  <c:v>2184.9476084543098</c:v>
                </c:pt>
                <c:pt idx="3502">
                  <c:v>1928.91698598212</c:v>
                </c:pt>
                <c:pt idx="3503">
                  <c:v>1436.0077613265</c:v>
                </c:pt>
                <c:pt idx="3504">
                  <c:v>1230.99327519812</c:v>
                </c:pt>
                <c:pt idx="3505">
                  <c:v>1020.00361797127</c:v>
                </c:pt>
                <c:pt idx="3506">
                  <c:v>933.71435331164298</c:v>
                </c:pt>
                <c:pt idx="3507">
                  <c:v>816.34307227016905</c:v>
                </c:pt>
                <c:pt idx="3508">
                  <c:v>700.25029190670205</c:v>
                </c:pt>
                <c:pt idx="3509">
                  <c:v>592.664312503563</c:v>
                </c:pt>
                <c:pt idx="3510">
                  <c:v>555.19765665772002</c:v>
                </c:pt>
                <c:pt idx="3511">
                  <c:v>1450.2701454852099</c:v>
                </c:pt>
                <c:pt idx="3512">
                  <c:v>1695.1213500967301</c:v>
                </c:pt>
                <c:pt idx="3513">
                  <c:v>2408.0441016725299</c:v>
                </c:pt>
                <c:pt idx="3514">
                  <c:v>3325.2038721712402</c:v>
                </c:pt>
                <c:pt idx="3515">
                  <c:v>3745.5680668037498</c:v>
                </c:pt>
                <c:pt idx="3516">
                  <c:v>4451.0300180812201</c:v>
                </c:pt>
                <c:pt idx="3517">
                  <c:v>4477.9053348375901</c:v>
                </c:pt>
                <c:pt idx="3518">
                  <c:v>5074.64731208594</c:v>
                </c:pt>
                <c:pt idx="3519">
                  <c:v>5152.5361356210897</c:v>
                </c:pt>
                <c:pt idx="3520">
                  <c:v>4968.8030075001998</c:v>
                </c:pt>
                <c:pt idx="3521">
                  <c:v>4426.3653109951701</c:v>
                </c:pt>
                <c:pt idx="3522">
                  <c:v>3996.12633446877</c:v>
                </c:pt>
                <c:pt idx="3523">
                  <c:v>3213.037512462</c:v>
                </c:pt>
                <c:pt idx="3524">
                  <c:v>2288.3238828938502</c:v>
                </c:pt>
                <c:pt idx="3525">
                  <c:v>1840.6480117336801</c:v>
                </c:pt>
                <c:pt idx="3526">
                  <c:v>1548.0454355479201</c:v>
                </c:pt>
                <c:pt idx="3527">
                  <c:v>1291.26706634074</c:v>
                </c:pt>
                <c:pt idx="3528">
                  <c:v>1105.0532116204799</c:v>
                </c:pt>
                <c:pt idx="3529">
                  <c:v>968.52232635047903</c:v>
                </c:pt>
                <c:pt idx="3530">
                  <c:v>853.10495762708103</c:v>
                </c:pt>
                <c:pt idx="3531">
                  <c:v>736.26067453729502</c:v>
                </c:pt>
                <c:pt idx="3532">
                  <c:v>628.92045342648203</c:v>
                </c:pt>
                <c:pt idx="3533">
                  <c:v>529.44976663966497</c:v>
                </c:pt>
                <c:pt idx="3534">
                  <c:v>500.50687115623202</c:v>
                </c:pt>
                <c:pt idx="3535">
                  <c:v>1433.0401907359601</c:v>
                </c:pt>
                <c:pt idx="3536">
                  <c:v>1708.55150888154</c:v>
                </c:pt>
                <c:pt idx="3537">
                  <c:v>2529.0176114117398</c:v>
                </c:pt>
                <c:pt idx="3538">
                  <c:v>3278.1270065921199</c:v>
                </c:pt>
                <c:pt idx="3539">
                  <c:v>4612.4514281312504</c:v>
                </c:pt>
                <c:pt idx="3540">
                  <c:v>5099.4102704925899</c:v>
                </c:pt>
                <c:pt idx="3541">
                  <c:v>5354.2401757357902</c:v>
                </c:pt>
                <c:pt idx="3542">
                  <c:v>5454.6704802861505</c:v>
                </c:pt>
                <c:pt idx="3543">
                  <c:v>5252.82591493788</c:v>
                </c:pt>
                <c:pt idx="3544">
                  <c:v>4921.9488295183201</c:v>
                </c:pt>
                <c:pt idx="3545">
                  <c:v>4366.1492318272703</c:v>
                </c:pt>
                <c:pt idx="3546">
                  <c:v>3925.5932304160801</c:v>
                </c:pt>
                <c:pt idx="3547">
                  <c:v>3188.9820007691201</c:v>
                </c:pt>
                <c:pt idx="3548">
                  <c:v>2255.1255075530698</c:v>
                </c:pt>
                <c:pt idx="3549">
                  <c:v>1455.5782182943101</c:v>
                </c:pt>
                <c:pt idx="3550">
                  <c:v>1642.3078929958101</c:v>
                </c:pt>
                <c:pt idx="3551">
                  <c:v>1284.3349133582101</c:v>
                </c:pt>
                <c:pt idx="3552">
                  <c:v>1251.56134941187</c:v>
                </c:pt>
                <c:pt idx="3553">
                  <c:v>1141.11097979019</c:v>
                </c:pt>
                <c:pt idx="3554">
                  <c:v>1006.54864138772</c:v>
                </c:pt>
                <c:pt idx="3555">
                  <c:v>894.64251580530401</c:v>
                </c:pt>
                <c:pt idx="3556">
                  <c:v>793.57597338238304</c:v>
                </c:pt>
                <c:pt idx="3557">
                  <c:v>702.17337464469597</c:v>
                </c:pt>
                <c:pt idx="3558">
                  <c:v>684.23813922516399</c:v>
                </c:pt>
                <c:pt idx="3559">
                  <c:v>1633.54236750581</c:v>
                </c:pt>
                <c:pt idx="3560">
                  <c:v>1967.0452558575701</c:v>
                </c:pt>
                <c:pt idx="3561">
                  <c:v>2805.6294604217501</c:v>
                </c:pt>
                <c:pt idx="3562">
                  <c:v>5244.4286260174003</c:v>
                </c:pt>
                <c:pt idx="3563">
                  <c:v>4331.2489655517602</c:v>
                </c:pt>
                <c:pt idx="3564">
                  <c:v>4598.1560777356699</c:v>
                </c:pt>
                <c:pt idx="3565">
                  <c:v>4898.2707736196899</c:v>
                </c:pt>
                <c:pt idx="3566">
                  <c:v>5095.0083269349498</c:v>
                </c:pt>
                <c:pt idx="3567">
                  <c:v>4817.9703588555503</c:v>
                </c:pt>
                <c:pt idx="3568">
                  <c:v>4402.9662400917296</c:v>
                </c:pt>
                <c:pt idx="3569">
                  <c:v>3867.0381876995302</c:v>
                </c:pt>
                <c:pt idx="3570">
                  <c:v>3461.56194937293</c:v>
                </c:pt>
                <c:pt idx="3571">
                  <c:v>2902.4785729517098</c:v>
                </c:pt>
                <c:pt idx="3572">
                  <c:v>1945.4499816820201</c:v>
                </c:pt>
                <c:pt idx="3573">
                  <c:v>1263.7963865746799</c:v>
                </c:pt>
                <c:pt idx="3574">
                  <c:v>1587.9507469538601</c:v>
                </c:pt>
                <c:pt idx="3575">
                  <c:v>1296.18484996753</c:v>
                </c:pt>
                <c:pt idx="3576">
                  <c:v>1116.0196155675701</c:v>
                </c:pt>
                <c:pt idx="3577">
                  <c:v>972.19517760028805</c:v>
                </c:pt>
                <c:pt idx="3578">
                  <c:v>848.48395056554295</c:v>
                </c:pt>
                <c:pt idx="3579">
                  <c:v>753.92605212910996</c:v>
                </c:pt>
                <c:pt idx="3580">
                  <c:v>673.49538339813603</c:v>
                </c:pt>
                <c:pt idx="3581">
                  <c:v>610.86104777000696</c:v>
                </c:pt>
                <c:pt idx="3582">
                  <c:v>618.50749688642804</c:v>
                </c:pt>
                <c:pt idx="3583">
                  <c:v>1588.2390934151299</c:v>
                </c:pt>
                <c:pt idx="3584">
                  <c:v>1901.8576295032599</c:v>
                </c:pt>
                <c:pt idx="3585">
                  <c:v>2510.4491889227702</c:v>
                </c:pt>
                <c:pt idx="3586">
                  <c:v>2839.2463525809699</c:v>
                </c:pt>
                <c:pt idx="3587">
                  <c:v>2980.3057595411101</c:v>
                </c:pt>
                <c:pt idx="3588">
                  <c:v>4360.6109600200798</c:v>
                </c:pt>
                <c:pt idx="3589">
                  <c:v>6424.53864075209</c:v>
                </c:pt>
                <c:pt idx="3590">
                  <c:v>4687.7637791124098</c:v>
                </c:pt>
                <c:pt idx="3591">
                  <c:v>4189.4157589897804</c:v>
                </c:pt>
                <c:pt idx="3592">
                  <c:v>3990.1099301122599</c:v>
                </c:pt>
                <c:pt idx="3593">
                  <c:v>3441.7163664198001</c:v>
                </c:pt>
                <c:pt idx="3594">
                  <c:v>2940.5786849245601</c:v>
                </c:pt>
                <c:pt idx="3595">
                  <c:v>2344.5570772533802</c:v>
                </c:pt>
                <c:pt idx="3596">
                  <c:v>1546.58938901632</c:v>
                </c:pt>
                <c:pt idx="3597">
                  <c:v>1323.70819587859</c:v>
                </c:pt>
                <c:pt idx="3598">
                  <c:v>1152.72718504368</c:v>
                </c:pt>
                <c:pt idx="3599">
                  <c:v>1008.5566279277</c:v>
                </c:pt>
                <c:pt idx="3600">
                  <c:v>888.209313889437</c:v>
                </c:pt>
                <c:pt idx="3601">
                  <c:v>779.45745191817298</c:v>
                </c:pt>
                <c:pt idx="3602">
                  <c:v>683.79023184876405</c:v>
                </c:pt>
                <c:pt idx="3603">
                  <c:v>604.27370656171695</c:v>
                </c:pt>
                <c:pt idx="3604">
                  <c:v>534.55262429592801</c:v>
                </c:pt>
                <c:pt idx="3605">
                  <c:v>474.78461855824997</c:v>
                </c:pt>
                <c:pt idx="3606">
                  <c:v>475.48636608706602</c:v>
                </c:pt>
                <c:pt idx="3607">
                  <c:v>1412.8900404933599</c:v>
                </c:pt>
                <c:pt idx="3608">
                  <c:v>1694.7565307453399</c:v>
                </c:pt>
                <c:pt idx="3609">
                  <c:v>3000.76846408237</c:v>
                </c:pt>
                <c:pt idx="3610">
                  <c:v>4048.4310180560801</c:v>
                </c:pt>
                <c:pt idx="3611">
                  <c:v>4419.6102802590303</c:v>
                </c:pt>
                <c:pt idx="3612">
                  <c:v>3568.9171182650798</c:v>
                </c:pt>
                <c:pt idx="3613">
                  <c:v>5005.1268842858999</c:v>
                </c:pt>
                <c:pt idx="3614">
                  <c:v>3995.4699056930499</c:v>
                </c:pt>
                <c:pt idx="3615">
                  <c:v>3568.7132839629298</c:v>
                </c:pt>
                <c:pt idx="3616">
                  <c:v>3665.2138830113599</c:v>
                </c:pt>
                <c:pt idx="3617">
                  <c:v>2941.1055759147298</c:v>
                </c:pt>
                <c:pt idx="3618">
                  <c:v>4527.98587590632</c:v>
                </c:pt>
                <c:pt idx="3619">
                  <c:v>2175.5412612548898</c:v>
                </c:pt>
                <c:pt idx="3620">
                  <c:v>1670.8020696599499</c:v>
                </c:pt>
                <c:pt idx="3621">
                  <c:v>1451.9951851297101</c:v>
                </c:pt>
                <c:pt idx="3622">
                  <c:v>1201.9000314355401</c:v>
                </c:pt>
                <c:pt idx="3623">
                  <c:v>1039.9393771970299</c:v>
                </c:pt>
                <c:pt idx="3624">
                  <c:v>961.86653233114396</c:v>
                </c:pt>
                <c:pt idx="3625">
                  <c:v>902.13971303040898</c:v>
                </c:pt>
                <c:pt idx="3626">
                  <c:v>854.55536025497702</c:v>
                </c:pt>
                <c:pt idx="3627">
                  <c:v>789.32845801987901</c:v>
                </c:pt>
                <c:pt idx="3628">
                  <c:v>712.16496901117898</c:v>
                </c:pt>
                <c:pt idx="3629">
                  <c:v>634.39737769909505</c:v>
                </c:pt>
                <c:pt idx="3630">
                  <c:v>631.99094471598403</c:v>
                </c:pt>
                <c:pt idx="3631">
                  <c:v>723.12292778395704</c:v>
                </c:pt>
                <c:pt idx="3632">
                  <c:v>1018.58574413281</c:v>
                </c:pt>
                <c:pt idx="3633">
                  <c:v>1435.71208494231</c:v>
                </c:pt>
                <c:pt idx="3634">
                  <c:v>1439.1698853038599</c:v>
                </c:pt>
                <c:pt idx="3635">
                  <c:v>2553.8736016942398</c:v>
                </c:pt>
                <c:pt idx="3636">
                  <c:v>2509.9318442969002</c:v>
                </c:pt>
                <c:pt idx="3637">
                  <c:v>2868.5941895696701</c:v>
                </c:pt>
                <c:pt idx="3638">
                  <c:v>3145.7915339207002</c:v>
                </c:pt>
                <c:pt idx="3639">
                  <c:v>3416.5763368887001</c:v>
                </c:pt>
                <c:pt idx="3640">
                  <c:v>3256.1283723168399</c:v>
                </c:pt>
                <c:pt idx="3641">
                  <c:v>3168.4846172164198</c:v>
                </c:pt>
                <c:pt idx="3642">
                  <c:v>2915.7892375855999</c:v>
                </c:pt>
                <c:pt idx="3643">
                  <c:v>2608.10332794852</c:v>
                </c:pt>
                <c:pt idx="3644">
                  <c:v>2287.7781841762599</c:v>
                </c:pt>
                <c:pt idx="3645">
                  <c:v>2205.942959174</c:v>
                </c:pt>
                <c:pt idx="3646">
                  <c:v>1956.67776432038</c:v>
                </c:pt>
                <c:pt idx="3647">
                  <c:v>1697.1542851091699</c:v>
                </c:pt>
                <c:pt idx="3648">
                  <c:v>1126.4099543145201</c:v>
                </c:pt>
                <c:pt idx="3649">
                  <c:v>1201.85064011544</c:v>
                </c:pt>
                <c:pt idx="3650">
                  <c:v>1223.9948076460901</c:v>
                </c:pt>
                <c:pt idx="3651">
                  <c:v>1119.87761661592</c:v>
                </c:pt>
                <c:pt idx="3652">
                  <c:v>930.62179613124704</c:v>
                </c:pt>
                <c:pt idx="3653">
                  <c:v>740.28233516841203</c:v>
                </c:pt>
                <c:pt idx="3654">
                  <c:v>663.96831705977399</c:v>
                </c:pt>
                <c:pt idx="3655">
                  <c:v>688.64218836170403</c:v>
                </c:pt>
                <c:pt idx="3656">
                  <c:v>787.02752951598904</c:v>
                </c:pt>
                <c:pt idx="3657">
                  <c:v>1217.18600029858</c:v>
                </c:pt>
                <c:pt idx="3658">
                  <c:v>1565.94466570137</c:v>
                </c:pt>
                <c:pt idx="3659">
                  <c:v>2018.95781633967</c:v>
                </c:pt>
                <c:pt idx="3660">
                  <c:v>2933.1411465231599</c:v>
                </c:pt>
                <c:pt idx="3661">
                  <c:v>2809.4592371598501</c:v>
                </c:pt>
                <c:pt idx="3662">
                  <c:v>3138.2343880137901</c:v>
                </c:pt>
                <c:pt idx="3663">
                  <c:v>3343.2297929034798</c:v>
                </c:pt>
                <c:pt idx="3664">
                  <c:v>3372.9395070011801</c:v>
                </c:pt>
                <c:pt idx="3665">
                  <c:v>3256.84899576917</c:v>
                </c:pt>
                <c:pt idx="3666">
                  <c:v>2973.7362943442599</c:v>
                </c:pt>
                <c:pt idx="3667">
                  <c:v>2637.4377548675998</c:v>
                </c:pt>
                <c:pt idx="3668">
                  <c:v>2319.7687016238001</c:v>
                </c:pt>
                <c:pt idx="3669">
                  <c:v>2282.9317662500498</c:v>
                </c:pt>
                <c:pt idx="3670">
                  <c:v>1908.66670065734</c:v>
                </c:pt>
                <c:pt idx="3671">
                  <c:v>1557.0812488573299</c:v>
                </c:pt>
                <c:pt idx="3672">
                  <c:v>1488.1361424213801</c:v>
                </c:pt>
                <c:pt idx="3673">
                  <c:v>1741.65494041856</c:v>
                </c:pt>
                <c:pt idx="3674">
                  <c:v>1996.88186036721</c:v>
                </c:pt>
                <c:pt idx="3675">
                  <c:v>1780.75718187499</c:v>
                </c:pt>
                <c:pt idx="3676">
                  <c:v>1437.1275383366501</c:v>
                </c:pt>
                <c:pt idx="3677">
                  <c:v>1027.84464821458</c:v>
                </c:pt>
                <c:pt idx="3678">
                  <c:v>866.16996416709299</c:v>
                </c:pt>
                <c:pt idx="3679">
                  <c:v>1784.0353986693599</c:v>
                </c:pt>
                <c:pt idx="3680">
                  <c:v>1907.3695179408501</c:v>
                </c:pt>
                <c:pt idx="3681">
                  <c:v>2749.6494064357798</c:v>
                </c:pt>
                <c:pt idx="3682">
                  <c:v>2949.3602436655601</c:v>
                </c:pt>
                <c:pt idx="3683">
                  <c:v>4296.6655194145796</c:v>
                </c:pt>
                <c:pt idx="3684">
                  <c:v>4652.7785900323697</c:v>
                </c:pt>
                <c:pt idx="3685">
                  <c:v>4972.8144471145797</c:v>
                </c:pt>
                <c:pt idx="3686">
                  <c:v>5395.7271947911604</c:v>
                </c:pt>
                <c:pt idx="3687">
                  <c:v>5427.5224921280696</c:v>
                </c:pt>
                <c:pt idx="3688">
                  <c:v>5239.9486117524602</c:v>
                </c:pt>
                <c:pt idx="3689">
                  <c:v>4715.16150939614</c:v>
                </c:pt>
                <c:pt idx="3690">
                  <c:v>4284.5285929254096</c:v>
                </c:pt>
                <c:pt idx="3691">
                  <c:v>3573.5656642875201</c:v>
                </c:pt>
                <c:pt idx="3692">
                  <c:v>2651.8891505899001</c:v>
                </c:pt>
                <c:pt idx="3693">
                  <c:v>2329.4562815406698</c:v>
                </c:pt>
                <c:pt idx="3694">
                  <c:v>1624.41971817693</c:v>
                </c:pt>
                <c:pt idx="3695">
                  <c:v>1692.62485765359</c:v>
                </c:pt>
                <c:pt idx="3696">
                  <c:v>1361.32725099258</c:v>
                </c:pt>
                <c:pt idx="3697">
                  <c:v>1253.5938211989001</c:v>
                </c:pt>
                <c:pt idx="3698">
                  <c:v>1020.7281866968</c:v>
                </c:pt>
                <c:pt idx="3699">
                  <c:v>891.71114947965202</c:v>
                </c:pt>
                <c:pt idx="3700">
                  <c:v>780.51443006479894</c:v>
                </c:pt>
                <c:pt idx="3701">
                  <c:v>686.73593913778097</c:v>
                </c:pt>
                <c:pt idx="3702">
                  <c:v>650.96099115606705</c:v>
                </c:pt>
                <c:pt idx="3703">
                  <c:v>1538.0695891001101</c:v>
                </c:pt>
                <c:pt idx="3704">
                  <c:v>1761.9354668368001</c:v>
                </c:pt>
                <c:pt idx="3705">
                  <c:v>3496.1493041316298</c:v>
                </c:pt>
                <c:pt idx="3706">
                  <c:v>3646.1313430949099</c:v>
                </c:pt>
                <c:pt idx="3707">
                  <c:v>4117.2804473986298</c:v>
                </c:pt>
                <c:pt idx="3708">
                  <c:v>4232.3203488593899</c:v>
                </c:pt>
                <c:pt idx="3709">
                  <c:v>4735.5090643254698</c:v>
                </c:pt>
                <c:pt idx="3710">
                  <c:v>5016.7414583151703</c:v>
                </c:pt>
                <c:pt idx="3711">
                  <c:v>4488.72340489625</c:v>
                </c:pt>
                <c:pt idx="3712">
                  <c:v>4072.4219272947398</c:v>
                </c:pt>
                <c:pt idx="3713">
                  <c:v>3969.3545969280499</c:v>
                </c:pt>
                <c:pt idx="3714">
                  <c:v>3631.91947492692</c:v>
                </c:pt>
                <c:pt idx="3715">
                  <c:v>3049.1709086972201</c:v>
                </c:pt>
                <c:pt idx="3716">
                  <c:v>2251.8408162680998</c:v>
                </c:pt>
                <c:pt idx="3717">
                  <c:v>2039.12277496254</c:v>
                </c:pt>
                <c:pt idx="3718">
                  <c:v>1773.42182928783</c:v>
                </c:pt>
                <c:pt idx="3719">
                  <c:v>1516.98520472474</c:v>
                </c:pt>
                <c:pt idx="3720">
                  <c:v>1164.2716271027</c:v>
                </c:pt>
                <c:pt idx="3721">
                  <c:v>1179.23170194062</c:v>
                </c:pt>
                <c:pt idx="3722">
                  <c:v>1032.1394477307899</c:v>
                </c:pt>
                <c:pt idx="3723">
                  <c:v>903.45245429686997</c:v>
                </c:pt>
                <c:pt idx="3724">
                  <c:v>786.50663468377002</c:v>
                </c:pt>
                <c:pt idx="3725">
                  <c:v>681.19864430958603</c:v>
                </c:pt>
                <c:pt idx="3726">
                  <c:v>651.71282916964901</c:v>
                </c:pt>
                <c:pt idx="3727">
                  <c:v>1599.0917644359899</c:v>
                </c:pt>
                <c:pt idx="3728">
                  <c:v>1831.0981400221999</c:v>
                </c:pt>
                <c:pt idx="3729">
                  <c:v>3488.77989542249</c:v>
                </c:pt>
                <c:pt idx="3730">
                  <c:v>3443.9363544052699</c:v>
                </c:pt>
                <c:pt idx="3731">
                  <c:v>4052.0453669206099</c:v>
                </c:pt>
                <c:pt idx="3732">
                  <c:v>4549.9097704034803</c:v>
                </c:pt>
                <c:pt idx="3733">
                  <c:v>4875.9959274154298</c:v>
                </c:pt>
                <c:pt idx="3734">
                  <c:v>5210.1866473091004</c:v>
                </c:pt>
                <c:pt idx="3735">
                  <c:v>4851.1237326339797</c:v>
                </c:pt>
                <c:pt idx="3736">
                  <c:v>4249.9683313545602</c:v>
                </c:pt>
                <c:pt idx="3737">
                  <c:v>4054.1310612887901</c:v>
                </c:pt>
                <c:pt idx="3738">
                  <c:v>3592.2494507296901</c:v>
                </c:pt>
                <c:pt idx="3739">
                  <c:v>3107.6829435561399</c:v>
                </c:pt>
                <c:pt idx="3740">
                  <c:v>2109.2779167824901</c:v>
                </c:pt>
                <c:pt idx="3741">
                  <c:v>2067.8085172303699</c:v>
                </c:pt>
                <c:pt idx="3742">
                  <c:v>2035.9697790252401</c:v>
                </c:pt>
                <c:pt idx="3743">
                  <c:v>2039.18897456883</c:v>
                </c:pt>
                <c:pt idx="3744">
                  <c:v>2145.6460228705801</c:v>
                </c:pt>
                <c:pt idx="3745">
                  <c:v>1788.86993291356</c:v>
                </c:pt>
                <c:pt idx="3746">
                  <c:v>1378.2085928946001</c:v>
                </c:pt>
                <c:pt idx="3747">
                  <c:v>1114.7042519895101</c:v>
                </c:pt>
                <c:pt idx="3748">
                  <c:v>965.835680514665</c:v>
                </c:pt>
                <c:pt idx="3749">
                  <c:v>845.83644312412002</c:v>
                </c:pt>
                <c:pt idx="3750">
                  <c:v>803.79637843133298</c:v>
                </c:pt>
                <c:pt idx="3751">
                  <c:v>1800.0133331177501</c:v>
                </c:pt>
                <c:pt idx="3752">
                  <c:v>2270.2840924359102</c:v>
                </c:pt>
                <c:pt idx="3753">
                  <c:v>2797.7339574371899</c:v>
                </c:pt>
                <c:pt idx="3754">
                  <c:v>3538.9924229057001</c:v>
                </c:pt>
                <c:pt idx="3755">
                  <c:v>6025.8455632731502</c:v>
                </c:pt>
                <c:pt idx="3756">
                  <c:v>5505.4338516518501</c:v>
                </c:pt>
                <c:pt idx="3757">
                  <c:v>5320.6313818000099</c:v>
                </c:pt>
                <c:pt idx="3758">
                  <c:v>5350.5210075996501</c:v>
                </c:pt>
                <c:pt idx="3759">
                  <c:v>5101.9894115614297</c:v>
                </c:pt>
                <c:pt idx="3760">
                  <c:v>4575.3535099468199</c:v>
                </c:pt>
                <c:pt idx="3761">
                  <c:v>3914.2755550455599</c:v>
                </c:pt>
                <c:pt idx="3762">
                  <c:v>3486.6986549713401</c:v>
                </c:pt>
                <c:pt idx="3763">
                  <c:v>3026.1822887161102</c:v>
                </c:pt>
                <c:pt idx="3764">
                  <c:v>2013.4086933081701</c:v>
                </c:pt>
                <c:pt idx="3765">
                  <c:v>1743.87737442044</c:v>
                </c:pt>
                <c:pt idx="3766">
                  <c:v>1160.2160071789201</c:v>
                </c:pt>
                <c:pt idx="3767">
                  <c:v>1333.9601462565799</c:v>
                </c:pt>
                <c:pt idx="3768">
                  <c:v>1261.7969877780299</c:v>
                </c:pt>
                <c:pt idx="3769">
                  <c:v>1117.1372077147801</c:v>
                </c:pt>
                <c:pt idx="3770">
                  <c:v>1008.28397498702</c:v>
                </c:pt>
                <c:pt idx="3771">
                  <c:v>909.84555233116305</c:v>
                </c:pt>
                <c:pt idx="3772">
                  <c:v>825.628227495018</c:v>
                </c:pt>
                <c:pt idx="3773">
                  <c:v>749.59263150105699</c:v>
                </c:pt>
                <c:pt idx="3774">
                  <c:v>580.73102373523</c:v>
                </c:pt>
                <c:pt idx="3775">
                  <c:v>1692.4961761836901</c:v>
                </c:pt>
                <c:pt idx="3776">
                  <c:v>2014.6162602040199</c:v>
                </c:pt>
                <c:pt idx="3777">
                  <c:v>3001.5197286908601</c:v>
                </c:pt>
                <c:pt idx="3778">
                  <c:v>3582.6902288215801</c:v>
                </c:pt>
                <c:pt idx="3779">
                  <c:v>4939.3466001769002</c:v>
                </c:pt>
                <c:pt idx="3780">
                  <c:v>5178.9445506068096</c:v>
                </c:pt>
                <c:pt idx="3781">
                  <c:v>5484.3367059792099</c:v>
                </c:pt>
                <c:pt idx="3782">
                  <c:v>5891.0834601602501</c:v>
                </c:pt>
                <c:pt idx="3783">
                  <c:v>5657.9066798179201</c:v>
                </c:pt>
                <c:pt idx="3784">
                  <c:v>5307.6199015782004</c:v>
                </c:pt>
                <c:pt idx="3785">
                  <c:v>4596.7064379060903</c:v>
                </c:pt>
                <c:pt idx="3786">
                  <c:v>4186.8938666220702</c:v>
                </c:pt>
                <c:pt idx="3787">
                  <c:v>3520.9056820873202</c:v>
                </c:pt>
                <c:pt idx="3788">
                  <c:v>2560.5176170663199</c:v>
                </c:pt>
                <c:pt idx="3789">
                  <c:v>2158.19674487149</c:v>
                </c:pt>
                <c:pt idx="3790">
                  <c:v>1961.8149821869699</c:v>
                </c:pt>
                <c:pt idx="3791">
                  <c:v>1844.57493554953</c:v>
                </c:pt>
                <c:pt idx="3792">
                  <c:v>1703.7932999899699</c:v>
                </c:pt>
                <c:pt idx="3793">
                  <c:v>1614.36023725052</c:v>
                </c:pt>
                <c:pt idx="3794">
                  <c:v>1548.65285023504</c:v>
                </c:pt>
                <c:pt idx="3795">
                  <c:v>1419.7727573684899</c:v>
                </c:pt>
                <c:pt idx="3796">
                  <c:v>1230.9904020781801</c:v>
                </c:pt>
                <c:pt idx="3797">
                  <c:v>1023.97334844417</c:v>
                </c:pt>
                <c:pt idx="3798">
                  <c:v>948.41775875614405</c:v>
                </c:pt>
                <c:pt idx="3799">
                  <c:v>1080.509826403</c:v>
                </c:pt>
                <c:pt idx="3800">
                  <c:v>1252.0528441424699</c:v>
                </c:pt>
                <c:pt idx="3801">
                  <c:v>1917.858653799</c:v>
                </c:pt>
                <c:pt idx="3802">
                  <c:v>2428.2590154090499</c:v>
                </c:pt>
                <c:pt idx="3803">
                  <c:v>2947.01551317342</c:v>
                </c:pt>
                <c:pt idx="3804">
                  <c:v>3577.6255700292099</c:v>
                </c:pt>
                <c:pt idx="3805">
                  <c:v>4204.2267186561203</c:v>
                </c:pt>
                <c:pt idx="3806">
                  <c:v>4297.3025834849204</c:v>
                </c:pt>
                <c:pt idx="3807">
                  <c:v>4158.7786559149999</c:v>
                </c:pt>
                <c:pt idx="3808">
                  <c:v>3927.3591679937899</c:v>
                </c:pt>
                <c:pt idx="3809">
                  <c:v>3722.0738830897599</c:v>
                </c:pt>
                <c:pt idx="3810">
                  <c:v>3396.0692186106298</c:v>
                </c:pt>
                <c:pt idx="3811">
                  <c:v>3050.2335880784599</c:v>
                </c:pt>
                <c:pt idx="3812">
                  <c:v>2747.89237960228</c:v>
                </c:pt>
                <c:pt idx="3813">
                  <c:v>2341.0997264028501</c:v>
                </c:pt>
                <c:pt idx="3814">
                  <c:v>1950.84524320849</c:v>
                </c:pt>
                <c:pt idx="3815">
                  <c:v>1475.87972222911</c:v>
                </c:pt>
                <c:pt idx="3816">
                  <c:v>1413.9337910184099</c:v>
                </c:pt>
                <c:pt idx="3817">
                  <c:v>1367.2883110779701</c:v>
                </c:pt>
                <c:pt idx="3818">
                  <c:v>1072.4639248302201</c:v>
                </c:pt>
                <c:pt idx="3819">
                  <c:v>1488.2279608226399</c:v>
                </c:pt>
                <c:pt idx="3820">
                  <c:v>1508.7580284886999</c:v>
                </c:pt>
                <c:pt idx="3821">
                  <c:v>1369.28204527038</c:v>
                </c:pt>
                <c:pt idx="3822">
                  <c:v>1308.4174235056901</c:v>
                </c:pt>
                <c:pt idx="3823">
                  <c:v>1376.5644408693599</c:v>
                </c:pt>
                <c:pt idx="3824">
                  <c:v>1626.0396559491301</c:v>
                </c:pt>
                <c:pt idx="3825">
                  <c:v>2058.1159054336499</c:v>
                </c:pt>
                <c:pt idx="3826">
                  <c:v>2423.6059344509399</c:v>
                </c:pt>
                <c:pt idx="3827">
                  <c:v>3086.0083488951</c:v>
                </c:pt>
                <c:pt idx="3828">
                  <c:v>3520.8765444353999</c:v>
                </c:pt>
                <c:pt idx="3829">
                  <c:v>3990.8331717494202</c:v>
                </c:pt>
                <c:pt idx="3830">
                  <c:v>4042.2376116062001</c:v>
                </c:pt>
                <c:pt idx="3831">
                  <c:v>3885.5202557359398</c:v>
                </c:pt>
                <c:pt idx="3832">
                  <c:v>3657.23920988498</c:v>
                </c:pt>
                <c:pt idx="3833">
                  <c:v>3412.3755666603201</c:v>
                </c:pt>
                <c:pt idx="3834">
                  <c:v>2979.1435881454399</c:v>
                </c:pt>
                <c:pt idx="3835">
                  <c:v>2487.6317106320398</c:v>
                </c:pt>
                <c:pt idx="3836">
                  <c:v>2234.0426731928901</c:v>
                </c:pt>
                <c:pt idx="3837">
                  <c:v>1943.8379192884199</c:v>
                </c:pt>
                <c:pt idx="3838">
                  <c:v>1639.92804664254</c:v>
                </c:pt>
                <c:pt idx="3839">
                  <c:v>1475.0369470487501</c:v>
                </c:pt>
                <c:pt idx="3840">
                  <c:v>1339.0775402024699</c:v>
                </c:pt>
                <c:pt idx="3841">
                  <c:v>1189.6666936941799</c:v>
                </c:pt>
                <c:pt idx="3842">
                  <c:v>1002.52818855266</c:v>
                </c:pt>
                <c:pt idx="3843">
                  <c:v>917.844352204654</c:v>
                </c:pt>
                <c:pt idx="3844">
                  <c:v>864.67238449925105</c:v>
                </c:pt>
                <c:pt idx="3845">
                  <c:v>857.47415013521902</c:v>
                </c:pt>
                <c:pt idx="3846">
                  <c:v>687.15340076154905</c:v>
                </c:pt>
                <c:pt idx="3847">
                  <c:v>1930.71023606623</c:v>
                </c:pt>
                <c:pt idx="3848">
                  <c:v>2203.9361538267799</c:v>
                </c:pt>
                <c:pt idx="3849">
                  <c:v>3311.7137623926301</c:v>
                </c:pt>
                <c:pt idx="3850">
                  <c:v>4347.0086074381297</c:v>
                </c:pt>
                <c:pt idx="3851">
                  <c:v>4479.0605511252897</c:v>
                </c:pt>
                <c:pt idx="3852">
                  <c:v>4777.4595515061001</c:v>
                </c:pt>
                <c:pt idx="3853">
                  <c:v>5034.5359320359003</c:v>
                </c:pt>
                <c:pt idx="3854">
                  <c:v>5433.5459625630601</c:v>
                </c:pt>
                <c:pt idx="3855">
                  <c:v>5406.9445866465103</c:v>
                </c:pt>
                <c:pt idx="3856">
                  <c:v>5082.7414497546197</c:v>
                </c:pt>
                <c:pt idx="3857">
                  <c:v>4395.0433387920502</c:v>
                </c:pt>
                <c:pt idx="3858">
                  <c:v>4068.5627835230798</c:v>
                </c:pt>
                <c:pt idx="3859">
                  <c:v>3443.9319698467798</c:v>
                </c:pt>
                <c:pt idx="3860">
                  <c:v>2618.1684030225201</c:v>
                </c:pt>
                <c:pt idx="3861">
                  <c:v>2286.01631847408</c:v>
                </c:pt>
                <c:pt idx="3862">
                  <c:v>1968.57820934659</c:v>
                </c:pt>
                <c:pt idx="3863">
                  <c:v>1637.29186813458</c:v>
                </c:pt>
                <c:pt idx="3864">
                  <c:v>1404.3199918743001</c:v>
                </c:pt>
                <c:pt idx="3865">
                  <c:v>1287.2162922370001</c:v>
                </c:pt>
                <c:pt idx="3866">
                  <c:v>1166.44650288767</c:v>
                </c:pt>
                <c:pt idx="3867">
                  <c:v>1059.77377624067</c:v>
                </c:pt>
                <c:pt idx="3868">
                  <c:v>972.80368430759904</c:v>
                </c:pt>
                <c:pt idx="3869">
                  <c:v>914.72154440772397</c:v>
                </c:pt>
                <c:pt idx="3870">
                  <c:v>913.06650028328204</c:v>
                </c:pt>
                <c:pt idx="3871">
                  <c:v>1929.33265800603</c:v>
                </c:pt>
                <c:pt idx="3872">
                  <c:v>2438.7287001232999</c:v>
                </c:pt>
                <c:pt idx="3873">
                  <c:v>3098.6966456805799</c:v>
                </c:pt>
                <c:pt idx="3874">
                  <c:v>5611.1878398684903</c:v>
                </c:pt>
                <c:pt idx="3875">
                  <c:v>4914.3613445809196</c:v>
                </c:pt>
                <c:pt idx="3876">
                  <c:v>4804.21869151601</c:v>
                </c:pt>
                <c:pt idx="3877">
                  <c:v>4683.6277316305104</c:v>
                </c:pt>
                <c:pt idx="3878">
                  <c:v>4596.2889455396298</c:v>
                </c:pt>
                <c:pt idx="3879">
                  <c:v>4641.08573591615</c:v>
                </c:pt>
                <c:pt idx="3880">
                  <c:v>4576.29717561904</c:v>
                </c:pt>
                <c:pt idx="3881">
                  <c:v>4019.1109904826799</c:v>
                </c:pt>
                <c:pt idx="3882">
                  <c:v>3669.4695763755499</c:v>
                </c:pt>
                <c:pt idx="3883">
                  <c:v>3095.3846083539402</c:v>
                </c:pt>
                <c:pt idx="3884">
                  <c:v>2299.42427937511</c:v>
                </c:pt>
                <c:pt idx="3885">
                  <c:v>2035.9671575391901</c:v>
                </c:pt>
                <c:pt idx="3886">
                  <c:v>1926.5931298364301</c:v>
                </c:pt>
                <c:pt idx="3887">
                  <c:v>1569.05751819632</c:v>
                </c:pt>
                <c:pt idx="3888">
                  <c:v>1359.2525986814901</c:v>
                </c:pt>
                <c:pt idx="3889">
                  <c:v>1220.9752976555101</c:v>
                </c:pt>
                <c:pt idx="3890">
                  <c:v>1119.2686231565101</c:v>
                </c:pt>
                <c:pt idx="3891">
                  <c:v>1115.60442266427</c:v>
                </c:pt>
                <c:pt idx="3892">
                  <c:v>950.22882618565302</c:v>
                </c:pt>
                <c:pt idx="3893">
                  <c:v>872.83390771670202</c:v>
                </c:pt>
                <c:pt idx="3894">
                  <c:v>902.64612876876197</c:v>
                </c:pt>
                <c:pt idx="3895">
                  <c:v>2029.6460798410101</c:v>
                </c:pt>
                <c:pt idx="3896">
                  <c:v>2320.70522181878</c:v>
                </c:pt>
                <c:pt idx="3897">
                  <c:v>5270.2074905948903</c:v>
                </c:pt>
                <c:pt idx="3898">
                  <c:v>4799.0543699884602</c:v>
                </c:pt>
                <c:pt idx="3899">
                  <c:v>4943.3886125363597</c:v>
                </c:pt>
                <c:pt idx="3900">
                  <c:v>5183.8756484281703</c:v>
                </c:pt>
                <c:pt idx="3901">
                  <c:v>5555.6234973937599</c:v>
                </c:pt>
                <c:pt idx="3902">
                  <c:v>6005.94964543279</c:v>
                </c:pt>
                <c:pt idx="3903">
                  <c:v>5835.7546095990801</c:v>
                </c:pt>
                <c:pt idx="3904">
                  <c:v>5442.00493581314</c:v>
                </c:pt>
                <c:pt idx="3905">
                  <c:v>4700.2500712902802</c:v>
                </c:pt>
                <c:pt idx="3906">
                  <c:v>4171.4344090342302</c:v>
                </c:pt>
                <c:pt idx="3907">
                  <c:v>3340.9648747142501</c:v>
                </c:pt>
                <c:pt idx="3908">
                  <c:v>2801.1229574926201</c:v>
                </c:pt>
                <c:pt idx="3909">
                  <c:v>2225.4444371956401</c:v>
                </c:pt>
                <c:pt idx="3910">
                  <c:v>1225.2126293241299</c:v>
                </c:pt>
                <c:pt idx="3911">
                  <c:v>1385.8223706195499</c:v>
                </c:pt>
                <c:pt idx="3912">
                  <c:v>1158.0140730954799</c:v>
                </c:pt>
                <c:pt idx="3913">
                  <c:v>982.98868675865901</c:v>
                </c:pt>
                <c:pt idx="3914">
                  <c:v>862.39420569577601</c:v>
                </c:pt>
                <c:pt idx="3915">
                  <c:v>765.821476886852</c:v>
                </c:pt>
                <c:pt idx="3916">
                  <c:v>686.59936503651102</c:v>
                </c:pt>
                <c:pt idx="3917">
                  <c:v>634.82289415494199</c:v>
                </c:pt>
                <c:pt idx="3918">
                  <c:v>606.48214988411098</c:v>
                </c:pt>
                <c:pt idx="3919">
                  <c:v>1515.09426786833</c:v>
                </c:pt>
                <c:pt idx="3920">
                  <c:v>1711.52426069185</c:v>
                </c:pt>
                <c:pt idx="3921">
                  <c:v>1594.2258659147301</c:v>
                </c:pt>
                <c:pt idx="3922">
                  <c:v>3979.8872421945398</c:v>
                </c:pt>
                <c:pt idx="3923">
                  <c:v>4235.2840318979897</c:v>
                </c:pt>
                <c:pt idx="3924">
                  <c:v>4918.6620748039504</c:v>
                </c:pt>
                <c:pt idx="3925">
                  <c:v>7028.0098529673396</c:v>
                </c:pt>
                <c:pt idx="3926">
                  <c:v>4914.8006641518596</c:v>
                </c:pt>
                <c:pt idx="3927">
                  <c:v>4526.9847624141003</c:v>
                </c:pt>
                <c:pt idx="3928">
                  <c:v>4246.0827737084401</c:v>
                </c:pt>
                <c:pt idx="3929">
                  <c:v>3632.4749085876201</c:v>
                </c:pt>
                <c:pt idx="3930">
                  <c:v>3236.9118038022598</c:v>
                </c:pt>
                <c:pt idx="3931">
                  <c:v>2723.1097394726398</c:v>
                </c:pt>
                <c:pt idx="3932">
                  <c:v>1756.6514211713099</c:v>
                </c:pt>
                <c:pt idx="3933">
                  <c:v>1531.1231524085499</c:v>
                </c:pt>
                <c:pt idx="3934">
                  <c:v>1413.7981745173399</c:v>
                </c:pt>
                <c:pt idx="3935">
                  <c:v>1148.6084348440299</c:v>
                </c:pt>
                <c:pt idx="3936">
                  <c:v>1045.69875265629</c:v>
                </c:pt>
                <c:pt idx="3937">
                  <c:v>919.91990612071004</c:v>
                </c:pt>
                <c:pt idx="3938">
                  <c:v>799.87008848654796</c:v>
                </c:pt>
                <c:pt idx="3939">
                  <c:v>643.55321965170901</c:v>
                </c:pt>
                <c:pt idx="3940">
                  <c:v>465.42839469860098</c:v>
                </c:pt>
                <c:pt idx="3941">
                  <c:v>277.34869339971698</c:v>
                </c:pt>
                <c:pt idx="3942">
                  <c:v>200.46196926076601</c:v>
                </c:pt>
                <c:pt idx="3943">
                  <c:v>1038.65077421093</c:v>
                </c:pt>
                <c:pt idx="3944">
                  <c:v>1251.1115045152201</c:v>
                </c:pt>
                <c:pt idx="3945">
                  <c:v>1611.5511050073001</c:v>
                </c:pt>
                <c:pt idx="3946">
                  <c:v>2131.64216299789</c:v>
                </c:pt>
                <c:pt idx="3947">
                  <c:v>2642.82127709018</c:v>
                </c:pt>
                <c:pt idx="3948">
                  <c:v>3313.1778518986298</c:v>
                </c:pt>
                <c:pt idx="3949">
                  <c:v>3182.65620882761</c:v>
                </c:pt>
                <c:pt idx="3950">
                  <c:v>4164.1630884336</c:v>
                </c:pt>
                <c:pt idx="3951">
                  <c:v>4284.3082036988098</c:v>
                </c:pt>
                <c:pt idx="3952">
                  <c:v>4115.1047884346599</c:v>
                </c:pt>
                <c:pt idx="3953">
                  <c:v>3530.4449801784499</c:v>
                </c:pt>
                <c:pt idx="3954">
                  <c:v>3149.5015100906098</c:v>
                </c:pt>
                <c:pt idx="3955">
                  <c:v>2648.30780688697</c:v>
                </c:pt>
                <c:pt idx="3956">
                  <c:v>1712.66120687222</c:v>
                </c:pt>
                <c:pt idx="3957">
                  <c:v>1889.6362875407999</c:v>
                </c:pt>
                <c:pt idx="3958">
                  <c:v>1577.5717969008399</c:v>
                </c:pt>
                <c:pt idx="3959">
                  <c:v>1247.47410752924</c:v>
                </c:pt>
                <c:pt idx="3960">
                  <c:v>1123.1112826579199</c:v>
                </c:pt>
                <c:pt idx="3961">
                  <c:v>949.62040254256397</c:v>
                </c:pt>
                <c:pt idx="3962">
                  <c:v>850.241465544417</c:v>
                </c:pt>
                <c:pt idx="3963">
                  <c:v>768.05558229041799</c:v>
                </c:pt>
                <c:pt idx="3964">
                  <c:v>712.555995385693</c:v>
                </c:pt>
                <c:pt idx="3965">
                  <c:v>524.94864268682204</c:v>
                </c:pt>
                <c:pt idx="3966">
                  <c:v>718.09472249070598</c:v>
                </c:pt>
                <c:pt idx="3967">
                  <c:v>752.54656686212104</c:v>
                </c:pt>
                <c:pt idx="3968">
                  <c:v>639.97783715047103</c:v>
                </c:pt>
                <c:pt idx="3969">
                  <c:v>1224.4802204187899</c:v>
                </c:pt>
                <c:pt idx="3970">
                  <c:v>1798.32243241931</c:v>
                </c:pt>
                <c:pt idx="3971">
                  <c:v>2112.5269939792602</c:v>
                </c:pt>
                <c:pt idx="3972">
                  <c:v>1913.79845467469</c:v>
                </c:pt>
                <c:pt idx="3973">
                  <c:v>2236.82684631764</c:v>
                </c:pt>
                <c:pt idx="3974">
                  <c:v>2363.5106000124401</c:v>
                </c:pt>
                <c:pt idx="3975">
                  <c:v>2132.2528492453598</c:v>
                </c:pt>
                <c:pt idx="3976">
                  <c:v>2111.8289440174499</c:v>
                </c:pt>
                <c:pt idx="3977">
                  <c:v>1938.7028686584699</c:v>
                </c:pt>
                <c:pt idx="3978">
                  <c:v>1672.0812061965</c:v>
                </c:pt>
                <c:pt idx="3979">
                  <c:v>1331.31285764632</c:v>
                </c:pt>
                <c:pt idx="3980">
                  <c:v>803.29102750031302</c:v>
                </c:pt>
                <c:pt idx="3981">
                  <c:v>977.274850754319</c:v>
                </c:pt>
                <c:pt idx="3982">
                  <c:v>799.61846171268496</c:v>
                </c:pt>
                <c:pt idx="3983">
                  <c:v>710.98440066593298</c:v>
                </c:pt>
                <c:pt idx="3984">
                  <c:v>589.34100804657396</c:v>
                </c:pt>
                <c:pt idx="3985">
                  <c:v>466.61921703696498</c:v>
                </c:pt>
                <c:pt idx="3986">
                  <c:v>348.46949557612601</c:v>
                </c:pt>
                <c:pt idx="3987">
                  <c:v>241.58173913235899</c:v>
                </c:pt>
                <c:pt idx="3988">
                  <c:v>133.01181635781501</c:v>
                </c:pt>
                <c:pt idx="3989">
                  <c:v>0</c:v>
                </c:pt>
                <c:pt idx="3990">
                  <c:v>0</c:v>
                </c:pt>
                <c:pt idx="3991">
                  <c:v>0</c:v>
                </c:pt>
                <c:pt idx="3992">
                  <c:v>0</c:v>
                </c:pt>
                <c:pt idx="3993">
                  <c:v>0</c:v>
                </c:pt>
                <c:pt idx="3994">
                  <c:v>162.99442315176401</c:v>
                </c:pt>
                <c:pt idx="3995">
                  <c:v>628.68014244243602</c:v>
                </c:pt>
                <c:pt idx="3996">
                  <c:v>925.10836330530697</c:v>
                </c:pt>
                <c:pt idx="3997">
                  <c:v>1901.36323017676</c:v>
                </c:pt>
                <c:pt idx="3998">
                  <c:v>1590.8406373903599</c:v>
                </c:pt>
                <c:pt idx="3999">
                  <c:v>1711.25114780322</c:v>
                </c:pt>
                <c:pt idx="4000">
                  <c:v>2419.6724824585799</c:v>
                </c:pt>
                <c:pt idx="4001">
                  <c:v>1994.9516918930401</c:v>
                </c:pt>
                <c:pt idx="4002">
                  <c:v>1863.37026375033</c:v>
                </c:pt>
                <c:pt idx="4003">
                  <c:v>1380.53692183935</c:v>
                </c:pt>
                <c:pt idx="4004">
                  <c:v>1092.0010107109999</c:v>
                </c:pt>
                <c:pt idx="4005">
                  <c:v>942.50683290957704</c:v>
                </c:pt>
                <c:pt idx="4006">
                  <c:v>833.15184140538804</c:v>
                </c:pt>
                <c:pt idx="4007">
                  <c:v>741.88979906352802</c:v>
                </c:pt>
                <c:pt idx="4008">
                  <c:v>674.34844526054201</c:v>
                </c:pt>
                <c:pt idx="4009">
                  <c:v>630.91562764970195</c:v>
                </c:pt>
                <c:pt idx="4010">
                  <c:v>599.45889656942802</c:v>
                </c:pt>
                <c:pt idx="4011">
                  <c:v>547.39662736927505</c:v>
                </c:pt>
                <c:pt idx="4012">
                  <c:v>486.98202814630201</c:v>
                </c:pt>
                <c:pt idx="4013">
                  <c:v>421.535369423379</c:v>
                </c:pt>
                <c:pt idx="4014">
                  <c:v>413.081658956235</c:v>
                </c:pt>
                <c:pt idx="4015">
                  <c:v>1350.5131647097901</c:v>
                </c:pt>
                <c:pt idx="4016">
                  <c:v>1798.8984311209599</c:v>
                </c:pt>
                <c:pt idx="4017">
                  <c:v>2249.9571638071002</c:v>
                </c:pt>
                <c:pt idx="4018">
                  <c:v>2759.7317089306798</c:v>
                </c:pt>
                <c:pt idx="4019">
                  <c:v>3150.8068404250898</c:v>
                </c:pt>
                <c:pt idx="4020">
                  <c:v>3518.7974649719399</c:v>
                </c:pt>
                <c:pt idx="4021">
                  <c:v>5782.8553358655799</c:v>
                </c:pt>
                <c:pt idx="4022">
                  <c:v>7696.2633473030501</c:v>
                </c:pt>
                <c:pt idx="4023">
                  <c:v>5462.2606874759304</c:v>
                </c:pt>
                <c:pt idx="4024">
                  <c:v>4966.9318342389097</c:v>
                </c:pt>
                <c:pt idx="4025">
                  <c:v>3462.8690003239799</c:v>
                </c:pt>
                <c:pt idx="4026">
                  <c:v>5958.7600691810703</c:v>
                </c:pt>
                <c:pt idx="4027">
                  <c:v>2503.7158744695398</c:v>
                </c:pt>
                <c:pt idx="4028">
                  <c:v>1893.9607300488599</c:v>
                </c:pt>
                <c:pt idx="4029">
                  <c:v>1449.58549855299</c:v>
                </c:pt>
                <c:pt idx="4030">
                  <c:v>1187.2883425060299</c:v>
                </c:pt>
                <c:pt idx="4031">
                  <c:v>1003.62371270481</c:v>
                </c:pt>
                <c:pt idx="4032">
                  <c:v>771.24821056940698</c:v>
                </c:pt>
                <c:pt idx="4033">
                  <c:v>857.54675020015497</c:v>
                </c:pt>
                <c:pt idx="4034">
                  <c:v>813.95329812164596</c:v>
                </c:pt>
                <c:pt idx="4035">
                  <c:v>760.00285489429996</c:v>
                </c:pt>
                <c:pt idx="4036">
                  <c:v>711.74765210814599</c:v>
                </c:pt>
                <c:pt idx="4037">
                  <c:v>671.55579227485202</c:v>
                </c:pt>
                <c:pt idx="4038">
                  <c:v>657.79045760931103</c:v>
                </c:pt>
                <c:pt idx="4039">
                  <c:v>1650.9560110938501</c:v>
                </c:pt>
                <c:pt idx="4040">
                  <c:v>1793.7398895986501</c:v>
                </c:pt>
                <c:pt idx="4041">
                  <c:v>2404.0303604517599</c:v>
                </c:pt>
                <c:pt idx="4042">
                  <c:v>3307.8199600303401</c:v>
                </c:pt>
                <c:pt idx="4043">
                  <c:v>3973.3690738179098</c:v>
                </c:pt>
                <c:pt idx="4044">
                  <c:v>3422.8576246979801</c:v>
                </c:pt>
                <c:pt idx="4045">
                  <c:v>3934.6734091244002</c:v>
                </c:pt>
                <c:pt idx="4046">
                  <c:v>4665.1129101686001</c:v>
                </c:pt>
                <c:pt idx="4047">
                  <c:v>4373.1535109795796</c:v>
                </c:pt>
                <c:pt idx="4048">
                  <c:v>4249.2698843342296</c:v>
                </c:pt>
                <c:pt idx="4049">
                  <c:v>3689.0363939589702</c:v>
                </c:pt>
                <c:pt idx="4050">
                  <c:v>3323.7216013413299</c:v>
                </c:pt>
                <c:pt idx="4051">
                  <c:v>2836.6730720465398</c:v>
                </c:pt>
                <c:pt idx="4052">
                  <c:v>1859.8669811847601</c:v>
                </c:pt>
                <c:pt idx="4053">
                  <c:v>1612.6394720487899</c:v>
                </c:pt>
                <c:pt idx="4054">
                  <c:v>1356.16555026531</c:v>
                </c:pt>
                <c:pt idx="4055">
                  <c:v>1077.3111207571201</c:v>
                </c:pt>
                <c:pt idx="4056">
                  <c:v>907.66894786379498</c:v>
                </c:pt>
                <c:pt idx="4057">
                  <c:v>782.82460507778603</c:v>
                </c:pt>
                <c:pt idx="4058">
                  <c:v>690.26969360794999</c:v>
                </c:pt>
                <c:pt idx="4059">
                  <c:v>594.62496707204195</c:v>
                </c:pt>
                <c:pt idx="4060">
                  <c:v>501.20831680982701</c:v>
                </c:pt>
                <c:pt idx="4061">
                  <c:v>411.36375538997402</c:v>
                </c:pt>
                <c:pt idx="4062">
                  <c:v>402.598752821294</c:v>
                </c:pt>
                <c:pt idx="4063">
                  <c:v>1380.3894682006601</c:v>
                </c:pt>
                <c:pt idx="4064">
                  <c:v>2281.9708430145301</c:v>
                </c:pt>
                <c:pt idx="4065">
                  <c:v>3253.1122469339002</c:v>
                </c:pt>
                <c:pt idx="4066">
                  <c:v>3289.78067187549</c:v>
                </c:pt>
                <c:pt idx="4067">
                  <c:v>3741.8600598053199</c:v>
                </c:pt>
                <c:pt idx="4068">
                  <c:v>5918.4578697658098</c:v>
                </c:pt>
                <c:pt idx="4069">
                  <c:v>4866.3428527187598</c:v>
                </c:pt>
                <c:pt idx="4070">
                  <c:v>4693.4883215482896</c:v>
                </c:pt>
                <c:pt idx="4071">
                  <c:v>4585.8594772749102</c:v>
                </c:pt>
                <c:pt idx="4072">
                  <c:v>4344.8257655779298</c:v>
                </c:pt>
                <c:pt idx="4073">
                  <c:v>3729.5684073244902</c:v>
                </c:pt>
                <c:pt idx="4074">
                  <c:v>3358.1069751591799</c:v>
                </c:pt>
                <c:pt idx="4075">
                  <c:v>2814.8104530298801</c:v>
                </c:pt>
                <c:pt idx="4076">
                  <c:v>1906.9358893522001</c:v>
                </c:pt>
                <c:pt idx="4077">
                  <c:v>1778.6046283907699</c:v>
                </c:pt>
                <c:pt idx="4078">
                  <c:v>1021.62652413491</c:v>
                </c:pt>
                <c:pt idx="4079">
                  <c:v>1220.5524853110401</c:v>
                </c:pt>
                <c:pt idx="4080">
                  <c:v>1055.2055509634399</c:v>
                </c:pt>
                <c:pt idx="4081">
                  <c:v>914.98424046140599</c:v>
                </c:pt>
                <c:pt idx="4082">
                  <c:v>786.52358642219701</c:v>
                </c:pt>
                <c:pt idx="4083">
                  <c:v>709.11534989340203</c:v>
                </c:pt>
                <c:pt idx="4084">
                  <c:v>640.31737182924496</c:v>
                </c:pt>
                <c:pt idx="4085">
                  <c:v>585.87136953541096</c:v>
                </c:pt>
                <c:pt idx="4086">
                  <c:v>579.79812268971602</c:v>
                </c:pt>
                <c:pt idx="4087">
                  <c:v>1621.4757813392</c:v>
                </c:pt>
                <c:pt idx="4088">
                  <c:v>1944.8025550744201</c:v>
                </c:pt>
                <c:pt idx="4089">
                  <c:v>2485.6609202773602</c:v>
                </c:pt>
                <c:pt idx="4090">
                  <c:v>3370.2858378894898</c:v>
                </c:pt>
                <c:pt idx="4091">
                  <c:v>5040.3439809211604</c:v>
                </c:pt>
                <c:pt idx="4092">
                  <c:v>4482.7443763978799</c:v>
                </c:pt>
                <c:pt idx="4093">
                  <c:v>4528.3346452259302</c:v>
                </c:pt>
                <c:pt idx="4094">
                  <c:v>4916.8092843368004</c:v>
                </c:pt>
                <c:pt idx="4095">
                  <c:v>4803.37242984982</c:v>
                </c:pt>
                <c:pt idx="4096">
                  <c:v>4628.2032540514101</c:v>
                </c:pt>
                <c:pt idx="4097">
                  <c:v>4091.5666020337499</c:v>
                </c:pt>
                <c:pt idx="4098">
                  <c:v>3679.3973746299798</c:v>
                </c:pt>
                <c:pt idx="4099">
                  <c:v>2972.4710449286399</c:v>
                </c:pt>
                <c:pt idx="4100">
                  <c:v>2103.9667174183201</c:v>
                </c:pt>
                <c:pt idx="4101">
                  <c:v>1750.238946552</c:v>
                </c:pt>
                <c:pt idx="4102">
                  <c:v>1500.9515583248001</c:v>
                </c:pt>
                <c:pt idx="4103">
                  <c:v>1348.5699510023201</c:v>
                </c:pt>
                <c:pt idx="4104">
                  <c:v>1082.49306290504</c:v>
                </c:pt>
                <c:pt idx="4105">
                  <c:v>1045.14777351372</c:v>
                </c:pt>
                <c:pt idx="4106">
                  <c:v>942.69732372277804</c:v>
                </c:pt>
                <c:pt idx="4107">
                  <c:v>859.256573214632</c:v>
                </c:pt>
                <c:pt idx="4108">
                  <c:v>791.92417073729303</c:v>
                </c:pt>
                <c:pt idx="4109">
                  <c:v>736.95160693640003</c:v>
                </c:pt>
                <c:pt idx="4110">
                  <c:v>725.89732678447206</c:v>
                </c:pt>
                <c:pt idx="4111">
                  <c:v>1645.5427387119701</c:v>
                </c:pt>
                <c:pt idx="4112">
                  <c:v>1885.5778929938999</c:v>
                </c:pt>
                <c:pt idx="4113">
                  <c:v>2335.0773002476999</c:v>
                </c:pt>
                <c:pt idx="4114">
                  <c:v>4671.8740390173598</c:v>
                </c:pt>
                <c:pt idx="4115">
                  <c:v>5661.5701971610397</c:v>
                </c:pt>
                <c:pt idx="4116">
                  <c:v>4440.5236782635602</c:v>
                </c:pt>
                <c:pt idx="4117">
                  <c:v>4659.1778920736297</c:v>
                </c:pt>
                <c:pt idx="4118">
                  <c:v>4940.2945113681399</c:v>
                </c:pt>
                <c:pt idx="4119">
                  <c:v>4938.2562049574599</c:v>
                </c:pt>
                <c:pt idx="4120">
                  <c:v>4768.1340407859398</c:v>
                </c:pt>
                <c:pt idx="4121">
                  <c:v>4137.20084848022</c:v>
                </c:pt>
                <c:pt idx="4122">
                  <c:v>3743.4158725060202</c:v>
                </c:pt>
                <c:pt idx="4123">
                  <c:v>3038.5180553527798</c:v>
                </c:pt>
                <c:pt idx="4124">
                  <c:v>2217.5552139748002</c:v>
                </c:pt>
                <c:pt idx="4125">
                  <c:v>1842.4329340587899</c:v>
                </c:pt>
                <c:pt idx="4126">
                  <c:v>1664.12458605282</c:v>
                </c:pt>
                <c:pt idx="4127">
                  <c:v>1620.40176240562</c:v>
                </c:pt>
                <c:pt idx="4128">
                  <c:v>1404.02911185992</c:v>
                </c:pt>
                <c:pt idx="4129">
                  <c:v>1335.59456024786</c:v>
                </c:pt>
                <c:pt idx="4130">
                  <c:v>1120.67780639645</c:v>
                </c:pt>
                <c:pt idx="4131">
                  <c:v>989.34673698383097</c:v>
                </c:pt>
                <c:pt idx="4132">
                  <c:v>865.44702051095101</c:v>
                </c:pt>
                <c:pt idx="4133">
                  <c:v>750.62560088168595</c:v>
                </c:pt>
                <c:pt idx="4134">
                  <c:v>692.95736358464399</c:v>
                </c:pt>
                <c:pt idx="4135">
                  <c:v>758.64168828348897</c:v>
                </c:pt>
                <c:pt idx="4136">
                  <c:v>1009.1325463964801</c:v>
                </c:pt>
                <c:pt idx="4137">
                  <c:v>1470.4138165583199</c:v>
                </c:pt>
                <c:pt idx="4138">
                  <c:v>3204.60604177491</c:v>
                </c:pt>
                <c:pt idx="4139">
                  <c:v>4066.96086019617</c:v>
                </c:pt>
                <c:pt idx="4140">
                  <c:v>4679.1352275530799</c:v>
                </c:pt>
                <c:pt idx="4141">
                  <c:v>3048.9709419913202</c:v>
                </c:pt>
                <c:pt idx="4142">
                  <c:v>2890.4445740316601</c:v>
                </c:pt>
                <c:pt idx="4143">
                  <c:v>2867.8452353998</c:v>
                </c:pt>
                <c:pt idx="4144">
                  <c:v>2738.7316642675401</c:v>
                </c:pt>
                <c:pt idx="4145">
                  <c:v>2618.25491234622</c:v>
                </c:pt>
                <c:pt idx="4146">
                  <c:v>2365.1445905554401</c:v>
                </c:pt>
                <c:pt idx="4147">
                  <c:v>2248.3470297338399</c:v>
                </c:pt>
                <c:pt idx="4148">
                  <c:v>1485.7115444025101</c:v>
                </c:pt>
                <c:pt idx="4149">
                  <c:v>1194.3041542962901</c:v>
                </c:pt>
                <c:pt idx="4150">
                  <c:v>1207.3877475030299</c:v>
                </c:pt>
                <c:pt idx="4151">
                  <c:v>970.36905728742602</c:v>
                </c:pt>
                <c:pt idx="4152">
                  <c:v>1305.0198204912699</c:v>
                </c:pt>
                <c:pt idx="4153">
                  <c:v>1188.2490845923501</c:v>
                </c:pt>
                <c:pt idx="4154">
                  <c:v>1052.3792563678601</c:v>
                </c:pt>
                <c:pt idx="4155">
                  <c:v>940.54939187077298</c:v>
                </c:pt>
                <c:pt idx="4156">
                  <c:v>826.96471956596099</c:v>
                </c:pt>
                <c:pt idx="4157">
                  <c:v>711.76675567920199</c:v>
                </c:pt>
                <c:pt idx="4158">
                  <c:v>690.94174725852201</c:v>
                </c:pt>
                <c:pt idx="4159">
                  <c:v>818.70062868231003</c:v>
                </c:pt>
                <c:pt idx="4160">
                  <c:v>1068.2222009577099</c:v>
                </c:pt>
                <c:pt idx="4161">
                  <c:v>1513.0603399613799</c:v>
                </c:pt>
                <c:pt idx="4162">
                  <c:v>1772.62092108508</c:v>
                </c:pt>
                <c:pt idx="4163">
                  <c:v>2016.7336267333601</c:v>
                </c:pt>
                <c:pt idx="4164">
                  <c:v>2469.1436982575401</c:v>
                </c:pt>
                <c:pt idx="4165">
                  <c:v>2549.4680302428001</c:v>
                </c:pt>
                <c:pt idx="4166">
                  <c:v>2842.4480460549698</c:v>
                </c:pt>
                <c:pt idx="4167">
                  <c:v>3086.8058344246301</c:v>
                </c:pt>
                <c:pt idx="4168">
                  <c:v>2904.8411317833502</c:v>
                </c:pt>
                <c:pt idx="4169">
                  <c:v>2722.1903868611998</c:v>
                </c:pt>
                <c:pt idx="4170">
                  <c:v>2451.05465027626</c:v>
                </c:pt>
                <c:pt idx="4171">
                  <c:v>2362.7321059700798</c:v>
                </c:pt>
                <c:pt idx="4172">
                  <c:v>1755.89571844539</c:v>
                </c:pt>
                <c:pt idx="4173">
                  <c:v>1976.0691679848501</c:v>
                </c:pt>
                <c:pt idx="4174">
                  <c:v>1660.52147763363</c:v>
                </c:pt>
                <c:pt idx="4175">
                  <c:v>1476.03382796699</c:v>
                </c:pt>
                <c:pt idx="4176">
                  <c:v>1323.93698901162</c:v>
                </c:pt>
                <c:pt idx="4177">
                  <c:v>1174.33706324937</c:v>
                </c:pt>
                <c:pt idx="4178">
                  <c:v>1012.43054910039</c:v>
                </c:pt>
                <c:pt idx="4179">
                  <c:v>900.03445487034901</c:v>
                </c:pt>
                <c:pt idx="4180">
                  <c:v>813.53373037345796</c:v>
                </c:pt>
                <c:pt idx="4181">
                  <c:v>733.02508295752705</c:v>
                </c:pt>
                <c:pt idx="4182">
                  <c:v>700.29808234108305</c:v>
                </c:pt>
                <c:pt idx="4183">
                  <c:v>1685.3642048074801</c:v>
                </c:pt>
                <c:pt idx="4184">
                  <c:v>1928.6541240855499</c:v>
                </c:pt>
                <c:pt idx="4185">
                  <c:v>2282.4280822861801</c:v>
                </c:pt>
                <c:pt idx="4186">
                  <c:v>5279.38136668272</c:v>
                </c:pt>
                <c:pt idx="4187">
                  <c:v>3605.0345049493599</c:v>
                </c:pt>
                <c:pt idx="4188">
                  <c:v>3871.5755838169198</c:v>
                </c:pt>
                <c:pt idx="4189">
                  <c:v>4535.5525020387504</c:v>
                </c:pt>
                <c:pt idx="4190">
                  <c:v>4934.9842412991502</c:v>
                </c:pt>
                <c:pt idx="4191">
                  <c:v>4747.6853650391004</c:v>
                </c:pt>
                <c:pt idx="4192">
                  <c:v>4466.7129144465998</c:v>
                </c:pt>
                <c:pt idx="4193">
                  <c:v>3873.8928271014001</c:v>
                </c:pt>
                <c:pt idx="4194">
                  <c:v>3494.0907010383698</c:v>
                </c:pt>
                <c:pt idx="4195">
                  <c:v>2930.0744071508002</c:v>
                </c:pt>
                <c:pt idx="4196">
                  <c:v>2007.5492033954099</c:v>
                </c:pt>
                <c:pt idx="4197">
                  <c:v>1257.1561618103101</c:v>
                </c:pt>
                <c:pt idx="4198">
                  <c:v>1793.8305509481199</c:v>
                </c:pt>
                <c:pt idx="4199">
                  <c:v>1372.1342248102001</c:v>
                </c:pt>
                <c:pt idx="4200">
                  <c:v>1117.41765857577</c:v>
                </c:pt>
                <c:pt idx="4201">
                  <c:v>1014.50616868765</c:v>
                </c:pt>
                <c:pt idx="4202">
                  <c:v>911.17502336262305</c:v>
                </c:pt>
                <c:pt idx="4203">
                  <c:v>811.037847601831</c:v>
                </c:pt>
                <c:pt idx="4204">
                  <c:v>726.236278114887</c:v>
                </c:pt>
                <c:pt idx="4205">
                  <c:v>650.392723814806</c:v>
                </c:pt>
                <c:pt idx="4206">
                  <c:v>661.22363416694202</c:v>
                </c:pt>
                <c:pt idx="4207">
                  <c:v>1698.06912703276</c:v>
                </c:pt>
                <c:pt idx="4208">
                  <c:v>1969.75475016416</c:v>
                </c:pt>
                <c:pt idx="4209">
                  <c:v>3019.26862186367</c:v>
                </c:pt>
                <c:pt idx="4210">
                  <c:v>3383.3952881350401</c:v>
                </c:pt>
                <c:pt idx="4211">
                  <c:v>3865.68813592578</c:v>
                </c:pt>
                <c:pt idx="4212">
                  <c:v>4004.14837521053</c:v>
                </c:pt>
                <c:pt idx="4213">
                  <c:v>4499.7745207421103</c:v>
                </c:pt>
                <c:pt idx="4214">
                  <c:v>4978.4472380159004</c:v>
                </c:pt>
                <c:pt idx="4215">
                  <c:v>4855.0594843846202</c:v>
                </c:pt>
                <c:pt idx="4216">
                  <c:v>4587.4284260897703</c:v>
                </c:pt>
                <c:pt idx="4217">
                  <c:v>3982.2304957733299</c:v>
                </c:pt>
                <c:pt idx="4218">
                  <c:v>3606.7396452716898</c:v>
                </c:pt>
                <c:pt idx="4219">
                  <c:v>2951.2270762979001</c:v>
                </c:pt>
                <c:pt idx="4220">
                  <c:v>2094.4412045232498</c:v>
                </c:pt>
                <c:pt idx="4221">
                  <c:v>1270.6306088787501</c:v>
                </c:pt>
                <c:pt idx="4222">
                  <c:v>1612.8682690865501</c:v>
                </c:pt>
                <c:pt idx="4223">
                  <c:v>1336.9155279936001</c:v>
                </c:pt>
                <c:pt idx="4224">
                  <c:v>1139.1241666913099</c:v>
                </c:pt>
                <c:pt idx="4225">
                  <c:v>1021.21368261354</c:v>
                </c:pt>
                <c:pt idx="4226">
                  <c:v>932.24113102699903</c:v>
                </c:pt>
                <c:pt idx="4227">
                  <c:v>834.95697830850997</c:v>
                </c:pt>
                <c:pt idx="4228">
                  <c:v>739.18730633182997</c:v>
                </c:pt>
                <c:pt idx="4229">
                  <c:v>656.63751657907198</c:v>
                </c:pt>
                <c:pt idx="4230">
                  <c:v>642.02357583604396</c:v>
                </c:pt>
                <c:pt idx="4231">
                  <c:v>1576.6604793512299</c:v>
                </c:pt>
                <c:pt idx="4232">
                  <c:v>2037.6433803387999</c:v>
                </c:pt>
                <c:pt idx="4233">
                  <c:v>2304.5709375329502</c:v>
                </c:pt>
                <c:pt idx="4234">
                  <c:v>4354.9278820071904</c:v>
                </c:pt>
                <c:pt idx="4235">
                  <c:v>5685.6012961570696</c:v>
                </c:pt>
                <c:pt idx="4236">
                  <c:v>6442.7902216543598</c:v>
                </c:pt>
                <c:pt idx="4237">
                  <c:v>6866.1846171481302</c:v>
                </c:pt>
                <c:pt idx="4238">
                  <c:v>5352.0317554058001</c:v>
                </c:pt>
                <c:pt idx="4239">
                  <c:v>4705.3186408206502</c:v>
                </c:pt>
                <c:pt idx="4240">
                  <c:v>4362.18985679666</c:v>
                </c:pt>
                <c:pt idx="4241">
                  <c:v>3777.16660662704</c:v>
                </c:pt>
                <c:pt idx="4242">
                  <c:v>3397.2830712199998</c:v>
                </c:pt>
                <c:pt idx="4243">
                  <c:v>2822.52381025876</c:v>
                </c:pt>
                <c:pt idx="4244">
                  <c:v>1825.1276022454999</c:v>
                </c:pt>
                <c:pt idx="4245">
                  <c:v>1162.6043107755299</c:v>
                </c:pt>
                <c:pt idx="4246">
                  <c:v>1510.8679069848499</c:v>
                </c:pt>
                <c:pt idx="4247">
                  <c:v>1166.5505856274899</c:v>
                </c:pt>
                <c:pt idx="4248">
                  <c:v>1000.34990232774</c:v>
                </c:pt>
                <c:pt idx="4249">
                  <c:v>878.62964292629101</c:v>
                </c:pt>
                <c:pt idx="4250">
                  <c:v>778.42356623305795</c:v>
                </c:pt>
                <c:pt idx="4251">
                  <c:v>699.19117567175999</c:v>
                </c:pt>
                <c:pt idx="4252">
                  <c:v>629.39414199988801</c:v>
                </c:pt>
                <c:pt idx="4253">
                  <c:v>574.02040371609598</c:v>
                </c:pt>
                <c:pt idx="4254">
                  <c:v>578.14392875265298</c:v>
                </c:pt>
                <c:pt idx="4255">
                  <c:v>1507.1161361629599</c:v>
                </c:pt>
                <c:pt idx="4256">
                  <c:v>1910.6845735591301</c:v>
                </c:pt>
                <c:pt idx="4257">
                  <c:v>3214.6149674457502</c:v>
                </c:pt>
                <c:pt idx="4258">
                  <c:v>3415.98954524585</c:v>
                </c:pt>
                <c:pt idx="4259">
                  <c:v>5114.6744384601398</c:v>
                </c:pt>
                <c:pt idx="4260">
                  <c:v>5499.1450691556101</c:v>
                </c:pt>
                <c:pt idx="4261">
                  <c:v>5159.5581436484299</c:v>
                </c:pt>
                <c:pt idx="4262">
                  <c:v>4935.6304368437304</c:v>
                </c:pt>
                <c:pt idx="4263">
                  <c:v>4846.7689920303901</c:v>
                </c:pt>
                <c:pt idx="4264">
                  <c:v>4552.4383436299804</c:v>
                </c:pt>
                <c:pt idx="4265">
                  <c:v>3879.8174390337699</c:v>
                </c:pt>
                <c:pt idx="4266">
                  <c:v>3478.5993772821398</c:v>
                </c:pt>
                <c:pt idx="4267">
                  <c:v>2929.7684171412502</c:v>
                </c:pt>
                <c:pt idx="4268">
                  <c:v>1914.5141724666501</c:v>
                </c:pt>
                <c:pt idx="4269">
                  <c:v>1609.39620394913</c:v>
                </c:pt>
                <c:pt idx="4270">
                  <c:v>1362.2367847092701</c:v>
                </c:pt>
                <c:pt idx="4271">
                  <c:v>1145.9376008025999</c:v>
                </c:pt>
                <c:pt idx="4272">
                  <c:v>995.19209965176196</c:v>
                </c:pt>
                <c:pt idx="4273">
                  <c:v>879.60284045808305</c:v>
                </c:pt>
                <c:pt idx="4274">
                  <c:v>790.76075164367603</c:v>
                </c:pt>
                <c:pt idx="4275">
                  <c:v>716.12783330227103</c:v>
                </c:pt>
                <c:pt idx="4276">
                  <c:v>644.68505061369899</c:v>
                </c:pt>
                <c:pt idx="4277">
                  <c:v>579.67875596380804</c:v>
                </c:pt>
                <c:pt idx="4278">
                  <c:v>562.98648809757196</c:v>
                </c:pt>
                <c:pt idx="4279">
                  <c:v>1538.5954092432501</c:v>
                </c:pt>
                <c:pt idx="4280">
                  <c:v>4240.9093941043802</c:v>
                </c:pt>
                <c:pt idx="4281">
                  <c:v>5542.61796901869</c:v>
                </c:pt>
                <c:pt idx="4282">
                  <c:v>5120.6036708747797</c:v>
                </c:pt>
                <c:pt idx="4283">
                  <c:v>4587.1436889957704</c:v>
                </c:pt>
                <c:pt idx="4284">
                  <c:v>4946.8722033645199</c:v>
                </c:pt>
                <c:pt idx="4285">
                  <c:v>5826.9071216112397</c:v>
                </c:pt>
                <c:pt idx="4286">
                  <c:v>6012.0211358296001</c:v>
                </c:pt>
                <c:pt idx="4287">
                  <c:v>6134.3775044880804</c:v>
                </c:pt>
                <c:pt idx="4288">
                  <c:v>4814.6217359224302</c:v>
                </c:pt>
                <c:pt idx="4289">
                  <c:v>3494.5902242233701</c:v>
                </c:pt>
                <c:pt idx="4290">
                  <c:v>3159.6553573918</c:v>
                </c:pt>
                <c:pt idx="4291">
                  <c:v>2578.6809387725898</c:v>
                </c:pt>
                <c:pt idx="4292">
                  <c:v>1802.9199425468501</c:v>
                </c:pt>
                <c:pt idx="4293">
                  <c:v>1680.5799490567599</c:v>
                </c:pt>
                <c:pt idx="4294">
                  <c:v>1444.31947185077</c:v>
                </c:pt>
                <c:pt idx="4295">
                  <c:v>1344.3183299247901</c:v>
                </c:pt>
                <c:pt idx="4296">
                  <c:v>1113.29951301047</c:v>
                </c:pt>
                <c:pt idx="4297">
                  <c:v>1005.95243848848</c:v>
                </c:pt>
                <c:pt idx="4298">
                  <c:v>918.38280610971901</c:v>
                </c:pt>
                <c:pt idx="4299">
                  <c:v>843.04285145625499</c:v>
                </c:pt>
                <c:pt idx="4300">
                  <c:v>775.373072352951</c:v>
                </c:pt>
                <c:pt idx="4301">
                  <c:v>713.91129006999302</c:v>
                </c:pt>
                <c:pt idx="4302">
                  <c:v>684.10812904545003</c:v>
                </c:pt>
                <c:pt idx="4303">
                  <c:v>691.42906418599</c:v>
                </c:pt>
                <c:pt idx="4304">
                  <c:v>692.75509136217704</c:v>
                </c:pt>
                <c:pt idx="4305">
                  <c:v>737.05041977298697</c:v>
                </c:pt>
                <c:pt idx="4306">
                  <c:v>858.68081855613502</c:v>
                </c:pt>
                <c:pt idx="4307">
                  <c:v>904.13650913182096</c:v>
                </c:pt>
                <c:pt idx="4308">
                  <c:v>1062.8383670916101</c:v>
                </c:pt>
                <c:pt idx="4309">
                  <c:v>1215.5733088715999</c:v>
                </c:pt>
                <c:pt idx="4310">
                  <c:v>1407.4243364113099</c:v>
                </c:pt>
                <c:pt idx="4311">
                  <c:v>1349.45741498252</c:v>
                </c:pt>
                <c:pt idx="4312">
                  <c:v>1323.9346419931401</c:v>
                </c:pt>
                <c:pt idx="4313">
                  <c:v>1295.9765168941999</c:v>
                </c:pt>
                <c:pt idx="4314">
                  <c:v>983.96425243773399</c:v>
                </c:pt>
                <c:pt idx="4315">
                  <c:v>779.63890091857604</c:v>
                </c:pt>
                <c:pt idx="4316">
                  <c:v>660.82630339141394</c:v>
                </c:pt>
                <c:pt idx="4317">
                  <c:v>561.17303450052998</c:v>
                </c:pt>
                <c:pt idx="4318">
                  <c:v>481.19923589942101</c:v>
                </c:pt>
                <c:pt idx="4319">
                  <c:v>410.33500776198298</c:v>
                </c:pt>
                <c:pt idx="4320">
                  <c:v>354.59993883382498</c:v>
                </c:pt>
                <c:pt idx="4321">
                  <c:v>309.72515007993701</c:v>
                </c:pt>
                <c:pt idx="4322">
                  <c:v>271.735858025825</c:v>
                </c:pt>
                <c:pt idx="4323">
                  <c:v>238.38593315905501</c:v>
                </c:pt>
                <c:pt idx="4324">
                  <c:v>208.81874650966799</c:v>
                </c:pt>
                <c:pt idx="4325">
                  <c:v>182.45925503116601</c:v>
                </c:pt>
                <c:pt idx="4326">
                  <c:v>184.12867412665199</c:v>
                </c:pt>
                <c:pt idx="4327">
                  <c:v>235.04737002023299</c:v>
                </c:pt>
                <c:pt idx="4328">
                  <c:v>342.80266101523</c:v>
                </c:pt>
                <c:pt idx="4329">
                  <c:v>475.02902132177002</c:v>
                </c:pt>
                <c:pt idx="4330">
                  <c:v>642.22435357862696</c:v>
                </c:pt>
                <c:pt idx="4331">
                  <c:v>821.111692669543</c:v>
                </c:pt>
                <c:pt idx="4332">
                  <c:v>911.68878593322302</c:v>
                </c:pt>
                <c:pt idx="4333">
                  <c:v>890.78002947667596</c:v>
                </c:pt>
                <c:pt idx="4334">
                  <c:v>803.96215336923103</c:v>
                </c:pt>
                <c:pt idx="4335">
                  <c:v>668.91938959154402</c:v>
                </c:pt>
                <c:pt idx="4336">
                  <c:v>521.84631463208905</c:v>
                </c:pt>
                <c:pt idx="4337">
                  <c:v>351.46541180157197</c:v>
                </c:pt>
                <c:pt idx="4338">
                  <c:v>258.06102985151199</c:v>
                </c:pt>
                <c:pt idx="4339">
                  <c:v>204.215957515002</c:v>
                </c:pt>
                <c:pt idx="4340">
                  <c:v>153.13305722813499</c:v>
                </c:pt>
                <c:pt idx="4341">
                  <c:v>112.00734024828201</c:v>
                </c:pt>
                <c:pt idx="4342">
                  <c:v>71.692387588608</c:v>
                </c:pt>
                <c:pt idx="4343">
                  <c:v>25.002227810542902</c:v>
                </c:pt>
                <c:pt idx="4344">
                  <c:v>0</c:v>
                </c:pt>
                <c:pt idx="4345">
                  <c:v>0</c:v>
                </c:pt>
                <c:pt idx="4346">
                  <c:v>0</c:v>
                </c:pt>
                <c:pt idx="4347">
                  <c:v>0</c:v>
                </c:pt>
                <c:pt idx="4348">
                  <c:v>0</c:v>
                </c:pt>
                <c:pt idx="4349">
                  <c:v>0</c:v>
                </c:pt>
                <c:pt idx="4350">
                  <c:v>0</c:v>
                </c:pt>
                <c:pt idx="4351">
                  <c:v>0</c:v>
                </c:pt>
                <c:pt idx="4352">
                  <c:v>987.33477448982603</c:v>
                </c:pt>
                <c:pt idx="4353">
                  <c:v>1866.81616817588</c:v>
                </c:pt>
                <c:pt idx="4354">
                  <c:v>2840.6865700694898</c:v>
                </c:pt>
                <c:pt idx="4355">
                  <c:v>3214.4974747281899</c:v>
                </c:pt>
                <c:pt idx="4356">
                  <c:v>3428.3381098811701</c:v>
                </c:pt>
                <c:pt idx="4357">
                  <c:v>4661.9269286859098</c:v>
                </c:pt>
                <c:pt idx="4358">
                  <c:v>5652.2662065640397</c:v>
                </c:pt>
                <c:pt idx="4359">
                  <c:v>4325.8508298116403</c:v>
                </c:pt>
                <c:pt idx="4360">
                  <c:v>5152.2246499050198</c:v>
                </c:pt>
                <c:pt idx="4361">
                  <c:v>4159.8179038524104</c:v>
                </c:pt>
                <c:pt idx="4362">
                  <c:v>2774.1266533100302</c:v>
                </c:pt>
                <c:pt idx="4363">
                  <c:v>2122.2283808554098</c:v>
                </c:pt>
                <c:pt idx="4364">
                  <c:v>1513.2801110641001</c:v>
                </c:pt>
                <c:pt idx="4365">
                  <c:v>1133.3582755479999</c:v>
                </c:pt>
                <c:pt idx="4366">
                  <c:v>896.39162389636203</c:v>
                </c:pt>
                <c:pt idx="4367">
                  <c:v>743.35606109710295</c:v>
                </c:pt>
                <c:pt idx="4368">
                  <c:v>612.46816234541302</c:v>
                </c:pt>
                <c:pt idx="4369">
                  <c:v>497.72809325098802</c:v>
                </c:pt>
                <c:pt idx="4370">
                  <c:v>392.06003586144402</c:v>
                </c:pt>
                <c:pt idx="4371">
                  <c:v>315.24493391211598</c:v>
                </c:pt>
                <c:pt idx="4372">
                  <c:v>255.12493138002</c:v>
                </c:pt>
                <c:pt idx="4373">
                  <c:v>208.76677387833399</c:v>
                </c:pt>
                <c:pt idx="4374">
                  <c:v>201.52745602636</c:v>
                </c:pt>
                <c:pt idx="4375">
                  <c:v>1108.47625430472</c:v>
                </c:pt>
                <c:pt idx="4376">
                  <c:v>1634.6555048397699</c:v>
                </c:pt>
                <c:pt idx="4377">
                  <c:v>1856.6061773138199</c:v>
                </c:pt>
                <c:pt idx="4378">
                  <c:v>2531.71239032627</c:v>
                </c:pt>
                <c:pt idx="4379">
                  <c:v>3296.5640817356998</c:v>
                </c:pt>
                <c:pt idx="4380">
                  <c:v>3629.9211169209598</c:v>
                </c:pt>
                <c:pt idx="4381">
                  <c:v>5609.9195793550798</c:v>
                </c:pt>
                <c:pt idx="4382">
                  <c:v>5883.0589461814798</c:v>
                </c:pt>
                <c:pt idx="4383">
                  <c:v>5845.0640952515496</c:v>
                </c:pt>
                <c:pt idx="4384">
                  <c:v>5418.1647128172299</c:v>
                </c:pt>
                <c:pt idx="4385">
                  <c:v>4586.6730964348999</c:v>
                </c:pt>
                <c:pt idx="4386">
                  <c:v>3228.3200081919099</c:v>
                </c:pt>
                <c:pt idx="4387">
                  <c:v>2437.7773273082498</c:v>
                </c:pt>
                <c:pt idx="4388">
                  <c:v>1441.7357839670101</c:v>
                </c:pt>
                <c:pt idx="4389">
                  <c:v>1166.9364956730899</c:v>
                </c:pt>
                <c:pt idx="4390">
                  <c:v>984.77903746550396</c:v>
                </c:pt>
                <c:pt idx="4391">
                  <c:v>811.93905665992997</c:v>
                </c:pt>
                <c:pt idx="4392">
                  <c:v>677.52526260587103</c:v>
                </c:pt>
                <c:pt idx="4393">
                  <c:v>561.05620428162297</c:v>
                </c:pt>
                <c:pt idx="4394">
                  <c:v>461.88956580410701</c:v>
                </c:pt>
                <c:pt idx="4395">
                  <c:v>385.473579020241</c:v>
                </c:pt>
                <c:pt idx="4396">
                  <c:v>329.30601392604802</c:v>
                </c:pt>
                <c:pt idx="4397">
                  <c:v>281.94360322680399</c:v>
                </c:pt>
                <c:pt idx="4398">
                  <c:v>269.523128629084</c:v>
                </c:pt>
                <c:pt idx="4399">
                  <c:v>1201.6370070358801</c:v>
                </c:pt>
                <c:pt idx="4400">
                  <c:v>1433.43126767486</c:v>
                </c:pt>
                <c:pt idx="4401">
                  <c:v>4427.0477731174597</c:v>
                </c:pt>
                <c:pt idx="4402">
                  <c:v>3674.9786146985898</c:v>
                </c:pt>
                <c:pt idx="4403">
                  <c:v>5542.6722280499398</c:v>
                </c:pt>
                <c:pt idx="4404">
                  <c:v>6020.5395220928103</c:v>
                </c:pt>
                <c:pt idx="4405">
                  <c:v>5571.7735327915698</c:v>
                </c:pt>
                <c:pt idx="4406">
                  <c:v>4961.89113754767</c:v>
                </c:pt>
                <c:pt idx="4407">
                  <c:v>4640.2222549414901</c:v>
                </c:pt>
                <c:pt idx="4408">
                  <c:v>4616.3574400978196</c:v>
                </c:pt>
                <c:pt idx="4409">
                  <c:v>3665.4011988176298</c:v>
                </c:pt>
                <c:pt idx="4410">
                  <c:v>6134.0708903753602</c:v>
                </c:pt>
                <c:pt idx="4411">
                  <c:v>2705.5159867717298</c:v>
                </c:pt>
                <c:pt idx="4412">
                  <c:v>1717.7784853857099</c:v>
                </c:pt>
                <c:pt idx="4413">
                  <c:v>1582.7897738316999</c:v>
                </c:pt>
                <c:pt idx="4414">
                  <c:v>1272.62204141248</c:v>
                </c:pt>
                <c:pt idx="4415">
                  <c:v>952.67407208549503</c:v>
                </c:pt>
                <c:pt idx="4416">
                  <c:v>782.33257828628098</c:v>
                </c:pt>
                <c:pt idx="4417">
                  <c:v>660.02153323224695</c:v>
                </c:pt>
                <c:pt idx="4418">
                  <c:v>557.75239565136201</c:v>
                </c:pt>
                <c:pt idx="4419">
                  <c:v>468.18631970232201</c:v>
                </c:pt>
                <c:pt idx="4420">
                  <c:v>394.33279131600398</c:v>
                </c:pt>
                <c:pt idx="4421">
                  <c:v>326.97230248360103</c:v>
                </c:pt>
                <c:pt idx="4422">
                  <c:v>326.75132912225502</c:v>
                </c:pt>
                <c:pt idx="4423">
                  <c:v>1419.4708058009501</c:v>
                </c:pt>
                <c:pt idx="4424">
                  <c:v>1797.3985226897801</c:v>
                </c:pt>
                <c:pt idx="4425">
                  <c:v>3995.84674210916</c:v>
                </c:pt>
                <c:pt idx="4426">
                  <c:v>6344.1347436153901</c:v>
                </c:pt>
                <c:pt idx="4427">
                  <c:v>6694.9176463487202</c:v>
                </c:pt>
                <c:pt idx="4428">
                  <c:v>4223.7048457138599</c:v>
                </c:pt>
                <c:pt idx="4429">
                  <c:v>7111.42790402835</c:v>
                </c:pt>
                <c:pt idx="4430">
                  <c:v>5144.28671705345</c:v>
                </c:pt>
                <c:pt idx="4431">
                  <c:v>5172.9442935609704</c:v>
                </c:pt>
                <c:pt idx="4432">
                  <c:v>6116.2095415645299</c:v>
                </c:pt>
                <c:pt idx="4433">
                  <c:v>4438.9416260015296</c:v>
                </c:pt>
                <c:pt idx="4434">
                  <c:v>3649.1577777945299</c:v>
                </c:pt>
                <c:pt idx="4435">
                  <c:v>2190.67744237544</c:v>
                </c:pt>
                <c:pt idx="4436">
                  <c:v>1548.85505809903</c:v>
                </c:pt>
                <c:pt idx="4437">
                  <c:v>1355.98247572684</c:v>
                </c:pt>
                <c:pt idx="4438">
                  <c:v>1010.69993443045</c:v>
                </c:pt>
                <c:pt idx="4439">
                  <c:v>849.16354553187</c:v>
                </c:pt>
                <c:pt idx="4440">
                  <c:v>731.49309110848799</c:v>
                </c:pt>
                <c:pt idx="4441">
                  <c:v>626.04956766596001</c:v>
                </c:pt>
                <c:pt idx="4442">
                  <c:v>532.91378718441297</c:v>
                </c:pt>
                <c:pt idx="4443">
                  <c:v>461.91669662109803</c:v>
                </c:pt>
                <c:pt idx="4444">
                  <c:v>407.93695153187002</c:v>
                </c:pt>
                <c:pt idx="4445">
                  <c:v>366.954250687897</c:v>
                </c:pt>
                <c:pt idx="4446">
                  <c:v>301.57781720949799</c:v>
                </c:pt>
                <c:pt idx="4447">
                  <c:v>1261.8882490363601</c:v>
                </c:pt>
                <c:pt idx="4448">
                  <c:v>1816.01016726544</c:v>
                </c:pt>
                <c:pt idx="4449">
                  <c:v>2319.0069790470902</c:v>
                </c:pt>
                <c:pt idx="4450">
                  <c:v>5761.8054561333502</c:v>
                </c:pt>
                <c:pt idx="4451">
                  <c:v>5270.4846793529896</c:v>
                </c:pt>
                <c:pt idx="4452">
                  <c:v>4199.8991729793097</c:v>
                </c:pt>
                <c:pt idx="4453">
                  <c:v>7015.7847427030201</c:v>
                </c:pt>
                <c:pt idx="4454">
                  <c:v>5639.99414577276</c:v>
                </c:pt>
                <c:pt idx="4455">
                  <c:v>4845.2003386594997</c:v>
                </c:pt>
                <c:pt idx="4456">
                  <c:v>4396.1167218644996</c:v>
                </c:pt>
                <c:pt idx="4457">
                  <c:v>3872.0697730329898</c:v>
                </c:pt>
                <c:pt idx="4458">
                  <c:v>3466.47930293322</c:v>
                </c:pt>
                <c:pt idx="4459">
                  <c:v>2912.4921590942399</c:v>
                </c:pt>
                <c:pt idx="4460">
                  <c:v>1881.8173568909101</c:v>
                </c:pt>
                <c:pt idx="4461">
                  <c:v>1600.86056511686</c:v>
                </c:pt>
                <c:pt idx="4462">
                  <c:v>1358.81460079262</c:v>
                </c:pt>
                <c:pt idx="4463">
                  <c:v>1231.70356435651</c:v>
                </c:pt>
                <c:pt idx="4464">
                  <c:v>1044.5436878293799</c:v>
                </c:pt>
                <c:pt idx="4465">
                  <c:v>894.09963223267403</c:v>
                </c:pt>
                <c:pt idx="4466">
                  <c:v>767.38147570357103</c:v>
                </c:pt>
                <c:pt idx="4467">
                  <c:v>661.68073443203605</c:v>
                </c:pt>
                <c:pt idx="4468">
                  <c:v>568.13514724050196</c:v>
                </c:pt>
                <c:pt idx="4469">
                  <c:v>483.98604495380198</c:v>
                </c:pt>
                <c:pt idx="4470">
                  <c:v>447.062821835725</c:v>
                </c:pt>
                <c:pt idx="4471">
                  <c:v>495.71927743388898</c:v>
                </c:pt>
                <c:pt idx="4472">
                  <c:v>644.43710050893401</c:v>
                </c:pt>
                <c:pt idx="4473">
                  <c:v>1013.62668246737</c:v>
                </c:pt>
                <c:pt idx="4474">
                  <c:v>1579.0579733372999</c:v>
                </c:pt>
                <c:pt idx="4475">
                  <c:v>1858.78555885066</c:v>
                </c:pt>
                <c:pt idx="4476">
                  <c:v>2236.2354910457798</c:v>
                </c:pt>
                <c:pt idx="4477">
                  <c:v>2620.0644017344898</c:v>
                </c:pt>
                <c:pt idx="4478">
                  <c:v>2525.2645356800399</c:v>
                </c:pt>
                <c:pt idx="4479">
                  <c:v>2620.9738098287999</c:v>
                </c:pt>
                <c:pt idx="4480">
                  <c:v>2609.0674466297901</c:v>
                </c:pt>
                <c:pt idx="4481">
                  <c:v>2522.7522585956599</c:v>
                </c:pt>
                <c:pt idx="4482">
                  <c:v>2296.3102274903099</c:v>
                </c:pt>
                <c:pt idx="4483">
                  <c:v>2033.75910144826</c:v>
                </c:pt>
                <c:pt idx="4484">
                  <c:v>2196.82324742015</c:v>
                </c:pt>
                <c:pt idx="4485">
                  <c:v>1772.1788269830599</c:v>
                </c:pt>
                <c:pt idx="4486">
                  <c:v>1448.2821290903501</c:v>
                </c:pt>
                <c:pt idx="4487">
                  <c:v>1176.25394215338</c:v>
                </c:pt>
                <c:pt idx="4488">
                  <c:v>1086.0813297873201</c:v>
                </c:pt>
                <c:pt idx="4489">
                  <c:v>868.40747129883005</c:v>
                </c:pt>
                <c:pt idx="4490">
                  <c:v>777.74281963915496</c:v>
                </c:pt>
                <c:pt idx="4491">
                  <c:v>670.45135223900104</c:v>
                </c:pt>
                <c:pt idx="4492">
                  <c:v>571.672801644233</c:v>
                </c:pt>
                <c:pt idx="4493">
                  <c:v>479.94800522414801</c:v>
                </c:pt>
                <c:pt idx="4494">
                  <c:v>446.376448648755</c:v>
                </c:pt>
                <c:pt idx="4495">
                  <c:v>495.69974803927198</c:v>
                </c:pt>
                <c:pt idx="4496">
                  <c:v>624.64372765907694</c:v>
                </c:pt>
                <c:pt idx="4497">
                  <c:v>1024.7829857486099</c:v>
                </c:pt>
                <c:pt idx="4498">
                  <c:v>1510.5773924495199</c:v>
                </c:pt>
                <c:pt idx="4499">
                  <c:v>1870.54449226829</c:v>
                </c:pt>
                <c:pt idx="4500">
                  <c:v>2313.4264895133801</c:v>
                </c:pt>
                <c:pt idx="4501">
                  <c:v>2406.8585711033702</c:v>
                </c:pt>
                <c:pt idx="4502">
                  <c:v>2810.6652136202301</c:v>
                </c:pt>
                <c:pt idx="4503">
                  <c:v>3156.8489209788199</c:v>
                </c:pt>
                <c:pt idx="4504">
                  <c:v>2946.08163088636</c:v>
                </c:pt>
                <c:pt idx="4505">
                  <c:v>2768.2429081851201</c:v>
                </c:pt>
                <c:pt idx="4506">
                  <c:v>2489.7254591967499</c:v>
                </c:pt>
                <c:pt idx="4507">
                  <c:v>2184.9689390962499</c:v>
                </c:pt>
                <c:pt idx="4508">
                  <c:v>1982.62262848404</c:v>
                </c:pt>
                <c:pt idx="4509">
                  <c:v>1976.30828816194</c:v>
                </c:pt>
                <c:pt idx="4510">
                  <c:v>1657.12031449648</c:v>
                </c:pt>
                <c:pt idx="4511">
                  <c:v>1339.23174782874</c:v>
                </c:pt>
                <c:pt idx="4512">
                  <c:v>1084.6144066617301</c:v>
                </c:pt>
                <c:pt idx="4513">
                  <c:v>920.92207684630705</c:v>
                </c:pt>
                <c:pt idx="4514">
                  <c:v>793.34938049417201</c:v>
                </c:pt>
                <c:pt idx="4515">
                  <c:v>690.91764587662897</c:v>
                </c:pt>
                <c:pt idx="4516">
                  <c:v>598.16085556618305</c:v>
                </c:pt>
                <c:pt idx="4517">
                  <c:v>516.73107391408303</c:v>
                </c:pt>
                <c:pt idx="4518">
                  <c:v>489.98531985164601</c:v>
                </c:pt>
                <c:pt idx="4519">
                  <c:v>1566.8415109407199</c:v>
                </c:pt>
                <c:pt idx="4520">
                  <c:v>1221.00759646096</c:v>
                </c:pt>
                <c:pt idx="4521">
                  <c:v>3560.1598668358502</c:v>
                </c:pt>
                <c:pt idx="4522">
                  <c:v>3207.38437686723</c:v>
                </c:pt>
                <c:pt idx="4523">
                  <c:v>5418.4094584435798</c:v>
                </c:pt>
                <c:pt idx="4524">
                  <c:v>4841.8044480913104</c:v>
                </c:pt>
                <c:pt idx="4525">
                  <c:v>3820.22852602496</c:v>
                </c:pt>
                <c:pt idx="4526">
                  <c:v>5495.5716690607496</c:v>
                </c:pt>
                <c:pt idx="4527">
                  <c:v>4992.9433350157597</c:v>
                </c:pt>
                <c:pt idx="4528">
                  <c:v>4768.1585342389299</c:v>
                </c:pt>
                <c:pt idx="4529">
                  <c:v>4115.6268161703101</c:v>
                </c:pt>
                <c:pt idx="4530">
                  <c:v>3632.1127023435802</c:v>
                </c:pt>
                <c:pt idx="4531">
                  <c:v>3109.0356915970801</c:v>
                </c:pt>
                <c:pt idx="4532">
                  <c:v>2077.9671617435902</c:v>
                </c:pt>
                <c:pt idx="4533">
                  <c:v>1814.48567137022</c:v>
                </c:pt>
                <c:pt idx="4534">
                  <c:v>1582.1312857553601</c:v>
                </c:pt>
                <c:pt idx="4535">
                  <c:v>1377.0029928341601</c:v>
                </c:pt>
                <c:pt idx="4536">
                  <c:v>1176.66905485642</c:v>
                </c:pt>
                <c:pt idx="4537">
                  <c:v>986.66414884913002</c:v>
                </c:pt>
                <c:pt idx="4538">
                  <c:v>910.16781156536501</c:v>
                </c:pt>
                <c:pt idx="4539">
                  <c:v>777.02941681871198</c:v>
                </c:pt>
                <c:pt idx="4540">
                  <c:v>666.66366906150404</c:v>
                </c:pt>
                <c:pt idx="4541">
                  <c:v>568.87741664001703</c:v>
                </c:pt>
                <c:pt idx="4542">
                  <c:v>539.33008771621996</c:v>
                </c:pt>
                <c:pt idx="4543">
                  <c:v>1475.65692880133</c:v>
                </c:pt>
                <c:pt idx="4544">
                  <c:v>1720.70973214892</c:v>
                </c:pt>
                <c:pt idx="4545">
                  <c:v>2519.1502800370299</c:v>
                </c:pt>
                <c:pt idx="4546">
                  <c:v>4955.4107841513296</c:v>
                </c:pt>
                <c:pt idx="4547">
                  <c:v>5158.5557061049903</c:v>
                </c:pt>
                <c:pt idx="4548">
                  <c:v>7108.5623320335399</c:v>
                </c:pt>
                <c:pt idx="4549">
                  <c:v>7579.0683173912703</c:v>
                </c:pt>
                <c:pt idx="4550">
                  <c:v>6117.1848731029604</c:v>
                </c:pt>
                <c:pt idx="4551">
                  <c:v>4993.0086381207502</c:v>
                </c:pt>
                <c:pt idx="4552">
                  <c:v>4735.2372831367302</c:v>
                </c:pt>
                <c:pt idx="4553">
                  <c:v>4045.4879106769699</c:v>
                </c:pt>
                <c:pt idx="4554">
                  <c:v>3520.5858329532298</c:v>
                </c:pt>
                <c:pt idx="4555">
                  <c:v>2807.9155827900599</c:v>
                </c:pt>
                <c:pt idx="4556">
                  <c:v>1942.1063289512001</c:v>
                </c:pt>
                <c:pt idx="4557">
                  <c:v>1738.22101521676</c:v>
                </c:pt>
                <c:pt idx="4558">
                  <c:v>1480.9413279929699</c:v>
                </c:pt>
                <c:pt idx="4559">
                  <c:v>1230.0263422522701</c:v>
                </c:pt>
                <c:pt idx="4560">
                  <c:v>1183.33814132099</c:v>
                </c:pt>
                <c:pt idx="4561">
                  <c:v>991.11422133379699</c:v>
                </c:pt>
                <c:pt idx="4562">
                  <c:v>890.37012487272102</c:v>
                </c:pt>
                <c:pt idx="4563">
                  <c:v>813.24629134840802</c:v>
                </c:pt>
                <c:pt idx="4564">
                  <c:v>729.851314416832</c:v>
                </c:pt>
                <c:pt idx="4565">
                  <c:v>646.26560283466699</c:v>
                </c:pt>
                <c:pt idx="4566">
                  <c:v>600.00707810607798</c:v>
                </c:pt>
                <c:pt idx="4567">
                  <c:v>1548.04772791236</c:v>
                </c:pt>
                <c:pt idx="4568">
                  <c:v>1673.34847052707</c:v>
                </c:pt>
                <c:pt idx="4569">
                  <c:v>2552.48267513153</c:v>
                </c:pt>
                <c:pt idx="4570">
                  <c:v>3001.56727312162</c:v>
                </c:pt>
                <c:pt idx="4571">
                  <c:v>3588.3203802538901</c:v>
                </c:pt>
                <c:pt idx="4572">
                  <c:v>3909.5355683887301</c:v>
                </c:pt>
                <c:pt idx="4573">
                  <c:v>6891.6669600536297</c:v>
                </c:pt>
                <c:pt idx="4574">
                  <c:v>6781.7377286679302</c:v>
                </c:pt>
                <c:pt idx="4575">
                  <c:v>5748.6285387215503</c:v>
                </c:pt>
                <c:pt idx="4576">
                  <c:v>5038.2749971980502</c:v>
                </c:pt>
                <c:pt idx="4577">
                  <c:v>4802.73971673715</c:v>
                </c:pt>
                <c:pt idx="4578">
                  <c:v>3041.3837828058399</c:v>
                </c:pt>
                <c:pt idx="4579">
                  <c:v>2326.1812253814001</c:v>
                </c:pt>
                <c:pt idx="4580">
                  <c:v>1560.8822341692101</c:v>
                </c:pt>
                <c:pt idx="4581">
                  <c:v>1290.2625870274201</c:v>
                </c:pt>
                <c:pt idx="4582">
                  <c:v>1035.0399392102699</c:v>
                </c:pt>
                <c:pt idx="4583">
                  <c:v>774.46358832089004</c:v>
                </c:pt>
                <c:pt idx="4584">
                  <c:v>784.05579908280799</c:v>
                </c:pt>
                <c:pt idx="4585">
                  <c:v>678.45458137347703</c:v>
                </c:pt>
                <c:pt idx="4586">
                  <c:v>589.44797549332202</c:v>
                </c:pt>
                <c:pt idx="4587">
                  <c:v>519.61474722340301</c:v>
                </c:pt>
                <c:pt idx="4588">
                  <c:v>460.21114957730703</c:v>
                </c:pt>
                <c:pt idx="4589">
                  <c:v>409.48015926444202</c:v>
                </c:pt>
                <c:pt idx="4590">
                  <c:v>386.24316470198198</c:v>
                </c:pt>
                <c:pt idx="4591">
                  <c:v>1266.67964827582</c:v>
                </c:pt>
                <c:pt idx="4592">
                  <c:v>1329.1348117479199</c:v>
                </c:pt>
                <c:pt idx="4593">
                  <c:v>1962.52944241143</c:v>
                </c:pt>
                <c:pt idx="4594">
                  <c:v>3382.4425879651099</c:v>
                </c:pt>
                <c:pt idx="4595">
                  <c:v>3367.06139496677</c:v>
                </c:pt>
                <c:pt idx="4596">
                  <c:v>3504.0640677679899</c:v>
                </c:pt>
                <c:pt idx="4597">
                  <c:v>6174.5529828921899</c:v>
                </c:pt>
                <c:pt idx="4598">
                  <c:v>4101.8843320019596</c:v>
                </c:pt>
                <c:pt idx="4599">
                  <c:v>3852.9878155346801</c:v>
                </c:pt>
                <c:pt idx="4600">
                  <c:v>2910.7410593589102</c:v>
                </c:pt>
                <c:pt idx="4601">
                  <c:v>3646.56395061797</c:v>
                </c:pt>
                <c:pt idx="4602">
                  <c:v>2898.8066597381298</c:v>
                </c:pt>
                <c:pt idx="4603">
                  <c:v>2283.0945067964999</c:v>
                </c:pt>
                <c:pt idx="4604">
                  <c:v>1343.6975516330299</c:v>
                </c:pt>
                <c:pt idx="4605">
                  <c:v>1113.9073547353901</c:v>
                </c:pt>
                <c:pt idx="4606">
                  <c:v>908.76591168321795</c:v>
                </c:pt>
                <c:pt idx="4607">
                  <c:v>614.88381071965796</c:v>
                </c:pt>
                <c:pt idx="4608">
                  <c:v>506.26033826732203</c:v>
                </c:pt>
                <c:pt idx="4609">
                  <c:v>452.56264997675697</c:v>
                </c:pt>
                <c:pt idx="4610">
                  <c:v>354.78194675051799</c:v>
                </c:pt>
                <c:pt idx="4611">
                  <c:v>280.55793184817901</c:v>
                </c:pt>
                <c:pt idx="4612">
                  <c:v>222.89546240736101</c:v>
                </c:pt>
                <c:pt idx="4613">
                  <c:v>175.002483783234</c:v>
                </c:pt>
                <c:pt idx="4614">
                  <c:v>154.43043847572201</c:v>
                </c:pt>
                <c:pt idx="4615">
                  <c:v>1465.0665401629401</c:v>
                </c:pt>
                <c:pt idx="4616">
                  <c:v>2613.97210805645</c:v>
                </c:pt>
                <c:pt idx="4617">
                  <c:v>2805.6319130892198</c:v>
                </c:pt>
                <c:pt idx="4618">
                  <c:v>3146.4469127984898</c:v>
                </c:pt>
                <c:pt idx="4619">
                  <c:v>3132.5597187919402</c:v>
                </c:pt>
                <c:pt idx="4620">
                  <c:v>2789.5990058317302</c:v>
                </c:pt>
                <c:pt idx="4621">
                  <c:v>4699.1199477210102</c:v>
                </c:pt>
                <c:pt idx="4622">
                  <c:v>4997.7130875119401</c:v>
                </c:pt>
                <c:pt idx="4623">
                  <c:v>6827.6931237513299</c:v>
                </c:pt>
                <c:pt idx="4624">
                  <c:v>5081.6102577742604</c:v>
                </c:pt>
                <c:pt idx="4625">
                  <c:v>4310.3130513484002</c:v>
                </c:pt>
                <c:pt idx="4626">
                  <c:v>2435.6532871876202</c:v>
                </c:pt>
                <c:pt idx="4627">
                  <c:v>1860.3751962260999</c:v>
                </c:pt>
                <c:pt idx="4628">
                  <c:v>1276.5003603795401</c:v>
                </c:pt>
                <c:pt idx="4629">
                  <c:v>1040.81112599729</c:v>
                </c:pt>
                <c:pt idx="4630">
                  <c:v>851.92346351465596</c:v>
                </c:pt>
                <c:pt idx="4631">
                  <c:v>682.50050725933102</c:v>
                </c:pt>
                <c:pt idx="4632">
                  <c:v>544.695924417524</c:v>
                </c:pt>
                <c:pt idx="4633">
                  <c:v>420.32342003597103</c:v>
                </c:pt>
                <c:pt idx="4634">
                  <c:v>280.32857789593101</c:v>
                </c:pt>
                <c:pt idx="4635">
                  <c:v>212.79314374843699</c:v>
                </c:pt>
                <c:pt idx="4636">
                  <c:v>177.43632603723401</c:v>
                </c:pt>
                <c:pt idx="4637">
                  <c:v>141.25532182660601</c:v>
                </c:pt>
                <c:pt idx="4638">
                  <c:v>126.555194632677</c:v>
                </c:pt>
                <c:pt idx="4639">
                  <c:v>167.00997917533701</c:v>
                </c:pt>
                <c:pt idx="4640">
                  <c:v>291.90381008157402</c:v>
                </c:pt>
                <c:pt idx="4641">
                  <c:v>413.82067152072801</c:v>
                </c:pt>
                <c:pt idx="4642">
                  <c:v>1050.2316215645899</c:v>
                </c:pt>
                <c:pt idx="4643">
                  <c:v>2495.4452696333301</c:v>
                </c:pt>
                <c:pt idx="4644">
                  <c:v>3094.9706840551198</c:v>
                </c:pt>
                <c:pt idx="4645">
                  <c:v>3808.19151584877</c:v>
                </c:pt>
                <c:pt idx="4646">
                  <c:v>3101.9597322859299</c:v>
                </c:pt>
                <c:pt idx="4647">
                  <c:v>3026.4787973033399</c:v>
                </c:pt>
                <c:pt idx="4648">
                  <c:v>2503.5056006751302</c:v>
                </c:pt>
                <c:pt idx="4649">
                  <c:v>2138.6714920516001</c:v>
                </c:pt>
                <c:pt idx="4650">
                  <c:v>2226.3524137314198</c:v>
                </c:pt>
                <c:pt idx="4651">
                  <c:v>2250.2911869177401</c:v>
                </c:pt>
                <c:pt idx="4652">
                  <c:v>1662.81661397024</c:v>
                </c:pt>
                <c:pt idx="4653">
                  <c:v>1247.2683239103701</c:v>
                </c:pt>
                <c:pt idx="4654">
                  <c:v>868.83225146115296</c:v>
                </c:pt>
                <c:pt idx="4655">
                  <c:v>595.39952505133795</c:v>
                </c:pt>
                <c:pt idx="4656">
                  <c:v>769.43400444015401</c:v>
                </c:pt>
                <c:pt idx="4657">
                  <c:v>687.59759038320703</c:v>
                </c:pt>
                <c:pt idx="4658">
                  <c:v>620.47360364770702</c:v>
                </c:pt>
                <c:pt idx="4659">
                  <c:v>504.13215307813999</c:v>
                </c:pt>
                <c:pt idx="4660">
                  <c:v>387.45292212545797</c:v>
                </c:pt>
                <c:pt idx="4661">
                  <c:v>75.674678261485198</c:v>
                </c:pt>
                <c:pt idx="4662">
                  <c:v>0</c:v>
                </c:pt>
                <c:pt idx="4663">
                  <c:v>0</c:v>
                </c:pt>
                <c:pt idx="4664">
                  <c:v>174.06055624806299</c:v>
                </c:pt>
                <c:pt idx="4665">
                  <c:v>839.25554142045996</c:v>
                </c:pt>
                <c:pt idx="4666">
                  <c:v>1357.6512127553499</c:v>
                </c:pt>
                <c:pt idx="4667">
                  <c:v>1731.0525651774699</c:v>
                </c:pt>
                <c:pt idx="4668">
                  <c:v>1709.3572801754599</c:v>
                </c:pt>
                <c:pt idx="4669">
                  <c:v>3402.97349003819</c:v>
                </c:pt>
                <c:pt idx="4670">
                  <c:v>3456.50106375525</c:v>
                </c:pt>
                <c:pt idx="4671">
                  <c:v>1682.2974995034699</c:v>
                </c:pt>
                <c:pt idx="4672">
                  <c:v>2147.8229013141899</c:v>
                </c:pt>
                <c:pt idx="4673">
                  <c:v>1948.8018057864799</c:v>
                </c:pt>
                <c:pt idx="4674">
                  <c:v>1418.5960927605399</c:v>
                </c:pt>
                <c:pt idx="4675">
                  <c:v>1259.34247925818</c:v>
                </c:pt>
                <c:pt idx="4676">
                  <c:v>995.15583182270996</c:v>
                </c:pt>
                <c:pt idx="4677">
                  <c:v>816.06201249143601</c:v>
                </c:pt>
                <c:pt idx="4678">
                  <c:v>674.06762618450102</c:v>
                </c:pt>
                <c:pt idx="4679">
                  <c:v>538.45696655196298</c:v>
                </c:pt>
                <c:pt idx="4680">
                  <c:v>451.047405970314</c:v>
                </c:pt>
                <c:pt idx="4681">
                  <c:v>384.49807980017403</c:v>
                </c:pt>
                <c:pt idx="4682">
                  <c:v>322.81430755827301</c:v>
                </c:pt>
                <c:pt idx="4683">
                  <c:v>268.68449702182198</c:v>
                </c:pt>
                <c:pt idx="4684">
                  <c:v>221.600764511916</c:v>
                </c:pt>
                <c:pt idx="4685">
                  <c:v>179.30983155809199</c:v>
                </c:pt>
                <c:pt idx="4686">
                  <c:v>164.971868999115</c:v>
                </c:pt>
                <c:pt idx="4687">
                  <c:v>1101.99989121064</c:v>
                </c:pt>
                <c:pt idx="4688">
                  <c:v>1613.7276076644901</c:v>
                </c:pt>
                <c:pt idx="4689">
                  <c:v>1697.7548025287499</c:v>
                </c:pt>
                <c:pt idx="4690">
                  <c:v>2806.4350461818999</c:v>
                </c:pt>
                <c:pt idx="4691">
                  <c:v>4214.8698226892702</c:v>
                </c:pt>
                <c:pt idx="4692">
                  <c:v>7389.69920024578</c:v>
                </c:pt>
                <c:pt idx="4693">
                  <c:v>7202.9403967257904</c:v>
                </c:pt>
                <c:pt idx="4694">
                  <c:v>6666.4264090951001</c:v>
                </c:pt>
                <c:pt idx="4695">
                  <c:v>5827.7158564382598</c:v>
                </c:pt>
                <c:pt idx="4696">
                  <c:v>7780.8621691798799</c:v>
                </c:pt>
                <c:pt idx="4697">
                  <c:v>5657.88934218133</c:v>
                </c:pt>
                <c:pt idx="4698">
                  <c:v>5557.6496951691197</c:v>
                </c:pt>
                <c:pt idx="4699">
                  <c:v>4680.8807140430899</c:v>
                </c:pt>
                <c:pt idx="4700">
                  <c:v>2286.0116004818801</c:v>
                </c:pt>
                <c:pt idx="4701">
                  <c:v>1536.6926313323199</c:v>
                </c:pt>
                <c:pt idx="4702">
                  <c:v>1328.6895962508599</c:v>
                </c:pt>
                <c:pt idx="4703">
                  <c:v>945.06577768711497</c:v>
                </c:pt>
                <c:pt idx="4704">
                  <c:v>705.86499638006296</c:v>
                </c:pt>
                <c:pt idx="4705">
                  <c:v>575.77974879732301</c:v>
                </c:pt>
                <c:pt idx="4706">
                  <c:v>476.43514521287301</c:v>
                </c:pt>
                <c:pt idx="4707">
                  <c:v>305.74021252277902</c:v>
                </c:pt>
                <c:pt idx="4708">
                  <c:v>371.246342090795</c:v>
                </c:pt>
                <c:pt idx="4709">
                  <c:v>323.37305687869798</c:v>
                </c:pt>
                <c:pt idx="4710">
                  <c:v>497.77251797458598</c:v>
                </c:pt>
                <c:pt idx="4711">
                  <c:v>1776.7640955833299</c:v>
                </c:pt>
                <c:pt idx="4712">
                  <c:v>1733.7510833143599</c:v>
                </c:pt>
                <c:pt idx="4713">
                  <c:v>2333.2010842786199</c:v>
                </c:pt>
                <c:pt idx="4714">
                  <c:v>5223.2470224395602</c:v>
                </c:pt>
                <c:pt idx="4715">
                  <c:v>6807.7895006501503</c:v>
                </c:pt>
                <c:pt idx="4716">
                  <c:v>5630.8177925044502</c:v>
                </c:pt>
                <c:pt idx="4717">
                  <c:v>6601.63949880784</c:v>
                </c:pt>
                <c:pt idx="4718">
                  <c:v>4055.7747333602802</c:v>
                </c:pt>
                <c:pt idx="4719">
                  <c:v>3155.84620709204</c:v>
                </c:pt>
                <c:pt idx="4720">
                  <c:v>4036.1811860338598</c:v>
                </c:pt>
                <c:pt idx="4721">
                  <c:v>5895.8503898419103</c:v>
                </c:pt>
                <c:pt idx="4722">
                  <c:v>3714.7509801429401</c:v>
                </c:pt>
                <c:pt idx="4723">
                  <c:v>2129.3122058409599</c:v>
                </c:pt>
                <c:pt idx="4724">
                  <c:v>1616.7284000909101</c:v>
                </c:pt>
                <c:pt idx="4725">
                  <c:v>1415.4342814814599</c:v>
                </c:pt>
                <c:pt idx="4726">
                  <c:v>1086.3864526039499</c:v>
                </c:pt>
                <c:pt idx="4727">
                  <c:v>818.83247664468001</c:v>
                </c:pt>
                <c:pt idx="4728">
                  <c:v>622.81918040733001</c:v>
                </c:pt>
                <c:pt idx="4729">
                  <c:v>479.87068810046298</c:v>
                </c:pt>
                <c:pt idx="4730">
                  <c:v>381.919496122353</c:v>
                </c:pt>
                <c:pt idx="4731">
                  <c:v>311.00606136058002</c:v>
                </c:pt>
                <c:pt idx="4732">
                  <c:v>259.51074964772903</c:v>
                </c:pt>
                <c:pt idx="4733">
                  <c:v>216.125216978358</c:v>
                </c:pt>
                <c:pt idx="4734">
                  <c:v>229.47476923273001</c:v>
                </c:pt>
                <c:pt idx="4735">
                  <c:v>1450.62278238422</c:v>
                </c:pt>
                <c:pt idx="4736">
                  <c:v>1386.0618689134801</c:v>
                </c:pt>
                <c:pt idx="4737">
                  <c:v>2498.6439096203599</c:v>
                </c:pt>
                <c:pt idx="4738">
                  <c:v>4334.1011297879704</c:v>
                </c:pt>
                <c:pt idx="4739">
                  <c:v>4755.7064196886004</c:v>
                </c:pt>
                <c:pt idx="4740">
                  <c:v>3976.19502533276</c:v>
                </c:pt>
                <c:pt idx="4741">
                  <c:v>4044.43091088236</c:v>
                </c:pt>
                <c:pt idx="4742">
                  <c:v>7254.02661458687</c:v>
                </c:pt>
                <c:pt idx="4743">
                  <c:v>8202.5668907951804</c:v>
                </c:pt>
                <c:pt idx="4744">
                  <c:v>6584.9022263487004</c:v>
                </c:pt>
                <c:pt idx="4745">
                  <c:v>7125.9826113983599</c:v>
                </c:pt>
                <c:pt idx="4746">
                  <c:v>5460.1945267862802</c:v>
                </c:pt>
                <c:pt idx="4747">
                  <c:v>2627.32697456189</c:v>
                </c:pt>
                <c:pt idx="4748">
                  <c:v>1770.75528165009</c:v>
                </c:pt>
                <c:pt idx="4749">
                  <c:v>1469.9648442417799</c:v>
                </c:pt>
                <c:pt idx="4750">
                  <c:v>1145.1173389825101</c:v>
                </c:pt>
                <c:pt idx="4751">
                  <c:v>941.44059652955696</c:v>
                </c:pt>
                <c:pt idx="4752">
                  <c:v>782.38542235519606</c:v>
                </c:pt>
                <c:pt idx="4753">
                  <c:v>649.95266598066303</c:v>
                </c:pt>
                <c:pt idx="4754">
                  <c:v>532.21811785550096</c:v>
                </c:pt>
                <c:pt idx="4755">
                  <c:v>452.71836353460401</c:v>
                </c:pt>
                <c:pt idx="4756">
                  <c:v>398.34876949033799</c:v>
                </c:pt>
                <c:pt idx="4757">
                  <c:v>357.484680299442</c:v>
                </c:pt>
                <c:pt idx="4758">
                  <c:v>336.00392896492798</c:v>
                </c:pt>
                <c:pt idx="4759">
                  <c:v>1259.02098566259</c:v>
                </c:pt>
                <c:pt idx="4760">
                  <c:v>1496.8050287098199</c:v>
                </c:pt>
                <c:pt idx="4761">
                  <c:v>2153.1866634643402</c:v>
                </c:pt>
                <c:pt idx="4762">
                  <c:v>2466.2631527718399</c:v>
                </c:pt>
                <c:pt idx="4763">
                  <c:v>5615.0089356199496</c:v>
                </c:pt>
                <c:pt idx="4764">
                  <c:v>4256.9029992805999</c:v>
                </c:pt>
                <c:pt idx="4765">
                  <c:v>7851.1597048650201</c:v>
                </c:pt>
                <c:pt idx="4766">
                  <c:v>4852.8056154081196</c:v>
                </c:pt>
                <c:pt idx="4767">
                  <c:v>5573.8628339164698</c:v>
                </c:pt>
                <c:pt idx="4768">
                  <c:v>7683.0749596149499</c:v>
                </c:pt>
                <c:pt idx="4769">
                  <c:v>4946.1608743468596</c:v>
                </c:pt>
                <c:pt idx="4770">
                  <c:v>3261.7237059212498</c:v>
                </c:pt>
                <c:pt idx="4771">
                  <c:v>2652.39356189915</c:v>
                </c:pt>
                <c:pt idx="4772">
                  <c:v>1687.82978474536</c:v>
                </c:pt>
                <c:pt idx="4773">
                  <c:v>1404.3996806559601</c:v>
                </c:pt>
                <c:pt idx="4774">
                  <c:v>1154.3232451603701</c:v>
                </c:pt>
                <c:pt idx="4775">
                  <c:v>937.50832665726602</c:v>
                </c:pt>
                <c:pt idx="4776">
                  <c:v>784.66125566894198</c:v>
                </c:pt>
                <c:pt idx="4777">
                  <c:v>660.45183186106397</c:v>
                </c:pt>
                <c:pt idx="4778">
                  <c:v>553.50839295501805</c:v>
                </c:pt>
                <c:pt idx="4779">
                  <c:v>472.92744024001098</c:v>
                </c:pt>
                <c:pt idx="4780">
                  <c:v>415.040436491148</c:v>
                </c:pt>
                <c:pt idx="4781">
                  <c:v>365.48060562262901</c:v>
                </c:pt>
                <c:pt idx="4782">
                  <c:v>340.69683221746698</c:v>
                </c:pt>
                <c:pt idx="4783">
                  <c:v>1335.12751821657</c:v>
                </c:pt>
                <c:pt idx="4784">
                  <c:v>1317.77606683267</c:v>
                </c:pt>
                <c:pt idx="4785">
                  <c:v>1889.7210746222599</c:v>
                </c:pt>
                <c:pt idx="4786">
                  <c:v>2297.77948644962</c:v>
                </c:pt>
                <c:pt idx="4787">
                  <c:v>6171.6261981805801</c:v>
                </c:pt>
                <c:pt idx="4788">
                  <c:v>7486.0902265797404</c:v>
                </c:pt>
                <c:pt idx="4789">
                  <c:v>6264.8501180291296</c:v>
                </c:pt>
                <c:pt idx="4790">
                  <c:v>6553.8521528873198</c:v>
                </c:pt>
                <c:pt idx="4791">
                  <c:v>5229.1061780662503</c:v>
                </c:pt>
                <c:pt idx="4792">
                  <c:v>4518.5669919314496</c:v>
                </c:pt>
                <c:pt idx="4793">
                  <c:v>4474.7680285330598</c:v>
                </c:pt>
                <c:pt idx="4794">
                  <c:v>7309.6173333519</c:v>
                </c:pt>
                <c:pt idx="4795">
                  <c:v>3320.6023147119599</c:v>
                </c:pt>
                <c:pt idx="4796">
                  <c:v>1860.9606074846799</c:v>
                </c:pt>
                <c:pt idx="4797">
                  <c:v>1562.67801755697</c:v>
                </c:pt>
                <c:pt idx="4798">
                  <c:v>1379.7791492102899</c:v>
                </c:pt>
                <c:pt idx="4799">
                  <c:v>1071.37725432765</c:v>
                </c:pt>
                <c:pt idx="4800">
                  <c:v>904.98810951347195</c:v>
                </c:pt>
                <c:pt idx="4801">
                  <c:v>788.96927068732305</c:v>
                </c:pt>
                <c:pt idx="4802">
                  <c:v>689.31874305086399</c:v>
                </c:pt>
                <c:pt idx="4803">
                  <c:v>613.84404846499206</c:v>
                </c:pt>
                <c:pt idx="4804">
                  <c:v>546.04711731576299</c:v>
                </c:pt>
                <c:pt idx="4805">
                  <c:v>492.72131287902602</c:v>
                </c:pt>
                <c:pt idx="4806">
                  <c:v>472.81563008391697</c:v>
                </c:pt>
                <c:pt idx="4807">
                  <c:v>505.62080356215102</c:v>
                </c:pt>
                <c:pt idx="4808">
                  <c:v>603.53805963345803</c:v>
                </c:pt>
                <c:pt idx="4809">
                  <c:v>584.96214913174595</c:v>
                </c:pt>
                <c:pt idx="4810">
                  <c:v>1175.62092756372</c:v>
                </c:pt>
                <c:pt idx="4811">
                  <c:v>1584.2835759305699</c:v>
                </c:pt>
                <c:pt idx="4812">
                  <c:v>1873.4588067172499</c:v>
                </c:pt>
                <c:pt idx="4813">
                  <c:v>2005.95939214125</c:v>
                </c:pt>
                <c:pt idx="4814">
                  <c:v>1997.3514075033199</c:v>
                </c:pt>
                <c:pt idx="4815">
                  <c:v>4665.2798882916504</c:v>
                </c:pt>
                <c:pt idx="4816">
                  <c:v>2257.09913256047</c:v>
                </c:pt>
                <c:pt idx="4817">
                  <c:v>2015.00720272186</c:v>
                </c:pt>
                <c:pt idx="4818">
                  <c:v>2309.93505329049</c:v>
                </c:pt>
                <c:pt idx="4819">
                  <c:v>1726.00112365977</c:v>
                </c:pt>
                <c:pt idx="4820">
                  <c:v>1413.7113847826399</c:v>
                </c:pt>
                <c:pt idx="4821">
                  <c:v>1094.6138962146599</c:v>
                </c:pt>
                <c:pt idx="4822">
                  <c:v>899.370977765524</c:v>
                </c:pt>
                <c:pt idx="4823">
                  <c:v>736.43199190010796</c:v>
                </c:pt>
                <c:pt idx="4824">
                  <c:v>641.70606926262894</c:v>
                </c:pt>
                <c:pt idx="4825">
                  <c:v>579.090473732021</c:v>
                </c:pt>
                <c:pt idx="4826">
                  <c:v>521.42386602582599</c:v>
                </c:pt>
                <c:pt idx="4827">
                  <c:v>467.32003316218999</c:v>
                </c:pt>
                <c:pt idx="4828">
                  <c:v>415.38273734216301</c:v>
                </c:pt>
                <c:pt idx="4829">
                  <c:v>371.24690483906699</c:v>
                </c:pt>
                <c:pt idx="4830">
                  <c:v>348.78983775213601</c:v>
                </c:pt>
                <c:pt idx="4831">
                  <c:v>357.87318489348399</c:v>
                </c:pt>
                <c:pt idx="4832">
                  <c:v>311.156646745817</c:v>
                </c:pt>
                <c:pt idx="4833">
                  <c:v>411.88884600007401</c:v>
                </c:pt>
                <c:pt idx="4834">
                  <c:v>549.34542598180099</c:v>
                </c:pt>
                <c:pt idx="4835">
                  <c:v>1306.1896658616899</c:v>
                </c:pt>
                <c:pt idx="4836">
                  <c:v>1500.73998603216</c:v>
                </c:pt>
                <c:pt idx="4837">
                  <c:v>1770.9618772255899</c:v>
                </c:pt>
                <c:pt idx="4838">
                  <c:v>2260.6263705696101</c:v>
                </c:pt>
                <c:pt idx="4839">
                  <c:v>2139.0791654863501</c:v>
                </c:pt>
                <c:pt idx="4840">
                  <c:v>1793.2082599849</c:v>
                </c:pt>
                <c:pt idx="4841">
                  <c:v>1656.3288891166601</c:v>
                </c:pt>
                <c:pt idx="4842">
                  <c:v>1351.22298631127</c:v>
                </c:pt>
                <c:pt idx="4843">
                  <c:v>1073.1276883017899</c:v>
                </c:pt>
                <c:pt idx="4844">
                  <c:v>620.57600608198095</c:v>
                </c:pt>
                <c:pt idx="4845">
                  <c:v>526.744635387367</c:v>
                </c:pt>
                <c:pt idx="4846">
                  <c:v>507.95823090393401</c:v>
                </c:pt>
                <c:pt idx="4847">
                  <c:v>423.55972870065801</c:v>
                </c:pt>
                <c:pt idx="4848">
                  <c:v>357.55393710412102</c:v>
                </c:pt>
                <c:pt idx="4849">
                  <c:v>304.18983376364901</c:v>
                </c:pt>
                <c:pt idx="4850">
                  <c:v>264.962143384169</c:v>
                </c:pt>
                <c:pt idx="4851">
                  <c:v>237.518491763903</c:v>
                </c:pt>
                <c:pt idx="4852">
                  <c:v>213.07409367254701</c:v>
                </c:pt>
                <c:pt idx="4853">
                  <c:v>201.766532187726</c:v>
                </c:pt>
                <c:pt idx="4854">
                  <c:v>202.19463520341699</c:v>
                </c:pt>
                <c:pt idx="4855">
                  <c:v>1363.00939819677</c:v>
                </c:pt>
                <c:pt idx="4856">
                  <c:v>1642.85717693385</c:v>
                </c:pt>
                <c:pt idx="4857">
                  <c:v>1879.6630359892799</c:v>
                </c:pt>
                <c:pt idx="4858">
                  <c:v>4021.0175123407498</c:v>
                </c:pt>
                <c:pt idx="4859">
                  <c:v>4338.9137097188705</c:v>
                </c:pt>
                <c:pt idx="4860">
                  <c:v>3318.1398022460398</c:v>
                </c:pt>
                <c:pt idx="4861">
                  <c:v>4720.0282247721598</c:v>
                </c:pt>
                <c:pt idx="4862">
                  <c:v>6154.3786014056996</c:v>
                </c:pt>
                <c:pt idx="4863">
                  <c:v>5277.4250130455603</c:v>
                </c:pt>
                <c:pt idx="4864">
                  <c:v>3821.02432450486</c:v>
                </c:pt>
                <c:pt idx="4865">
                  <c:v>2667.4330270146802</c:v>
                </c:pt>
                <c:pt idx="4866">
                  <c:v>2414.2413541998699</c:v>
                </c:pt>
                <c:pt idx="4867">
                  <c:v>1787.28390728872</c:v>
                </c:pt>
                <c:pt idx="4868">
                  <c:v>1081.57682988495</c:v>
                </c:pt>
                <c:pt idx="4869">
                  <c:v>785.30001159271103</c:v>
                </c:pt>
                <c:pt idx="4870">
                  <c:v>663.89435377229302</c:v>
                </c:pt>
                <c:pt idx="4871">
                  <c:v>575.56851153704702</c:v>
                </c:pt>
                <c:pt idx="4872">
                  <c:v>497.211870659064</c:v>
                </c:pt>
                <c:pt idx="4873">
                  <c:v>430.50712010911798</c:v>
                </c:pt>
                <c:pt idx="4874">
                  <c:v>375.95728728655303</c:v>
                </c:pt>
                <c:pt idx="4875">
                  <c:v>325.80434361346499</c:v>
                </c:pt>
                <c:pt idx="4876">
                  <c:v>278.96991052603499</c:v>
                </c:pt>
                <c:pt idx="4877">
                  <c:v>235.846205980614</c:v>
                </c:pt>
                <c:pt idx="4878">
                  <c:v>217.552392757468</c:v>
                </c:pt>
                <c:pt idx="4879">
                  <c:v>1070.51758986136</c:v>
                </c:pt>
                <c:pt idx="4880">
                  <c:v>1106.2587807386799</c:v>
                </c:pt>
                <c:pt idx="4881">
                  <c:v>1546.6507840398001</c:v>
                </c:pt>
                <c:pt idx="4882">
                  <c:v>3078.3626943675999</c:v>
                </c:pt>
                <c:pt idx="4883">
                  <c:v>5308.4698174737596</c:v>
                </c:pt>
                <c:pt idx="4884">
                  <c:v>4563.8272513438696</c:v>
                </c:pt>
                <c:pt idx="4885">
                  <c:v>3531.9704393904699</c:v>
                </c:pt>
                <c:pt idx="4886">
                  <c:v>3349.73733172833</c:v>
                </c:pt>
                <c:pt idx="4887">
                  <c:v>2599.1740588400098</c:v>
                </c:pt>
                <c:pt idx="4888">
                  <c:v>3896.90754673323</c:v>
                </c:pt>
                <c:pt idx="4889">
                  <c:v>2707.5808397382798</c:v>
                </c:pt>
                <c:pt idx="4890">
                  <c:v>1810.2702877670099</c:v>
                </c:pt>
                <c:pt idx="4891">
                  <c:v>1586.9526300749901</c:v>
                </c:pt>
                <c:pt idx="4892">
                  <c:v>427.822600343403</c:v>
                </c:pt>
                <c:pt idx="4893">
                  <c:v>319.05834739402502</c:v>
                </c:pt>
                <c:pt idx="4894">
                  <c:v>258.24424372341099</c:v>
                </c:pt>
                <c:pt idx="4895">
                  <c:v>193.38962895259701</c:v>
                </c:pt>
                <c:pt idx="4896">
                  <c:v>154.99547217170101</c:v>
                </c:pt>
                <c:pt idx="4897">
                  <c:v>131.83134162739</c:v>
                </c:pt>
                <c:pt idx="4898">
                  <c:v>87.572241772686894</c:v>
                </c:pt>
                <c:pt idx="4899">
                  <c:v>51.913649771928</c:v>
                </c:pt>
                <c:pt idx="4900">
                  <c:v>28.546341072866198</c:v>
                </c:pt>
                <c:pt idx="4901">
                  <c:v>2.9111801038010698</c:v>
                </c:pt>
                <c:pt idx="4902">
                  <c:v>0</c:v>
                </c:pt>
                <c:pt idx="4903">
                  <c:v>1043.06352989369</c:v>
                </c:pt>
                <c:pt idx="4904">
                  <c:v>1341.61137356375</c:v>
                </c:pt>
                <c:pt idx="4905">
                  <c:v>1086.69424283643</c:v>
                </c:pt>
                <c:pt idx="4906">
                  <c:v>1921.5696339390699</c:v>
                </c:pt>
                <c:pt idx="4907">
                  <c:v>2506.8938333286401</c:v>
                </c:pt>
                <c:pt idx="4908">
                  <c:v>2459.4405074287802</c:v>
                </c:pt>
                <c:pt idx="4909">
                  <c:v>1558.0971877780501</c:v>
                </c:pt>
                <c:pt idx="4910">
                  <c:v>2154.3399081890502</c:v>
                </c:pt>
                <c:pt idx="4911">
                  <c:v>2316.0505374422801</c:v>
                </c:pt>
                <c:pt idx="4912">
                  <c:v>2287.3850217617201</c:v>
                </c:pt>
                <c:pt idx="4913">
                  <c:v>1291.84214159506</c:v>
                </c:pt>
                <c:pt idx="4914">
                  <c:v>1376.3311201855099</c:v>
                </c:pt>
                <c:pt idx="4915">
                  <c:v>1060.0513057738401</c:v>
                </c:pt>
                <c:pt idx="4916">
                  <c:v>233.401858912027</c:v>
                </c:pt>
                <c:pt idx="4917">
                  <c:v>161.60897900614</c:v>
                </c:pt>
                <c:pt idx="4918">
                  <c:v>134.94157600913999</c:v>
                </c:pt>
                <c:pt idx="4919">
                  <c:v>62.769250710167803</c:v>
                </c:pt>
                <c:pt idx="4920">
                  <c:v>46.320971928849701</c:v>
                </c:pt>
                <c:pt idx="4921">
                  <c:v>45.372331453744003</c:v>
                </c:pt>
                <c:pt idx="4922">
                  <c:v>3.3772084183869899</c:v>
                </c:pt>
                <c:pt idx="4923">
                  <c:v>2.46904653323887</c:v>
                </c:pt>
                <c:pt idx="4924">
                  <c:v>0</c:v>
                </c:pt>
                <c:pt idx="4925">
                  <c:v>0</c:v>
                </c:pt>
                <c:pt idx="4926">
                  <c:v>0</c:v>
                </c:pt>
                <c:pt idx="4927">
                  <c:v>959.23803347279704</c:v>
                </c:pt>
                <c:pt idx="4928">
                  <c:v>1622.0891715775001</c:v>
                </c:pt>
                <c:pt idx="4929">
                  <c:v>1181.4378770212099</c:v>
                </c:pt>
                <c:pt idx="4930">
                  <c:v>1796.38847415233</c:v>
                </c:pt>
                <c:pt idx="4931">
                  <c:v>2547.18527962894</c:v>
                </c:pt>
                <c:pt idx="4932">
                  <c:v>2617.5880905260801</c:v>
                </c:pt>
                <c:pt idx="4933">
                  <c:v>2791.28808782855</c:v>
                </c:pt>
                <c:pt idx="4934">
                  <c:v>2261.70555657765</c:v>
                </c:pt>
                <c:pt idx="4935">
                  <c:v>3199.31524043125</c:v>
                </c:pt>
                <c:pt idx="4936">
                  <c:v>2434.8554504376798</c:v>
                </c:pt>
                <c:pt idx="4937">
                  <c:v>2055.9669809194602</c:v>
                </c:pt>
                <c:pt idx="4938">
                  <c:v>1918.2629436279501</c:v>
                </c:pt>
                <c:pt idx="4939">
                  <c:v>1891.8647873836101</c:v>
                </c:pt>
                <c:pt idx="4940">
                  <c:v>588.78509970332595</c:v>
                </c:pt>
                <c:pt idx="4941">
                  <c:v>471.13650465893699</c:v>
                </c:pt>
                <c:pt idx="4942">
                  <c:v>400.35670991935302</c:v>
                </c:pt>
                <c:pt idx="4943">
                  <c:v>340.81928714457803</c:v>
                </c:pt>
                <c:pt idx="4944">
                  <c:v>284.95144125927101</c:v>
                </c:pt>
                <c:pt idx="4945">
                  <c:v>237.56188931879299</c:v>
                </c:pt>
                <c:pt idx="4946">
                  <c:v>191.97434095098899</c:v>
                </c:pt>
                <c:pt idx="4947">
                  <c:v>160.13593850937201</c:v>
                </c:pt>
                <c:pt idx="4948">
                  <c:v>133.114341939588</c:v>
                </c:pt>
                <c:pt idx="4949">
                  <c:v>112.844909954158</c:v>
                </c:pt>
                <c:pt idx="4950">
                  <c:v>107.324270426374</c:v>
                </c:pt>
                <c:pt idx="4951">
                  <c:v>1239.7206474805701</c:v>
                </c:pt>
                <c:pt idx="4952">
                  <c:v>1769.9389099990999</c:v>
                </c:pt>
                <c:pt idx="4953">
                  <c:v>2704.8689039322098</c:v>
                </c:pt>
                <c:pt idx="4954">
                  <c:v>2639.6289450081599</c:v>
                </c:pt>
                <c:pt idx="4955">
                  <c:v>2432.6538318674602</c:v>
                </c:pt>
                <c:pt idx="4956">
                  <c:v>3376.44896048075</c:v>
                </c:pt>
                <c:pt idx="4957">
                  <c:v>4366.2930553342203</c:v>
                </c:pt>
                <c:pt idx="4958">
                  <c:v>3676.60675596175</c:v>
                </c:pt>
                <c:pt idx="4959">
                  <c:v>4432.3779101240498</c:v>
                </c:pt>
                <c:pt idx="4960">
                  <c:v>6650.1475695610998</c:v>
                </c:pt>
                <c:pt idx="4961">
                  <c:v>6496.18949122919</c:v>
                </c:pt>
                <c:pt idx="4962">
                  <c:v>5377.9699654176902</c:v>
                </c:pt>
                <c:pt idx="4963">
                  <c:v>2215.4019768779899</c:v>
                </c:pt>
                <c:pt idx="4964">
                  <c:v>1578.7756768628001</c:v>
                </c:pt>
                <c:pt idx="4965">
                  <c:v>1039.3577529341801</c:v>
                </c:pt>
                <c:pt idx="4966">
                  <c:v>749.03967858252201</c:v>
                </c:pt>
                <c:pt idx="4967">
                  <c:v>537.164195696928</c:v>
                </c:pt>
                <c:pt idx="4968">
                  <c:v>425.330477229954</c:v>
                </c:pt>
                <c:pt idx="4969">
                  <c:v>347.281341167253</c:v>
                </c:pt>
                <c:pt idx="4970">
                  <c:v>278.47248643439298</c:v>
                </c:pt>
                <c:pt idx="4971">
                  <c:v>227.95055329895399</c:v>
                </c:pt>
                <c:pt idx="4972">
                  <c:v>194.22008982566899</c:v>
                </c:pt>
                <c:pt idx="4973">
                  <c:v>166.39611847987899</c:v>
                </c:pt>
                <c:pt idx="4974">
                  <c:v>169.86454495224399</c:v>
                </c:pt>
                <c:pt idx="4975">
                  <c:v>251.43233496616</c:v>
                </c:pt>
                <c:pt idx="4976">
                  <c:v>467.00747552182997</c:v>
                </c:pt>
                <c:pt idx="4977">
                  <c:v>936.74492493096704</c:v>
                </c:pt>
                <c:pt idx="4978">
                  <c:v>1562.5738956895</c:v>
                </c:pt>
                <c:pt idx="4979">
                  <c:v>1939.5960144926801</c:v>
                </c:pt>
                <c:pt idx="4980">
                  <c:v>1304.3354213141499</c:v>
                </c:pt>
                <c:pt idx="4981">
                  <c:v>3653.8935729632499</c:v>
                </c:pt>
                <c:pt idx="4982">
                  <c:v>3239.7934117281802</c:v>
                </c:pt>
                <c:pt idx="4983">
                  <c:v>2761.0454745565999</c:v>
                </c:pt>
                <c:pt idx="4984">
                  <c:v>2683.0103069619399</c:v>
                </c:pt>
                <c:pt idx="4985">
                  <c:v>2165.7202949740699</c:v>
                </c:pt>
                <c:pt idx="4986">
                  <c:v>2080.5936643909599</c:v>
                </c:pt>
                <c:pt idx="4987">
                  <c:v>1704.79158642621</c:v>
                </c:pt>
                <c:pt idx="4988">
                  <c:v>1294.686609609</c:v>
                </c:pt>
                <c:pt idx="4989">
                  <c:v>999.53579251418796</c:v>
                </c:pt>
                <c:pt idx="4990">
                  <c:v>835.05907664571305</c:v>
                </c:pt>
                <c:pt idx="4991">
                  <c:v>712.70741753891298</c:v>
                </c:pt>
                <c:pt idx="4992">
                  <c:v>953.66453065889095</c:v>
                </c:pt>
                <c:pt idx="4993">
                  <c:v>804.27559167611298</c:v>
                </c:pt>
                <c:pt idx="4994">
                  <c:v>627.17867018823995</c:v>
                </c:pt>
                <c:pt idx="4995">
                  <c:v>534.97747031351196</c:v>
                </c:pt>
                <c:pt idx="4996">
                  <c:v>468.61578148804199</c:v>
                </c:pt>
                <c:pt idx="4997">
                  <c:v>413.18483308386902</c:v>
                </c:pt>
                <c:pt idx="4998">
                  <c:v>406.60749101434197</c:v>
                </c:pt>
                <c:pt idx="4999">
                  <c:v>508.37659224284198</c:v>
                </c:pt>
                <c:pt idx="5000">
                  <c:v>867.46915094437202</c:v>
                </c:pt>
                <c:pt idx="5001">
                  <c:v>1435.2510557436799</c:v>
                </c:pt>
                <c:pt idx="5002">
                  <c:v>1642.3832398822999</c:v>
                </c:pt>
                <c:pt idx="5003">
                  <c:v>1684.0241965048699</c:v>
                </c:pt>
                <c:pt idx="5004">
                  <c:v>2318.2419995711198</c:v>
                </c:pt>
                <c:pt idx="5005">
                  <c:v>2371.5073118734799</c:v>
                </c:pt>
                <c:pt idx="5006">
                  <c:v>3067.1281146933302</c:v>
                </c:pt>
                <c:pt idx="5007">
                  <c:v>2964.1291524621302</c:v>
                </c:pt>
                <c:pt idx="5008">
                  <c:v>2610.87707601281</c:v>
                </c:pt>
                <c:pt idx="5009">
                  <c:v>2628.63452833879</c:v>
                </c:pt>
                <c:pt idx="5010">
                  <c:v>2129.5523704776101</c:v>
                </c:pt>
                <c:pt idx="5011">
                  <c:v>1950.5897796921399</c:v>
                </c:pt>
                <c:pt idx="5012">
                  <c:v>1726.5785942376699</c:v>
                </c:pt>
                <c:pt idx="5013">
                  <c:v>1418.51366924887</c:v>
                </c:pt>
                <c:pt idx="5014">
                  <c:v>1132.5486571146901</c:v>
                </c:pt>
                <c:pt idx="5015">
                  <c:v>923.61195619682496</c:v>
                </c:pt>
                <c:pt idx="5016">
                  <c:v>791.40596219286795</c:v>
                </c:pt>
                <c:pt idx="5017">
                  <c:v>675.127494110626</c:v>
                </c:pt>
                <c:pt idx="5018">
                  <c:v>568.42020255773298</c:v>
                </c:pt>
                <c:pt idx="5019">
                  <c:v>480.57960752036098</c:v>
                </c:pt>
                <c:pt idx="5020">
                  <c:v>409.82469423656403</c:v>
                </c:pt>
                <c:pt idx="5021">
                  <c:v>343.50474216309601</c:v>
                </c:pt>
                <c:pt idx="5022">
                  <c:v>315.01207607124297</c:v>
                </c:pt>
                <c:pt idx="5023">
                  <c:v>1433.2533997263699</c:v>
                </c:pt>
                <c:pt idx="5024">
                  <c:v>1533.8923199683099</c:v>
                </c:pt>
                <c:pt idx="5025">
                  <c:v>1388.1072218061399</c:v>
                </c:pt>
                <c:pt idx="5026">
                  <c:v>3196.6209088166402</c:v>
                </c:pt>
                <c:pt idx="5027">
                  <c:v>3860.6655918390102</c:v>
                </c:pt>
                <c:pt idx="5028">
                  <c:v>5375.3452326812403</c:v>
                </c:pt>
                <c:pt idx="5029">
                  <c:v>5874.7398242661302</c:v>
                </c:pt>
                <c:pt idx="5030">
                  <c:v>4833.9918303847498</c:v>
                </c:pt>
                <c:pt idx="5031">
                  <c:v>4856.1479566384296</c:v>
                </c:pt>
                <c:pt idx="5032">
                  <c:v>4137.91686841109</c:v>
                </c:pt>
                <c:pt idx="5033">
                  <c:v>2984.33887651857</c:v>
                </c:pt>
                <c:pt idx="5034">
                  <c:v>2720.0082676094698</c:v>
                </c:pt>
                <c:pt idx="5035">
                  <c:v>2161.89849599123</c:v>
                </c:pt>
                <c:pt idx="5036">
                  <c:v>1202.9496582310901</c:v>
                </c:pt>
                <c:pt idx="5037">
                  <c:v>973.79505206704903</c:v>
                </c:pt>
                <c:pt idx="5038">
                  <c:v>870.76404585945704</c:v>
                </c:pt>
                <c:pt idx="5039">
                  <c:v>760.31904009144796</c:v>
                </c:pt>
                <c:pt idx="5040">
                  <c:v>669.28887135721095</c:v>
                </c:pt>
                <c:pt idx="5041">
                  <c:v>580.987440333275</c:v>
                </c:pt>
                <c:pt idx="5042">
                  <c:v>503.96653497700902</c:v>
                </c:pt>
                <c:pt idx="5043">
                  <c:v>440.32443418082897</c:v>
                </c:pt>
                <c:pt idx="5044">
                  <c:v>384.49207637101898</c:v>
                </c:pt>
                <c:pt idx="5045">
                  <c:v>334.511015827145</c:v>
                </c:pt>
                <c:pt idx="5046">
                  <c:v>324.30313069310199</c:v>
                </c:pt>
                <c:pt idx="5047">
                  <c:v>1468.6774474936301</c:v>
                </c:pt>
                <c:pt idx="5048">
                  <c:v>1481.05485829294</c:v>
                </c:pt>
                <c:pt idx="5049">
                  <c:v>2136.443820644</c:v>
                </c:pt>
                <c:pt idx="5050">
                  <c:v>2131.8510939561402</c:v>
                </c:pt>
                <c:pt idx="5051">
                  <c:v>2245.0877228766099</c:v>
                </c:pt>
                <c:pt idx="5052">
                  <c:v>6156.9436020806497</c:v>
                </c:pt>
                <c:pt idx="5053">
                  <c:v>6220.67927948751</c:v>
                </c:pt>
                <c:pt idx="5054">
                  <c:v>5399.7929038253997</c:v>
                </c:pt>
                <c:pt idx="5055">
                  <c:v>7793.8556986089498</c:v>
                </c:pt>
                <c:pt idx="5056">
                  <c:v>5227.8160685160001</c:v>
                </c:pt>
                <c:pt idx="5057">
                  <c:v>6867.5461240224404</c:v>
                </c:pt>
                <c:pt idx="5058">
                  <c:v>3093.0784209132598</c:v>
                </c:pt>
                <c:pt idx="5059">
                  <c:v>4760.5417297458398</c:v>
                </c:pt>
                <c:pt idx="5060">
                  <c:v>2063.9866109909199</c:v>
                </c:pt>
                <c:pt idx="5061">
                  <c:v>1664.25396854071</c:v>
                </c:pt>
                <c:pt idx="5062">
                  <c:v>1174.6717896119701</c:v>
                </c:pt>
                <c:pt idx="5063">
                  <c:v>894.91143302528701</c:v>
                </c:pt>
                <c:pt idx="5064">
                  <c:v>700.15934892497705</c:v>
                </c:pt>
                <c:pt idx="5065">
                  <c:v>560.73058513304397</c:v>
                </c:pt>
                <c:pt idx="5066">
                  <c:v>473.15107677831702</c:v>
                </c:pt>
                <c:pt idx="5067">
                  <c:v>401.47977270377498</c:v>
                </c:pt>
                <c:pt idx="5068">
                  <c:v>340.745385990991</c:v>
                </c:pt>
                <c:pt idx="5069">
                  <c:v>283.26678644316002</c:v>
                </c:pt>
                <c:pt idx="5070">
                  <c:v>276.54445126698897</c:v>
                </c:pt>
                <c:pt idx="5071">
                  <c:v>1468.27401778374</c:v>
                </c:pt>
                <c:pt idx="5072">
                  <c:v>1482.0629727390999</c:v>
                </c:pt>
                <c:pt idx="5073">
                  <c:v>2843.1072535744602</c:v>
                </c:pt>
                <c:pt idx="5074">
                  <c:v>4082.0513734112901</c:v>
                </c:pt>
                <c:pt idx="5075">
                  <c:v>6667.7042467106603</c:v>
                </c:pt>
                <c:pt idx="5076">
                  <c:v>7367.1146341843996</c:v>
                </c:pt>
                <c:pt idx="5077">
                  <c:v>5687.3654161443501</c:v>
                </c:pt>
                <c:pt idx="5078">
                  <c:v>4700.96462666973</c:v>
                </c:pt>
                <c:pt idx="5079">
                  <c:v>4889.7582238008999</c:v>
                </c:pt>
                <c:pt idx="5080">
                  <c:v>5919.8210648775503</c:v>
                </c:pt>
                <c:pt idx="5081">
                  <c:v>4201.0931206414298</c:v>
                </c:pt>
                <c:pt idx="5082">
                  <c:v>2674.5542858417598</c:v>
                </c:pt>
                <c:pt idx="5083">
                  <c:v>2169.0717208547999</c:v>
                </c:pt>
                <c:pt idx="5084">
                  <c:v>1623.43298490299</c:v>
                </c:pt>
                <c:pt idx="5085">
                  <c:v>1268.8144214875299</c:v>
                </c:pt>
                <c:pt idx="5086">
                  <c:v>987.50828808630797</c:v>
                </c:pt>
                <c:pt idx="5087">
                  <c:v>852.87116326434102</c:v>
                </c:pt>
                <c:pt idx="5088">
                  <c:v>644.20189071082802</c:v>
                </c:pt>
                <c:pt idx="5089">
                  <c:v>510.68610929149798</c:v>
                </c:pt>
                <c:pt idx="5090">
                  <c:v>354.78620374210402</c:v>
                </c:pt>
                <c:pt idx="5091">
                  <c:v>277.07142949440401</c:v>
                </c:pt>
                <c:pt idx="5092">
                  <c:v>234.04758084149901</c:v>
                </c:pt>
                <c:pt idx="5093">
                  <c:v>187.05801950069301</c:v>
                </c:pt>
                <c:pt idx="5094">
                  <c:v>165.42996183550599</c:v>
                </c:pt>
                <c:pt idx="5095">
                  <c:v>1564.42660477648</c:v>
                </c:pt>
                <c:pt idx="5096">
                  <c:v>1480.70555730102</c:v>
                </c:pt>
                <c:pt idx="5097">
                  <c:v>1715.94964725521</c:v>
                </c:pt>
                <c:pt idx="5098">
                  <c:v>2221.5624536987898</c:v>
                </c:pt>
                <c:pt idx="5099">
                  <c:v>2497.0488014611801</c:v>
                </c:pt>
                <c:pt idx="5100">
                  <c:v>2432.7624153991301</c:v>
                </c:pt>
                <c:pt idx="5101">
                  <c:v>3042.85472755096</c:v>
                </c:pt>
                <c:pt idx="5102">
                  <c:v>5856.4843742023504</c:v>
                </c:pt>
                <c:pt idx="5103">
                  <c:v>6821.4536577168301</c:v>
                </c:pt>
                <c:pt idx="5104">
                  <c:v>6359.2677179136899</c:v>
                </c:pt>
                <c:pt idx="5105">
                  <c:v>3307.05322834146</c:v>
                </c:pt>
                <c:pt idx="5106">
                  <c:v>2340.5529318285498</c:v>
                </c:pt>
                <c:pt idx="5107">
                  <c:v>1557.0800046756401</c:v>
                </c:pt>
                <c:pt idx="5108">
                  <c:v>654.67090766435103</c:v>
                </c:pt>
                <c:pt idx="5109">
                  <c:v>538.79903360570904</c:v>
                </c:pt>
                <c:pt idx="5110">
                  <c:v>443.01396625714199</c:v>
                </c:pt>
                <c:pt idx="5111">
                  <c:v>371.712978591666</c:v>
                </c:pt>
                <c:pt idx="5112">
                  <c:v>309.812095198713</c:v>
                </c:pt>
                <c:pt idx="5113">
                  <c:v>255.465979774022</c:v>
                </c:pt>
                <c:pt idx="5114">
                  <c:v>178.00920488923299</c:v>
                </c:pt>
                <c:pt idx="5115">
                  <c:v>143.39264235949099</c:v>
                </c:pt>
                <c:pt idx="5116">
                  <c:v>131.014644686716</c:v>
                </c:pt>
                <c:pt idx="5117">
                  <c:v>108.370646925464</c:v>
                </c:pt>
                <c:pt idx="5118">
                  <c:v>105.53653592544801</c:v>
                </c:pt>
                <c:pt idx="5119">
                  <c:v>1809.18024959122</c:v>
                </c:pt>
                <c:pt idx="5120">
                  <c:v>2493.2167835732398</c:v>
                </c:pt>
                <c:pt idx="5121">
                  <c:v>2514.25177722635</c:v>
                </c:pt>
                <c:pt idx="5122">
                  <c:v>2839.2936159583101</c:v>
                </c:pt>
                <c:pt idx="5123">
                  <c:v>3889.8924596357501</c:v>
                </c:pt>
                <c:pt idx="5124">
                  <c:v>4053.9763648682101</c:v>
                </c:pt>
                <c:pt idx="5125">
                  <c:v>4624.5763581902502</c:v>
                </c:pt>
                <c:pt idx="5126">
                  <c:v>3603.8559364773701</c:v>
                </c:pt>
                <c:pt idx="5127">
                  <c:v>3443.4913195036602</c:v>
                </c:pt>
                <c:pt idx="5128">
                  <c:v>5301.1361155982704</c:v>
                </c:pt>
                <c:pt idx="5129">
                  <c:v>3120.6862363806699</c:v>
                </c:pt>
                <c:pt idx="5130">
                  <c:v>2602.0101430170698</c:v>
                </c:pt>
                <c:pt idx="5131">
                  <c:v>1761.4420330261901</c:v>
                </c:pt>
                <c:pt idx="5132">
                  <c:v>1186.41057377638</c:v>
                </c:pt>
                <c:pt idx="5133">
                  <c:v>868.22855409551801</c:v>
                </c:pt>
                <c:pt idx="5134">
                  <c:v>695.21349378167997</c:v>
                </c:pt>
                <c:pt idx="5135">
                  <c:v>598.21778816744495</c:v>
                </c:pt>
                <c:pt idx="5136">
                  <c:v>511.60940296215603</c:v>
                </c:pt>
                <c:pt idx="5137">
                  <c:v>438.06509290064201</c:v>
                </c:pt>
                <c:pt idx="5138">
                  <c:v>370.93133764861898</c:v>
                </c:pt>
                <c:pt idx="5139">
                  <c:v>317.00188711401</c:v>
                </c:pt>
                <c:pt idx="5140">
                  <c:v>268.57046056190802</c:v>
                </c:pt>
                <c:pt idx="5141">
                  <c:v>227.54111033053499</c:v>
                </c:pt>
                <c:pt idx="5142">
                  <c:v>235.147117884566</c:v>
                </c:pt>
                <c:pt idx="5143">
                  <c:v>340.89514910672398</c:v>
                </c:pt>
                <c:pt idx="5144">
                  <c:v>562.08102702629901</c:v>
                </c:pt>
                <c:pt idx="5145">
                  <c:v>1091.3782018418499</c:v>
                </c:pt>
                <c:pt idx="5146">
                  <c:v>1361.7429353653899</c:v>
                </c:pt>
                <c:pt idx="5147">
                  <c:v>1280.7402879889501</c:v>
                </c:pt>
                <c:pt idx="5148">
                  <c:v>2665.6930928188199</c:v>
                </c:pt>
                <c:pt idx="5149">
                  <c:v>2752.5863609767098</c:v>
                </c:pt>
                <c:pt idx="5150">
                  <c:v>2406.6268104546698</c:v>
                </c:pt>
                <c:pt idx="5151">
                  <c:v>2185.16005844759</c:v>
                </c:pt>
                <c:pt idx="5152">
                  <c:v>2424.3114553294699</c:v>
                </c:pt>
                <c:pt idx="5153">
                  <c:v>2255.0956818838099</c:v>
                </c:pt>
                <c:pt idx="5154">
                  <c:v>1951.24292982731</c:v>
                </c:pt>
                <c:pt idx="5155">
                  <c:v>1463.7451860868</c:v>
                </c:pt>
                <c:pt idx="5156">
                  <c:v>899.94388359401796</c:v>
                </c:pt>
                <c:pt idx="5157">
                  <c:v>901.8580559216</c:v>
                </c:pt>
                <c:pt idx="5158">
                  <c:v>747.73010330097702</c:v>
                </c:pt>
                <c:pt idx="5159">
                  <c:v>629.26693888567104</c:v>
                </c:pt>
                <c:pt idx="5160">
                  <c:v>528.61329643634394</c:v>
                </c:pt>
                <c:pt idx="5161">
                  <c:v>455.78428432488801</c:v>
                </c:pt>
                <c:pt idx="5162">
                  <c:v>396.95694119580401</c:v>
                </c:pt>
                <c:pt idx="5163">
                  <c:v>329.77659521568</c:v>
                </c:pt>
                <c:pt idx="5164">
                  <c:v>265.11665181723703</c:v>
                </c:pt>
                <c:pt idx="5165">
                  <c:v>203.443076196253</c:v>
                </c:pt>
                <c:pt idx="5166">
                  <c:v>186.051010851889</c:v>
                </c:pt>
                <c:pt idx="5167">
                  <c:v>249.321200901184</c:v>
                </c:pt>
                <c:pt idx="5168">
                  <c:v>400.86835355782699</c:v>
                </c:pt>
                <c:pt idx="5169">
                  <c:v>785.38802601449504</c:v>
                </c:pt>
                <c:pt idx="5170">
                  <c:v>1262.77327675114</c:v>
                </c:pt>
                <c:pt idx="5171">
                  <c:v>1851.9060832928999</c:v>
                </c:pt>
                <c:pt idx="5172">
                  <c:v>1946.5769815155199</c:v>
                </c:pt>
                <c:pt idx="5173">
                  <c:v>2160.0682732145401</c:v>
                </c:pt>
                <c:pt idx="5174">
                  <c:v>2453.1721103824798</c:v>
                </c:pt>
                <c:pt idx="5175">
                  <c:v>2062.5670491976002</c:v>
                </c:pt>
                <c:pt idx="5176">
                  <c:v>2114.4070229978702</c:v>
                </c:pt>
                <c:pt idx="5177">
                  <c:v>1703.8614140478201</c:v>
                </c:pt>
                <c:pt idx="5178">
                  <c:v>1434.2877171842799</c:v>
                </c:pt>
                <c:pt idx="5179">
                  <c:v>1119.8759306423899</c:v>
                </c:pt>
                <c:pt idx="5180">
                  <c:v>932.81114946233401</c:v>
                </c:pt>
                <c:pt idx="5181">
                  <c:v>788.02366669560104</c:v>
                </c:pt>
                <c:pt idx="5182">
                  <c:v>666.13132690328405</c:v>
                </c:pt>
                <c:pt idx="5183">
                  <c:v>563.32257969232103</c:v>
                </c:pt>
                <c:pt idx="5184">
                  <c:v>472.550893041064</c:v>
                </c:pt>
                <c:pt idx="5185">
                  <c:v>389.74817633875199</c:v>
                </c:pt>
                <c:pt idx="5186">
                  <c:v>314.91428225943503</c:v>
                </c:pt>
                <c:pt idx="5187">
                  <c:v>253.84836872530701</c:v>
                </c:pt>
                <c:pt idx="5188">
                  <c:v>203.37575304867201</c:v>
                </c:pt>
                <c:pt idx="5189">
                  <c:v>161.34322975449399</c:v>
                </c:pt>
                <c:pt idx="5190">
                  <c:v>136.91908613806501</c:v>
                </c:pt>
                <c:pt idx="5191">
                  <c:v>974.96678601898805</c:v>
                </c:pt>
                <c:pt idx="5192">
                  <c:v>1164.4545210178301</c:v>
                </c:pt>
                <c:pt idx="5193">
                  <c:v>2660.6279932020998</c:v>
                </c:pt>
                <c:pt idx="5194">
                  <c:v>3306.3245991594499</c:v>
                </c:pt>
                <c:pt idx="5195">
                  <c:v>4002.2328125439899</c:v>
                </c:pt>
                <c:pt idx="5196">
                  <c:v>3932.4324258780198</c:v>
                </c:pt>
                <c:pt idx="5197">
                  <c:v>4076.0996380664701</c:v>
                </c:pt>
                <c:pt idx="5198">
                  <c:v>4320.0625950294198</c:v>
                </c:pt>
                <c:pt idx="5199">
                  <c:v>5990.0896026608998</c:v>
                </c:pt>
                <c:pt idx="5200">
                  <c:v>4339.3724325133498</c:v>
                </c:pt>
                <c:pt idx="5201">
                  <c:v>3097.21007532467</c:v>
                </c:pt>
                <c:pt idx="5202">
                  <c:v>2787.8119392450699</c:v>
                </c:pt>
                <c:pt idx="5203">
                  <c:v>2026.5687029779201</c:v>
                </c:pt>
                <c:pt idx="5204">
                  <c:v>1213.02396470188</c:v>
                </c:pt>
                <c:pt idx="5205">
                  <c:v>1034.7631673979099</c:v>
                </c:pt>
                <c:pt idx="5206">
                  <c:v>903.09867981097295</c:v>
                </c:pt>
                <c:pt idx="5207">
                  <c:v>818.17341707672301</c:v>
                </c:pt>
                <c:pt idx="5208">
                  <c:v>712.18047063897495</c:v>
                </c:pt>
                <c:pt idx="5209">
                  <c:v>590.31961861532</c:v>
                </c:pt>
                <c:pt idx="5210">
                  <c:v>473.25435237554598</c:v>
                </c:pt>
                <c:pt idx="5211">
                  <c:v>379.52967625844599</c:v>
                </c:pt>
                <c:pt idx="5212">
                  <c:v>306.46121844512101</c:v>
                </c:pt>
                <c:pt idx="5213">
                  <c:v>241.580108980212</c:v>
                </c:pt>
                <c:pt idx="5214">
                  <c:v>225.23590720178501</c:v>
                </c:pt>
                <c:pt idx="5215">
                  <c:v>1242.1159889815899</c:v>
                </c:pt>
                <c:pt idx="5216">
                  <c:v>1640.5679712686001</c:v>
                </c:pt>
                <c:pt idx="5217">
                  <c:v>2238.0057280187302</c:v>
                </c:pt>
                <c:pt idx="5218">
                  <c:v>1135.2285584178701</c:v>
                </c:pt>
                <c:pt idx="5219">
                  <c:v>780.78698633866304</c:v>
                </c:pt>
                <c:pt idx="5220">
                  <c:v>3565.4085956397098</c:v>
                </c:pt>
                <c:pt idx="5221">
                  <c:v>5851.5226310298804</c:v>
                </c:pt>
                <c:pt idx="5222">
                  <c:v>4156.1584191565498</c:v>
                </c:pt>
                <c:pt idx="5223">
                  <c:v>4720.2267365605303</c:v>
                </c:pt>
                <c:pt idx="5224">
                  <c:v>4233.0740532074597</c:v>
                </c:pt>
                <c:pt idx="5225">
                  <c:v>2739.0611324385</c:v>
                </c:pt>
                <c:pt idx="5226">
                  <c:v>2792.0213858224101</c:v>
                </c:pt>
                <c:pt idx="5227">
                  <c:v>2050.33796426867</c:v>
                </c:pt>
                <c:pt idx="5228">
                  <c:v>1474.3570101811099</c:v>
                </c:pt>
                <c:pt idx="5229">
                  <c:v>1199.3547842948201</c:v>
                </c:pt>
                <c:pt idx="5230">
                  <c:v>919.06879621779501</c:v>
                </c:pt>
                <c:pt idx="5231">
                  <c:v>760.55262739747604</c:v>
                </c:pt>
                <c:pt idx="5232">
                  <c:v>658.06317180704696</c:v>
                </c:pt>
                <c:pt idx="5233">
                  <c:v>574.66289887956202</c:v>
                </c:pt>
                <c:pt idx="5234">
                  <c:v>501.63283567121698</c:v>
                </c:pt>
                <c:pt idx="5235">
                  <c:v>434.988144229353</c:v>
                </c:pt>
                <c:pt idx="5236">
                  <c:v>367.55834146069401</c:v>
                </c:pt>
                <c:pt idx="5237">
                  <c:v>306.09935207367499</c:v>
                </c:pt>
                <c:pt idx="5238">
                  <c:v>289.11511841401102</c:v>
                </c:pt>
                <c:pt idx="5239">
                  <c:v>1209.71287456461</c:v>
                </c:pt>
                <c:pt idx="5240">
                  <c:v>1441.1092713788601</c:v>
                </c:pt>
                <c:pt idx="5241">
                  <c:v>1623.7951688789001</c:v>
                </c:pt>
                <c:pt idx="5242">
                  <c:v>2897.2789341134599</c:v>
                </c:pt>
                <c:pt idx="5243">
                  <c:v>3875.6857080106802</c:v>
                </c:pt>
                <c:pt idx="5244">
                  <c:v>4450.8390605211298</c:v>
                </c:pt>
                <c:pt idx="5245">
                  <c:v>3996.58632610936</c:v>
                </c:pt>
                <c:pt idx="5246">
                  <c:v>6788.9343437452299</c:v>
                </c:pt>
                <c:pt idx="5247">
                  <c:v>7258.3659914029704</c:v>
                </c:pt>
                <c:pt idx="5248">
                  <c:v>5219.7749900573499</c:v>
                </c:pt>
                <c:pt idx="5249">
                  <c:v>4867.9350223738902</c:v>
                </c:pt>
                <c:pt idx="5250">
                  <c:v>3764.8295258018602</c:v>
                </c:pt>
                <c:pt idx="5251">
                  <c:v>2412.0050883936001</c:v>
                </c:pt>
                <c:pt idx="5252">
                  <c:v>1542.6102315445301</c:v>
                </c:pt>
                <c:pt idx="5253">
                  <c:v>1175.96243476629</c:v>
                </c:pt>
                <c:pt idx="5254">
                  <c:v>917.35111268977903</c:v>
                </c:pt>
                <c:pt idx="5255">
                  <c:v>756.43985732031695</c:v>
                </c:pt>
                <c:pt idx="5256">
                  <c:v>616.08812530586795</c:v>
                </c:pt>
                <c:pt idx="5257">
                  <c:v>489.832971641173</c:v>
                </c:pt>
                <c:pt idx="5258">
                  <c:v>404.55928595769001</c:v>
                </c:pt>
                <c:pt idx="5259">
                  <c:v>340.60458772468002</c:v>
                </c:pt>
                <c:pt idx="5260">
                  <c:v>282.896774458263</c:v>
                </c:pt>
                <c:pt idx="5261">
                  <c:v>234.07147493375999</c:v>
                </c:pt>
                <c:pt idx="5262">
                  <c:v>232.993758779275</c:v>
                </c:pt>
                <c:pt idx="5263">
                  <c:v>1324.66340581656</c:v>
                </c:pt>
                <c:pt idx="5264">
                  <c:v>1895.74803556646</c:v>
                </c:pt>
                <c:pt idx="5265">
                  <c:v>3405.93052348623</c:v>
                </c:pt>
                <c:pt idx="5266">
                  <c:v>5155.3926200031201</c:v>
                </c:pt>
                <c:pt idx="5267">
                  <c:v>5734.6616040250401</c:v>
                </c:pt>
                <c:pt idx="5268">
                  <c:v>4412.3616676249903</c:v>
                </c:pt>
                <c:pt idx="5269">
                  <c:v>6407.4953083963701</c:v>
                </c:pt>
                <c:pt idx="5270">
                  <c:v>4968.39424960214</c:v>
                </c:pt>
                <c:pt idx="5271">
                  <c:v>6233.8421728795902</c:v>
                </c:pt>
                <c:pt idx="5272">
                  <c:v>5561.3673391620296</c:v>
                </c:pt>
                <c:pt idx="5273">
                  <c:v>6291.3551085692998</c:v>
                </c:pt>
                <c:pt idx="5274">
                  <c:v>3178.0617875722701</c:v>
                </c:pt>
                <c:pt idx="5275">
                  <c:v>2710.66668679041</c:v>
                </c:pt>
                <c:pt idx="5276">
                  <c:v>1849.6210601990999</c:v>
                </c:pt>
                <c:pt idx="5277">
                  <c:v>1567.3087329566999</c:v>
                </c:pt>
                <c:pt idx="5278">
                  <c:v>1164.25729042485</c:v>
                </c:pt>
                <c:pt idx="5279">
                  <c:v>968.635511430517</c:v>
                </c:pt>
                <c:pt idx="5280">
                  <c:v>827.31389793212202</c:v>
                </c:pt>
                <c:pt idx="5281">
                  <c:v>713.09856334331698</c:v>
                </c:pt>
                <c:pt idx="5282">
                  <c:v>618.29641845127901</c:v>
                </c:pt>
                <c:pt idx="5283">
                  <c:v>526.21670367730098</c:v>
                </c:pt>
                <c:pt idx="5284">
                  <c:v>439.80879227299198</c:v>
                </c:pt>
                <c:pt idx="5285">
                  <c:v>274.44342993897402</c:v>
                </c:pt>
                <c:pt idx="5286">
                  <c:v>247.721819495522</c:v>
                </c:pt>
                <c:pt idx="5287">
                  <c:v>1192.66032799819</c:v>
                </c:pt>
                <c:pt idx="5288">
                  <c:v>1426.9817415886801</c:v>
                </c:pt>
                <c:pt idx="5289">
                  <c:v>2166.4287526527401</c:v>
                </c:pt>
                <c:pt idx="5290">
                  <c:v>3138.2401100337402</c:v>
                </c:pt>
                <c:pt idx="5291">
                  <c:v>5183.5767184297301</c:v>
                </c:pt>
                <c:pt idx="5292">
                  <c:v>5094.7238552438102</c:v>
                </c:pt>
                <c:pt idx="5293">
                  <c:v>6466.5042244984797</c:v>
                </c:pt>
                <c:pt idx="5294">
                  <c:v>5320.3999189058304</c:v>
                </c:pt>
                <c:pt idx="5295">
                  <c:v>4563.6276473972903</c:v>
                </c:pt>
                <c:pt idx="5296">
                  <c:v>5155.7988050221402</c:v>
                </c:pt>
                <c:pt idx="5297">
                  <c:v>3676.3730143101302</c:v>
                </c:pt>
                <c:pt idx="5298">
                  <c:v>3247.9744414719698</c:v>
                </c:pt>
                <c:pt idx="5299">
                  <c:v>2356.6358740320102</c:v>
                </c:pt>
                <c:pt idx="5300">
                  <c:v>1472.5756543953601</c:v>
                </c:pt>
                <c:pt idx="5301">
                  <c:v>1199.79068817449</c:v>
                </c:pt>
                <c:pt idx="5302">
                  <c:v>992.65396172624503</c:v>
                </c:pt>
                <c:pt idx="5303">
                  <c:v>830.33830092072003</c:v>
                </c:pt>
                <c:pt idx="5304">
                  <c:v>689.10870939843596</c:v>
                </c:pt>
                <c:pt idx="5305">
                  <c:v>566.88466721369502</c:v>
                </c:pt>
                <c:pt idx="5306">
                  <c:v>456.37622546494202</c:v>
                </c:pt>
                <c:pt idx="5307">
                  <c:v>376.68840677170402</c:v>
                </c:pt>
                <c:pt idx="5308">
                  <c:v>318.35329264010198</c:v>
                </c:pt>
                <c:pt idx="5309">
                  <c:v>271.992429627158</c:v>
                </c:pt>
                <c:pt idx="5310">
                  <c:v>268.42452194529898</c:v>
                </c:pt>
                <c:pt idx="5311">
                  <c:v>362.57617203188897</c:v>
                </c:pt>
                <c:pt idx="5312">
                  <c:v>578.96282921056695</c:v>
                </c:pt>
                <c:pt idx="5313">
                  <c:v>980.869158067944</c:v>
                </c:pt>
                <c:pt idx="5314">
                  <c:v>1561.9951287430599</c:v>
                </c:pt>
                <c:pt idx="5315">
                  <c:v>1966.9651569110499</c:v>
                </c:pt>
                <c:pt idx="5316">
                  <c:v>2842.0850674861199</c:v>
                </c:pt>
                <c:pt idx="5317">
                  <c:v>3852.3137742910599</c:v>
                </c:pt>
                <c:pt idx="5318">
                  <c:v>4201.4967862767799</c:v>
                </c:pt>
                <c:pt idx="5319">
                  <c:v>2465.1916545804802</c:v>
                </c:pt>
                <c:pt idx="5320">
                  <c:v>3017.82962376761</c:v>
                </c:pt>
                <c:pt idx="5321">
                  <c:v>1972.3156261209599</c:v>
                </c:pt>
                <c:pt idx="5322">
                  <c:v>1699.0279924105901</c:v>
                </c:pt>
                <c:pt idx="5323">
                  <c:v>1347.7485874485701</c:v>
                </c:pt>
                <c:pt idx="5324">
                  <c:v>1019.66976959269</c:v>
                </c:pt>
                <c:pt idx="5325">
                  <c:v>834.02311639597099</c:v>
                </c:pt>
                <c:pt idx="5326">
                  <c:v>699.532505660928</c:v>
                </c:pt>
                <c:pt idx="5327">
                  <c:v>592.33448073030399</c:v>
                </c:pt>
                <c:pt idx="5328">
                  <c:v>792.37872445338098</c:v>
                </c:pt>
                <c:pt idx="5329">
                  <c:v>685.98791137405499</c:v>
                </c:pt>
                <c:pt idx="5330">
                  <c:v>598.40607132282003</c:v>
                </c:pt>
                <c:pt idx="5331">
                  <c:v>525.05284408467196</c:v>
                </c:pt>
                <c:pt idx="5332">
                  <c:v>460.19270865570502</c:v>
                </c:pt>
                <c:pt idx="5333">
                  <c:v>401.42923090917401</c:v>
                </c:pt>
                <c:pt idx="5334">
                  <c:v>392.154314010696</c:v>
                </c:pt>
                <c:pt idx="5335">
                  <c:v>429.24265990427301</c:v>
                </c:pt>
                <c:pt idx="5336">
                  <c:v>713.60542648508999</c:v>
                </c:pt>
                <c:pt idx="5337">
                  <c:v>1194.54765446482</c:v>
                </c:pt>
                <c:pt idx="5338">
                  <c:v>1673.80733441196</c:v>
                </c:pt>
                <c:pt idx="5339">
                  <c:v>2164.0349955061301</c:v>
                </c:pt>
                <c:pt idx="5340">
                  <c:v>2264.7798098999001</c:v>
                </c:pt>
                <c:pt idx="5341">
                  <c:v>2377.0090227411802</c:v>
                </c:pt>
                <c:pt idx="5342">
                  <c:v>2821.9148138221399</c:v>
                </c:pt>
                <c:pt idx="5343">
                  <c:v>2665.4388805497601</c:v>
                </c:pt>
                <c:pt idx="5344">
                  <c:v>2999.2078965451301</c:v>
                </c:pt>
                <c:pt idx="5345">
                  <c:v>2483.60780725107</c:v>
                </c:pt>
                <c:pt idx="5346">
                  <c:v>1837.80492014174</c:v>
                </c:pt>
                <c:pt idx="5347">
                  <c:v>2101.5525885987599</c:v>
                </c:pt>
                <c:pt idx="5348">
                  <c:v>1618.4977316111399</c:v>
                </c:pt>
                <c:pt idx="5349">
                  <c:v>1459.4440545280499</c:v>
                </c:pt>
                <c:pt idx="5350">
                  <c:v>1119.75850947767</c:v>
                </c:pt>
                <c:pt idx="5351">
                  <c:v>1657.6338783824499</c:v>
                </c:pt>
                <c:pt idx="5352">
                  <c:v>1368.8446354248699</c:v>
                </c:pt>
                <c:pt idx="5353">
                  <c:v>1047.9544964914801</c:v>
                </c:pt>
                <c:pt idx="5354">
                  <c:v>790.10619556083702</c:v>
                </c:pt>
                <c:pt idx="5355">
                  <c:v>627.75328176555104</c:v>
                </c:pt>
                <c:pt idx="5356">
                  <c:v>520.24233226921206</c:v>
                </c:pt>
                <c:pt idx="5357">
                  <c:v>432.873379108498</c:v>
                </c:pt>
                <c:pt idx="5358">
                  <c:v>404.21243246473102</c:v>
                </c:pt>
                <c:pt idx="5359">
                  <c:v>1431.9793044655801</c:v>
                </c:pt>
                <c:pt idx="5360">
                  <c:v>1839.6702379974099</c:v>
                </c:pt>
                <c:pt idx="5361">
                  <c:v>2474.2036416974302</c:v>
                </c:pt>
                <c:pt idx="5362">
                  <c:v>3638.60776420599</c:v>
                </c:pt>
                <c:pt idx="5363">
                  <c:v>4020.85314782468</c:v>
                </c:pt>
                <c:pt idx="5364">
                  <c:v>5880.9361924362802</c:v>
                </c:pt>
                <c:pt idx="5365">
                  <c:v>6278.6687477154601</c:v>
                </c:pt>
                <c:pt idx="5366">
                  <c:v>5660.0639774560896</c:v>
                </c:pt>
                <c:pt idx="5367">
                  <c:v>6144.1936779009402</c:v>
                </c:pt>
                <c:pt idx="5368">
                  <c:v>5984.6152483472797</c:v>
                </c:pt>
                <c:pt idx="5369">
                  <c:v>7790.9404387608402</c:v>
                </c:pt>
                <c:pt idx="5370">
                  <c:v>5910.0212397863397</c:v>
                </c:pt>
                <c:pt idx="5371">
                  <c:v>2863.0547573590302</c:v>
                </c:pt>
                <c:pt idx="5372">
                  <c:v>1525.1922575521801</c:v>
                </c:pt>
                <c:pt idx="5373">
                  <c:v>1382.4358451829501</c:v>
                </c:pt>
                <c:pt idx="5374">
                  <c:v>1018.59401675424</c:v>
                </c:pt>
                <c:pt idx="5375">
                  <c:v>694.803584737091</c:v>
                </c:pt>
                <c:pt idx="5376">
                  <c:v>573.00585888722003</c:v>
                </c:pt>
                <c:pt idx="5377">
                  <c:v>502.30191436585</c:v>
                </c:pt>
                <c:pt idx="5378">
                  <c:v>332.53346699701899</c:v>
                </c:pt>
                <c:pt idx="5379">
                  <c:v>381.44711260944501</c:v>
                </c:pt>
                <c:pt idx="5380">
                  <c:v>314.484509472328</c:v>
                </c:pt>
                <c:pt idx="5381">
                  <c:v>260.21413285398899</c:v>
                </c:pt>
                <c:pt idx="5382">
                  <c:v>230.15695777369299</c:v>
                </c:pt>
                <c:pt idx="5383">
                  <c:v>1123.6323896117201</c:v>
                </c:pt>
                <c:pt idx="5384">
                  <c:v>1175.48802371294</c:v>
                </c:pt>
                <c:pt idx="5385">
                  <c:v>1755.8518894137901</c:v>
                </c:pt>
                <c:pt idx="5386">
                  <c:v>2043.0889870164799</c:v>
                </c:pt>
                <c:pt idx="5387">
                  <c:v>2011.05322329352</c:v>
                </c:pt>
                <c:pt idx="5388">
                  <c:v>3602.2867514406498</c:v>
                </c:pt>
                <c:pt idx="5389">
                  <c:v>6226.1842236472403</c:v>
                </c:pt>
                <c:pt idx="5390">
                  <c:v>5601.6806043686502</c:v>
                </c:pt>
                <c:pt idx="5391">
                  <c:v>6355.0681726572602</c:v>
                </c:pt>
                <c:pt idx="5392">
                  <c:v>6586.9453759541902</c:v>
                </c:pt>
                <c:pt idx="5393">
                  <c:v>5144.9297326042097</c:v>
                </c:pt>
                <c:pt idx="5394">
                  <c:v>5098.5909329537799</c:v>
                </c:pt>
                <c:pt idx="5395">
                  <c:v>2875.0224597316201</c:v>
                </c:pt>
                <c:pt idx="5396">
                  <c:v>1472.19005609494</c:v>
                </c:pt>
                <c:pt idx="5397">
                  <c:v>1360.3789547660199</c:v>
                </c:pt>
                <c:pt idx="5398">
                  <c:v>990.99471873841105</c:v>
                </c:pt>
                <c:pt idx="5399">
                  <c:v>784.05484334168</c:v>
                </c:pt>
                <c:pt idx="5400">
                  <c:v>659.35245832825899</c:v>
                </c:pt>
                <c:pt idx="5401">
                  <c:v>566.65991147696798</c:v>
                </c:pt>
                <c:pt idx="5402">
                  <c:v>499.53488811758803</c:v>
                </c:pt>
                <c:pt idx="5403">
                  <c:v>439.43034126330701</c:v>
                </c:pt>
                <c:pt idx="5404">
                  <c:v>381.52144204840403</c:v>
                </c:pt>
                <c:pt idx="5405">
                  <c:v>327.30434528811298</c:v>
                </c:pt>
                <c:pt idx="5406">
                  <c:v>327.48228835187803</c:v>
                </c:pt>
                <c:pt idx="5407">
                  <c:v>1394.3384747392099</c:v>
                </c:pt>
                <c:pt idx="5408">
                  <c:v>2100.43376205914</c:v>
                </c:pt>
                <c:pt idx="5409">
                  <c:v>2621.4663049904598</c:v>
                </c:pt>
                <c:pt idx="5410">
                  <c:v>3255.8993969222001</c:v>
                </c:pt>
                <c:pt idx="5411">
                  <c:v>4283.0808995214502</c:v>
                </c:pt>
                <c:pt idx="5412">
                  <c:v>5263.2875237204798</c:v>
                </c:pt>
                <c:pt idx="5413">
                  <c:v>4639.9865065145104</c:v>
                </c:pt>
                <c:pt idx="5414">
                  <c:v>4673.7840446338596</c:v>
                </c:pt>
                <c:pt idx="5415">
                  <c:v>6353.7431374391199</c:v>
                </c:pt>
                <c:pt idx="5416">
                  <c:v>5488.7753799638404</c:v>
                </c:pt>
                <c:pt idx="5417">
                  <c:v>4411.9668594505702</c:v>
                </c:pt>
                <c:pt idx="5418">
                  <c:v>3470.2351950677098</c:v>
                </c:pt>
                <c:pt idx="5419">
                  <c:v>1869.27274044309</c:v>
                </c:pt>
                <c:pt idx="5420">
                  <c:v>1826.4339241681701</c:v>
                </c:pt>
                <c:pt idx="5421">
                  <c:v>1468.2879695254401</c:v>
                </c:pt>
                <c:pt idx="5422">
                  <c:v>1075.1945143712101</c:v>
                </c:pt>
                <c:pt idx="5423">
                  <c:v>832.467134116073</c:v>
                </c:pt>
                <c:pt idx="5424">
                  <c:v>693.69897018381505</c:v>
                </c:pt>
                <c:pt idx="5425">
                  <c:v>584.830876831247</c:v>
                </c:pt>
                <c:pt idx="5426">
                  <c:v>489.40508981453502</c:v>
                </c:pt>
                <c:pt idx="5427">
                  <c:v>408.41766772021799</c:v>
                </c:pt>
                <c:pt idx="5428">
                  <c:v>340.09414774058803</c:v>
                </c:pt>
                <c:pt idx="5429">
                  <c:v>281.91052315162301</c:v>
                </c:pt>
                <c:pt idx="5430">
                  <c:v>280.60940908509502</c:v>
                </c:pt>
                <c:pt idx="5431">
                  <c:v>1339.6206656715899</c:v>
                </c:pt>
                <c:pt idx="5432">
                  <c:v>1687.6825238186</c:v>
                </c:pt>
                <c:pt idx="5433">
                  <c:v>4525.7111065060199</c:v>
                </c:pt>
                <c:pt idx="5434">
                  <c:v>6442.8186145228301</c:v>
                </c:pt>
                <c:pt idx="5435">
                  <c:v>5391.8320204493002</c:v>
                </c:pt>
                <c:pt idx="5436">
                  <c:v>6354.35682608147</c:v>
                </c:pt>
                <c:pt idx="5437">
                  <c:v>5600.8480177451002</c:v>
                </c:pt>
                <c:pt idx="5438">
                  <c:v>5860.0987861543599</c:v>
                </c:pt>
                <c:pt idx="5439">
                  <c:v>7895.4727292422203</c:v>
                </c:pt>
                <c:pt idx="5440">
                  <c:v>5692.2155415872803</c:v>
                </c:pt>
                <c:pt idx="5441">
                  <c:v>5026.3452492769502</c:v>
                </c:pt>
                <c:pt idx="5442">
                  <c:v>4669.6328501622402</c:v>
                </c:pt>
                <c:pt idx="5443">
                  <c:v>3598.5644955971702</c:v>
                </c:pt>
                <c:pt idx="5444">
                  <c:v>2159.0439366263499</c:v>
                </c:pt>
                <c:pt idx="5445">
                  <c:v>1923.18498343852</c:v>
                </c:pt>
                <c:pt idx="5446">
                  <c:v>1559.2117617244401</c:v>
                </c:pt>
                <c:pt idx="5447">
                  <c:v>978.63292812835198</c:v>
                </c:pt>
                <c:pt idx="5448">
                  <c:v>1087.0116818904701</c:v>
                </c:pt>
                <c:pt idx="5449">
                  <c:v>973.63194603900502</c:v>
                </c:pt>
                <c:pt idx="5450">
                  <c:v>819.72505321676499</c:v>
                </c:pt>
                <c:pt idx="5451">
                  <c:v>687.22114817003001</c:v>
                </c:pt>
                <c:pt idx="5452">
                  <c:v>569.54147724622203</c:v>
                </c:pt>
                <c:pt idx="5453">
                  <c:v>471.12357743376202</c:v>
                </c:pt>
                <c:pt idx="5454">
                  <c:v>443.83027666436101</c:v>
                </c:pt>
                <c:pt idx="5455">
                  <c:v>1371.7797635115901</c:v>
                </c:pt>
                <c:pt idx="5456">
                  <c:v>1916.40790821824</c:v>
                </c:pt>
                <c:pt idx="5457">
                  <c:v>2158.23344751064</c:v>
                </c:pt>
                <c:pt idx="5458">
                  <c:v>4218.1820869676203</c:v>
                </c:pt>
                <c:pt idx="5459">
                  <c:v>4144.4488844776897</c:v>
                </c:pt>
                <c:pt idx="5460">
                  <c:v>3986.2693489018702</c:v>
                </c:pt>
                <c:pt idx="5461">
                  <c:v>6756.3126135826797</c:v>
                </c:pt>
                <c:pt idx="5462">
                  <c:v>7207.0652797666498</c:v>
                </c:pt>
                <c:pt idx="5463">
                  <c:v>6991.3219428451703</c:v>
                </c:pt>
                <c:pt idx="5464">
                  <c:v>7839.2863888994498</c:v>
                </c:pt>
                <c:pt idx="5465">
                  <c:v>6074.6589827367998</c:v>
                </c:pt>
                <c:pt idx="5466">
                  <c:v>4162.6694921231601</c:v>
                </c:pt>
                <c:pt idx="5467">
                  <c:v>3186.3595845612499</c:v>
                </c:pt>
                <c:pt idx="5468">
                  <c:v>2068.45329349235</c:v>
                </c:pt>
                <c:pt idx="5469">
                  <c:v>1732.6390069045599</c:v>
                </c:pt>
                <c:pt idx="5470">
                  <c:v>1452.5156802725701</c:v>
                </c:pt>
                <c:pt idx="5471">
                  <c:v>1165.4899472725499</c:v>
                </c:pt>
                <c:pt idx="5472">
                  <c:v>1077.3372243497299</c:v>
                </c:pt>
                <c:pt idx="5473">
                  <c:v>930.08658575629102</c:v>
                </c:pt>
                <c:pt idx="5474">
                  <c:v>791.57405860424399</c:v>
                </c:pt>
                <c:pt idx="5475">
                  <c:v>685.13763346504902</c:v>
                </c:pt>
                <c:pt idx="5476">
                  <c:v>594.53759944356602</c:v>
                </c:pt>
                <c:pt idx="5477">
                  <c:v>525.27468642445695</c:v>
                </c:pt>
                <c:pt idx="5478">
                  <c:v>498.76109716033102</c:v>
                </c:pt>
                <c:pt idx="5479">
                  <c:v>573.58244550864595</c:v>
                </c:pt>
                <c:pt idx="5480">
                  <c:v>825.42567722710498</c:v>
                </c:pt>
                <c:pt idx="5481">
                  <c:v>1093.5018613873899</c:v>
                </c:pt>
                <c:pt idx="5482">
                  <c:v>4006.4178877918198</c:v>
                </c:pt>
                <c:pt idx="5483">
                  <c:v>4825.5788683343699</c:v>
                </c:pt>
                <c:pt idx="5484">
                  <c:v>3891.6170151712199</c:v>
                </c:pt>
                <c:pt idx="5485">
                  <c:v>6924.7356999420099</c:v>
                </c:pt>
                <c:pt idx="5486">
                  <c:v>3992.1357725538801</c:v>
                </c:pt>
                <c:pt idx="5487">
                  <c:v>3067.49654020958</c:v>
                </c:pt>
                <c:pt idx="5488">
                  <c:v>2691.8444910694998</c:v>
                </c:pt>
                <c:pt idx="5489">
                  <c:v>2296.03306159469</c:v>
                </c:pt>
                <c:pt idx="5490">
                  <c:v>2068.5610329216402</c:v>
                </c:pt>
                <c:pt idx="5491">
                  <c:v>1884.93378133548</c:v>
                </c:pt>
                <c:pt idx="5492">
                  <c:v>1562.90937361996</c:v>
                </c:pt>
                <c:pt idx="5493">
                  <c:v>1411.5683817700599</c:v>
                </c:pt>
                <c:pt idx="5494">
                  <c:v>1086.59999459756</c:v>
                </c:pt>
                <c:pt idx="5495">
                  <c:v>851.62028781528795</c:v>
                </c:pt>
                <c:pt idx="5496">
                  <c:v>733.47487171275304</c:v>
                </c:pt>
                <c:pt idx="5497">
                  <c:v>655.32926913961796</c:v>
                </c:pt>
                <c:pt idx="5498">
                  <c:v>600.57585134913302</c:v>
                </c:pt>
                <c:pt idx="5499">
                  <c:v>535.50016836419297</c:v>
                </c:pt>
                <c:pt idx="5500">
                  <c:v>466.626848643524</c:v>
                </c:pt>
                <c:pt idx="5501">
                  <c:v>402.95753362898898</c:v>
                </c:pt>
                <c:pt idx="5502">
                  <c:v>405.49258166579102</c:v>
                </c:pt>
                <c:pt idx="5503">
                  <c:v>390.13693957747898</c:v>
                </c:pt>
                <c:pt idx="5504">
                  <c:v>1132.0070670871601</c:v>
                </c:pt>
                <c:pt idx="5505">
                  <c:v>1821.91316388614</c:v>
                </c:pt>
                <c:pt idx="5506">
                  <c:v>2421.2283956753199</c:v>
                </c:pt>
                <c:pt idx="5507">
                  <c:v>3018.1372192814601</c:v>
                </c:pt>
                <c:pt idx="5508">
                  <c:v>3193.3066641181499</c:v>
                </c:pt>
                <c:pt idx="5509">
                  <c:v>2935.3403350573799</c:v>
                </c:pt>
                <c:pt idx="5510">
                  <c:v>3728.2887392603402</c:v>
                </c:pt>
                <c:pt idx="5511">
                  <c:v>3456.2343419363201</c:v>
                </c:pt>
                <c:pt idx="5512">
                  <c:v>3484.2537663811199</c:v>
                </c:pt>
                <c:pt idx="5513">
                  <c:v>2562.49859230935</c:v>
                </c:pt>
                <c:pt idx="5514">
                  <c:v>2408.4874988712399</c:v>
                </c:pt>
                <c:pt idx="5515">
                  <c:v>2056.4403274834399</c:v>
                </c:pt>
                <c:pt idx="5516">
                  <c:v>1675.6277125096699</c:v>
                </c:pt>
                <c:pt idx="5517">
                  <c:v>1387.1966394220401</c:v>
                </c:pt>
                <c:pt idx="5518">
                  <c:v>798.01167683117103</c:v>
                </c:pt>
                <c:pt idx="5519">
                  <c:v>827.889684648659</c:v>
                </c:pt>
                <c:pt idx="5520">
                  <c:v>694.51466236348699</c:v>
                </c:pt>
                <c:pt idx="5521">
                  <c:v>645.34792106553198</c:v>
                </c:pt>
                <c:pt idx="5522">
                  <c:v>431.30783794873298</c:v>
                </c:pt>
                <c:pt idx="5523">
                  <c:v>382.47181820685603</c:v>
                </c:pt>
                <c:pt idx="5524">
                  <c:v>385.85019625373502</c:v>
                </c:pt>
                <c:pt idx="5525">
                  <c:v>344.01114228331198</c:v>
                </c:pt>
                <c:pt idx="5526">
                  <c:v>338.64380888398301</c:v>
                </c:pt>
                <c:pt idx="5527">
                  <c:v>1371.84673281553</c:v>
                </c:pt>
                <c:pt idx="5528">
                  <c:v>2908.3736164581001</c:v>
                </c:pt>
                <c:pt idx="5529">
                  <c:v>4164.2982255720399</c:v>
                </c:pt>
                <c:pt idx="5530">
                  <c:v>3868.45910990423</c:v>
                </c:pt>
                <c:pt idx="5531">
                  <c:v>2788.8639371548902</c:v>
                </c:pt>
                <c:pt idx="5532">
                  <c:v>4512.2934439648197</c:v>
                </c:pt>
                <c:pt idx="5533">
                  <c:v>4388.1894603997198</c:v>
                </c:pt>
                <c:pt idx="5534">
                  <c:v>7577.5519734449699</c:v>
                </c:pt>
                <c:pt idx="5535">
                  <c:v>5411.1343417249</c:v>
                </c:pt>
                <c:pt idx="5536">
                  <c:v>5924.4754000290905</c:v>
                </c:pt>
                <c:pt idx="5537">
                  <c:v>6566.9306168578996</c:v>
                </c:pt>
                <c:pt idx="5538">
                  <c:v>5694.9632055031998</c:v>
                </c:pt>
                <c:pt idx="5539">
                  <c:v>3226.1512311950401</c:v>
                </c:pt>
                <c:pt idx="5540">
                  <c:v>2044.41091022567</c:v>
                </c:pt>
                <c:pt idx="5541">
                  <c:v>1616.60711413748</c:v>
                </c:pt>
                <c:pt idx="5542">
                  <c:v>1668.0754962840299</c:v>
                </c:pt>
                <c:pt idx="5543">
                  <c:v>1394.5772993755299</c:v>
                </c:pt>
                <c:pt idx="5544">
                  <c:v>1111.9191332641799</c:v>
                </c:pt>
                <c:pt idx="5545">
                  <c:v>955.19590282683703</c:v>
                </c:pt>
                <c:pt idx="5546">
                  <c:v>827.12618695677395</c:v>
                </c:pt>
                <c:pt idx="5547">
                  <c:v>723.956032512913</c:v>
                </c:pt>
                <c:pt idx="5548">
                  <c:v>639.46378487970196</c:v>
                </c:pt>
                <c:pt idx="5549">
                  <c:v>562.25412969426895</c:v>
                </c:pt>
                <c:pt idx="5550">
                  <c:v>521.968153353037</c:v>
                </c:pt>
                <c:pt idx="5551">
                  <c:v>1419.8554389260801</c:v>
                </c:pt>
                <c:pt idx="5552">
                  <c:v>1802.39157442793</c:v>
                </c:pt>
                <c:pt idx="5553">
                  <c:v>2084.30327223513</c:v>
                </c:pt>
                <c:pt idx="5554">
                  <c:v>2883.4173539172298</c:v>
                </c:pt>
                <c:pt idx="5555">
                  <c:v>3593.0802097758001</c:v>
                </c:pt>
                <c:pt idx="5556">
                  <c:v>3239.3952565915902</c:v>
                </c:pt>
                <c:pt idx="5557">
                  <c:v>4589.5422260404403</c:v>
                </c:pt>
                <c:pt idx="5558">
                  <c:v>3789.8201615273401</c:v>
                </c:pt>
                <c:pt idx="5559">
                  <c:v>4497.3189781891497</c:v>
                </c:pt>
                <c:pt idx="5560">
                  <c:v>4062.8012602236399</c:v>
                </c:pt>
                <c:pt idx="5561">
                  <c:v>2095.35879544105</c:v>
                </c:pt>
                <c:pt idx="5562">
                  <c:v>2115.0560464632199</c:v>
                </c:pt>
                <c:pt idx="5563">
                  <c:v>1725.68937265104</c:v>
                </c:pt>
                <c:pt idx="5564">
                  <c:v>927.98502984921197</c:v>
                </c:pt>
                <c:pt idx="5565">
                  <c:v>750.70449780837498</c:v>
                </c:pt>
                <c:pt idx="5566">
                  <c:v>645.10269735200995</c:v>
                </c:pt>
                <c:pt idx="5567">
                  <c:v>576.78951969121601</c:v>
                </c:pt>
                <c:pt idx="5568">
                  <c:v>512.73218930583698</c:v>
                </c:pt>
                <c:pt idx="5569">
                  <c:v>454.21018399860401</c:v>
                </c:pt>
                <c:pt idx="5570">
                  <c:v>402.17117079116298</c:v>
                </c:pt>
                <c:pt idx="5571">
                  <c:v>360.00623219790998</c:v>
                </c:pt>
                <c:pt idx="5572">
                  <c:v>319.77950988272403</c:v>
                </c:pt>
                <c:pt idx="5573">
                  <c:v>206.46976973397</c:v>
                </c:pt>
                <c:pt idx="5574">
                  <c:v>204.362755597084</c:v>
                </c:pt>
                <c:pt idx="5575">
                  <c:v>1263.8783716523201</c:v>
                </c:pt>
                <c:pt idx="5576">
                  <c:v>1587.0404278175399</c:v>
                </c:pt>
                <c:pt idx="5577">
                  <c:v>1694.2395171994201</c:v>
                </c:pt>
                <c:pt idx="5578">
                  <c:v>3826.0479343583202</c:v>
                </c:pt>
                <c:pt idx="5579">
                  <c:v>3987.8702852963302</c:v>
                </c:pt>
                <c:pt idx="5580">
                  <c:v>6666.4195912251198</c:v>
                </c:pt>
                <c:pt idx="5581">
                  <c:v>5215.1851356464003</c:v>
                </c:pt>
                <c:pt idx="5582">
                  <c:v>4401.1309999035102</c:v>
                </c:pt>
                <c:pt idx="5583">
                  <c:v>2575.8598096034202</c:v>
                </c:pt>
                <c:pt idx="5584">
                  <c:v>2892.3158370951501</c:v>
                </c:pt>
                <c:pt idx="5585">
                  <c:v>2857.8139897342999</c:v>
                </c:pt>
                <c:pt idx="5586">
                  <c:v>2672.0259247756499</c:v>
                </c:pt>
                <c:pt idx="5587">
                  <c:v>1906.0496902156401</c:v>
                </c:pt>
                <c:pt idx="5588">
                  <c:v>946.50300009751402</c:v>
                </c:pt>
                <c:pt idx="5589">
                  <c:v>783.29294643734102</c:v>
                </c:pt>
                <c:pt idx="5590">
                  <c:v>692.52215940437998</c:v>
                </c:pt>
                <c:pt idx="5591">
                  <c:v>500.715067728919</c:v>
                </c:pt>
                <c:pt idx="5592">
                  <c:v>419.76654775849403</c:v>
                </c:pt>
                <c:pt idx="5593">
                  <c:v>376.01095653905003</c:v>
                </c:pt>
                <c:pt idx="5594">
                  <c:v>326.26800886066701</c:v>
                </c:pt>
                <c:pt idx="5595">
                  <c:v>285.668119523077</c:v>
                </c:pt>
                <c:pt idx="5596">
                  <c:v>246.30628097110599</c:v>
                </c:pt>
                <c:pt idx="5597">
                  <c:v>213.64344616315799</c:v>
                </c:pt>
                <c:pt idx="5598">
                  <c:v>207.967416546831</c:v>
                </c:pt>
                <c:pt idx="5599">
                  <c:v>1156.9268724782801</c:v>
                </c:pt>
                <c:pt idx="5600">
                  <c:v>1365.8153646349001</c:v>
                </c:pt>
                <c:pt idx="5601">
                  <c:v>1613.0756391326299</c:v>
                </c:pt>
                <c:pt idx="5602">
                  <c:v>2549.8897585708901</c:v>
                </c:pt>
                <c:pt idx="5603">
                  <c:v>4490.2109469440802</c:v>
                </c:pt>
                <c:pt idx="5604">
                  <c:v>6035.3978385495202</c:v>
                </c:pt>
                <c:pt idx="5605">
                  <c:v>4225.6595055686203</c:v>
                </c:pt>
                <c:pt idx="5606">
                  <c:v>3608.46259142278</c:v>
                </c:pt>
                <c:pt idx="5607">
                  <c:v>6033.3262636181098</c:v>
                </c:pt>
                <c:pt idx="5608">
                  <c:v>4259.49993045261</c:v>
                </c:pt>
                <c:pt idx="5609">
                  <c:v>3771.88124719899</c:v>
                </c:pt>
                <c:pt idx="5610">
                  <c:v>4763.7621734734103</c:v>
                </c:pt>
                <c:pt idx="5611">
                  <c:v>1982.6544901418099</c:v>
                </c:pt>
                <c:pt idx="5612">
                  <c:v>1507.4606908245501</c:v>
                </c:pt>
                <c:pt idx="5613">
                  <c:v>1111.87061777894</c:v>
                </c:pt>
                <c:pt idx="5614">
                  <c:v>843.90866273895597</c:v>
                </c:pt>
                <c:pt idx="5615">
                  <c:v>696.70225197000104</c:v>
                </c:pt>
                <c:pt idx="5616">
                  <c:v>591.960271399558</c:v>
                </c:pt>
                <c:pt idx="5617">
                  <c:v>505.93374160506602</c:v>
                </c:pt>
                <c:pt idx="5618">
                  <c:v>428.68985809105499</c:v>
                </c:pt>
                <c:pt idx="5619">
                  <c:v>375.96843358748703</c:v>
                </c:pt>
                <c:pt idx="5620">
                  <c:v>343.36620321107</c:v>
                </c:pt>
                <c:pt idx="5621">
                  <c:v>318.85493378548398</c:v>
                </c:pt>
                <c:pt idx="5622">
                  <c:v>295.13835730237599</c:v>
                </c:pt>
                <c:pt idx="5623">
                  <c:v>1397.04825017083</c:v>
                </c:pt>
                <c:pt idx="5624">
                  <c:v>3206.1120880703702</c:v>
                </c:pt>
                <c:pt idx="5625">
                  <c:v>2637.7806575724899</c:v>
                </c:pt>
                <c:pt idx="5626">
                  <c:v>3907.7937291107401</c:v>
                </c:pt>
                <c:pt idx="5627">
                  <c:v>4298.9360454166899</c:v>
                </c:pt>
                <c:pt idx="5628">
                  <c:v>3644.4185943085199</c:v>
                </c:pt>
                <c:pt idx="5629">
                  <c:v>5929.8302661264397</c:v>
                </c:pt>
                <c:pt idx="5630">
                  <c:v>4326.2335601040604</c:v>
                </c:pt>
                <c:pt idx="5631">
                  <c:v>3793.6826623571501</c:v>
                </c:pt>
                <c:pt idx="5632">
                  <c:v>3973.1584636327202</c:v>
                </c:pt>
                <c:pt idx="5633">
                  <c:v>3213.4811206875402</c:v>
                </c:pt>
                <c:pt idx="5634">
                  <c:v>2854.3785976610302</c:v>
                </c:pt>
                <c:pt idx="5635">
                  <c:v>2227.70247399762</c:v>
                </c:pt>
                <c:pt idx="5636">
                  <c:v>1519.28950063402</c:v>
                </c:pt>
                <c:pt idx="5637">
                  <c:v>1335.58598022262</c:v>
                </c:pt>
                <c:pt idx="5638">
                  <c:v>987.29963850127103</c:v>
                </c:pt>
                <c:pt idx="5639">
                  <c:v>676.49072355723501</c:v>
                </c:pt>
                <c:pt idx="5640">
                  <c:v>555.66376864601204</c:v>
                </c:pt>
                <c:pt idx="5641">
                  <c:v>504.99468294558801</c:v>
                </c:pt>
                <c:pt idx="5642">
                  <c:v>451.38930761262401</c:v>
                </c:pt>
                <c:pt idx="5643">
                  <c:v>405.51244103538897</c:v>
                </c:pt>
                <c:pt idx="5644">
                  <c:v>365.42490149049598</c:v>
                </c:pt>
                <c:pt idx="5645">
                  <c:v>331.83819420009502</c:v>
                </c:pt>
                <c:pt idx="5646">
                  <c:v>345.12521702557802</c:v>
                </c:pt>
                <c:pt idx="5647">
                  <c:v>436.42733913047601</c:v>
                </c:pt>
                <c:pt idx="5648">
                  <c:v>609.86869302711796</c:v>
                </c:pt>
                <c:pt idx="5649">
                  <c:v>866.38458650494204</c:v>
                </c:pt>
                <c:pt idx="5650">
                  <c:v>1104.6955152108601</c:v>
                </c:pt>
                <c:pt idx="5651">
                  <c:v>1308.39882256226</c:v>
                </c:pt>
                <c:pt idx="5652">
                  <c:v>1458.2252807586999</c:v>
                </c:pt>
                <c:pt idx="5653">
                  <c:v>3287.9665339271201</c:v>
                </c:pt>
                <c:pt idx="5654">
                  <c:v>3173.7962567558002</c:v>
                </c:pt>
                <c:pt idx="5655">
                  <c:v>2039.22410672975</c:v>
                </c:pt>
                <c:pt idx="5656">
                  <c:v>2109.92919385503</c:v>
                </c:pt>
                <c:pt idx="5657">
                  <c:v>2215.73554117309</c:v>
                </c:pt>
                <c:pt idx="5658">
                  <c:v>1839.26854972965</c:v>
                </c:pt>
                <c:pt idx="5659">
                  <c:v>1432.69057771855</c:v>
                </c:pt>
                <c:pt idx="5660">
                  <c:v>1108.45249025198</c:v>
                </c:pt>
                <c:pt idx="5661">
                  <c:v>919.62874672669</c:v>
                </c:pt>
                <c:pt idx="5662">
                  <c:v>808.87335018989302</c:v>
                </c:pt>
                <c:pt idx="5663">
                  <c:v>718.45167707201801</c:v>
                </c:pt>
                <c:pt idx="5664">
                  <c:v>639.44863639835705</c:v>
                </c:pt>
                <c:pt idx="5665">
                  <c:v>573.61288780080497</c:v>
                </c:pt>
                <c:pt idx="5666">
                  <c:v>518.41384399075901</c:v>
                </c:pt>
                <c:pt idx="5667">
                  <c:v>463.07193215637301</c:v>
                </c:pt>
                <c:pt idx="5668">
                  <c:v>413.64649129652599</c:v>
                </c:pt>
                <c:pt idx="5669">
                  <c:v>364.03138245055999</c:v>
                </c:pt>
                <c:pt idx="5670">
                  <c:v>335.62122292161399</c:v>
                </c:pt>
                <c:pt idx="5671">
                  <c:v>343.09465935804502</c:v>
                </c:pt>
                <c:pt idx="5672">
                  <c:v>379.16171552178599</c:v>
                </c:pt>
                <c:pt idx="5673">
                  <c:v>741.06310547285602</c:v>
                </c:pt>
                <c:pt idx="5674">
                  <c:v>1414.3365367920001</c:v>
                </c:pt>
                <c:pt idx="5675">
                  <c:v>1712.7869987976801</c:v>
                </c:pt>
                <c:pt idx="5676">
                  <c:v>1996.4370226726001</c:v>
                </c:pt>
                <c:pt idx="5677">
                  <c:v>2138.2009733005798</c:v>
                </c:pt>
                <c:pt idx="5678">
                  <c:v>1413.82174787746</c:v>
                </c:pt>
                <c:pt idx="5679">
                  <c:v>1519.5424337904301</c:v>
                </c:pt>
                <c:pt idx="5680">
                  <c:v>1900.6135722537899</c:v>
                </c:pt>
                <c:pt idx="5681">
                  <c:v>1625.0458911282799</c:v>
                </c:pt>
                <c:pt idx="5682">
                  <c:v>1499.95851313158</c:v>
                </c:pt>
                <c:pt idx="5683">
                  <c:v>1220.75041023981</c:v>
                </c:pt>
                <c:pt idx="5684">
                  <c:v>1007.96034895944</c:v>
                </c:pt>
                <c:pt idx="5685">
                  <c:v>842.96246240769904</c:v>
                </c:pt>
                <c:pt idx="5686">
                  <c:v>720.17797475730197</c:v>
                </c:pt>
                <c:pt idx="5687">
                  <c:v>615.57939750037303</c:v>
                </c:pt>
                <c:pt idx="5688">
                  <c:v>530.87847363401204</c:v>
                </c:pt>
                <c:pt idx="5689">
                  <c:v>452.66944169904201</c:v>
                </c:pt>
                <c:pt idx="5690">
                  <c:v>383.66739398964398</c:v>
                </c:pt>
                <c:pt idx="5691">
                  <c:v>322.41692812764899</c:v>
                </c:pt>
                <c:pt idx="5692">
                  <c:v>262.02334335615802</c:v>
                </c:pt>
                <c:pt idx="5693">
                  <c:v>207.80647917173499</c:v>
                </c:pt>
                <c:pt idx="5694">
                  <c:v>190.81148647620199</c:v>
                </c:pt>
                <c:pt idx="5695">
                  <c:v>1131.9542996002999</c:v>
                </c:pt>
                <c:pt idx="5696">
                  <c:v>1621.72334607672</c:v>
                </c:pt>
                <c:pt idx="5697">
                  <c:v>1936.60937022694</c:v>
                </c:pt>
                <c:pt idx="5698">
                  <c:v>3763.2542740927001</c:v>
                </c:pt>
                <c:pt idx="5699">
                  <c:v>5341.8214020018404</c:v>
                </c:pt>
                <c:pt idx="5700">
                  <c:v>6894.8659568462899</c:v>
                </c:pt>
                <c:pt idx="5701">
                  <c:v>6425.8395603323697</c:v>
                </c:pt>
                <c:pt idx="5702">
                  <c:v>4117.4371230693196</c:v>
                </c:pt>
                <c:pt idx="5703">
                  <c:v>4020.8393210907702</c:v>
                </c:pt>
                <c:pt idx="5704">
                  <c:v>5543.3090252588099</c:v>
                </c:pt>
                <c:pt idx="5705">
                  <c:v>6684.3383377734799</c:v>
                </c:pt>
                <c:pt idx="5706">
                  <c:v>4121.04770749205</c:v>
                </c:pt>
                <c:pt idx="5707">
                  <c:v>2172.77347289419</c:v>
                </c:pt>
                <c:pt idx="5708">
                  <c:v>1559.1822227592099</c:v>
                </c:pt>
                <c:pt idx="5709">
                  <c:v>1185.2024135121501</c:v>
                </c:pt>
                <c:pt idx="5710">
                  <c:v>955.59693111802096</c:v>
                </c:pt>
                <c:pt idx="5711">
                  <c:v>812.88592255837705</c:v>
                </c:pt>
                <c:pt idx="5712">
                  <c:v>699.84748805714003</c:v>
                </c:pt>
                <c:pt idx="5713">
                  <c:v>597.62236194934803</c:v>
                </c:pt>
                <c:pt idx="5714">
                  <c:v>508.20640195103402</c:v>
                </c:pt>
                <c:pt idx="5715">
                  <c:v>428.98002357486399</c:v>
                </c:pt>
                <c:pt idx="5716">
                  <c:v>353.76720300930498</c:v>
                </c:pt>
                <c:pt idx="5717">
                  <c:v>288.47619959419899</c:v>
                </c:pt>
                <c:pt idx="5718">
                  <c:v>273.24206792685101</c:v>
                </c:pt>
                <c:pt idx="5719">
                  <c:v>1209.2252231370801</c:v>
                </c:pt>
                <c:pt idx="5720">
                  <c:v>1527.89708017214</c:v>
                </c:pt>
                <c:pt idx="5721">
                  <c:v>1522.0804764396501</c:v>
                </c:pt>
                <c:pt idx="5722">
                  <c:v>2509.3470701440101</c:v>
                </c:pt>
                <c:pt idx="5723">
                  <c:v>3562.1064296603799</c:v>
                </c:pt>
                <c:pt idx="5724">
                  <c:v>3681.0578205177098</c:v>
                </c:pt>
                <c:pt idx="5725">
                  <c:v>5406.6646486172203</c:v>
                </c:pt>
                <c:pt idx="5726">
                  <c:v>6719.1938981208004</c:v>
                </c:pt>
                <c:pt idx="5727">
                  <c:v>6278.7628638944598</c:v>
                </c:pt>
                <c:pt idx="5728">
                  <c:v>5749.7236963882197</c:v>
                </c:pt>
                <c:pt idx="5729">
                  <c:v>5837.6974997617799</c:v>
                </c:pt>
                <c:pt idx="5730">
                  <c:v>3769.43606298233</c:v>
                </c:pt>
                <c:pt idx="5731">
                  <c:v>2665.1310592315899</c:v>
                </c:pt>
                <c:pt idx="5732">
                  <c:v>1767.35715688808</c:v>
                </c:pt>
                <c:pt idx="5733">
                  <c:v>1530.7695470778799</c:v>
                </c:pt>
                <c:pt idx="5734">
                  <c:v>1306.9303038288001</c:v>
                </c:pt>
                <c:pt idx="5735">
                  <c:v>1036.70745030834</c:v>
                </c:pt>
                <c:pt idx="5736">
                  <c:v>852.56166984334095</c:v>
                </c:pt>
                <c:pt idx="5737">
                  <c:v>700.36000502631498</c:v>
                </c:pt>
                <c:pt idx="5738">
                  <c:v>569.71073460500997</c:v>
                </c:pt>
                <c:pt idx="5739">
                  <c:v>464.46241754159303</c:v>
                </c:pt>
                <c:pt idx="5740">
                  <c:v>380.38988973092199</c:v>
                </c:pt>
                <c:pt idx="5741">
                  <c:v>305.994065253305</c:v>
                </c:pt>
                <c:pt idx="5742">
                  <c:v>275.15622856635099</c:v>
                </c:pt>
                <c:pt idx="5743">
                  <c:v>1174.8416085277499</c:v>
                </c:pt>
                <c:pt idx="5744">
                  <c:v>1444.6088652220301</c:v>
                </c:pt>
                <c:pt idx="5745">
                  <c:v>2023.89390350451</c:v>
                </c:pt>
                <c:pt idx="5746">
                  <c:v>3641.8085727888601</c:v>
                </c:pt>
                <c:pt idx="5747">
                  <c:v>4824.1429129486096</c:v>
                </c:pt>
                <c:pt idx="5748">
                  <c:v>4442.54135994229</c:v>
                </c:pt>
                <c:pt idx="5749">
                  <c:v>6952.2076585493696</c:v>
                </c:pt>
                <c:pt idx="5750">
                  <c:v>5514.5638121614602</c:v>
                </c:pt>
                <c:pt idx="5751">
                  <c:v>5118.9081120665896</c:v>
                </c:pt>
                <c:pt idx="5752">
                  <c:v>5407.8726266241802</c:v>
                </c:pt>
                <c:pt idx="5753">
                  <c:v>4890.3875573872701</c:v>
                </c:pt>
                <c:pt idx="5754">
                  <c:v>3357.48817409307</c:v>
                </c:pt>
                <c:pt idx="5755">
                  <c:v>2603.5387885851301</c:v>
                </c:pt>
                <c:pt idx="5756">
                  <c:v>1730.88556486416</c:v>
                </c:pt>
                <c:pt idx="5757">
                  <c:v>1481.7028840994001</c:v>
                </c:pt>
                <c:pt idx="5758">
                  <c:v>1230.0522350400299</c:v>
                </c:pt>
                <c:pt idx="5759">
                  <c:v>1043.71540310365</c:v>
                </c:pt>
                <c:pt idx="5760">
                  <c:v>893.82091835622805</c:v>
                </c:pt>
                <c:pt idx="5761">
                  <c:v>770.93876892552601</c:v>
                </c:pt>
                <c:pt idx="5762">
                  <c:v>661.62103645446996</c:v>
                </c:pt>
                <c:pt idx="5763">
                  <c:v>562.25259187004201</c:v>
                </c:pt>
                <c:pt idx="5764">
                  <c:v>476.16042853415001</c:v>
                </c:pt>
                <c:pt idx="5765">
                  <c:v>396.22418421583802</c:v>
                </c:pt>
                <c:pt idx="5766">
                  <c:v>362.24713823741803</c:v>
                </c:pt>
                <c:pt idx="5767">
                  <c:v>1282.8680821124699</c:v>
                </c:pt>
                <c:pt idx="5768">
                  <c:v>1584.3700183541901</c:v>
                </c:pt>
                <c:pt idx="5769">
                  <c:v>1546.69192561353</c:v>
                </c:pt>
                <c:pt idx="5770">
                  <c:v>3145.4502336948099</c:v>
                </c:pt>
                <c:pt idx="5771">
                  <c:v>3738.59662368824</c:v>
                </c:pt>
                <c:pt idx="5772">
                  <c:v>5309.0850430385099</c:v>
                </c:pt>
                <c:pt idx="5773">
                  <c:v>5098.6370404647196</c:v>
                </c:pt>
                <c:pt idx="5774">
                  <c:v>4797.39116703116</c:v>
                </c:pt>
                <c:pt idx="5775">
                  <c:v>6383.3776884176395</c:v>
                </c:pt>
                <c:pt idx="5776">
                  <c:v>4903.0181544287398</c:v>
                </c:pt>
                <c:pt idx="5777">
                  <c:v>5632.1302144583597</c:v>
                </c:pt>
                <c:pt idx="5778">
                  <c:v>3111.4108884635102</c:v>
                </c:pt>
                <c:pt idx="5779">
                  <c:v>1999.90931503301</c:v>
                </c:pt>
                <c:pt idx="5780">
                  <c:v>1432.25630124243</c:v>
                </c:pt>
                <c:pt idx="5781">
                  <c:v>1039.01563953041</c:v>
                </c:pt>
                <c:pt idx="5782">
                  <c:v>843.43088371276394</c:v>
                </c:pt>
                <c:pt idx="5783">
                  <c:v>699.69618335920995</c:v>
                </c:pt>
                <c:pt idx="5784">
                  <c:v>585.31125291800095</c:v>
                </c:pt>
                <c:pt idx="5785">
                  <c:v>508.69081721888301</c:v>
                </c:pt>
                <c:pt idx="5786">
                  <c:v>448.02638242216102</c:v>
                </c:pt>
                <c:pt idx="5787">
                  <c:v>391.48858532161</c:v>
                </c:pt>
                <c:pt idx="5788">
                  <c:v>336.63466523046998</c:v>
                </c:pt>
                <c:pt idx="5789">
                  <c:v>290.61013421848003</c:v>
                </c:pt>
                <c:pt idx="5790">
                  <c:v>264.63760204590398</c:v>
                </c:pt>
                <c:pt idx="5791">
                  <c:v>1239.12589633066</c:v>
                </c:pt>
                <c:pt idx="5792">
                  <c:v>1264.55783624782</c:v>
                </c:pt>
                <c:pt idx="5793">
                  <c:v>4029.4907872321101</c:v>
                </c:pt>
                <c:pt idx="5794">
                  <c:v>4590.4116895420002</c:v>
                </c:pt>
                <c:pt idx="5795">
                  <c:v>5764.9025732345699</c:v>
                </c:pt>
                <c:pt idx="5796">
                  <c:v>5764.5221400098499</c:v>
                </c:pt>
                <c:pt idx="5797">
                  <c:v>5212.7528891985403</c:v>
                </c:pt>
                <c:pt idx="5798">
                  <c:v>6737.4242168911596</c:v>
                </c:pt>
                <c:pt idx="5799">
                  <c:v>5296.4437402482899</c:v>
                </c:pt>
                <c:pt idx="5800">
                  <c:v>4226.0096980216103</c:v>
                </c:pt>
                <c:pt idx="5801">
                  <c:v>2844.7398363254401</c:v>
                </c:pt>
                <c:pt idx="5802">
                  <c:v>2780.7137120438501</c:v>
                </c:pt>
                <c:pt idx="5803">
                  <c:v>2197.8182342333998</c:v>
                </c:pt>
                <c:pt idx="5804">
                  <c:v>1514.7047766641199</c:v>
                </c:pt>
                <c:pt idx="5805">
                  <c:v>1195.23707211346</c:v>
                </c:pt>
                <c:pt idx="5806">
                  <c:v>949.32500108112799</c:v>
                </c:pt>
                <c:pt idx="5807">
                  <c:v>789.76299154029596</c:v>
                </c:pt>
                <c:pt idx="5808">
                  <c:v>666.03632144865401</c:v>
                </c:pt>
                <c:pt idx="5809">
                  <c:v>569.30328012504197</c:v>
                </c:pt>
                <c:pt idx="5810">
                  <c:v>485.34969854885298</c:v>
                </c:pt>
                <c:pt idx="5811">
                  <c:v>410.49965836629201</c:v>
                </c:pt>
                <c:pt idx="5812">
                  <c:v>342.59601073590301</c:v>
                </c:pt>
                <c:pt idx="5813">
                  <c:v>281.04346253037102</c:v>
                </c:pt>
                <c:pt idx="5814">
                  <c:v>231.79367060668801</c:v>
                </c:pt>
                <c:pt idx="5815">
                  <c:v>206.59167685872799</c:v>
                </c:pt>
                <c:pt idx="5816">
                  <c:v>155.951599947484</c:v>
                </c:pt>
                <c:pt idx="5817">
                  <c:v>184.800366001252</c:v>
                </c:pt>
                <c:pt idx="5818">
                  <c:v>276.66979323409498</c:v>
                </c:pt>
                <c:pt idx="5819">
                  <c:v>397.08121820782901</c:v>
                </c:pt>
                <c:pt idx="5820">
                  <c:v>714.87581892297703</c:v>
                </c:pt>
                <c:pt idx="5821">
                  <c:v>1139.8218000378999</c:v>
                </c:pt>
                <c:pt idx="5822">
                  <c:v>1551.64634491321</c:v>
                </c:pt>
                <c:pt idx="5823">
                  <c:v>1467.25042410427</c:v>
                </c:pt>
                <c:pt idx="5824">
                  <c:v>1437.9617239208401</c:v>
                </c:pt>
                <c:pt idx="5825">
                  <c:v>1296.8284752545601</c:v>
                </c:pt>
                <c:pt idx="5826">
                  <c:v>1250.94994780968</c:v>
                </c:pt>
                <c:pt idx="5827">
                  <c:v>1024.4320392244899</c:v>
                </c:pt>
                <c:pt idx="5828">
                  <c:v>800.12007868337196</c:v>
                </c:pt>
                <c:pt idx="5829">
                  <c:v>656.72598246249402</c:v>
                </c:pt>
                <c:pt idx="5830">
                  <c:v>555.66475832199603</c:v>
                </c:pt>
                <c:pt idx="5831">
                  <c:v>478.308857152717</c:v>
                </c:pt>
                <c:pt idx="5832">
                  <c:v>417.79772975342598</c:v>
                </c:pt>
                <c:pt idx="5833">
                  <c:v>360.06373523145197</c:v>
                </c:pt>
                <c:pt idx="5834">
                  <c:v>305.78782564553302</c:v>
                </c:pt>
                <c:pt idx="5835">
                  <c:v>254.18361367333799</c:v>
                </c:pt>
                <c:pt idx="5836">
                  <c:v>205.847562582156</c:v>
                </c:pt>
                <c:pt idx="5837">
                  <c:v>161.458037017489</c:v>
                </c:pt>
                <c:pt idx="5838">
                  <c:v>152.43152217994401</c:v>
                </c:pt>
                <c:pt idx="5839">
                  <c:v>187.08554323108501</c:v>
                </c:pt>
                <c:pt idx="5840">
                  <c:v>243.42183119890899</c:v>
                </c:pt>
                <c:pt idx="5841">
                  <c:v>309.29051075692502</c:v>
                </c:pt>
                <c:pt idx="5842">
                  <c:v>1033.3138655489699</c:v>
                </c:pt>
                <c:pt idx="5843">
                  <c:v>1612.0039213804</c:v>
                </c:pt>
                <c:pt idx="5844">
                  <c:v>1920.4238460517299</c:v>
                </c:pt>
                <c:pt idx="5845">
                  <c:v>1639.7669801983</c:v>
                </c:pt>
                <c:pt idx="5846">
                  <c:v>1875.0668458397499</c:v>
                </c:pt>
                <c:pt idx="5847">
                  <c:v>1919.20336890884</c:v>
                </c:pt>
                <c:pt idx="5848">
                  <c:v>1588.10539442969</c:v>
                </c:pt>
                <c:pt idx="5849">
                  <c:v>1611.6064476909701</c:v>
                </c:pt>
                <c:pt idx="5850">
                  <c:v>1564.91040618949</c:v>
                </c:pt>
                <c:pt idx="5851">
                  <c:v>1109.12893829623</c:v>
                </c:pt>
                <c:pt idx="5852">
                  <c:v>836.42843957184698</c:v>
                </c:pt>
                <c:pt idx="5853">
                  <c:v>685.55351210489596</c:v>
                </c:pt>
                <c:pt idx="5854">
                  <c:v>566.965502228893</c:v>
                </c:pt>
                <c:pt idx="5855">
                  <c:v>469.622722509217</c:v>
                </c:pt>
                <c:pt idx="5856">
                  <c:v>396.09994501040597</c:v>
                </c:pt>
                <c:pt idx="5857">
                  <c:v>342.97631454621501</c:v>
                </c:pt>
                <c:pt idx="5858">
                  <c:v>298.41979168649198</c:v>
                </c:pt>
                <c:pt idx="5859">
                  <c:v>260.16491417103202</c:v>
                </c:pt>
                <c:pt idx="5860">
                  <c:v>222.83235420421701</c:v>
                </c:pt>
                <c:pt idx="5861">
                  <c:v>190.27433890144599</c:v>
                </c:pt>
                <c:pt idx="5862">
                  <c:v>175.84039768809001</c:v>
                </c:pt>
                <c:pt idx="5863">
                  <c:v>1648.7208147732499</c:v>
                </c:pt>
                <c:pt idx="5864">
                  <c:v>1811.01394066066</c:v>
                </c:pt>
                <c:pt idx="5865">
                  <c:v>3001.2304627885301</c:v>
                </c:pt>
                <c:pt idx="5866">
                  <c:v>3468.9822020829502</c:v>
                </c:pt>
                <c:pt idx="5867">
                  <c:v>3977.25889207812</c:v>
                </c:pt>
                <c:pt idx="5868">
                  <c:v>2914.4530830429098</c:v>
                </c:pt>
                <c:pt idx="5869">
                  <c:v>4273.8687963679804</c:v>
                </c:pt>
                <c:pt idx="5870">
                  <c:v>2992.2181308471099</c:v>
                </c:pt>
                <c:pt idx="5871">
                  <c:v>3931.97726469401</c:v>
                </c:pt>
                <c:pt idx="5872">
                  <c:v>3111.6894888400502</c:v>
                </c:pt>
                <c:pt idx="5873">
                  <c:v>1576.3147413946999</c:v>
                </c:pt>
                <c:pt idx="5874">
                  <c:v>2778.86531043902</c:v>
                </c:pt>
                <c:pt idx="5875">
                  <c:v>2031.3857010806501</c:v>
                </c:pt>
                <c:pt idx="5876">
                  <c:v>623.15981200424096</c:v>
                </c:pt>
                <c:pt idx="5877">
                  <c:v>468.04287551715902</c:v>
                </c:pt>
                <c:pt idx="5878">
                  <c:v>362.90863786478798</c:v>
                </c:pt>
                <c:pt idx="5879">
                  <c:v>305.34171499298998</c:v>
                </c:pt>
                <c:pt idx="5880">
                  <c:v>265.309471967158</c:v>
                </c:pt>
                <c:pt idx="5881">
                  <c:v>233.96346266333299</c:v>
                </c:pt>
                <c:pt idx="5882">
                  <c:v>207.926931038812</c:v>
                </c:pt>
                <c:pt idx="5883">
                  <c:v>181.751200906321</c:v>
                </c:pt>
                <c:pt idx="5884">
                  <c:v>153.33936400782301</c:v>
                </c:pt>
                <c:pt idx="5885">
                  <c:v>127.87259402314</c:v>
                </c:pt>
                <c:pt idx="5886">
                  <c:v>123.59595989172099</c:v>
                </c:pt>
                <c:pt idx="5887">
                  <c:v>1250.3377091882801</c:v>
                </c:pt>
                <c:pt idx="5888">
                  <c:v>1626.13667724638</c:v>
                </c:pt>
                <c:pt idx="5889">
                  <c:v>3150.4857282356202</c:v>
                </c:pt>
                <c:pt idx="5890">
                  <c:v>4301.5047619703701</c:v>
                </c:pt>
                <c:pt idx="5891">
                  <c:v>3344.9017018777599</c:v>
                </c:pt>
                <c:pt idx="5892">
                  <c:v>3325.14234374224</c:v>
                </c:pt>
                <c:pt idx="5893">
                  <c:v>5969.92161771871</c:v>
                </c:pt>
                <c:pt idx="5894">
                  <c:v>3742.6684381104701</c:v>
                </c:pt>
                <c:pt idx="5895">
                  <c:v>5175.5772996292799</c:v>
                </c:pt>
                <c:pt idx="5896">
                  <c:v>7574.3760704556098</c:v>
                </c:pt>
                <c:pt idx="5897">
                  <c:v>4634.4324937514202</c:v>
                </c:pt>
                <c:pt idx="5898">
                  <c:v>2719.7133010667098</c:v>
                </c:pt>
                <c:pt idx="5899">
                  <c:v>1929.03426750221</c:v>
                </c:pt>
                <c:pt idx="5900">
                  <c:v>1305.34424850194</c:v>
                </c:pt>
                <c:pt idx="5901">
                  <c:v>1058.5589316368</c:v>
                </c:pt>
                <c:pt idx="5902">
                  <c:v>751.18229632082705</c:v>
                </c:pt>
                <c:pt idx="5903">
                  <c:v>636.67606134405696</c:v>
                </c:pt>
                <c:pt idx="5904">
                  <c:v>534.24011205738304</c:v>
                </c:pt>
                <c:pt idx="5905">
                  <c:v>458.83309734927099</c:v>
                </c:pt>
                <c:pt idx="5906">
                  <c:v>395.89116674129298</c:v>
                </c:pt>
                <c:pt idx="5907">
                  <c:v>345.48770143612398</c:v>
                </c:pt>
                <c:pt idx="5908">
                  <c:v>305.50936646548598</c:v>
                </c:pt>
                <c:pt idx="5909">
                  <c:v>272.13858124460597</c:v>
                </c:pt>
                <c:pt idx="5910">
                  <c:v>251.43363939002199</c:v>
                </c:pt>
                <c:pt idx="5911">
                  <c:v>1143.14034429361</c:v>
                </c:pt>
                <c:pt idx="5912">
                  <c:v>1356.81214549891</c:v>
                </c:pt>
                <c:pt idx="5913">
                  <c:v>2274.1812660995101</c:v>
                </c:pt>
                <c:pt idx="5914">
                  <c:v>4717.46135735798</c:v>
                </c:pt>
                <c:pt idx="5915">
                  <c:v>5019.5412221904699</c:v>
                </c:pt>
                <c:pt idx="5916">
                  <c:v>5182.85892656329</c:v>
                </c:pt>
                <c:pt idx="5917">
                  <c:v>5203.8910211095599</c:v>
                </c:pt>
                <c:pt idx="5918">
                  <c:v>4825.3751926021896</c:v>
                </c:pt>
                <c:pt idx="5919">
                  <c:v>5795.3677781859396</c:v>
                </c:pt>
                <c:pt idx="5920">
                  <c:v>6163.1726452572602</c:v>
                </c:pt>
                <c:pt idx="5921">
                  <c:v>6034.0916187807497</c:v>
                </c:pt>
                <c:pt idx="5922">
                  <c:v>3747.9281288288098</c:v>
                </c:pt>
                <c:pt idx="5923">
                  <c:v>2188.9016384164902</c:v>
                </c:pt>
                <c:pt idx="5924">
                  <c:v>1654.3184461388901</c:v>
                </c:pt>
                <c:pt idx="5925">
                  <c:v>1205.72237579427</c:v>
                </c:pt>
                <c:pt idx="5926">
                  <c:v>886.44137271582701</c:v>
                </c:pt>
                <c:pt idx="5927">
                  <c:v>701.56476928094105</c:v>
                </c:pt>
                <c:pt idx="5928">
                  <c:v>579.61869394094401</c:v>
                </c:pt>
                <c:pt idx="5929">
                  <c:v>499.40073860763101</c:v>
                </c:pt>
                <c:pt idx="5930">
                  <c:v>441.10539524926702</c:v>
                </c:pt>
                <c:pt idx="5931">
                  <c:v>386.60641215080398</c:v>
                </c:pt>
                <c:pt idx="5932">
                  <c:v>333.97884158309898</c:v>
                </c:pt>
                <c:pt idx="5933">
                  <c:v>289.49797216723101</c:v>
                </c:pt>
                <c:pt idx="5934">
                  <c:v>265.47232512710798</c:v>
                </c:pt>
                <c:pt idx="5935">
                  <c:v>1241.5227616759701</c:v>
                </c:pt>
                <c:pt idx="5936">
                  <c:v>1242.5664422602399</c:v>
                </c:pt>
                <c:pt idx="5937">
                  <c:v>1806.05259482716</c:v>
                </c:pt>
                <c:pt idx="5938">
                  <c:v>2516.2803209644699</c:v>
                </c:pt>
                <c:pt idx="5939">
                  <c:v>5548.2593503885</c:v>
                </c:pt>
                <c:pt idx="5940">
                  <c:v>5004.6111946950796</c:v>
                </c:pt>
                <c:pt idx="5941">
                  <c:v>5971.8104245226696</c:v>
                </c:pt>
                <c:pt idx="5942">
                  <c:v>5412.5060068261801</c:v>
                </c:pt>
                <c:pt idx="5943">
                  <c:v>6233.3596690801596</c:v>
                </c:pt>
                <c:pt idx="5944">
                  <c:v>5809.9395392069</c:v>
                </c:pt>
                <c:pt idx="5945">
                  <c:v>5609.49195619072</c:v>
                </c:pt>
                <c:pt idx="5946">
                  <c:v>3196.9938930633898</c:v>
                </c:pt>
                <c:pt idx="5947">
                  <c:v>2592.09047331682</c:v>
                </c:pt>
                <c:pt idx="5948">
                  <c:v>1526.15470310204</c:v>
                </c:pt>
                <c:pt idx="5949">
                  <c:v>1249.5063041183801</c:v>
                </c:pt>
                <c:pt idx="5950">
                  <c:v>1060.1959235668901</c:v>
                </c:pt>
                <c:pt idx="5951">
                  <c:v>919.92487068240405</c:v>
                </c:pt>
                <c:pt idx="5952">
                  <c:v>778.858738810408</c:v>
                </c:pt>
                <c:pt idx="5953">
                  <c:v>643.13942642216705</c:v>
                </c:pt>
                <c:pt idx="5954">
                  <c:v>519.10365820330503</c:v>
                </c:pt>
                <c:pt idx="5955">
                  <c:v>415.244384704818</c:v>
                </c:pt>
                <c:pt idx="5956">
                  <c:v>326.30843806422098</c:v>
                </c:pt>
                <c:pt idx="5957">
                  <c:v>249.48496147282901</c:v>
                </c:pt>
                <c:pt idx="5958">
                  <c:v>214.87802262979201</c:v>
                </c:pt>
                <c:pt idx="5959">
                  <c:v>1550.79404552755</c:v>
                </c:pt>
                <c:pt idx="5960">
                  <c:v>2090.6501790584498</c:v>
                </c:pt>
                <c:pt idx="5961">
                  <c:v>2883.5376425018799</c:v>
                </c:pt>
                <c:pt idx="5962">
                  <c:v>3290.91245729505</c:v>
                </c:pt>
                <c:pt idx="5963">
                  <c:v>6024.5581135511802</c:v>
                </c:pt>
                <c:pt idx="5964">
                  <c:v>6605.1426517067102</c:v>
                </c:pt>
                <c:pt idx="5965">
                  <c:v>6388.2099609226698</c:v>
                </c:pt>
                <c:pt idx="5966">
                  <c:v>5396.3611343470502</c:v>
                </c:pt>
                <c:pt idx="5967">
                  <c:v>4884.2726996727297</c:v>
                </c:pt>
                <c:pt idx="5968">
                  <c:v>4234.5031502311203</c:v>
                </c:pt>
                <c:pt idx="5969">
                  <c:v>3828.5416448229198</c:v>
                </c:pt>
                <c:pt idx="5970">
                  <c:v>3106.6136721934699</c:v>
                </c:pt>
                <c:pt idx="5971">
                  <c:v>2375.5614593856799</c:v>
                </c:pt>
                <c:pt idx="5972">
                  <c:v>1507.057662786</c:v>
                </c:pt>
                <c:pt idx="5973">
                  <c:v>1257.1554229312001</c:v>
                </c:pt>
                <c:pt idx="5974">
                  <c:v>1101.9654228398999</c:v>
                </c:pt>
                <c:pt idx="5975">
                  <c:v>1011.25839754919</c:v>
                </c:pt>
                <c:pt idx="5976">
                  <c:v>873.04871729118202</c:v>
                </c:pt>
                <c:pt idx="5977">
                  <c:v>708.97400844454398</c:v>
                </c:pt>
                <c:pt idx="5978">
                  <c:v>584.10282926080504</c:v>
                </c:pt>
                <c:pt idx="5979">
                  <c:v>494.378182959323</c:v>
                </c:pt>
                <c:pt idx="5980">
                  <c:v>421.09674998046501</c:v>
                </c:pt>
                <c:pt idx="5981">
                  <c:v>360.45061500472298</c:v>
                </c:pt>
                <c:pt idx="5982">
                  <c:v>327.07544483921703</c:v>
                </c:pt>
                <c:pt idx="5983">
                  <c:v>332.42266474574501</c:v>
                </c:pt>
                <c:pt idx="5984">
                  <c:v>361.72590706003803</c:v>
                </c:pt>
                <c:pt idx="5985">
                  <c:v>457.50129702398402</c:v>
                </c:pt>
                <c:pt idx="5986">
                  <c:v>601.11367196594995</c:v>
                </c:pt>
                <c:pt idx="5987">
                  <c:v>765.51156249582198</c:v>
                </c:pt>
                <c:pt idx="5988">
                  <c:v>1174.4791828195</c:v>
                </c:pt>
                <c:pt idx="5989">
                  <c:v>1560.8903472929701</c:v>
                </c:pt>
                <c:pt idx="5990">
                  <c:v>2006.43635689139</c:v>
                </c:pt>
                <c:pt idx="5991">
                  <c:v>1916.7208110259301</c:v>
                </c:pt>
                <c:pt idx="5992">
                  <c:v>1402.82381308187</c:v>
                </c:pt>
                <c:pt idx="5993">
                  <c:v>1807.87809260212</c:v>
                </c:pt>
                <c:pt idx="5994">
                  <c:v>1637.95621812698</c:v>
                </c:pt>
                <c:pt idx="5995">
                  <c:v>1691.2416330563101</c:v>
                </c:pt>
                <c:pt idx="5996">
                  <c:v>1319.85590734877</c:v>
                </c:pt>
                <c:pt idx="5997">
                  <c:v>1050.40682446554</c:v>
                </c:pt>
                <c:pt idx="5998">
                  <c:v>865.18201504944204</c:v>
                </c:pt>
                <c:pt idx="5999">
                  <c:v>710.407633832702</c:v>
                </c:pt>
                <c:pt idx="6000">
                  <c:v>581.90872094057499</c:v>
                </c:pt>
                <c:pt idx="6001">
                  <c:v>478.23294224995698</c:v>
                </c:pt>
                <c:pt idx="6002">
                  <c:v>384.95937750987702</c:v>
                </c:pt>
                <c:pt idx="6003">
                  <c:v>305.49766133983599</c:v>
                </c:pt>
                <c:pt idx="6004">
                  <c:v>236.84524304256701</c:v>
                </c:pt>
                <c:pt idx="6005">
                  <c:v>178.24394996492401</c:v>
                </c:pt>
                <c:pt idx="6006">
                  <c:v>157.393156491632</c:v>
                </c:pt>
                <c:pt idx="6007">
                  <c:v>208.60536129335301</c:v>
                </c:pt>
                <c:pt idx="6008">
                  <c:v>346.63356775315299</c:v>
                </c:pt>
                <c:pt idx="6009">
                  <c:v>657.74940076421296</c:v>
                </c:pt>
                <c:pt idx="6010">
                  <c:v>1111.5688718057199</c:v>
                </c:pt>
                <c:pt idx="6011">
                  <c:v>1672.3457049210399</c:v>
                </c:pt>
                <c:pt idx="6012">
                  <c:v>2012.0348639768299</c:v>
                </c:pt>
                <c:pt idx="6013">
                  <c:v>2031.1914780321699</c:v>
                </c:pt>
                <c:pt idx="6014">
                  <c:v>1551.4699606481599</c:v>
                </c:pt>
                <c:pt idx="6015">
                  <c:v>2195.7603399379</c:v>
                </c:pt>
                <c:pt idx="6016">
                  <c:v>2302.01002157317</c:v>
                </c:pt>
                <c:pt idx="6017">
                  <c:v>1881.10694526353</c:v>
                </c:pt>
                <c:pt idx="6018">
                  <c:v>1620.2220978110499</c:v>
                </c:pt>
                <c:pt idx="6019">
                  <c:v>1243.1630532869301</c:v>
                </c:pt>
                <c:pt idx="6020">
                  <c:v>923.22994066638705</c:v>
                </c:pt>
                <c:pt idx="6021">
                  <c:v>948.27307633941302</c:v>
                </c:pt>
                <c:pt idx="6022">
                  <c:v>809.88619322188504</c:v>
                </c:pt>
                <c:pt idx="6023">
                  <c:v>700.61234259933497</c:v>
                </c:pt>
                <c:pt idx="6024">
                  <c:v>610.86031276087294</c:v>
                </c:pt>
                <c:pt idx="6025">
                  <c:v>539.43784141229798</c:v>
                </c:pt>
                <c:pt idx="6026">
                  <c:v>473.60815466058699</c:v>
                </c:pt>
                <c:pt idx="6027">
                  <c:v>411.94217844241899</c:v>
                </c:pt>
                <c:pt idx="6028">
                  <c:v>358.757678025443</c:v>
                </c:pt>
                <c:pt idx="6029">
                  <c:v>306.99092903469801</c:v>
                </c:pt>
                <c:pt idx="6030">
                  <c:v>298.46678025168399</c:v>
                </c:pt>
                <c:pt idx="6031">
                  <c:v>1325.2307491624099</c:v>
                </c:pt>
                <c:pt idx="6032">
                  <c:v>1594.8005483264701</c:v>
                </c:pt>
                <c:pt idx="6033">
                  <c:v>2508.0180192795401</c:v>
                </c:pt>
                <c:pt idx="6034">
                  <c:v>3276.0167539518202</c:v>
                </c:pt>
                <c:pt idx="6035">
                  <c:v>6189.4658818763901</c:v>
                </c:pt>
                <c:pt idx="6036">
                  <c:v>5868.9474340153602</c:v>
                </c:pt>
                <c:pt idx="6037">
                  <c:v>4659.11069557676</c:v>
                </c:pt>
                <c:pt idx="6038">
                  <c:v>7195.74533239217</c:v>
                </c:pt>
                <c:pt idx="6039">
                  <c:v>6329.9543510660296</c:v>
                </c:pt>
                <c:pt idx="6040">
                  <c:v>4518.3859544310999</c:v>
                </c:pt>
                <c:pt idx="6041">
                  <c:v>3326.0347976129801</c:v>
                </c:pt>
                <c:pt idx="6042">
                  <c:v>2956.1017199908301</c:v>
                </c:pt>
                <c:pt idx="6043">
                  <c:v>2134.6393961540298</c:v>
                </c:pt>
                <c:pt idx="6044">
                  <c:v>1364.12809533269</c:v>
                </c:pt>
                <c:pt idx="6045">
                  <c:v>1062.92240503886</c:v>
                </c:pt>
                <c:pt idx="6046">
                  <c:v>887.06420390265896</c:v>
                </c:pt>
                <c:pt idx="6047">
                  <c:v>749.32882170055598</c:v>
                </c:pt>
                <c:pt idx="6048">
                  <c:v>622.46087332783395</c:v>
                </c:pt>
                <c:pt idx="6049">
                  <c:v>501.14439149462299</c:v>
                </c:pt>
                <c:pt idx="6050">
                  <c:v>394.675133300173</c:v>
                </c:pt>
                <c:pt idx="6051">
                  <c:v>304.17235780483202</c:v>
                </c:pt>
                <c:pt idx="6052">
                  <c:v>228.00514386055201</c:v>
                </c:pt>
                <c:pt idx="6053">
                  <c:v>160.308864211593</c:v>
                </c:pt>
                <c:pt idx="6054">
                  <c:v>123.528241134762</c:v>
                </c:pt>
                <c:pt idx="6055">
                  <c:v>601.70051645081105</c:v>
                </c:pt>
                <c:pt idx="6056">
                  <c:v>1864.4158398268901</c:v>
                </c:pt>
                <c:pt idx="6057">
                  <c:v>2726.2647028450201</c:v>
                </c:pt>
                <c:pt idx="6058">
                  <c:v>4386.6461747459898</c:v>
                </c:pt>
                <c:pt idx="6059">
                  <c:v>5277.6522609886597</c:v>
                </c:pt>
                <c:pt idx="6060">
                  <c:v>4968.9382154029599</c:v>
                </c:pt>
                <c:pt idx="6061">
                  <c:v>6496.8983548972301</c:v>
                </c:pt>
                <c:pt idx="6062">
                  <c:v>5108.6694981684896</c:v>
                </c:pt>
                <c:pt idx="6063">
                  <c:v>6074.4503852000098</c:v>
                </c:pt>
                <c:pt idx="6064">
                  <c:v>4538.1293466171501</c:v>
                </c:pt>
                <c:pt idx="6065">
                  <c:v>3805.6364641263599</c:v>
                </c:pt>
                <c:pt idx="6066">
                  <c:v>3167.8670807498302</c:v>
                </c:pt>
                <c:pt idx="6067">
                  <c:v>2465.72022465997</c:v>
                </c:pt>
                <c:pt idx="6068">
                  <c:v>1583.7613191001899</c:v>
                </c:pt>
                <c:pt idx="6069">
                  <c:v>1298.2933184672299</c:v>
                </c:pt>
                <c:pt idx="6070">
                  <c:v>1073.74961109738</c:v>
                </c:pt>
                <c:pt idx="6071">
                  <c:v>888.79041839311299</c:v>
                </c:pt>
                <c:pt idx="6072">
                  <c:v>752.91424475486599</c:v>
                </c:pt>
                <c:pt idx="6073">
                  <c:v>643.62591481836398</c:v>
                </c:pt>
                <c:pt idx="6074">
                  <c:v>555.89729351003302</c:v>
                </c:pt>
                <c:pt idx="6075">
                  <c:v>475.09780766309802</c:v>
                </c:pt>
                <c:pt idx="6076">
                  <c:v>404.07960525218198</c:v>
                </c:pt>
                <c:pt idx="6077">
                  <c:v>337.66851330335697</c:v>
                </c:pt>
                <c:pt idx="6078">
                  <c:v>310.325038791856</c:v>
                </c:pt>
                <c:pt idx="6079">
                  <c:v>1226.32673263892</c:v>
                </c:pt>
                <c:pt idx="6080">
                  <c:v>1525.9960520930599</c:v>
                </c:pt>
                <c:pt idx="6081">
                  <c:v>2295.9972843711598</c:v>
                </c:pt>
                <c:pt idx="6082">
                  <c:v>2882.31344449473</c:v>
                </c:pt>
                <c:pt idx="6083">
                  <c:v>5260.5046977608099</c:v>
                </c:pt>
                <c:pt idx="6084">
                  <c:v>6998.3321846353401</c:v>
                </c:pt>
                <c:pt idx="6085">
                  <c:v>5567.3736434437196</c:v>
                </c:pt>
                <c:pt idx="6086">
                  <c:v>6002.4983422140504</c:v>
                </c:pt>
                <c:pt idx="6087">
                  <c:v>4410.8310901330497</c:v>
                </c:pt>
                <c:pt idx="6088">
                  <c:v>6805.94404707793</c:v>
                </c:pt>
                <c:pt idx="6089">
                  <c:v>4484.8600024784901</c:v>
                </c:pt>
                <c:pt idx="6090">
                  <c:v>3469.6844272782701</c:v>
                </c:pt>
                <c:pt idx="6091">
                  <c:v>2644.6506038524099</c:v>
                </c:pt>
                <c:pt idx="6092">
                  <c:v>1686.89377911361</c:v>
                </c:pt>
                <c:pt idx="6093">
                  <c:v>1367.4165314048</c:v>
                </c:pt>
                <c:pt idx="6094">
                  <c:v>1141.8160983795599</c:v>
                </c:pt>
                <c:pt idx="6095">
                  <c:v>962.07252379923898</c:v>
                </c:pt>
                <c:pt idx="6096">
                  <c:v>809.719838967236</c:v>
                </c:pt>
                <c:pt idx="6097">
                  <c:v>674.76728831236596</c:v>
                </c:pt>
                <c:pt idx="6098">
                  <c:v>558.38220205643199</c:v>
                </c:pt>
                <c:pt idx="6099">
                  <c:v>457.81785222182202</c:v>
                </c:pt>
                <c:pt idx="6100">
                  <c:v>366.09722174803397</c:v>
                </c:pt>
                <c:pt idx="6101">
                  <c:v>284.56720314271899</c:v>
                </c:pt>
                <c:pt idx="6102">
                  <c:v>260.01590349801</c:v>
                </c:pt>
                <c:pt idx="6103">
                  <c:v>1200.47479429651</c:v>
                </c:pt>
                <c:pt idx="6104">
                  <c:v>1565.08009021372</c:v>
                </c:pt>
                <c:pt idx="6105">
                  <c:v>1886.7831136586201</c:v>
                </c:pt>
                <c:pt idx="6106">
                  <c:v>4864.4315447743502</c:v>
                </c:pt>
                <c:pt idx="6107">
                  <c:v>5246.0779804443901</c:v>
                </c:pt>
                <c:pt idx="6108">
                  <c:v>6997.1128085927103</c:v>
                </c:pt>
                <c:pt idx="6109">
                  <c:v>6105.4867033401797</c:v>
                </c:pt>
                <c:pt idx="6110">
                  <c:v>5996.0179971923399</c:v>
                </c:pt>
                <c:pt idx="6111">
                  <c:v>6502.7430313719897</c:v>
                </c:pt>
                <c:pt idx="6112">
                  <c:v>5416.9484236871504</c:v>
                </c:pt>
                <c:pt idx="6113">
                  <c:v>6351.0306263150896</c:v>
                </c:pt>
                <c:pt idx="6114">
                  <c:v>4808.92918130202</c:v>
                </c:pt>
                <c:pt idx="6115">
                  <c:v>2913.47088719882</c:v>
                </c:pt>
                <c:pt idx="6116">
                  <c:v>1879.1666666076101</c:v>
                </c:pt>
                <c:pt idx="6117">
                  <c:v>1535.3256655826799</c:v>
                </c:pt>
                <c:pt idx="6118">
                  <c:v>1009.39399021646</c:v>
                </c:pt>
                <c:pt idx="6119">
                  <c:v>1093.04378222732</c:v>
                </c:pt>
                <c:pt idx="6120">
                  <c:v>889.81627896395401</c:v>
                </c:pt>
                <c:pt idx="6121">
                  <c:v>735.90440333178003</c:v>
                </c:pt>
                <c:pt idx="6122">
                  <c:v>599.89241695354201</c:v>
                </c:pt>
                <c:pt idx="6123">
                  <c:v>474.98456042478</c:v>
                </c:pt>
                <c:pt idx="6124">
                  <c:v>367.90280473375401</c:v>
                </c:pt>
                <c:pt idx="6125">
                  <c:v>276.95739745390699</c:v>
                </c:pt>
                <c:pt idx="6126">
                  <c:v>243.63993823630099</c:v>
                </c:pt>
                <c:pt idx="6127">
                  <c:v>1059.06912458282</c:v>
                </c:pt>
                <c:pt idx="6128">
                  <c:v>1623.2401264175101</c:v>
                </c:pt>
                <c:pt idx="6129">
                  <c:v>2460.3737674072499</c:v>
                </c:pt>
                <c:pt idx="6130">
                  <c:v>4563.8456599864803</c:v>
                </c:pt>
                <c:pt idx="6131">
                  <c:v>6237.8757978392196</c:v>
                </c:pt>
                <c:pt idx="6132">
                  <c:v>5333.63500789719</c:v>
                </c:pt>
                <c:pt idx="6133">
                  <c:v>6495.98601972698</c:v>
                </c:pt>
                <c:pt idx="6134">
                  <c:v>6444.2456983216098</c:v>
                </c:pt>
                <c:pt idx="6135">
                  <c:v>5018.5248446164096</c:v>
                </c:pt>
                <c:pt idx="6136">
                  <c:v>5882.0678837731202</c:v>
                </c:pt>
                <c:pt idx="6137">
                  <c:v>6321.1720995510796</c:v>
                </c:pt>
                <c:pt idx="6138">
                  <c:v>4539.3015519271603</c:v>
                </c:pt>
                <c:pt idx="6139">
                  <c:v>2853.1828887575598</c:v>
                </c:pt>
                <c:pt idx="6140">
                  <c:v>1920.8726020976101</c:v>
                </c:pt>
                <c:pt idx="6141">
                  <c:v>1622.27581161791</c:v>
                </c:pt>
                <c:pt idx="6142">
                  <c:v>1315.8394217878699</c:v>
                </c:pt>
                <c:pt idx="6143">
                  <c:v>924.79347688842404</c:v>
                </c:pt>
                <c:pt idx="6144">
                  <c:v>964.03849191525603</c:v>
                </c:pt>
                <c:pt idx="6145">
                  <c:v>765.09143186960898</c:v>
                </c:pt>
                <c:pt idx="6146">
                  <c:v>621.16907892957795</c:v>
                </c:pt>
                <c:pt idx="6147">
                  <c:v>497.866072393352</c:v>
                </c:pt>
                <c:pt idx="6148">
                  <c:v>390.416944838826</c:v>
                </c:pt>
                <c:pt idx="6149">
                  <c:v>297.36682183793499</c:v>
                </c:pt>
                <c:pt idx="6150">
                  <c:v>259.42136132121999</c:v>
                </c:pt>
                <c:pt idx="6151">
                  <c:v>337.94190235747601</c:v>
                </c:pt>
                <c:pt idx="6152">
                  <c:v>599.45797261299697</c:v>
                </c:pt>
                <c:pt idx="6153">
                  <c:v>1142.3714227975599</c:v>
                </c:pt>
                <c:pt idx="6154">
                  <c:v>1928.84453566295</c:v>
                </c:pt>
                <c:pt idx="6155">
                  <c:v>2628.6409430243002</c:v>
                </c:pt>
                <c:pt idx="6156">
                  <c:v>3252.9288087036598</c:v>
                </c:pt>
                <c:pt idx="6157">
                  <c:v>3698.2047254977101</c:v>
                </c:pt>
                <c:pt idx="6158">
                  <c:v>3685.0445215372501</c:v>
                </c:pt>
                <c:pt idx="6159">
                  <c:v>3589.83213145526</c:v>
                </c:pt>
                <c:pt idx="6160">
                  <c:v>2985.0063525576502</c:v>
                </c:pt>
                <c:pt idx="6161">
                  <c:v>2874.1020643273</c:v>
                </c:pt>
                <c:pt idx="6162">
                  <c:v>2518.8027506622898</c:v>
                </c:pt>
                <c:pt idx="6163">
                  <c:v>2009.8038111819501</c:v>
                </c:pt>
                <c:pt idx="6164">
                  <c:v>1523.4848072253701</c:v>
                </c:pt>
                <c:pt idx="6165">
                  <c:v>1317.60632449792</c:v>
                </c:pt>
                <c:pt idx="6166">
                  <c:v>1065.71504118038</c:v>
                </c:pt>
                <c:pt idx="6167">
                  <c:v>925.97679742942501</c:v>
                </c:pt>
                <c:pt idx="6168">
                  <c:v>771.52316909003002</c:v>
                </c:pt>
                <c:pt idx="6169">
                  <c:v>658.18590188136102</c:v>
                </c:pt>
                <c:pt idx="6170">
                  <c:v>552.56515817388902</c:v>
                </c:pt>
                <c:pt idx="6171">
                  <c:v>450.13152924821202</c:v>
                </c:pt>
                <c:pt idx="6172">
                  <c:v>351.71720646100601</c:v>
                </c:pt>
                <c:pt idx="6173">
                  <c:v>264.48205112529399</c:v>
                </c:pt>
                <c:pt idx="6174">
                  <c:v>236.44425681263201</c:v>
                </c:pt>
                <c:pt idx="6175">
                  <c:v>315.43351008186698</c:v>
                </c:pt>
                <c:pt idx="6176">
                  <c:v>538.62680246155196</c:v>
                </c:pt>
                <c:pt idx="6177">
                  <c:v>1129.4180200216499</c:v>
                </c:pt>
                <c:pt idx="6178">
                  <c:v>3252.04870754686</c:v>
                </c:pt>
                <c:pt idx="6179">
                  <c:v>3791.5197807377399</c:v>
                </c:pt>
                <c:pt idx="6180">
                  <c:v>3817.4701840243702</c:v>
                </c:pt>
                <c:pt idx="6181">
                  <c:v>3523.0694889879801</c:v>
                </c:pt>
                <c:pt idx="6182">
                  <c:v>3676.8311559722501</c:v>
                </c:pt>
                <c:pt idx="6183">
                  <c:v>3627.3750204050798</c:v>
                </c:pt>
                <c:pt idx="6184">
                  <c:v>3387.1251156051298</c:v>
                </c:pt>
                <c:pt idx="6185">
                  <c:v>2748.4836996725599</c:v>
                </c:pt>
                <c:pt idx="6186">
                  <c:v>2268.8355115721001</c:v>
                </c:pt>
                <c:pt idx="6187">
                  <c:v>2083.0912751667101</c:v>
                </c:pt>
                <c:pt idx="6188">
                  <c:v>1614.1990872855899</c:v>
                </c:pt>
                <c:pt idx="6189">
                  <c:v>1266.42237238198</c:v>
                </c:pt>
                <c:pt idx="6190">
                  <c:v>1115.17183082579</c:v>
                </c:pt>
                <c:pt idx="6191">
                  <c:v>855.06216861882695</c:v>
                </c:pt>
                <c:pt idx="6192">
                  <c:v>733.85443141587598</c:v>
                </c:pt>
                <c:pt idx="6193">
                  <c:v>602.00607835428502</c:v>
                </c:pt>
                <c:pt idx="6194">
                  <c:v>483.46875495688101</c:v>
                </c:pt>
                <c:pt idx="6195">
                  <c:v>392.78147855353399</c:v>
                </c:pt>
                <c:pt idx="6196">
                  <c:v>320.80972160341503</c:v>
                </c:pt>
                <c:pt idx="6197">
                  <c:v>260.34645874516099</c:v>
                </c:pt>
                <c:pt idx="6198">
                  <c:v>250.123739298516</c:v>
                </c:pt>
                <c:pt idx="6199">
                  <c:v>1231.8037855141499</c:v>
                </c:pt>
                <c:pt idx="6200">
                  <c:v>1888.8544293531299</c:v>
                </c:pt>
                <c:pt idx="6201">
                  <c:v>2876.3216083480402</c:v>
                </c:pt>
                <c:pt idx="6202">
                  <c:v>4237.4829847900601</c:v>
                </c:pt>
                <c:pt idx="6203">
                  <c:v>5583.7375569301503</c:v>
                </c:pt>
                <c:pt idx="6204">
                  <c:v>5477.9229555227803</c:v>
                </c:pt>
                <c:pt idx="6205">
                  <c:v>6889.9065678516199</c:v>
                </c:pt>
                <c:pt idx="6206">
                  <c:v>7587.2276450407899</c:v>
                </c:pt>
                <c:pt idx="6207">
                  <c:v>6455.85433281724</c:v>
                </c:pt>
                <c:pt idx="6208">
                  <c:v>6353.4583830497504</c:v>
                </c:pt>
                <c:pt idx="6209">
                  <c:v>4793.7182118346</c:v>
                </c:pt>
                <c:pt idx="6210">
                  <c:v>3807.91669216027</c:v>
                </c:pt>
                <c:pt idx="6211">
                  <c:v>2882.8654795074999</c:v>
                </c:pt>
                <c:pt idx="6212">
                  <c:v>1908.3803997576999</c:v>
                </c:pt>
                <c:pt idx="6213">
                  <c:v>1554.95892046532</c:v>
                </c:pt>
                <c:pt idx="6214">
                  <c:v>1279.2883836451699</c:v>
                </c:pt>
                <c:pt idx="6215">
                  <c:v>1052.34938331028</c:v>
                </c:pt>
                <c:pt idx="6216">
                  <c:v>870.11668989908298</c:v>
                </c:pt>
                <c:pt idx="6217">
                  <c:v>721.34083329108705</c:v>
                </c:pt>
                <c:pt idx="6218">
                  <c:v>589.64491413739597</c:v>
                </c:pt>
                <c:pt idx="6219">
                  <c:v>485.49116994559898</c:v>
                </c:pt>
                <c:pt idx="6220">
                  <c:v>400.85795550702898</c:v>
                </c:pt>
                <c:pt idx="6221">
                  <c:v>328.74461778131501</c:v>
                </c:pt>
                <c:pt idx="6222">
                  <c:v>301.87020890227302</c:v>
                </c:pt>
                <c:pt idx="6223">
                  <c:v>1229.0317286925599</c:v>
                </c:pt>
                <c:pt idx="6224">
                  <c:v>1697.72677326093</c:v>
                </c:pt>
                <c:pt idx="6225">
                  <c:v>2537.3688633844999</c:v>
                </c:pt>
                <c:pt idx="6226">
                  <c:v>4753.9933769171603</c:v>
                </c:pt>
                <c:pt idx="6227">
                  <c:v>4894.2247569665196</c:v>
                </c:pt>
                <c:pt idx="6228">
                  <c:v>6247.5949583276097</c:v>
                </c:pt>
                <c:pt idx="6229">
                  <c:v>7450.4185156276599</c:v>
                </c:pt>
                <c:pt idx="6230">
                  <c:v>6734.8059431082802</c:v>
                </c:pt>
                <c:pt idx="6231">
                  <c:v>6361.4634000726301</c:v>
                </c:pt>
                <c:pt idx="6232">
                  <c:v>6733.8892683121003</c:v>
                </c:pt>
                <c:pt idx="6233">
                  <c:v>5276.7373478985301</c:v>
                </c:pt>
                <c:pt idx="6234">
                  <c:v>4001.5379502946498</c:v>
                </c:pt>
                <c:pt idx="6235">
                  <c:v>2950.5712923433898</c:v>
                </c:pt>
                <c:pt idx="6236">
                  <c:v>1920.11681562117</c:v>
                </c:pt>
                <c:pt idx="6237">
                  <c:v>1552.2282689824401</c:v>
                </c:pt>
                <c:pt idx="6238">
                  <c:v>1233.48127118817</c:v>
                </c:pt>
                <c:pt idx="6239">
                  <c:v>1124.2100446372499</c:v>
                </c:pt>
                <c:pt idx="6240">
                  <c:v>919.42633248584605</c:v>
                </c:pt>
                <c:pt idx="6241">
                  <c:v>768.35443200479699</c:v>
                </c:pt>
                <c:pt idx="6242">
                  <c:v>633.47161654539195</c:v>
                </c:pt>
                <c:pt idx="6243">
                  <c:v>520.55640707544899</c:v>
                </c:pt>
                <c:pt idx="6244">
                  <c:v>420.05945713172099</c:v>
                </c:pt>
                <c:pt idx="6245">
                  <c:v>333.622373580366</c:v>
                </c:pt>
                <c:pt idx="6246">
                  <c:v>298.675612081216</c:v>
                </c:pt>
                <c:pt idx="6247">
                  <c:v>1818.2490423629899</c:v>
                </c:pt>
                <c:pt idx="6248">
                  <c:v>2437.0516688839498</c:v>
                </c:pt>
                <c:pt idx="6249">
                  <c:v>4234.0715308144399</c:v>
                </c:pt>
                <c:pt idx="6250">
                  <c:v>6706.7269132664997</c:v>
                </c:pt>
                <c:pt idx="6251">
                  <c:v>5309.7441202135897</c:v>
                </c:pt>
                <c:pt idx="6252">
                  <c:v>6999.36967905658</c:v>
                </c:pt>
                <c:pt idx="6253">
                  <c:v>6809.6201960137996</c:v>
                </c:pt>
                <c:pt idx="6254">
                  <c:v>7115.6580020933297</c:v>
                </c:pt>
                <c:pt idx="6255">
                  <c:v>5734.4621579852201</c:v>
                </c:pt>
                <c:pt idx="6256">
                  <c:v>6715.2042913817104</c:v>
                </c:pt>
                <c:pt idx="6257">
                  <c:v>6786.1495862921302</c:v>
                </c:pt>
                <c:pt idx="6258">
                  <c:v>5557.2890111569204</c:v>
                </c:pt>
                <c:pt idx="6259">
                  <c:v>3155.4691617694998</c:v>
                </c:pt>
                <c:pt idx="6260">
                  <c:v>2025.08376512466</c:v>
                </c:pt>
                <c:pt idx="6261">
                  <c:v>1768.3663582257</c:v>
                </c:pt>
                <c:pt idx="6262">
                  <c:v>1422.35623863716</c:v>
                </c:pt>
                <c:pt idx="6263">
                  <c:v>1249.18365696653</c:v>
                </c:pt>
                <c:pt idx="6264">
                  <c:v>960.99004641233103</c:v>
                </c:pt>
                <c:pt idx="6265">
                  <c:v>787.98105388555996</c:v>
                </c:pt>
                <c:pt idx="6266">
                  <c:v>634.041643082522</c:v>
                </c:pt>
                <c:pt idx="6267">
                  <c:v>514.29485918456805</c:v>
                </c:pt>
                <c:pt idx="6268">
                  <c:v>419.63791916372799</c:v>
                </c:pt>
                <c:pt idx="6269">
                  <c:v>339.57831846880202</c:v>
                </c:pt>
                <c:pt idx="6270">
                  <c:v>302.406924155306</c:v>
                </c:pt>
                <c:pt idx="6271">
                  <c:v>1221.5476359971599</c:v>
                </c:pt>
                <c:pt idx="6272">
                  <c:v>1120.4519449438401</c:v>
                </c:pt>
                <c:pt idx="6273">
                  <c:v>2266.80466297165</c:v>
                </c:pt>
                <c:pt idx="6274">
                  <c:v>2218.5249203645599</c:v>
                </c:pt>
                <c:pt idx="6275">
                  <c:v>4157.9958986723896</c:v>
                </c:pt>
                <c:pt idx="6276">
                  <c:v>5195.4575789835999</c:v>
                </c:pt>
                <c:pt idx="6277">
                  <c:v>7072.3182646382302</c:v>
                </c:pt>
                <c:pt idx="6278">
                  <c:v>5789.74725743206</c:v>
                </c:pt>
                <c:pt idx="6279">
                  <c:v>6625.5160088469001</c:v>
                </c:pt>
                <c:pt idx="6280">
                  <c:v>5340.5693035450304</c:v>
                </c:pt>
                <c:pt idx="6281">
                  <c:v>7357.9447730073298</c:v>
                </c:pt>
                <c:pt idx="6282">
                  <c:v>5404.1654681577202</c:v>
                </c:pt>
                <c:pt idx="6283">
                  <c:v>4960.1254738571897</c:v>
                </c:pt>
                <c:pt idx="6284">
                  <c:v>2133.00089958436</c:v>
                </c:pt>
                <c:pt idx="6285">
                  <c:v>1835.15072469083</c:v>
                </c:pt>
                <c:pt idx="6286">
                  <c:v>1450.62923292695</c:v>
                </c:pt>
                <c:pt idx="6287">
                  <c:v>1112.4708837099399</c:v>
                </c:pt>
                <c:pt idx="6288">
                  <c:v>903.87979938455305</c:v>
                </c:pt>
                <c:pt idx="6289">
                  <c:v>746.04931790034698</c:v>
                </c:pt>
                <c:pt idx="6290">
                  <c:v>609.91908539059796</c:v>
                </c:pt>
                <c:pt idx="6291">
                  <c:v>508.29366758535701</c:v>
                </c:pt>
                <c:pt idx="6292">
                  <c:v>424.96305909442202</c:v>
                </c:pt>
                <c:pt idx="6293">
                  <c:v>354.76563514464499</c:v>
                </c:pt>
                <c:pt idx="6294">
                  <c:v>324.16547215958798</c:v>
                </c:pt>
                <c:pt idx="6295">
                  <c:v>1282.33328385606</c:v>
                </c:pt>
                <c:pt idx="6296">
                  <c:v>1654.3613832818801</c:v>
                </c:pt>
                <c:pt idx="6297">
                  <c:v>2734.1572976305301</c:v>
                </c:pt>
                <c:pt idx="6298">
                  <c:v>3837.1271367760301</c:v>
                </c:pt>
                <c:pt idx="6299">
                  <c:v>5554.7089320677596</c:v>
                </c:pt>
                <c:pt idx="6300">
                  <c:v>6589.9093432762702</c:v>
                </c:pt>
                <c:pt idx="6301">
                  <c:v>6840.8424418949398</c:v>
                </c:pt>
                <c:pt idx="6302">
                  <c:v>5596.7277924604496</c:v>
                </c:pt>
                <c:pt idx="6303">
                  <c:v>6011.4028057697697</c:v>
                </c:pt>
                <c:pt idx="6304">
                  <c:v>5290.0122071617097</c:v>
                </c:pt>
                <c:pt idx="6305">
                  <c:v>4126.1589579678202</c:v>
                </c:pt>
                <c:pt idx="6306">
                  <c:v>3526.3457194236198</c:v>
                </c:pt>
                <c:pt idx="6307">
                  <c:v>2764.74844000234</c:v>
                </c:pt>
                <c:pt idx="6308">
                  <c:v>1786.98233029631</c:v>
                </c:pt>
                <c:pt idx="6309">
                  <c:v>1545.0093395305</c:v>
                </c:pt>
                <c:pt idx="6310">
                  <c:v>1273.2490557453</c:v>
                </c:pt>
                <c:pt idx="6311">
                  <c:v>1093.40534629685</c:v>
                </c:pt>
                <c:pt idx="6312">
                  <c:v>894.39370494307104</c:v>
                </c:pt>
                <c:pt idx="6313">
                  <c:v>736.30376875961304</c:v>
                </c:pt>
                <c:pt idx="6314">
                  <c:v>605.65570208552299</c:v>
                </c:pt>
                <c:pt idx="6315">
                  <c:v>499.53597465434899</c:v>
                </c:pt>
                <c:pt idx="6316">
                  <c:v>406.43205110069101</c:v>
                </c:pt>
                <c:pt idx="6317">
                  <c:v>326.19864084096002</c:v>
                </c:pt>
                <c:pt idx="6318">
                  <c:v>304.767469415226</c:v>
                </c:pt>
                <c:pt idx="6319">
                  <c:v>402.89779747958801</c:v>
                </c:pt>
                <c:pt idx="6320">
                  <c:v>688.37613474655404</c:v>
                </c:pt>
                <c:pt idx="6321">
                  <c:v>1321.5806240491399</c:v>
                </c:pt>
                <c:pt idx="6322">
                  <c:v>2008.65007220488</c:v>
                </c:pt>
                <c:pt idx="6323">
                  <c:v>2820.5776361298599</c:v>
                </c:pt>
                <c:pt idx="6324">
                  <c:v>3416.9439210341202</c:v>
                </c:pt>
                <c:pt idx="6325">
                  <c:v>3892.57520497531</c:v>
                </c:pt>
                <c:pt idx="6326">
                  <c:v>4209.1787215729801</c:v>
                </c:pt>
                <c:pt idx="6327">
                  <c:v>3986.1872838641798</c:v>
                </c:pt>
                <c:pt idx="6328">
                  <c:v>3547.3699049423299</c:v>
                </c:pt>
                <c:pt idx="6329">
                  <c:v>3093.0017152485898</c:v>
                </c:pt>
                <c:pt idx="6330">
                  <c:v>2580.8382675059902</c:v>
                </c:pt>
                <c:pt idx="6331">
                  <c:v>1825.0007857640101</c:v>
                </c:pt>
                <c:pt idx="6332">
                  <c:v>1919.67669614498</c:v>
                </c:pt>
                <c:pt idx="6333">
                  <c:v>1739.96303133796</c:v>
                </c:pt>
                <c:pt idx="6334">
                  <c:v>1309.5711206334399</c:v>
                </c:pt>
                <c:pt idx="6335">
                  <c:v>1018.43929248608</c:v>
                </c:pt>
                <c:pt idx="6336">
                  <c:v>858.73531197852503</c:v>
                </c:pt>
                <c:pt idx="6337">
                  <c:v>753.79005614303901</c:v>
                </c:pt>
                <c:pt idx="6338">
                  <c:v>667.17606337498603</c:v>
                </c:pt>
                <c:pt idx="6339">
                  <c:v>585.71320488003801</c:v>
                </c:pt>
                <c:pt idx="6340">
                  <c:v>513.83573386150897</c:v>
                </c:pt>
                <c:pt idx="6341">
                  <c:v>448.09950814231001</c:v>
                </c:pt>
                <c:pt idx="6342">
                  <c:v>324.40903957381101</c:v>
                </c:pt>
                <c:pt idx="6343">
                  <c:v>533.317624333239</c:v>
                </c:pt>
                <c:pt idx="6344">
                  <c:v>913.10480581712397</c:v>
                </c:pt>
                <c:pt idx="6345">
                  <c:v>1641.6192924624099</c:v>
                </c:pt>
                <c:pt idx="6346">
                  <c:v>2537.5577060506798</c:v>
                </c:pt>
                <c:pt idx="6347">
                  <c:v>2876.8655670744001</c:v>
                </c:pt>
                <c:pt idx="6348">
                  <c:v>3819.8660544181298</c:v>
                </c:pt>
                <c:pt idx="6349">
                  <c:v>4453.3348405292099</c:v>
                </c:pt>
                <c:pt idx="6350">
                  <c:v>4532.9311655168704</c:v>
                </c:pt>
                <c:pt idx="6351">
                  <c:v>4144.9378548083296</c:v>
                </c:pt>
                <c:pt idx="6352">
                  <c:v>3719.8364978407399</c:v>
                </c:pt>
                <c:pt idx="6353">
                  <c:v>3247.8339130641998</c:v>
                </c:pt>
                <c:pt idx="6354">
                  <c:v>2686.7657800944498</c:v>
                </c:pt>
                <c:pt idx="6355">
                  <c:v>2131.7045621351699</c:v>
                </c:pt>
                <c:pt idx="6356">
                  <c:v>1658.4876850000201</c:v>
                </c:pt>
                <c:pt idx="6357">
                  <c:v>1266.91252904614</c:v>
                </c:pt>
                <c:pt idx="6358">
                  <c:v>1058.8842872431801</c:v>
                </c:pt>
                <c:pt idx="6359">
                  <c:v>912.189042120723</c:v>
                </c:pt>
                <c:pt idx="6360">
                  <c:v>753.77773750554502</c:v>
                </c:pt>
                <c:pt idx="6361">
                  <c:v>596.77787623316101</c:v>
                </c:pt>
                <c:pt idx="6362">
                  <c:v>451.26455473224502</c:v>
                </c:pt>
                <c:pt idx="6363">
                  <c:v>327.68402535592998</c:v>
                </c:pt>
                <c:pt idx="6364">
                  <c:v>217.252657825287</c:v>
                </c:pt>
                <c:pt idx="6365">
                  <c:v>106.955806020338</c:v>
                </c:pt>
                <c:pt idx="6366">
                  <c:v>100.276732798707</c:v>
                </c:pt>
                <c:pt idx="6367">
                  <c:v>1166.8305238350899</c:v>
                </c:pt>
                <c:pt idx="6368">
                  <c:v>1672.54598995795</c:v>
                </c:pt>
                <c:pt idx="6369">
                  <c:v>2724.1378921884502</c:v>
                </c:pt>
                <c:pt idx="6370">
                  <c:v>3797.5932415032098</c:v>
                </c:pt>
                <c:pt idx="6371">
                  <c:v>6052.0965348182999</c:v>
                </c:pt>
                <c:pt idx="6372">
                  <c:v>5909.0471284016503</c:v>
                </c:pt>
                <c:pt idx="6373">
                  <c:v>6117.3535039722501</c:v>
                </c:pt>
                <c:pt idx="6374">
                  <c:v>6255.9561892501097</c:v>
                </c:pt>
                <c:pt idx="6375">
                  <c:v>5915.0484020764798</c:v>
                </c:pt>
                <c:pt idx="6376">
                  <c:v>5310.86267467997</c:v>
                </c:pt>
                <c:pt idx="6377">
                  <c:v>4647.7794773181404</c:v>
                </c:pt>
                <c:pt idx="6378">
                  <c:v>4014.9755389481102</c:v>
                </c:pt>
                <c:pt idx="6379">
                  <c:v>3028.96513517525</c:v>
                </c:pt>
                <c:pt idx="6380">
                  <c:v>1885.7673135226</c:v>
                </c:pt>
                <c:pt idx="6381">
                  <c:v>1468.56583280881</c:v>
                </c:pt>
                <c:pt idx="6382">
                  <c:v>1124.08338324896</c:v>
                </c:pt>
                <c:pt idx="6383">
                  <c:v>844.96465997713096</c:v>
                </c:pt>
                <c:pt idx="6384">
                  <c:v>682.63071712026601</c:v>
                </c:pt>
                <c:pt idx="6385">
                  <c:v>599.39296071341698</c:v>
                </c:pt>
                <c:pt idx="6386">
                  <c:v>565.95443525195299</c:v>
                </c:pt>
                <c:pt idx="6387">
                  <c:v>500.52731817108702</c:v>
                </c:pt>
                <c:pt idx="6388">
                  <c:v>416.09767983215897</c:v>
                </c:pt>
                <c:pt idx="6389">
                  <c:v>330.03503142949899</c:v>
                </c:pt>
                <c:pt idx="6390">
                  <c:v>299.65278424262601</c:v>
                </c:pt>
                <c:pt idx="6391">
                  <c:v>1221.9783231751501</c:v>
                </c:pt>
                <c:pt idx="6392">
                  <c:v>1626.14562858919</c:v>
                </c:pt>
                <c:pt idx="6393">
                  <c:v>2345.6093938878498</c:v>
                </c:pt>
                <c:pt idx="6394">
                  <c:v>3818.1794605898399</c:v>
                </c:pt>
                <c:pt idx="6395">
                  <c:v>4904.0183233624002</c:v>
                </c:pt>
                <c:pt idx="6396">
                  <c:v>4999.1150393199896</c:v>
                </c:pt>
                <c:pt idx="6397">
                  <c:v>5119.27211537722</c:v>
                </c:pt>
                <c:pt idx="6398">
                  <c:v>6245.94409189214</c:v>
                </c:pt>
                <c:pt idx="6399">
                  <c:v>5616.8777942481802</c:v>
                </c:pt>
                <c:pt idx="6400">
                  <c:v>5076.9748780701702</c:v>
                </c:pt>
                <c:pt idx="6401">
                  <c:v>4468.8952979456599</c:v>
                </c:pt>
                <c:pt idx="6402">
                  <c:v>3644.2387132611302</c:v>
                </c:pt>
                <c:pt idx="6403">
                  <c:v>2934.4362341114302</c:v>
                </c:pt>
                <c:pt idx="6404">
                  <c:v>1804.8295836843499</c:v>
                </c:pt>
                <c:pt idx="6405">
                  <c:v>1422.0804742239</c:v>
                </c:pt>
                <c:pt idx="6406">
                  <c:v>1191.33750034577</c:v>
                </c:pt>
                <c:pt idx="6407">
                  <c:v>793.581577637539</c:v>
                </c:pt>
                <c:pt idx="6408">
                  <c:v>904.62865155685802</c:v>
                </c:pt>
                <c:pt idx="6409">
                  <c:v>780.46699181863403</c:v>
                </c:pt>
                <c:pt idx="6410">
                  <c:v>620.33100674290699</c:v>
                </c:pt>
                <c:pt idx="6411">
                  <c:v>491.40574571673397</c:v>
                </c:pt>
                <c:pt idx="6412">
                  <c:v>386.99941876036797</c:v>
                </c:pt>
                <c:pt idx="6413">
                  <c:v>295.57934554097301</c:v>
                </c:pt>
                <c:pt idx="6414">
                  <c:v>252.17377019824099</c:v>
                </c:pt>
                <c:pt idx="6415">
                  <c:v>1127.1626079933901</c:v>
                </c:pt>
                <c:pt idx="6416">
                  <c:v>1379.57781286874</c:v>
                </c:pt>
                <c:pt idx="6417">
                  <c:v>2100.6629077839698</c:v>
                </c:pt>
                <c:pt idx="6418">
                  <c:v>2516.2807879904299</c:v>
                </c:pt>
                <c:pt idx="6419">
                  <c:v>3881.7823701450998</c:v>
                </c:pt>
                <c:pt idx="6420">
                  <c:v>5674.4656887360898</c:v>
                </c:pt>
                <c:pt idx="6421">
                  <c:v>7623.45444452008</c:v>
                </c:pt>
                <c:pt idx="6422">
                  <c:v>7211.00507666664</c:v>
                </c:pt>
                <c:pt idx="6423">
                  <c:v>6991.06366003933</c:v>
                </c:pt>
                <c:pt idx="6424">
                  <c:v>6905.3939328545503</c:v>
                </c:pt>
                <c:pt idx="6425">
                  <c:v>6576.3499307865904</c:v>
                </c:pt>
                <c:pt idx="6426">
                  <c:v>4759.8016510338903</c:v>
                </c:pt>
                <c:pt idx="6427">
                  <c:v>2944.5783734387101</c:v>
                </c:pt>
                <c:pt idx="6428">
                  <c:v>1959.67980220304</c:v>
                </c:pt>
                <c:pt idx="6429">
                  <c:v>1629.1041326874399</c:v>
                </c:pt>
                <c:pt idx="6430">
                  <c:v>1366.69357711975</c:v>
                </c:pt>
                <c:pt idx="6431">
                  <c:v>1200.32416285775</c:v>
                </c:pt>
                <c:pt idx="6432">
                  <c:v>993.99578681780395</c:v>
                </c:pt>
                <c:pt idx="6433">
                  <c:v>881.27767720614702</c:v>
                </c:pt>
                <c:pt idx="6434">
                  <c:v>813.20186195361703</c:v>
                </c:pt>
                <c:pt idx="6435">
                  <c:v>689.28862214886703</c:v>
                </c:pt>
                <c:pt idx="6436">
                  <c:v>547.19993022533197</c:v>
                </c:pt>
                <c:pt idx="6437">
                  <c:v>416.33017851495998</c:v>
                </c:pt>
                <c:pt idx="6438">
                  <c:v>357.353902610869</c:v>
                </c:pt>
                <c:pt idx="6439">
                  <c:v>1278.5925129739201</c:v>
                </c:pt>
                <c:pt idx="6440">
                  <c:v>1209.25613702294</c:v>
                </c:pt>
                <c:pt idx="6441">
                  <c:v>2767.0599830389201</c:v>
                </c:pt>
                <c:pt idx="6442">
                  <c:v>3544.9886601871599</c:v>
                </c:pt>
                <c:pt idx="6443">
                  <c:v>4355.4392551581896</c:v>
                </c:pt>
                <c:pt idx="6444">
                  <c:v>4456.4491808516404</c:v>
                </c:pt>
                <c:pt idx="6445">
                  <c:v>5586.64836613433</c:v>
                </c:pt>
                <c:pt idx="6446">
                  <c:v>6968.9159522987202</c:v>
                </c:pt>
                <c:pt idx="6447">
                  <c:v>7497.2704534206096</c:v>
                </c:pt>
                <c:pt idx="6448">
                  <c:v>6744.6175469154896</c:v>
                </c:pt>
                <c:pt idx="6449">
                  <c:v>4669.8519584511296</c:v>
                </c:pt>
                <c:pt idx="6450">
                  <c:v>3600.3358435117598</c:v>
                </c:pt>
                <c:pt idx="6451">
                  <c:v>2794.0947892031099</c:v>
                </c:pt>
                <c:pt idx="6452">
                  <c:v>1860.43740331668</c:v>
                </c:pt>
                <c:pt idx="6453">
                  <c:v>1543.3063616146001</c:v>
                </c:pt>
                <c:pt idx="6454">
                  <c:v>1158.9239194786901</c:v>
                </c:pt>
                <c:pt idx="6455">
                  <c:v>1114.0997533055499</c:v>
                </c:pt>
                <c:pt idx="6456">
                  <c:v>942.39206439943302</c:v>
                </c:pt>
                <c:pt idx="6457">
                  <c:v>805.64805147110599</c:v>
                </c:pt>
                <c:pt idx="6458">
                  <c:v>691.36456277878403</c:v>
                </c:pt>
                <c:pt idx="6459">
                  <c:v>591.40123981634497</c:v>
                </c:pt>
                <c:pt idx="6460">
                  <c:v>496.678784020379</c:v>
                </c:pt>
                <c:pt idx="6461">
                  <c:v>412.088495422942</c:v>
                </c:pt>
                <c:pt idx="6462">
                  <c:v>380.483257169566</c:v>
                </c:pt>
                <c:pt idx="6463">
                  <c:v>1314.43495663575</c:v>
                </c:pt>
                <c:pt idx="6464">
                  <c:v>2749.7210725356199</c:v>
                </c:pt>
                <c:pt idx="6465">
                  <c:v>5264.6141743715198</c:v>
                </c:pt>
                <c:pt idx="6466">
                  <c:v>5330.8987082052099</c:v>
                </c:pt>
                <c:pt idx="6467">
                  <c:v>4447.8935746448997</c:v>
                </c:pt>
                <c:pt idx="6468">
                  <c:v>4812.2661238016799</c:v>
                </c:pt>
                <c:pt idx="6469">
                  <c:v>7578.2516904470203</c:v>
                </c:pt>
                <c:pt idx="6470">
                  <c:v>8313.1916940191004</c:v>
                </c:pt>
                <c:pt idx="6471">
                  <c:v>7323.0314479301896</c:v>
                </c:pt>
                <c:pt idx="6472">
                  <c:v>7437.8099231403703</c:v>
                </c:pt>
                <c:pt idx="6473">
                  <c:v>5751.7030880802404</c:v>
                </c:pt>
                <c:pt idx="6474">
                  <c:v>3810.9893975060399</c:v>
                </c:pt>
                <c:pt idx="6475">
                  <c:v>2874.0716081108399</c:v>
                </c:pt>
                <c:pt idx="6476">
                  <c:v>1940.3836211161699</c:v>
                </c:pt>
                <c:pt idx="6477">
                  <c:v>1614.2293295076399</c:v>
                </c:pt>
                <c:pt idx="6478">
                  <c:v>1448.3779297026799</c:v>
                </c:pt>
                <c:pt idx="6479">
                  <c:v>1190.70915473021</c:v>
                </c:pt>
                <c:pt idx="6480">
                  <c:v>1022.09678426211</c:v>
                </c:pt>
                <c:pt idx="6481">
                  <c:v>910.96758310548603</c:v>
                </c:pt>
                <c:pt idx="6482">
                  <c:v>819.47738823112695</c:v>
                </c:pt>
                <c:pt idx="6483">
                  <c:v>723.23072696764302</c:v>
                </c:pt>
                <c:pt idx="6484">
                  <c:v>632.519015642363</c:v>
                </c:pt>
                <c:pt idx="6485">
                  <c:v>545.51191318111398</c:v>
                </c:pt>
                <c:pt idx="6486">
                  <c:v>510.94244347422801</c:v>
                </c:pt>
                <c:pt idx="6487">
                  <c:v>591.20150937062601</c:v>
                </c:pt>
                <c:pt idx="6488">
                  <c:v>852.36830784085498</c:v>
                </c:pt>
                <c:pt idx="6489">
                  <c:v>1470.1036006239699</c:v>
                </c:pt>
                <c:pt idx="6490">
                  <c:v>2249.7032993816501</c:v>
                </c:pt>
                <c:pt idx="6491">
                  <c:v>2827.2336387543401</c:v>
                </c:pt>
                <c:pt idx="6492">
                  <c:v>3362.9288388216701</c:v>
                </c:pt>
                <c:pt idx="6493">
                  <c:v>3745.3348123262399</c:v>
                </c:pt>
                <c:pt idx="6494">
                  <c:v>3869.9331232384902</c:v>
                </c:pt>
                <c:pt idx="6495">
                  <c:v>3581.2113105767398</c:v>
                </c:pt>
                <c:pt idx="6496">
                  <c:v>3492.0972014691101</c:v>
                </c:pt>
                <c:pt idx="6497">
                  <c:v>2838.8531194421898</c:v>
                </c:pt>
                <c:pt idx="6498">
                  <c:v>2740.6269909483199</c:v>
                </c:pt>
                <c:pt idx="6499">
                  <c:v>2171.2055720016501</c:v>
                </c:pt>
                <c:pt idx="6500">
                  <c:v>1953.6395712757001</c:v>
                </c:pt>
                <c:pt idx="6501">
                  <c:v>1575.44032706397</c:v>
                </c:pt>
                <c:pt idx="6502">
                  <c:v>1327.86967949378</c:v>
                </c:pt>
                <c:pt idx="6503">
                  <c:v>1155.1134955027701</c:v>
                </c:pt>
                <c:pt idx="6504">
                  <c:v>768.69209543021498</c:v>
                </c:pt>
                <c:pt idx="6505">
                  <c:v>638.295368187279</c:v>
                </c:pt>
                <c:pt idx="6506">
                  <c:v>563.86946143968999</c:v>
                </c:pt>
                <c:pt idx="6507">
                  <c:v>484.47964227722099</c:v>
                </c:pt>
                <c:pt idx="6508">
                  <c:v>406.06607830213602</c:v>
                </c:pt>
                <c:pt idx="6509">
                  <c:v>330.29438677941499</c:v>
                </c:pt>
                <c:pt idx="6510">
                  <c:v>289.93491449518399</c:v>
                </c:pt>
                <c:pt idx="6511">
                  <c:v>343.285203280156</c:v>
                </c:pt>
                <c:pt idx="6512">
                  <c:v>550.63680321990103</c:v>
                </c:pt>
                <c:pt idx="6513">
                  <c:v>921.19962918528495</c:v>
                </c:pt>
                <c:pt idx="6514">
                  <c:v>2577.25405273149</c:v>
                </c:pt>
                <c:pt idx="6515">
                  <c:v>3047.3831934365699</c:v>
                </c:pt>
                <c:pt idx="6516">
                  <c:v>3228.5339332076701</c:v>
                </c:pt>
                <c:pt idx="6517">
                  <c:v>3220.9496470766899</c:v>
                </c:pt>
                <c:pt idx="6518">
                  <c:v>3433.3538426964301</c:v>
                </c:pt>
                <c:pt idx="6519">
                  <c:v>3009.1004725545999</c:v>
                </c:pt>
                <c:pt idx="6520">
                  <c:v>3130.4408798454301</c:v>
                </c:pt>
                <c:pt idx="6521">
                  <c:v>2551.5016240569598</c:v>
                </c:pt>
                <c:pt idx="6522">
                  <c:v>2083.8174417640798</c:v>
                </c:pt>
                <c:pt idx="6523">
                  <c:v>1815.81664059999</c:v>
                </c:pt>
                <c:pt idx="6524">
                  <c:v>1417.91823174203</c:v>
                </c:pt>
                <c:pt idx="6525">
                  <c:v>1061.2643572028401</c:v>
                </c:pt>
                <c:pt idx="6526">
                  <c:v>824.843189768564</c:v>
                </c:pt>
                <c:pt idx="6527">
                  <c:v>636.40577179573097</c:v>
                </c:pt>
                <c:pt idx="6528">
                  <c:v>506.86648667200001</c:v>
                </c:pt>
                <c:pt idx="6529">
                  <c:v>415.05103731132402</c:v>
                </c:pt>
                <c:pt idx="6530">
                  <c:v>344.477764569957</c:v>
                </c:pt>
                <c:pt idx="6531">
                  <c:v>278.51420480000098</c:v>
                </c:pt>
                <c:pt idx="6532">
                  <c:v>214.532328147399</c:v>
                </c:pt>
                <c:pt idx="6533">
                  <c:v>161.09012804167801</c:v>
                </c:pt>
                <c:pt idx="6534">
                  <c:v>144.98446762393499</c:v>
                </c:pt>
                <c:pt idx="6535">
                  <c:v>1088.78432982357</c:v>
                </c:pt>
                <c:pt idx="6536">
                  <c:v>1640.8472142128701</c:v>
                </c:pt>
                <c:pt idx="6537">
                  <c:v>2281.58173163119</c:v>
                </c:pt>
                <c:pt idx="6538">
                  <c:v>3252.84862662777</c:v>
                </c:pt>
                <c:pt idx="6539">
                  <c:v>4440.5087753551497</c:v>
                </c:pt>
                <c:pt idx="6540">
                  <c:v>5109.2897902226496</c:v>
                </c:pt>
                <c:pt idx="6541">
                  <c:v>8235.6066442584706</c:v>
                </c:pt>
                <c:pt idx="6542">
                  <c:v>8341.1757025798106</c:v>
                </c:pt>
                <c:pt idx="6543">
                  <c:v>7143.46688395001</c:v>
                </c:pt>
                <c:pt idx="6544">
                  <c:v>7977.2559069402396</c:v>
                </c:pt>
                <c:pt idx="6545">
                  <c:v>6452.7584945067201</c:v>
                </c:pt>
                <c:pt idx="6546">
                  <c:v>4826.62022075188</c:v>
                </c:pt>
                <c:pt idx="6547">
                  <c:v>2807.3813111557902</c:v>
                </c:pt>
                <c:pt idx="6548">
                  <c:v>1844.95625943597</c:v>
                </c:pt>
                <c:pt idx="6549">
                  <c:v>1397.8147980236199</c:v>
                </c:pt>
                <c:pt idx="6550">
                  <c:v>1122.8546764284699</c:v>
                </c:pt>
                <c:pt idx="6551">
                  <c:v>844.53685465046499</c:v>
                </c:pt>
                <c:pt idx="6552">
                  <c:v>655.22019016599597</c:v>
                </c:pt>
                <c:pt idx="6553">
                  <c:v>518.56188504661702</c:v>
                </c:pt>
                <c:pt idx="6554">
                  <c:v>410.14552345909902</c:v>
                </c:pt>
                <c:pt idx="6555">
                  <c:v>316.00863160885302</c:v>
                </c:pt>
                <c:pt idx="6556">
                  <c:v>236.06082470131599</c:v>
                </c:pt>
                <c:pt idx="6557">
                  <c:v>44.247316723260198</c:v>
                </c:pt>
                <c:pt idx="6558">
                  <c:v>0</c:v>
                </c:pt>
                <c:pt idx="6559">
                  <c:v>123.871322631471</c:v>
                </c:pt>
                <c:pt idx="6560">
                  <c:v>1395.10891920327</c:v>
                </c:pt>
                <c:pt idx="6561">
                  <c:v>2877.8552379192301</c:v>
                </c:pt>
                <c:pt idx="6562">
                  <c:v>4117.6600478395603</c:v>
                </c:pt>
                <c:pt idx="6563">
                  <c:v>4160.8161582644998</c:v>
                </c:pt>
                <c:pt idx="6564">
                  <c:v>3980.42628806534</c:v>
                </c:pt>
                <c:pt idx="6565">
                  <c:v>5249.3968334802303</c:v>
                </c:pt>
                <c:pt idx="6566">
                  <c:v>5295.4782386479001</c:v>
                </c:pt>
                <c:pt idx="6567">
                  <c:v>5106.8737803158401</c:v>
                </c:pt>
                <c:pt idx="6568">
                  <c:v>6199.6852777784197</c:v>
                </c:pt>
                <c:pt idx="6569">
                  <c:v>5046.1342377537603</c:v>
                </c:pt>
                <c:pt idx="6570">
                  <c:v>3296.2403360598801</c:v>
                </c:pt>
                <c:pt idx="6571">
                  <c:v>2174.6629628415199</c:v>
                </c:pt>
                <c:pt idx="6572">
                  <c:v>1314.2520946253001</c:v>
                </c:pt>
                <c:pt idx="6573">
                  <c:v>968.73418599472302</c:v>
                </c:pt>
                <c:pt idx="6574">
                  <c:v>759.023697726813</c:v>
                </c:pt>
                <c:pt idx="6575">
                  <c:v>599.69909546317001</c:v>
                </c:pt>
                <c:pt idx="6576">
                  <c:v>474.34017587283302</c:v>
                </c:pt>
                <c:pt idx="6577">
                  <c:v>375.18559520410003</c:v>
                </c:pt>
                <c:pt idx="6578">
                  <c:v>291.04042939111901</c:v>
                </c:pt>
                <c:pt idx="6579">
                  <c:v>222.82540492425201</c:v>
                </c:pt>
                <c:pt idx="6580">
                  <c:v>162.19838564218799</c:v>
                </c:pt>
                <c:pt idx="6581">
                  <c:v>109.730318477968</c:v>
                </c:pt>
                <c:pt idx="6582">
                  <c:v>98.601333886899894</c:v>
                </c:pt>
                <c:pt idx="6583">
                  <c:v>966.27455159265105</c:v>
                </c:pt>
                <c:pt idx="6584">
                  <c:v>1281.29961647151</c:v>
                </c:pt>
                <c:pt idx="6585">
                  <c:v>1882.4574108617101</c:v>
                </c:pt>
                <c:pt idx="6586">
                  <c:v>3315.36393334995</c:v>
                </c:pt>
                <c:pt idx="6587">
                  <c:v>5296.1236195557703</c:v>
                </c:pt>
                <c:pt idx="6588">
                  <c:v>5930.04087856572</c:v>
                </c:pt>
                <c:pt idx="6589">
                  <c:v>6154.4499005305597</c:v>
                </c:pt>
                <c:pt idx="6590">
                  <c:v>7427.2563551522298</c:v>
                </c:pt>
                <c:pt idx="6591">
                  <c:v>7576.81005463158</c:v>
                </c:pt>
                <c:pt idx="6592">
                  <c:v>3895.6443269675001</c:v>
                </c:pt>
                <c:pt idx="6593">
                  <c:v>4352.9415971598501</c:v>
                </c:pt>
                <c:pt idx="6594">
                  <c:v>2997.2459995531999</c:v>
                </c:pt>
                <c:pt idx="6595">
                  <c:v>2411.5624403131101</c:v>
                </c:pt>
                <c:pt idx="6596">
                  <c:v>1279.2595182211201</c:v>
                </c:pt>
                <c:pt idx="6597">
                  <c:v>976.26130456867702</c:v>
                </c:pt>
                <c:pt idx="6598">
                  <c:v>762.65581600860503</c:v>
                </c:pt>
                <c:pt idx="6599">
                  <c:v>601.06475466043401</c:v>
                </c:pt>
                <c:pt idx="6600">
                  <c:v>475.98702559278098</c:v>
                </c:pt>
                <c:pt idx="6601">
                  <c:v>377.74521593025702</c:v>
                </c:pt>
                <c:pt idx="6602">
                  <c:v>297.597554414044</c:v>
                </c:pt>
                <c:pt idx="6603">
                  <c:v>241.431687226859</c:v>
                </c:pt>
                <c:pt idx="6604">
                  <c:v>198.765371676706</c:v>
                </c:pt>
                <c:pt idx="6605">
                  <c:v>167.28656365992799</c:v>
                </c:pt>
                <c:pt idx="6606">
                  <c:v>165.77776103580501</c:v>
                </c:pt>
                <c:pt idx="6607">
                  <c:v>1080.34498839156</c:v>
                </c:pt>
                <c:pt idx="6608">
                  <c:v>1533.84150662773</c:v>
                </c:pt>
                <c:pt idx="6609">
                  <c:v>3115.4226985386799</c:v>
                </c:pt>
                <c:pt idx="6610">
                  <c:v>4936.8639111008597</c:v>
                </c:pt>
                <c:pt idx="6611">
                  <c:v>5776.1496297453596</c:v>
                </c:pt>
                <c:pt idx="6612">
                  <c:v>4706.1441455256499</c:v>
                </c:pt>
                <c:pt idx="6613">
                  <c:v>4800.3117419603695</c:v>
                </c:pt>
                <c:pt idx="6614">
                  <c:v>4869.5407641259198</c:v>
                </c:pt>
                <c:pt idx="6615">
                  <c:v>5740.82540349797</c:v>
                </c:pt>
                <c:pt idx="6616">
                  <c:v>4843.1664355937801</c:v>
                </c:pt>
                <c:pt idx="6617">
                  <c:v>3392.63886184495</c:v>
                </c:pt>
                <c:pt idx="6618">
                  <c:v>3101.9446205915601</c:v>
                </c:pt>
                <c:pt idx="6619">
                  <c:v>2308.1598265570901</c:v>
                </c:pt>
                <c:pt idx="6620">
                  <c:v>1395.7970893796801</c:v>
                </c:pt>
                <c:pt idx="6621">
                  <c:v>1094.3541255320999</c:v>
                </c:pt>
                <c:pt idx="6622">
                  <c:v>883.32370877483197</c:v>
                </c:pt>
                <c:pt idx="6623">
                  <c:v>717.03377595097095</c:v>
                </c:pt>
                <c:pt idx="6624">
                  <c:v>580.74100927901895</c:v>
                </c:pt>
                <c:pt idx="6625">
                  <c:v>470.52389344899598</c:v>
                </c:pt>
                <c:pt idx="6626">
                  <c:v>375.59007560818401</c:v>
                </c:pt>
                <c:pt idx="6627">
                  <c:v>301.91145503353999</c:v>
                </c:pt>
                <c:pt idx="6628">
                  <c:v>246.21326599199099</c:v>
                </c:pt>
                <c:pt idx="6629">
                  <c:v>203.06236505589101</c:v>
                </c:pt>
                <c:pt idx="6630">
                  <c:v>194.235987215677</c:v>
                </c:pt>
                <c:pt idx="6631">
                  <c:v>1123.3551737559701</c:v>
                </c:pt>
                <c:pt idx="6632">
                  <c:v>1426.7990218242701</c:v>
                </c:pt>
                <c:pt idx="6633">
                  <c:v>2188.4880283087</c:v>
                </c:pt>
                <c:pt idx="6634">
                  <c:v>3627.5226586348899</c:v>
                </c:pt>
                <c:pt idx="6635">
                  <c:v>4295.7140666429896</c:v>
                </c:pt>
                <c:pt idx="6636">
                  <c:v>5559.5624176173596</c:v>
                </c:pt>
                <c:pt idx="6637">
                  <c:v>6518.2756411197697</c:v>
                </c:pt>
                <c:pt idx="6638">
                  <c:v>6318.1264191159999</c:v>
                </c:pt>
                <c:pt idx="6639">
                  <c:v>5425.7234446298198</c:v>
                </c:pt>
                <c:pt idx="6640">
                  <c:v>4342.90618638467</c:v>
                </c:pt>
                <c:pt idx="6641">
                  <c:v>3267.2742745204</c:v>
                </c:pt>
                <c:pt idx="6642">
                  <c:v>2753.03065899276</c:v>
                </c:pt>
                <c:pt idx="6643">
                  <c:v>2070.82417441294</c:v>
                </c:pt>
                <c:pt idx="6644">
                  <c:v>1219.31195967756</c:v>
                </c:pt>
                <c:pt idx="6645">
                  <c:v>966.16030163211497</c:v>
                </c:pt>
                <c:pt idx="6646">
                  <c:v>786.02015992508905</c:v>
                </c:pt>
                <c:pt idx="6647">
                  <c:v>642.36724829557295</c:v>
                </c:pt>
                <c:pt idx="6648">
                  <c:v>529.60680908222798</c:v>
                </c:pt>
                <c:pt idx="6649">
                  <c:v>438.35008458433799</c:v>
                </c:pt>
                <c:pt idx="6650">
                  <c:v>361.70841813367002</c:v>
                </c:pt>
                <c:pt idx="6651">
                  <c:v>302.28888607548498</c:v>
                </c:pt>
                <c:pt idx="6652">
                  <c:v>256.963974974454</c:v>
                </c:pt>
                <c:pt idx="6653">
                  <c:v>221.594602669132</c:v>
                </c:pt>
                <c:pt idx="6654">
                  <c:v>179.43667878083201</c:v>
                </c:pt>
                <c:pt idx="6655">
                  <c:v>178.284733326961</c:v>
                </c:pt>
                <c:pt idx="6656">
                  <c:v>275.957317896235</c:v>
                </c:pt>
                <c:pt idx="6657">
                  <c:v>619.87140736198103</c:v>
                </c:pt>
                <c:pt idx="6658">
                  <c:v>1129.62579667113</c:v>
                </c:pt>
                <c:pt idx="6659">
                  <c:v>1998.75407774003</c:v>
                </c:pt>
                <c:pt idx="6660">
                  <c:v>2710.4883351078201</c:v>
                </c:pt>
                <c:pt idx="6661">
                  <c:v>2901.3307619936199</c:v>
                </c:pt>
                <c:pt idx="6662">
                  <c:v>3118.29148474353</c:v>
                </c:pt>
                <c:pt idx="6663">
                  <c:v>2936.7625036744098</c:v>
                </c:pt>
                <c:pt idx="6664">
                  <c:v>2560.3672022620199</c:v>
                </c:pt>
                <c:pt idx="6665">
                  <c:v>2094.3285964243901</c:v>
                </c:pt>
                <c:pt idx="6666">
                  <c:v>1637.50013320471</c:v>
                </c:pt>
                <c:pt idx="6667">
                  <c:v>1249.8316288073099</c:v>
                </c:pt>
                <c:pt idx="6668">
                  <c:v>946.62764601923504</c:v>
                </c:pt>
                <c:pt idx="6669">
                  <c:v>701.37599449001004</c:v>
                </c:pt>
                <c:pt idx="6670">
                  <c:v>526.85024026389897</c:v>
                </c:pt>
                <c:pt idx="6671">
                  <c:v>390.14465578908801</c:v>
                </c:pt>
                <c:pt idx="6672">
                  <c:v>282.31107221432097</c:v>
                </c:pt>
                <c:pt idx="6673">
                  <c:v>190.617845635279</c:v>
                </c:pt>
                <c:pt idx="6674">
                  <c:v>110.166922626637</c:v>
                </c:pt>
                <c:pt idx="6675">
                  <c:v>41.177711726584498</c:v>
                </c:pt>
                <c:pt idx="6676">
                  <c:v>0</c:v>
                </c:pt>
                <c:pt idx="6677">
                  <c:v>0</c:v>
                </c:pt>
                <c:pt idx="6678">
                  <c:v>0</c:v>
                </c:pt>
                <c:pt idx="6679">
                  <c:v>0</c:v>
                </c:pt>
                <c:pt idx="6680">
                  <c:v>265.411242741009</c:v>
                </c:pt>
                <c:pt idx="6681">
                  <c:v>1282.5701186889</c:v>
                </c:pt>
                <c:pt idx="6682">
                  <c:v>2925.3444466962801</c:v>
                </c:pt>
                <c:pt idx="6683">
                  <c:v>2655.4901179684998</c:v>
                </c:pt>
                <c:pt idx="6684">
                  <c:v>3480.9897771180299</c:v>
                </c:pt>
                <c:pt idx="6685">
                  <c:v>3490.1682590089699</c:v>
                </c:pt>
                <c:pt idx="6686">
                  <c:v>3312.94376169017</c:v>
                </c:pt>
                <c:pt idx="6687">
                  <c:v>3019.4681686526701</c:v>
                </c:pt>
                <c:pt idx="6688">
                  <c:v>2690.5604815858301</c:v>
                </c:pt>
                <c:pt idx="6689">
                  <c:v>2254.5085161116799</c:v>
                </c:pt>
                <c:pt idx="6690">
                  <c:v>1933.0785209882099</c:v>
                </c:pt>
                <c:pt idx="6691">
                  <c:v>1434.1342762639599</c:v>
                </c:pt>
                <c:pt idx="6692">
                  <c:v>1052.93982120346</c:v>
                </c:pt>
                <c:pt idx="6693">
                  <c:v>792.98147755554805</c:v>
                </c:pt>
                <c:pt idx="6694">
                  <c:v>596.05154288208405</c:v>
                </c:pt>
                <c:pt idx="6695">
                  <c:v>433.66933518805803</c:v>
                </c:pt>
                <c:pt idx="6696">
                  <c:v>311.819416676777</c:v>
                </c:pt>
                <c:pt idx="6697">
                  <c:v>220.08105390359901</c:v>
                </c:pt>
                <c:pt idx="6698">
                  <c:v>142.73725242724299</c:v>
                </c:pt>
                <c:pt idx="6699">
                  <c:v>75.465207722269895</c:v>
                </c:pt>
                <c:pt idx="6700">
                  <c:v>21.0101288960572</c:v>
                </c:pt>
                <c:pt idx="6701">
                  <c:v>0</c:v>
                </c:pt>
                <c:pt idx="6702">
                  <c:v>3.94342391823692</c:v>
                </c:pt>
                <c:pt idx="6703">
                  <c:v>928.65526367687801</c:v>
                </c:pt>
                <c:pt idx="6704">
                  <c:v>1491.03002804779</c:v>
                </c:pt>
                <c:pt idx="6705">
                  <c:v>2337.5440609320299</c:v>
                </c:pt>
                <c:pt idx="6706">
                  <c:v>4258.3890113894904</c:v>
                </c:pt>
                <c:pt idx="6707">
                  <c:v>5517.4519486219497</c:v>
                </c:pt>
                <c:pt idx="6708">
                  <c:v>5237.3243673388997</c:v>
                </c:pt>
                <c:pt idx="6709">
                  <c:v>4857.1444507334299</c:v>
                </c:pt>
                <c:pt idx="6710">
                  <c:v>5149.3444792937598</c:v>
                </c:pt>
                <c:pt idx="6711">
                  <c:v>5195.7095202905602</c:v>
                </c:pt>
                <c:pt idx="6712">
                  <c:v>4366.6946649525498</c:v>
                </c:pt>
                <c:pt idx="6713">
                  <c:v>4115.8528343445096</c:v>
                </c:pt>
                <c:pt idx="6714">
                  <c:v>3816.2321272981999</c:v>
                </c:pt>
                <c:pt idx="6715">
                  <c:v>2664.76651833193</c:v>
                </c:pt>
                <c:pt idx="6716">
                  <c:v>1654.67152499605</c:v>
                </c:pt>
                <c:pt idx="6717">
                  <c:v>1302.01928484474</c:v>
                </c:pt>
                <c:pt idx="6718">
                  <c:v>1048.1686096595099</c:v>
                </c:pt>
                <c:pt idx="6719">
                  <c:v>849.28854404415699</c:v>
                </c:pt>
                <c:pt idx="6720">
                  <c:v>692.48698882681799</c:v>
                </c:pt>
                <c:pt idx="6721">
                  <c:v>562.06359477315402</c:v>
                </c:pt>
                <c:pt idx="6722">
                  <c:v>455.12599257897898</c:v>
                </c:pt>
                <c:pt idx="6723">
                  <c:v>361.80387193390402</c:v>
                </c:pt>
                <c:pt idx="6724">
                  <c:v>279.94954632536201</c:v>
                </c:pt>
                <c:pt idx="6725">
                  <c:v>209.571590353494</c:v>
                </c:pt>
                <c:pt idx="6726">
                  <c:v>191.742939209112</c:v>
                </c:pt>
                <c:pt idx="6727">
                  <c:v>1148.94446344733</c:v>
                </c:pt>
                <c:pt idx="6728">
                  <c:v>2149.6152426282001</c:v>
                </c:pt>
                <c:pt idx="6729">
                  <c:v>2269.85120072673</c:v>
                </c:pt>
                <c:pt idx="6730">
                  <c:v>3851.5432805360902</c:v>
                </c:pt>
                <c:pt idx="6731">
                  <c:v>5681.8658296997701</c:v>
                </c:pt>
                <c:pt idx="6732">
                  <c:v>5070.5974710719502</c:v>
                </c:pt>
                <c:pt idx="6733">
                  <c:v>5941.59266270633</c:v>
                </c:pt>
                <c:pt idx="6734">
                  <c:v>6025.7092086482699</c:v>
                </c:pt>
                <c:pt idx="6735">
                  <c:v>5441.6855442932401</c:v>
                </c:pt>
                <c:pt idx="6736">
                  <c:v>4629.9843348413897</c:v>
                </c:pt>
                <c:pt idx="6737">
                  <c:v>3845.3680594038901</c:v>
                </c:pt>
                <c:pt idx="6738">
                  <c:v>4555.13508661582</c:v>
                </c:pt>
                <c:pt idx="6739">
                  <c:v>2556.12006358496</c:v>
                </c:pt>
                <c:pt idx="6740">
                  <c:v>1516.6315173543201</c:v>
                </c:pt>
                <c:pt idx="6741">
                  <c:v>1268.3628514278701</c:v>
                </c:pt>
                <c:pt idx="6742">
                  <c:v>970.34740936330104</c:v>
                </c:pt>
                <c:pt idx="6743">
                  <c:v>760.62691835170403</c:v>
                </c:pt>
                <c:pt idx="6744">
                  <c:v>585.73471719907604</c:v>
                </c:pt>
                <c:pt idx="6745">
                  <c:v>435.31265177785099</c:v>
                </c:pt>
                <c:pt idx="6746">
                  <c:v>309.027932189588</c:v>
                </c:pt>
                <c:pt idx="6747">
                  <c:v>193.63046896966401</c:v>
                </c:pt>
                <c:pt idx="6748">
                  <c:v>87.219542531056902</c:v>
                </c:pt>
                <c:pt idx="6749">
                  <c:v>3.51326077387938</c:v>
                </c:pt>
                <c:pt idx="6750">
                  <c:v>0</c:v>
                </c:pt>
                <c:pt idx="6751">
                  <c:v>0</c:v>
                </c:pt>
                <c:pt idx="6752">
                  <c:v>932.056494588737</c:v>
                </c:pt>
                <c:pt idx="6753">
                  <c:v>1775.4757702398899</c:v>
                </c:pt>
                <c:pt idx="6754">
                  <c:v>3414.56019710999</c:v>
                </c:pt>
                <c:pt idx="6755">
                  <c:v>4738.1801253282501</c:v>
                </c:pt>
                <c:pt idx="6756">
                  <c:v>5891.9264526265697</c:v>
                </c:pt>
                <c:pt idx="6757">
                  <c:v>6492.4243902129401</c:v>
                </c:pt>
                <c:pt idx="6758">
                  <c:v>6492.9625717654499</c:v>
                </c:pt>
                <c:pt idx="6759">
                  <c:v>6457.7086534343598</c:v>
                </c:pt>
                <c:pt idx="6760">
                  <c:v>4524.9974730438798</c:v>
                </c:pt>
                <c:pt idx="6761">
                  <c:v>4106.3933714733503</c:v>
                </c:pt>
                <c:pt idx="6762">
                  <c:v>3213.54549361101</c:v>
                </c:pt>
                <c:pt idx="6763">
                  <c:v>2450.1409081376401</c:v>
                </c:pt>
                <c:pt idx="6764">
                  <c:v>1400.55946727985</c:v>
                </c:pt>
                <c:pt idx="6765">
                  <c:v>1041.4637730388899</c:v>
                </c:pt>
                <c:pt idx="6766">
                  <c:v>785.59872943099401</c:v>
                </c:pt>
                <c:pt idx="6767">
                  <c:v>586.35090927990302</c:v>
                </c:pt>
                <c:pt idx="6768">
                  <c:v>429.74017518857897</c:v>
                </c:pt>
                <c:pt idx="6769">
                  <c:v>307.41301663176301</c:v>
                </c:pt>
                <c:pt idx="6770">
                  <c:v>192.12270908963001</c:v>
                </c:pt>
                <c:pt idx="6771">
                  <c:v>104.981503519752</c:v>
                </c:pt>
                <c:pt idx="6772">
                  <c:v>29.278967095203502</c:v>
                </c:pt>
                <c:pt idx="6773">
                  <c:v>0</c:v>
                </c:pt>
                <c:pt idx="6774">
                  <c:v>0</c:v>
                </c:pt>
                <c:pt idx="6775">
                  <c:v>910.88715819883703</c:v>
                </c:pt>
                <c:pt idx="6776">
                  <c:v>1344.2638781493499</c:v>
                </c:pt>
                <c:pt idx="6777">
                  <c:v>2260.07676987573</c:v>
                </c:pt>
                <c:pt idx="6778">
                  <c:v>3770.8433963573002</c:v>
                </c:pt>
                <c:pt idx="6779">
                  <c:v>4334.8803066432301</c:v>
                </c:pt>
                <c:pt idx="6780">
                  <c:v>5099.3725638659598</c:v>
                </c:pt>
                <c:pt idx="6781">
                  <c:v>6124.9912581390599</c:v>
                </c:pt>
                <c:pt idx="6782">
                  <c:v>5412.7948199626098</c:v>
                </c:pt>
                <c:pt idx="6783">
                  <c:v>5547.8705176936</c:v>
                </c:pt>
                <c:pt idx="6784">
                  <c:v>5082.3003808572403</c:v>
                </c:pt>
                <c:pt idx="6785">
                  <c:v>3890.1152154813199</c:v>
                </c:pt>
                <c:pt idx="6786">
                  <c:v>3221.782323034</c:v>
                </c:pt>
                <c:pt idx="6787">
                  <c:v>2412.82662721927</c:v>
                </c:pt>
                <c:pt idx="6788">
                  <c:v>1431.6003408552399</c:v>
                </c:pt>
                <c:pt idx="6789">
                  <c:v>1085.9556640831099</c:v>
                </c:pt>
                <c:pt idx="6790">
                  <c:v>832.27820667241201</c:v>
                </c:pt>
                <c:pt idx="6791">
                  <c:v>629.77230610898403</c:v>
                </c:pt>
                <c:pt idx="6792">
                  <c:v>126.181822819998</c:v>
                </c:pt>
                <c:pt idx="6793">
                  <c:v>0</c:v>
                </c:pt>
                <c:pt idx="6794">
                  <c:v>0</c:v>
                </c:pt>
                <c:pt idx="6795">
                  <c:v>0</c:v>
                </c:pt>
                <c:pt idx="6796">
                  <c:v>0</c:v>
                </c:pt>
                <c:pt idx="6797">
                  <c:v>0</c:v>
                </c:pt>
                <c:pt idx="6798">
                  <c:v>0</c:v>
                </c:pt>
                <c:pt idx="6799">
                  <c:v>744.13008874597597</c:v>
                </c:pt>
                <c:pt idx="6800">
                  <c:v>1485.6020094548901</c:v>
                </c:pt>
                <c:pt idx="6801">
                  <c:v>2569.80476138821</c:v>
                </c:pt>
                <c:pt idx="6802">
                  <c:v>4173.0420339081202</c:v>
                </c:pt>
                <c:pt idx="6803">
                  <c:v>5602.2364300425597</c:v>
                </c:pt>
                <c:pt idx="6804">
                  <c:v>6813.33336562154</c:v>
                </c:pt>
                <c:pt idx="6805">
                  <c:v>7452.0641875371202</c:v>
                </c:pt>
                <c:pt idx="6806">
                  <c:v>5510.2457588167399</c:v>
                </c:pt>
                <c:pt idx="6807">
                  <c:v>7609.3680971657895</c:v>
                </c:pt>
                <c:pt idx="6808">
                  <c:v>5427.94705397492</c:v>
                </c:pt>
                <c:pt idx="6809">
                  <c:v>4024.8102437727398</c:v>
                </c:pt>
                <c:pt idx="6810">
                  <c:v>3393.0043284549101</c:v>
                </c:pt>
                <c:pt idx="6811">
                  <c:v>2519.3214863451699</c:v>
                </c:pt>
                <c:pt idx="6812">
                  <c:v>1517.84340703104</c:v>
                </c:pt>
                <c:pt idx="6813">
                  <c:v>1243.1946602258499</c:v>
                </c:pt>
                <c:pt idx="6814">
                  <c:v>953.32076499348602</c:v>
                </c:pt>
                <c:pt idx="6815">
                  <c:v>734.50889319304804</c:v>
                </c:pt>
                <c:pt idx="6816">
                  <c:v>568.93109485460798</c:v>
                </c:pt>
                <c:pt idx="6817">
                  <c:v>441.24971746439201</c:v>
                </c:pt>
                <c:pt idx="6818">
                  <c:v>336.64760111230902</c:v>
                </c:pt>
                <c:pt idx="6819">
                  <c:v>252.466519161517</c:v>
                </c:pt>
                <c:pt idx="6820">
                  <c:v>180.18613217935899</c:v>
                </c:pt>
                <c:pt idx="6821">
                  <c:v>114.262491068785</c:v>
                </c:pt>
                <c:pt idx="6822">
                  <c:v>103.61796070144599</c:v>
                </c:pt>
                <c:pt idx="6823">
                  <c:v>212.11312431613399</c:v>
                </c:pt>
                <c:pt idx="6824">
                  <c:v>369.97619697694898</c:v>
                </c:pt>
                <c:pt idx="6825">
                  <c:v>1133.5099611799899</c:v>
                </c:pt>
                <c:pt idx="6826">
                  <c:v>1740.58936753138</c:v>
                </c:pt>
                <c:pt idx="6827">
                  <c:v>2844.2118458778</c:v>
                </c:pt>
                <c:pt idx="6828">
                  <c:v>3276.33724672162</c:v>
                </c:pt>
                <c:pt idx="6829">
                  <c:v>4216.2711211264896</c:v>
                </c:pt>
                <c:pt idx="6830">
                  <c:v>3986.3470897524398</c:v>
                </c:pt>
                <c:pt idx="6831">
                  <c:v>3471.5279697527299</c:v>
                </c:pt>
                <c:pt idx="6832">
                  <c:v>3052.2625412954098</c:v>
                </c:pt>
                <c:pt idx="6833">
                  <c:v>2979.9843377033499</c:v>
                </c:pt>
                <c:pt idx="6834">
                  <c:v>2507.52170432095</c:v>
                </c:pt>
                <c:pt idx="6835">
                  <c:v>1921.1767941523999</c:v>
                </c:pt>
                <c:pt idx="6836">
                  <c:v>1481.62837545979</c:v>
                </c:pt>
                <c:pt idx="6837">
                  <c:v>1146.2111481925999</c:v>
                </c:pt>
                <c:pt idx="6838">
                  <c:v>870.24938688181805</c:v>
                </c:pt>
                <c:pt idx="6839">
                  <c:v>664.93971018330001</c:v>
                </c:pt>
                <c:pt idx="6840">
                  <c:v>510.668068930846</c:v>
                </c:pt>
                <c:pt idx="6841">
                  <c:v>388.90809757036601</c:v>
                </c:pt>
                <c:pt idx="6842">
                  <c:v>290.60596166369697</c:v>
                </c:pt>
                <c:pt idx="6843">
                  <c:v>212.88135304740601</c:v>
                </c:pt>
                <c:pt idx="6844">
                  <c:v>109.893631277685</c:v>
                </c:pt>
                <c:pt idx="6845">
                  <c:v>0</c:v>
                </c:pt>
                <c:pt idx="6846">
                  <c:v>0</c:v>
                </c:pt>
                <c:pt idx="6847">
                  <c:v>73.948140656036799</c:v>
                </c:pt>
                <c:pt idx="6848">
                  <c:v>537.96243996439102</c:v>
                </c:pt>
                <c:pt idx="6849">
                  <c:v>1563.2019720446001</c:v>
                </c:pt>
                <c:pt idx="6850">
                  <c:v>2387.21293326255</c:v>
                </c:pt>
                <c:pt idx="6851">
                  <c:v>3323.9909794141799</c:v>
                </c:pt>
                <c:pt idx="6852">
                  <c:v>3385.2731527719602</c:v>
                </c:pt>
                <c:pt idx="6853">
                  <c:v>3887.8515065367701</c:v>
                </c:pt>
                <c:pt idx="6854">
                  <c:v>3725.3601820231902</c:v>
                </c:pt>
                <c:pt idx="6855">
                  <c:v>3693.4023343354802</c:v>
                </c:pt>
                <c:pt idx="6856">
                  <c:v>3074.1508917617102</c:v>
                </c:pt>
                <c:pt idx="6857">
                  <c:v>2656.3490921111102</c:v>
                </c:pt>
                <c:pt idx="6858">
                  <c:v>2135.2687884501502</c:v>
                </c:pt>
                <c:pt idx="6859">
                  <c:v>1721.60785296322</c:v>
                </c:pt>
                <c:pt idx="6860">
                  <c:v>1385.9976796098199</c:v>
                </c:pt>
                <c:pt idx="6861">
                  <c:v>1139.5244643835699</c:v>
                </c:pt>
                <c:pt idx="6862">
                  <c:v>866.96364253094998</c:v>
                </c:pt>
                <c:pt idx="6863">
                  <c:v>647.32745558681495</c:v>
                </c:pt>
                <c:pt idx="6864">
                  <c:v>128.87706046235999</c:v>
                </c:pt>
                <c:pt idx="6865">
                  <c:v>0</c:v>
                </c:pt>
                <c:pt idx="6866">
                  <c:v>0</c:v>
                </c:pt>
                <c:pt idx="6867">
                  <c:v>0</c:v>
                </c:pt>
                <c:pt idx="6868">
                  <c:v>0</c:v>
                </c:pt>
                <c:pt idx="6869">
                  <c:v>0</c:v>
                </c:pt>
                <c:pt idx="6870">
                  <c:v>0</c:v>
                </c:pt>
                <c:pt idx="6871">
                  <c:v>0</c:v>
                </c:pt>
                <c:pt idx="6872">
                  <c:v>909.61211686328295</c:v>
                </c:pt>
                <c:pt idx="6873">
                  <c:v>1899.39360411437</c:v>
                </c:pt>
                <c:pt idx="6874">
                  <c:v>3105.4988135530398</c:v>
                </c:pt>
                <c:pt idx="6875">
                  <c:v>4605.4451985698797</c:v>
                </c:pt>
                <c:pt idx="6876">
                  <c:v>4886.1071060834402</c:v>
                </c:pt>
                <c:pt idx="6877">
                  <c:v>5908.2838663676703</c:v>
                </c:pt>
                <c:pt idx="6878">
                  <c:v>5395.8132493944504</c:v>
                </c:pt>
                <c:pt idx="6879">
                  <c:v>6563.7892945051899</c:v>
                </c:pt>
                <c:pt idx="6880">
                  <c:v>5563.2686067090299</c:v>
                </c:pt>
                <c:pt idx="6881">
                  <c:v>3743.8314739109701</c:v>
                </c:pt>
                <c:pt idx="6882">
                  <c:v>3274.6132184553499</c:v>
                </c:pt>
                <c:pt idx="6883">
                  <c:v>2482.3424722729301</c:v>
                </c:pt>
                <c:pt idx="6884">
                  <c:v>1476.4607813467001</c:v>
                </c:pt>
                <c:pt idx="6885">
                  <c:v>1298.3745169271799</c:v>
                </c:pt>
                <c:pt idx="6886">
                  <c:v>1005.53336782136</c:v>
                </c:pt>
                <c:pt idx="6887">
                  <c:v>839.98204358403802</c:v>
                </c:pt>
                <c:pt idx="6888">
                  <c:v>694.50956365611796</c:v>
                </c:pt>
                <c:pt idx="6889">
                  <c:v>566.68369193701506</c:v>
                </c:pt>
                <c:pt idx="6890">
                  <c:v>453.91880157746903</c:v>
                </c:pt>
                <c:pt idx="6891">
                  <c:v>314.97540625321301</c:v>
                </c:pt>
                <c:pt idx="6892">
                  <c:v>135.671223522665</c:v>
                </c:pt>
                <c:pt idx="6893">
                  <c:v>0</c:v>
                </c:pt>
                <c:pt idx="6894">
                  <c:v>0</c:v>
                </c:pt>
                <c:pt idx="6895">
                  <c:v>0</c:v>
                </c:pt>
                <c:pt idx="6896">
                  <c:v>0</c:v>
                </c:pt>
                <c:pt idx="6897">
                  <c:v>1033.07455884038</c:v>
                </c:pt>
                <c:pt idx="6898">
                  <c:v>1936.2886463289999</c:v>
                </c:pt>
                <c:pt idx="6899">
                  <c:v>3359.3870116872299</c:v>
                </c:pt>
                <c:pt idx="6900">
                  <c:v>3666.2114135843999</c:v>
                </c:pt>
                <c:pt idx="6901">
                  <c:v>5087.1909151603004</c:v>
                </c:pt>
                <c:pt idx="6902">
                  <c:v>5990.6167232137896</c:v>
                </c:pt>
                <c:pt idx="6903">
                  <c:v>5770.0473661511096</c:v>
                </c:pt>
                <c:pt idx="6904">
                  <c:v>4275.1304998477599</c:v>
                </c:pt>
                <c:pt idx="6905">
                  <c:v>4932.5702265278696</c:v>
                </c:pt>
                <c:pt idx="6906">
                  <c:v>3155.6669520406299</c:v>
                </c:pt>
                <c:pt idx="6907">
                  <c:v>1830.60536877819</c:v>
                </c:pt>
                <c:pt idx="6908">
                  <c:v>1499.24715196236</c:v>
                </c:pt>
                <c:pt idx="6909">
                  <c:v>1279.1513100115201</c:v>
                </c:pt>
                <c:pt idx="6910">
                  <c:v>978.10114916723103</c:v>
                </c:pt>
                <c:pt idx="6911">
                  <c:v>727.29840950293897</c:v>
                </c:pt>
                <c:pt idx="6912">
                  <c:v>553.796912887384</c:v>
                </c:pt>
                <c:pt idx="6913">
                  <c:v>427.15268054757502</c:v>
                </c:pt>
                <c:pt idx="6914">
                  <c:v>331.32857645246702</c:v>
                </c:pt>
                <c:pt idx="6915">
                  <c:v>257.978947356106</c:v>
                </c:pt>
                <c:pt idx="6916">
                  <c:v>198.82109784046</c:v>
                </c:pt>
                <c:pt idx="6917">
                  <c:v>148.47891333739699</c:v>
                </c:pt>
                <c:pt idx="6918">
                  <c:v>132.45142630983801</c:v>
                </c:pt>
                <c:pt idx="6919">
                  <c:v>1019.14767758148</c:v>
                </c:pt>
                <c:pt idx="6920">
                  <c:v>1378.4691259772601</c:v>
                </c:pt>
                <c:pt idx="6921">
                  <c:v>2210.1887527509198</c:v>
                </c:pt>
                <c:pt idx="6922">
                  <c:v>3813.9161445095101</c:v>
                </c:pt>
                <c:pt idx="6923">
                  <c:v>5197.5311145085898</c:v>
                </c:pt>
                <c:pt idx="6924">
                  <c:v>4794.4528350468099</c:v>
                </c:pt>
                <c:pt idx="6925">
                  <c:v>6271.6098000408401</c:v>
                </c:pt>
                <c:pt idx="6926">
                  <c:v>5909.3054660108301</c:v>
                </c:pt>
                <c:pt idx="6927">
                  <c:v>5405.4899466816496</c:v>
                </c:pt>
                <c:pt idx="6928">
                  <c:v>4479.3488776575596</c:v>
                </c:pt>
                <c:pt idx="6929">
                  <c:v>3452.3626681478399</c:v>
                </c:pt>
                <c:pt idx="6930">
                  <c:v>2891.05082712788</c:v>
                </c:pt>
                <c:pt idx="6931">
                  <c:v>2154.7952087552899</c:v>
                </c:pt>
                <c:pt idx="6932">
                  <c:v>1293.87864668624</c:v>
                </c:pt>
                <c:pt idx="6933">
                  <c:v>1001.43578462651</c:v>
                </c:pt>
                <c:pt idx="6934">
                  <c:v>762.81373848551004</c:v>
                </c:pt>
                <c:pt idx="6935">
                  <c:v>578.31739342363403</c:v>
                </c:pt>
                <c:pt idx="6936">
                  <c:v>433.14255587982302</c:v>
                </c:pt>
                <c:pt idx="6937">
                  <c:v>320.822640048935</c:v>
                </c:pt>
                <c:pt idx="6938">
                  <c:v>218.05381079761301</c:v>
                </c:pt>
                <c:pt idx="6939">
                  <c:v>124.45519911324701</c:v>
                </c:pt>
                <c:pt idx="6940">
                  <c:v>36.841733865927303</c:v>
                </c:pt>
                <c:pt idx="6941">
                  <c:v>0</c:v>
                </c:pt>
                <c:pt idx="6942">
                  <c:v>0</c:v>
                </c:pt>
                <c:pt idx="6943">
                  <c:v>284.28014387132203</c:v>
                </c:pt>
                <c:pt idx="6944">
                  <c:v>1063.9120713935999</c:v>
                </c:pt>
                <c:pt idx="6945">
                  <c:v>2065.5914218328198</c:v>
                </c:pt>
                <c:pt idx="6946">
                  <c:v>3265.5781428518499</c:v>
                </c:pt>
                <c:pt idx="6947">
                  <c:v>4255.1031115741098</c:v>
                </c:pt>
                <c:pt idx="6948">
                  <c:v>4601.5751594012199</c:v>
                </c:pt>
                <c:pt idx="6949">
                  <c:v>5983.9163498768103</c:v>
                </c:pt>
                <c:pt idx="6950">
                  <c:v>5915.1249544394796</c:v>
                </c:pt>
                <c:pt idx="6951">
                  <c:v>6166.9827430985997</c:v>
                </c:pt>
                <c:pt idx="6952">
                  <c:v>4928.9130375387704</c:v>
                </c:pt>
                <c:pt idx="6953">
                  <c:v>3762.0129168817998</c:v>
                </c:pt>
                <c:pt idx="6954">
                  <c:v>3164.52804644144</c:v>
                </c:pt>
                <c:pt idx="6955">
                  <c:v>2425.5565497105099</c:v>
                </c:pt>
                <c:pt idx="6956">
                  <c:v>1503.8793258393</c:v>
                </c:pt>
                <c:pt idx="6957">
                  <c:v>1166.7409818190899</c:v>
                </c:pt>
                <c:pt idx="6958">
                  <c:v>900.85262179140295</c:v>
                </c:pt>
                <c:pt idx="6959">
                  <c:v>679.98598867461806</c:v>
                </c:pt>
                <c:pt idx="6960">
                  <c:v>508.30647461055003</c:v>
                </c:pt>
                <c:pt idx="6961">
                  <c:v>372.37057792427902</c:v>
                </c:pt>
                <c:pt idx="6962">
                  <c:v>255.644835105928</c:v>
                </c:pt>
                <c:pt idx="6963">
                  <c:v>153.610729093798</c:v>
                </c:pt>
                <c:pt idx="6964">
                  <c:v>64.190310468754802</c:v>
                </c:pt>
                <c:pt idx="6965">
                  <c:v>0</c:v>
                </c:pt>
                <c:pt idx="6966">
                  <c:v>0</c:v>
                </c:pt>
                <c:pt idx="6967">
                  <c:v>0</c:v>
                </c:pt>
                <c:pt idx="6968">
                  <c:v>679.70654806840196</c:v>
                </c:pt>
                <c:pt idx="6969">
                  <c:v>1498.6234432839999</c:v>
                </c:pt>
                <c:pt idx="6970">
                  <c:v>1912.25582119157</c:v>
                </c:pt>
                <c:pt idx="6971">
                  <c:v>2677.53330234027</c:v>
                </c:pt>
                <c:pt idx="6972">
                  <c:v>3178.4314238248098</c:v>
                </c:pt>
                <c:pt idx="6973">
                  <c:v>4871.6100410904701</c:v>
                </c:pt>
                <c:pt idx="6974">
                  <c:v>5269.1227226078399</c:v>
                </c:pt>
                <c:pt idx="6975">
                  <c:v>5054.9669648176896</c:v>
                </c:pt>
                <c:pt idx="6976">
                  <c:v>4244.2298652256704</c:v>
                </c:pt>
                <c:pt idx="6977">
                  <c:v>3468.2369712773998</c:v>
                </c:pt>
                <c:pt idx="6978">
                  <c:v>2928.90876450305</c:v>
                </c:pt>
                <c:pt idx="6979">
                  <c:v>2195.6561428272598</c:v>
                </c:pt>
                <c:pt idx="6980">
                  <c:v>1152.0508368971</c:v>
                </c:pt>
                <c:pt idx="6981">
                  <c:v>809.06258721085703</c:v>
                </c:pt>
                <c:pt idx="6982">
                  <c:v>567.31861438444298</c:v>
                </c:pt>
                <c:pt idx="6983">
                  <c:v>373.193625862641</c:v>
                </c:pt>
                <c:pt idx="6984">
                  <c:v>210.66521251333</c:v>
                </c:pt>
                <c:pt idx="6985">
                  <c:v>83.686081987071105</c:v>
                </c:pt>
                <c:pt idx="6986">
                  <c:v>0</c:v>
                </c:pt>
                <c:pt idx="6987">
                  <c:v>0</c:v>
                </c:pt>
                <c:pt idx="6988">
                  <c:v>0</c:v>
                </c:pt>
                <c:pt idx="6989">
                  <c:v>0</c:v>
                </c:pt>
                <c:pt idx="6990">
                  <c:v>0</c:v>
                </c:pt>
                <c:pt idx="6991">
                  <c:v>0</c:v>
                </c:pt>
                <c:pt idx="6992">
                  <c:v>0</c:v>
                </c:pt>
                <c:pt idx="6993">
                  <c:v>320.33982653001198</c:v>
                </c:pt>
                <c:pt idx="6994">
                  <c:v>1170.7246683318001</c:v>
                </c:pt>
                <c:pt idx="6995">
                  <c:v>2170.8454470475699</c:v>
                </c:pt>
                <c:pt idx="6996">
                  <c:v>2711.0690740835698</c:v>
                </c:pt>
                <c:pt idx="6997">
                  <c:v>2964.4002251397601</c:v>
                </c:pt>
                <c:pt idx="6998">
                  <c:v>3019.5888820197902</c:v>
                </c:pt>
                <c:pt idx="6999">
                  <c:v>2910.2061245652699</c:v>
                </c:pt>
                <c:pt idx="7000">
                  <c:v>2566.1929848719901</c:v>
                </c:pt>
                <c:pt idx="7001">
                  <c:v>2117.8897609872101</c:v>
                </c:pt>
                <c:pt idx="7002">
                  <c:v>1701.22555951507</c:v>
                </c:pt>
                <c:pt idx="7003">
                  <c:v>1342.63802777858</c:v>
                </c:pt>
                <c:pt idx="7004">
                  <c:v>1026.3410599930401</c:v>
                </c:pt>
                <c:pt idx="7005">
                  <c:v>758.89786878489497</c:v>
                </c:pt>
                <c:pt idx="7006">
                  <c:v>524.59444595084096</c:v>
                </c:pt>
                <c:pt idx="7007">
                  <c:v>326.38258152759499</c:v>
                </c:pt>
                <c:pt idx="7008">
                  <c:v>48.480995593379703</c:v>
                </c:pt>
                <c:pt idx="7009">
                  <c:v>0</c:v>
                </c:pt>
                <c:pt idx="7010">
                  <c:v>0</c:v>
                </c:pt>
                <c:pt idx="7011">
                  <c:v>0</c:v>
                </c:pt>
                <c:pt idx="7012">
                  <c:v>0</c:v>
                </c:pt>
                <c:pt idx="7013">
                  <c:v>0</c:v>
                </c:pt>
                <c:pt idx="7014">
                  <c:v>0</c:v>
                </c:pt>
                <c:pt idx="7015">
                  <c:v>0</c:v>
                </c:pt>
                <c:pt idx="7016">
                  <c:v>0</c:v>
                </c:pt>
                <c:pt idx="7017">
                  <c:v>83.904990776414905</c:v>
                </c:pt>
                <c:pt idx="7018">
                  <c:v>650.23170015978906</c:v>
                </c:pt>
                <c:pt idx="7019">
                  <c:v>1405.9352519474401</c:v>
                </c:pt>
                <c:pt idx="7020">
                  <c:v>2197.50471194682</c:v>
                </c:pt>
                <c:pt idx="7021">
                  <c:v>2448.51348178939</c:v>
                </c:pt>
                <c:pt idx="7022">
                  <c:v>2642.0413348441298</c:v>
                </c:pt>
                <c:pt idx="7023">
                  <c:v>2553.7607033805798</c:v>
                </c:pt>
                <c:pt idx="7024">
                  <c:v>2234.6975555753202</c:v>
                </c:pt>
                <c:pt idx="7025">
                  <c:v>1836.78690092947</c:v>
                </c:pt>
                <c:pt idx="7026">
                  <c:v>1393.96835756941</c:v>
                </c:pt>
                <c:pt idx="7027">
                  <c:v>969.01475506412999</c:v>
                </c:pt>
                <c:pt idx="7028">
                  <c:v>604.07052969458198</c:v>
                </c:pt>
                <c:pt idx="7029">
                  <c:v>283.965642817907</c:v>
                </c:pt>
                <c:pt idx="7030">
                  <c:v>155.00164308122501</c:v>
                </c:pt>
                <c:pt idx="7031">
                  <c:v>8.7571132922464407</c:v>
                </c:pt>
                <c:pt idx="7032">
                  <c:v>0</c:v>
                </c:pt>
                <c:pt idx="7033">
                  <c:v>0</c:v>
                </c:pt>
                <c:pt idx="7034">
                  <c:v>0</c:v>
                </c:pt>
                <c:pt idx="7035">
                  <c:v>0</c:v>
                </c:pt>
                <c:pt idx="7036">
                  <c:v>0</c:v>
                </c:pt>
                <c:pt idx="7037">
                  <c:v>0</c:v>
                </c:pt>
                <c:pt idx="7038">
                  <c:v>0</c:v>
                </c:pt>
                <c:pt idx="7039">
                  <c:v>0</c:v>
                </c:pt>
                <c:pt idx="7040">
                  <c:v>0</c:v>
                </c:pt>
                <c:pt idx="7041">
                  <c:v>1015.2914872579501</c:v>
                </c:pt>
                <c:pt idx="7042">
                  <c:v>2108.6601566285599</c:v>
                </c:pt>
                <c:pt idx="7043">
                  <c:v>2721.4992773578701</c:v>
                </c:pt>
                <c:pt idx="7044">
                  <c:v>3684.8581247521502</c:v>
                </c:pt>
                <c:pt idx="7045">
                  <c:v>4370.4718053107599</c:v>
                </c:pt>
                <c:pt idx="7046">
                  <c:v>4649.9044808190702</c:v>
                </c:pt>
                <c:pt idx="7047">
                  <c:v>4027.8322988731502</c:v>
                </c:pt>
                <c:pt idx="7048">
                  <c:v>4039.00241776448</c:v>
                </c:pt>
                <c:pt idx="7049">
                  <c:v>3118.7969495617899</c:v>
                </c:pt>
                <c:pt idx="7050">
                  <c:v>2555.0979669263002</c:v>
                </c:pt>
                <c:pt idx="7051">
                  <c:v>1639.6815370480499</c:v>
                </c:pt>
                <c:pt idx="7052">
                  <c:v>813.75443946539497</c:v>
                </c:pt>
                <c:pt idx="7053">
                  <c:v>412.83844717776998</c:v>
                </c:pt>
                <c:pt idx="7054">
                  <c:v>282.44743458680699</c:v>
                </c:pt>
                <c:pt idx="7055">
                  <c:v>66.019437770218602</c:v>
                </c:pt>
                <c:pt idx="7056">
                  <c:v>0</c:v>
                </c:pt>
                <c:pt idx="7057">
                  <c:v>0</c:v>
                </c:pt>
                <c:pt idx="7058">
                  <c:v>0</c:v>
                </c:pt>
                <c:pt idx="7059">
                  <c:v>0</c:v>
                </c:pt>
                <c:pt idx="7060">
                  <c:v>0</c:v>
                </c:pt>
                <c:pt idx="7061">
                  <c:v>0</c:v>
                </c:pt>
                <c:pt idx="7062">
                  <c:v>0</c:v>
                </c:pt>
                <c:pt idx="7063">
                  <c:v>0</c:v>
                </c:pt>
                <c:pt idx="7064">
                  <c:v>0</c:v>
                </c:pt>
                <c:pt idx="7065">
                  <c:v>1017.29026487803</c:v>
                </c:pt>
                <c:pt idx="7066">
                  <c:v>1824.85256021706</c:v>
                </c:pt>
                <c:pt idx="7067">
                  <c:v>2517.5062356418298</c:v>
                </c:pt>
                <c:pt idx="7068">
                  <c:v>2217.8310981648901</c:v>
                </c:pt>
                <c:pt idx="7069">
                  <c:v>3518.5803561832599</c:v>
                </c:pt>
                <c:pt idx="7070">
                  <c:v>3760.2125041895702</c:v>
                </c:pt>
                <c:pt idx="7071">
                  <c:v>3868.94189101335</c:v>
                </c:pt>
                <c:pt idx="7072">
                  <c:v>3620.5710180799101</c:v>
                </c:pt>
                <c:pt idx="7073">
                  <c:v>2828.7040049899301</c:v>
                </c:pt>
                <c:pt idx="7074">
                  <c:v>2557.02118606165</c:v>
                </c:pt>
                <c:pt idx="7075">
                  <c:v>1671.4109493762001</c:v>
                </c:pt>
                <c:pt idx="7076">
                  <c:v>791.62130548868299</c:v>
                </c:pt>
                <c:pt idx="7077">
                  <c:v>534.15984899987905</c:v>
                </c:pt>
                <c:pt idx="7078">
                  <c:v>354.18138941787799</c:v>
                </c:pt>
                <c:pt idx="7079">
                  <c:v>203.46214392412901</c:v>
                </c:pt>
                <c:pt idx="7080">
                  <c:v>79.070282311874706</c:v>
                </c:pt>
                <c:pt idx="7081">
                  <c:v>0</c:v>
                </c:pt>
                <c:pt idx="7082">
                  <c:v>0</c:v>
                </c:pt>
                <c:pt idx="7083">
                  <c:v>0</c:v>
                </c:pt>
                <c:pt idx="7084">
                  <c:v>0</c:v>
                </c:pt>
                <c:pt idx="7085">
                  <c:v>0</c:v>
                </c:pt>
                <c:pt idx="7086">
                  <c:v>0</c:v>
                </c:pt>
                <c:pt idx="7087">
                  <c:v>0</c:v>
                </c:pt>
                <c:pt idx="7088">
                  <c:v>0</c:v>
                </c:pt>
                <c:pt idx="7089">
                  <c:v>0</c:v>
                </c:pt>
                <c:pt idx="7090">
                  <c:v>1518.66769187977</c:v>
                </c:pt>
                <c:pt idx="7091">
                  <c:v>2500.5471801897902</c:v>
                </c:pt>
                <c:pt idx="7092">
                  <c:v>3097.3287938387798</c:v>
                </c:pt>
                <c:pt idx="7093">
                  <c:v>4075.2675974507902</c:v>
                </c:pt>
                <c:pt idx="7094">
                  <c:v>3904.0729457556799</c:v>
                </c:pt>
                <c:pt idx="7095">
                  <c:v>4659.2086715631704</c:v>
                </c:pt>
                <c:pt idx="7096">
                  <c:v>3815.0481924216001</c:v>
                </c:pt>
                <c:pt idx="7097">
                  <c:v>3047.1401757988701</c:v>
                </c:pt>
                <c:pt idx="7098">
                  <c:v>2521.3045499281998</c:v>
                </c:pt>
                <c:pt idx="7099">
                  <c:v>1754.59267210658</c:v>
                </c:pt>
                <c:pt idx="7100">
                  <c:v>870.97469839460598</c:v>
                </c:pt>
                <c:pt idx="7101">
                  <c:v>576.54245833548305</c:v>
                </c:pt>
                <c:pt idx="7102">
                  <c:v>101.578295007221</c:v>
                </c:pt>
                <c:pt idx="7103">
                  <c:v>0</c:v>
                </c:pt>
                <c:pt idx="7104">
                  <c:v>0</c:v>
                </c:pt>
                <c:pt idx="7105">
                  <c:v>0</c:v>
                </c:pt>
                <c:pt idx="7106">
                  <c:v>0</c:v>
                </c:pt>
                <c:pt idx="7107">
                  <c:v>0</c:v>
                </c:pt>
                <c:pt idx="7108">
                  <c:v>0</c:v>
                </c:pt>
                <c:pt idx="7109">
                  <c:v>0</c:v>
                </c:pt>
                <c:pt idx="7110">
                  <c:v>0</c:v>
                </c:pt>
                <c:pt idx="7111">
                  <c:v>0</c:v>
                </c:pt>
                <c:pt idx="7112">
                  <c:v>0</c:v>
                </c:pt>
                <c:pt idx="7113">
                  <c:v>486.37474337508797</c:v>
                </c:pt>
                <c:pt idx="7114">
                  <c:v>1664.9900681465101</c:v>
                </c:pt>
                <c:pt idx="7115">
                  <c:v>2596.2856757915902</c:v>
                </c:pt>
                <c:pt idx="7116">
                  <c:v>3145.60715222196</c:v>
                </c:pt>
                <c:pt idx="7117">
                  <c:v>3811.7695143536398</c:v>
                </c:pt>
                <c:pt idx="7118">
                  <c:v>4192.5447301395398</c:v>
                </c:pt>
                <c:pt idx="7119">
                  <c:v>3008.6021261216401</c:v>
                </c:pt>
                <c:pt idx="7120">
                  <c:v>4303.7134638179004</c:v>
                </c:pt>
                <c:pt idx="7121">
                  <c:v>3036.6825918661698</c:v>
                </c:pt>
                <c:pt idx="7122">
                  <c:v>2523.7883528358402</c:v>
                </c:pt>
                <c:pt idx="7123">
                  <c:v>1787.69300431396</c:v>
                </c:pt>
                <c:pt idx="7124">
                  <c:v>878.77624320914401</c:v>
                </c:pt>
                <c:pt idx="7125">
                  <c:v>597.49935453357296</c:v>
                </c:pt>
                <c:pt idx="7126">
                  <c:v>394.15584434542501</c:v>
                </c:pt>
                <c:pt idx="7127">
                  <c:v>221.90681579701999</c:v>
                </c:pt>
                <c:pt idx="7128">
                  <c:v>88.833979901481001</c:v>
                </c:pt>
                <c:pt idx="7129">
                  <c:v>4.9552274650711103</c:v>
                </c:pt>
                <c:pt idx="7130">
                  <c:v>0</c:v>
                </c:pt>
                <c:pt idx="7131">
                  <c:v>0</c:v>
                </c:pt>
                <c:pt idx="7132">
                  <c:v>0</c:v>
                </c:pt>
                <c:pt idx="7133">
                  <c:v>0</c:v>
                </c:pt>
                <c:pt idx="7134">
                  <c:v>0</c:v>
                </c:pt>
                <c:pt idx="7135">
                  <c:v>0</c:v>
                </c:pt>
                <c:pt idx="7136">
                  <c:v>0</c:v>
                </c:pt>
                <c:pt idx="7137">
                  <c:v>940.74139093580402</c:v>
                </c:pt>
                <c:pt idx="7138">
                  <c:v>1761.4471720634599</c:v>
                </c:pt>
                <c:pt idx="7139">
                  <c:v>2814.5818467539698</c:v>
                </c:pt>
                <c:pt idx="7140">
                  <c:v>3156.9178213363798</c:v>
                </c:pt>
                <c:pt idx="7141">
                  <c:v>4282.7915814428097</c:v>
                </c:pt>
                <c:pt idx="7142">
                  <c:v>4270.7031408545499</c:v>
                </c:pt>
                <c:pt idx="7143">
                  <c:v>3943.8865697853798</c:v>
                </c:pt>
                <c:pt idx="7144">
                  <c:v>3748.1758625919301</c:v>
                </c:pt>
                <c:pt idx="7145">
                  <c:v>3938.5930968047201</c:v>
                </c:pt>
                <c:pt idx="7146">
                  <c:v>2913.2991780534999</c:v>
                </c:pt>
                <c:pt idx="7147">
                  <c:v>1901.6739637416099</c:v>
                </c:pt>
                <c:pt idx="7148">
                  <c:v>982.93408759109798</c:v>
                </c:pt>
                <c:pt idx="7149">
                  <c:v>683.03332536456901</c:v>
                </c:pt>
                <c:pt idx="7150">
                  <c:v>470.24323562339299</c:v>
                </c:pt>
                <c:pt idx="7151">
                  <c:v>290.83643957808999</c:v>
                </c:pt>
                <c:pt idx="7152">
                  <c:v>143.05422978684501</c:v>
                </c:pt>
                <c:pt idx="7153">
                  <c:v>24.946815055852401</c:v>
                </c:pt>
                <c:pt idx="7154">
                  <c:v>0</c:v>
                </c:pt>
                <c:pt idx="7155">
                  <c:v>0</c:v>
                </c:pt>
                <c:pt idx="7156">
                  <c:v>0</c:v>
                </c:pt>
                <c:pt idx="7157">
                  <c:v>0</c:v>
                </c:pt>
                <c:pt idx="7158">
                  <c:v>0</c:v>
                </c:pt>
                <c:pt idx="7159">
                  <c:v>0</c:v>
                </c:pt>
                <c:pt idx="7160">
                  <c:v>0</c:v>
                </c:pt>
                <c:pt idx="7161">
                  <c:v>61.898801540049298</c:v>
                </c:pt>
                <c:pt idx="7162">
                  <c:v>586.75684397676196</c:v>
                </c:pt>
                <c:pt idx="7163">
                  <c:v>1325.6335101941099</c:v>
                </c:pt>
                <c:pt idx="7164">
                  <c:v>1606.6153967610601</c:v>
                </c:pt>
                <c:pt idx="7165">
                  <c:v>2573.5537389637998</c:v>
                </c:pt>
                <c:pt idx="7166">
                  <c:v>2136.7897558798199</c:v>
                </c:pt>
                <c:pt idx="7167">
                  <c:v>2792.09551361594</c:v>
                </c:pt>
                <c:pt idx="7168">
                  <c:v>2397.83519666743</c:v>
                </c:pt>
                <c:pt idx="7169">
                  <c:v>1981.1041432301599</c:v>
                </c:pt>
                <c:pt idx="7170">
                  <c:v>1538.95145367592</c:v>
                </c:pt>
                <c:pt idx="7171">
                  <c:v>1116.32827115378</c:v>
                </c:pt>
                <c:pt idx="7172">
                  <c:v>743.35438682727101</c:v>
                </c:pt>
                <c:pt idx="7173">
                  <c:v>496.993394322612</c:v>
                </c:pt>
                <c:pt idx="7174">
                  <c:v>277.78837999582601</c:v>
                </c:pt>
                <c:pt idx="7175">
                  <c:v>92.863449692980396</c:v>
                </c:pt>
                <c:pt idx="7176">
                  <c:v>0</c:v>
                </c:pt>
                <c:pt idx="7177">
                  <c:v>0</c:v>
                </c:pt>
                <c:pt idx="7178">
                  <c:v>0</c:v>
                </c:pt>
                <c:pt idx="7179">
                  <c:v>0</c:v>
                </c:pt>
                <c:pt idx="7180">
                  <c:v>0</c:v>
                </c:pt>
                <c:pt idx="7181">
                  <c:v>0</c:v>
                </c:pt>
                <c:pt idx="7182">
                  <c:v>0</c:v>
                </c:pt>
                <c:pt idx="7183">
                  <c:v>0</c:v>
                </c:pt>
                <c:pt idx="7184">
                  <c:v>0</c:v>
                </c:pt>
                <c:pt idx="7185">
                  <c:v>83.146081758521703</c:v>
                </c:pt>
                <c:pt idx="7186">
                  <c:v>623.48541548893604</c:v>
                </c:pt>
                <c:pt idx="7187">
                  <c:v>1694.7344485450999</c:v>
                </c:pt>
                <c:pt idx="7188">
                  <c:v>2506.7533376485299</c:v>
                </c:pt>
                <c:pt idx="7189">
                  <c:v>2649.1261909128002</c:v>
                </c:pt>
                <c:pt idx="7190">
                  <c:v>2056.9560188129199</c:v>
                </c:pt>
                <c:pt idx="7191">
                  <c:v>2838.2719603149599</c:v>
                </c:pt>
                <c:pt idx="7192">
                  <c:v>2444.3060271160698</c:v>
                </c:pt>
                <c:pt idx="7193">
                  <c:v>1998.6861555796099</c:v>
                </c:pt>
                <c:pt idx="7194">
                  <c:v>1533.87900491561</c:v>
                </c:pt>
                <c:pt idx="7195">
                  <c:v>1095.1035507648901</c:v>
                </c:pt>
                <c:pt idx="7196">
                  <c:v>716.807105156082</c:v>
                </c:pt>
                <c:pt idx="7197">
                  <c:v>388.19224514302698</c:v>
                </c:pt>
                <c:pt idx="7198">
                  <c:v>302.72122037062002</c:v>
                </c:pt>
                <c:pt idx="7199">
                  <c:v>124.36934903381299</c:v>
                </c:pt>
                <c:pt idx="7200">
                  <c:v>19.503777063736798</c:v>
                </c:pt>
                <c:pt idx="7201">
                  <c:v>0</c:v>
                </c:pt>
                <c:pt idx="7202">
                  <c:v>0</c:v>
                </c:pt>
                <c:pt idx="7203">
                  <c:v>0</c:v>
                </c:pt>
                <c:pt idx="7204">
                  <c:v>0</c:v>
                </c:pt>
                <c:pt idx="7205">
                  <c:v>0</c:v>
                </c:pt>
                <c:pt idx="7206">
                  <c:v>0</c:v>
                </c:pt>
                <c:pt idx="7207">
                  <c:v>0</c:v>
                </c:pt>
                <c:pt idx="7208">
                  <c:v>0</c:v>
                </c:pt>
                <c:pt idx="7209">
                  <c:v>1071.66415267196</c:v>
                </c:pt>
                <c:pt idx="7210">
                  <c:v>1803.4877658335599</c:v>
                </c:pt>
                <c:pt idx="7211">
                  <c:v>3023.44928954652</c:v>
                </c:pt>
                <c:pt idx="7212">
                  <c:v>4124.1562796949302</c:v>
                </c:pt>
                <c:pt idx="7213">
                  <c:v>3982.48972399996</c:v>
                </c:pt>
                <c:pt idx="7214">
                  <c:v>3871.38912432611</c:v>
                </c:pt>
                <c:pt idx="7215">
                  <c:v>3995.3777016444601</c:v>
                </c:pt>
                <c:pt idx="7216">
                  <c:v>3313.41708186508</c:v>
                </c:pt>
                <c:pt idx="7217">
                  <c:v>2913.7632749980198</c:v>
                </c:pt>
                <c:pt idx="7218">
                  <c:v>2380.3205596644898</c:v>
                </c:pt>
                <c:pt idx="7219">
                  <c:v>1737.29701831645</c:v>
                </c:pt>
                <c:pt idx="7220">
                  <c:v>856.28865296978302</c:v>
                </c:pt>
                <c:pt idx="7221">
                  <c:v>601.85957981822401</c:v>
                </c:pt>
                <c:pt idx="7222">
                  <c:v>422.10281930161898</c:v>
                </c:pt>
                <c:pt idx="7223">
                  <c:v>282.171631506837</c:v>
                </c:pt>
                <c:pt idx="7224">
                  <c:v>149.39857875233201</c:v>
                </c:pt>
                <c:pt idx="7225">
                  <c:v>29.690810191020098</c:v>
                </c:pt>
                <c:pt idx="7226">
                  <c:v>0</c:v>
                </c:pt>
                <c:pt idx="7227">
                  <c:v>0</c:v>
                </c:pt>
                <c:pt idx="7228">
                  <c:v>0</c:v>
                </c:pt>
                <c:pt idx="7229">
                  <c:v>0</c:v>
                </c:pt>
                <c:pt idx="7230">
                  <c:v>0</c:v>
                </c:pt>
                <c:pt idx="7231">
                  <c:v>0</c:v>
                </c:pt>
                <c:pt idx="7232">
                  <c:v>0</c:v>
                </c:pt>
                <c:pt idx="7233">
                  <c:v>452.460932392563</c:v>
                </c:pt>
                <c:pt idx="7234">
                  <c:v>1511.59015895487</c:v>
                </c:pt>
                <c:pt idx="7235">
                  <c:v>2244.8740114577099</c:v>
                </c:pt>
                <c:pt idx="7236">
                  <c:v>3065.7053329332002</c:v>
                </c:pt>
                <c:pt idx="7237">
                  <c:v>3689.34485744011</c:v>
                </c:pt>
                <c:pt idx="7238">
                  <c:v>3800.7759496591302</c:v>
                </c:pt>
                <c:pt idx="7239">
                  <c:v>3668.2699230050398</c:v>
                </c:pt>
                <c:pt idx="7240">
                  <c:v>3186.4519505969902</c:v>
                </c:pt>
                <c:pt idx="7241">
                  <c:v>2867.1264587404098</c:v>
                </c:pt>
                <c:pt idx="7242">
                  <c:v>2195.7058179185601</c:v>
                </c:pt>
                <c:pt idx="7243">
                  <c:v>1285.6471256766499</c:v>
                </c:pt>
                <c:pt idx="7244">
                  <c:v>566.59303163463596</c:v>
                </c:pt>
                <c:pt idx="7245">
                  <c:v>303.49366190527502</c:v>
                </c:pt>
                <c:pt idx="7246">
                  <c:v>146.061784404192</c:v>
                </c:pt>
                <c:pt idx="7247">
                  <c:v>43.4344194794974</c:v>
                </c:pt>
                <c:pt idx="7248">
                  <c:v>0</c:v>
                </c:pt>
                <c:pt idx="7249">
                  <c:v>0</c:v>
                </c:pt>
                <c:pt idx="7250">
                  <c:v>0</c:v>
                </c:pt>
                <c:pt idx="7251">
                  <c:v>0</c:v>
                </c:pt>
                <c:pt idx="7252">
                  <c:v>0</c:v>
                </c:pt>
                <c:pt idx="7253">
                  <c:v>0</c:v>
                </c:pt>
                <c:pt idx="7254">
                  <c:v>0</c:v>
                </c:pt>
                <c:pt idx="7255">
                  <c:v>0</c:v>
                </c:pt>
                <c:pt idx="7256">
                  <c:v>0</c:v>
                </c:pt>
                <c:pt idx="7257">
                  <c:v>651.78775298000198</c:v>
                </c:pt>
                <c:pt idx="7258">
                  <c:v>1658.94070978274</c:v>
                </c:pt>
                <c:pt idx="7259">
                  <c:v>2929.9609646630702</c:v>
                </c:pt>
                <c:pt idx="7260">
                  <c:v>2757.4940770652902</c:v>
                </c:pt>
                <c:pt idx="7261">
                  <c:v>3931.6888197582798</c:v>
                </c:pt>
                <c:pt idx="7262">
                  <c:v>3886.5831318626401</c:v>
                </c:pt>
                <c:pt idx="7263">
                  <c:v>3721.1007748318002</c:v>
                </c:pt>
                <c:pt idx="7264">
                  <c:v>3403.7990401517</c:v>
                </c:pt>
                <c:pt idx="7265">
                  <c:v>2890.6111331582701</c:v>
                </c:pt>
                <c:pt idx="7266">
                  <c:v>2260.6806521262301</c:v>
                </c:pt>
                <c:pt idx="7267">
                  <c:v>1526.7247898145799</c:v>
                </c:pt>
                <c:pt idx="7268">
                  <c:v>711.279678923132</c:v>
                </c:pt>
                <c:pt idx="7269">
                  <c:v>450.29229073971601</c:v>
                </c:pt>
                <c:pt idx="7270">
                  <c:v>277.56111655904903</c:v>
                </c:pt>
                <c:pt idx="7271">
                  <c:v>151.709534103268</c:v>
                </c:pt>
                <c:pt idx="7272">
                  <c:v>57.158346727764702</c:v>
                </c:pt>
                <c:pt idx="7273">
                  <c:v>0</c:v>
                </c:pt>
                <c:pt idx="7274">
                  <c:v>0</c:v>
                </c:pt>
                <c:pt idx="7275">
                  <c:v>0</c:v>
                </c:pt>
                <c:pt idx="7276">
                  <c:v>0</c:v>
                </c:pt>
                <c:pt idx="7277">
                  <c:v>0</c:v>
                </c:pt>
                <c:pt idx="7278">
                  <c:v>0</c:v>
                </c:pt>
                <c:pt idx="7279">
                  <c:v>0</c:v>
                </c:pt>
                <c:pt idx="7280">
                  <c:v>0</c:v>
                </c:pt>
                <c:pt idx="7281">
                  <c:v>649.58907082170003</c:v>
                </c:pt>
                <c:pt idx="7282">
                  <c:v>1678.8052645395201</c:v>
                </c:pt>
                <c:pt idx="7283">
                  <c:v>3012.63814795403</c:v>
                </c:pt>
                <c:pt idx="7284">
                  <c:v>3662.6214094422598</c:v>
                </c:pt>
                <c:pt idx="7285">
                  <c:v>4651.6318909010697</c:v>
                </c:pt>
                <c:pt idx="7286">
                  <c:v>4313.8951200391602</c:v>
                </c:pt>
                <c:pt idx="7287">
                  <c:v>4421.7629442445505</c:v>
                </c:pt>
                <c:pt idx="7288">
                  <c:v>4701.0648850346997</c:v>
                </c:pt>
                <c:pt idx="7289">
                  <c:v>3049.9351241320801</c:v>
                </c:pt>
                <c:pt idx="7290">
                  <c:v>2421.97084165969</c:v>
                </c:pt>
                <c:pt idx="7291">
                  <c:v>1700.8706218258001</c:v>
                </c:pt>
                <c:pt idx="7292">
                  <c:v>853.06768502214004</c:v>
                </c:pt>
                <c:pt idx="7293">
                  <c:v>581.40146537500095</c:v>
                </c:pt>
                <c:pt idx="7294">
                  <c:v>315.20438642203402</c:v>
                </c:pt>
                <c:pt idx="7295">
                  <c:v>226.300109280356</c:v>
                </c:pt>
                <c:pt idx="7296">
                  <c:v>76.018706341852393</c:v>
                </c:pt>
                <c:pt idx="7297">
                  <c:v>0</c:v>
                </c:pt>
                <c:pt idx="7298">
                  <c:v>0</c:v>
                </c:pt>
                <c:pt idx="7299">
                  <c:v>0</c:v>
                </c:pt>
                <c:pt idx="7300">
                  <c:v>0</c:v>
                </c:pt>
                <c:pt idx="7301">
                  <c:v>0</c:v>
                </c:pt>
                <c:pt idx="7302">
                  <c:v>0</c:v>
                </c:pt>
                <c:pt idx="7303">
                  <c:v>0</c:v>
                </c:pt>
                <c:pt idx="7304">
                  <c:v>0</c:v>
                </c:pt>
                <c:pt idx="7305">
                  <c:v>933.89342417231103</c:v>
                </c:pt>
                <c:pt idx="7306">
                  <c:v>1782.3624609742801</c:v>
                </c:pt>
                <c:pt idx="7307">
                  <c:v>2947.4140964144999</c:v>
                </c:pt>
                <c:pt idx="7308">
                  <c:v>3755.3149011071901</c:v>
                </c:pt>
                <c:pt idx="7309">
                  <c:v>4630.0680860354396</c:v>
                </c:pt>
                <c:pt idx="7310">
                  <c:v>4387.6024484336003</c:v>
                </c:pt>
                <c:pt idx="7311">
                  <c:v>4302.6421623023898</c:v>
                </c:pt>
                <c:pt idx="7312">
                  <c:v>3760.4775729632902</c:v>
                </c:pt>
                <c:pt idx="7313">
                  <c:v>3137.5175734439699</c:v>
                </c:pt>
                <c:pt idx="7314">
                  <c:v>2401.6622970815802</c:v>
                </c:pt>
                <c:pt idx="7315">
                  <c:v>1644.08920033442</c:v>
                </c:pt>
                <c:pt idx="7316">
                  <c:v>772.53592188285302</c:v>
                </c:pt>
                <c:pt idx="7317">
                  <c:v>137.64039758195699</c:v>
                </c:pt>
                <c:pt idx="7318">
                  <c:v>0</c:v>
                </c:pt>
                <c:pt idx="7319">
                  <c:v>0</c:v>
                </c:pt>
                <c:pt idx="7320">
                  <c:v>0</c:v>
                </c:pt>
                <c:pt idx="7321">
                  <c:v>0</c:v>
                </c:pt>
                <c:pt idx="7322">
                  <c:v>0</c:v>
                </c:pt>
                <c:pt idx="7323">
                  <c:v>0</c:v>
                </c:pt>
                <c:pt idx="7324">
                  <c:v>0</c:v>
                </c:pt>
                <c:pt idx="7325">
                  <c:v>0</c:v>
                </c:pt>
                <c:pt idx="7326">
                  <c:v>0</c:v>
                </c:pt>
                <c:pt idx="7327">
                  <c:v>0</c:v>
                </c:pt>
                <c:pt idx="7328">
                  <c:v>0</c:v>
                </c:pt>
                <c:pt idx="7329">
                  <c:v>49.908363289334098</c:v>
                </c:pt>
                <c:pt idx="7330">
                  <c:v>510.60858656944299</c:v>
                </c:pt>
                <c:pt idx="7331">
                  <c:v>1232.6380942047099</c:v>
                </c:pt>
                <c:pt idx="7332">
                  <c:v>1941.04551373565</c:v>
                </c:pt>
                <c:pt idx="7333">
                  <c:v>3092.1210708060298</c:v>
                </c:pt>
                <c:pt idx="7334">
                  <c:v>2875.8212860243498</c:v>
                </c:pt>
                <c:pt idx="7335">
                  <c:v>3256.4826631627102</c:v>
                </c:pt>
                <c:pt idx="7336">
                  <c:v>2574.5435153666299</c:v>
                </c:pt>
                <c:pt idx="7337">
                  <c:v>2081.7725207806002</c:v>
                </c:pt>
                <c:pt idx="7338">
                  <c:v>1569.7763975529599</c:v>
                </c:pt>
                <c:pt idx="7339">
                  <c:v>1081.9321942701999</c:v>
                </c:pt>
                <c:pt idx="7340">
                  <c:v>652.56770372251299</c:v>
                </c:pt>
                <c:pt idx="7341">
                  <c:v>301.58539701092201</c:v>
                </c:pt>
                <c:pt idx="7342">
                  <c:v>173.47964587931699</c:v>
                </c:pt>
                <c:pt idx="7343">
                  <c:v>17.055761464406299</c:v>
                </c:pt>
                <c:pt idx="7344">
                  <c:v>0</c:v>
                </c:pt>
                <c:pt idx="7345">
                  <c:v>0</c:v>
                </c:pt>
                <c:pt idx="7346">
                  <c:v>0</c:v>
                </c:pt>
                <c:pt idx="7347">
                  <c:v>0</c:v>
                </c:pt>
                <c:pt idx="7348">
                  <c:v>0</c:v>
                </c:pt>
                <c:pt idx="7349">
                  <c:v>0</c:v>
                </c:pt>
                <c:pt idx="7350">
                  <c:v>0</c:v>
                </c:pt>
                <c:pt idx="7351">
                  <c:v>0</c:v>
                </c:pt>
                <c:pt idx="7352">
                  <c:v>0</c:v>
                </c:pt>
                <c:pt idx="7353">
                  <c:v>25.2407757984416</c:v>
                </c:pt>
                <c:pt idx="7354">
                  <c:v>500.296106526225</c:v>
                </c:pt>
                <c:pt idx="7355">
                  <c:v>1255.0196751262699</c:v>
                </c:pt>
                <c:pt idx="7356">
                  <c:v>1998.6065246867699</c:v>
                </c:pt>
                <c:pt idx="7357">
                  <c:v>1988.60398598146</c:v>
                </c:pt>
                <c:pt idx="7358">
                  <c:v>2896.1519627980601</c:v>
                </c:pt>
                <c:pt idx="7359">
                  <c:v>2790.4193398774801</c:v>
                </c:pt>
                <c:pt idx="7360">
                  <c:v>1823.40009869561</c:v>
                </c:pt>
                <c:pt idx="7361">
                  <c:v>2220.70784594511</c:v>
                </c:pt>
                <c:pt idx="7362">
                  <c:v>1603.62621206873</c:v>
                </c:pt>
                <c:pt idx="7363">
                  <c:v>1041.2142028094199</c:v>
                </c:pt>
                <c:pt idx="7364">
                  <c:v>596.58587159842602</c:v>
                </c:pt>
                <c:pt idx="7365">
                  <c:v>259.683883584829</c:v>
                </c:pt>
                <c:pt idx="7366">
                  <c:v>34.603598830557097</c:v>
                </c:pt>
                <c:pt idx="7367">
                  <c:v>0</c:v>
                </c:pt>
                <c:pt idx="7368">
                  <c:v>0</c:v>
                </c:pt>
                <c:pt idx="7369">
                  <c:v>0</c:v>
                </c:pt>
                <c:pt idx="7370">
                  <c:v>0</c:v>
                </c:pt>
                <c:pt idx="7371">
                  <c:v>0</c:v>
                </c:pt>
                <c:pt idx="7372">
                  <c:v>0</c:v>
                </c:pt>
                <c:pt idx="7373">
                  <c:v>0</c:v>
                </c:pt>
                <c:pt idx="7374">
                  <c:v>0</c:v>
                </c:pt>
                <c:pt idx="7375">
                  <c:v>0</c:v>
                </c:pt>
                <c:pt idx="7376">
                  <c:v>0</c:v>
                </c:pt>
                <c:pt idx="7377">
                  <c:v>0</c:v>
                </c:pt>
                <c:pt idx="7378">
                  <c:v>1135.06593064293</c:v>
                </c:pt>
                <c:pt idx="7379">
                  <c:v>1953.2440540857001</c:v>
                </c:pt>
                <c:pt idx="7380">
                  <c:v>2571.71555536204</c:v>
                </c:pt>
                <c:pt idx="7381">
                  <c:v>3377.7238396981702</c:v>
                </c:pt>
                <c:pt idx="7382">
                  <c:v>3967.5278351340498</c:v>
                </c:pt>
                <c:pt idx="7383">
                  <c:v>3846.3196588931401</c:v>
                </c:pt>
                <c:pt idx="7384">
                  <c:v>3872.7569908527098</c:v>
                </c:pt>
                <c:pt idx="7385">
                  <c:v>3135.23357801782</c:v>
                </c:pt>
                <c:pt idx="7386">
                  <c:v>2377.27496109086</c:v>
                </c:pt>
                <c:pt idx="7387">
                  <c:v>1574.1726453850299</c:v>
                </c:pt>
                <c:pt idx="7388">
                  <c:v>670.952331841317</c:v>
                </c:pt>
                <c:pt idx="7389">
                  <c:v>101.88450044787599</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1276.0939938086201</c:v>
                </c:pt>
                <c:pt idx="7403">
                  <c:v>2236.1406769851401</c:v>
                </c:pt>
                <c:pt idx="7404">
                  <c:v>3031.6587426937099</c:v>
                </c:pt>
                <c:pt idx="7405">
                  <c:v>3495.55939360205</c:v>
                </c:pt>
                <c:pt idx="7406">
                  <c:v>3603.2097896659102</c:v>
                </c:pt>
                <c:pt idx="7407">
                  <c:v>3719.3290422888899</c:v>
                </c:pt>
                <c:pt idx="7408">
                  <c:v>3917.6008548888399</c:v>
                </c:pt>
                <c:pt idx="7409">
                  <c:v>3157.5369648631399</c:v>
                </c:pt>
                <c:pt idx="7410">
                  <c:v>2489.0489555049298</c:v>
                </c:pt>
                <c:pt idx="7411">
                  <c:v>1671.0224716018199</c:v>
                </c:pt>
                <c:pt idx="7412">
                  <c:v>698.69325806837696</c:v>
                </c:pt>
                <c:pt idx="7413">
                  <c:v>111.553601052158</c:v>
                </c:pt>
                <c:pt idx="7414">
                  <c:v>0</c:v>
                </c:pt>
                <c:pt idx="7415">
                  <c:v>0</c:v>
                </c:pt>
                <c:pt idx="7416">
                  <c:v>0</c:v>
                </c:pt>
                <c:pt idx="7417">
                  <c:v>0</c:v>
                </c:pt>
                <c:pt idx="7418">
                  <c:v>0</c:v>
                </c:pt>
                <c:pt idx="7419">
                  <c:v>0</c:v>
                </c:pt>
                <c:pt idx="7420">
                  <c:v>0</c:v>
                </c:pt>
                <c:pt idx="7421">
                  <c:v>0</c:v>
                </c:pt>
                <c:pt idx="7422">
                  <c:v>0</c:v>
                </c:pt>
                <c:pt idx="7423">
                  <c:v>0</c:v>
                </c:pt>
                <c:pt idx="7424">
                  <c:v>0</c:v>
                </c:pt>
                <c:pt idx="7425">
                  <c:v>466.97748670877399</c:v>
                </c:pt>
                <c:pt idx="7426">
                  <c:v>1664.0251884169199</c:v>
                </c:pt>
                <c:pt idx="7427">
                  <c:v>2485.8217693563302</c:v>
                </c:pt>
                <c:pt idx="7428">
                  <c:v>3112.5802349160599</c:v>
                </c:pt>
                <c:pt idx="7429">
                  <c:v>4046.0345764192398</c:v>
                </c:pt>
                <c:pt idx="7430">
                  <c:v>3914.7095987368398</c:v>
                </c:pt>
                <c:pt idx="7431">
                  <c:v>3849.4851919952198</c:v>
                </c:pt>
                <c:pt idx="7432">
                  <c:v>3984.48783712559</c:v>
                </c:pt>
                <c:pt idx="7433">
                  <c:v>3519.0309851268398</c:v>
                </c:pt>
                <c:pt idx="7434">
                  <c:v>2708.5472317721401</c:v>
                </c:pt>
                <c:pt idx="7435">
                  <c:v>1697.99696876554</c:v>
                </c:pt>
                <c:pt idx="7436">
                  <c:v>737.334487081818</c:v>
                </c:pt>
                <c:pt idx="7437">
                  <c:v>417.32386977434697</c:v>
                </c:pt>
                <c:pt idx="7438">
                  <c:v>125.841551742649</c:v>
                </c:pt>
                <c:pt idx="7439">
                  <c:v>0</c:v>
                </c:pt>
                <c:pt idx="7440">
                  <c:v>0</c:v>
                </c:pt>
                <c:pt idx="7441">
                  <c:v>0</c:v>
                </c:pt>
                <c:pt idx="7442">
                  <c:v>0</c:v>
                </c:pt>
                <c:pt idx="7443">
                  <c:v>0</c:v>
                </c:pt>
                <c:pt idx="7444">
                  <c:v>0</c:v>
                </c:pt>
                <c:pt idx="7445">
                  <c:v>0</c:v>
                </c:pt>
                <c:pt idx="7446">
                  <c:v>0</c:v>
                </c:pt>
                <c:pt idx="7447">
                  <c:v>0</c:v>
                </c:pt>
                <c:pt idx="7448">
                  <c:v>510.16396329963601</c:v>
                </c:pt>
                <c:pt idx="7449">
                  <c:v>1311.2056615854999</c:v>
                </c:pt>
                <c:pt idx="7450">
                  <c:v>1953.7571838239</c:v>
                </c:pt>
                <c:pt idx="7451">
                  <c:v>2829.2997194979398</c:v>
                </c:pt>
                <c:pt idx="7452">
                  <c:v>4374.6304371568003</c:v>
                </c:pt>
                <c:pt idx="7453">
                  <c:v>4076.4140566344099</c:v>
                </c:pt>
                <c:pt idx="7454">
                  <c:v>4334.0794666532001</c:v>
                </c:pt>
                <c:pt idx="7455">
                  <c:v>4149.55079169698</c:v>
                </c:pt>
                <c:pt idx="7456">
                  <c:v>3731.7575217833701</c:v>
                </c:pt>
                <c:pt idx="7457">
                  <c:v>3100.7611261973002</c:v>
                </c:pt>
                <c:pt idx="7458">
                  <c:v>2724.7493222849498</c:v>
                </c:pt>
                <c:pt idx="7459">
                  <c:v>1717.4012548874</c:v>
                </c:pt>
                <c:pt idx="7460">
                  <c:v>726.17979924424299</c:v>
                </c:pt>
                <c:pt idx="7461">
                  <c:v>403.08855587247399</c:v>
                </c:pt>
                <c:pt idx="7462">
                  <c:v>177.04880527614799</c:v>
                </c:pt>
                <c:pt idx="7463">
                  <c:v>23.602977943033199</c:v>
                </c:pt>
                <c:pt idx="7464">
                  <c:v>0</c:v>
                </c:pt>
                <c:pt idx="7465">
                  <c:v>0</c:v>
                </c:pt>
                <c:pt idx="7466">
                  <c:v>0</c:v>
                </c:pt>
                <c:pt idx="7467">
                  <c:v>0</c:v>
                </c:pt>
                <c:pt idx="7468">
                  <c:v>0</c:v>
                </c:pt>
                <c:pt idx="7469">
                  <c:v>0</c:v>
                </c:pt>
                <c:pt idx="7470">
                  <c:v>0</c:v>
                </c:pt>
                <c:pt idx="7471">
                  <c:v>0</c:v>
                </c:pt>
                <c:pt idx="7472">
                  <c:v>0</c:v>
                </c:pt>
                <c:pt idx="7473">
                  <c:v>377.431562709064</c:v>
                </c:pt>
                <c:pt idx="7474">
                  <c:v>1443.7299556477701</c:v>
                </c:pt>
                <c:pt idx="7475">
                  <c:v>2286.9541806234602</c:v>
                </c:pt>
                <c:pt idx="7476">
                  <c:v>3170.8376755238201</c:v>
                </c:pt>
                <c:pt idx="7477">
                  <c:v>4021.23590039384</c:v>
                </c:pt>
                <c:pt idx="7478">
                  <c:v>3578.6220593033399</c:v>
                </c:pt>
                <c:pt idx="7479">
                  <c:v>3728.90478365544</c:v>
                </c:pt>
                <c:pt idx="7480">
                  <c:v>2710.7520919489898</c:v>
                </c:pt>
                <c:pt idx="7481">
                  <c:v>3726.3072190245498</c:v>
                </c:pt>
                <c:pt idx="7482">
                  <c:v>2792.59583172163</c:v>
                </c:pt>
                <c:pt idx="7483">
                  <c:v>1881.5870581398999</c:v>
                </c:pt>
                <c:pt idx="7484">
                  <c:v>552.56802310874104</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438.18868467247802</c:v>
                </c:pt>
                <c:pt idx="7499">
                  <c:v>890.13602442774095</c:v>
                </c:pt>
                <c:pt idx="7500">
                  <c:v>1566.0030197707899</c:v>
                </c:pt>
                <c:pt idx="7501">
                  <c:v>2085.0297106108001</c:v>
                </c:pt>
                <c:pt idx="7502">
                  <c:v>1906.25612788627</c:v>
                </c:pt>
                <c:pt idx="7503">
                  <c:v>2437.2609443439401</c:v>
                </c:pt>
                <c:pt idx="7504">
                  <c:v>2167.5121404807701</c:v>
                </c:pt>
                <c:pt idx="7505">
                  <c:v>1772.53746173932</c:v>
                </c:pt>
                <c:pt idx="7506">
                  <c:v>1320.35977960326</c:v>
                </c:pt>
                <c:pt idx="7507">
                  <c:v>877.28243298382802</c:v>
                </c:pt>
                <c:pt idx="7508">
                  <c:v>486.05034408831898</c:v>
                </c:pt>
                <c:pt idx="7509">
                  <c:v>153.492269681632</c:v>
                </c:pt>
                <c:pt idx="7510">
                  <c:v>42.410860052982102</c:v>
                </c:pt>
                <c:pt idx="7511">
                  <c:v>0</c:v>
                </c:pt>
                <c:pt idx="7512">
                  <c:v>0</c:v>
                </c:pt>
                <c:pt idx="7513">
                  <c:v>0</c:v>
                </c:pt>
                <c:pt idx="7514">
                  <c:v>0</c:v>
                </c:pt>
                <c:pt idx="7515">
                  <c:v>0</c:v>
                </c:pt>
                <c:pt idx="7516">
                  <c:v>0</c:v>
                </c:pt>
                <c:pt idx="7517">
                  <c:v>0</c:v>
                </c:pt>
                <c:pt idx="7518">
                  <c:v>0</c:v>
                </c:pt>
                <c:pt idx="7519">
                  <c:v>0</c:v>
                </c:pt>
                <c:pt idx="7520">
                  <c:v>0</c:v>
                </c:pt>
                <c:pt idx="7521">
                  <c:v>0</c:v>
                </c:pt>
                <c:pt idx="7522">
                  <c:v>738.63790506755697</c:v>
                </c:pt>
                <c:pt idx="7523">
                  <c:v>1366.67765602956</c:v>
                </c:pt>
                <c:pt idx="7524">
                  <c:v>1956.94104059404</c:v>
                </c:pt>
                <c:pt idx="7525">
                  <c:v>2588.5198029224598</c:v>
                </c:pt>
                <c:pt idx="7526">
                  <c:v>2243.9980978571898</c:v>
                </c:pt>
                <c:pt idx="7527">
                  <c:v>2977.9295780499001</c:v>
                </c:pt>
                <c:pt idx="7528">
                  <c:v>2508.7267964500202</c:v>
                </c:pt>
                <c:pt idx="7529">
                  <c:v>1551.1287191624699</c:v>
                </c:pt>
                <c:pt idx="7530">
                  <c:v>2156.8526595046301</c:v>
                </c:pt>
                <c:pt idx="7531">
                  <c:v>1174.0123577879201</c:v>
                </c:pt>
                <c:pt idx="7532">
                  <c:v>661.92962593541904</c:v>
                </c:pt>
                <c:pt idx="7533">
                  <c:v>279.03903719902399</c:v>
                </c:pt>
                <c:pt idx="7534">
                  <c:v>33.236006305050402</c:v>
                </c:pt>
                <c:pt idx="7535">
                  <c:v>0</c:v>
                </c:pt>
                <c:pt idx="7536">
                  <c:v>0</c:v>
                </c:pt>
                <c:pt idx="7537">
                  <c:v>0</c:v>
                </c:pt>
                <c:pt idx="7538">
                  <c:v>0</c:v>
                </c:pt>
                <c:pt idx="7539">
                  <c:v>0</c:v>
                </c:pt>
                <c:pt idx="7540">
                  <c:v>0</c:v>
                </c:pt>
                <c:pt idx="7541">
                  <c:v>0</c:v>
                </c:pt>
                <c:pt idx="7542">
                  <c:v>0</c:v>
                </c:pt>
                <c:pt idx="7543">
                  <c:v>0</c:v>
                </c:pt>
                <c:pt idx="7544">
                  <c:v>0</c:v>
                </c:pt>
                <c:pt idx="7545">
                  <c:v>370.60210132292298</c:v>
                </c:pt>
                <c:pt idx="7546">
                  <c:v>1466.57964916382</c:v>
                </c:pt>
                <c:pt idx="7547">
                  <c:v>2666.8878479790101</c:v>
                </c:pt>
                <c:pt idx="7548">
                  <c:v>3185.6952153717102</c:v>
                </c:pt>
                <c:pt idx="7549">
                  <c:v>2643.3023923903402</c:v>
                </c:pt>
                <c:pt idx="7550">
                  <c:v>4205.9903430919103</c:v>
                </c:pt>
                <c:pt idx="7551">
                  <c:v>4136.4182591880699</c:v>
                </c:pt>
                <c:pt idx="7552">
                  <c:v>3730.3857560034999</c:v>
                </c:pt>
                <c:pt idx="7553">
                  <c:v>3148.0355418361601</c:v>
                </c:pt>
                <c:pt idx="7554">
                  <c:v>2572.2862171161701</c:v>
                </c:pt>
                <c:pt idx="7555">
                  <c:v>1719.7671174961299</c:v>
                </c:pt>
                <c:pt idx="7556">
                  <c:v>751.650971759595</c:v>
                </c:pt>
                <c:pt idx="7557">
                  <c:v>116.37901245627</c:v>
                </c:pt>
                <c:pt idx="7558">
                  <c:v>0</c:v>
                </c:pt>
                <c:pt idx="7559">
                  <c:v>0</c:v>
                </c:pt>
                <c:pt idx="7560">
                  <c:v>0</c:v>
                </c:pt>
                <c:pt idx="7561">
                  <c:v>0</c:v>
                </c:pt>
                <c:pt idx="7562">
                  <c:v>0</c:v>
                </c:pt>
                <c:pt idx="7563">
                  <c:v>0</c:v>
                </c:pt>
                <c:pt idx="7564">
                  <c:v>0</c:v>
                </c:pt>
                <c:pt idx="7565">
                  <c:v>0</c:v>
                </c:pt>
                <c:pt idx="7566">
                  <c:v>0</c:v>
                </c:pt>
                <c:pt idx="7567">
                  <c:v>0</c:v>
                </c:pt>
                <c:pt idx="7568">
                  <c:v>0</c:v>
                </c:pt>
                <c:pt idx="7569">
                  <c:v>394.19162831956402</c:v>
                </c:pt>
                <c:pt idx="7570">
                  <c:v>1284.8757362753799</c:v>
                </c:pt>
                <c:pt idx="7571">
                  <c:v>2481.41785973385</c:v>
                </c:pt>
                <c:pt idx="7572">
                  <c:v>2858.4837765720599</c:v>
                </c:pt>
                <c:pt idx="7573">
                  <c:v>3309.8198867276101</c:v>
                </c:pt>
                <c:pt idx="7574">
                  <c:v>4266.6575054827199</c:v>
                </c:pt>
                <c:pt idx="7575">
                  <c:v>3668.7938261102199</c:v>
                </c:pt>
                <c:pt idx="7576">
                  <c:v>3362.3414588628402</c:v>
                </c:pt>
                <c:pt idx="7577">
                  <c:v>2777.3896299050002</c:v>
                </c:pt>
                <c:pt idx="7578">
                  <c:v>2239.7023240568601</c:v>
                </c:pt>
                <c:pt idx="7579">
                  <c:v>1458.84915002567</c:v>
                </c:pt>
                <c:pt idx="7580">
                  <c:v>526.38035891153697</c:v>
                </c:pt>
                <c:pt idx="7581">
                  <c:v>165.32403714079601</c:v>
                </c:pt>
                <c:pt idx="7582">
                  <c:v>17.2543628139071</c:v>
                </c:pt>
                <c:pt idx="7583">
                  <c:v>0</c:v>
                </c:pt>
                <c:pt idx="7584">
                  <c:v>0</c:v>
                </c:pt>
                <c:pt idx="7585">
                  <c:v>0</c:v>
                </c:pt>
                <c:pt idx="7586">
                  <c:v>0</c:v>
                </c:pt>
                <c:pt idx="7587">
                  <c:v>0</c:v>
                </c:pt>
                <c:pt idx="7588">
                  <c:v>0</c:v>
                </c:pt>
                <c:pt idx="7589">
                  <c:v>0</c:v>
                </c:pt>
                <c:pt idx="7590">
                  <c:v>0</c:v>
                </c:pt>
                <c:pt idx="7591">
                  <c:v>0</c:v>
                </c:pt>
                <c:pt idx="7592">
                  <c:v>0</c:v>
                </c:pt>
                <c:pt idx="7593">
                  <c:v>0</c:v>
                </c:pt>
                <c:pt idx="7594">
                  <c:v>1223.8647699195999</c:v>
                </c:pt>
                <c:pt idx="7595">
                  <c:v>2042.4116430148799</c:v>
                </c:pt>
                <c:pt idx="7596">
                  <c:v>1996.6429357827701</c:v>
                </c:pt>
                <c:pt idx="7597">
                  <c:v>3725.0739468961401</c:v>
                </c:pt>
                <c:pt idx="7598">
                  <c:v>3993.9776796106698</c:v>
                </c:pt>
                <c:pt idx="7599">
                  <c:v>4135.7050659344004</c:v>
                </c:pt>
                <c:pt idx="7600">
                  <c:v>3410.7452337813902</c:v>
                </c:pt>
                <c:pt idx="7601">
                  <c:v>2839.5675622131398</c:v>
                </c:pt>
                <c:pt idx="7602">
                  <c:v>2220.3401625625502</c:v>
                </c:pt>
                <c:pt idx="7603">
                  <c:v>1427.6239876447301</c:v>
                </c:pt>
                <c:pt idx="7604">
                  <c:v>446.83971850844699</c:v>
                </c:pt>
                <c:pt idx="7605">
                  <c:v>89.824210117617497</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1160.1132564187401</c:v>
                </c:pt>
                <c:pt idx="7619">
                  <c:v>1922.91818218965</c:v>
                </c:pt>
                <c:pt idx="7620">
                  <c:v>2561.37861628683</c:v>
                </c:pt>
                <c:pt idx="7621">
                  <c:v>3033.1334501372098</c:v>
                </c:pt>
                <c:pt idx="7622">
                  <c:v>3426.8134049086502</c:v>
                </c:pt>
                <c:pt idx="7623">
                  <c:v>3328.3803229966702</c:v>
                </c:pt>
                <c:pt idx="7624">
                  <c:v>3099.8534704758099</c:v>
                </c:pt>
                <c:pt idx="7625">
                  <c:v>3182.0428828623899</c:v>
                </c:pt>
                <c:pt idx="7626">
                  <c:v>2226.7681068730399</c:v>
                </c:pt>
                <c:pt idx="7627">
                  <c:v>1427.09746976765</c:v>
                </c:pt>
                <c:pt idx="7628">
                  <c:v>34.301215291498899</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363.12733376279698</c:v>
                </c:pt>
                <c:pt idx="7643">
                  <c:v>1429.1971276386901</c:v>
                </c:pt>
                <c:pt idx="7644">
                  <c:v>2005.9266135856999</c:v>
                </c:pt>
                <c:pt idx="7645">
                  <c:v>3098.2978404826099</c:v>
                </c:pt>
                <c:pt idx="7646">
                  <c:v>3315.9126308581099</c:v>
                </c:pt>
                <c:pt idx="7647">
                  <c:v>3369.7912768186902</c:v>
                </c:pt>
                <c:pt idx="7648">
                  <c:v>3091.7288605421199</c:v>
                </c:pt>
                <c:pt idx="7649">
                  <c:v>2607.5853303205499</c:v>
                </c:pt>
                <c:pt idx="7650">
                  <c:v>2087.94717269905</c:v>
                </c:pt>
                <c:pt idx="7651">
                  <c:v>1299.8739388055999</c:v>
                </c:pt>
                <c:pt idx="7652">
                  <c:v>20.089781999476099</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200.868128586447</c:v>
                </c:pt>
                <c:pt idx="7667">
                  <c:v>570.30298132845303</c:v>
                </c:pt>
                <c:pt idx="7668">
                  <c:v>1247.9688983480601</c:v>
                </c:pt>
                <c:pt idx="7669">
                  <c:v>1815.68572327425</c:v>
                </c:pt>
                <c:pt idx="7670">
                  <c:v>2198.2346802613602</c:v>
                </c:pt>
                <c:pt idx="7671">
                  <c:v>2186.9298255127601</c:v>
                </c:pt>
                <c:pt idx="7672">
                  <c:v>1890.26873892343</c:v>
                </c:pt>
                <c:pt idx="7673">
                  <c:v>1527.2093047895301</c:v>
                </c:pt>
                <c:pt idx="7674">
                  <c:v>1093.69666569061</c:v>
                </c:pt>
                <c:pt idx="7675">
                  <c:v>670.40564476343695</c:v>
                </c:pt>
                <c:pt idx="7676">
                  <c:v>301.48893548413997</c:v>
                </c:pt>
                <c:pt idx="7677">
                  <c:v>38.478678429179503</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351.35805469505198</c:v>
                </c:pt>
                <c:pt idx="7691">
                  <c:v>817.53171904009696</c:v>
                </c:pt>
                <c:pt idx="7692">
                  <c:v>1523.5148439434399</c:v>
                </c:pt>
                <c:pt idx="7693">
                  <c:v>1963.9683354870699</c:v>
                </c:pt>
                <c:pt idx="7694">
                  <c:v>2342.3643913852302</c:v>
                </c:pt>
                <c:pt idx="7695">
                  <c:v>2177.0222395342698</c:v>
                </c:pt>
                <c:pt idx="7696">
                  <c:v>1749.16316364721</c:v>
                </c:pt>
                <c:pt idx="7697">
                  <c:v>1246.8284357831701</c:v>
                </c:pt>
                <c:pt idx="7698">
                  <c:v>833.13078967297997</c:v>
                </c:pt>
                <c:pt idx="7699">
                  <c:v>500.08759305716899</c:v>
                </c:pt>
                <c:pt idx="7700">
                  <c:v>210.263826319885</c:v>
                </c:pt>
                <c:pt idx="7701">
                  <c:v>13.0072674045739</c:v>
                </c:pt>
                <c:pt idx="7702">
                  <c:v>0</c:v>
                </c:pt>
                <c:pt idx="7703">
                  <c:v>0</c:v>
                </c:pt>
                <c:pt idx="7704">
                  <c:v>0</c:v>
                </c:pt>
                <c:pt idx="7705">
                  <c:v>0</c:v>
                </c:pt>
                <c:pt idx="7706">
                  <c:v>0</c:v>
                </c:pt>
                <c:pt idx="7707">
                  <c:v>0</c:v>
                </c:pt>
                <c:pt idx="7708">
                  <c:v>0</c:v>
                </c:pt>
                <c:pt idx="7709">
                  <c:v>0</c:v>
                </c:pt>
                <c:pt idx="7710">
                  <c:v>0</c:v>
                </c:pt>
                <c:pt idx="7711">
                  <c:v>0</c:v>
                </c:pt>
                <c:pt idx="7712">
                  <c:v>0</c:v>
                </c:pt>
                <c:pt idx="7713">
                  <c:v>317.35609304045602</c:v>
                </c:pt>
                <c:pt idx="7714">
                  <c:v>1329.83141869253</c:v>
                </c:pt>
                <c:pt idx="7715">
                  <c:v>2480.27476808546</c:v>
                </c:pt>
                <c:pt idx="7716">
                  <c:v>2801.6836350066901</c:v>
                </c:pt>
                <c:pt idx="7717">
                  <c:v>3226.0845394477401</c:v>
                </c:pt>
                <c:pt idx="7718">
                  <c:v>3656.2571296865899</c:v>
                </c:pt>
                <c:pt idx="7719">
                  <c:v>4122.1545561520097</c:v>
                </c:pt>
                <c:pt idx="7720">
                  <c:v>3353.87276181481</c:v>
                </c:pt>
                <c:pt idx="7721">
                  <c:v>2906.88443499913</c:v>
                </c:pt>
                <c:pt idx="7722">
                  <c:v>2257.7423294799501</c:v>
                </c:pt>
                <c:pt idx="7723">
                  <c:v>1481.5182673879999</c:v>
                </c:pt>
                <c:pt idx="7724">
                  <c:v>544.58413140010396</c:v>
                </c:pt>
                <c:pt idx="7725">
                  <c:v>235.420851790976</c:v>
                </c:pt>
                <c:pt idx="7726">
                  <c:v>3.8312366632969499</c:v>
                </c:pt>
                <c:pt idx="7727">
                  <c:v>0</c:v>
                </c:pt>
                <c:pt idx="7728">
                  <c:v>0</c:v>
                </c:pt>
                <c:pt idx="7729">
                  <c:v>0</c:v>
                </c:pt>
                <c:pt idx="7730">
                  <c:v>0</c:v>
                </c:pt>
                <c:pt idx="7731">
                  <c:v>0</c:v>
                </c:pt>
                <c:pt idx="7732">
                  <c:v>0</c:v>
                </c:pt>
                <c:pt idx="7733">
                  <c:v>0</c:v>
                </c:pt>
                <c:pt idx="7734">
                  <c:v>0</c:v>
                </c:pt>
                <c:pt idx="7735">
                  <c:v>0</c:v>
                </c:pt>
                <c:pt idx="7736">
                  <c:v>0</c:v>
                </c:pt>
                <c:pt idx="7737">
                  <c:v>261.780425681368</c:v>
                </c:pt>
                <c:pt idx="7738">
                  <c:v>1182.94754124883</c:v>
                </c:pt>
                <c:pt idx="7739">
                  <c:v>1927.0725936726601</c:v>
                </c:pt>
                <c:pt idx="7740">
                  <c:v>2581.2613756145502</c:v>
                </c:pt>
                <c:pt idx="7741">
                  <c:v>3500.4888168667899</c:v>
                </c:pt>
                <c:pt idx="7742">
                  <c:v>3706.7305093343498</c:v>
                </c:pt>
                <c:pt idx="7743">
                  <c:v>4029.23000463481</c:v>
                </c:pt>
                <c:pt idx="7744">
                  <c:v>3346.4158807662102</c:v>
                </c:pt>
                <c:pt idx="7745">
                  <c:v>2758.0667804458899</c:v>
                </c:pt>
                <c:pt idx="7746">
                  <c:v>2225.0240664038802</c:v>
                </c:pt>
                <c:pt idx="7747">
                  <c:v>1390.8063228366</c:v>
                </c:pt>
                <c:pt idx="7748">
                  <c:v>490.60817428762402</c:v>
                </c:pt>
                <c:pt idx="7749">
                  <c:v>149.380375287063</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795.94283407491798</c:v>
                </c:pt>
                <c:pt idx="7763">
                  <c:v>1558.8220593411099</c:v>
                </c:pt>
                <c:pt idx="7764">
                  <c:v>2080.80340851149</c:v>
                </c:pt>
                <c:pt idx="7765">
                  <c:v>2491.6215469653898</c:v>
                </c:pt>
                <c:pt idx="7766">
                  <c:v>2902.2417685957198</c:v>
                </c:pt>
                <c:pt idx="7767">
                  <c:v>2802.1965576921002</c:v>
                </c:pt>
                <c:pt idx="7768">
                  <c:v>2652.9042847575702</c:v>
                </c:pt>
                <c:pt idx="7769">
                  <c:v>1724.06595437184</c:v>
                </c:pt>
                <c:pt idx="7770">
                  <c:v>1809.5400694678401</c:v>
                </c:pt>
                <c:pt idx="7771">
                  <c:v>1260.8005715285001</c:v>
                </c:pt>
                <c:pt idx="7772">
                  <c:v>252.09752661234501</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916.60734054770899</c:v>
                </c:pt>
                <c:pt idx="7787">
                  <c:v>1665.4350838862399</c:v>
                </c:pt>
                <c:pt idx="7788">
                  <c:v>2322.5270143319199</c:v>
                </c:pt>
                <c:pt idx="7789">
                  <c:v>2753.5733919610502</c:v>
                </c:pt>
                <c:pt idx="7790">
                  <c:v>3061.8082793014601</c:v>
                </c:pt>
                <c:pt idx="7791">
                  <c:v>3153.4036609919699</c:v>
                </c:pt>
                <c:pt idx="7792">
                  <c:v>2847.1953363509501</c:v>
                </c:pt>
                <c:pt idx="7793">
                  <c:v>2345.20897921915</c:v>
                </c:pt>
                <c:pt idx="7794">
                  <c:v>1901.98441909393</c:v>
                </c:pt>
                <c:pt idx="7795">
                  <c:v>1347.5387281646199</c:v>
                </c:pt>
                <c:pt idx="7796">
                  <c:v>331.04984124574599</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738.32367352411097</c:v>
                </c:pt>
                <c:pt idx="7811">
                  <c:v>1441.88034326926</c:v>
                </c:pt>
                <c:pt idx="7812">
                  <c:v>2263.2881313243702</c:v>
                </c:pt>
                <c:pt idx="7813">
                  <c:v>2390.6220368752702</c:v>
                </c:pt>
                <c:pt idx="7814">
                  <c:v>2227.97799869543</c:v>
                </c:pt>
                <c:pt idx="7815">
                  <c:v>2999.4677634885002</c:v>
                </c:pt>
                <c:pt idx="7816">
                  <c:v>2804.62511191877</c:v>
                </c:pt>
                <c:pt idx="7817">
                  <c:v>2243.0769610031002</c:v>
                </c:pt>
                <c:pt idx="7818">
                  <c:v>1819.8208957223501</c:v>
                </c:pt>
                <c:pt idx="7819">
                  <c:v>126.498773706628</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183.361701695612</c:v>
                </c:pt>
                <c:pt idx="7836">
                  <c:v>587.82620806330601</c:v>
                </c:pt>
                <c:pt idx="7837">
                  <c:v>842.61288412428303</c:v>
                </c:pt>
                <c:pt idx="7838">
                  <c:v>944.03322717441301</c:v>
                </c:pt>
                <c:pt idx="7839">
                  <c:v>884.11373138537795</c:v>
                </c:pt>
                <c:pt idx="7840">
                  <c:v>715.64028561036696</c:v>
                </c:pt>
                <c:pt idx="7841">
                  <c:v>510.225835166325</c:v>
                </c:pt>
                <c:pt idx="7842">
                  <c:v>322.72592973846298</c:v>
                </c:pt>
                <c:pt idx="7843">
                  <c:v>183.71855667505301</c:v>
                </c:pt>
                <c:pt idx="7844">
                  <c:v>68.022639037342799</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15.3546414707303</c:v>
                </c:pt>
                <c:pt idx="7860">
                  <c:v>228.18702535793801</c:v>
                </c:pt>
                <c:pt idx="7861">
                  <c:v>606.59464641100203</c:v>
                </c:pt>
                <c:pt idx="7862">
                  <c:v>828.32992470455599</c:v>
                </c:pt>
                <c:pt idx="7863">
                  <c:v>908.800165888847</c:v>
                </c:pt>
                <c:pt idx="7864">
                  <c:v>816.98284662925698</c:v>
                </c:pt>
                <c:pt idx="7865">
                  <c:v>656.39211535957702</c:v>
                </c:pt>
                <c:pt idx="7866">
                  <c:v>480.67391107538998</c:v>
                </c:pt>
                <c:pt idx="7867">
                  <c:v>315.22019784651502</c:v>
                </c:pt>
                <c:pt idx="7868">
                  <c:v>178.38242045030299</c:v>
                </c:pt>
                <c:pt idx="7869">
                  <c:v>55.239440392917402</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359.783620593904</c:v>
                </c:pt>
                <c:pt idx="7883">
                  <c:v>1552.8525202681001</c:v>
                </c:pt>
                <c:pt idx="7884">
                  <c:v>2076.2473717568701</c:v>
                </c:pt>
                <c:pt idx="7885">
                  <c:v>2538.9576268860501</c:v>
                </c:pt>
                <c:pt idx="7886">
                  <c:v>2179.7868337005202</c:v>
                </c:pt>
                <c:pt idx="7887">
                  <c:v>3047.5923562804101</c:v>
                </c:pt>
                <c:pt idx="7888">
                  <c:v>2815.2124771416302</c:v>
                </c:pt>
                <c:pt idx="7889">
                  <c:v>2298.37654744677</c:v>
                </c:pt>
                <c:pt idx="7890">
                  <c:v>1882.62022768268</c:v>
                </c:pt>
                <c:pt idx="7891">
                  <c:v>1228.0690030394001</c:v>
                </c:pt>
                <c:pt idx="7892">
                  <c:v>405.30990287362101</c:v>
                </c:pt>
                <c:pt idx="7893">
                  <c:v>21.564915879252901</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359.48522131929798</c:v>
                </c:pt>
                <c:pt idx="7907">
                  <c:v>1438.50996383187</c:v>
                </c:pt>
                <c:pt idx="7908">
                  <c:v>1990.37980615274</c:v>
                </c:pt>
                <c:pt idx="7909">
                  <c:v>2937.5149756998799</c:v>
                </c:pt>
                <c:pt idx="7910">
                  <c:v>3048.4999292017801</c:v>
                </c:pt>
                <c:pt idx="7911">
                  <c:v>2285.7298020706398</c:v>
                </c:pt>
                <c:pt idx="7912">
                  <c:v>2728.6594667311201</c:v>
                </c:pt>
                <c:pt idx="7913">
                  <c:v>2495.92250186615</c:v>
                </c:pt>
                <c:pt idx="7914">
                  <c:v>1943.40169303879</c:v>
                </c:pt>
                <c:pt idx="7915">
                  <c:v>1179.66357124861</c:v>
                </c:pt>
                <c:pt idx="7916">
                  <c:v>200.41923700860801</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670.49888566267396</c:v>
                </c:pt>
                <c:pt idx="7931">
                  <c:v>1537.6233983142899</c:v>
                </c:pt>
                <c:pt idx="7932">
                  <c:v>2113.6333786939299</c:v>
                </c:pt>
                <c:pt idx="7933">
                  <c:v>2709.1656199024001</c:v>
                </c:pt>
                <c:pt idx="7934">
                  <c:v>3091.32540127118</c:v>
                </c:pt>
                <c:pt idx="7935">
                  <c:v>3103.5449463615801</c:v>
                </c:pt>
                <c:pt idx="7936">
                  <c:v>1953.0301708120901</c:v>
                </c:pt>
                <c:pt idx="7937">
                  <c:v>2563.8081575106798</c:v>
                </c:pt>
                <c:pt idx="7938">
                  <c:v>1969.2341470195399</c:v>
                </c:pt>
                <c:pt idx="7939">
                  <c:v>297.54746421527398</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395.79807791473598</c:v>
                </c:pt>
                <c:pt idx="7955">
                  <c:v>1560.3462738676899</c:v>
                </c:pt>
                <c:pt idx="7956">
                  <c:v>2175.4136935789402</c:v>
                </c:pt>
                <c:pt idx="7957">
                  <c:v>2678.33428052607</c:v>
                </c:pt>
                <c:pt idx="7958">
                  <c:v>2445.6148431615802</c:v>
                </c:pt>
                <c:pt idx="7959">
                  <c:v>3281.6461985108999</c:v>
                </c:pt>
                <c:pt idx="7960">
                  <c:v>2923.4728550985001</c:v>
                </c:pt>
                <c:pt idx="7961">
                  <c:v>2444.3413358899102</c:v>
                </c:pt>
                <c:pt idx="7962">
                  <c:v>1899.62806840962</c:v>
                </c:pt>
                <c:pt idx="7963">
                  <c:v>1116.7886169201099</c:v>
                </c:pt>
                <c:pt idx="7964">
                  <c:v>125.752502635371</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163.95039915572599</c:v>
                </c:pt>
                <c:pt idx="7978">
                  <c:v>888.00363469130502</c:v>
                </c:pt>
                <c:pt idx="7979">
                  <c:v>1608.9675326522699</c:v>
                </c:pt>
                <c:pt idx="7980">
                  <c:v>2222.6611275996502</c:v>
                </c:pt>
                <c:pt idx="7981">
                  <c:v>2720.1993818690798</c:v>
                </c:pt>
                <c:pt idx="7982">
                  <c:v>2229.53118149387</c:v>
                </c:pt>
                <c:pt idx="7983">
                  <c:v>3281.1657535526601</c:v>
                </c:pt>
                <c:pt idx="7984">
                  <c:v>2941.6190861322402</c:v>
                </c:pt>
                <c:pt idx="7985">
                  <c:v>1665.46624072748</c:v>
                </c:pt>
                <c:pt idx="7986">
                  <c:v>1994.58601752802</c:v>
                </c:pt>
                <c:pt idx="7987">
                  <c:v>372.47460200650198</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53.376718624290099</c:v>
                </c:pt>
                <c:pt idx="8003">
                  <c:v>311.37693758959301</c:v>
                </c:pt>
                <c:pt idx="8004">
                  <c:v>885.05630891288399</c:v>
                </c:pt>
                <c:pt idx="8005">
                  <c:v>1377.64907402118</c:v>
                </c:pt>
                <c:pt idx="8006">
                  <c:v>1801.0804450548001</c:v>
                </c:pt>
                <c:pt idx="8007">
                  <c:v>1788.58391389448</c:v>
                </c:pt>
                <c:pt idx="8008">
                  <c:v>1539.80213189594</c:v>
                </c:pt>
                <c:pt idx="8009">
                  <c:v>1190.54500523974</c:v>
                </c:pt>
                <c:pt idx="8010">
                  <c:v>705.66447237930004</c:v>
                </c:pt>
                <c:pt idx="8011">
                  <c:v>229.30459213085101</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62.976985369205202</c:v>
                </c:pt>
                <c:pt idx="8028">
                  <c:v>337.93431173883499</c:v>
                </c:pt>
                <c:pt idx="8029">
                  <c:v>672.552761495563</c:v>
                </c:pt>
                <c:pt idx="8030">
                  <c:v>774.58688399931395</c:v>
                </c:pt>
                <c:pt idx="8031">
                  <c:v>1112.64079562439</c:v>
                </c:pt>
                <c:pt idx="8032">
                  <c:v>654.52713064448403</c:v>
                </c:pt>
                <c:pt idx="8033">
                  <c:v>431.53843976870201</c:v>
                </c:pt>
                <c:pt idx="8034">
                  <c:v>287.83153610596798</c:v>
                </c:pt>
                <c:pt idx="8035">
                  <c:v>172.39971812294999</c:v>
                </c:pt>
                <c:pt idx="8036">
                  <c:v>85.833907622328397</c:v>
                </c:pt>
                <c:pt idx="8037">
                  <c:v>14.2440671022636</c:v>
                </c:pt>
                <c:pt idx="8038">
                  <c:v>0</c:v>
                </c:pt>
                <c:pt idx="8039">
                  <c:v>0</c:v>
                </c:pt>
                <c:pt idx="8040">
                  <c:v>0</c:v>
                </c:pt>
                <c:pt idx="8041">
                  <c:v>0</c:v>
                </c:pt>
                <c:pt idx="8042">
                  <c:v>0</c:v>
                </c:pt>
                <c:pt idx="8043">
                  <c:v>0</c:v>
                </c:pt>
                <c:pt idx="8044">
                  <c:v>0</c:v>
                </c:pt>
                <c:pt idx="8045">
                  <c:v>0</c:v>
                </c:pt>
                <c:pt idx="8046">
                  <c:v>0</c:v>
                </c:pt>
                <c:pt idx="8047">
                  <c:v>59.605484963498299</c:v>
                </c:pt>
                <c:pt idx="8048">
                  <c:v>284.49579782885002</c:v>
                </c:pt>
                <c:pt idx="8049">
                  <c:v>862.78325941267997</c:v>
                </c:pt>
                <c:pt idx="8050">
                  <c:v>1285.74137334082</c:v>
                </c:pt>
                <c:pt idx="8051">
                  <c:v>1850.65318851294</c:v>
                </c:pt>
                <c:pt idx="8052">
                  <c:v>2286.1751774515101</c:v>
                </c:pt>
                <c:pt idx="8053">
                  <c:v>2759.9295941188002</c:v>
                </c:pt>
                <c:pt idx="8054">
                  <c:v>2804.7785080723702</c:v>
                </c:pt>
                <c:pt idx="8055">
                  <c:v>2769.7581061938499</c:v>
                </c:pt>
                <c:pt idx="8056">
                  <c:v>2708.6108486724202</c:v>
                </c:pt>
                <c:pt idx="8057">
                  <c:v>2140.29023090485</c:v>
                </c:pt>
                <c:pt idx="8058">
                  <c:v>1773.71265413993</c:v>
                </c:pt>
                <c:pt idx="8059">
                  <c:v>1245.4170182862499</c:v>
                </c:pt>
                <c:pt idx="8060">
                  <c:v>426.36796813332802</c:v>
                </c:pt>
                <c:pt idx="8061">
                  <c:v>63.988962297155297</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1111.7410311169799</c:v>
                </c:pt>
                <c:pt idx="8075">
                  <c:v>1703.2331277635401</c:v>
                </c:pt>
                <c:pt idx="8076">
                  <c:v>2304.3653957039601</c:v>
                </c:pt>
                <c:pt idx="8077">
                  <c:v>2775.89625151974</c:v>
                </c:pt>
                <c:pt idx="8078">
                  <c:v>2592.7217566336699</c:v>
                </c:pt>
                <c:pt idx="8079">
                  <c:v>3410.6358066837902</c:v>
                </c:pt>
                <c:pt idx="8080">
                  <c:v>3105.1950101247398</c:v>
                </c:pt>
                <c:pt idx="8081">
                  <c:v>2762.00230993993</c:v>
                </c:pt>
                <c:pt idx="8082">
                  <c:v>2222.3893164338001</c:v>
                </c:pt>
                <c:pt idx="8083">
                  <c:v>1572.5877103846101</c:v>
                </c:pt>
                <c:pt idx="8084">
                  <c:v>743.36576368727003</c:v>
                </c:pt>
                <c:pt idx="8085">
                  <c:v>524.19257926600505</c:v>
                </c:pt>
                <c:pt idx="8086">
                  <c:v>375.82904861431098</c:v>
                </c:pt>
                <c:pt idx="8087">
                  <c:v>268.55584487665197</c:v>
                </c:pt>
                <c:pt idx="8088">
                  <c:v>184.743967064201</c:v>
                </c:pt>
                <c:pt idx="8089">
                  <c:v>116.48853832624199</c:v>
                </c:pt>
                <c:pt idx="8090">
                  <c:v>56.507622204852098</c:v>
                </c:pt>
                <c:pt idx="8091">
                  <c:v>6.2374951656936801</c:v>
                </c:pt>
                <c:pt idx="8092">
                  <c:v>0</c:v>
                </c:pt>
                <c:pt idx="8093">
                  <c:v>0</c:v>
                </c:pt>
                <c:pt idx="8094">
                  <c:v>0</c:v>
                </c:pt>
                <c:pt idx="8095">
                  <c:v>0</c:v>
                </c:pt>
                <c:pt idx="8096">
                  <c:v>0</c:v>
                </c:pt>
                <c:pt idx="8097">
                  <c:v>61.079722730325201</c:v>
                </c:pt>
                <c:pt idx="8098">
                  <c:v>0</c:v>
                </c:pt>
                <c:pt idx="8099">
                  <c:v>347.137005748136</c:v>
                </c:pt>
                <c:pt idx="8100">
                  <c:v>165.211681345171</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378.48357578273902</c:v>
                </c:pt>
                <c:pt idx="8122">
                  <c:v>503.766332040691</c:v>
                </c:pt>
                <c:pt idx="8123">
                  <c:v>1320.05060398555</c:v>
                </c:pt>
                <c:pt idx="8124">
                  <c:v>1826.4635108064101</c:v>
                </c:pt>
                <c:pt idx="8125">
                  <c:v>2326.2495269750998</c:v>
                </c:pt>
                <c:pt idx="8126">
                  <c:v>2606.2777701171399</c:v>
                </c:pt>
                <c:pt idx="8127">
                  <c:v>2838.34282243904</c:v>
                </c:pt>
                <c:pt idx="8128">
                  <c:v>2573.6689500728098</c:v>
                </c:pt>
                <c:pt idx="8129">
                  <c:v>2013.2299362941801</c:v>
                </c:pt>
                <c:pt idx="8130">
                  <c:v>1683.37075614887</c:v>
                </c:pt>
                <c:pt idx="8131">
                  <c:v>1092.26755195342</c:v>
                </c:pt>
                <c:pt idx="8132">
                  <c:v>401.66318488322702</c:v>
                </c:pt>
                <c:pt idx="8133">
                  <c:v>212.17687173488699</c:v>
                </c:pt>
                <c:pt idx="8134">
                  <c:v>53.1282661366821</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1188.8239306421401</c:v>
                </c:pt>
                <c:pt idx="8148">
                  <c:v>1792.8676902202999</c:v>
                </c:pt>
                <c:pt idx="8149">
                  <c:v>2218.9615939478699</c:v>
                </c:pt>
                <c:pt idx="8150">
                  <c:v>2671.4023705607701</c:v>
                </c:pt>
                <c:pt idx="8151">
                  <c:v>2657.1419864598402</c:v>
                </c:pt>
                <c:pt idx="8152">
                  <c:v>2457.3568362374199</c:v>
                </c:pt>
                <c:pt idx="8153">
                  <c:v>2208.4698657561098</c:v>
                </c:pt>
                <c:pt idx="8154">
                  <c:v>1718.2121332955301</c:v>
                </c:pt>
                <c:pt idx="8155">
                  <c:v>1088.7765354127901</c:v>
                </c:pt>
                <c:pt idx="8156">
                  <c:v>185.47590398211301</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53.003351758884698</c:v>
                </c:pt>
                <c:pt idx="8172">
                  <c:v>471.45430289779898</c:v>
                </c:pt>
                <c:pt idx="8173">
                  <c:v>914.83858496262599</c:v>
                </c:pt>
                <c:pt idx="8174">
                  <c:v>1203.7654825243301</c:v>
                </c:pt>
                <c:pt idx="8175">
                  <c:v>1219.1191739748001</c:v>
                </c:pt>
                <c:pt idx="8176">
                  <c:v>1015.53989061914</c:v>
                </c:pt>
                <c:pt idx="8177">
                  <c:v>729.13468053428096</c:v>
                </c:pt>
                <c:pt idx="8178">
                  <c:v>468.52786145393497</c:v>
                </c:pt>
                <c:pt idx="8179">
                  <c:v>252.551079217835</c:v>
                </c:pt>
                <c:pt idx="8180">
                  <c:v>48.183136069475701</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273.60127785385998</c:v>
                </c:pt>
                <c:pt idx="8196">
                  <c:v>805.475444695183</c:v>
                </c:pt>
                <c:pt idx="8197">
                  <c:v>1219.9702592701301</c:v>
                </c:pt>
                <c:pt idx="8198">
                  <c:v>1479.92226358174</c:v>
                </c:pt>
                <c:pt idx="8199">
                  <c:v>1471.6904281520599</c:v>
                </c:pt>
                <c:pt idx="8200">
                  <c:v>1251.38539258325</c:v>
                </c:pt>
                <c:pt idx="8201">
                  <c:v>958.28428811265906</c:v>
                </c:pt>
                <c:pt idx="8202">
                  <c:v>668.22780008628604</c:v>
                </c:pt>
                <c:pt idx="8203">
                  <c:v>403.33312693425199</c:v>
                </c:pt>
                <c:pt idx="8204">
                  <c:v>174.99165549032401</c:v>
                </c:pt>
                <c:pt idx="8205">
                  <c:v>19.138052309079502</c:v>
                </c:pt>
                <c:pt idx="8206">
                  <c:v>0</c:v>
                </c:pt>
                <c:pt idx="8207">
                  <c:v>0</c:v>
                </c:pt>
                <c:pt idx="8208">
                  <c:v>0</c:v>
                </c:pt>
                <c:pt idx="8209">
                  <c:v>0</c:v>
                </c:pt>
                <c:pt idx="8210">
                  <c:v>0</c:v>
                </c:pt>
                <c:pt idx="8211">
                  <c:v>0</c:v>
                </c:pt>
                <c:pt idx="8212">
                  <c:v>0</c:v>
                </c:pt>
                <c:pt idx="8213">
                  <c:v>0</c:v>
                </c:pt>
                <c:pt idx="8214">
                  <c:v>0</c:v>
                </c:pt>
                <c:pt idx="8215">
                  <c:v>0</c:v>
                </c:pt>
                <c:pt idx="8216">
                  <c:v>0</c:v>
                </c:pt>
                <c:pt idx="8217">
                  <c:v>279.01757304949501</c:v>
                </c:pt>
                <c:pt idx="8218">
                  <c:v>979.24437094673203</c:v>
                </c:pt>
                <c:pt idx="8219">
                  <c:v>1621.61058989911</c:v>
                </c:pt>
                <c:pt idx="8220">
                  <c:v>2067.8993104588899</c:v>
                </c:pt>
                <c:pt idx="8221">
                  <c:v>1755.19644992391</c:v>
                </c:pt>
                <c:pt idx="8222">
                  <c:v>2738.4747344253801</c:v>
                </c:pt>
                <c:pt idx="8223">
                  <c:v>2974.4855983160801</c:v>
                </c:pt>
                <c:pt idx="8224">
                  <c:v>2710.6950626907101</c:v>
                </c:pt>
                <c:pt idx="8225">
                  <c:v>2092.7109161440799</c:v>
                </c:pt>
                <c:pt idx="8226">
                  <c:v>1730.6330837814601</c:v>
                </c:pt>
                <c:pt idx="8227">
                  <c:v>1124.79716938154</c:v>
                </c:pt>
                <c:pt idx="8228">
                  <c:v>349.37351840779701</c:v>
                </c:pt>
                <c:pt idx="8229">
                  <c:v>94.800748916527894</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548.302470013424</c:v>
                </c:pt>
                <c:pt idx="8244">
                  <c:v>1631.2988714217799</c:v>
                </c:pt>
                <c:pt idx="8245">
                  <c:v>2318.5858121483998</c:v>
                </c:pt>
                <c:pt idx="8246">
                  <c:v>2527.2423891265098</c:v>
                </c:pt>
                <c:pt idx="8247">
                  <c:v>2580.5691626256698</c:v>
                </c:pt>
                <c:pt idx="8248">
                  <c:v>2562.56054265694</c:v>
                </c:pt>
                <c:pt idx="8249">
                  <c:v>2004.08327737635</c:v>
                </c:pt>
                <c:pt idx="8250">
                  <c:v>1740.51260472063</c:v>
                </c:pt>
                <c:pt idx="8251">
                  <c:v>1030.42854192555</c:v>
                </c:pt>
                <c:pt idx="8252">
                  <c:v>184.354833508133</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482.57307656148402</c:v>
                </c:pt>
                <c:pt idx="8268">
                  <c:v>1575.9082184620099</c:v>
                </c:pt>
                <c:pt idx="8269">
                  <c:v>1921.32337069138</c:v>
                </c:pt>
                <c:pt idx="8270">
                  <c:v>2441.6595157588899</c:v>
                </c:pt>
                <c:pt idx="8271">
                  <c:v>2444.17654227619</c:v>
                </c:pt>
                <c:pt idx="8272">
                  <c:v>2312.3293777782801</c:v>
                </c:pt>
                <c:pt idx="8273">
                  <c:v>1817.73580331824</c:v>
                </c:pt>
                <c:pt idx="8274">
                  <c:v>1415.23677811623</c:v>
                </c:pt>
                <c:pt idx="8275">
                  <c:v>1049.5653973772801</c:v>
                </c:pt>
                <c:pt idx="8276">
                  <c:v>268.530573498161</c:v>
                </c:pt>
                <c:pt idx="8277">
                  <c:v>42.891364453938003</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974.33539771879305</c:v>
                </c:pt>
                <c:pt idx="8292">
                  <c:v>1662.82380519561</c:v>
                </c:pt>
                <c:pt idx="8293">
                  <c:v>2285.0090603895101</c:v>
                </c:pt>
                <c:pt idx="8294">
                  <c:v>2648.8825854573802</c:v>
                </c:pt>
                <c:pt idx="8295">
                  <c:v>2868.4602934599202</c:v>
                </c:pt>
                <c:pt idx="8296">
                  <c:v>2521.1816975295401</c:v>
                </c:pt>
                <c:pt idx="8297">
                  <c:v>1986.4888972042199</c:v>
                </c:pt>
                <c:pt idx="8298">
                  <c:v>1443.82751446369</c:v>
                </c:pt>
                <c:pt idx="8299">
                  <c:v>978.61422254047397</c:v>
                </c:pt>
                <c:pt idx="8300">
                  <c:v>173.1147100853</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894.441551868327</c:v>
                </c:pt>
                <c:pt idx="8316">
                  <c:v>1389.4133962687999</c:v>
                </c:pt>
                <c:pt idx="8317">
                  <c:v>1888.29700230355</c:v>
                </c:pt>
                <c:pt idx="8318">
                  <c:v>1857.19089738567</c:v>
                </c:pt>
                <c:pt idx="8319">
                  <c:v>2576.7694797987801</c:v>
                </c:pt>
                <c:pt idx="8320">
                  <c:v>2545.2271669582801</c:v>
                </c:pt>
                <c:pt idx="8321">
                  <c:v>2018.77940928931</c:v>
                </c:pt>
                <c:pt idx="8322">
                  <c:v>1316.58470562655</c:v>
                </c:pt>
                <c:pt idx="8323">
                  <c:v>977.94513833963595</c:v>
                </c:pt>
                <c:pt idx="8324">
                  <c:v>134.28682089074201</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125.13412793934999</c:v>
                </c:pt>
                <c:pt idx="8340">
                  <c:v>627.21431099004599</c:v>
                </c:pt>
                <c:pt idx="8341">
                  <c:v>1070.3923689422099</c:v>
                </c:pt>
                <c:pt idx="8342">
                  <c:v>1150.86503752666</c:v>
                </c:pt>
                <c:pt idx="8343">
                  <c:v>1478.3603732801801</c:v>
                </c:pt>
                <c:pt idx="8344">
                  <c:v>1225.7594150975101</c:v>
                </c:pt>
                <c:pt idx="8345">
                  <c:v>918.33821948953096</c:v>
                </c:pt>
                <c:pt idx="8346">
                  <c:v>623.90621179666596</c:v>
                </c:pt>
                <c:pt idx="8347">
                  <c:v>364.23696027995402</c:v>
                </c:pt>
                <c:pt idx="8348">
                  <c:v>105.1915771898</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270.62014676382802</c:v>
                </c:pt>
                <c:pt idx="8364">
                  <c:v>782.32013379042303</c:v>
                </c:pt>
                <c:pt idx="8365">
                  <c:v>1181.1858619439499</c:v>
                </c:pt>
                <c:pt idx="8366">
                  <c:v>1437.0613445530701</c:v>
                </c:pt>
                <c:pt idx="8367">
                  <c:v>1428.3162022341501</c:v>
                </c:pt>
                <c:pt idx="8368">
                  <c:v>1202.4205204487</c:v>
                </c:pt>
                <c:pt idx="8369">
                  <c:v>900.464239284565</c:v>
                </c:pt>
                <c:pt idx="8370">
                  <c:v>583.51483277216596</c:v>
                </c:pt>
                <c:pt idx="8371">
                  <c:v>290.06092612638901</c:v>
                </c:pt>
                <c:pt idx="8372">
                  <c:v>36.592986230652997</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117.12898694571901</c:v>
                </c:pt>
                <c:pt idx="8386">
                  <c:v>851.76694392226204</c:v>
                </c:pt>
                <c:pt idx="8387">
                  <c:v>816.480008606875</c:v>
                </c:pt>
                <c:pt idx="8388">
                  <c:v>1900.5149978987499</c:v>
                </c:pt>
                <c:pt idx="8389">
                  <c:v>2293.6015830308502</c:v>
                </c:pt>
                <c:pt idx="8390">
                  <c:v>2053.31359953012</c:v>
                </c:pt>
                <c:pt idx="8391">
                  <c:v>2750.2127064203601</c:v>
                </c:pt>
                <c:pt idx="8392">
                  <c:v>2654.9274299318099</c:v>
                </c:pt>
                <c:pt idx="8393">
                  <c:v>2132.6172330763202</c:v>
                </c:pt>
                <c:pt idx="8394">
                  <c:v>1729.0105261695901</c:v>
                </c:pt>
                <c:pt idx="8395">
                  <c:v>1151.55591220679</c:v>
                </c:pt>
                <c:pt idx="8396">
                  <c:v>345.11239743149901</c:v>
                </c:pt>
                <c:pt idx="8397">
                  <c:v>20.069866515419399</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1171.1222348752001</c:v>
                </c:pt>
                <c:pt idx="8412">
                  <c:v>1678.5642217237601</c:v>
                </c:pt>
                <c:pt idx="8413">
                  <c:v>1745.0040202058899</c:v>
                </c:pt>
                <c:pt idx="8414">
                  <c:v>2686.7992405002401</c:v>
                </c:pt>
                <c:pt idx="8415">
                  <c:v>2789.7401566939402</c:v>
                </c:pt>
                <c:pt idx="8416">
                  <c:v>2720.8001754828201</c:v>
                </c:pt>
                <c:pt idx="8417">
                  <c:v>2112.1889798254902</c:v>
                </c:pt>
                <c:pt idx="8418">
                  <c:v>1731.97835025054</c:v>
                </c:pt>
                <c:pt idx="8419">
                  <c:v>1172.1524795484399</c:v>
                </c:pt>
                <c:pt idx="8420">
                  <c:v>433.14699833003101</c:v>
                </c:pt>
                <c:pt idx="8421">
                  <c:v>71.653047795384794</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480.153313620375</c:v>
                </c:pt>
                <c:pt idx="8436">
                  <c:v>1413.5956319930699</c:v>
                </c:pt>
                <c:pt idx="8437">
                  <c:v>1890.36397293235</c:v>
                </c:pt>
                <c:pt idx="8438">
                  <c:v>2224.1450847453898</c:v>
                </c:pt>
                <c:pt idx="8439">
                  <c:v>2382.3316036700899</c:v>
                </c:pt>
                <c:pt idx="8440">
                  <c:v>1655.40452637209</c:v>
                </c:pt>
                <c:pt idx="8441">
                  <c:v>1940.29643602285</c:v>
                </c:pt>
                <c:pt idx="8442">
                  <c:v>940.86905923969698</c:v>
                </c:pt>
                <c:pt idx="8443">
                  <c:v>835.97969317500895</c:v>
                </c:pt>
                <c:pt idx="8444">
                  <c:v>59.080781449909203</c:v>
                </c:pt>
                <c:pt idx="8445">
                  <c:v>0</c:v>
                </c:pt>
                <c:pt idx="8446">
                  <c:v>0</c:v>
                </c:pt>
                <c:pt idx="8447">
                  <c:v>33.647935683812499</c:v>
                </c:pt>
                <c:pt idx="8448">
                  <c:v>8.9502165410762302</c:v>
                </c:pt>
                <c:pt idx="8449">
                  <c:v>0</c:v>
                </c:pt>
                <c:pt idx="8450">
                  <c:v>0</c:v>
                </c:pt>
                <c:pt idx="8451">
                  <c:v>0</c:v>
                </c:pt>
                <c:pt idx="8452">
                  <c:v>0</c:v>
                </c:pt>
                <c:pt idx="8453">
                  <c:v>0</c:v>
                </c:pt>
                <c:pt idx="8454">
                  <c:v>0</c:v>
                </c:pt>
                <c:pt idx="8455">
                  <c:v>0</c:v>
                </c:pt>
                <c:pt idx="8456">
                  <c:v>0</c:v>
                </c:pt>
                <c:pt idx="8457">
                  <c:v>0</c:v>
                </c:pt>
                <c:pt idx="8458">
                  <c:v>516.97706469033005</c:v>
                </c:pt>
                <c:pt idx="8459">
                  <c:v>863.42442738177499</c:v>
                </c:pt>
                <c:pt idx="8460">
                  <c:v>1057.2996368499901</c:v>
                </c:pt>
                <c:pt idx="8461">
                  <c:v>1309.0886612736599</c:v>
                </c:pt>
                <c:pt idx="8462">
                  <c:v>154.37682286806901</c:v>
                </c:pt>
                <c:pt idx="8463">
                  <c:v>0</c:v>
                </c:pt>
                <c:pt idx="8464">
                  <c:v>541.55300943895895</c:v>
                </c:pt>
                <c:pt idx="8465">
                  <c:v>1145.94899345149</c:v>
                </c:pt>
                <c:pt idx="8466">
                  <c:v>1013.19472368906</c:v>
                </c:pt>
                <c:pt idx="8467">
                  <c:v>555.85881598618005</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174.392185867335</c:v>
                </c:pt>
                <c:pt idx="8483">
                  <c:v>504.51612566828999</c:v>
                </c:pt>
                <c:pt idx="8484">
                  <c:v>1475.8027432711499</c:v>
                </c:pt>
                <c:pt idx="8485">
                  <c:v>1963.8740864212</c:v>
                </c:pt>
                <c:pt idx="8486">
                  <c:v>2369.1959064605999</c:v>
                </c:pt>
                <c:pt idx="8487">
                  <c:v>2512.9114377779301</c:v>
                </c:pt>
                <c:pt idx="8488">
                  <c:v>2314.5984613200699</c:v>
                </c:pt>
                <c:pt idx="8489">
                  <c:v>1900.1489825332901</c:v>
                </c:pt>
                <c:pt idx="8490">
                  <c:v>1050.2353251406601</c:v>
                </c:pt>
                <c:pt idx="8491">
                  <c:v>1108.4215561514</c:v>
                </c:pt>
                <c:pt idx="8492">
                  <c:v>256.14515692768703</c:v>
                </c:pt>
                <c:pt idx="8493">
                  <c:v>35.790850183950099</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117.33774678357599</c:v>
                </c:pt>
                <c:pt idx="8509">
                  <c:v>576.01048673927198</c:v>
                </c:pt>
                <c:pt idx="8510">
                  <c:v>838.25523361250202</c:v>
                </c:pt>
                <c:pt idx="8511">
                  <c:v>905.48429475765795</c:v>
                </c:pt>
                <c:pt idx="8512">
                  <c:v>808.14739624400795</c:v>
                </c:pt>
                <c:pt idx="8513">
                  <c:v>629.45375872094405</c:v>
                </c:pt>
                <c:pt idx="8514">
                  <c:v>396.08192186893899</c:v>
                </c:pt>
                <c:pt idx="8515">
                  <c:v>27.926755149094099</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32.456558650703897</c:v>
                </c:pt>
                <c:pt idx="8532">
                  <c:v>404.35813302124399</c:v>
                </c:pt>
                <c:pt idx="8533">
                  <c:v>894.02408251637701</c:v>
                </c:pt>
                <c:pt idx="8534">
                  <c:v>1224.1665251515501</c:v>
                </c:pt>
                <c:pt idx="8535">
                  <c:v>1609.9360954224401</c:v>
                </c:pt>
                <c:pt idx="8536">
                  <c:v>1159.23479532951</c:v>
                </c:pt>
                <c:pt idx="8537">
                  <c:v>909.34950741038199</c:v>
                </c:pt>
                <c:pt idx="8538">
                  <c:v>627.16452547699396</c:v>
                </c:pt>
                <c:pt idx="8539">
                  <c:v>374.140636991478</c:v>
                </c:pt>
                <c:pt idx="8540">
                  <c:v>121.263753045269</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216.50502571712201</c:v>
                </c:pt>
                <c:pt idx="8554">
                  <c:v>942.83736218189597</c:v>
                </c:pt>
                <c:pt idx="8555">
                  <c:v>1486.8112211105099</c:v>
                </c:pt>
                <c:pt idx="8556">
                  <c:v>2156.0749366994401</c:v>
                </c:pt>
                <c:pt idx="8557">
                  <c:v>2445.5223412093801</c:v>
                </c:pt>
                <c:pt idx="8558">
                  <c:v>3000.5884682630599</c:v>
                </c:pt>
                <c:pt idx="8559">
                  <c:v>3054.56408665136</c:v>
                </c:pt>
                <c:pt idx="8560">
                  <c:v>2926.3411131428602</c:v>
                </c:pt>
                <c:pt idx="8561">
                  <c:v>2361.6584607110899</c:v>
                </c:pt>
                <c:pt idx="8562">
                  <c:v>1961.0948934661001</c:v>
                </c:pt>
                <c:pt idx="8563">
                  <c:v>1288.1532725371201</c:v>
                </c:pt>
                <c:pt idx="8564">
                  <c:v>285.63398398112002</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1330.3908695901</c:v>
                </c:pt>
                <c:pt idx="8580">
                  <c:v>1915.7646517662099</c:v>
                </c:pt>
                <c:pt idx="8581">
                  <c:v>1833.0835763866801</c:v>
                </c:pt>
                <c:pt idx="8582">
                  <c:v>3055.7455992853102</c:v>
                </c:pt>
                <c:pt idx="8583">
                  <c:v>3016.8896562374398</c:v>
                </c:pt>
                <c:pt idx="8584">
                  <c:v>2899.5874749866698</c:v>
                </c:pt>
                <c:pt idx="8585">
                  <c:v>2386.4280482121899</c:v>
                </c:pt>
                <c:pt idx="8586">
                  <c:v>1893.68822468555</c:v>
                </c:pt>
                <c:pt idx="8587">
                  <c:v>790.13710749639301</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1399.2953679699899</c:v>
                </c:pt>
                <c:pt idx="8604">
                  <c:v>1885.6698914404899</c:v>
                </c:pt>
                <c:pt idx="8605">
                  <c:v>2393.81087713632</c:v>
                </c:pt>
                <c:pt idx="8606">
                  <c:v>2961.2556574263699</c:v>
                </c:pt>
                <c:pt idx="8607">
                  <c:v>2934.8429387537499</c:v>
                </c:pt>
                <c:pt idx="8608">
                  <c:v>2726.6464146386902</c:v>
                </c:pt>
                <c:pt idx="8609">
                  <c:v>2468.5626793913202</c:v>
                </c:pt>
                <c:pt idx="8610">
                  <c:v>1882.6765576994301</c:v>
                </c:pt>
                <c:pt idx="8611">
                  <c:v>1160.9134841140001</c:v>
                </c:pt>
                <c:pt idx="8612">
                  <c:v>327.56156340838402</c:v>
                </c:pt>
                <c:pt idx="8613">
                  <c:v>51.965825282456997</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1068.4116333059401</c:v>
                </c:pt>
                <c:pt idx="8628">
                  <c:v>1611.28417985293</c:v>
                </c:pt>
                <c:pt idx="8629">
                  <c:v>2081.9107986495401</c:v>
                </c:pt>
                <c:pt idx="8630">
                  <c:v>2506.8708031035599</c:v>
                </c:pt>
                <c:pt idx="8631">
                  <c:v>2742.5272480927702</c:v>
                </c:pt>
                <c:pt idx="8632">
                  <c:v>2556.2464197432</c:v>
                </c:pt>
                <c:pt idx="8633">
                  <c:v>2144.2972693557799</c:v>
                </c:pt>
                <c:pt idx="8634">
                  <c:v>1780.7162853790601</c:v>
                </c:pt>
                <c:pt idx="8635">
                  <c:v>1167.2022058750599</c:v>
                </c:pt>
                <c:pt idx="8636">
                  <c:v>376.81547657122297</c:v>
                </c:pt>
                <c:pt idx="8637">
                  <c:v>50.728227270104099</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591.18574566390396</c:v>
                </c:pt>
                <c:pt idx="8652">
                  <c:v>1557.02053037972</c:v>
                </c:pt>
                <c:pt idx="8653">
                  <c:v>2410.8760341553798</c:v>
                </c:pt>
                <c:pt idx="8654">
                  <c:v>2743.2745242289202</c:v>
                </c:pt>
                <c:pt idx="8655">
                  <c:v>2797.0060760867</c:v>
                </c:pt>
                <c:pt idx="8656">
                  <c:v>2729.5240378343001</c:v>
                </c:pt>
                <c:pt idx="8657">
                  <c:v>2207.7971755624299</c:v>
                </c:pt>
                <c:pt idx="8658">
                  <c:v>1819.3370904379899</c:v>
                </c:pt>
                <c:pt idx="8659">
                  <c:v>1182.8221941439199</c:v>
                </c:pt>
                <c:pt idx="8660">
                  <c:v>373.61670335625899</c:v>
                </c:pt>
                <c:pt idx="8661">
                  <c:v>130.89438795902501</c:v>
                </c:pt>
                <c:pt idx="8662">
                  <c:v>1.5163324050710301</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70.4800368183312</c:v>
                </c:pt>
                <c:pt idx="8676">
                  <c:v>525.59017531610505</c:v>
                </c:pt>
                <c:pt idx="8677">
                  <c:v>1033.3658956509801</c:v>
                </c:pt>
                <c:pt idx="8678">
                  <c:v>1463.9405264290899</c:v>
                </c:pt>
                <c:pt idx="8679">
                  <c:v>1560.7522254620001</c:v>
                </c:pt>
                <c:pt idx="8680">
                  <c:v>1419.96881037044</c:v>
                </c:pt>
                <c:pt idx="8681">
                  <c:v>1203.4772161922499</c:v>
                </c:pt>
                <c:pt idx="8682">
                  <c:v>892.44525808376102</c:v>
                </c:pt>
                <c:pt idx="8683">
                  <c:v>602.09548830229596</c:v>
                </c:pt>
                <c:pt idx="8684">
                  <c:v>352.59992166326498</c:v>
                </c:pt>
                <c:pt idx="8685">
                  <c:v>184.15546557563499</c:v>
                </c:pt>
                <c:pt idx="8686">
                  <c:v>58.509768156784297</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125.952418181684</c:v>
                </c:pt>
                <c:pt idx="8700">
                  <c:v>478.66485191010798</c:v>
                </c:pt>
                <c:pt idx="8701">
                  <c:v>725.25414627073201</c:v>
                </c:pt>
                <c:pt idx="8702">
                  <c:v>838.76803971780396</c:v>
                </c:pt>
                <c:pt idx="8703">
                  <c:v>800.85467235730403</c:v>
                </c:pt>
                <c:pt idx="8704">
                  <c:v>637.02735632233305</c:v>
                </c:pt>
                <c:pt idx="8705">
                  <c:v>329.36892877344599</c:v>
                </c:pt>
                <c:pt idx="8706">
                  <c:v>238.97149057658299</c:v>
                </c:pt>
                <c:pt idx="8707">
                  <c:v>45.302260766772001</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162.41007433665899</c:v>
                </c:pt>
                <c:pt idx="8724">
                  <c:v>725.83274625157503</c:v>
                </c:pt>
                <c:pt idx="8725">
                  <c:v>571.10142148177601</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87.248598465112707</c:v>
                </c:pt>
                <c:pt idx="8749">
                  <c:v>8.7196147429990898</c:v>
                </c:pt>
                <c:pt idx="8750">
                  <c:v>472.85774742255199</c:v>
                </c:pt>
                <c:pt idx="8751">
                  <c:v>866.92926287749799</c:v>
                </c:pt>
                <c:pt idx="8752">
                  <c:v>829.36471200574101</c:v>
                </c:pt>
                <c:pt idx="8753">
                  <c:v>540.18833734126497</c:v>
                </c:pt>
                <c:pt idx="8754">
                  <c:v>266.70700688051102</c:v>
                </c:pt>
                <c:pt idx="8755">
                  <c:v>0</c:v>
                </c:pt>
                <c:pt idx="8756">
                  <c:v>0</c:v>
                </c:pt>
                <c:pt idx="8757">
                  <c:v>0</c:v>
                </c:pt>
                <c:pt idx="8758">
                  <c:v>0</c:v>
                </c:pt>
                <c:pt idx="8759">
                  <c:v>5350.5376930979801</c:v>
                </c:pt>
                <c:pt idx="8760">
                  <c:v>8341.1757025798106</c:v>
                </c:pt>
                <c:pt idx="8761">
                  <c:v>0</c:v>
                </c:pt>
              </c:numCache>
            </c:numRef>
          </c:yVal>
          <c:smooth val="0"/>
          <c:extLst>
            <c:ext xmlns:c16="http://schemas.microsoft.com/office/drawing/2014/chart" uri="{C3380CC4-5D6E-409C-BE32-E72D297353CC}">
              <c16:uniqueId val="{00000001-7638-44DD-B8A6-2087E9954292}"/>
            </c:ext>
          </c:extLst>
        </c:ser>
        <c:dLbls>
          <c:showLegendKey val="0"/>
          <c:showVal val="0"/>
          <c:showCatName val="0"/>
          <c:showSerName val="0"/>
          <c:showPercent val="0"/>
          <c:showBubbleSize val="0"/>
        </c:dLbls>
        <c:axId val="1327686928"/>
        <c:axId val="1331076336"/>
      </c:scatterChart>
      <c:valAx>
        <c:axId val="132768692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r>
                  <a:rPr lang="en-IN"/>
                  <a:t>Outdoor Dry Bulb Temperature(°C)</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crossAx val="1331076336"/>
        <c:crosses val="autoZero"/>
        <c:crossBetween val="midCat"/>
      </c:valAx>
      <c:valAx>
        <c:axId val="133107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r>
                  <a:rPr lang="en-IN"/>
                  <a:t>Cooling Loads(W)</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anrope" pitchFamily="2" charset="0"/>
                <a:ea typeface="+mn-ea"/>
                <a:cs typeface="+mn-cs"/>
              </a:defRPr>
            </a:pPr>
            <a:endParaRPr lang="en-US"/>
          </a:p>
        </c:txPr>
        <c:crossAx val="13276869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anrope" pitchFamily="2" charset="0"/>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latin typeface="Manrope" pitchFamily="2"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Warm and Humid </c:v>
                </c:pt>
              </c:strCache>
            </c:strRef>
          </c:tx>
          <c:spPr>
            <a:solidFill>
              <a:schemeClr val="accent2"/>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B3D4-4E35-941C-F71B1DA8B7C4}"/>
              </c:ext>
            </c:extLst>
          </c:dPt>
          <c:cat>
            <c:strRef>
              <c:f>Sheet1!$A$3:$A$6</c:f>
              <c:strCache>
                <c:ptCount val="4"/>
                <c:pt idx="0">
                  <c:v>Fully AC</c:v>
                </c:pt>
                <c:pt idx="1">
                  <c:v>NV</c:v>
                </c:pt>
                <c:pt idx="2">
                  <c:v>NV+ Ceiling Fan</c:v>
                </c:pt>
                <c:pt idx="3">
                  <c:v>Mixed Mode</c:v>
                </c:pt>
              </c:strCache>
            </c:strRef>
          </c:cat>
          <c:val>
            <c:numRef>
              <c:f>Sheet1!$B$14:$B$17</c:f>
              <c:numCache>
                <c:formatCode>General</c:formatCode>
                <c:ptCount val="4"/>
                <c:pt idx="0">
                  <c:v>141.20141551199998</c:v>
                </c:pt>
                <c:pt idx="1">
                  <c:v>65.829769740000003</c:v>
                </c:pt>
                <c:pt idx="2">
                  <c:v>72.366872310000005</c:v>
                </c:pt>
                <c:pt idx="3">
                  <c:v>100.14382393199999</c:v>
                </c:pt>
              </c:numCache>
            </c:numRef>
          </c:val>
          <c:extLst>
            <c:ext xmlns:c16="http://schemas.microsoft.com/office/drawing/2014/chart" uri="{C3380CC4-5D6E-409C-BE32-E72D297353CC}">
              <c16:uniqueId val="{00000002-B3D4-4E35-941C-F71B1DA8B7C4}"/>
            </c:ext>
          </c:extLst>
        </c:ser>
        <c:ser>
          <c:idx val="1"/>
          <c:order val="1"/>
          <c:tx>
            <c:strRef>
              <c:f>Sheet1!$C$2</c:f>
              <c:strCache>
                <c:ptCount val="1"/>
                <c:pt idx="0">
                  <c:v>Hot and Dry</c:v>
                </c:pt>
              </c:strCache>
            </c:strRef>
          </c:tx>
          <c:spPr>
            <a:solidFill>
              <a:schemeClr val="accent4"/>
            </a:solidFill>
            <a:ln>
              <a:noFill/>
            </a:ln>
            <a:effectLst/>
          </c:spPr>
          <c:invertIfNegative val="0"/>
          <c:cat>
            <c:strRef>
              <c:f>Sheet1!$A$3:$A$6</c:f>
              <c:strCache>
                <c:ptCount val="4"/>
                <c:pt idx="0">
                  <c:v>Fully AC</c:v>
                </c:pt>
                <c:pt idx="1">
                  <c:v>NV</c:v>
                </c:pt>
                <c:pt idx="2">
                  <c:v>NV+ Ceiling Fan</c:v>
                </c:pt>
                <c:pt idx="3">
                  <c:v>Mixed Mode</c:v>
                </c:pt>
              </c:strCache>
            </c:strRef>
          </c:cat>
          <c:val>
            <c:numRef>
              <c:f>Sheet1!$C$14:$C$17</c:f>
              <c:numCache>
                <c:formatCode>General</c:formatCode>
                <c:ptCount val="4"/>
                <c:pt idx="0">
                  <c:v>162.00545772599997</c:v>
                </c:pt>
                <c:pt idx="1">
                  <c:v>66.976629840000001</c:v>
                </c:pt>
                <c:pt idx="2">
                  <c:v>73.399046399999989</c:v>
                </c:pt>
                <c:pt idx="3">
                  <c:v>131.865974298</c:v>
                </c:pt>
              </c:numCache>
            </c:numRef>
          </c:val>
          <c:extLst>
            <c:ext xmlns:c16="http://schemas.microsoft.com/office/drawing/2014/chart" uri="{C3380CC4-5D6E-409C-BE32-E72D297353CC}">
              <c16:uniqueId val="{00000003-B3D4-4E35-941C-F71B1DA8B7C4}"/>
            </c:ext>
          </c:extLst>
        </c:ser>
        <c:dLbls>
          <c:showLegendKey val="0"/>
          <c:showVal val="0"/>
          <c:showCatName val="0"/>
          <c:showSerName val="0"/>
          <c:showPercent val="0"/>
          <c:showBubbleSize val="0"/>
        </c:dLbls>
        <c:gapWidth val="219"/>
        <c:overlap val="-27"/>
        <c:axId val="466244399"/>
        <c:axId val="466260719"/>
      </c:barChart>
      <c:catAx>
        <c:axId val="46624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anrope" pitchFamily="2" charset="0"/>
                <a:ea typeface="+mn-ea"/>
                <a:cs typeface="Times New Roman" panose="02020603050405020304" pitchFamily="18" charset="0"/>
              </a:defRPr>
            </a:pPr>
            <a:endParaRPr lang="en-US"/>
          </a:p>
        </c:txPr>
        <c:crossAx val="466260719"/>
        <c:crosses val="autoZero"/>
        <c:auto val="1"/>
        <c:lblAlgn val="ctr"/>
        <c:lblOffset val="100"/>
        <c:noMultiLvlLbl val="0"/>
      </c:catAx>
      <c:valAx>
        <c:axId val="466260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anrope" pitchFamily="2" charset="0"/>
                    <a:ea typeface="+mn-ea"/>
                    <a:cs typeface="Times New Roman" panose="02020603050405020304" pitchFamily="18" charset="0"/>
                  </a:defRPr>
                </a:pPr>
                <a:r>
                  <a:rPr lang="en-IN"/>
                  <a:t>CO2e (Tonnes)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anrope" pitchFamily="2"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anrope" pitchFamily="2" charset="0"/>
                <a:ea typeface="+mn-ea"/>
                <a:cs typeface="Times New Roman" panose="02020603050405020304" pitchFamily="18" charset="0"/>
              </a:defRPr>
            </a:pPr>
            <a:endParaRPr lang="en-US"/>
          </a:p>
        </c:txPr>
        <c:crossAx val="466244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anrope" pitchFamily="2"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000">
          <a:solidFill>
            <a:schemeClr val="tx1"/>
          </a:solidFill>
          <a:latin typeface="Manrope" pitchFamily="2"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0.11097</cdr:x>
      <cdr:y>0.49643</cdr:y>
    </cdr:from>
    <cdr:to>
      <cdr:x>0.98431</cdr:x>
      <cdr:y>0.75356</cdr:y>
    </cdr:to>
    <cdr:grpSp>
      <cdr:nvGrpSpPr>
        <cdr:cNvPr id="112" name="Group 111">
          <a:extLst xmlns:a="http://schemas.openxmlformats.org/drawingml/2006/main">
            <a:ext uri="{FF2B5EF4-FFF2-40B4-BE49-F238E27FC236}">
              <a16:creationId xmlns:a16="http://schemas.microsoft.com/office/drawing/2014/main" id="{E2967BA7-EA26-DAD5-FB6E-4842CD0A5EE7}"/>
            </a:ext>
          </a:extLst>
        </cdr:cNvPr>
        <cdr:cNvGrpSpPr/>
      </cdr:nvGrpSpPr>
      <cdr:grpSpPr>
        <a:xfrm xmlns:a="http://schemas.openxmlformats.org/drawingml/2006/main">
          <a:off x="628437" y="1773750"/>
          <a:ext cx="4945834" cy="918728"/>
          <a:chOff x="-63960" y="52202"/>
          <a:chExt cx="9456117" cy="736637"/>
        </a:xfrm>
        <a:solidFill xmlns:a="http://schemas.openxmlformats.org/drawingml/2006/main">
          <a:srgbClr val="92D050">
            <a:alpha val="34000"/>
          </a:srgbClr>
        </a:solidFill>
      </cdr:grpSpPr>
      <cdr:sp macro="" textlink="">
        <cdr:nvSpPr>
          <cdr:cNvPr id="115" name="Rectangle 114">
            <a:extLst xmlns:a="http://schemas.openxmlformats.org/drawingml/2006/main">
              <a:ext uri="{FF2B5EF4-FFF2-40B4-BE49-F238E27FC236}">
                <a16:creationId xmlns:a16="http://schemas.microsoft.com/office/drawing/2014/main" id="{32C317AC-12B1-956C-A568-FE78BD073C81}"/>
              </a:ext>
            </a:extLst>
          </cdr:cNvPr>
          <cdr:cNvSpPr/>
        </cdr:nvSpPr>
        <cdr:spPr>
          <a:xfrm xmlns:a="http://schemas.openxmlformats.org/drawingml/2006/main">
            <a:off x="3549047" y="52202"/>
            <a:ext cx="2526091" cy="532251"/>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sp macro="" textlink="">
        <cdr:nvSpPr>
          <cdr:cNvPr id="116" name="Rectangle 115">
            <a:extLst xmlns:a="http://schemas.openxmlformats.org/drawingml/2006/main">
              <a:ext uri="{FF2B5EF4-FFF2-40B4-BE49-F238E27FC236}">
                <a16:creationId xmlns:a16="http://schemas.microsoft.com/office/drawing/2014/main" id="{1BC2A885-2C10-A695-598E-78A493E0E630}"/>
              </a:ext>
            </a:extLst>
          </cdr:cNvPr>
          <cdr:cNvSpPr/>
        </cdr:nvSpPr>
        <cdr:spPr>
          <a:xfrm xmlns:a="http://schemas.openxmlformats.org/drawingml/2006/main">
            <a:off x="6066118" y="90300"/>
            <a:ext cx="1657384" cy="573588"/>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7" name="Rectangle 116">
            <a:extLst xmlns:a="http://schemas.openxmlformats.org/drawingml/2006/main">
              <a:ext uri="{FF2B5EF4-FFF2-40B4-BE49-F238E27FC236}">
                <a16:creationId xmlns:a16="http://schemas.microsoft.com/office/drawing/2014/main" id="{0004FAFC-F564-C60E-0891-FFFAC4197006}"/>
              </a:ext>
            </a:extLst>
          </cdr:cNvPr>
          <cdr:cNvSpPr/>
        </cdr:nvSpPr>
        <cdr:spPr>
          <a:xfrm xmlns:a="http://schemas.openxmlformats.org/drawingml/2006/main">
            <a:off x="7720051" y="157263"/>
            <a:ext cx="1672106" cy="573588"/>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3" name="Rectangle 112">
            <a:extLst xmlns:a="http://schemas.openxmlformats.org/drawingml/2006/main">
              <a:ext uri="{FF2B5EF4-FFF2-40B4-BE49-F238E27FC236}">
                <a16:creationId xmlns:a16="http://schemas.microsoft.com/office/drawing/2014/main" id="{44E40B33-23BE-F180-8A2B-764B8A51BC75}"/>
              </a:ext>
            </a:extLst>
          </cdr:cNvPr>
          <cdr:cNvSpPr/>
        </cdr:nvSpPr>
        <cdr:spPr>
          <a:xfrm xmlns:a="http://schemas.openxmlformats.org/drawingml/2006/main">
            <a:off x="-63960" y="185962"/>
            <a:ext cx="2153621" cy="602877"/>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4" name="Rectangle 113">
            <a:extLst xmlns:a="http://schemas.openxmlformats.org/drawingml/2006/main">
              <a:ext uri="{FF2B5EF4-FFF2-40B4-BE49-F238E27FC236}">
                <a16:creationId xmlns:a16="http://schemas.microsoft.com/office/drawing/2014/main" id="{12EB0FD5-B96F-FCA4-225A-968604EFA682}"/>
              </a:ext>
            </a:extLst>
          </cdr:cNvPr>
          <cdr:cNvSpPr/>
        </cdr:nvSpPr>
        <cdr:spPr>
          <a:xfrm xmlns:a="http://schemas.openxmlformats.org/drawingml/2006/main">
            <a:off x="2091592" y="128400"/>
            <a:ext cx="1458168" cy="573586"/>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0.19075</cdr:x>
      <cdr:y>0.16876</cdr:y>
    </cdr:from>
    <cdr:to>
      <cdr:x>0.91238</cdr:x>
      <cdr:y>0.95116</cdr:y>
    </cdr:to>
    <cdr:grpSp>
      <cdr:nvGrpSpPr>
        <cdr:cNvPr id="125" name="Group 124">
          <a:extLst xmlns:a="http://schemas.openxmlformats.org/drawingml/2006/main">
            <a:ext uri="{FF2B5EF4-FFF2-40B4-BE49-F238E27FC236}">
              <a16:creationId xmlns:a16="http://schemas.microsoft.com/office/drawing/2014/main" id="{1DF80B6B-0B73-6AF0-531F-5E8B8389D677}"/>
            </a:ext>
          </a:extLst>
        </cdr:cNvPr>
        <cdr:cNvGrpSpPr/>
      </cdr:nvGrpSpPr>
      <cdr:grpSpPr>
        <a:xfrm xmlns:a="http://schemas.openxmlformats.org/drawingml/2006/main">
          <a:off x="1080241" y="602981"/>
          <a:ext cx="4086681" cy="2795524"/>
          <a:chOff x="1023825" y="463816"/>
          <a:chExt cx="8027230" cy="2715922"/>
        </a:xfrm>
      </cdr:grpSpPr>
      <cdr:cxnSp macro="">
        <cdr:nvCxnSpPr>
          <cdr:cNvPr id="43" name="Straight Connector 42">
            <a:extLst xmlns:a="http://schemas.openxmlformats.org/drawingml/2006/main">
              <a:ext uri="{FF2B5EF4-FFF2-40B4-BE49-F238E27FC236}">
                <a16:creationId xmlns:a16="http://schemas.microsoft.com/office/drawing/2014/main" id="{940B140A-E22D-FE3B-CC46-86C5E23FCA65}"/>
              </a:ext>
            </a:extLst>
          </cdr:cNvPr>
          <cdr:cNvCxnSpPr>
            <a:cxnSpLocks xmlns:a="http://schemas.openxmlformats.org/drawingml/2006/main"/>
          </cdr:cNvCxnSpPr>
        </cdr:nvCxnSpPr>
        <cdr:spPr>
          <a:xfrm xmlns:a="http://schemas.openxmlformats.org/drawingml/2006/main" flipV="1">
            <a:off x="1023825" y="463816"/>
            <a:ext cx="0" cy="2683430"/>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44" name="Straight Connector 43">
            <a:extLst xmlns:a="http://schemas.openxmlformats.org/drawingml/2006/main">
              <a:ext uri="{FF2B5EF4-FFF2-40B4-BE49-F238E27FC236}">
                <a16:creationId xmlns:a16="http://schemas.microsoft.com/office/drawing/2014/main" id="{DFFDC45E-9833-3431-CFA0-11F42536D6A8}"/>
              </a:ext>
            </a:extLst>
          </cdr:cNvPr>
          <cdr:cNvCxnSpPr>
            <a:cxnSpLocks xmlns:a="http://schemas.openxmlformats.org/drawingml/2006/main"/>
          </cdr:cNvCxnSpPr>
        </cdr:nvCxnSpPr>
        <cdr:spPr>
          <a:xfrm xmlns:a="http://schemas.openxmlformats.org/drawingml/2006/main" flipV="1">
            <a:off x="1778484" y="477201"/>
            <a:ext cx="0" cy="2685424"/>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45" name="Straight Connector 44">
            <a:extLst xmlns:a="http://schemas.openxmlformats.org/drawingml/2006/main">
              <a:ext uri="{FF2B5EF4-FFF2-40B4-BE49-F238E27FC236}">
                <a16:creationId xmlns:a16="http://schemas.microsoft.com/office/drawing/2014/main" id="{23A8D6AC-5294-DF1D-2A41-67C6AF00C986}"/>
              </a:ext>
            </a:extLst>
          </cdr:cNvPr>
          <cdr:cNvCxnSpPr>
            <a:cxnSpLocks xmlns:a="http://schemas.openxmlformats.org/drawingml/2006/main"/>
          </cdr:cNvCxnSpPr>
        </cdr:nvCxnSpPr>
        <cdr:spPr>
          <a:xfrm xmlns:a="http://schemas.openxmlformats.org/drawingml/2006/main" flipV="1">
            <a:off x="2600276" y="488847"/>
            <a:ext cx="0" cy="2683411"/>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46" name="Straight Connector 45">
            <a:extLst xmlns:a="http://schemas.openxmlformats.org/drawingml/2006/main">
              <a:ext uri="{FF2B5EF4-FFF2-40B4-BE49-F238E27FC236}">
                <a16:creationId xmlns:a16="http://schemas.microsoft.com/office/drawing/2014/main" id="{CEC60E41-C07F-7C1A-6436-B7773E551BD5}"/>
              </a:ext>
            </a:extLst>
          </cdr:cNvPr>
          <cdr:cNvCxnSpPr>
            <a:cxnSpLocks xmlns:a="http://schemas.openxmlformats.org/drawingml/2006/main"/>
          </cdr:cNvCxnSpPr>
        </cdr:nvCxnSpPr>
        <cdr:spPr>
          <a:xfrm xmlns:a="http://schemas.openxmlformats.org/drawingml/2006/main" flipV="1">
            <a:off x="3371195" y="486370"/>
            <a:ext cx="0" cy="2683631"/>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47" name="Straight Connector 46">
            <a:extLst xmlns:a="http://schemas.openxmlformats.org/drawingml/2006/main">
              <a:ext uri="{FF2B5EF4-FFF2-40B4-BE49-F238E27FC236}">
                <a16:creationId xmlns:a16="http://schemas.microsoft.com/office/drawing/2014/main" id="{4A98F698-D8E2-F9F5-D677-74BC9A0C506F}"/>
              </a:ext>
            </a:extLst>
          </cdr:cNvPr>
          <cdr:cNvCxnSpPr>
            <a:cxnSpLocks xmlns:a="http://schemas.openxmlformats.org/drawingml/2006/main"/>
          </cdr:cNvCxnSpPr>
        </cdr:nvCxnSpPr>
        <cdr:spPr>
          <a:xfrm xmlns:a="http://schemas.openxmlformats.org/drawingml/2006/main" flipV="1">
            <a:off x="4112983" y="470955"/>
            <a:ext cx="3692" cy="2703912"/>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48" name="Straight Connector 47">
            <a:extLst xmlns:a="http://schemas.openxmlformats.org/drawingml/2006/main">
              <a:ext uri="{FF2B5EF4-FFF2-40B4-BE49-F238E27FC236}">
                <a16:creationId xmlns:a16="http://schemas.microsoft.com/office/drawing/2014/main" id="{3488A3CB-2ED5-30C8-BE40-E2160651BC6B}"/>
              </a:ext>
            </a:extLst>
          </cdr:cNvPr>
          <cdr:cNvCxnSpPr>
            <a:cxnSpLocks xmlns:a="http://schemas.openxmlformats.org/drawingml/2006/main"/>
          </cdr:cNvCxnSpPr>
        </cdr:nvCxnSpPr>
        <cdr:spPr>
          <a:xfrm xmlns:a="http://schemas.openxmlformats.org/drawingml/2006/main" flipV="1">
            <a:off x="4940360" y="473987"/>
            <a:ext cx="0" cy="2700881"/>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49" name="Straight Connector 48">
            <a:extLst xmlns:a="http://schemas.openxmlformats.org/drawingml/2006/main">
              <a:ext uri="{FF2B5EF4-FFF2-40B4-BE49-F238E27FC236}">
                <a16:creationId xmlns:a16="http://schemas.microsoft.com/office/drawing/2014/main" id="{31A8979B-F118-EAFF-B7D7-FACF313B5BB4}"/>
              </a:ext>
            </a:extLst>
          </cdr:cNvPr>
          <cdr:cNvCxnSpPr>
            <a:cxnSpLocks xmlns:a="http://schemas.openxmlformats.org/drawingml/2006/main"/>
          </cdr:cNvCxnSpPr>
        </cdr:nvCxnSpPr>
        <cdr:spPr>
          <a:xfrm xmlns:a="http://schemas.openxmlformats.org/drawingml/2006/main" flipH="1" flipV="1">
            <a:off x="5752094" y="487600"/>
            <a:ext cx="20399" cy="2687267"/>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50" name="Straight Connector 49">
            <a:extLst xmlns:a="http://schemas.openxmlformats.org/drawingml/2006/main">
              <a:ext uri="{FF2B5EF4-FFF2-40B4-BE49-F238E27FC236}">
                <a16:creationId xmlns:a16="http://schemas.microsoft.com/office/drawing/2014/main" id="{5D014F44-4745-EE20-292F-3137FD0BF2AE}"/>
              </a:ext>
            </a:extLst>
          </cdr:cNvPr>
          <cdr:cNvCxnSpPr>
            <a:cxnSpLocks xmlns:a="http://schemas.openxmlformats.org/drawingml/2006/main"/>
          </cdr:cNvCxnSpPr>
        </cdr:nvCxnSpPr>
        <cdr:spPr>
          <a:xfrm xmlns:a="http://schemas.openxmlformats.org/drawingml/2006/main" flipV="1">
            <a:off x="6590364" y="481417"/>
            <a:ext cx="0" cy="2698321"/>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51" name="Straight Connector 50">
            <a:extLst xmlns:a="http://schemas.openxmlformats.org/drawingml/2006/main">
              <a:ext uri="{FF2B5EF4-FFF2-40B4-BE49-F238E27FC236}">
                <a16:creationId xmlns:a16="http://schemas.microsoft.com/office/drawing/2014/main" id="{DE593AB6-6A34-A543-4025-857F2EA38D8E}"/>
              </a:ext>
            </a:extLst>
          </cdr:cNvPr>
          <cdr:cNvCxnSpPr>
            <a:cxnSpLocks xmlns:a="http://schemas.openxmlformats.org/drawingml/2006/main"/>
          </cdr:cNvCxnSpPr>
        </cdr:nvCxnSpPr>
        <cdr:spPr>
          <a:xfrm xmlns:a="http://schemas.openxmlformats.org/drawingml/2006/main" flipV="1">
            <a:off x="7379702" y="486369"/>
            <a:ext cx="0" cy="2693369"/>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52" name="Straight Connector 51">
            <a:extLst xmlns:a="http://schemas.openxmlformats.org/drawingml/2006/main">
              <a:ext uri="{FF2B5EF4-FFF2-40B4-BE49-F238E27FC236}">
                <a16:creationId xmlns:a16="http://schemas.microsoft.com/office/drawing/2014/main" id="{5C877005-A584-952D-A352-71A74962B4D8}"/>
              </a:ext>
            </a:extLst>
          </cdr:cNvPr>
          <cdr:cNvCxnSpPr>
            <a:cxnSpLocks xmlns:a="http://schemas.openxmlformats.org/drawingml/2006/main"/>
          </cdr:cNvCxnSpPr>
        </cdr:nvCxnSpPr>
        <cdr:spPr>
          <a:xfrm xmlns:a="http://schemas.openxmlformats.org/drawingml/2006/main" flipV="1">
            <a:off x="8192815" y="483893"/>
            <a:ext cx="0" cy="2686108"/>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53" name="Straight Connector 52">
            <a:extLst xmlns:a="http://schemas.openxmlformats.org/drawingml/2006/main">
              <a:ext uri="{FF2B5EF4-FFF2-40B4-BE49-F238E27FC236}">
                <a16:creationId xmlns:a16="http://schemas.microsoft.com/office/drawing/2014/main" id="{5E415696-9D4F-C973-89B0-6E7FE45E2380}"/>
              </a:ext>
            </a:extLst>
          </cdr:cNvPr>
          <cdr:cNvCxnSpPr>
            <a:cxnSpLocks xmlns:a="http://schemas.openxmlformats.org/drawingml/2006/main"/>
          </cdr:cNvCxnSpPr>
        </cdr:nvCxnSpPr>
        <cdr:spPr>
          <a:xfrm xmlns:a="http://schemas.openxmlformats.org/drawingml/2006/main" flipV="1">
            <a:off x="9039212" y="471341"/>
            <a:ext cx="11843" cy="2703527"/>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grpSp>
  </cdr:relSizeAnchor>
  <cdr:relSizeAnchor xmlns:cdr="http://schemas.openxmlformats.org/drawingml/2006/chartDrawing">
    <cdr:from>
      <cdr:x>0.11137</cdr:x>
      <cdr:y>0.66269</cdr:y>
    </cdr:from>
    <cdr:to>
      <cdr:x>0.98431</cdr:x>
      <cdr:y>0.66269</cdr:y>
    </cdr:to>
    <cdr:cxnSp macro="">
      <cdr:nvCxnSpPr>
        <cdr:cNvPr id="123" name="Straight Connector 122">
          <a:extLst xmlns:a="http://schemas.openxmlformats.org/drawingml/2006/main">
            <a:ext uri="{FF2B5EF4-FFF2-40B4-BE49-F238E27FC236}">
              <a16:creationId xmlns:a16="http://schemas.microsoft.com/office/drawing/2014/main" id="{47F7B596-32D9-68BD-889E-D84F02D35030}"/>
            </a:ext>
          </a:extLst>
        </cdr:cNvPr>
        <cdr:cNvCxnSpPr/>
      </cdr:nvCxnSpPr>
      <cdr:spPr>
        <a:xfrm xmlns:a="http://schemas.openxmlformats.org/drawingml/2006/main">
          <a:off x="657525" y="2184832"/>
          <a:ext cx="5153818" cy="0"/>
        </a:xfrm>
        <a:prstGeom xmlns:a="http://schemas.openxmlformats.org/drawingml/2006/main" prst="line">
          <a:avLst/>
        </a:prstGeom>
        <a:ln xmlns:a="http://schemas.openxmlformats.org/drawingml/2006/main" w="952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0.11773</cdr:x>
      <cdr:y>0.89338</cdr:y>
    </cdr:from>
    <cdr:to>
      <cdr:x>0.98203</cdr:x>
      <cdr:y>0.95116</cdr:y>
    </cdr:to>
    <cdr:grpSp>
      <cdr:nvGrpSpPr>
        <cdr:cNvPr id="30" name="Group 29">
          <a:extLst xmlns:a="http://schemas.openxmlformats.org/drawingml/2006/main">
            <a:ext uri="{FF2B5EF4-FFF2-40B4-BE49-F238E27FC236}">
              <a16:creationId xmlns:a16="http://schemas.microsoft.com/office/drawing/2014/main" id="{BAE32FE1-43C3-657F-3F91-1F3BEBC1ED36}"/>
            </a:ext>
          </a:extLst>
        </cdr:cNvPr>
        <cdr:cNvGrpSpPr/>
      </cdr:nvGrpSpPr>
      <cdr:grpSpPr>
        <a:xfrm xmlns:a="http://schemas.openxmlformats.org/drawingml/2006/main">
          <a:off x="666720" y="3192057"/>
          <a:ext cx="4894639" cy="206448"/>
          <a:chOff x="701818" y="2979732"/>
          <a:chExt cx="5102856" cy="166039"/>
        </a:xfrm>
      </cdr:grpSpPr>
      <cdr:sp macro="" textlink="">
        <cdr:nvSpPr>
          <cdr:cNvPr id="17" name="TextBox 59">
            <a:extLst xmlns:a="http://schemas.openxmlformats.org/drawingml/2006/main">
              <a:ext uri="{FF2B5EF4-FFF2-40B4-BE49-F238E27FC236}">
                <a16:creationId xmlns:a16="http://schemas.microsoft.com/office/drawing/2014/main" id="{9235C568-E118-332D-8172-D6E159ECD857}"/>
              </a:ext>
            </a:extLst>
          </cdr:cNvPr>
          <cdr:cNvSpPr txBox="1"/>
        </cdr:nvSpPr>
        <cdr:spPr>
          <a:xfrm xmlns:a="http://schemas.openxmlformats.org/drawingml/2006/main">
            <a:off x="701818" y="2985389"/>
            <a:ext cx="347663" cy="13245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Jan</a:t>
            </a:r>
          </a:p>
        </cdr:txBody>
      </cdr:sp>
      <cdr:sp macro="" textlink="">
        <cdr:nvSpPr>
          <cdr:cNvPr id="18" name="TextBox 59">
            <a:extLst xmlns:a="http://schemas.openxmlformats.org/drawingml/2006/main">
              <a:ext uri="{FF2B5EF4-FFF2-40B4-BE49-F238E27FC236}">
                <a16:creationId xmlns:a16="http://schemas.microsoft.com/office/drawing/2014/main" id="{2EA0C5B0-7D9F-0B18-DE75-A00F8D037BE0}"/>
              </a:ext>
            </a:extLst>
          </cdr:cNvPr>
          <cdr:cNvSpPr txBox="1"/>
        </cdr:nvSpPr>
        <cdr:spPr>
          <a:xfrm xmlns:a="http://schemas.openxmlformats.org/drawingml/2006/main">
            <a:off x="1158224" y="2984493"/>
            <a:ext cx="347663" cy="15413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Feb</a:t>
            </a:r>
          </a:p>
        </cdr:txBody>
      </cdr:sp>
      <cdr:sp macro="" textlink="">
        <cdr:nvSpPr>
          <cdr:cNvPr id="19" name="TextBox 59">
            <a:extLst xmlns:a="http://schemas.openxmlformats.org/drawingml/2006/main">
              <a:ext uri="{FF2B5EF4-FFF2-40B4-BE49-F238E27FC236}">
                <a16:creationId xmlns:a16="http://schemas.microsoft.com/office/drawing/2014/main" id="{9B23DD9F-300B-D987-0BB3-451FB4D59725}"/>
              </a:ext>
            </a:extLst>
          </cdr:cNvPr>
          <cdr:cNvSpPr txBox="1"/>
        </cdr:nvSpPr>
        <cdr:spPr>
          <a:xfrm xmlns:a="http://schemas.openxmlformats.org/drawingml/2006/main">
            <a:off x="1574654" y="2983638"/>
            <a:ext cx="362232" cy="15692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Mar</a:t>
            </a:r>
          </a:p>
        </cdr:txBody>
      </cdr:sp>
      <cdr:sp macro="" textlink="">
        <cdr:nvSpPr>
          <cdr:cNvPr id="20" name="TextBox 59">
            <a:extLst xmlns:a="http://schemas.openxmlformats.org/drawingml/2006/main">
              <a:ext uri="{FF2B5EF4-FFF2-40B4-BE49-F238E27FC236}">
                <a16:creationId xmlns:a16="http://schemas.microsoft.com/office/drawing/2014/main" id="{0DFF84EE-DE40-9DD5-E11A-BF9ADBE4BC90}"/>
              </a:ext>
            </a:extLst>
          </cdr:cNvPr>
          <cdr:cNvSpPr txBox="1"/>
        </cdr:nvSpPr>
        <cdr:spPr>
          <a:xfrm xmlns:a="http://schemas.openxmlformats.org/drawingml/2006/main">
            <a:off x="1997724" y="2982113"/>
            <a:ext cx="340519" cy="15765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Apr</a:t>
            </a:r>
          </a:p>
        </cdr:txBody>
      </cdr:sp>
      <cdr:sp macro="" textlink="">
        <cdr:nvSpPr>
          <cdr:cNvPr id="21" name="TextBox 59">
            <a:extLst xmlns:a="http://schemas.openxmlformats.org/drawingml/2006/main">
              <a:ext uri="{FF2B5EF4-FFF2-40B4-BE49-F238E27FC236}">
                <a16:creationId xmlns:a16="http://schemas.microsoft.com/office/drawing/2014/main" id="{7A2447D5-BECE-90A0-7ECB-E86722C47B0D}"/>
              </a:ext>
            </a:extLst>
          </cdr:cNvPr>
          <cdr:cNvSpPr txBox="1"/>
        </cdr:nvSpPr>
        <cdr:spPr>
          <a:xfrm xmlns:a="http://schemas.openxmlformats.org/drawingml/2006/main">
            <a:off x="2390631" y="2984494"/>
            <a:ext cx="380387" cy="1528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May</a:t>
            </a:r>
          </a:p>
        </cdr:txBody>
      </cdr:sp>
      <cdr:sp macro="" textlink="">
        <cdr:nvSpPr>
          <cdr:cNvPr id="22" name="TextBox 59">
            <a:extLst xmlns:a="http://schemas.openxmlformats.org/drawingml/2006/main">
              <a:ext uri="{FF2B5EF4-FFF2-40B4-BE49-F238E27FC236}">
                <a16:creationId xmlns:a16="http://schemas.microsoft.com/office/drawing/2014/main" id="{FF95BFFB-45CF-92B2-52C8-746B0DB97C3C}"/>
              </a:ext>
            </a:extLst>
          </cdr:cNvPr>
          <cdr:cNvSpPr txBox="1"/>
        </cdr:nvSpPr>
        <cdr:spPr>
          <a:xfrm xmlns:a="http://schemas.openxmlformats.org/drawingml/2006/main">
            <a:off x="2814493" y="2982111"/>
            <a:ext cx="354805" cy="1552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Jun</a:t>
            </a:r>
          </a:p>
        </cdr:txBody>
      </cdr:sp>
      <cdr:sp macro="" textlink="">
        <cdr:nvSpPr>
          <cdr:cNvPr id="23" name="TextBox 59">
            <a:extLst xmlns:a="http://schemas.openxmlformats.org/drawingml/2006/main">
              <a:ext uri="{FF2B5EF4-FFF2-40B4-BE49-F238E27FC236}">
                <a16:creationId xmlns:a16="http://schemas.microsoft.com/office/drawing/2014/main" id="{6A197993-F533-0946-1828-6C50080C641C}"/>
              </a:ext>
            </a:extLst>
          </cdr:cNvPr>
          <cdr:cNvSpPr txBox="1"/>
        </cdr:nvSpPr>
        <cdr:spPr>
          <a:xfrm xmlns:a="http://schemas.openxmlformats.org/drawingml/2006/main">
            <a:off x="3269312" y="2982112"/>
            <a:ext cx="354805" cy="15766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Jul</a:t>
            </a:r>
          </a:p>
        </cdr:txBody>
      </cdr:sp>
      <cdr:sp macro="" textlink="">
        <cdr:nvSpPr>
          <cdr:cNvPr id="24" name="TextBox 59">
            <a:extLst xmlns:a="http://schemas.openxmlformats.org/drawingml/2006/main">
              <a:ext uri="{FF2B5EF4-FFF2-40B4-BE49-F238E27FC236}">
                <a16:creationId xmlns:a16="http://schemas.microsoft.com/office/drawing/2014/main" id="{B7BB1247-2729-5312-1F17-47011622430B}"/>
              </a:ext>
            </a:extLst>
          </cdr:cNvPr>
          <cdr:cNvSpPr txBox="1"/>
        </cdr:nvSpPr>
        <cdr:spPr>
          <a:xfrm xmlns:a="http://schemas.openxmlformats.org/drawingml/2006/main">
            <a:off x="3688413" y="2984494"/>
            <a:ext cx="393147" cy="15289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Aug</a:t>
            </a:r>
          </a:p>
        </cdr:txBody>
      </cdr:sp>
      <cdr:sp macro="" textlink="">
        <cdr:nvSpPr>
          <cdr:cNvPr id="26" name="TextBox 59">
            <a:extLst xmlns:a="http://schemas.openxmlformats.org/drawingml/2006/main">
              <a:ext uri="{FF2B5EF4-FFF2-40B4-BE49-F238E27FC236}">
                <a16:creationId xmlns:a16="http://schemas.microsoft.com/office/drawing/2014/main" id="{6C992A4B-C292-F58F-4CEA-9B36A31A14EB}"/>
              </a:ext>
            </a:extLst>
          </cdr:cNvPr>
          <cdr:cNvSpPr txBox="1"/>
        </cdr:nvSpPr>
        <cdr:spPr>
          <a:xfrm xmlns:a="http://schemas.openxmlformats.org/drawingml/2006/main">
            <a:off x="4117038" y="2979732"/>
            <a:ext cx="391754" cy="1614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Sep</a:t>
            </a:r>
          </a:p>
        </cdr:txBody>
      </cdr:sp>
      <cdr:sp macro="" textlink="">
        <cdr:nvSpPr>
          <cdr:cNvPr id="27" name="TextBox 59">
            <a:extLst xmlns:a="http://schemas.openxmlformats.org/drawingml/2006/main">
              <a:ext uri="{FF2B5EF4-FFF2-40B4-BE49-F238E27FC236}">
                <a16:creationId xmlns:a16="http://schemas.microsoft.com/office/drawing/2014/main" id="{CFF6C66B-03BC-CED5-E024-A0EF78BAF527}"/>
              </a:ext>
            </a:extLst>
          </cdr:cNvPr>
          <cdr:cNvSpPr txBox="1"/>
        </cdr:nvSpPr>
        <cdr:spPr>
          <a:xfrm xmlns:a="http://schemas.openxmlformats.org/drawingml/2006/main">
            <a:off x="4550425" y="2982112"/>
            <a:ext cx="354805" cy="16365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Oct</a:t>
            </a:r>
          </a:p>
        </cdr:txBody>
      </cdr:sp>
      <cdr:sp macro="" textlink="">
        <cdr:nvSpPr>
          <cdr:cNvPr id="28" name="TextBox 59">
            <a:extLst xmlns:a="http://schemas.openxmlformats.org/drawingml/2006/main">
              <a:ext uri="{FF2B5EF4-FFF2-40B4-BE49-F238E27FC236}">
                <a16:creationId xmlns:a16="http://schemas.microsoft.com/office/drawing/2014/main" id="{1FB52DBC-E481-4A02-2839-EF196709F4AB}"/>
              </a:ext>
            </a:extLst>
          </cdr:cNvPr>
          <cdr:cNvSpPr txBox="1"/>
        </cdr:nvSpPr>
        <cdr:spPr>
          <a:xfrm xmlns:a="http://schemas.openxmlformats.org/drawingml/2006/main">
            <a:off x="4981431" y="2982112"/>
            <a:ext cx="354805" cy="16365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Nov</a:t>
            </a:r>
          </a:p>
        </cdr:txBody>
      </cdr:sp>
      <cdr:sp macro="" textlink="">
        <cdr:nvSpPr>
          <cdr:cNvPr id="29" name="TextBox 59">
            <a:extLst xmlns:a="http://schemas.openxmlformats.org/drawingml/2006/main">
              <a:ext uri="{FF2B5EF4-FFF2-40B4-BE49-F238E27FC236}">
                <a16:creationId xmlns:a16="http://schemas.microsoft.com/office/drawing/2014/main" id="{496A5E21-B723-F6B0-0B82-4876D426BF8D}"/>
              </a:ext>
            </a:extLst>
          </cdr:cNvPr>
          <cdr:cNvSpPr txBox="1"/>
        </cdr:nvSpPr>
        <cdr:spPr>
          <a:xfrm xmlns:a="http://schemas.openxmlformats.org/drawingml/2006/main">
            <a:off x="5426724" y="2982112"/>
            <a:ext cx="377950" cy="16270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75000"/>
                    <a:lumOff val="25000"/>
                  </a:schemeClr>
                </a:solidFill>
                <a:latin typeface="Manrope" pitchFamily="2" charset="0"/>
              </a:rPr>
              <a:t>Dec</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0.11198</cdr:x>
      <cdr:y>0.66107</cdr:y>
    </cdr:from>
    <cdr:to>
      <cdr:x>0.97253</cdr:x>
      <cdr:y>0.66107</cdr:y>
    </cdr:to>
    <cdr:cxnSp macro="">
      <cdr:nvCxnSpPr>
        <cdr:cNvPr id="123" name="Straight Connector 122">
          <a:extLst xmlns:a="http://schemas.openxmlformats.org/drawingml/2006/main">
            <a:ext uri="{FF2B5EF4-FFF2-40B4-BE49-F238E27FC236}">
              <a16:creationId xmlns:a16="http://schemas.microsoft.com/office/drawing/2014/main" id="{47F7B596-32D9-68BD-889E-D84F02D35030}"/>
            </a:ext>
          </a:extLst>
        </cdr:cNvPr>
        <cdr:cNvCxnSpPr/>
      </cdr:nvCxnSpPr>
      <cdr:spPr>
        <a:xfrm xmlns:a="http://schemas.openxmlformats.org/drawingml/2006/main">
          <a:off x="603228" y="1159439"/>
          <a:ext cx="4635522" cy="0"/>
        </a:xfrm>
        <a:prstGeom xmlns:a="http://schemas.openxmlformats.org/drawingml/2006/main" prst="line">
          <a:avLst/>
        </a:prstGeom>
        <a:ln xmlns:a="http://schemas.openxmlformats.org/drawingml/2006/main" w="952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0.1115</cdr:x>
      <cdr:y>0.46471</cdr:y>
    </cdr:from>
    <cdr:to>
      <cdr:x>0.9759</cdr:x>
      <cdr:y>0.79266</cdr:y>
    </cdr:to>
    <cdr:grpSp>
      <cdr:nvGrpSpPr>
        <cdr:cNvPr id="81" name="Group 80">
          <a:extLst xmlns:a="http://schemas.openxmlformats.org/drawingml/2006/main">
            <a:ext uri="{FF2B5EF4-FFF2-40B4-BE49-F238E27FC236}">
              <a16:creationId xmlns:a16="http://schemas.microsoft.com/office/drawing/2014/main" id="{1739087A-A3AF-311B-EA3A-B3F642813AB9}"/>
            </a:ext>
          </a:extLst>
        </cdr:cNvPr>
        <cdr:cNvGrpSpPr/>
      </cdr:nvGrpSpPr>
      <cdr:grpSpPr>
        <a:xfrm xmlns:a="http://schemas.openxmlformats.org/drawingml/2006/main">
          <a:off x="631438" y="1660414"/>
          <a:ext cx="4895206" cy="1171769"/>
          <a:chOff x="658297" y="1659215"/>
          <a:chExt cx="5103406" cy="900203"/>
        </a:xfrm>
      </cdr:grpSpPr>
      <cdr:sp macro="" textlink="">
        <cdr:nvSpPr>
          <cdr:cNvPr id="22" name="Rectangle 21">
            <a:extLst xmlns:a="http://schemas.openxmlformats.org/drawingml/2006/main">
              <a:ext uri="{FF2B5EF4-FFF2-40B4-BE49-F238E27FC236}">
                <a16:creationId xmlns:a16="http://schemas.microsoft.com/office/drawing/2014/main" id="{7E55E53B-1A7B-BA1B-B883-84432E1B0A42}"/>
              </a:ext>
            </a:extLst>
          </cdr:cNvPr>
          <cdr:cNvSpPr/>
        </cdr:nvSpPr>
        <cdr:spPr>
          <a:xfrm xmlns:a="http://schemas.openxmlformats.org/drawingml/2006/main">
            <a:off x="658297" y="1810143"/>
            <a:ext cx="697607" cy="741584"/>
          </a:xfrm>
          <a:prstGeom xmlns:a="http://schemas.openxmlformats.org/drawingml/2006/main" prst="rect">
            <a:avLst/>
          </a:prstGeom>
          <a:solidFill xmlns:a="http://schemas.openxmlformats.org/drawingml/2006/main">
            <a:srgbClr val="92D050">
              <a:alpha val="34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3" name="Rectangle 22">
            <a:extLst xmlns:a="http://schemas.openxmlformats.org/drawingml/2006/main">
              <a:ext uri="{FF2B5EF4-FFF2-40B4-BE49-F238E27FC236}">
                <a16:creationId xmlns:a16="http://schemas.microsoft.com/office/drawing/2014/main" id="{67052B07-E7A7-2A04-DB7C-6B9AC5CDC2C3}"/>
              </a:ext>
            </a:extLst>
          </cdr:cNvPr>
          <cdr:cNvSpPr/>
        </cdr:nvSpPr>
        <cdr:spPr>
          <a:xfrm xmlns:a="http://schemas.openxmlformats.org/drawingml/2006/main">
            <a:off x="2192744" y="1659215"/>
            <a:ext cx="1295722" cy="645311"/>
          </a:xfrm>
          <a:prstGeom xmlns:a="http://schemas.openxmlformats.org/drawingml/2006/main" prst="rect">
            <a:avLst/>
          </a:prstGeom>
          <a:solidFill xmlns:a="http://schemas.openxmlformats.org/drawingml/2006/main">
            <a:srgbClr val="92D050">
              <a:alpha val="34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4" name="Rectangle 23">
            <a:extLst xmlns:a="http://schemas.openxmlformats.org/drawingml/2006/main">
              <a:ext uri="{FF2B5EF4-FFF2-40B4-BE49-F238E27FC236}">
                <a16:creationId xmlns:a16="http://schemas.microsoft.com/office/drawing/2014/main" id="{B28B30E6-0FAE-B9B7-F71B-B49477DD5158}"/>
              </a:ext>
            </a:extLst>
          </cdr:cNvPr>
          <cdr:cNvSpPr/>
        </cdr:nvSpPr>
        <cdr:spPr>
          <a:xfrm xmlns:a="http://schemas.openxmlformats.org/drawingml/2006/main">
            <a:off x="1350152" y="1741701"/>
            <a:ext cx="840551" cy="741585"/>
          </a:xfrm>
          <a:prstGeom xmlns:a="http://schemas.openxmlformats.org/drawingml/2006/main" prst="rect">
            <a:avLst/>
          </a:prstGeom>
          <a:solidFill xmlns:a="http://schemas.openxmlformats.org/drawingml/2006/main">
            <a:srgbClr val="92D050">
              <a:alpha val="34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5" name="Rectangle 24">
            <a:extLst xmlns:a="http://schemas.openxmlformats.org/drawingml/2006/main">
              <a:ext uri="{FF2B5EF4-FFF2-40B4-BE49-F238E27FC236}">
                <a16:creationId xmlns:a16="http://schemas.microsoft.com/office/drawing/2014/main" id="{B5AB4C54-D741-B3EF-3DCE-FB34084113EA}"/>
              </a:ext>
            </a:extLst>
          </cdr:cNvPr>
          <cdr:cNvSpPr/>
        </cdr:nvSpPr>
        <cdr:spPr>
          <a:xfrm xmlns:a="http://schemas.openxmlformats.org/drawingml/2006/main">
            <a:off x="3487748" y="1751478"/>
            <a:ext cx="1319969" cy="715659"/>
          </a:xfrm>
          <a:prstGeom xmlns:a="http://schemas.openxmlformats.org/drawingml/2006/main" prst="rect">
            <a:avLst/>
          </a:prstGeom>
          <a:solidFill xmlns:a="http://schemas.openxmlformats.org/drawingml/2006/main">
            <a:srgbClr val="92D050">
              <a:alpha val="34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6" name="Rectangle 25">
            <a:extLst xmlns:a="http://schemas.openxmlformats.org/drawingml/2006/main">
              <a:ext uri="{FF2B5EF4-FFF2-40B4-BE49-F238E27FC236}">
                <a16:creationId xmlns:a16="http://schemas.microsoft.com/office/drawing/2014/main" id="{0A9CD8CA-B404-09AF-CCC5-51C72B53DA2A}"/>
              </a:ext>
            </a:extLst>
          </cdr:cNvPr>
          <cdr:cNvSpPr/>
        </cdr:nvSpPr>
        <cdr:spPr>
          <a:xfrm xmlns:a="http://schemas.openxmlformats.org/drawingml/2006/main">
            <a:off x="4808692" y="1810143"/>
            <a:ext cx="953011" cy="749275"/>
          </a:xfrm>
          <a:prstGeom xmlns:a="http://schemas.openxmlformats.org/drawingml/2006/main" prst="rect">
            <a:avLst/>
          </a:prstGeom>
          <a:solidFill xmlns:a="http://schemas.openxmlformats.org/drawingml/2006/main">
            <a:srgbClr val="92D050">
              <a:alpha val="34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0.1895</cdr:x>
      <cdr:y>0.15841</cdr:y>
    </cdr:from>
    <cdr:to>
      <cdr:x>0.91332</cdr:x>
      <cdr:y>0.95116</cdr:y>
    </cdr:to>
    <cdr:grpSp>
      <cdr:nvGrpSpPr>
        <cdr:cNvPr id="82" name="Group 81">
          <a:extLst xmlns:a="http://schemas.openxmlformats.org/drawingml/2006/main">
            <a:ext uri="{FF2B5EF4-FFF2-40B4-BE49-F238E27FC236}">
              <a16:creationId xmlns:a16="http://schemas.microsoft.com/office/drawing/2014/main" id="{F7EBD468-9502-3DB6-1C97-AC803748B49E}"/>
            </a:ext>
          </a:extLst>
        </cdr:cNvPr>
        <cdr:cNvGrpSpPr/>
      </cdr:nvGrpSpPr>
      <cdr:grpSpPr>
        <a:xfrm xmlns:a="http://schemas.openxmlformats.org/drawingml/2006/main">
          <a:off x="1073162" y="566001"/>
          <a:ext cx="4099083" cy="2832504"/>
          <a:chOff x="441023" y="366333"/>
          <a:chExt cx="8027230" cy="2859534"/>
        </a:xfrm>
      </cdr:grpSpPr>
      <cdr:cxnSp macro="">
        <cdr:nvCxnSpPr>
          <cdr:cNvPr id="96" name="Straight Connector 95">
            <a:extLst xmlns:a="http://schemas.openxmlformats.org/drawingml/2006/main">
              <a:ext uri="{FF2B5EF4-FFF2-40B4-BE49-F238E27FC236}">
                <a16:creationId xmlns:a16="http://schemas.microsoft.com/office/drawing/2014/main" id="{21E8E42C-3202-BB10-26BB-96C83BEC80B1}"/>
              </a:ext>
            </a:extLst>
          </cdr:cNvPr>
          <cdr:cNvCxnSpPr>
            <a:cxnSpLocks xmlns:a="http://schemas.openxmlformats.org/drawingml/2006/main"/>
          </cdr:cNvCxnSpPr>
        </cdr:nvCxnSpPr>
        <cdr:spPr>
          <a:xfrm xmlns:a="http://schemas.openxmlformats.org/drawingml/2006/main" flipV="1">
            <a:off x="441023" y="366333"/>
            <a:ext cx="0" cy="2825324"/>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97" name="Straight Connector 96">
            <a:extLst xmlns:a="http://schemas.openxmlformats.org/drawingml/2006/main">
              <a:ext uri="{FF2B5EF4-FFF2-40B4-BE49-F238E27FC236}">
                <a16:creationId xmlns:a16="http://schemas.microsoft.com/office/drawing/2014/main" id="{764C8C6D-B7C5-7F7C-377C-1B3C7E562F2D}"/>
              </a:ext>
            </a:extLst>
          </cdr:cNvPr>
          <cdr:cNvCxnSpPr>
            <a:cxnSpLocks xmlns:a="http://schemas.openxmlformats.org/drawingml/2006/main"/>
          </cdr:cNvCxnSpPr>
        </cdr:nvCxnSpPr>
        <cdr:spPr>
          <a:xfrm xmlns:a="http://schemas.openxmlformats.org/drawingml/2006/main" flipV="1">
            <a:off x="1195682" y="380426"/>
            <a:ext cx="0" cy="2827423"/>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98" name="Straight Connector 97">
            <a:extLst xmlns:a="http://schemas.openxmlformats.org/drawingml/2006/main">
              <a:ext uri="{FF2B5EF4-FFF2-40B4-BE49-F238E27FC236}">
                <a16:creationId xmlns:a16="http://schemas.microsoft.com/office/drawing/2014/main" id="{DD8BB4CA-6792-3A7C-C37F-128A8EFEA063}"/>
              </a:ext>
            </a:extLst>
          </cdr:cNvPr>
          <cdr:cNvCxnSpPr>
            <a:cxnSpLocks xmlns:a="http://schemas.openxmlformats.org/drawingml/2006/main"/>
          </cdr:cNvCxnSpPr>
        </cdr:nvCxnSpPr>
        <cdr:spPr>
          <a:xfrm xmlns:a="http://schemas.openxmlformats.org/drawingml/2006/main" flipV="1">
            <a:off x="2017474" y="392688"/>
            <a:ext cx="0" cy="2825304"/>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99" name="Straight Connector 98">
            <a:extLst xmlns:a="http://schemas.openxmlformats.org/drawingml/2006/main">
              <a:ext uri="{FF2B5EF4-FFF2-40B4-BE49-F238E27FC236}">
                <a16:creationId xmlns:a16="http://schemas.microsoft.com/office/drawing/2014/main" id="{91EC493D-90BB-6D76-6326-31673170E0DD}"/>
              </a:ext>
            </a:extLst>
          </cdr:cNvPr>
          <cdr:cNvCxnSpPr>
            <a:cxnSpLocks xmlns:a="http://schemas.openxmlformats.org/drawingml/2006/main"/>
          </cdr:cNvCxnSpPr>
        </cdr:nvCxnSpPr>
        <cdr:spPr>
          <a:xfrm xmlns:a="http://schemas.openxmlformats.org/drawingml/2006/main" flipV="1">
            <a:off x="2788393" y="390080"/>
            <a:ext cx="0" cy="2825535"/>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100" name="Straight Connector 99">
            <a:extLst xmlns:a="http://schemas.openxmlformats.org/drawingml/2006/main">
              <a:ext uri="{FF2B5EF4-FFF2-40B4-BE49-F238E27FC236}">
                <a16:creationId xmlns:a16="http://schemas.microsoft.com/office/drawing/2014/main" id="{83B86C89-6CA3-29CD-EB43-5FDBB90C0AD6}"/>
              </a:ext>
            </a:extLst>
          </cdr:cNvPr>
          <cdr:cNvCxnSpPr>
            <a:cxnSpLocks xmlns:a="http://schemas.openxmlformats.org/drawingml/2006/main"/>
          </cdr:cNvCxnSpPr>
        </cdr:nvCxnSpPr>
        <cdr:spPr>
          <a:xfrm xmlns:a="http://schemas.openxmlformats.org/drawingml/2006/main" flipV="1">
            <a:off x="3530181" y="373849"/>
            <a:ext cx="3692" cy="2846888"/>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101" name="Straight Connector 100">
            <a:extLst xmlns:a="http://schemas.openxmlformats.org/drawingml/2006/main">
              <a:ext uri="{FF2B5EF4-FFF2-40B4-BE49-F238E27FC236}">
                <a16:creationId xmlns:a16="http://schemas.microsoft.com/office/drawing/2014/main" id="{3F3B4597-DCC3-90F0-43C9-202DEB189D19}"/>
              </a:ext>
            </a:extLst>
          </cdr:cNvPr>
          <cdr:cNvCxnSpPr>
            <a:cxnSpLocks xmlns:a="http://schemas.openxmlformats.org/drawingml/2006/main"/>
          </cdr:cNvCxnSpPr>
        </cdr:nvCxnSpPr>
        <cdr:spPr>
          <a:xfrm xmlns:a="http://schemas.openxmlformats.org/drawingml/2006/main" flipV="1">
            <a:off x="4357558" y="377042"/>
            <a:ext cx="0" cy="2843697"/>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102" name="Straight Connector 101">
            <a:extLst xmlns:a="http://schemas.openxmlformats.org/drawingml/2006/main">
              <a:ext uri="{FF2B5EF4-FFF2-40B4-BE49-F238E27FC236}">
                <a16:creationId xmlns:a16="http://schemas.microsoft.com/office/drawing/2014/main" id="{6B0B3413-9731-9D44-C936-95B866D3C7F9}"/>
              </a:ext>
            </a:extLst>
          </cdr:cNvPr>
          <cdr:cNvCxnSpPr>
            <a:cxnSpLocks xmlns:a="http://schemas.openxmlformats.org/drawingml/2006/main"/>
          </cdr:cNvCxnSpPr>
        </cdr:nvCxnSpPr>
        <cdr:spPr>
          <a:xfrm xmlns:a="http://schemas.openxmlformats.org/drawingml/2006/main" flipH="1" flipV="1">
            <a:off x="5169292" y="391375"/>
            <a:ext cx="20399" cy="2829363"/>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103" name="Straight Connector 102">
            <a:extLst xmlns:a="http://schemas.openxmlformats.org/drawingml/2006/main">
              <a:ext uri="{FF2B5EF4-FFF2-40B4-BE49-F238E27FC236}">
                <a16:creationId xmlns:a16="http://schemas.microsoft.com/office/drawing/2014/main" id="{B932526A-14D3-A068-F611-CF25D6207ACF}"/>
              </a:ext>
            </a:extLst>
          </cdr:cNvPr>
          <cdr:cNvCxnSpPr>
            <a:cxnSpLocks xmlns:a="http://schemas.openxmlformats.org/drawingml/2006/main"/>
          </cdr:cNvCxnSpPr>
        </cdr:nvCxnSpPr>
        <cdr:spPr>
          <a:xfrm xmlns:a="http://schemas.openxmlformats.org/drawingml/2006/main" flipV="1">
            <a:off x="6007562" y="384865"/>
            <a:ext cx="0" cy="2841002"/>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104" name="Straight Connector 103">
            <a:extLst xmlns:a="http://schemas.openxmlformats.org/drawingml/2006/main">
              <a:ext uri="{FF2B5EF4-FFF2-40B4-BE49-F238E27FC236}">
                <a16:creationId xmlns:a16="http://schemas.microsoft.com/office/drawing/2014/main" id="{3F96991A-99A8-21BB-79F4-B95EC0834F96}"/>
              </a:ext>
            </a:extLst>
          </cdr:cNvPr>
          <cdr:cNvCxnSpPr>
            <a:cxnSpLocks xmlns:a="http://schemas.openxmlformats.org/drawingml/2006/main"/>
          </cdr:cNvCxnSpPr>
        </cdr:nvCxnSpPr>
        <cdr:spPr>
          <a:xfrm xmlns:a="http://schemas.openxmlformats.org/drawingml/2006/main" flipV="1">
            <a:off x="6796900" y="390079"/>
            <a:ext cx="0" cy="2835788"/>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105" name="Straight Connector 104">
            <a:extLst xmlns:a="http://schemas.openxmlformats.org/drawingml/2006/main">
              <a:ext uri="{FF2B5EF4-FFF2-40B4-BE49-F238E27FC236}">
                <a16:creationId xmlns:a16="http://schemas.microsoft.com/office/drawing/2014/main" id="{7F8C4642-62A4-BBD4-5DAA-CAD059101BBA}"/>
              </a:ext>
            </a:extLst>
          </cdr:cNvPr>
          <cdr:cNvCxnSpPr>
            <a:cxnSpLocks xmlns:a="http://schemas.openxmlformats.org/drawingml/2006/main"/>
          </cdr:cNvCxnSpPr>
        </cdr:nvCxnSpPr>
        <cdr:spPr>
          <a:xfrm xmlns:a="http://schemas.openxmlformats.org/drawingml/2006/main" flipV="1">
            <a:off x="7610013" y="387472"/>
            <a:ext cx="0" cy="2828144"/>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cxnSp macro="">
        <cdr:nvCxnSpPr>
          <cdr:cNvPr id="106" name="Straight Connector 105">
            <a:extLst xmlns:a="http://schemas.openxmlformats.org/drawingml/2006/main">
              <a:ext uri="{FF2B5EF4-FFF2-40B4-BE49-F238E27FC236}">
                <a16:creationId xmlns:a16="http://schemas.microsoft.com/office/drawing/2014/main" id="{DC52C4D8-58AD-46D6-7CA0-59A2382F15DC}"/>
              </a:ext>
            </a:extLst>
          </cdr:cNvPr>
          <cdr:cNvCxnSpPr>
            <a:cxnSpLocks xmlns:a="http://schemas.openxmlformats.org/drawingml/2006/main"/>
          </cdr:cNvCxnSpPr>
        </cdr:nvCxnSpPr>
        <cdr:spPr>
          <a:xfrm xmlns:a="http://schemas.openxmlformats.org/drawingml/2006/main" flipV="1">
            <a:off x="8456410" y="374256"/>
            <a:ext cx="11843" cy="2846484"/>
          </a:xfrm>
          <a:prstGeom xmlns:a="http://schemas.openxmlformats.org/drawingml/2006/main" prst="line">
            <a:avLst/>
          </a:prstGeom>
          <a:ln xmlns:a="http://schemas.openxmlformats.org/drawingml/2006/main" w="3175" cap="flat" cmpd="sng" algn="ctr">
            <a:solidFill>
              <a:schemeClr val="bg1">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grpSp>
  </cdr:relSizeAnchor>
  <cdr:relSizeAnchor xmlns:cdr="http://schemas.openxmlformats.org/drawingml/2006/chartDrawing">
    <cdr:from>
      <cdr:x>0.11773</cdr:x>
      <cdr:y>0.8952</cdr:y>
    </cdr:from>
    <cdr:to>
      <cdr:x>0.98366</cdr:x>
      <cdr:y>0.94557</cdr:y>
    </cdr:to>
    <cdr:grpSp>
      <cdr:nvGrpSpPr>
        <cdr:cNvPr id="83" name="Group 82">
          <a:extLst xmlns:a="http://schemas.openxmlformats.org/drawingml/2006/main">
            <a:ext uri="{FF2B5EF4-FFF2-40B4-BE49-F238E27FC236}">
              <a16:creationId xmlns:a16="http://schemas.microsoft.com/office/drawing/2014/main" id="{EF6E8B6C-6C9D-FC8B-C2D5-F96E8790D5EC}"/>
            </a:ext>
          </a:extLst>
        </cdr:cNvPr>
        <cdr:cNvGrpSpPr/>
      </cdr:nvGrpSpPr>
      <cdr:grpSpPr>
        <a:xfrm xmlns:a="http://schemas.openxmlformats.org/drawingml/2006/main">
          <a:off x="666720" y="3198559"/>
          <a:ext cx="4903870" cy="179973"/>
          <a:chOff x="708574" y="3009614"/>
          <a:chExt cx="5112472" cy="144727"/>
        </a:xfrm>
      </cdr:grpSpPr>
      <cdr:sp macro="" textlink="">
        <cdr:nvSpPr>
          <cdr:cNvPr id="84" name="TextBox 59">
            <a:extLst xmlns:a="http://schemas.openxmlformats.org/drawingml/2006/main">
              <a:ext uri="{FF2B5EF4-FFF2-40B4-BE49-F238E27FC236}">
                <a16:creationId xmlns:a16="http://schemas.microsoft.com/office/drawing/2014/main" id="{6225F626-799D-3E12-1C74-8DF943842184}"/>
              </a:ext>
            </a:extLst>
          </cdr:cNvPr>
          <cdr:cNvSpPr txBox="1"/>
        </cdr:nvSpPr>
        <cdr:spPr>
          <a:xfrm xmlns:a="http://schemas.openxmlformats.org/drawingml/2006/main">
            <a:off x="708574" y="3014547"/>
            <a:ext cx="347663" cy="11544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Jan</a:t>
            </a:r>
          </a:p>
        </cdr:txBody>
      </cdr:sp>
      <cdr:sp macro="" textlink="">
        <cdr:nvSpPr>
          <cdr:cNvPr id="85" name="TextBox 59">
            <a:extLst xmlns:a="http://schemas.openxmlformats.org/drawingml/2006/main">
              <a:ext uri="{FF2B5EF4-FFF2-40B4-BE49-F238E27FC236}">
                <a16:creationId xmlns:a16="http://schemas.microsoft.com/office/drawing/2014/main" id="{F5EB697A-91C8-A91B-1DC4-005CE69C2EBE}"/>
              </a:ext>
            </a:extLst>
          </cdr:cNvPr>
          <cdr:cNvSpPr txBox="1"/>
        </cdr:nvSpPr>
        <cdr:spPr>
          <a:xfrm xmlns:a="http://schemas.openxmlformats.org/drawingml/2006/main">
            <a:off x="1164980" y="3013766"/>
            <a:ext cx="347663" cy="13434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Feb</a:t>
            </a:r>
          </a:p>
        </cdr:txBody>
      </cdr:sp>
      <cdr:sp macro="" textlink="">
        <cdr:nvSpPr>
          <cdr:cNvPr id="86" name="TextBox 59">
            <a:extLst xmlns:a="http://schemas.openxmlformats.org/drawingml/2006/main">
              <a:ext uri="{FF2B5EF4-FFF2-40B4-BE49-F238E27FC236}">
                <a16:creationId xmlns:a16="http://schemas.microsoft.com/office/drawing/2014/main" id="{F98AAB01-A53E-AA4A-1719-84BDF6740263}"/>
              </a:ext>
            </a:extLst>
          </cdr:cNvPr>
          <cdr:cNvSpPr txBox="1"/>
        </cdr:nvSpPr>
        <cdr:spPr>
          <a:xfrm xmlns:a="http://schemas.openxmlformats.org/drawingml/2006/main">
            <a:off x="1581410" y="3013025"/>
            <a:ext cx="364688" cy="136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Mar</a:t>
            </a:r>
          </a:p>
        </cdr:txBody>
      </cdr:sp>
      <cdr:sp macro="" textlink="">
        <cdr:nvSpPr>
          <cdr:cNvPr id="87" name="TextBox 59">
            <a:extLst xmlns:a="http://schemas.openxmlformats.org/drawingml/2006/main">
              <a:ext uri="{FF2B5EF4-FFF2-40B4-BE49-F238E27FC236}">
                <a16:creationId xmlns:a16="http://schemas.microsoft.com/office/drawing/2014/main" id="{32FF8F97-9069-BA7B-483F-0B46B8336F33}"/>
              </a:ext>
            </a:extLst>
          </cdr:cNvPr>
          <cdr:cNvSpPr txBox="1"/>
        </cdr:nvSpPr>
        <cdr:spPr>
          <a:xfrm xmlns:a="http://schemas.openxmlformats.org/drawingml/2006/main">
            <a:off x="2004480" y="3011689"/>
            <a:ext cx="340519" cy="13741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Apr</a:t>
            </a:r>
          </a:p>
        </cdr:txBody>
      </cdr:sp>
      <cdr:sp macro="" textlink="">
        <cdr:nvSpPr>
          <cdr:cNvPr id="88" name="TextBox 59">
            <a:extLst xmlns:a="http://schemas.openxmlformats.org/drawingml/2006/main">
              <a:ext uri="{FF2B5EF4-FFF2-40B4-BE49-F238E27FC236}">
                <a16:creationId xmlns:a16="http://schemas.microsoft.com/office/drawing/2014/main" id="{33519885-583B-FD0B-4321-7192A4579FD7}"/>
              </a:ext>
            </a:extLst>
          </cdr:cNvPr>
          <cdr:cNvSpPr txBox="1"/>
        </cdr:nvSpPr>
        <cdr:spPr>
          <a:xfrm xmlns:a="http://schemas.openxmlformats.org/drawingml/2006/main">
            <a:off x="2397387" y="3013764"/>
            <a:ext cx="392774" cy="13326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May</a:t>
            </a:r>
          </a:p>
        </cdr:txBody>
      </cdr:sp>
      <cdr:sp macro="" textlink="">
        <cdr:nvSpPr>
          <cdr:cNvPr id="89" name="TextBox 59">
            <a:extLst xmlns:a="http://schemas.openxmlformats.org/drawingml/2006/main">
              <a:ext uri="{FF2B5EF4-FFF2-40B4-BE49-F238E27FC236}">
                <a16:creationId xmlns:a16="http://schemas.microsoft.com/office/drawing/2014/main" id="{8DCD7C80-E520-317B-94B1-CF0E0569807C}"/>
              </a:ext>
            </a:extLst>
          </cdr:cNvPr>
          <cdr:cNvSpPr txBox="1"/>
        </cdr:nvSpPr>
        <cdr:spPr>
          <a:xfrm xmlns:a="http://schemas.openxmlformats.org/drawingml/2006/main">
            <a:off x="2821249" y="3011687"/>
            <a:ext cx="354805" cy="13533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Jun</a:t>
            </a:r>
          </a:p>
        </cdr:txBody>
      </cdr:sp>
      <cdr:sp macro="" textlink="">
        <cdr:nvSpPr>
          <cdr:cNvPr id="90" name="TextBox 59">
            <a:extLst xmlns:a="http://schemas.openxmlformats.org/drawingml/2006/main">
              <a:ext uri="{FF2B5EF4-FFF2-40B4-BE49-F238E27FC236}">
                <a16:creationId xmlns:a16="http://schemas.microsoft.com/office/drawing/2014/main" id="{97403AB7-9FE5-3B46-08E6-00A40640F367}"/>
              </a:ext>
            </a:extLst>
          </cdr:cNvPr>
          <cdr:cNvSpPr txBox="1"/>
        </cdr:nvSpPr>
        <cdr:spPr>
          <a:xfrm xmlns:a="http://schemas.openxmlformats.org/drawingml/2006/main">
            <a:off x="3276068" y="3011688"/>
            <a:ext cx="354805" cy="1374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Jul</a:t>
            </a:r>
          </a:p>
        </cdr:txBody>
      </cdr:sp>
      <cdr:sp macro="" textlink="">
        <cdr:nvSpPr>
          <cdr:cNvPr id="91" name="TextBox 59">
            <a:extLst xmlns:a="http://schemas.openxmlformats.org/drawingml/2006/main">
              <a:ext uri="{FF2B5EF4-FFF2-40B4-BE49-F238E27FC236}">
                <a16:creationId xmlns:a16="http://schemas.microsoft.com/office/drawing/2014/main" id="{39ADA026-D50F-9731-E2BB-6AD5E70E2114}"/>
              </a:ext>
            </a:extLst>
          </cdr:cNvPr>
          <cdr:cNvSpPr txBox="1"/>
        </cdr:nvSpPr>
        <cdr:spPr>
          <a:xfrm xmlns:a="http://schemas.openxmlformats.org/drawingml/2006/main">
            <a:off x="3695169" y="3013764"/>
            <a:ext cx="375979" cy="13326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Aug</a:t>
            </a:r>
          </a:p>
        </cdr:txBody>
      </cdr:sp>
      <cdr:sp macro="" textlink="">
        <cdr:nvSpPr>
          <cdr:cNvPr id="92" name="TextBox 59">
            <a:extLst xmlns:a="http://schemas.openxmlformats.org/drawingml/2006/main">
              <a:ext uri="{FF2B5EF4-FFF2-40B4-BE49-F238E27FC236}">
                <a16:creationId xmlns:a16="http://schemas.microsoft.com/office/drawing/2014/main" id="{6BB4F724-7F3B-EAD1-B016-A8328547CB26}"/>
              </a:ext>
            </a:extLst>
          </cdr:cNvPr>
          <cdr:cNvSpPr txBox="1"/>
        </cdr:nvSpPr>
        <cdr:spPr>
          <a:xfrm xmlns:a="http://schemas.openxmlformats.org/drawingml/2006/main">
            <a:off x="4123794" y="3009614"/>
            <a:ext cx="379316" cy="14075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Sep</a:t>
            </a:r>
          </a:p>
        </cdr:txBody>
      </cdr:sp>
      <cdr:sp macro="" textlink="">
        <cdr:nvSpPr>
          <cdr:cNvPr id="93" name="TextBox 59">
            <a:extLst xmlns:a="http://schemas.openxmlformats.org/drawingml/2006/main">
              <a:ext uri="{FF2B5EF4-FFF2-40B4-BE49-F238E27FC236}">
                <a16:creationId xmlns:a16="http://schemas.microsoft.com/office/drawing/2014/main" id="{2EAAC078-729C-FAB0-0810-E312725DF61E}"/>
              </a:ext>
            </a:extLst>
          </cdr:cNvPr>
          <cdr:cNvSpPr txBox="1"/>
        </cdr:nvSpPr>
        <cdr:spPr>
          <a:xfrm xmlns:a="http://schemas.openxmlformats.org/drawingml/2006/main">
            <a:off x="4557181" y="3011696"/>
            <a:ext cx="354805" cy="14264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Oct</a:t>
            </a:r>
          </a:p>
        </cdr:txBody>
      </cdr:sp>
      <cdr:sp macro="" textlink="">
        <cdr:nvSpPr>
          <cdr:cNvPr id="94" name="TextBox 59">
            <a:extLst xmlns:a="http://schemas.openxmlformats.org/drawingml/2006/main">
              <a:ext uri="{FF2B5EF4-FFF2-40B4-BE49-F238E27FC236}">
                <a16:creationId xmlns:a16="http://schemas.microsoft.com/office/drawing/2014/main" id="{39AFC741-C454-51B0-4310-C26F7B50CC7B}"/>
              </a:ext>
            </a:extLst>
          </cdr:cNvPr>
          <cdr:cNvSpPr txBox="1"/>
        </cdr:nvSpPr>
        <cdr:spPr>
          <a:xfrm xmlns:a="http://schemas.openxmlformats.org/drawingml/2006/main">
            <a:off x="4988187" y="3011690"/>
            <a:ext cx="354805" cy="1426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Nov</a:t>
            </a:r>
          </a:p>
        </cdr:txBody>
      </cdr:sp>
      <cdr:sp macro="" textlink="">
        <cdr:nvSpPr>
          <cdr:cNvPr id="95" name="TextBox 59">
            <a:extLst xmlns:a="http://schemas.openxmlformats.org/drawingml/2006/main">
              <a:ext uri="{FF2B5EF4-FFF2-40B4-BE49-F238E27FC236}">
                <a16:creationId xmlns:a16="http://schemas.microsoft.com/office/drawing/2014/main" id="{5F9C073E-1721-393F-D43F-A175C8A602D0}"/>
              </a:ext>
            </a:extLst>
          </cdr:cNvPr>
          <cdr:cNvSpPr txBox="1"/>
        </cdr:nvSpPr>
        <cdr:spPr>
          <a:xfrm xmlns:a="http://schemas.openxmlformats.org/drawingml/2006/main">
            <a:off x="5433480" y="3011690"/>
            <a:ext cx="387566" cy="1418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lumMod val="65000"/>
                    <a:lumOff val="35000"/>
                  </a:schemeClr>
                </a:solidFill>
                <a:latin typeface="Manrope" pitchFamily="2" charset="0"/>
              </a:rPr>
              <a:t>Dec</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0.12076</cdr:x>
      <cdr:y>0.61465</cdr:y>
    </cdr:from>
    <cdr:to>
      <cdr:x>0.9959</cdr:x>
      <cdr:y>0.6172</cdr:y>
    </cdr:to>
    <cdr:cxnSp macro="">
      <cdr:nvCxnSpPr>
        <cdr:cNvPr id="2" name="Straight Connector 1">
          <a:extLst xmlns:a="http://schemas.openxmlformats.org/drawingml/2006/main">
            <a:ext uri="{FF2B5EF4-FFF2-40B4-BE49-F238E27FC236}">
              <a16:creationId xmlns:a16="http://schemas.microsoft.com/office/drawing/2014/main" id="{1B90B820-301F-4A22-CEA0-93A48DA6CE2F}"/>
            </a:ext>
          </a:extLst>
        </cdr:cNvPr>
        <cdr:cNvCxnSpPr/>
      </cdr:nvCxnSpPr>
      <cdr:spPr>
        <a:xfrm xmlns:a="http://schemas.openxmlformats.org/drawingml/2006/main">
          <a:off x="690336" y="2785836"/>
          <a:ext cx="5003026" cy="11555"/>
        </a:xfrm>
        <a:prstGeom xmlns:a="http://schemas.openxmlformats.org/drawingml/2006/main" prst="line">
          <a:avLst/>
        </a:prstGeom>
        <a:ln xmlns:a="http://schemas.openxmlformats.org/drawingml/2006/main" w="95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0.12076</cdr:x>
      <cdr:y>0.37748</cdr:y>
    </cdr:from>
    <cdr:to>
      <cdr:x>0.9959</cdr:x>
      <cdr:y>0.38003</cdr:y>
    </cdr:to>
    <cdr:cxnSp macro="">
      <cdr:nvCxnSpPr>
        <cdr:cNvPr id="3" name="Straight Connector 2">
          <a:extLst xmlns:a="http://schemas.openxmlformats.org/drawingml/2006/main">
            <a:ext uri="{FF2B5EF4-FFF2-40B4-BE49-F238E27FC236}">
              <a16:creationId xmlns:a16="http://schemas.microsoft.com/office/drawing/2014/main" id="{813DF2ED-B0C0-ABB0-884F-3BE8DAEF5B6F}"/>
            </a:ext>
          </a:extLst>
        </cdr:cNvPr>
        <cdr:cNvCxnSpPr/>
      </cdr:nvCxnSpPr>
      <cdr:spPr>
        <a:xfrm xmlns:a="http://schemas.openxmlformats.org/drawingml/2006/main">
          <a:off x="690336" y="1710872"/>
          <a:ext cx="5003026" cy="11555"/>
        </a:xfrm>
        <a:prstGeom xmlns:a="http://schemas.openxmlformats.org/drawingml/2006/main" prst="line">
          <a:avLst/>
        </a:prstGeom>
        <a:ln xmlns:a="http://schemas.openxmlformats.org/drawingml/2006/main" w="95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0.4051</cdr:x>
      <cdr:y>0.15032</cdr:y>
    </cdr:from>
    <cdr:to>
      <cdr:x>0.4051</cdr:x>
      <cdr:y>0.79541</cdr:y>
    </cdr:to>
    <cdr:grpSp>
      <cdr:nvGrpSpPr>
        <cdr:cNvPr id="6" name="Group 5">
          <a:extLst xmlns:a="http://schemas.openxmlformats.org/drawingml/2006/main">
            <a:ext uri="{FF2B5EF4-FFF2-40B4-BE49-F238E27FC236}">
              <a16:creationId xmlns:a16="http://schemas.microsoft.com/office/drawing/2014/main" id="{8ECFE78E-796F-2A50-38FB-719CA855853D}"/>
            </a:ext>
          </a:extLst>
        </cdr:cNvPr>
        <cdr:cNvGrpSpPr/>
      </cdr:nvGrpSpPr>
      <cdr:grpSpPr>
        <a:xfrm xmlns:a="http://schemas.openxmlformats.org/drawingml/2006/main" flipH="1">
          <a:off x="2341429" y="834980"/>
          <a:ext cx="0" cy="3583273"/>
          <a:chOff x="244621" y="29369"/>
          <a:chExt cx="0" cy="2820739"/>
        </a:xfrm>
      </cdr:grpSpPr>
      <cdr:cxnSp macro="">
        <cdr:nvCxnSpPr>
          <cdr:cNvPr id="13" name="Straight Connector 12">
            <a:extLst xmlns:a="http://schemas.openxmlformats.org/drawingml/2006/main">
              <a:ext uri="{FF2B5EF4-FFF2-40B4-BE49-F238E27FC236}">
                <a16:creationId xmlns:a16="http://schemas.microsoft.com/office/drawing/2014/main" id="{57D60ECD-1DD5-2002-4F72-92DB0229B1F2}"/>
              </a:ext>
            </a:extLst>
          </cdr:cNvPr>
          <cdr:cNvCxnSpPr/>
        </cdr:nvCxnSpPr>
        <cdr:spPr>
          <a:xfrm xmlns:a="http://schemas.openxmlformats.org/drawingml/2006/main" flipV="1">
            <a:off x="244621" y="29369"/>
            <a:ext cx="0" cy="2820739"/>
          </a:xfrm>
          <a:prstGeom xmlns:a="http://schemas.openxmlformats.org/drawingml/2006/main" prst="line">
            <a:avLst/>
          </a:prstGeom>
          <a:ln xmlns:a="http://schemas.openxmlformats.org/drawingml/2006/main" w="19050" cmpd="sng">
            <a:solidFill>
              <a:schemeClr val="bg2">
                <a:lumMod val="25000"/>
                <a:alpha val="73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0.46013</cdr:x>
      <cdr:y>0.15457</cdr:y>
    </cdr:from>
    <cdr:to>
      <cdr:x>0.46013</cdr:x>
      <cdr:y>0.79603</cdr:y>
    </cdr:to>
    <cdr:grpSp>
      <cdr:nvGrpSpPr>
        <cdr:cNvPr id="7" name="Group 6">
          <a:extLst xmlns:a="http://schemas.openxmlformats.org/drawingml/2006/main">
            <a:ext uri="{FF2B5EF4-FFF2-40B4-BE49-F238E27FC236}">
              <a16:creationId xmlns:a16="http://schemas.microsoft.com/office/drawing/2014/main" id="{D004D6D5-AAFC-5BA3-725B-67C05AF07F8D}"/>
            </a:ext>
          </a:extLst>
        </cdr:cNvPr>
        <cdr:cNvGrpSpPr/>
      </cdr:nvGrpSpPr>
      <cdr:grpSpPr>
        <a:xfrm xmlns:a="http://schemas.openxmlformats.org/drawingml/2006/main">
          <a:off x="2659496" y="858588"/>
          <a:ext cx="0" cy="3563109"/>
          <a:chOff x="655421" y="47131"/>
          <a:chExt cx="0" cy="2820739"/>
        </a:xfrm>
      </cdr:grpSpPr>
      <cdr:cxnSp macro="">
        <cdr:nvCxnSpPr>
          <cdr:cNvPr id="12" name="Straight Connector 11">
            <a:extLst xmlns:a="http://schemas.openxmlformats.org/drawingml/2006/main">
              <a:ext uri="{FF2B5EF4-FFF2-40B4-BE49-F238E27FC236}">
                <a16:creationId xmlns:a16="http://schemas.microsoft.com/office/drawing/2014/main" id="{F459ABDD-72EB-9BBF-6360-0FD1E03D9078}"/>
              </a:ext>
            </a:extLst>
          </cdr:cNvPr>
          <cdr:cNvCxnSpPr/>
        </cdr:nvCxnSpPr>
        <cdr:spPr>
          <a:xfrm xmlns:a="http://schemas.openxmlformats.org/drawingml/2006/main" flipV="1">
            <a:off x="655421" y="47131"/>
            <a:ext cx="0" cy="2820739"/>
          </a:xfrm>
          <a:prstGeom xmlns:a="http://schemas.openxmlformats.org/drawingml/2006/main" prst="line">
            <a:avLst/>
          </a:prstGeom>
          <a:ln xmlns:a="http://schemas.openxmlformats.org/drawingml/2006/main" w="19050" cmpd="sng">
            <a:solidFill>
              <a:schemeClr val="tx1">
                <a:alpha val="7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0.36147</cdr:x>
      <cdr:y>0.73828</cdr:y>
    </cdr:from>
    <cdr:to>
      <cdr:x>0.42103</cdr:x>
      <cdr:y>0.79458</cdr:y>
    </cdr:to>
    <cdr:sp macro="" textlink="">
      <cdr:nvSpPr>
        <cdr:cNvPr id="8" name="TextBox 1">
          <a:extLst xmlns:a="http://schemas.openxmlformats.org/drawingml/2006/main">
            <a:ext uri="{FF2B5EF4-FFF2-40B4-BE49-F238E27FC236}">
              <a16:creationId xmlns:a16="http://schemas.microsoft.com/office/drawing/2014/main" id="{ABD7FDCD-F4BF-0CBB-A58D-9CCB50492377}"/>
            </a:ext>
          </a:extLst>
        </cdr:cNvPr>
        <cdr:cNvSpPr txBox="1"/>
      </cdr:nvSpPr>
      <cdr:spPr>
        <a:xfrm xmlns:a="http://schemas.openxmlformats.org/drawingml/2006/main">
          <a:off x="2081136" y="3484930"/>
          <a:ext cx="342908" cy="26575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a:solidFill>
                <a:sysClr val="windowText" lastClr="000000"/>
              </a:solidFill>
            </a:rPr>
            <a:t>T</a:t>
          </a:r>
          <a:r>
            <a:rPr lang="en-IN" sz="800" b="1" i="1" baseline="-25000">
              <a:solidFill>
                <a:sysClr val="windowText" lastClr="000000"/>
              </a:solidFill>
            </a:rPr>
            <a:t>L1</a:t>
          </a:r>
        </a:p>
      </cdr:txBody>
    </cdr:sp>
  </cdr:relSizeAnchor>
  <cdr:relSizeAnchor xmlns:cdr="http://schemas.openxmlformats.org/drawingml/2006/chartDrawing">
    <cdr:from>
      <cdr:x>0.41223</cdr:x>
      <cdr:y>0.73965</cdr:y>
    </cdr:from>
    <cdr:to>
      <cdr:x>0.47631</cdr:x>
      <cdr:y>0.79574</cdr:y>
    </cdr:to>
    <cdr:sp macro="" textlink="">
      <cdr:nvSpPr>
        <cdr:cNvPr id="9" name="TextBox 2">
          <a:extLst xmlns:a="http://schemas.openxmlformats.org/drawingml/2006/main">
            <a:ext uri="{FF2B5EF4-FFF2-40B4-BE49-F238E27FC236}">
              <a16:creationId xmlns:a16="http://schemas.microsoft.com/office/drawing/2014/main" id="{37F60CA0-EC0F-04BD-F264-BA9773BDD293}"/>
            </a:ext>
          </a:extLst>
        </cdr:cNvPr>
        <cdr:cNvSpPr txBox="1"/>
      </cdr:nvSpPr>
      <cdr:spPr>
        <a:xfrm xmlns:a="http://schemas.openxmlformats.org/drawingml/2006/main">
          <a:off x="2373366" y="3491399"/>
          <a:ext cx="368932" cy="26476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dirty="0">
              <a:solidFill>
                <a:sysClr val="windowText" lastClr="000000"/>
              </a:solidFill>
            </a:rPr>
            <a:t>T</a:t>
          </a:r>
          <a:r>
            <a:rPr lang="en-IN" sz="800" b="1" i="1" baseline="-25000" dirty="0">
              <a:solidFill>
                <a:sysClr val="windowText" lastClr="000000"/>
              </a:solidFill>
            </a:rPr>
            <a:t>L2</a:t>
          </a:r>
        </a:p>
      </cdr:txBody>
    </cdr:sp>
  </cdr:relSizeAnchor>
  <cdr:relSizeAnchor xmlns:cdr="http://schemas.openxmlformats.org/drawingml/2006/chartDrawing">
    <cdr:from>
      <cdr:x>0.56125</cdr:x>
      <cdr:y>0.73725</cdr:y>
    </cdr:from>
    <cdr:to>
      <cdr:x>0.7</cdr:x>
      <cdr:y>0.7962</cdr:y>
    </cdr:to>
    <cdr:grpSp>
      <cdr:nvGrpSpPr>
        <cdr:cNvPr id="16" name="Group 15">
          <a:extLst xmlns:a="http://schemas.openxmlformats.org/drawingml/2006/main">
            <a:ext uri="{FF2B5EF4-FFF2-40B4-BE49-F238E27FC236}">
              <a16:creationId xmlns:a16="http://schemas.microsoft.com/office/drawing/2014/main" id="{B669643E-EDBC-A2F7-BD23-85F245B38101}"/>
            </a:ext>
          </a:extLst>
        </cdr:cNvPr>
        <cdr:cNvGrpSpPr/>
      </cdr:nvGrpSpPr>
      <cdr:grpSpPr>
        <a:xfrm xmlns:a="http://schemas.openxmlformats.org/drawingml/2006/main">
          <a:off x="3243957" y="4095192"/>
          <a:ext cx="801958" cy="327449"/>
          <a:chOff x="4221873" y="3397920"/>
          <a:chExt cx="784186" cy="267182"/>
        </a:xfrm>
      </cdr:grpSpPr>
      <cdr:sp macro="" textlink="">
        <cdr:nvSpPr>
          <cdr:cNvPr id="10" name="TextBox 3">
            <a:extLst xmlns:a="http://schemas.openxmlformats.org/drawingml/2006/main">
              <a:ext uri="{FF2B5EF4-FFF2-40B4-BE49-F238E27FC236}">
                <a16:creationId xmlns:a16="http://schemas.microsoft.com/office/drawing/2014/main" id="{EA24A76C-1C52-7F3C-5739-00325780DF7B}"/>
              </a:ext>
            </a:extLst>
          </cdr:cNvPr>
          <cdr:cNvSpPr txBox="1"/>
        </cdr:nvSpPr>
        <cdr:spPr>
          <a:xfrm xmlns:a="http://schemas.openxmlformats.org/drawingml/2006/main">
            <a:off x="4221873" y="3397920"/>
            <a:ext cx="396021" cy="24323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dirty="0">
                <a:solidFill>
                  <a:sysClr val="windowText" lastClr="000000"/>
                </a:solidFill>
              </a:rPr>
              <a:t>T</a:t>
            </a:r>
            <a:r>
              <a:rPr lang="en-IN" sz="800" b="1" i="1" baseline="-25000" dirty="0">
                <a:solidFill>
                  <a:sysClr val="windowText" lastClr="000000"/>
                </a:solidFill>
              </a:rPr>
              <a:t>U1</a:t>
            </a:r>
          </a:p>
        </cdr:txBody>
      </cdr:sp>
      <cdr:sp macro="" textlink="">
        <cdr:nvSpPr>
          <cdr:cNvPr id="11" name="TextBox 4">
            <a:extLst xmlns:a="http://schemas.openxmlformats.org/drawingml/2006/main">
              <a:ext uri="{FF2B5EF4-FFF2-40B4-BE49-F238E27FC236}">
                <a16:creationId xmlns:a16="http://schemas.microsoft.com/office/drawing/2014/main" id="{B0E113AD-53FE-0C6A-252F-6436B9C2C588}"/>
              </a:ext>
            </a:extLst>
          </cdr:cNvPr>
          <cdr:cNvSpPr txBox="1"/>
        </cdr:nvSpPr>
        <cdr:spPr>
          <a:xfrm xmlns:a="http://schemas.openxmlformats.org/drawingml/2006/main">
            <a:off x="4547433" y="3404016"/>
            <a:ext cx="458626" cy="261086"/>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a:solidFill>
                  <a:sysClr val="windowText" lastClr="000000"/>
                </a:solidFill>
              </a:rPr>
              <a:t>T</a:t>
            </a:r>
            <a:r>
              <a:rPr lang="en-IN" sz="800" b="1" i="1" baseline="-25000">
                <a:solidFill>
                  <a:sysClr val="windowText" lastClr="000000"/>
                </a:solidFill>
              </a:rPr>
              <a:t>U2</a:t>
            </a:r>
          </a:p>
        </cdr:txBody>
      </cdr:sp>
    </cdr:grpSp>
  </cdr:relSizeAnchor>
  <cdr:relSizeAnchor xmlns:cdr="http://schemas.openxmlformats.org/drawingml/2006/chartDrawing">
    <cdr:from>
      <cdr:x>0.61244</cdr:x>
      <cdr:y>0.14876</cdr:y>
    </cdr:from>
    <cdr:to>
      <cdr:x>0.61244</cdr:x>
      <cdr:y>0.79382</cdr:y>
    </cdr:to>
    <cdr:grpSp>
      <cdr:nvGrpSpPr>
        <cdr:cNvPr id="17" name="Group 16">
          <a:extLst xmlns:a="http://schemas.openxmlformats.org/drawingml/2006/main">
            <a:ext uri="{FF2B5EF4-FFF2-40B4-BE49-F238E27FC236}">
              <a16:creationId xmlns:a16="http://schemas.microsoft.com/office/drawing/2014/main" id="{EDAD6BD0-0EB5-6ABC-B84E-E518CCCD0996}"/>
            </a:ext>
          </a:extLst>
        </cdr:cNvPr>
        <cdr:cNvGrpSpPr/>
      </cdr:nvGrpSpPr>
      <cdr:grpSpPr>
        <a:xfrm xmlns:a="http://schemas.openxmlformats.org/drawingml/2006/main">
          <a:off x="3539829" y="826315"/>
          <a:ext cx="0" cy="3583106"/>
          <a:chOff x="2586183" y="820534"/>
          <a:chExt cx="0" cy="2835208"/>
        </a:xfrm>
      </cdr:grpSpPr>
      <cdr:cxnSp macro="">
        <cdr:nvCxnSpPr>
          <cdr:cNvPr id="20" name="Straight Connector 19">
            <a:extLst xmlns:a="http://schemas.openxmlformats.org/drawingml/2006/main">
              <a:ext uri="{FF2B5EF4-FFF2-40B4-BE49-F238E27FC236}">
                <a16:creationId xmlns:a16="http://schemas.microsoft.com/office/drawing/2014/main" id="{1EEF16A0-A071-6EF0-773B-4EEE280B2ABE}"/>
              </a:ext>
            </a:extLst>
          </cdr:cNvPr>
          <cdr:cNvCxnSpPr/>
        </cdr:nvCxnSpPr>
        <cdr:spPr>
          <a:xfrm xmlns:a="http://schemas.openxmlformats.org/drawingml/2006/main" flipV="1">
            <a:off x="2586183" y="820534"/>
            <a:ext cx="0" cy="2835208"/>
          </a:xfrm>
          <a:prstGeom xmlns:a="http://schemas.openxmlformats.org/drawingml/2006/main" prst="line">
            <a:avLst/>
          </a:prstGeom>
          <a:ln xmlns:a="http://schemas.openxmlformats.org/drawingml/2006/main" w="19050" cmpd="sng">
            <a:solidFill>
              <a:schemeClr val="bg2">
                <a:lumMod val="25000"/>
                <a:alpha val="73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0.66719</cdr:x>
      <cdr:y>0.14847</cdr:y>
    </cdr:from>
    <cdr:to>
      <cdr:x>0.68237</cdr:x>
      <cdr:y>0.79344</cdr:y>
    </cdr:to>
    <cdr:grpSp>
      <cdr:nvGrpSpPr>
        <cdr:cNvPr id="18" name="Group 17">
          <a:extLst xmlns:a="http://schemas.openxmlformats.org/drawingml/2006/main">
            <a:ext uri="{FF2B5EF4-FFF2-40B4-BE49-F238E27FC236}">
              <a16:creationId xmlns:a16="http://schemas.microsoft.com/office/drawing/2014/main" id="{86DC7CCA-B0BC-9159-01EB-A32160B01AD5}"/>
            </a:ext>
          </a:extLst>
        </cdr:cNvPr>
        <cdr:cNvGrpSpPr/>
      </cdr:nvGrpSpPr>
      <cdr:grpSpPr>
        <a:xfrm xmlns:a="http://schemas.openxmlformats.org/drawingml/2006/main">
          <a:off x="3856277" y="824704"/>
          <a:ext cx="87739" cy="3582606"/>
          <a:chOff x="2887762" y="818224"/>
          <a:chExt cx="0" cy="2835208"/>
        </a:xfrm>
      </cdr:grpSpPr>
      <cdr:cxnSp macro="">
        <cdr:nvCxnSpPr>
          <cdr:cNvPr id="19" name="Straight Connector 18">
            <a:extLst xmlns:a="http://schemas.openxmlformats.org/drawingml/2006/main">
              <a:ext uri="{FF2B5EF4-FFF2-40B4-BE49-F238E27FC236}">
                <a16:creationId xmlns:a16="http://schemas.microsoft.com/office/drawing/2014/main" id="{C1D40AE9-8ABE-35A1-DCD0-F1421B527E09}"/>
              </a:ext>
            </a:extLst>
          </cdr:cNvPr>
          <cdr:cNvCxnSpPr/>
        </cdr:nvCxnSpPr>
        <cdr:spPr>
          <a:xfrm xmlns:a="http://schemas.openxmlformats.org/drawingml/2006/main" flipV="1">
            <a:off x="2887762" y="818224"/>
            <a:ext cx="0" cy="2835208"/>
          </a:xfrm>
          <a:prstGeom xmlns:a="http://schemas.openxmlformats.org/drawingml/2006/main" prst="line">
            <a:avLst/>
          </a:prstGeom>
          <a:ln xmlns:a="http://schemas.openxmlformats.org/drawingml/2006/main" w="19050" cmpd="sng">
            <a:solidFill>
              <a:schemeClr val="tx1">
                <a:alpha val="7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0.18835</cdr:x>
      <cdr:y>0.23197</cdr:y>
    </cdr:from>
    <cdr:to>
      <cdr:x>0.92896</cdr:x>
      <cdr:y>0.77455</cdr:y>
    </cdr:to>
    <cdr:grpSp>
      <cdr:nvGrpSpPr>
        <cdr:cNvPr id="4" name="Group 3">
          <a:extLst xmlns:a="http://schemas.openxmlformats.org/drawingml/2006/main">
            <a:ext uri="{FF2B5EF4-FFF2-40B4-BE49-F238E27FC236}">
              <a16:creationId xmlns:a16="http://schemas.microsoft.com/office/drawing/2014/main" id="{BF774550-A90F-DDA1-D918-1A6E509D8F43}"/>
            </a:ext>
          </a:extLst>
        </cdr:cNvPr>
        <cdr:cNvGrpSpPr/>
      </cdr:nvGrpSpPr>
      <cdr:grpSpPr>
        <a:xfrm xmlns:a="http://schemas.openxmlformats.org/drawingml/2006/main">
          <a:off x="1088640" y="1288521"/>
          <a:ext cx="4280636" cy="3013861"/>
          <a:chOff x="839201" y="794173"/>
          <a:chExt cx="4138286" cy="1855322"/>
        </a:xfrm>
      </cdr:grpSpPr>
      <cdr:sp macro="" textlink="">
        <cdr:nvSpPr>
          <cdr:cNvPr id="5" name="Rectangle 4"/>
          <cdr:cNvSpPr/>
        </cdr:nvSpPr>
        <cdr:spPr>
          <a:xfrm xmlns:a="http://schemas.openxmlformats.org/drawingml/2006/main">
            <a:off x="2334624" y="1657720"/>
            <a:ext cx="899134"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noFill/>
                </a:ln>
                <a:solidFill>
                  <a:schemeClr val="tx1">
                    <a:lumMod val="95000"/>
                    <a:lumOff val="5000"/>
                  </a:schemeClr>
                </a:solidFill>
                <a:effectLst/>
                <a:highlight>
                  <a:srgbClr val="EAEFF3"/>
                </a:highlight>
                <a:latin typeface="Manrope" pitchFamily="2" charset="0"/>
                <a:cs typeface="Times New Roman" panose="02020603050405020304" pitchFamily="18" charset="0"/>
              </a:rPr>
              <a:t>Comfortable</a:t>
            </a:r>
          </a:p>
          <a:p xmlns:a="http://schemas.openxmlformats.org/drawingml/2006/main">
            <a:pPr algn="ctr"/>
            <a:r>
              <a:rPr lang="en-US" sz="1000" dirty="0">
                <a:ln w="0">
                  <a:noFill/>
                </a:ln>
                <a:solidFill>
                  <a:schemeClr val="tx1">
                    <a:lumMod val="95000"/>
                    <a:lumOff val="5000"/>
                  </a:schemeClr>
                </a:solidFill>
                <a:highlight>
                  <a:srgbClr val="EAEFF3"/>
                </a:highlight>
                <a:latin typeface="Manrope" pitchFamily="2" charset="0"/>
                <a:cs typeface="Times New Roman" panose="02020603050405020304" pitchFamily="18" charset="0"/>
              </a:rPr>
              <a:t>32%</a:t>
            </a:r>
            <a:endParaRPr lang="en-US" sz="1000" b="0" cap="none" spc="0" dirty="0">
              <a:ln w="0">
                <a:noFill/>
              </a:ln>
              <a:solidFill>
                <a:schemeClr val="tx1">
                  <a:lumMod val="95000"/>
                  <a:lumOff val="5000"/>
                </a:schemeClr>
              </a:solidFill>
              <a:effectLst/>
              <a:highlight>
                <a:srgbClr val="EAEFF3"/>
              </a:highlight>
              <a:latin typeface="Manrope" pitchFamily="2" charset="0"/>
              <a:cs typeface="Times New Roman" panose="02020603050405020304" pitchFamily="18" charset="0"/>
            </a:endParaRPr>
          </a:p>
        </cdr:txBody>
      </cdr:sp>
      <cdr:sp macro="" textlink="">
        <cdr:nvSpPr>
          <cdr:cNvPr id="14" name="Rectangle 13"/>
          <cdr:cNvSpPr/>
        </cdr:nvSpPr>
        <cdr:spPr>
          <a:xfrm xmlns:a="http://schemas.openxmlformats.org/drawingml/2006/main">
            <a:off x="4266536" y="1648842"/>
            <a:ext cx="386184"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Hot</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7 %</a:t>
            </a:r>
          </a:p>
        </cdr:txBody>
      </cdr:sp>
      <cdr:sp macro="" textlink="">
        <cdr:nvSpPr>
          <cdr:cNvPr id="15" name="Rectangle 14"/>
          <cdr:cNvSpPr/>
        </cdr:nvSpPr>
        <cdr:spPr>
          <a:xfrm xmlns:a="http://schemas.openxmlformats.org/drawingml/2006/main">
            <a:off x="1126649" y="1634327"/>
            <a:ext cx="441973"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Cold</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1%</a:t>
            </a:r>
          </a:p>
        </cdr:txBody>
      </cdr:sp>
      <cdr:sp macro="" textlink="">
        <cdr:nvSpPr>
          <cdr:cNvPr id="21" name="Rectangle 20"/>
          <cdr:cNvSpPr/>
        </cdr:nvSpPr>
        <cdr:spPr>
          <a:xfrm xmlns:a="http://schemas.openxmlformats.org/drawingml/2006/main">
            <a:off x="3959025" y="889718"/>
            <a:ext cx="1018462" cy="185792"/>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Hot and Humid</a:t>
            </a:r>
          </a:p>
        </cdr:txBody>
      </cdr:sp>
      <cdr:sp macro="" textlink="">
        <cdr:nvSpPr>
          <cdr:cNvPr id="22" name="Rectangle 21"/>
          <cdr:cNvSpPr/>
        </cdr:nvSpPr>
        <cdr:spPr>
          <a:xfrm xmlns:a="http://schemas.openxmlformats.org/drawingml/2006/main">
            <a:off x="4106193" y="2347582"/>
            <a:ext cx="844895"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Hot and Dry</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8 %</a:t>
            </a:r>
          </a:p>
        </cdr:txBody>
      </cdr:sp>
      <cdr:sp macro="" textlink="">
        <cdr:nvSpPr>
          <cdr:cNvPr id="23" name="Rectangle 22"/>
          <cdr:cNvSpPr/>
        </cdr:nvSpPr>
        <cdr:spPr>
          <a:xfrm xmlns:a="http://schemas.openxmlformats.org/drawingml/2006/main">
            <a:off x="969116" y="2322435"/>
            <a:ext cx="900684" cy="185792"/>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a:ln w="0">
                  <a:noFill/>
                </a:ln>
                <a:solidFill>
                  <a:schemeClr val="tx1"/>
                </a:solidFill>
                <a:effectLst/>
                <a:highlight>
                  <a:srgbClr val="EAEFF3"/>
                </a:highlight>
                <a:latin typeface="Manrope" pitchFamily="2" charset="0"/>
                <a:cs typeface="Times New Roman" panose="02020603050405020304" pitchFamily="18" charset="0"/>
              </a:rPr>
              <a:t>Cold and Dry</a:t>
            </a:r>
          </a:p>
        </cdr:txBody>
      </cdr:sp>
      <cdr:sp macro="" textlink="">
        <cdr:nvSpPr>
          <cdr:cNvPr id="24" name="Rectangle 23"/>
          <cdr:cNvSpPr/>
        </cdr:nvSpPr>
        <cdr:spPr>
          <a:xfrm xmlns:a="http://schemas.openxmlformats.org/drawingml/2006/main">
            <a:off x="839201" y="899076"/>
            <a:ext cx="1074250"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Cold and Humid</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7 %</a:t>
            </a:r>
          </a:p>
        </cdr:txBody>
      </cdr:sp>
      <cdr:sp macro="" textlink="">
        <cdr:nvSpPr>
          <cdr:cNvPr id="25" name="Rectangle 24"/>
          <cdr:cNvSpPr/>
        </cdr:nvSpPr>
        <cdr:spPr>
          <a:xfrm xmlns:a="http://schemas.openxmlformats.org/drawingml/2006/main">
            <a:off x="2565889" y="2306006"/>
            <a:ext cx="372237"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Dry</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endParaRPr lang="en-US" sz="1000" b="0" cap="none" spc="0" dirty="0">
              <a:ln w="0">
                <a:noFill/>
              </a:ln>
              <a:solidFill>
                <a:schemeClr val="tx1"/>
              </a:solidFill>
              <a:effectLst/>
              <a:highlight>
                <a:srgbClr val="EAEFF3"/>
              </a:highlight>
              <a:latin typeface="Manrope" pitchFamily="2" charset="0"/>
              <a:cs typeface="Times New Roman" panose="02020603050405020304" pitchFamily="18" charset="0"/>
            </a:endParaRPr>
          </a:p>
        </cdr:txBody>
      </cdr:sp>
      <cdr:sp macro="" textlink="">
        <cdr:nvSpPr>
          <cdr:cNvPr id="26" name="Rectangle 25"/>
          <cdr:cNvSpPr/>
        </cdr:nvSpPr>
        <cdr:spPr>
          <a:xfrm xmlns:a="http://schemas.openxmlformats.org/drawingml/2006/main">
            <a:off x="2596019" y="794173"/>
            <a:ext cx="545804" cy="41803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000" b="0" cap="none" spc="0" dirty="0">
              <a:ln w="0">
                <a:noFill/>
              </a:ln>
              <a:solidFill>
                <a:schemeClr val="tx1"/>
              </a:solidFill>
              <a:effectLst/>
              <a:highlight>
                <a:srgbClr val="EAEFF3"/>
              </a:highlight>
              <a:latin typeface="Manrope" pitchFamily="2" charset="0"/>
              <a:cs typeface="Times New Roman" panose="02020603050405020304" pitchFamily="18" charset="0"/>
            </a:endParaRPr>
          </a:p>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Humid</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45%</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0.12123</cdr:x>
      <cdr:y>0.393</cdr:y>
    </cdr:from>
    <cdr:to>
      <cdr:x>0.99665</cdr:x>
      <cdr:y>0.39555</cdr:y>
    </cdr:to>
    <cdr:cxnSp macro="">
      <cdr:nvCxnSpPr>
        <cdr:cNvPr id="12" name="Straight Connector 11">
          <a:extLst xmlns:a="http://schemas.openxmlformats.org/drawingml/2006/main">
            <a:ext uri="{FF2B5EF4-FFF2-40B4-BE49-F238E27FC236}">
              <a16:creationId xmlns:a16="http://schemas.microsoft.com/office/drawing/2014/main" id="{A297AD9D-267C-A232-3438-DFC3F76FDC72}"/>
            </a:ext>
          </a:extLst>
        </cdr:cNvPr>
        <cdr:cNvCxnSpPr/>
      </cdr:nvCxnSpPr>
      <cdr:spPr>
        <a:xfrm xmlns:a="http://schemas.openxmlformats.org/drawingml/2006/main">
          <a:off x="689853" y="1780746"/>
          <a:ext cx="4981605" cy="11552"/>
        </a:xfrm>
        <a:prstGeom xmlns:a="http://schemas.openxmlformats.org/drawingml/2006/main" prst="line">
          <a:avLst/>
        </a:prstGeom>
        <a:ln xmlns:a="http://schemas.openxmlformats.org/drawingml/2006/main" w="95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0.12466</cdr:x>
      <cdr:y>0.62157</cdr:y>
    </cdr:from>
    <cdr:to>
      <cdr:x>0.99833</cdr:x>
      <cdr:y>0.62696</cdr:y>
    </cdr:to>
    <cdr:cxnSp macro="">
      <cdr:nvCxnSpPr>
        <cdr:cNvPr id="13" name="Straight Connector 12">
          <a:extLst xmlns:a="http://schemas.openxmlformats.org/drawingml/2006/main">
            <a:ext uri="{FF2B5EF4-FFF2-40B4-BE49-F238E27FC236}">
              <a16:creationId xmlns:a16="http://schemas.microsoft.com/office/drawing/2014/main" id="{5B4FE80F-9DDE-2545-E640-886C49442877}"/>
            </a:ext>
          </a:extLst>
        </cdr:cNvPr>
        <cdr:cNvCxnSpPr/>
      </cdr:nvCxnSpPr>
      <cdr:spPr>
        <a:xfrm xmlns:a="http://schemas.openxmlformats.org/drawingml/2006/main">
          <a:off x="709373" y="2816465"/>
          <a:ext cx="4971610" cy="24411"/>
        </a:xfrm>
        <a:prstGeom xmlns:a="http://schemas.openxmlformats.org/drawingml/2006/main" prst="line">
          <a:avLst/>
        </a:prstGeom>
        <a:ln xmlns:a="http://schemas.openxmlformats.org/drawingml/2006/main" w="95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0.14142</cdr:x>
      <cdr:y>0.22321</cdr:y>
    </cdr:from>
    <cdr:to>
      <cdr:x>0.94519</cdr:x>
      <cdr:y>0.7793</cdr:y>
    </cdr:to>
    <cdr:grpSp>
      <cdr:nvGrpSpPr>
        <cdr:cNvPr id="11" name="Group 10">
          <a:extLst xmlns:a="http://schemas.openxmlformats.org/drawingml/2006/main">
            <a:ext uri="{FF2B5EF4-FFF2-40B4-BE49-F238E27FC236}">
              <a16:creationId xmlns:a16="http://schemas.microsoft.com/office/drawing/2014/main" id="{D64BDA5C-5AB8-1C46-DC0A-EA831455F544}"/>
            </a:ext>
          </a:extLst>
        </cdr:cNvPr>
        <cdr:cNvGrpSpPr/>
      </cdr:nvGrpSpPr>
      <cdr:grpSpPr>
        <a:xfrm xmlns:a="http://schemas.openxmlformats.org/drawingml/2006/main">
          <a:off x="817486" y="1239861"/>
          <a:ext cx="4646233" cy="3088906"/>
          <a:chOff x="772078" y="763289"/>
          <a:chExt cx="4388430" cy="1901500"/>
        </a:xfrm>
      </cdr:grpSpPr>
      <cdr:sp macro="" textlink="">
        <cdr:nvSpPr>
          <cdr:cNvPr id="2" name="Rectangle 1"/>
          <cdr:cNvSpPr/>
        </cdr:nvSpPr>
        <cdr:spPr>
          <a:xfrm xmlns:a="http://schemas.openxmlformats.org/drawingml/2006/main">
            <a:off x="2357558" y="1617482"/>
            <a:ext cx="980611" cy="301913"/>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lumMod val="95000"/>
                    <a:lumOff val="5000"/>
                  </a:schemeClr>
                </a:solidFill>
                <a:effectLst/>
                <a:highlight>
                  <a:srgbClr val="EAEFF3"/>
                </a:highlight>
                <a:latin typeface="Manrope" pitchFamily="2" charset="0"/>
                <a:cs typeface="Times New Roman" panose="02020603050405020304" pitchFamily="18" charset="0"/>
              </a:rPr>
              <a:t>Comfortable</a:t>
            </a:r>
            <a:br>
              <a:rPr lang="en-US" sz="1000" b="0" cap="none" spc="0" dirty="0">
                <a:ln w="0">
                  <a:noFill/>
                </a:ln>
                <a:solidFill>
                  <a:schemeClr val="tx1">
                    <a:lumMod val="95000"/>
                    <a:lumOff val="5000"/>
                  </a:schemeClr>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lumMod val="95000"/>
                    <a:lumOff val="5000"/>
                  </a:schemeClr>
                </a:solidFill>
                <a:effectLst/>
                <a:highlight>
                  <a:srgbClr val="EAEFF3"/>
                </a:highlight>
                <a:latin typeface="Manrope" pitchFamily="2" charset="0"/>
                <a:cs typeface="Times New Roman" panose="02020603050405020304" pitchFamily="18" charset="0"/>
              </a:rPr>
              <a:t>17%</a:t>
            </a:r>
          </a:p>
        </cdr:txBody>
      </cdr:sp>
      <cdr:sp macro="" textlink="">
        <cdr:nvSpPr>
          <cdr:cNvPr id="3" name="Rectangle 2"/>
          <cdr:cNvSpPr/>
        </cdr:nvSpPr>
        <cdr:spPr>
          <a:xfrm xmlns:a="http://schemas.openxmlformats.org/drawingml/2006/main">
            <a:off x="4455869" y="1623695"/>
            <a:ext cx="396983"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Hot</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31%</a:t>
            </a:r>
          </a:p>
        </cdr:txBody>
      </cdr:sp>
      <cdr:sp macro="" textlink="">
        <cdr:nvSpPr>
          <cdr:cNvPr id="4" name="Rectangle 3"/>
          <cdr:cNvSpPr/>
        </cdr:nvSpPr>
        <cdr:spPr>
          <a:xfrm xmlns:a="http://schemas.openxmlformats.org/drawingml/2006/main">
            <a:off x="1131733" y="1634327"/>
            <a:ext cx="431807"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Cold</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5%</a:t>
            </a:r>
          </a:p>
        </cdr:txBody>
      </cdr:sp>
      <cdr:sp macro="" textlink="">
        <cdr:nvSpPr>
          <cdr:cNvPr id="5" name="Rectangle 4"/>
          <cdr:cNvSpPr/>
        </cdr:nvSpPr>
        <cdr:spPr>
          <a:xfrm xmlns:a="http://schemas.openxmlformats.org/drawingml/2006/main">
            <a:off x="4165474" y="864571"/>
            <a:ext cx="995034"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Hot and Humid</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1%</a:t>
            </a:r>
          </a:p>
        </cdr:txBody>
      </cdr:sp>
      <cdr:sp macro="" textlink="">
        <cdr:nvSpPr>
          <cdr:cNvPr id="6" name="Rectangle 5"/>
          <cdr:cNvSpPr/>
        </cdr:nvSpPr>
        <cdr:spPr>
          <a:xfrm xmlns:a="http://schemas.openxmlformats.org/drawingml/2006/main">
            <a:off x="4310645" y="2322435"/>
            <a:ext cx="825460"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Hot and Dry</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10%</a:t>
            </a:r>
          </a:p>
        </cdr:txBody>
      </cdr:sp>
      <cdr:sp macro="" textlink="">
        <cdr:nvSpPr>
          <cdr:cNvPr id="7" name="Rectangle 6"/>
          <cdr:cNvSpPr/>
        </cdr:nvSpPr>
        <cdr:spPr>
          <a:xfrm xmlns:a="http://schemas.openxmlformats.org/drawingml/2006/main">
            <a:off x="979475" y="2322435"/>
            <a:ext cx="879965" cy="185792"/>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Cold and Dry</a:t>
            </a:r>
          </a:p>
        </cdr:txBody>
      </cdr:sp>
      <cdr:sp macro="" textlink="">
        <cdr:nvSpPr>
          <cdr:cNvPr id="8" name="Rectangle 7"/>
          <cdr:cNvSpPr/>
        </cdr:nvSpPr>
        <cdr:spPr>
          <a:xfrm xmlns:a="http://schemas.openxmlformats.org/drawingml/2006/main">
            <a:off x="772078" y="763289"/>
            <a:ext cx="1049539"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Cold and Humid</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11%</a:t>
            </a:r>
          </a:p>
        </cdr:txBody>
      </cdr:sp>
      <cdr:sp macro="" textlink="">
        <cdr:nvSpPr>
          <cdr:cNvPr id="9" name="Rectangle 8"/>
          <cdr:cNvSpPr/>
        </cdr:nvSpPr>
        <cdr:spPr>
          <a:xfrm xmlns:a="http://schemas.openxmlformats.org/drawingml/2006/main">
            <a:off x="2647362" y="2362876"/>
            <a:ext cx="363674" cy="301913"/>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Dry</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7%</a:t>
            </a:r>
          </a:p>
        </cdr:txBody>
      </cdr:sp>
      <cdr:sp macro="" textlink="">
        <cdr:nvSpPr>
          <cdr:cNvPr id="10" name="Rectangle 9"/>
          <cdr:cNvSpPr/>
        </cdr:nvSpPr>
        <cdr:spPr>
          <a:xfrm xmlns:a="http://schemas.openxmlformats.org/drawingml/2006/main">
            <a:off x="2463237" y="781753"/>
            <a:ext cx="533249" cy="418032"/>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en-US" sz="1000" b="0" cap="none" spc="0" dirty="0">
              <a:ln w="0">
                <a:noFill/>
              </a:ln>
              <a:solidFill>
                <a:schemeClr val="tx1"/>
              </a:solidFill>
              <a:effectLst/>
              <a:highlight>
                <a:srgbClr val="EAEFF3"/>
              </a:highlight>
              <a:latin typeface="Manrope" pitchFamily="2" charset="0"/>
              <a:cs typeface="Times New Roman" panose="02020603050405020304" pitchFamily="18" charset="0"/>
            </a:endParaRPr>
          </a:p>
          <a:p xmlns:a="http://schemas.openxmlformats.org/drawingml/2006/main">
            <a:pPr algn="ct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Humid</a:t>
            </a:r>
            <a:b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br>
            <a:r>
              <a:rPr lang="en-US" sz="1000" b="0" cap="none" spc="0" dirty="0">
                <a:ln w="0">
                  <a:noFill/>
                </a:ln>
                <a:solidFill>
                  <a:schemeClr val="tx1"/>
                </a:solidFill>
                <a:effectLst/>
                <a:highlight>
                  <a:srgbClr val="EAEFF3"/>
                </a:highlight>
                <a:latin typeface="Manrope" pitchFamily="2" charset="0"/>
                <a:cs typeface="Times New Roman" panose="02020603050405020304" pitchFamily="18" charset="0"/>
              </a:rPr>
              <a:t>19%</a:t>
            </a:r>
          </a:p>
        </cdr:txBody>
      </cdr:sp>
    </cdr:grpSp>
  </cdr:relSizeAnchor>
  <cdr:relSizeAnchor xmlns:cdr="http://schemas.openxmlformats.org/drawingml/2006/chartDrawing">
    <cdr:from>
      <cdr:x>0.35288</cdr:x>
      <cdr:y>0.74708</cdr:y>
    </cdr:from>
    <cdr:to>
      <cdr:x>0.41244</cdr:x>
      <cdr:y>0.80338</cdr:y>
    </cdr:to>
    <cdr:sp macro="" textlink="">
      <cdr:nvSpPr>
        <cdr:cNvPr id="29" name="TextBox 1">
          <a:extLst xmlns:a="http://schemas.openxmlformats.org/drawingml/2006/main">
            <a:ext uri="{FF2B5EF4-FFF2-40B4-BE49-F238E27FC236}">
              <a16:creationId xmlns:a16="http://schemas.microsoft.com/office/drawing/2014/main" id="{86E98300-8E30-59F7-8F95-1DFA733D0799}"/>
            </a:ext>
          </a:extLst>
        </cdr:cNvPr>
        <cdr:cNvSpPr txBox="1"/>
      </cdr:nvSpPr>
      <cdr:spPr>
        <a:xfrm xmlns:a="http://schemas.openxmlformats.org/drawingml/2006/main">
          <a:off x="2031923" y="3526454"/>
          <a:ext cx="342908" cy="26575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dirty="0">
              <a:solidFill>
                <a:sysClr val="windowText" lastClr="000000"/>
              </a:solidFill>
            </a:rPr>
            <a:t>T</a:t>
          </a:r>
          <a:r>
            <a:rPr lang="en-IN" sz="800" b="1" i="1" baseline="-25000" dirty="0">
              <a:solidFill>
                <a:sysClr val="windowText" lastClr="000000"/>
              </a:solidFill>
            </a:rPr>
            <a:t>L1</a:t>
          </a:r>
        </a:p>
      </cdr:txBody>
    </cdr:sp>
  </cdr:relSizeAnchor>
  <cdr:relSizeAnchor xmlns:cdr="http://schemas.openxmlformats.org/drawingml/2006/chartDrawing">
    <cdr:from>
      <cdr:x>0.40364</cdr:x>
      <cdr:y>0.74845</cdr:y>
    </cdr:from>
    <cdr:to>
      <cdr:x>0.46771</cdr:x>
      <cdr:y>0.80454</cdr:y>
    </cdr:to>
    <cdr:sp macro="" textlink="">
      <cdr:nvSpPr>
        <cdr:cNvPr id="30" name="TextBox 2">
          <a:extLst xmlns:a="http://schemas.openxmlformats.org/drawingml/2006/main">
            <a:ext uri="{FF2B5EF4-FFF2-40B4-BE49-F238E27FC236}">
              <a16:creationId xmlns:a16="http://schemas.microsoft.com/office/drawing/2014/main" id="{E7E04597-2CA2-58BF-24A4-4FC4EED00618}"/>
            </a:ext>
          </a:extLst>
        </cdr:cNvPr>
        <cdr:cNvSpPr txBox="1"/>
      </cdr:nvSpPr>
      <cdr:spPr>
        <a:xfrm xmlns:a="http://schemas.openxmlformats.org/drawingml/2006/main">
          <a:off x="2324153" y="3532923"/>
          <a:ext cx="368932" cy="26476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dirty="0">
              <a:solidFill>
                <a:sysClr val="windowText" lastClr="000000"/>
              </a:solidFill>
            </a:rPr>
            <a:t>T</a:t>
          </a:r>
          <a:r>
            <a:rPr lang="en-IN" sz="800" b="1" i="1" baseline="-25000" dirty="0">
              <a:solidFill>
                <a:sysClr val="windowText" lastClr="000000"/>
              </a:solidFill>
            </a:rPr>
            <a:t>L2</a:t>
          </a:r>
        </a:p>
      </cdr:txBody>
    </cdr:sp>
  </cdr:relSizeAnchor>
  <cdr:relSizeAnchor xmlns:cdr="http://schemas.openxmlformats.org/drawingml/2006/chartDrawing">
    <cdr:from>
      <cdr:x>0.53443</cdr:x>
      <cdr:y>0.74888</cdr:y>
    </cdr:from>
    <cdr:to>
      <cdr:x>0.67062</cdr:x>
      <cdr:y>0.80548</cdr:y>
    </cdr:to>
    <cdr:grpSp>
      <cdr:nvGrpSpPr>
        <cdr:cNvPr id="31" name="Group 30">
          <a:extLst xmlns:a="http://schemas.openxmlformats.org/drawingml/2006/main">
            <a:ext uri="{FF2B5EF4-FFF2-40B4-BE49-F238E27FC236}">
              <a16:creationId xmlns:a16="http://schemas.microsoft.com/office/drawing/2014/main" id="{EB2BD384-2DC5-24E5-E406-BB62D24DB2E8}"/>
            </a:ext>
          </a:extLst>
        </cdr:cNvPr>
        <cdr:cNvGrpSpPr/>
      </cdr:nvGrpSpPr>
      <cdr:grpSpPr>
        <a:xfrm xmlns:a="http://schemas.openxmlformats.org/drawingml/2006/main">
          <a:off x="3089300" y="4159793"/>
          <a:ext cx="787253" cy="314395"/>
          <a:chOff x="4020773" y="3401861"/>
          <a:chExt cx="769834" cy="256518"/>
        </a:xfrm>
      </cdr:grpSpPr>
      <cdr:sp macro="" textlink="">
        <cdr:nvSpPr>
          <cdr:cNvPr id="36" name="TextBox 3">
            <a:extLst xmlns:a="http://schemas.openxmlformats.org/drawingml/2006/main">
              <a:ext uri="{FF2B5EF4-FFF2-40B4-BE49-F238E27FC236}">
                <a16:creationId xmlns:a16="http://schemas.microsoft.com/office/drawing/2014/main" id="{2F889255-3A0D-4887-429B-3EBD8CC1E7BE}"/>
              </a:ext>
            </a:extLst>
          </cdr:cNvPr>
          <cdr:cNvSpPr txBox="1"/>
        </cdr:nvSpPr>
        <cdr:spPr>
          <a:xfrm xmlns:a="http://schemas.openxmlformats.org/drawingml/2006/main">
            <a:off x="4020773" y="3401861"/>
            <a:ext cx="388775" cy="23352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dirty="0">
                <a:solidFill>
                  <a:sysClr val="windowText" lastClr="000000"/>
                </a:solidFill>
              </a:rPr>
              <a:t>T</a:t>
            </a:r>
            <a:r>
              <a:rPr lang="en-IN" sz="800" b="1" i="1" baseline="-25000" dirty="0">
                <a:solidFill>
                  <a:sysClr val="windowText" lastClr="000000"/>
                </a:solidFill>
              </a:rPr>
              <a:t>U1</a:t>
            </a:r>
          </a:p>
        </cdr:txBody>
      </cdr:sp>
      <cdr:sp macro="" textlink="">
        <cdr:nvSpPr>
          <cdr:cNvPr id="37" name="TextBox 4">
            <a:extLst xmlns:a="http://schemas.openxmlformats.org/drawingml/2006/main">
              <a:ext uri="{FF2B5EF4-FFF2-40B4-BE49-F238E27FC236}">
                <a16:creationId xmlns:a16="http://schemas.microsoft.com/office/drawing/2014/main" id="{D71C78F6-836A-23BF-EAE9-F93C436E90B8}"/>
              </a:ext>
            </a:extLst>
          </cdr:cNvPr>
          <cdr:cNvSpPr txBox="1"/>
        </cdr:nvSpPr>
        <cdr:spPr>
          <a:xfrm xmlns:a="http://schemas.openxmlformats.org/drawingml/2006/main">
            <a:off x="4340373" y="3407711"/>
            <a:ext cx="450234" cy="25066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800" b="1" i="1">
                <a:solidFill>
                  <a:sysClr val="windowText" lastClr="000000"/>
                </a:solidFill>
              </a:rPr>
              <a:t>T</a:t>
            </a:r>
            <a:r>
              <a:rPr lang="en-IN" sz="800" b="1" i="1" baseline="-25000">
                <a:solidFill>
                  <a:sysClr val="windowText" lastClr="000000"/>
                </a:solidFill>
              </a:rPr>
              <a:t>U2</a:t>
            </a:r>
          </a:p>
        </cdr:txBody>
      </cdr:sp>
    </cdr:grpSp>
  </cdr:relSizeAnchor>
  <cdr:relSizeAnchor xmlns:cdr="http://schemas.openxmlformats.org/drawingml/2006/chartDrawing">
    <cdr:from>
      <cdr:x>0.40255</cdr:x>
      <cdr:y>0.19617</cdr:y>
    </cdr:from>
    <cdr:to>
      <cdr:x>0.40255</cdr:x>
      <cdr:y>0.79681</cdr:y>
    </cdr:to>
    <cdr:grpSp>
      <cdr:nvGrpSpPr>
        <cdr:cNvPr id="32" name="Group 31">
          <a:extLst xmlns:a="http://schemas.openxmlformats.org/drawingml/2006/main">
            <a:ext uri="{FF2B5EF4-FFF2-40B4-BE49-F238E27FC236}">
              <a16:creationId xmlns:a16="http://schemas.microsoft.com/office/drawing/2014/main" id="{A335BEC7-9750-8689-D3C1-2CB844DDC036}"/>
            </a:ext>
          </a:extLst>
        </cdr:cNvPr>
        <cdr:cNvGrpSpPr/>
      </cdr:nvGrpSpPr>
      <cdr:grpSpPr>
        <a:xfrm xmlns:a="http://schemas.openxmlformats.org/drawingml/2006/main">
          <a:off x="2326961" y="1089663"/>
          <a:ext cx="0" cy="3336366"/>
          <a:chOff x="1646310" y="930704"/>
          <a:chExt cx="0" cy="2639971"/>
        </a:xfrm>
      </cdr:grpSpPr>
      <cdr:cxnSp macro="">
        <cdr:nvCxnSpPr>
          <cdr:cNvPr id="35" name="Straight Connector 34">
            <a:extLst xmlns:a="http://schemas.openxmlformats.org/drawingml/2006/main">
              <a:ext uri="{FF2B5EF4-FFF2-40B4-BE49-F238E27FC236}">
                <a16:creationId xmlns:a16="http://schemas.microsoft.com/office/drawing/2014/main" id="{03C8A39A-1EA9-2E51-A16F-1EF14AD9DA8C}"/>
              </a:ext>
            </a:extLst>
          </cdr:cNvPr>
          <cdr:cNvCxnSpPr/>
        </cdr:nvCxnSpPr>
        <cdr:spPr>
          <a:xfrm xmlns:a="http://schemas.openxmlformats.org/drawingml/2006/main" flipV="1">
            <a:off x="1646310" y="930704"/>
            <a:ext cx="0" cy="2639971"/>
          </a:xfrm>
          <a:prstGeom xmlns:a="http://schemas.openxmlformats.org/drawingml/2006/main" prst="line">
            <a:avLst/>
          </a:prstGeom>
          <a:ln xmlns:a="http://schemas.openxmlformats.org/drawingml/2006/main" w="19050" cmpd="sng">
            <a:solidFill>
              <a:schemeClr val="bg2">
                <a:lumMod val="25000"/>
                <a:alpha val="73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0.45493</cdr:x>
      <cdr:y>0.19568</cdr:y>
    </cdr:from>
    <cdr:to>
      <cdr:x>0.45493</cdr:x>
      <cdr:y>0.79632</cdr:y>
    </cdr:to>
    <cdr:grpSp>
      <cdr:nvGrpSpPr>
        <cdr:cNvPr id="33" name="Group 32">
          <a:extLst xmlns:a="http://schemas.openxmlformats.org/drawingml/2006/main">
            <a:ext uri="{FF2B5EF4-FFF2-40B4-BE49-F238E27FC236}">
              <a16:creationId xmlns:a16="http://schemas.microsoft.com/office/drawing/2014/main" id="{E6F03960-C253-73AD-5C45-9F1CD7FC1B54}"/>
            </a:ext>
          </a:extLst>
        </cdr:cNvPr>
        <cdr:cNvGrpSpPr/>
      </cdr:nvGrpSpPr>
      <cdr:grpSpPr>
        <a:xfrm xmlns:a="http://schemas.openxmlformats.org/drawingml/2006/main">
          <a:off x="2629746" y="1086941"/>
          <a:ext cx="0" cy="3336367"/>
          <a:chOff x="1934289" y="927535"/>
          <a:chExt cx="0" cy="2640339"/>
        </a:xfrm>
      </cdr:grpSpPr>
      <cdr:cxnSp macro="">
        <cdr:nvCxnSpPr>
          <cdr:cNvPr id="34" name="Straight Connector 33">
            <a:extLst xmlns:a="http://schemas.openxmlformats.org/drawingml/2006/main">
              <a:ext uri="{FF2B5EF4-FFF2-40B4-BE49-F238E27FC236}">
                <a16:creationId xmlns:a16="http://schemas.microsoft.com/office/drawing/2014/main" id="{92D947B9-F67B-86EE-0BF0-C2D9F1BD4DE0}"/>
              </a:ext>
            </a:extLst>
          </cdr:cNvPr>
          <cdr:cNvCxnSpPr/>
        </cdr:nvCxnSpPr>
        <cdr:spPr>
          <a:xfrm xmlns:a="http://schemas.openxmlformats.org/drawingml/2006/main" flipV="1">
            <a:off x="1934289" y="927535"/>
            <a:ext cx="0" cy="2640339"/>
          </a:xfrm>
          <a:prstGeom xmlns:a="http://schemas.openxmlformats.org/drawingml/2006/main" prst="line">
            <a:avLst/>
          </a:prstGeom>
          <a:ln xmlns:a="http://schemas.openxmlformats.org/drawingml/2006/main" w="19050" cmpd="sng">
            <a:solidFill>
              <a:schemeClr val="tx1">
                <a:alpha val="7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0.58286</cdr:x>
      <cdr:y>0.19617</cdr:y>
    </cdr:from>
    <cdr:to>
      <cdr:x>0.58286</cdr:x>
      <cdr:y>0.79681</cdr:y>
    </cdr:to>
    <cdr:grpSp>
      <cdr:nvGrpSpPr>
        <cdr:cNvPr id="40" name="Group 39">
          <a:extLst xmlns:a="http://schemas.openxmlformats.org/drawingml/2006/main">
            <a:ext uri="{FF2B5EF4-FFF2-40B4-BE49-F238E27FC236}">
              <a16:creationId xmlns:a16="http://schemas.microsoft.com/office/drawing/2014/main" id="{CFEEB278-219C-C246-4853-E0DB5CFA5846}"/>
            </a:ext>
          </a:extLst>
        </cdr:cNvPr>
        <cdr:cNvGrpSpPr/>
      </cdr:nvGrpSpPr>
      <cdr:grpSpPr>
        <a:xfrm xmlns:a="http://schemas.openxmlformats.org/drawingml/2006/main">
          <a:off x="3369252" y="1089663"/>
          <a:ext cx="0" cy="3336366"/>
          <a:chOff x="1646310" y="930704"/>
          <a:chExt cx="0" cy="2639971"/>
        </a:xfrm>
      </cdr:grpSpPr>
      <cdr:cxnSp macro="">
        <cdr:nvCxnSpPr>
          <cdr:cNvPr id="41" name="Straight Connector 40">
            <a:extLst xmlns:a="http://schemas.openxmlformats.org/drawingml/2006/main">
              <a:ext uri="{FF2B5EF4-FFF2-40B4-BE49-F238E27FC236}">
                <a16:creationId xmlns:a16="http://schemas.microsoft.com/office/drawing/2014/main" id="{5F250500-9EB2-2C78-8D46-4A110D0FA0D9}"/>
              </a:ext>
            </a:extLst>
          </cdr:cNvPr>
          <cdr:cNvCxnSpPr/>
        </cdr:nvCxnSpPr>
        <cdr:spPr>
          <a:xfrm xmlns:a="http://schemas.openxmlformats.org/drawingml/2006/main" flipV="1">
            <a:off x="1646310" y="930704"/>
            <a:ext cx="0" cy="2639971"/>
          </a:xfrm>
          <a:prstGeom xmlns:a="http://schemas.openxmlformats.org/drawingml/2006/main" prst="line">
            <a:avLst/>
          </a:prstGeom>
          <a:ln xmlns:a="http://schemas.openxmlformats.org/drawingml/2006/main" w="19050" cmpd="sng">
            <a:solidFill>
              <a:schemeClr val="bg2">
                <a:lumMod val="25000"/>
                <a:alpha val="73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0.63523</cdr:x>
      <cdr:y>0.19568</cdr:y>
    </cdr:from>
    <cdr:to>
      <cdr:x>0.63523</cdr:x>
      <cdr:y>0.79632</cdr:y>
    </cdr:to>
    <cdr:grpSp>
      <cdr:nvGrpSpPr>
        <cdr:cNvPr id="42" name="Group 41">
          <a:extLst xmlns:a="http://schemas.openxmlformats.org/drawingml/2006/main">
            <a:ext uri="{FF2B5EF4-FFF2-40B4-BE49-F238E27FC236}">
              <a16:creationId xmlns:a16="http://schemas.microsoft.com/office/drawing/2014/main" id="{ECD6E7FE-A90A-EA0F-4847-EB711FE8CBBA}"/>
            </a:ext>
          </a:extLst>
        </cdr:cNvPr>
        <cdr:cNvGrpSpPr/>
      </cdr:nvGrpSpPr>
      <cdr:grpSpPr>
        <a:xfrm xmlns:a="http://schemas.openxmlformats.org/drawingml/2006/main">
          <a:off x="3671979" y="1086941"/>
          <a:ext cx="0" cy="3336367"/>
          <a:chOff x="1934289" y="927535"/>
          <a:chExt cx="0" cy="2640339"/>
        </a:xfrm>
      </cdr:grpSpPr>
      <cdr:cxnSp macro="">
        <cdr:nvCxnSpPr>
          <cdr:cNvPr id="43" name="Straight Connector 42">
            <a:extLst xmlns:a="http://schemas.openxmlformats.org/drawingml/2006/main">
              <a:ext uri="{FF2B5EF4-FFF2-40B4-BE49-F238E27FC236}">
                <a16:creationId xmlns:a16="http://schemas.microsoft.com/office/drawing/2014/main" id="{F15B8113-C335-7BC1-7C15-967A17D94453}"/>
              </a:ext>
            </a:extLst>
          </cdr:cNvPr>
          <cdr:cNvCxnSpPr/>
        </cdr:nvCxnSpPr>
        <cdr:spPr>
          <a:xfrm xmlns:a="http://schemas.openxmlformats.org/drawingml/2006/main" flipV="1">
            <a:off x="1934289" y="927535"/>
            <a:ext cx="0" cy="2640339"/>
          </a:xfrm>
          <a:prstGeom xmlns:a="http://schemas.openxmlformats.org/drawingml/2006/main" prst="line">
            <a:avLst/>
          </a:prstGeom>
          <a:ln xmlns:a="http://schemas.openxmlformats.org/drawingml/2006/main" w="19050" cmpd="sng">
            <a:solidFill>
              <a:schemeClr val="tx1">
                <a:alpha val="7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5.xml><?xml version="1.0" encoding="utf-8"?>
<c:userShapes xmlns:c="http://schemas.openxmlformats.org/drawingml/2006/chart">
  <cdr:relSizeAnchor xmlns:cdr="http://schemas.openxmlformats.org/drawingml/2006/chartDrawing">
    <cdr:from>
      <cdr:x>0.71292</cdr:x>
      <cdr:y>0.26473</cdr:y>
    </cdr:from>
    <cdr:to>
      <cdr:x>0.71292</cdr:x>
      <cdr:y>0.36247</cdr:y>
    </cdr:to>
    <cdr:cxnSp macro="">
      <cdr:nvCxnSpPr>
        <cdr:cNvPr id="2" name="Straight Arrow Connector 1">
          <a:extLst xmlns:a="http://schemas.openxmlformats.org/drawingml/2006/main">
            <a:ext uri="{FF2B5EF4-FFF2-40B4-BE49-F238E27FC236}">
              <a16:creationId xmlns:a16="http://schemas.microsoft.com/office/drawing/2014/main" id="{A3C39C2A-8350-0F5B-91AD-DCDEFD16F6A0}"/>
            </a:ext>
          </a:extLst>
        </cdr:cNvPr>
        <cdr:cNvCxnSpPr/>
      </cdr:nvCxnSpPr>
      <cdr:spPr>
        <a:xfrm xmlns:a="http://schemas.openxmlformats.org/drawingml/2006/main">
          <a:off x="3747119" y="1105530"/>
          <a:ext cx="0" cy="40814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0.70688</cdr:x>
      <cdr:y>0.26169</cdr:y>
    </cdr:from>
    <cdr:to>
      <cdr:x>0.80837</cdr:x>
      <cdr:y>0.33924</cdr:y>
    </cdr:to>
    <cdr:sp macro="" textlink="">
      <cdr:nvSpPr>
        <cdr:cNvPr id="3" name="TextBox 2">
          <a:extLst xmlns:a="http://schemas.openxmlformats.org/drawingml/2006/main">
            <a:ext uri="{FF2B5EF4-FFF2-40B4-BE49-F238E27FC236}">
              <a16:creationId xmlns:a16="http://schemas.microsoft.com/office/drawing/2014/main" id="{71FCB6B4-FC51-637B-894E-A8DA4217C632}"/>
            </a:ext>
          </a:extLst>
        </cdr:cNvPr>
        <cdr:cNvSpPr txBox="1"/>
      </cdr:nvSpPr>
      <cdr:spPr>
        <a:xfrm xmlns:a="http://schemas.openxmlformats.org/drawingml/2006/main">
          <a:off x="3715369" y="1092830"/>
          <a:ext cx="533400" cy="323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DA471B"/>
              </a:solidFill>
              <a:latin typeface="Manrope" pitchFamily="2" charset="0"/>
            </a:rPr>
            <a:t>21%</a:t>
          </a:r>
          <a:endParaRPr lang="en-IN" sz="1100" dirty="0">
            <a:solidFill>
              <a:srgbClr val="DA471B"/>
            </a:solidFill>
            <a:latin typeface="Manrope" pitchFamily="2"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0.85526</cdr:x>
      <cdr:y>0.34379</cdr:y>
    </cdr:from>
    <cdr:to>
      <cdr:x>0.85526</cdr:x>
      <cdr:y>0.46695</cdr:y>
    </cdr:to>
    <cdr:cxnSp macro="">
      <cdr:nvCxnSpPr>
        <cdr:cNvPr id="3" name="Straight Arrow Connector 2">
          <a:extLst xmlns:a="http://schemas.openxmlformats.org/drawingml/2006/main">
            <a:ext uri="{FF2B5EF4-FFF2-40B4-BE49-F238E27FC236}">
              <a16:creationId xmlns:a16="http://schemas.microsoft.com/office/drawing/2014/main" id="{1AE4E846-8605-C79C-412B-791BC11838E4}"/>
            </a:ext>
          </a:extLst>
        </cdr:cNvPr>
        <cdr:cNvCxnSpPr/>
      </cdr:nvCxnSpPr>
      <cdr:spPr>
        <a:xfrm xmlns:a="http://schemas.openxmlformats.org/drawingml/2006/main">
          <a:off x="4502769" y="1435730"/>
          <a:ext cx="0" cy="51435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0.84923</cdr:x>
      <cdr:y>0.34075</cdr:y>
    </cdr:from>
    <cdr:to>
      <cdr:x>0.95054</cdr:x>
      <cdr:y>0.41829</cdr:y>
    </cdr:to>
    <cdr:sp macro="" textlink="">
      <cdr:nvSpPr>
        <cdr:cNvPr id="4" name="TextBox 3">
          <a:extLst xmlns:a="http://schemas.openxmlformats.org/drawingml/2006/main">
            <a:ext uri="{FF2B5EF4-FFF2-40B4-BE49-F238E27FC236}">
              <a16:creationId xmlns:a16="http://schemas.microsoft.com/office/drawing/2014/main" id="{422AE5A1-9E05-C17B-1351-9562E10774EF}"/>
            </a:ext>
          </a:extLst>
        </cdr:cNvPr>
        <cdr:cNvSpPr txBox="1"/>
      </cdr:nvSpPr>
      <cdr:spPr>
        <a:xfrm xmlns:a="http://schemas.openxmlformats.org/drawingml/2006/main">
          <a:off x="4471019" y="1423030"/>
          <a:ext cx="53340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DA471B"/>
              </a:solidFill>
              <a:latin typeface="Manrope" pitchFamily="2" charset="0"/>
            </a:rPr>
            <a:t>42%</a:t>
          </a:r>
          <a:endParaRPr lang="en-IN" sz="1100" dirty="0">
            <a:solidFill>
              <a:srgbClr val="DA471B"/>
            </a:solidFill>
            <a:latin typeface="Manrope" pitchFamily="2"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0.81946</cdr:x>
      <cdr:y>0.36736</cdr:y>
    </cdr:from>
    <cdr:to>
      <cdr:x>0.85476</cdr:x>
      <cdr:y>0.39874</cdr:y>
    </cdr:to>
    <cdr:sp macro="" textlink="">
      <cdr:nvSpPr>
        <cdr:cNvPr id="2" name="Isosceles Triangle 1"/>
        <cdr:cNvSpPr/>
      </cdr:nvSpPr>
      <cdr:spPr>
        <a:xfrm xmlns:a="http://schemas.openxmlformats.org/drawingml/2006/main" rot="10800000">
          <a:off x="4758666" y="1662071"/>
          <a:ext cx="204989" cy="141975"/>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0.87491</cdr:x>
      <cdr:y>0.22236</cdr:y>
    </cdr:from>
    <cdr:to>
      <cdr:x>0.9102</cdr:x>
      <cdr:y>0.25373</cdr:y>
    </cdr:to>
    <cdr:sp macro="" textlink="">
      <cdr:nvSpPr>
        <cdr:cNvPr id="3" name="Isosceles Triangle 2"/>
        <cdr:cNvSpPr/>
      </cdr:nvSpPr>
      <cdr:spPr>
        <a:xfrm xmlns:a="http://schemas.openxmlformats.org/drawingml/2006/main" rot="10800000">
          <a:off x="5080676" y="1006048"/>
          <a:ext cx="204932" cy="141929"/>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0.73498</cdr:x>
      <cdr:y>0.28245</cdr:y>
    </cdr:from>
    <cdr:to>
      <cdr:x>0.89217</cdr:x>
      <cdr:y>0.3562</cdr:y>
    </cdr:to>
    <cdr:sp macro="" textlink="">
      <cdr:nvSpPr>
        <cdr:cNvPr id="4" name="Text Box 3"/>
        <cdr:cNvSpPr txBox="1"/>
      </cdr:nvSpPr>
      <cdr:spPr>
        <a:xfrm xmlns:a="http://schemas.openxmlformats.org/drawingml/2006/main">
          <a:off x="4268100" y="1277909"/>
          <a:ext cx="912784" cy="3336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600" b="1" dirty="0">
              <a:solidFill>
                <a:srgbClr val="FF0000"/>
              </a:solidFill>
              <a:latin typeface="Times New Roman" panose="02020603050405020304" pitchFamily="18" charset="0"/>
              <a:cs typeface="Times New Roman" panose="02020603050405020304" pitchFamily="18" charset="0"/>
            </a:rPr>
            <a:t>29.07%</a:t>
          </a:r>
        </a:p>
      </cdr:txBody>
    </cdr:sp>
  </cdr:relSizeAnchor>
  <cdr:relSizeAnchor xmlns:cdr="http://schemas.openxmlformats.org/drawingml/2006/chartDrawing">
    <cdr:from>
      <cdr:x>0.84071</cdr:x>
      <cdr:y>0.14038</cdr:y>
    </cdr:from>
    <cdr:to>
      <cdr:x>0.98021</cdr:x>
      <cdr:y>0.21445</cdr:y>
    </cdr:to>
    <cdr:sp macro="" textlink="">
      <cdr:nvSpPr>
        <cdr:cNvPr id="5" name="Text Box 4"/>
        <cdr:cNvSpPr txBox="1"/>
      </cdr:nvSpPr>
      <cdr:spPr>
        <a:xfrm xmlns:a="http://schemas.openxmlformats.org/drawingml/2006/main">
          <a:off x="4882074" y="635141"/>
          <a:ext cx="810087" cy="3351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600" b="1" dirty="0">
              <a:solidFill>
                <a:srgbClr val="FF0000"/>
              </a:solidFill>
              <a:latin typeface="Times New Roman" panose="02020603050405020304" pitchFamily="18" charset="0"/>
              <a:cs typeface="Times New Roman" panose="02020603050405020304" pitchFamily="18" charset="0"/>
            </a:rPr>
            <a:t>18.6%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9FFC3-3BE7-4D11-80A8-FC8CE9CAF7D1}" type="datetimeFigureOut">
              <a:rPr lang="en-IN" smtClean="0"/>
              <a:t>26-09-2023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4C20E-30B3-4F57-A0C9-AC995B6C06DF}" type="slidenum">
              <a:rPr lang="en-IN" smtClean="0"/>
              <a:t>‹#›</a:t>
            </a:fld>
            <a:endParaRPr lang="en-IN" dirty="0"/>
          </a:p>
        </p:txBody>
      </p:sp>
    </p:spTree>
    <p:extLst>
      <p:ext uri="{BB962C8B-B14F-4D97-AF65-F5344CB8AC3E}">
        <p14:creationId xmlns:p14="http://schemas.microsoft.com/office/powerpoint/2010/main" val="127506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D165785-7CC3-4719-829F-92CBB228FE20}" type="slidenum">
              <a:rPr lang="en-IN" smtClean="0"/>
              <a:t>3</a:t>
            </a:fld>
            <a:endParaRPr lang="en-IN" dirty="0"/>
          </a:p>
        </p:txBody>
      </p:sp>
    </p:spTree>
    <p:extLst>
      <p:ext uri="{BB962C8B-B14F-4D97-AF65-F5344CB8AC3E}">
        <p14:creationId xmlns:p14="http://schemas.microsoft.com/office/powerpoint/2010/main" val="283644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D165785-7CC3-4719-829F-92CBB228FE20}" type="slidenum">
              <a:rPr lang="en-IN" smtClean="0"/>
              <a:t>6</a:t>
            </a:fld>
            <a:endParaRPr lang="en-IN"/>
          </a:p>
        </p:txBody>
      </p:sp>
    </p:spTree>
    <p:extLst>
      <p:ext uri="{BB962C8B-B14F-4D97-AF65-F5344CB8AC3E}">
        <p14:creationId xmlns:p14="http://schemas.microsoft.com/office/powerpoint/2010/main" val="97523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latin typeface="Manrope" pitchFamily="2" charset="0"/>
              </a:rPr>
              <a:t>Both of these charts illustrate an analysis of comfort using a 30-day running mean of outdoor dry bulb temperature overlaid with the IMAC and ASHRAE comfort bands. </a:t>
            </a:r>
            <a:endParaRPr lang="en-IN" sz="1200" dirty="0">
              <a:solidFill>
                <a:schemeClr val="tx1">
                  <a:lumMod val="85000"/>
                  <a:lumOff val="15000"/>
                </a:schemeClr>
              </a:solidFill>
              <a:latin typeface="Manrope" pitchFamily="2" charset="0"/>
            </a:endParaRPr>
          </a:p>
          <a:p>
            <a:endParaRPr lang="en-IN" dirty="0"/>
          </a:p>
        </p:txBody>
      </p:sp>
      <p:sp>
        <p:nvSpPr>
          <p:cNvPr id="4" name="Slide Number Placeholder 3"/>
          <p:cNvSpPr>
            <a:spLocks noGrp="1"/>
          </p:cNvSpPr>
          <p:nvPr>
            <p:ph type="sldNum" sz="quarter" idx="5"/>
          </p:nvPr>
        </p:nvSpPr>
        <p:spPr/>
        <p:txBody>
          <a:bodyPr/>
          <a:lstStyle/>
          <a:p>
            <a:fld id="{BD165785-7CC3-4719-829F-92CBB228FE20}" type="slidenum">
              <a:rPr lang="en-IN" smtClean="0"/>
              <a:t>10</a:t>
            </a:fld>
            <a:endParaRPr lang="en-IN" dirty="0"/>
          </a:p>
        </p:txBody>
      </p:sp>
    </p:spTree>
    <p:extLst>
      <p:ext uri="{BB962C8B-B14F-4D97-AF65-F5344CB8AC3E}">
        <p14:creationId xmlns:p14="http://schemas.microsoft.com/office/powerpoint/2010/main" val="202251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latin typeface="Manrope" pitchFamily="2" charset="0"/>
              </a:rPr>
              <a:t>Climate analysis to assess the viability of low-energy cooling and ventilation, aiming to pinpoint the factors affecting mixed-mode.</a:t>
            </a:r>
            <a:endParaRPr lang="en-IN" sz="1200" dirty="0">
              <a:solidFill>
                <a:schemeClr val="tx1">
                  <a:lumMod val="85000"/>
                  <a:lumOff val="15000"/>
                </a:schemeClr>
              </a:solidFill>
              <a:latin typeface="Manrope" pitchFamily="2" charset="0"/>
            </a:endParaRPr>
          </a:p>
          <a:p>
            <a:endParaRPr lang="en-IN" dirty="0"/>
          </a:p>
        </p:txBody>
      </p:sp>
      <p:sp>
        <p:nvSpPr>
          <p:cNvPr id="4" name="Slide Number Placeholder 3"/>
          <p:cNvSpPr>
            <a:spLocks noGrp="1"/>
          </p:cNvSpPr>
          <p:nvPr>
            <p:ph type="sldNum" sz="quarter" idx="5"/>
          </p:nvPr>
        </p:nvSpPr>
        <p:spPr/>
        <p:txBody>
          <a:bodyPr/>
          <a:lstStyle/>
          <a:p>
            <a:fld id="{BD165785-7CC3-4719-829F-92CBB228FE20}" type="slidenum">
              <a:rPr lang="en-IN" smtClean="0"/>
              <a:t>13</a:t>
            </a:fld>
            <a:endParaRPr lang="en-IN" dirty="0"/>
          </a:p>
        </p:txBody>
      </p:sp>
    </p:spTree>
    <p:extLst>
      <p:ext uri="{BB962C8B-B14F-4D97-AF65-F5344CB8AC3E}">
        <p14:creationId xmlns:p14="http://schemas.microsoft.com/office/powerpoint/2010/main" val="14589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ts val="2150"/>
              </a:lnSpc>
              <a:buFont typeface="Arial" panose="020B0604020202020204" pitchFamily="34" charset="0"/>
              <a:buChar char="•"/>
            </a:pPr>
            <a:r>
              <a:rPr lang="en-GB" sz="1200" dirty="0">
                <a:solidFill>
                  <a:schemeClr val="tx1">
                    <a:lumMod val="85000"/>
                    <a:lumOff val="15000"/>
                  </a:schemeClr>
                </a:solidFill>
                <a:latin typeface="Manrope" pitchFamily="2" charset="0"/>
              </a:rPr>
              <a:t>Four Simulation scenarios with variations in ventilation operation strategies were developed to inform the sizing of the HVAC equipment and systems, fixed according to the study’s baseline specification(ECBC) to ensure comparability of results.</a:t>
            </a:r>
            <a:r>
              <a:rPr lang="en-GB" sz="1600" dirty="0">
                <a:solidFill>
                  <a:srgbClr val="000000"/>
                </a:solidFill>
                <a:effectLst/>
                <a:latin typeface="Calibri" panose="020F0502020204030204" pitchFamily="34" charset="0"/>
                <a:ea typeface="Times New Roman" panose="02020603050405020304" pitchFamily="18" charset="0"/>
              </a:rPr>
              <a:t> </a:t>
            </a:r>
          </a:p>
          <a:p>
            <a:pPr marL="285750" indent="-285750" algn="just">
              <a:lnSpc>
                <a:spcPts val="2150"/>
              </a:lnSpc>
              <a:buFont typeface="Arial" panose="020B0604020202020204" pitchFamily="34" charset="0"/>
              <a:buChar char="•"/>
            </a:pPr>
            <a:r>
              <a:rPr lang="en-GB" sz="1200" dirty="0">
                <a:solidFill>
                  <a:schemeClr val="tx1">
                    <a:lumMod val="85000"/>
                    <a:lumOff val="15000"/>
                  </a:schemeClr>
                </a:solidFill>
                <a:latin typeface="Manrope" pitchFamily="2" charset="0"/>
              </a:rPr>
              <a:t>These scenarios are focused on leveraging Natural ventilation through window control logic to regulate the window opening based on the outlined criteria and maintain comfortable indoor zone operative temperatures when the HVAC system is not yet providing conditioned air.</a:t>
            </a:r>
            <a:endParaRPr lang="en-IN" sz="1200" dirty="0">
              <a:solidFill>
                <a:schemeClr val="tx1">
                  <a:lumMod val="85000"/>
                  <a:lumOff val="15000"/>
                </a:schemeClr>
              </a:solidFill>
              <a:latin typeface="Manrope" pitchFamily="2" charset="0"/>
            </a:endParaRPr>
          </a:p>
          <a:p>
            <a:endParaRPr lang="en-IN" dirty="0"/>
          </a:p>
        </p:txBody>
      </p:sp>
      <p:sp>
        <p:nvSpPr>
          <p:cNvPr id="4" name="Slide Number Placeholder 3"/>
          <p:cNvSpPr>
            <a:spLocks noGrp="1"/>
          </p:cNvSpPr>
          <p:nvPr>
            <p:ph type="sldNum" sz="quarter" idx="5"/>
          </p:nvPr>
        </p:nvSpPr>
        <p:spPr/>
        <p:txBody>
          <a:bodyPr/>
          <a:lstStyle/>
          <a:p>
            <a:fld id="{BD165785-7CC3-4719-829F-92CBB228FE20}" type="slidenum">
              <a:rPr lang="en-IN" smtClean="0"/>
              <a:t>14</a:t>
            </a:fld>
            <a:endParaRPr lang="en-IN" dirty="0"/>
          </a:p>
        </p:txBody>
      </p:sp>
    </p:spTree>
    <p:extLst>
      <p:ext uri="{BB962C8B-B14F-4D97-AF65-F5344CB8AC3E}">
        <p14:creationId xmlns:p14="http://schemas.microsoft.com/office/powerpoint/2010/main" val="142299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latin typeface="Manrope" pitchFamily="2" charset="0"/>
              </a:rPr>
              <a:t>From the figure, we can observe that the reduction in the cooling loads observed in the Mixed Mode and fully air-conditioned Building </a:t>
            </a:r>
            <a:endParaRPr lang="en-IN" sz="1200" dirty="0">
              <a:solidFill>
                <a:schemeClr val="tx1">
                  <a:lumMod val="85000"/>
                  <a:lumOff val="15000"/>
                </a:schemeClr>
              </a:solidFill>
              <a:latin typeface="Manrope" pitchFamily="2" charset="0"/>
            </a:endParaRPr>
          </a:p>
          <a:p>
            <a:endParaRPr lang="en-IN" dirty="0"/>
          </a:p>
        </p:txBody>
      </p:sp>
      <p:sp>
        <p:nvSpPr>
          <p:cNvPr id="4" name="Slide Number Placeholder 3"/>
          <p:cNvSpPr>
            <a:spLocks noGrp="1"/>
          </p:cNvSpPr>
          <p:nvPr>
            <p:ph type="sldNum" sz="quarter" idx="5"/>
          </p:nvPr>
        </p:nvSpPr>
        <p:spPr/>
        <p:txBody>
          <a:bodyPr/>
          <a:lstStyle/>
          <a:p>
            <a:fld id="{B704C20E-30B3-4F57-A0C9-AC995B6C06DF}" type="slidenum">
              <a:rPr lang="en-IN" smtClean="0"/>
              <a:t>17</a:t>
            </a:fld>
            <a:endParaRPr lang="en-IN" dirty="0"/>
          </a:p>
        </p:txBody>
      </p:sp>
    </p:spTree>
    <p:extLst>
      <p:ext uri="{BB962C8B-B14F-4D97-AF65-F5344CB8AC3E}">
        <p14:creationId xmlns:p14="http://schemas.microsoft.com/office/powerpoint/2010/main" val="220129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ts val="2150"/>
              </a:lnSpc>
              <a:buFont typeface="Arial" panose="020B0604020202020204" pitchFamily="34" charset="0"/>
              <a:buChar char="•"/>
            </a:pPr>
            <a:r>
              <a:rPr lang="en-US" sz="1200" dirty="0">
                <a:solidFill>
                  <a:schemeClr val="tx1">
                    <a:lumMod val="85000"/>
                    <a:lumOff val="15000"/>
                  </a:schemeClr>
                </a:solidFill>
                <a:latin typeface="Manrope" pitchFamily="2" charset="0"/>
              </a:rPr>
              <a:t>Optimizing building operations through Natural Ventilation (NV) and Ceiling Fans (CF) in Mixed Mode (MM) can significantly reduce energy consumption and carbon emissions in different climates. The synergy of NV and CF extends NV hours and transforms discomfort hours into comfort, offering a sustainable approach to thermal comfort.</a:t>
            </a:r>
          </a:p>
          <a:p>
            <a:pPr algn="just">
              <a:lnSpc>
                <a:spcPts val="2150"/>
              </a:lnSpc>
            </a:pPr>
            <a:endParaRPr lang="en-US" sz="1200" dirty="0">
              <a:solidFill>
                <a:schemeClr val="tx1">
                  <a:lumMod val="85000"/>
                  <a:lumOff val="15000"/>
                </a:schemeClr>
              </a:solidFill>
              <a:latin typeface="Manrope" pitchFamily="2" charset="0"/>
            </a:endParaRPr>
          </a:p>
          <a:p>
            <a:pPr marL="285750" indent="-285750" algn="just">
              <a:lnSpc>
                <a:spcPts val="2150"/>
              </a:lnSpc>
              <a:buFont typeface="Arial" panose="020B0604020202020204" pitchFamily="34" charset="0"/>
              <a:buChar char="•"/>
            </a:pPr>
            <a:r>
              <a:rPr lang="en-US" sz="1200" dirty="0">
                <a:solidFill>
                  <a:schemeClr val="tx1">
                    <a:lumMod val="85000"/>
                    <a:lumOff val="15000"/>
                  </a:schemeClr>
                </a:solidFill>
                <a:latin typeface="Manrope" pitchFamily="2" charset="0"/>
              </a:rPr>
              <a:t>Study reveals that adopting passive strategies alongside efficient HVAC systems can achieve substantial energy savings (18% to 29%) and reduce carbon emissions, aligning with global Net Zero targets.</a:t>
            </a:r>
            <a:endParaRPr lang="en-IN" sz="1200" dirty="0">
              <a:solidFill>
                <a:schemeClr val="tx1">
                  <a:lumMod val="85000"/>
                  <a:lumOff val="15000"/>
                </a:schemeClr>
              </a:solidFill>
              <a:latin typeface="Manrope" pitchFamily="2" charset="0"/>
            </a:endParaRPr>
          </a:p>
          <a:p>
            <a:endParaRPr lang="en-IN" dirty="0"/>
          </a:p>
        </p:txBody>
      </p:sp>
      <p:sp>
        <p:nvSpPr>
          <p:cNvPr id="4" name="Slide Number Placeholder 3"/>
          <p:cNvSpPr>
            <a:spLocks noGrp="1"/>
          </p:cNvSpPr>
          <p:nvPr>
            <p:ph type="sldNum" sz="quarter" idx="5"/>
          </p:nvPr>
        </p:nvSpPr>
        <p:spPr/>
        <p:txBody>
          <a:bodyPr/>
          <a:lstStyle/>
          <a:p>
            <a:fld id="{B704C20E-30B3-4F57-A0C9-AC995B6C06DF}" type="slidenum">
              <a:rPr lang="en-IN" smtClean="0"/>
              <a:t>18</a:t>
            </a:fld>
            <a:endParaRPr lang="en-IN" dirty="0"/>
          </a:p>
        </p:txBody>
      </p:sp>
    </p:spTree>
    <p:extLst>
      <p:ext uri="{BB962C8B-B14F-4D97-AF65-F5344CB8AC3E}">
        <p14:creationId xmlns:p14="http://schemas.microsoft.com/office/powerpoint/2010/main" val="196448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704C20E-30B3-4F57-A0C9-AC995B6C06DF}" type="slidenum">
              <a:rPr lang="en-IN" smtClean="0"/>
              <a:t>24</a:t>
            </a:fld>
            <a:endParaRPr lang="en-IN" dirty="0"/>
          </a:p>
        </p:txBody>
      </p:sp>
    </p:spTree>
    <p:extLst>
      <p:ext uri="{BB962C8B-B14F-4D97-AF65-F5344CB8AC3E}">
        <p14:creationId xmlns:p14="http://schemas.microsoft.com/office/powerpoint/2010/main" val="401707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0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1A96-A44C-E250-5F26-E92EF2E98A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A68C29-2122-A536-60A1-7474DF41730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1F755F-B58D-CC88-117C-CDDC6850F424}"/>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5" name="Footer Placeholder 4">
            <a:extLst>
              <a:ext uri="{FF2B5EF4-FFF2-40B4-BE49-F238E27FC236}">
                <a16:creationId xmlns:a16="http://schemas.microsoft.com/office/drawing/2014/main" id="{A05E79FC-2BDA-1D0A-9BF8-EC61EF453E06}"/>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571D0BED-36EB-C153-8123-FA569118C573}"/>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278096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F3E68-4AEE-DFFC-17E2-8C4A7F8A81E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9B17E0-62CD-4DB2-9393-05137CE6098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2F7213-4C11-D34D-82D8-AD68D969042E}"/>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5" name="Footer Placeholder 4">
            <a:extLst>
              <a:ext uri="{FF2B5EF4-FFF2-40B4-BE49-F238E27FC236}">
                <a16:creationId xmlns:a16="http://schemas.microsoft.com/office/drawing/2014/main" id="{DA2AB4D1-FD6A-D4A4-3B5D-141599798BD6}"/>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2904A72B-B417-7FFC-B446-3AB53B79EB65}"/>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100457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7A4F-F3E0-DBFF-42D4-53B1692C333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D650834-2827-CE08-B2BA-304ACF2C579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A2B0C1-A481-923A-B57C-F7FF8E97A611}"/>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5" name="Footer Placeholder 4">
            <a:extLst>
              <a:ext uri="{FF2B5EF4-FFF2-40B4-BE49-F238E27FC236}">
                <a16:creationId xmlns:a16="http://schemas.microsoft.com/office/drawing/2014/main" id="{2A83ECE2-854B-9252-A5F9-62A008E7B9E0}"/>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56690251-B502-8CB3-ECC2-54E278D80D85}"/>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16193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24B0-5557-3D8E-EB87-6CE4E511C84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A4E442F-F3B2-660A-654A-18581707ED1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742B1-4266-D3B4-49F2-E3926AC36AEE}"/>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5" name="Footer Placeholder 4">
            <a:extLst>
              <a:ext uri="{FF2B5EF4-FFF2-40B4-BE49-F238E27FC236}">
                <a16:creationId xmlns:a16="http://schemas.microsoft.com/office/drawing/2014/main" id="{FA205B60-0121-9C21-BF81-4DF625789505}"/>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4C38CB7C-F8C3-FB91-9EC6-1B928637AD46}"/>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16178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156A-3618-6012-F9DA-945D19FA58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4301B3-0459-7C8A-F1A3-FBF560A1BB4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62A4A9B-E409-731F-993D-6AB2E2B0026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B0C8659-1EF9-FF09-2F9E-AC309C7AE4A7}"/>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6" name="Footer Placeholder 5">
            <a:extLst>
              <a:ext uri="{FF2B5EF4-FFF2-40B4-BE49-F238E27FC236}">
                <a16:creationId xmlns:a16="http://schemas.microsoft.com/office/drawing/2014/main" id="{8F3D5115-59B8-879D-4002-5562C030DE25}"/>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7CE9CB96-7A8A-3129-3C72-DD5AE7DDD61C}"/>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275019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DB1A-0597-159C-4600-CA3AA309F2D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361AC94-11B7-F4DD-79EF-92FEF228F2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96C9F-547D-D23E-445F-0B41EDE0C90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7B2227B-1AD4-EAA6-C69D-6F2D5A23A1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DA744-A97F-D260-980B-6154D7093BB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5AA1234-08A8-B4AE-10B0-163DFCAF4126}"/>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8" name="Footer Placeholder 7">
            <a:extLst>
              <a:ext uri="{FF2B5EF4-FFF2-40B4-BE49-F238E27FC236}">
                <a16:creationId xmlns:a16="http://schemas.microsoft.com/office/drawing/2014/main" id="{4EC64B3F-C571-2281-1120-36DC8D66AB8A}"/>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9" name="Slide Number Placeholder 8">
            <a:extLst>
              <a:ext uri="{FF2B5EF4-FFF2-40B4-BE49-F238E27FC236}">
                <a16:creationId xmlns:a16="http://schemas.microsoft.com/office/drawing/2014/main" id="{8196DEC4-D8F6-B5B5-A507-0FCEDCB2519F}"/>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134551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860E-9638-D30F-4B06-8756D73A08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F6C618-50E4-236D-1CF1-36D3B827E904}"/>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4" name="Footer Placeholder 3">
            <a:extLst>
              <a:ext uri="{FF2B5EF4-FFF2-40B4-BE49-F238E27FC236}">
                <a16:creationId xmlns:a16="http://schemas.microsoft.com/office/drawing/2014/main" id="{E3A9AC90-8DDB-8480-A345-9B54023C01C8}"/>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5" name="Slide Number Placeholder 4">
            <a:extLst>
              <a:ext uri="{FF2B5EF4-FFF2-40B4-BE49-F238E27FC236}">
                <a16:creationId xmlns:a16="http://schemas.microsoft.com/office/drawing/2014/main" id="{36D0A66B-6CD0-E315-CA92-EF69AC80B69A}"/>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259778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B51F0-4221-FC4F-30A6-42F6E6FE52CA}"/>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3" name="Footer Placeholder 2">
            <a:extLst>
              <a:ext uri="{FF2B5EF4-FFF2-40B4-BE49-F238E27FC236}">
                <a16:creationId xmlns:a16="http://schemas.microsoft.com/office/drawing/2014/main" id="{BD168634-E3E8-E3CB-1713-EA39D5CFACC1}"/>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4" name="Slide Number Placeholder 3">
            <a:extLst>
              <a:ext uri="{FF2B5EF4-FFF2-40B4-BE49-F238E27FC236}">
                <a16:creationId xmlns:a16="http://schemas.microsoft.com/office/drawing/2014/main" id="{4FD6D0D6-E117-7197-833D-956D42E5D699}"/>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128176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A7DF-5427-0C35-110B-D9CD04F1DD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36C9819-4904-B0B2-1B60-8BB7F110FF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E33BD7E-83C3-ED7E-DCAE-7C37405910E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0F9D4-8D4B-17A3-23B2-9FD5BFA64B16}"/>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6" name="Footer Placeholder 5">
            <a:extLst>
              <a:ext uri="{FF2B5EF4-FFF2-40B4-BE49-F238E27FC236}">
                <a16:creationId xmlns:a16="http://schemas.microsoft.com/office/drawing/2014/main" id="{9F406F4A-B6F6-6556-17AC-E05BE80A587F}"/>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DD52CA34-813A-EC73-BA35-2F585431BD02}"/>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326703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CD43-6574-2EC1-BB28-FC0647356F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E4A1666-5F19-2041-9FB2-D2A1DBA9253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584AD98F-0AC6-5507-499B-65896D8DD5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CD06F-A07F-0367-BADC-DDB8D7B393A5}"/>
              </a:ext>
            </a:extLst>
          </p:cNvPr>
          <p:cNvSpPr>
            <a:spLocks noGrp="1"/>
          </p:cNvSpPr>
          <p:nvPr>
            <p:ph type="dt" sz="half" idx="10"/>
          </p:nvPr>
        </p:nvSpPr>
        <p:spPr>
          <a:xfrm>
            <a:off x="838200" y="6356350"/>
            <a:ext cx="2743200" cy="365125"/>
          </a:xfrm>
          <a:prstGeom prst="rect">
            <a:avLst/>
          </a:prstGeom>
        </p:spPr>
        <p:txBody>
          <a:bodyPr/>
          <a:lstStyle/>
          <a:p>
            <a:fld id="{EB3C8500-59FA-4FE2-9563-6BF5349CF7B5}" type="datetimeFigureOut">
              <a:rPr lang="en-IN" smtClean="0"/>
              <a:t>26-09-2023</a:t>
            </a:fld>
            <a:endParaRPr lang="en-IN" dirty="0"/>
          </a:p>
        </p:txBody>
      </p:sp>
      <p:sp>
        <p:nvSpPr>
          <p:cNvPr id="6" name="Footer Placeholder 5">
            <a:extLst>
              <a:ext uri="{FF2B5EF4-FFF2-40B4-BE49-F238E27FC236}">
                <a16:creationId xmlns:a16="http://schemas.microsoft.com/office/drawing/2014/main" id="{E717E242-93A7-5B13-0462-F564CD70C9E1}"/>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B3DB8720-4496-F74A-376A-1074E45AADEC}"/>
              </a:ext>
            </a:extLst>
          </p:cNvPr>
          <p:cNvSpPr>
            <a:spLocks noGrp="1"/>
          </p:cNvSpPr>
          <p:nvPr>
            <p:ph type="sldNum" sz="quarter" idx="12"/>
          </p:nvPr>
        </p:nvSpPr>
        <p:spPr>
          <a:xfrm>
            <a:off x="8610600" y="6356350"/>
            <a:ext cx="2743200" cy="365125"/>
          </a:xfrm>
          <a:prstGeom prst="rect">
            <a:avLst/>
          </a:prstGeom>
        </p:spPr>
        <p:txBody>
          <a:bodyPr/>
          <a:lstStyle/>
          <a:p>
            <a:fld id="{7E0BA648-73F4-41BA-91C5-5B2F308DB238}" type="slidenum">
              <a:rPr lang="en-IN" smtClean="0"/>
              <a:t>‹#›</a:t>
            </a:fld>
            <a:endParaRPr lang="en-IN" dirty="0"/>
          </a:p>
        </p:txBody>
      </p:sp>
    </p:spTree>
    <p:extLst>
      <p:ext uri="{BB962C8B-B14F-4D97-AF65-F5344CB8AC3E}">
        <p14:creationId xmlns:p14="http://schemas.microsoft.com/office/powerpoint/2010/main" val="149230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9E2BD5-EA98-FBA9-3F57-CC75CAAA0A66}"/>
              </a:ext>
            </a:extLst>
          </p:cNvPr>
          <p:cNvSpPr txBox="1"/>
          <p:nvPr userDrawn="1"/>
        </p:nvSpPr>
        <p:spPr>
          <a:xfrm>
            <a:off x="1820174" y="6389926"/>
            <a:ext cx="9144719" cy="307777"/>
          </a:xfrm>
          <a:prstGeom prst="rect">
            <a:avLst/>
          </a:prstGeom>
          <a:noFill/>
        </p:spPr>
        <p:txBody>
          <a:bodyPr wrap="square">
            <a:spAutoFit/>
          </a:bodyPr>
          <a:lstStyle/>
          <a:p>
            <a:r>
              <a:rPr lang="en-US" sz="1400" b="1" dirty="0"/>
              <a:t>An investigation of the operational energy and carbon savings from practicing adaptive thermal comfort theory </a:t>
            </a:r>
            <a:endParaRPr lang="en-IN" sz="1400" b="1" dirty="0"/>
          </a:p>
        </p:txBody>
      </p:sp>
      <p:pic>
        <p:nvPicPr>
          <p:cNvPr id="9" name="Image1">
            <a:extLst>
              <a:ext uri="{FF2B5EF4-FFF2-40B4-BE49-F238E27FC236}">
                <a16:creationId xmlns:a16="http://schemas.microsoft.com/office/drawing/2014/main" id="{9D80EFD3-4808-8588-4BBC-61886025AAA3}"/>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22301" r="34824"/>
          <a:stretch/>
        </p:blipFill>
        <p:spPr bwMode="auto">
          <a:xfrm>
            <a:off x="60385" y="6346183"/>
            <a:ext cx="1759789" cy="395264"/>
          </a:xfrm>
          <a:prstGeom prst="rect">
            <a:avLst/>
          </a:prstGeom>
        </p:spPr>
      </p:pic>
      <p:cxnSp>
        <p:nvCxnSpPr>
          <p:cNvPr id="10" name="Straight Connector 9">
            <a:extLst>
              <a:ext uri="{FF2B5EF4-FFF2-40B4-BE49-F238E27FC236}">
                <a16:creationId xmlns:a16="http://schemas.microsoft.com/office/drawing/2014/main" id="{688F6855-C0DA-D87E-716E-8327579E1C30}"/>
              </a:ext>
            </a:extLst>
          </p:cNvPr>
          <p:cNvCxnSpPr/>
          <p:nvPr userDrawn="1"/>
        </p:nvCxnSpPr>
        <p:spPr>
          <a:xfrm>
            <a:off x="334297" y="576282"/>
            <a:ext cx="115234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337C6672-2FF8-6A73-D7D5-083113B05584}"/>
              </a:ext>
            </a:extLst>
          </p:cNvPr>
          <p:cNvCxnSpPr>
            <a:cxnSpLocks/>
          </p:cNvCxnSpPr>
          <p:nvPr userDrawn="1"/>
        </p:nvCxnSpPr>
        <p:spPr>
          <a:xfrm>
            <a:off x="86981" y="6326802"/>
            <a:ext cx="12041759" cy="0"/>
          </a:xfrm>
          <a:prstGeom prst="line">
            <a:avLst/>
          </a:prstGeom>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01144281-B4F8-73BF-560B-590E84D7CF69}"/>
              </a:ext>
            </a:extLst>
          </p:cNvPr>
          <p:cNvSpPr txBox="1"/>
          <p:nvPr userDrawn="1"/>
        </p:nvSpPr>
        <p:spPr>
          <a:xfrm>
            <a:off x="11411017" y="6372115"/>
            <a:ext cx="647934" cy="307777"/>
          </a:xfrm>
          <a:prstGeom prst="rect">
            <a:avLst/>
          </a:prstGeom>
          <a:noFill/>
        </p:spPr>
        <p:txBody>
          <a:bodyPr wrap="none" rtlCol="0">
            <a:spAutoFit/>
          </a:bodyPr>
          <a:lstStyle/>
          <a:p>
            <a:fld id="{D435D826-9D04-42D7-9D5E-F1CC314F25D1}" type="slidenum">
              <a:rPr lang="en-IN" sz="1400" smtClean="0"/>
              <a:t>‹#›</a:t>
            </a:fld>
            <a:r>
              <a:rPr lang="en-IN" sz="1400" dirty="0"/>
              <a:t>/12</a:t>
            </a:r>
          </a:p>
        </p:txBody>
      </p:sp>
    </p:spTree>
    <p:extLst>
      <p:ext uri="{BB962C8B-B14F-4D97-AF65-F5344CB8AC3E}">
        <p14:creationId xmlns:p14="http://schemas.microsoft.com/office/powerpoint/2010/main" val="1884312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98D8-B4A9-AA32-7839-0BB7511BD658}"/>
              </a:ext>
            </a:extLst>
          </p:cNvPr>
          <p:cNvSpPr>
            <a:spLocks noGrp="1"/>
          </p:cNvSpPr>
          <p:nvPr>
            <p:ph type="ctrTitle" idx="4294967295"/>
          </p:nvPr>
        </p:nvSpPr>
        <p:spPr>
          <a:xfrm>
            <a:off x="476250" y="930328"/>
            <a:ext cx="11246218" cy="1645522"/>
          </a:xfrm>
          <a:prstGeom prst="rect">
            <a:avLst/>
          </a:prstGeom>
        </p:spPr>
        <p:txBody>
          <a:bodyPr>
            <a:normAutofit/>
          </a:bodyPr>
          <a:lstStyle/>
          <a:p>
            <a:pPr algn="ctr"/>
            <a:r>
              <a:rPr lang="en-GB" sz="3200" b="1" dirty="0">
                <a:solidFill>
                  <a:srgbClr val="00B050"/>
                </a:solidFill>
                <a:effectLst/>
                <a:latin typeface="Manrope" pitchFamily="2" charset="0"/>
                <a:ea typeface="Times New Roman" panose="02020603050405020304" pitchFamily="18" charset="0"/>
                <a:cs typeface="Calibri" panose="020F0502020204030204" pitchFamily="34" charset="0"/>
              </a:rPr>
              <a:t>An investigation of the operational energy and carbon savings from practicing adaptive thermal comfort theory </a:t>
            </a:r>
            <a:endParaRPr lang="en-IN" sz="3200" dirty="0">
              <a:solidFill>
                <a:srgbClr val="00B050"/>
              </a:solidFill>
              <a:latin typeface="Manrope" pitchFamily="2" charset="0"/>
            </a:endParaRPr>
          </a:p>
        </p:txBody>
      </p:sp>
      <p:sp>
        <p:nvSpPr>
          <p:cNvPr id="3" name="Subtitle 2">
            <a:extLst>
              <a:ext uri="{FF2B5EF4-FFF2-40B4-BE49-F238E27FC236}">
                <a16:creationId xmlns:a16="http://schemas.microsoft.com/office/drawing/2014/main" id="{F1951C52-2A3B-CAFE-C9BC-C935C6AC6FEF}"/>
              </a:ext>
            </a:extLst>
          </p:cNvPr>
          <p:cNvSpPr>
            <a:spLocks noGrp="1"/>
          </p:cNvSpPr>
          <p:nvPr>
            <p:ph type="subTitle" idx="4294967295"/>
          </p:nvPr>
        </p:nvSpPr>
        <p:spPr>
          <a:xfrm>
            <a:off x="354605" y="3245842"/>
            <a:ext cx="11684995" cy="2538044"/>
          </a:xfrm>
          <a:prstGeom prst="rect">
            <a:avLst/>
          </a:prstGeom>
        </p:spPr>
        <p:txBody>
          <a:bodyPr>
            <a:normAutofit/>
          </a:bodyPr>
          <a:lstStyle/>
          <a:p>
            <a:pPr algn="ctr"/>
            <a:r>
              <a:rPr lang="en-GB" b="1" dirty="0"/>
              <a:t>Rajan Rawal</a:t>
            </a:r>
            <a:r>
              <a:rPr lang="en-GB" b="1" baseline="30000" dirty="0"/>
              <a:t>1</a:t>
            </a:r>
            <a:r>
              <a:rPr lang="en-GB" b="1" dirty="0"/>
              <a:t>, </a:t>
            </a:r>
            <a:r>
              <a:rPr lang="en-GB" b="1" dirty="0" err="1"/>
              <a:t>Tarjani</a:t>
            </a:r>
            <a:r>
              <a:rPr lang="en-GB" b="1" dirty="0"/>
              <a:t> Mehta</a:t>
            </a:r>
            <a:r>
              <a:rPr lang="en-GB" b="1" baseline="30000" dirty="0"/>
              <a:t>1</a:t>
            </a:r>
            <a:r>
              <a:rPr lang="en-GB" b="1" dirty="0"/>
              <a:t>, </a:t>
            </a:r>
            <a:r>
              <a:rPr lang="en-GB" b="1" dirty="0" err="1"/>
              <a:t>Yash</a:t>
            </a:r>
            <a:r>
              <a:rPr lang="en-GB" b="1" dirty="0"/>
              <a:t> Shukla</a:t>
            </a:r>
            <a:r>
              <a:rPr lang="en-GB" b="1" baseline="30000" dirty="0"/>
              <a:t>1</a:t>
            </a:r>
            <a:r>
              <a:rPr lang="en-GB" b="1" dirty="0"/>
              <a:t> and Susan Roaf</a:t>
            </a:r>
            <a:r>
              <a:rPr lang="en-GB" b="1" baseline="30000" dirty="0"/>
              <a:t>2</a:t>
            </a:r>
          </a:p>
          <a:p>
            <a:pPr algn="ctr"/>
            <a:endParaRPr lang="en-GB" dirty="0"/>
          </a:p>
          <a:p>
            <a:pPr algn="ctr"/>
            <a:r>
              <a:rPr lang="en-GB" sz="2000" b="1" baseline="30000" dirty="0"/>
              <a:t>1</a:t>
            </a:r>
            <a:r>
              <a:rPr lang="en-GB" sz="2000" dirty="0"/>
              <a:t>Centre for Advanced Research in Building Science and Energy, CEPT University, Ahmedabad</a:t>
            </a:r>
          </a:p>
          <a:p>
            <a:pPr algn="ctr"/>
            <a:r>
              <a:rPr lang="en-GB" sz="2000" b="1" baseline="30000" dirty="0"/>
              <a:t>2</a:t>
            </a:r>
            <a:r>
              <a:rPr lang="en-GB" sz="2000" dirty="0"/>
              <a:t>Institute for Sustainable Building Design, Heriot-Watt University, Edinburgh</a:t>
            </a:r>
          </a:p>
          <a:p>
            <a:pPr>
              <a:spcAft>
                <a:spcPts val="600"/>
              </a:spcAft>
            </a:pP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p>
            <a:pPr>
              <a:spcAft>
                <a:spcPts val="600"/>
              </a:spcAft>
            </a:pPr>
            <a:endParaRPr lang="en-GB" sz="1600" b="1" dirty="0">
              <a:solidFill>
                <a:srgbClr val="000000"/>
              </a:solidFill>
              <a:effectLst/>
              <a:latin typeface="Manrope" pitchFamily="2" charset="0"/>
              <a:ea typeface="Times New Roman" panose="02020603050405020304" pitchFamily="18" charset="0"/>
              <a:cs typeface="Calibri" panose="020F0502020204030204" pitchFamily="34" charset="0"/>
            </a:endParaRPr>
          </a:p>
          <a:p>
            <a:pPr>
              <a:spcAft>
                <a:spcPts val="600"/>
              </a:spcAft>
            </a:pPr>
            <a:endParaRPr lang="en-GB" sz="1600" b="1" dirty="0">
              <a:solidFill>
                <a:srgbClr val="000000"/>
              </a:solidFill>
              <a:effectLst/>
              <a:latin typeface="Manrope" pitchFamily="2" charset="0"/>
              <a:ea typeface="Times New Roman" panose="02020603050405020304" pitchFamily="18" charset="0"/>
              <a:cs typeface="Calibri" panose="020F0502020204030204" pitchFamily="34" charset="0"/>
            </a:endParaRPr>
          </a:p>
          <a:p>
            <a:pPr>
              <a:spcAft>
                <a:spcPts val="600"/>
              </a:spcAft>
            </a:pPr>
            <a:endParaRPr lang="en-GB" sz="1600" b="1" dirty="0">
              <a:solidFill>
                <a:srgbClr val="000000"/>
              </a:solidFill>
              <a:effectLst/>
              <a:latin typeface="Manrope" pitchFamily="2" charset="0"/>
              <a:ea typeface="Times New Roman" panose="02020603050405020304" pitchFamily="18" charset="0"/>
              <a:cs typeface="Calibri" panose="020F0502020204030204" pitchFamily="34" charset="0"/>
            </a:endParaRPr>
          </a:p>
        </p:txBody>
      </p:sp>
      <p:cxnSp>
        <p:nvCxnSpPr>
          <p:cNvPr id="5" name="Straight Connector 4">
            <a:extLst>
              <a:ext uri="{FF2B5EF4-FFF2-40B4-BE49-F238E27FC236}">
                <a16:creationId xmlns:a16="http://schemas.microsoft.com/office/drawing/2014/main" id="{0C88AEA9-38E7-AD3E-C515-521CA32FDDCB}"/>
              </a:ext>
            </a:extLst>
          </p:cNvPr>
          <p:cNvCxnSpPr/>
          <p:nvPr/>
        </p:nvCxnSpPr>
        <p:spPr>
          <a:xfrm>
            <a:off x="344129" y="559029"/>
            <a:ext cx="11523406" cy="0"/>
          </a:xfrm>
          <a:prstGeom prst="line">
            <a:avLst/>
          </a:prstGeom>
        </p:spPr>
        <p:style>
          <a:lnRef idx="1">
            <a:schemeClr val="accent6"/>
          </a:lnRef>
          <a:fillRef idx="0">
            <a:schemeClr val="accent6"/>
          </a:fillRef>
          <a:effectRef idx="0">
            <a:schemeClr val="accent6"/>
          </a:effectRef>
          <a:fontRef idx="minor">
            <a:schemeClr val="tx1"/>
          </a:fontRef>
        </p:style>
      </p:cxnSp>
      <p:pic>
        <p:nvPicPr>
          <p:cNvPr id="11" name="Image1">
            <a:extLst>
              <a:ext uri="{FF2B5EF4-FFF2-40B4-BE49-F238E27FC236}">
                <a16:creationId xmlns:a16="http://schemas.microsoft.com/office/drawing/2014/main" id="{3023CC89-4F67-212E-3495-FB18D2D18241}"/>
              </a:ext>
            </a:extLst>
          </p:cNvPr>
          <p:cNvPicPr>
            <a:picLocks noChangeAspect="1"/>
          </p:cNvPicPr>
          <p:nvPr/>
        </p:nvPicPr>
        <p:blipFill>
          <a:blip r:embed="rId2"/>
          <a:stretch>
            <a:fillRect/>
          </a:stretch>
        </p:blipFill>
        <p:spPr bwMode="auto">
          <a:xfrm>
            <a:off x="354605" y="5388650"/>
            <a:ext cx="11367863" cy="1094725"/>
          </a:xfrm>
          <a:prstGeom prst="rect">
            <a:avLst/>
          </a:prstGeom>
        </p:spPr>
      </p:pic>
    </p:spTree>
    <p:extLst>
      <p:ext uri="{BB962C8B-B14F-4D97-AF65-F5344CB8AC3E}">
        <p14:creationId xmlns:p14="http://schemas.microsoft.com/office/powerpoint/2010/main" val="350735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732A6E-1C92-6033-0325-85ED66CBEA6E}"/>
              </a:ext>
            </a:extLst>
          </p:cNvPr>
          <p:cNvSpPr txBox="1"/>
          <p:nvPr/>
        </p:nvSpPr>
        <p:spPr>
          <a:xfrm>
            <a:off x="324465" y="156356"/>
            <a:ext cx="5329084" cy="400110"/>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Comfort  Analysis</a:t>
            </a:r>
            <a:endParaRPr lang="en-IN" sz="2000" b="1" dirty="0">
              <a:solidFill>
                <a:schemeClr val="tx1">
                  <a:lumMod val="65000"/>
                  <a:lumOff val="35000"/>
                </a:schemeClr>
              </a:solidFill>
              <a:latin typeface="Manrope SemiBold" pitchFamily="2" charset="0"/>
            </a:endParaRPr>
          </a:p>
        </p:txBody>
      </p:sp>
      <p:cxnSp>
        <p:nvCxnSpPr>
          <p:cNvPr id="8" name="Straight Connector 7">
            <a:extLst>
              <a:ext uri="{FF2B5EF4-FFF2-40B4-BE49-F238E27FC236}">
                <a16:creationId xmlns:a16="http://schemas.microsoft.com/office/drawing/2014/main" id="{74210A5F-4370-EB85-FBFA-1FCD921AE968}"/>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grpSp>
        <p:nvGrpSpPr>
          <p:cNvPr id="31" name="Group 30">
            <a:extLst>
              <a:ext uri="{FF2B5EF4-FFF2-40B4-BE49-F238E27FC236}">
                <a16:creationId xmlns:a16="http://schemas.microsoft.com/office/drawing/2014/main" id="{4DB563E0-5DCD-3911-AA8B-C2314FA6ECD8}"/>
              </a:ext>
            </a:extLst>
          </p:cNvPr>
          <p:cNvGrpSpPr/>
          <p:nvPr/>
        </p:nvGrpSpPr>
        <p:grpSpPr>
          <a:xfrm>
            <a:off x="384846" y="677784"/>
            <a:ext cx="11523406" cy="3573012"/>
            <a:chOff x="37007" y="1144593"/>
            <a:chExt cx="12013542" cy="3296934"/>
          </a:xfrm>
        </p:grpSpPr>
        <p:graphicFrame>
          <p:nvGraphicFramePr>
            <p:cNvPr id="4" name="Chart 3">
              <a:extLst>
                <a:ext uri="{FF2B5EF4-FFF2-40B4-BE49-F238E27FC236}">
                  <a16:creationId xmlns:a16="http://schemas.microsoft.com/office/drawing/2014/main" id="{588AB31D-F59E-4857-B117-B9568E422165}"/>
                </a:ext>
              </a:extLst>
            </p:cNvPr>
            <p:cNvGraphicFramePr/>
            <p:nvPr/>
          </p:nvGraphicFramePr>
          <p:xfrm>
            <a:off x="37007" y="1144594"/>
            <a:ext cx="5904000" cy="3296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EC50543-61B2-4873-8A16-BF75183178F6}"/>
                </a:ext>
              </a:extLst>
            </p:cNvPr>
            <p:cNvGraphicFramePr/>
            <p:nvPr/>
          </p:nvGraphicFramePr>
          <p:xfrm>
            <a:off x="6146549" y="1144593"/>
            <a:ext cx="5904000" cy="3296933"/>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a:extLst>
              <a:ext uri="{FF2B5EF4-FFF2-40B4-BE49-F238E27FC236}">
                <a16:creationId xmlns:a16="http://schemas.microsoft.com/office/drawing/2014/main" id="{2B5E1944-1BCE-B165-2749-3CD656A01037}"/>
              </a:ext>
            </a:extLst>
          </p:cNvPr>
          <p:cNvGrpSpPr>
            <a:grpSpLocks/>
          </p:cNvGrpSpPr>
          <p:nvPr/>
        </p:nvGrpSpPr>
        <p:grpSpPr bwMode="auto">
          <a:xfrm>
            <a:off x="384846" y="4330757"/>
            <a:ext cx="11523406" cy="460290"/>
            <a:chOff x="7656" y="-263"/>
            <a:chExt cx="76341" cy="2121"/>
          </a:xfrm>
        </p:grpSpPr>
        <p:sp>
          <p:nvSpPr>
            <p:cNvPr id="9" name="Rectangle 8">
              <a:extLst>
                <a:ext uri="{FF2B5EF4-FFF2-40B4-BE49-F238E27FC236}">
                  <a16:creationId xmlns:a16="http://schemas.microsoft.com/office/drawing/2014/main" id="{F3174E09-1716-4368-1666-F3165E2011D3}"/>
                </a:ext>
              </a:extLst>
            </p:cNvPr>
            <p:cNvSpPr>
              <a:spLocks noChangeArrowheads="1"/>
            </p:cNvSpPr>
            <p:nvPr/>
          </p:nvSpPr>
          <p:spPr bwMode="auto">
            <a:xfrm>
              <a:off x="7656" y="172"/>
              <a:ext cx="1407" cy="995"/>
            </a:xfrm>
            <a:prstGeom prst="rect">
              <a:avLst/>
            </a:prstGeom>
            <a:solidFill>
              <a:srgbClr val="DAEFC3"/>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endParaRPr lang="en-IN" sz="900">
                <a:latin typeface="Manrope" pitchFamily="2" charset="0"/>
              </a:endParaRPr>
            </a:p>
          </p:txBody>
        </p:sp>
        <p:sp>
          <p:nvSpPr>
            <p:cNvPr id="10" name="Rectangle 9">
              <a:extLst>
                <a:ext uri="{FF2B5EF4-FFF2-40B4-BE49-F238E27FC236}">
                  <a16:creationId xmlns:a16="http://schemas.microsoft.com/office/drawing/2014/main" id="{7F8E2FAA-E224-E3BC-2682-64CA76A67023}"/>
                </a:ext>
              </a:extLst>
            </p:cNvPr>
            <p:cNvSpPr>
              <a:spLocks noChangeArrowheads="1"/>
            </p:cNvSpPr>
            <p:nvPr/>
          </p:nvSpPr>
          <p:spPr bwMode="auto">
            <a:xfrm>
              <a:off x="49527" y="172"/>
              <a:ext cx="1407" cy="995"/>
            </a:xfrm>
            <a:prstGeom prst="rect">
              <a:avLst/>
            </a:prstGeom>
            <a:solidFill>
              <a:srgbClr val="ED7D3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endParaRPr lang="en-IN" sz="900">
                <a:latin typeface="Manrope" pitchFamily="2" charset="0"/>
              </a:endParaRPr>
            </a:p>
          </p:txBody>
        </p:sp>
        <p:sp>
          <p:nvSpPr>
            <p:cNvPr id="11" name="Rectangle 10">
              <a:extLst>
                <a:ext uri="{FF2B5EF4-FFF2-40B4-BE49-F238E27FC236}">
                  <a16:creationId xmlns:a16="http://schemas.microsoft.com/office/drawing/2014/main" id="{B5A99456-B571-04CB-78E6-57A94A87E6C6}"/>
                </a:ext>
              </a:extLst>
            </p:cNvPr>
            <p:cNvSpPr>
              <a:spLocks noChangeArrowheads="1"/>
            </p:cNvSpPr>
            <p:nvPr/>
          </p:nvSpPr>
          <p:spPr bwMode="auto">
            <a:xfrm>
              <a:off x="27666" y="172"/>
              <a:ext cx="1407" cy="995"/>
            </a:xfrm>
            <a:prstGeom prst="rect">
              <a:avLst/>
            </a:prstGeom>
            <a:solidFill>
              <a:srgbClr val="DA471B"/>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endParaRPr lang="en-IN" sz="900">
                <a:latin typeface="Manrope" pitchFamily="2" charset="0"/>
              </a:endParaRPr>
            </a:p>
          </p:txBody>
        </p:sp>
        <p:sp>
          <p:nvSpPr>
            <p:cNvPr id="12" name="Rectangle 11">
              <a:extLst>
                <a:ext uri="{FF2B5EF4-FFF2-40B4-BE49-F238E27FC236}">
                  <a16:creationId xmlns:a16="http://schemas.microsoft.com/office/drawing/2014/main" id="{20AD7B4F-F3FF-8FF8-DA62-FBD2761B7526}"/>
                </a:ext>
              </a:extLst>
            </p:cNvPr>
            <p:cNvSpPr>
              <a:spLocks noChangeArrowheads="1"/>
            </p:cNvSpPr>
            <p:nvPr/>
          </p:nvSpPr>
          <p:spPr bwMode="auto">
            <a:xfrm>
              <a:off x="66429" y="172"/>
              <a:ext cx="1407" cy="995"/>
            </a:xfrm>
            <a:prstGeom prst="rect">
              <a:avLst/>
            </a:prstGeom>
            <a:solidFill>
              <a:schemeClr val="accent5"/>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endParaRPr lang="en-IN" sz="900">
                <a:latin typeface="Manrope" pitchFamily="2" charset="0"/>
              </a:endParaRPr>
            </a:p>
          </p:txBody>
        </p:sp>
        <p:sp>
          <p:nvSpPr>
            <p:cNvPr id="13" name="TextBox 6">
              <a:extLst>
                <a:ext uri="{FF2B5EF4-FFF2-40B4-BE49-F238E27FC236}">
                  <a16:creationId xmlns:a16="http://schemas.microsoft.com/office/drawing/2014/main" id="{F172B25C-896F-73B6-764C-B2ED19F9B122}"/>
                </a:ext>
              </a:extLst>
            </p:cNvPr>
            <p:cNvSpPr txBox="1">
              <a:spLocks noChangeArrowheads="1"/>
            </p:cNvSpPr>
            <p:nvPr/>
          </p:nvSpPr>
          <p:spPr bwMode="auto">
            <a:xfrm>
              <a:off x="8875" y="103"/>
              <a:ext cx="17592" cy="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en-GB" sz="1000" dirty="0">
                  <a:solidFill>
                    <a:srgbClr val="000000"/>
                  </a:solidFill>
                  <a:latin typeface="Manrope" pitchFamily="2" charset="0"/>
                  <a:cs typeface="Times New Roman" panose="02020603050405020304" pitchFamily="18" charset="0"/>
                </a:rPr>
                <a:t>Adaptive Comfort Band for Mixed Mode (90% (+) and 90%(-) Acceptability Limit</a:t>
              </a:r>
              <a:endParaRPr lang="en-IN" sz="1000" dirty="0">
                <a:solidFill>
                  <a:srgbClr val="000000"/>
                </a:solidFill>
                <a:latin typeface="Manrope" pitchFamily="2" charset="0"/>
                <a:cs typeface="Times New Roman" panose="02020603050405020304" pitchFamily="18" charset="0"/>
              </a:endParaRPr>
            </a:p>
          </p:txBody>
        </p:sp>
        <p:sp>
          <p:nvSpPr>
            <p:cNvPr id="14" name="TextBox 7">
              <a:extLst>
                <a:ext uri="{FF2B5EF4-FFF2-40B4-BE49-F238E27FC236}">
                  <a16:creationId xmlns:a16="http://schemas.microsoft.com/office/drawing/2014/main" id="{AF8E9524-4700-A6CF-1D1F-45FF0174D5D4}"/>
                </a:ext>
              </a:extLst>
            </p:cNvPr>
            <p:cNvSpPr txBox="1">
              <a:spLocks noChangeArrowheads="1"/>
            </p:cNvSpPr>
            <p:nvPr/>
          </p:nvSpPr>
          <p:spPr bwMode="auto">
            <a:xfrm>
              <a:off x="50670" y="172"/>
              <a:ext cx="14662"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en-GB" sz="1000" dirty="0">
                  <a:solidFill>
                    <a:srgbClr val="000000"/>
                  </a:solidFill>
                  <a:latin typeface="Manrope" pitchFamily="2" charset="0"/>
                  <a:cs typeface="Times New Roman" panose="02020603050405020304" pitchFamily="18" charset="0"/>
                </a:rPr>
                <a:t>30 Day Running Mean of Outdoor DBT</a:t>
              </a:r>
              <a:endParaRPr lang="en-IN" sz="1000" dirty="0">
                <a:solidFill>
                  <a:srgbClr val="000000"/>
                </a:solidFill>
                <a:latin typeface="Manrope" pitchFamily="2" charset="0"/>
                <a:cs typeface="Times New Roman" panose="02020603050405020304" pitchFamily="18" charset="0"/>
              </a:endParaRPr>
            </a:p>
          </p:txBody>
        </p:sp>
        <p:sp>
          <p:nvSpPr>
            <p:cNvPr id="15" name="TextBox 8">
              <a:extLst>
                <a:ext uri="{FF2B5EF4-FFF2-40B4-BE49-F238E27FC236}">
                  <a16:creationId xmlns:a16="http://schemas.microsoft.com/office/drawing/2014/main" id="{C639FC78-7AEB-558B-051B-EF712801C435}"/>
                </a:ext>
              </a:extLst>
            </p:cNvPr>
            <p:cNvSpPr txBox="1">
              <a:spLocks noChangeArrowheads="1"/>
            </p:cNvSpPr>
            <p:nvPr/>
          </p:nvSpPr>
          <p:spPr bwMode="auto">
            <a:xfrm>
              <a:off x="28772" y="-21"/>
              <a:ext cx="16425"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en-GB" sz="1000" kern="1200" dirty="0">
                  <a:solidFill>
                    <a:srgbClr val="000000"/>
                  </a:solidFill>
                  <a:effectLst/>
                  <a:latin typeface="Manrope" pitchFamily="2" charset="0"/>
                  <a:ea typeface="Times New Roman" panose="02020603050405020304" pitchFamily="18" charset="0"/>
                  <a:cs typeface="Times New Roman" panose="02020603050405020304" pitchFamily="18" charset="0"/>
                </a:rPr>
                <a:t> 24</a:t>
              </a:r>
              <a:r>
                <a:rPr lang="en-GB" sz="1000" kern="1200" dirty="0">
                  <a:solidFill>
                    <a:srgbClr val="000000"/>
                  </a:solidFill>
                  <a:effectLst/>
                  <a:latin typeface="Manrope" pitchFamily="2" charset="0"/>
                  <a:ea typeface="Calibri" panose="020F0502020204030204" pitchFamily="34" charset="0"/>
                  <a:cs typeface="Calibri" panose="020F0502020204030204" pitchFamily="34" charset="0"/>
                </a:rPr>
                <a:t>°</a:t>
              </a:r>
              <a:r>
                <a:rPr lang="en-GB" sz="1000" dirty="0">
                  <a:solidFill>
                    <a:srgbClr val="000000"/>
                  </a:solidFill>
                  <a:latin typeface="Manrope" pitchFamily="2" charset="0"/>
                  <a:ea typeface="Calibri" panose="020F0502020204030204" pitchFamily="34" charset="0"/>
                  <a:cs typeface="Calibri" panose="020F0502020204030204" pitchFamily="34" charset="0"/>
                </a:rPr>
                <a:t>C  - Fixed </a:t>
              </a:r>
              <a:r>
                <a:rPr lang="en-GB" sz="1000" kern="1200" dirty="0">
                  <a:solidFill>
                    <a:srgbClr val="000000"/>
                  </a:solidFill>
                  <a:effectLst/>
                  <a:latin typeface="Manrope" pitchFamily="2" charset="0"/>
                  <a:ea typeface="Times New Roman" panose="02020603050405020304" pitchFamily="18" charset="0"/>
                  <a:cs typeface="Times New Roman" panose="02020603050405020304" pitchFamily="18" charset="0"/>
                </a:rPr>
                <a:t>Setpoint Temperature as per ASHRAE-55</a:t>
              </a:r>
              <a:endParaRPr lang="en-IN" sz="1000" dirty="0">
                <a:solidFill>
                  <a:srgbClr val="000000"/>
                </a:solidFill>
                <a:effectLst/>
                <a:latin typeface="Manrope" pitchFamily="2" charset="0"/>
                <a:ea typeface="Times New Roman" panose="02020603050405020304" pitchFamily="18" charset="0"/>
                <a:cs typeface="Times New Roman" panose="02020603050405020304" pitchFamily="18" charset="0"/>
              </a:endParaRPr>
            </a:p>
          </p:txBody>
        </p:sp>
        <p:sp>
          <p:nvSpPr>
            <p:cNvPr id="16" name="TextBox 9">
              <a:extLst>
                <a:ext uri="{FF2B5EF4-FFF2-40B4-BE49-F238E27FC236}">
                  <a16:creationId xmlns:a16="http://schemas.microsoft.com/office/drawing/2014/main" id="{DBA8A613-204C-CD97-835A-67AA9B58F22F}"/>
                </a:ext>
              </a:extLst>
            </p:cNvPr>
            <p:cNvSpPr txBox="1">
              <a:spLocks noChangeArrowheads="1"/>
            </p:cNvSpPr>
            <p:nvPr/>
          </p:nvSpPr>
          <p:spPr bwMode="auto">
            <a:xfrm>
              <a:off x="67572" y="-263"/>
              <a:ext cx="16425"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en-GB" sz="1000" kern="1200" dirty="0">
                  <a:solidFill>
                    <a:srgbClr val="000000"/>
                  </a:solidFill>
                  <a:effectLst/>
                  <a:latin typeface="Manrope" pitchFamily="2" charset="0"/>
                  <a:ea typeface="Times New Roman" panose="02020603050405020304" pitchFamily="18" charset="0"/>
                  <a:cs typeface="Times New Roman" panose="02020603050405020304" pitchFamily="18" charset="0"/>
                </a:rPr>
                <a:t>Operating Neutral Monthly Setpoint Temperature as per the Indian Model for Adaptive Comfort</a:t>
              </a:r>
              <a:endParaRPr lang="en-IN" sz="1000" dirty="0">
                <a:solidFill>
                  <a:srgbClr val="000000"/>
                </a:solidFill>
                <a:effectLst/>
                <a:latin typeface="Manrope" pitchFamily="2" charset="0"/>
                <a:ea typeface="Times New Roman" panose="02020603050405020304" pitchFamily="18" charset="0"/>
                <a:cs typeface="Times New Roman" panose="02020603050405020304" pitchFamily="18" charset="0"/>
              </a:endParaRPr>
            </a:p>
          </p:txBody>
        </p:sp>
      </p:grpSp>
      <p:sp>
        <p:nvSpPr>
          <p:cNvPr id="24" name="Slide Number Placeholder 114">
            <a:extLst>
              <a:ext uri="{FF2B5EF4-FFF2-40B4-BE49-F238E27FC236}">
                <a16:creationId xmlns:a16="http://schemas.microsoft.com/office/drawing/2014/main" id="{F48F188E-3D45-6A43-360E-0B7FE9D04052}"/>
              </a:ext>
            </a:extLst>
          </p:cNvPr>
          <p:cNvSpPr>
            <a:spLocks noGrp="1"/>
          </p:cNvSpPr>
          <p:nvPr>
            <p:ph type="sldNum" sz="quarter" idx="4294967295"/>
          </p:nvPr>
        </p:nvSpPr>
        <p:spPr>
          <a:xfrm>
            <a:off x="11775007" y="6482666"/>
            <a:ext cx="266700" cy="307778"/>
          </a:xfrm>
          <a:prstGeom prst="rect">
            <a:avLst/>
          </a:prstGeom>
        </p:spPr>
        <p:txBody>
          <a:bodyPr/>
          <a:lstStyle/>
          <a:p>
            <a:fld id="{05092B64-5149-4BD7-981A-1F2002B890C4}" type="slidenum">
              <a:rPr lang="en-IN" smtClean="0"/>
              <a:t>10</a:t>
            </a:fld>
            <a:endParaRPr lang="en-IN" dirty="0"/>
          </a:p>
        </p:txBody>
      </p:sp>
      <p:graphicFrame>
        <p:nvGraphicFramePr>
          <p:cNvPr id="30" name="Table 29">
            <a:extLst>
              <a:ext uri="{FF2B5EF4-FFF2-40B4-BE49-F238E27FC236}">
                <a16:creationId xmlns:a16="http://schemas.microsoft.com/office/drawing/2014/main" id="{B8CDEFF0-DAF3-D966-F9A8-ED8FC7F3F02F}"/>
              </a:ext>
            </a:extLst>
          </p:cNvPr>
          <p:cNvGraphicFramePr>
            <a:graphicFrameLocks noGrp="1"/>
          </p:cNvGraphicFramePr>
          <p:nvPr/>
        </p:nvGraphicFramePr>
        <p:xfrm>
          <a:off x="324465" y="4908552"/>
          <a:ext cx="11450540" cy="1414699"/>
        </p:xfrm>
        <a:graphic>
          <a:graphicData uri="http://schemas.openxmlformats.org/drawingml/2006/table">
            <a:tbl>
              <a:tblPr/>
              <a:tblGrid>
                <a:gridCol w="2862635">
                  <a:extLst>
                    <a:ext uri="{9D8B030D-6E8A-4147-A177-3AD203B41FA5}">
                      <a16:colId xmlns:a16="http://schemas.microsoft.com/office/drawing/2014/main" val="2066753422"/>
                    </a:ext>
                  </a:extLst>
                </a:gridCol>
                <a:gridCol w="2862635">
                  <a:extLst>
                    <a:ext uri="{9D8B030D-6E8A-4147-A177-3AD203B41FA5}">
                      <a16:colId xmlns:a16="http://schemas.microsoft.com/office/drawing/2014/main" val="298044563"/>
                    </a:ext>
                  </a:extLst>
                </a:gridCol>
                <a:gridCol w="2862635">
                  <a:extLst>
                    <a:ext uri="{9D8B030D-6E8A-4147-A177-3AD203B41FA5}">
                      <a16:colId xmlns:a16="http://schemas.microsoft.com/office/drawing/2014/main" val="2399316894"/>
                    </a:ext>
                  </a:extLst>
                </a:gridCol>
                <a:gridCol w="2862635">
                  <a:extLst>
                    <a:ext uri="{9D8B030D-6E8A-4147-A177-3AD203B41FA5}">
                      <a16:colId xmlns:a16="http://schemas.microsoft.com/office/drawing/2014/main" val="100941127"/>
                    </a:ext>
                  </a:extLst>
                </a:gridCol>
              </a:tblGrid>
              <a:tr h="643045">
                <a:tc>
                  <a:txBody>
                    <a:bodyPr/>
                    <a:lstStyle/>
                    <a:p>
                      <a:pPr algn="ctr" fontAlgn="b"/>
                      <a:r>
                        <a:rPr lang="en-IN" sz="1600" b="1" dirty="0">
                          <a:effectLst/>
                          <a:latin typeface="Manrope" pitchFamily="2" charset="0"/>
                        </a:rPr>
                        <a:t>Climate Type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algn="ctr" fontAlgn="b"/>
                      <a:r>
                        <a:rPr lang="en-IN" sz="1600" b="1" dirty="0">
                          <a:effectLst/>
                          <a:latin typeface="Manrope" pitchFamily="2" charset="0"/>
                        </a:rPr>
                        <a:t>Duration Outside Comfort Range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algn="ctr" fontAlgn="b"/>
                      <a:r>
                        <a:rPr lang="en-IN" sz="1600" b="1" dirty="0">
                          <a:effectLst/>
                          <a:latin typeface="Manrope" pitchFamily="2" charset="0"/>
                        </a:rPr>
                        <a:t>Diurnal Temperature Range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algn="ctr" fontAlgn="b"/>
                      <a:r>
                        <a:rPr lang="en-US" sz="1600" b="1" dirty="0">
                          <a:effectLst/>
                          <a:latin typeface="Manrope" pitchFamily="2" charset="0"/>
                        </a:rPr>
                        <a:t>Night Purging </a:t>
                      </a:r>
                      <a:endParaRPr lang="en-IN" sz="1600" b="1" dirty="0">
                        <a:effectLst/>
                        <a:latin typeface="Manrope" pitchFamily="2" charset="0"/>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59105963"/>
                  </a:ext>
                </a:extLst>
              </a:tr>
              <a:tr h="385827">
                <a:tc>
                  <a:txBody>
                    <a:bodyPr/>
                    <a:lstStyle/>
                    <a:p>
                      <a:pPr fontAlgn="base"/>
                      <a:r>
                        <a:rPr lang="en-IN" sz="1600" dirty="0">
                          <a:effectLst/>
                          <a:latin typeface="Manrope" pitchFamily="2" charset="0"/>
                        </a:rPr>
                        <a:t>Warm and Humid</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600" dirty="0">
                          <a:effectLst/>
                          <a:latin typeface="Manrope" pitchFamily="2" charset="0"/>
                        </a:rPr>
                        <a:t>18%</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600">
                          <a:effectLst/>
                          <a:latin typeface="Manrope" pitchFamily="2" charset="0"/>
                        </a:rPr>
                        <a:t>11°C to 32°C</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latin typeface="Manrope" pitchFamily="2" charset="0"/>
                        </a:rPr>
                        <a:t>Yes Possible</a:t>
                      </a:r>
                      <a:endParaRPr lang="en-IN" sz="1600" dirty="0">
                        <a:effectLst/>
                        <a:latin typeface="Manrope" pitchFamily="2" charset="0"/>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230724877"/>
                  </a:ext>
                </a:extLst>
              </a:tr>
              <a:tr h="385827">
                <a:tc>
                  <a:txBody>
                    <a:bodyPr/>
                    <a:lstStyle/>
                    <a:p>
                      <a:pPr fontAlgn="base"/>
                      <a:r>
                        <a:rPr lang="en-IN" sz="1600" dirty="0">
                          <a:effectLst/>
                          <a:latin typeface="Manrope" pitchFamily="2" charset="0"/>
                        </a:rPr>
                        <a:t>Hot and Dry</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n-IN" sz="1600" dirty="0">
                          <a:effectLst/>
                          <a:latin typeface="Manrope" pitchFamily="2" charset="0"/>
                        </a:rPr>
                        <a:t>55%</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n-IN" sz="1600" dirty="0">
                          <a:effectLst/>
                          <a:latin typeface="Manrope" pitchFamily="2" charset="0"/>
                        </a:rPr>
                        <a:t>8°C to 33°C</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latin typeface="Manrope" pitchFamily="2" charset="0"/>
                        </a:rPr>
                        <a:t>Yes Possible </a:t>
                      </a:r>
                      <a:endParaRPr lang="en-IN" sz="1600" dirty="0">
                        <a:effectLst/>
                        <a:latin typeface="Manrope" pitchFamily="2" charset="0"/>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906434335"/>
                  </a:ext>
                </a:extLst>
              </a:tr>
            </a:tbl>
          </a:graphicData>
        </a:graphic>
      </p:graphicFrame>
    </p:spTree>
    <p:extLst>
      <p:ext uri="{BB962C8B-B14F-4D97-AF65-F5344CB8AC3E}">
        <p14:creationId xmlns:p14="http://schemas.microsoft.com/office/powerpoint/2010/main" val="358644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diagram of a building&#10;&#10;Description automatically generated with medium confidence">
            <a:extLst>
              <a:ext uri="{FF2B5EF4-FFF2-40B4-BE49-F238E27FC236}">
                <a16:creationId xmlns:a16="http://schemas.microsoft.com/office/drawing/2014/main" id="{B62C25CA-CACA-8F3A-18CE-9EF88A940F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7090" y="2940275"/>
            <a:ext cx="5787485" cy="3240694"/>
          </a:xfrm>
          <a:prstGeom prst="rect">
            <a:avLst/>
          </a:prstGeom>
        </p:spPr>
      </p:pic>
      <p:sp>
        <p:nvSpPr>
          <p:cNvPr id="180" name="TextBox 179">
            <a:extLst>
              <a:ext uri="{FF2B5EF4-FFF2-40B4-BE49-F238E27FC236}">
                <a16:creationId xmlns:a16="http://schemas.microsoft.com/office/drawing/2014/main" id="{91FD25BF-4702-4783-757D-638DF79852CF}"/>
              </a:ext>
            </a:extLst>
          </p:cNvPr>
          <p:cNvSpPr txBox="1"/>
          <p:nvPr/>
        </p:nvSpPr>
        <p:spPr>
          <a:xfrm>
            <a:off x="344129" y="182803"/>
            <a:ext cx="6931742" cy="707886"/>
          </a:xfrm>
          <a:prstGeom prst="rect">
            <a:avLst/>
          </a:prstGeom>
          <a:noFill/>
        </p:spPr>
        <p:txBody>
          <a:bodyPr wrap="square" rtlCol="0">
            <a:spAutoFit/>
          </a:bodyPr>
          <a:lstStyle/>
          <a:p>
            <a:r>
              <a:rPr lang="en-US" sz="2000" b="1" dirty="0">
                <a:latin typeface="Manrope SemiBold" pitchFamily="2" charset="0"/>
              </a:rPr>
              <a:t>Methodology: </a:t>
            </a:r>
            <a:r>
              <a:rPr lang="en-US" sz="2000" b="1" dirty="0">
                <a:solidFill>
                  <a:schemeClr val="tx1">
                    <a:lumMod val="65000"/>
                    <a:lumOff val="35000"/>
                  </a:schemeClr>
                </a:solidFill>
                <a:latin typeface="Manrope" pitchFamily="2" charset="0"/>
              </a:rPr>
              <a:t>Site Description &amp; Thermal Zoning </a:t>
            </a:r>
            <a:endParaRPr lang="en-IN" sz="2000" b="1" dirty="0">
              <a:solidFill>
                <a:schemeClr val="tx1">
                  <a:lumMod val="65000"/>
                  <a:lumOff val="35000"/>
                </a:schemeClr>
              </a:solidFill>
              <a:latin typeface="Manrope" pitchFamily="2" charset="0"/>
            </a:endParaRPr>
          </a:p>
          <a:p>
            <a:endParaRPr lang="en-IN" sz="2000" b="1" dirty="0">
              <a:latin typeface="Manrope SemiBold" pitchFamily="2" charset="0"/>
            </a:endParaRPr>
          </a:p>
        </p:txBody>
      </p:sp>
      <p:cxnSp>
        <p:nvCxnSpPr>
          <p:cNvPr id="181" name="Straight Connector 180">
            <a:extLst>
              <a:ext uri="{FF2B5EF4-FFF2-40B4-BE49-F238E27FC236}">
                <a16:creationId xmlns:a16="http://schemas.microsoft.com/office/drawing/2014/main" id="{3B3CC656-D967-7643-15BB-3EC37485E0DE}"/>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4" name="Table 4">
            <a:extLst>
              <a:ext uri="{FF2B5EF4-FFF2-40B4-BE49-F238E27FC236}">
                <a16:creationId xmlns:a16="http://schemas.microsoft.com/office/drawing/2014/main" id="{8E2E7D39-67DC-6A51-2AF0-36295DD17C95}"/>
              </a:ext>
            </a:extLst>
          </p:cNvPr>
          <p:cNvGraphicFramePr>
            <a:graphicFrameLocks noGrp="1"/>
          </p:cNvGraphicFramePr>
          <p:nvPr>
            <p:extLst>
              <p:ext uri="{D42A27DB-BD31-4B8C-83A1-F6EECF244321}">
                <p14:modId xmlns:p14="http://schemas.microsoft.com/office/powerpoint/2010/main" val="532093290"/>
              </p:ext>
            </p:extLst>
          </p:nvPr>
        </p:nvGraphicFramePr>
        <p:xfrm>
          <a:off x="166163" y="707355"/>
          <a:ext cx="4030927" cy="5540074"/>
        </p:xfrm>
        <a:graphic>
          <a:graphicData uri="http://schemas.openxmlformats.org/drawingml/2006/table">
            <a:tbl>
              <a:tblPr firstRow="1" bandRow="1">
                <a:tableStyleId>{5940675A-B579-460E-94D1-54222C63F5DA}</a:tableStyleId>
              </a:tblPr>
              <a:tblGrid>
                <a:gridCol w="1726982">
                  <a:extLst>
                    <a:ext uri="{9D8B030D-6E8A-4147-A177-3AD203B41FA5}">
                      <a16:colId xmlns:a16="http://schemas.microsoft.com/office/drawing/2014/main" val="307849725"/>
                    </a:ext>
                  </a:extLst>
                </a:gridCol>
                <a:gridCol w="2303945">
                  <a:extLst>
                    <a:ext uri="{9D8B030D-6E8A-4147-A177-3AD203B41FA5}">
                      <a16:colId xmlns:a16="http://schemas.microsoft.com/office/drawing/2014/main" val="539417030"/>
                    </a:ext>
                  </a:extLst>
                </a:gridCol>
              </a:tblGrid>
              <a:tr h="347063">
                <a:tc gridSpan="2">
                  <a:txBody>
                    <a:bodyPr/>
                    <a:lstStyle/>
                    <a:p>
                      <a:pPr algn="ctr"/>
                      <a:r>
                        <a:rPr lang="en-US" sz="1400" b="1" dirty="0">
                          <a:latin typeface="Manrope" pitchFamily="2" charset="0"/>
                        </a:rPr>
                        <a:t>Building Information</a:t>
                      </a:r>
                      <a:endParaRPr lang="en-IN" sz="1400" b="1"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3848841"/>
                  </a:ext>
                </a:extLst>
              </a:tr>
              <a:tr h="347063">
                <a:tc>
                  <a:txBody>
                    <a:bodyPr/>
                    <a:lstStyle/>
                    <a:p>
                      <a:r>
                        <a:rPr lang="en-US" sz="1400" dirty="0">
                          <a:latin typeface="Manrope" pitchFamily="2" charset="0"/>
                        </a:rPr>
                        <a:t>Building Type</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Commercial</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03986236"/>
                  </a:ext>
                </a:extLst>
              </a:tr>
              <a:tr h="347063">
                <a:tc>
                  <a:txBody>
                    <a:bodyPr/>
                    <a:lstStyle/>
                    <a:p>
                      <a:r>
                        <a:rPr lang="en-US" sz="1400" dirty="0">
                          <a:latin typeface="Manrope" pitchFamily="2" charset="0"/>
                        </a:rPr>
                        <a:t>Location</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Ahmedabad, Mumbai</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67202751"/>
                  </a:ext>
                </a:extLst>
              </a:tr>
              <a:tr h="347063">
                <a:tc>
                  <a:txBody>
                    <a:bodyPr/>
                    <a:lstStyle/>
                    <a:p>
                      <a:r>
                        <a:rPr lang="en-US" sz="1400" dirty="0">
                          <a:latin typeface="Manrope" pitchFamily="2" charset="0"/>
                        </a:rPr>
                        <a:t>Climate Zone</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Hot &amp; Dry, Warm &amp; Humid</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87189722"/>
                  </a:ext>
                </a:extLst>
              </a:tr>
              <a:tr h="347063">
                <a:tc>
                  <a:txBody>
                    <a:bodyPr/>
                    <a:lstStyle/>
                    <a:p>
                      <a:r>
                        <a:rPr lang="en-US" sz="1400" dirty="0">
                          <a:latin typeface="Manrope" pitchFamily="2" charset="0"/>
                        </a:rPr>
                        <a:t>Orientation</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E-W Longer Axis</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63612788"/>
                  </a:ext>
                </a:extLst>
              </a:tr>
              <a:tr h="347063">
                <a:tc>
                  <a:txBody>
                    <a:bodyPr/>
                    <a:lstStyle/>
                    <a:p>
                      <a:r>
                        <a:rPr lang="en-US" sz="1400" dirty="0">
                          <a:latin typeface="Manrope" pitchFamily="2" charset="0"/>
                        </a:rPr>
                        <a:t>Build- Up Area</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1287 m</a:t>
                      </a:r>
                      <a:r>
                        <a:rPr lang="en-US" sz="1400" baseline="30000" dirty="0">
                          <a:latin typeface="Manrope" pitchFamily="2" charset="0"/>
                        </a:rPr>
                        <a:t>2</a:t>
                      </a:r>
                      <a:endParaRPr lang="en-IN" sz="1400" baseline="300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42106156"/>
                  </a:ext>
                </a:extLst>
              </a:tr>
              <a:tr h="347063">
                <a:tc>
                  <a:txBody>
                    <a:bodyPr/>
                    <a:lstStyle/>
                    <a:p>
                      <a:r>
                        <a:rPr lang="en-US" sz="1400" dirty="0">
                          <a:latin typeface="Manrope" pitchFamily="2" charset="0"/>
                        </a:rPr>
                        <a:t>No. of Floors</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G+1</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47713530"/>
                  </a:ext>
                </a:extLst>
              </a:tr>
              <a:tr h="347063">
                <a:tc>
                  <a:txBody>
                    <a:bodyPr/>
                    <a:lstStyle/>
                    <a:p>
                      <a:r>
                        <a:rPr lang="en-US" sz="1400" dirty="0">
                          <a:latin typeface="Manrope" pitchFamily="2" charset="0"/>
                        </a:rPr>
                        <a:t>Conditioned Area</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1100m</a:t>
                      </a:r>
                      <a:r>
                        <a:rPr lang="en-US" sz="1400" baseline="30000" dirty="0">
                          <a:latin typeface="Manrope" pitchFamily="2" charset="0"/>
                        </a:rPr>
                        <a:t>2</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67663066"/>
                  </a:ext>
                </a:extLst>
              </a:tr>
              <a:tr h="347063">
                <a:tc>
                  <a:txBody>
                    <a:bodyPr/>
                    <a:lstStyle/>
                    <a:p>
                      <a:r>
                        <a:rPr lang="en-US" sz="1400" dirty="0">
                          <a:latin typeface="Manrope" pitchFamily="2" charset="0"/>
                        </a:rPr>
                        <a:t>No. of Occupants</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100 ( 0.16 person/m</a:t>
                      </a:r>
                      <a:r>
                        <a:rPr lang="en-US" sz="1400" baseline="30000" dirty="0">
                          <a:latin typeface="Manrope" pitchFamily="2" charset="0"/>
                        </a:rPr>
                        <a:t>2)</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48824229"/>
                  </a:ext>
                </a:extLst>
              </a:tr>
              <a:tr h="347063">
                <a:tc>
                  <a:txBody>
                    <a:bodyPr/>
                    <a:lstStyle/>
                    <a:p>
                      <a:r>
                        <a:rPr lang="en-US" sz="1400" dirty="0">
                          <a:latin typeface="Manrope" pitchFamily="2" charset="0"/>
                        </a:rPr>
                        <a:t>Working Days</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Mon - Fri</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7306801"/>
                  </a:ext>
                </a:extLst>
              </a:tr>
              <a:tr h="347063">
                <a:tc>
                  <a:txBody>
                    <a:bodyPr/>
                    <a:lstStyle/>
                    <a:p>
                      <a:r>
                        <a:rPr lang="en-US" sz="1400" dirty="0">
                          <a:latin typeface="Manrope" pitchFamily="2" charset="0"/>
                        </a:rPr>
                        <a:t>Operation Hours</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09:00 </a:t>
                      </a:r>
                      <a:r>
                        <a:rPr lang="en-US" sz="1400" dirty="0" err="1">
                          <a:latin typeface="Manrope" pitchFamily="2" charset="0"/>
                        </a:rPr>
                        <a:t>hrs</a:t>
                      </a:r>
                      <a:r>
                        <a:rPr lang="en-US" sz="1400" dirty="0">
                          <a:latin typeface="Manrope" pitchFamily="2" charset="0"/>
                        </a:rPr>
                        <a:t>- 19:00hrs</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1322747"/>
                  </a:ext>
                </a:extLst>
              </a:tr>
              <a:tr h="347063">
                <a:tc>
                  <a:txBody>
                    <a:bodyPr/>
                    <a:lstStyle/>
                    <a:p>
                      <a:r>
                        <a:rPr lang="en-US" sz="1400" dirty="0">
                          <a:latin typeface="Manrope" pitchFamily="2" charset="0"/>
                        </a:rPr>
                        <a:t>WWR</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Manrope" pitchFamily="2" charset="0"/>
                        </a:rPr>
                        <a:t>40%</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47837432"/>
                  </a:ext>
                </a:extLst>
              </a:tr>
              <a:tr h="832952">
                <a:tc>
                  <a:txBody>
                    <a:bodyPr/>
                    <a:lstStyle/>
                    <a:p>
                      <a:r>
                        <a:rPr lang="en-US" sz="1400" dirty="0">
                          <a:latin typeface="Manrope" pitchFamily="2" charset="0"/>
                        </a:rPr>
                        <a:t>HVAC Type</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400" kern="1200" dirty="0">
                          <a:solidFill>
                            <a:schemeClr val="tx1"/>
                          </a:solidFill>
                          <a:latin typeface="Manrope" pitchFamily="2" charset="0"/>
                          <a:ea typeface="+mn-ea"/>
                          <a:cs typeface="+mn-cs"/>
                        </a:rPr>
                        <a:t>VRF System (Air Cooled), CAV System and DOAS and Heat Recovery</a:t>
                      </a:r>
                      <a:endParaRPr lang="en-IN" sz="1400" kern="1200" dirty="0">
                        <a:solidFill>
                          <a:schemeClr val="tx1"/>
                        </a:solidFill>
                        <a:latin typeface="Manrope" pitchFamily="2" charset="0"/>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2169179"/>
                  </a:ext>
                </a:extLst>
              </a:tr>
              <a:tr h="371269">
                <a:tc>
                  <a:txBody>
                    <a:bodyPr/>
                    <a:lstStyle/>
                    <a:p>
                      <a:r>
                        <a:rPr lang="en-US" sz="1400" dirty="0">
                          <a:latin typeface="Manrope" pitchFamily="2" charset="0"/>
                        </a:rPr>
                        <a:t>Floor Height</a:t>
                      </a:r>
                      <a:endParaRPr lang="en-IN" sz="1400" dirty="0">
                        <a:latin typeface="Manrope"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400" kern="1200" dirty="0">
                          <a:solidFill>
                            <a:schemeClr val="tx1"/>
                          </a:solidFill>
                          <a:latin typeface="Manrope" pitchFamily="2" charset="0"/>
                          <a:ea typeface="+mn-ea"/>
                          <a:cs typeface="+mn-cs"/>
                        </a:rPr>
                        <a:t>3.9m</a:t>
                      </a:r>
                      <a:endParaRPr lang="en-IN" sz="1400" kern="1200" dirty="0">
                        <a:solidFill>
                          <a:schemeClr val="tx1"/>
                        </a:solidFill>
                        <a:latin typeface="Manrope" pitchFamily="2" charset="0"/>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1624457"/>
                  </a:ext>
                </a:extLst>
              </a:tr>
            </a:tbl>
          </a:graphicData>
        </a:graphic>
      </p:graphicFrame>
      <p:sp>
        <p:nvSpPr>
          <p:cNvPr id="14" name="Rectangle 13">
            <a:extLst>
              <a:ext uri="{FF2B5EF4-FFF2-40B4-BE49-F238E27FC236}">
                <a16:creationId xmlns:a16="http://schemas.microsoft.com/office/drawing/2014/main" id="{16660FE9-065C-CBC7-BA8C-0FCB9C83D5EE}"/>
              </a:ext>
            </a:extLst>
          </p:cNvPr>
          <p:cNvSpPr/>
          <p:nvPr/>
        </p:nvSpPr>
        <p:spPr>
          <a:xfrm>
            <a:off x="4553268" y="2339340"/>
            <a:ext cx="3085465" cy="217932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100">
                <a:effectLst/>
                <a:latin typeface="Calibri" panose="020F0502020204030204" pitchFamily="34" charset="0"/>
                <a:ea typeface="Calibri" panose="020F0502020204030204" pitchFamily="34" charset="0"/>
              </a:rPr>
              <a:t> </a:t>
            </a:r>
            <a:endParaRPr lang="en-IN" sz="1100">
              <a:effectLst/>
              <a:latin typeface="Calibri" panose="020F0502020204030204" pitchFamily="34" charset="0"/>
              <a:ea typeface="Calibri" panose="020F0502020204030204" pitchFamily="34" charset="0"/>
            </a:endParaRPr>
          </a:p>
        </p:txBody>
      </p:sp>
      <p:pic>
        <p:nvPicPr>
          <p:cNvPr id="6" name="image298.png">
            <a:extLst>
              <a:ext uri="{FF2B5EF4-FFF2-40B4-BE49-F238E27FC236}">
                <a16:creationId xmlns:a16="http://schemas.microsoft.com/office/drawing/2014/main" id="{E7214293-AB7F-82A3-41F1-DB74B94D5A7A}"/>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10096108" y="2027388"/>
            <a:ext cx="1945599" cy="1091962"/>
          </a:xfrm>
          <a:prstGeom prst="rect">
            <a:avLst/>
          </a:prstGeom>
          <a:ln/>
        </p:spPr>
      </p:pic>
      <p:pic>
        <p:nvPicPr>
          <p:cNvPr id="7" name="image56.png">
            <a:extLst>
              <a:ext uri="{FF2B5EF4-FFF2-40B4-BE49-F238E27FC236}">
                <a16:creationId xmlns:a16="http://schemas.microsoft.com/office/drawing/2014/main" id="{EC0824BE-E12E-0BA4-2D41-44D69BC47B87}"/>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3962612" y="642871"/>
            <a:ext cx="6077729" cy="2298595"/>
          </a:xfrm>
          <a:prstGeom prst="rect">
            <a:avLst/>
          </a:prstGeom>
          <a:ln/>
        </p:spPr>
      </p:pic>
    </p:spTree>
    <p:extLst>
      <p:ext uri="{BB962C8B-B14F-4D97-AF65-F5344CB8AC3E}">
        <p14:creationId xmlns:p14="http://schemas.microsoft.com/office/powerpoint/2010/main" val="224575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71">
            <a:extLst>
              <a:ext uri="{FF2B5EF4-FFF2-40B4-BE49-F238E27FC236}">
                <a16:creationId xmlns:a16="http://schemas.microsoft.com/office/drawing/2014/main" id="{CE02F833-2279-4832-E5AF-F2DE6BB16D02}"/>
              </a:ext>
            </a:extLst>
          </p:cNvPr>
          <p:cNvGrpSpPr/>
          <p:nvPr/>
        </p:nvGrpSpPr>
        <p:grpSpPr>
          <a:xfrm>
            <a:off x="285175" y="854212"/>
            <a:ext cx="8666102" cy="5427927"/>
            <a:chOff x="285175" y="810671"/>
            <a:chExt cx="10233189" cy="5178345"/>
          </a:xfrm>
        </p:grpSpPr>
        <p:grpSp>
          <p:nvGrpSpPr>
            <p:cNvPr id="157" name="Group 156">
              <a:extLst>
                <a:ext uri="{FF2B5EF4-FFF2-40B4-BE49-F238E27FC236}">
                  <a16:creationId xmlns:a16="http://schemas.microsoft.com/office/drawing/2014/main" id="{B169ED13-45F1-F60F-C8F3-30695DA9043D}"/>
                </a:ext>
              </a:extLst>
            </p:cNvPr>
            <p:cNvGrpSpPr/>
            <p:nvPr/>
          </p:nvGrpSpPr>
          <p:grpSpPr>
            <a:xfrm>
              <a:off x="285175" y="810671"/>
              <a:ext cx="10233189" cy="5178345"/>
              <a:chOff x="177757" y="700281"/>
              <a:chExt cx="10233189" cy="5178345"/>
            </a:xfrm>
          </p:grpSpPr>
          <p:pic>
            <p:nvPicPr>
              <p:cNvPr id="40" name="Picture 39">
                <a:extLst>
                  <a:ext uri="{FF2B5EF4-FFF2-40B4-BE49-F238E27FC236}">
                    <a16:creationId xmlns:a16="http://schemas.microsoft.com/office/drawing/2014/main" id="{6CF28B7B-A219-3C95-D809-2832E16FA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389" y="1338077"/>
                <a:ext cx="553633" cy="438057"/>
              </a:xfrm>
              <a:prstGeom prst="rect">
                <a:avLst/>
              </a:prstGeom>
            </p:spPr>
          </p:pic>
          <p:pic>
            <p:nvPicPr>
              <p:cNvPr id="41" name="Picture 40">
                <a:extLst>
                  <a:ext uri="{FF2B5EF4-FFF2-40B4-BE49-F238E27FC236}">
                    <a16:creationId xmlns:a16="http://schemas.microsoft.com/office/drawing/2014/main" id="{B1DF391C-D6B3-90F6-388C-CADA064D54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757" y="2822405"/>
                <a:ext cx="520965" cy="438057"/>
              </a:xfrm>
              <a:prstGeom prst="rect">
                <a:avLst/>
              </a:prstGeom>
            </p:spPr>
          </p:pic>
          <p:sp>
            <p:nvSpPr>
              <p:cNvPr id="44" name="TextBox 43">
                <a:extLst>
                  <a:ext uri="{FF2B5EF4-FFF2-40B4-BE49-F238E27FC236}">
                    <a16:creationId xmlns:a16="http://schemas.microsoft.com/office/drawing/2014/main" id="{8A90024A-C867-CC0B-0A35-E9D290C2E1B7}"/>
                  </a:ext>
                </a:extLst>
              </p:cNvPr>
              <p:cNvSpPr txBox="1"/>
              <p:nvPr/>
            </p:nvSpPr>
            <p:spPr bwMode="auto">
              <a:xfrm>
                <a:off x="841142" y="1219103"/>
                <a:ext cx="1847714" cy="550800"/>
              </a:xfrm>
              <a:prstGeom prst="rect">
                <a:avLst/>
              </a:prstGeom>
              <a:solidFill>
                <a:srgbClr val="9BD7DB">
                  <a:alpha val="38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algn="ctr">
                  <a:defRPr sz="1400">
                    <a:solidFill>
                      <a:srgbClr val="5689A5"/>
                    </a:solidFill>
                    <a:latin typeface="Manrope"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b="1" dirty="0">
                    <a:solidFill>
                      <a:schemeClr val="tx1"/>
                    </a:solidFill>
                    <a:sym typeface="Wingdings" pitchFamily="2" charset="2"/>
                  </a:rPr>
                  <a:t>Base Case Modelling</a:t>
                </a:r>
                <a:endParaRPr lang="en-IN" sz="1800" b="1" dirty="0">
                  <a:solidFill>
                    <a:schemeClr val="tx1"/>
                  </a:solidFill>
                  <a:sym typeface="Wingdings" pitchFamily="2" charset="2"/>
                </a:endParaRPr>
              </a:p>
            </p:txBody>
          </p:sp>
          <p:sp>
            <p:nvSpPr>
              <p:cNvPr id="45" name="TextBox 44">
                <a:extLst>
                  <a:ext uri="{FF2B5EF4-FFF2-40B4-BE49-F238E27FC236}">
                    <a16:creationId xmlns:a16="http://schemas.microsoft.com/office/drawing/2014/main" id="{FE45C96D-9830-2CD2-37C2-045FF8731649}"/>
                  </a:ext>
                </a:extLst>
              </p:cNvPr>
              <p:cNvSpPr txBox="1"/>
              <p:nvPr/>
            </p:nvSpPr>
            <p:spPr bwMode="auto">
              <a:xfrm>
                <a:off x="841145" y="2667100"/>
                <a:ext cx="1847714" cy="739932"/>
              </a:xfrm>
              <a:prstGeom prst="rect">
                <a:avLst/>
              </a:prstGeom>
              <a:solidFill>
                <a:srgbClr val="9BD7DB">
                  <a:alpha val="38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algn="ctr">
                  <a:defRPr sz="1400">
                    <a:solidFill>
                      <a:srgbClr val="5689A5"/>
                    </a:solidFill>
                    <a:latin typeface="Manrope"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b="1" dirty="0">
                    <a:solidFill>
                      <a:schemeClr val="tx1"/>
                    </a:solidFill>
                    <a:sym typeface="Wingdings" pitchFamily="2" charset="2"/>
                  </a:rPr>
                  <a:t>Environmental Analysis</a:t>
                </a:r>
                <a:endParaRPr lang="en-IN" sz="1800" b="1" dirty="0">
                  <a:solidFill>
                    <a:schemeClr val="tx1"/>
                  </a:solidFill>
                  <a:sym typeface="Wingdings" pitchFamily="2" charset="2"/>
                </a:endParaRPr>
              </a:p>
            </p:txBody>
          </p:sp>
          <p:sp>
            <p:nvSpPr>
              <p:cNvPr id="46" name="TextBox 45">
                <a:extLst>
                  <a:ext uri="{FF2B5EF4-FFF2-40B4-BE49-F238E27FC236}">
                    <a16:creationId xmlns:a16="http://schemas.microsoft.com/office/drawing/2014/main" id="{F8F2FB04-3AAD-4E28-D01B-ADD809014B85}"/>
                  </a:ext>
                </a:extLst>
              </p:cNvPr>
              <p:cNvSpPr txBox="1"/>
              <p:nvPr/>
            </p:nvSpPr>
            <p:spPr bwMode="auto">
              <a:xfrm>
                <a:off x="841145" y="4484135"/>
                <a:ext cx="1859782" cy="550800"/>
              </a:xfrm>
              <a:prstGeom prst="rect">
                <a:avLst/>
              </a:prstGeom>
              <a:solidFill>
                <a:srgbClr val="9BD7DB">
                  <a:alpha val="38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algn="ctr">
                  <a:defRPr sz="1400">
                    <a:solidFill>
                      <a:srgbClr val="5689A5"/>
                    </a:solidFill>
                    <a:latin typeface="Manrope"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b="1" dirty="0">
                    <a:solidFill>
                      <a:schemeClr val="tx1"/>
                    </a:solidFill>
                    <a:sym typeface="Wingdings" pitchFamily="2" charset="2"/>
                  </a:rPr>
                  <a:t>HVAC Simulation</a:t>
                </a:r>
                <a:endParaRPr lang="en-IN" sz="1800" b="1" dirty="0">
                  <a:solidFill>
                    <a:schemeClr val="tx1"/>
                  </a:solidFill>
                  <a:sym typeface="Wingdings" pitchFamily="2" charset="2"/>
                </a:endParaRPr>
              </a:p>
            </p:txBody>
          </p:sp>
          <p:pic>
            <p:nvPicPr>
              <p:cNvPr id="43" name="Picture 42">
                <a:extLst>
                  <a:ext uri="{FF2B5EF4-FFF2-40B4-BE49-F238E27FC236}">
                    <a16:creationId xmlns:a16="http://schemas.microsoft.com/office/drawing/2014/main" id="{3BF51624-C6F1-4F43-1381-BA59079E86D5}"/>
                  </a:ext>
                </a:extLst>
              </p:cNvPr>
              <p:cNvPicPr>
                <a:picLocks noChangeAspect="1"/>
              </p:cNvPicPr>
              <p:nvPr/>
            </p:nvPicPr>
            <p:blipFill>
              <a:blip r:embed="rId4"/>
              <a:stretch>
                <a:fillRect/>
              </a:stretch>
            </p:blipFill>
            <p:spPr>
              <a:xfrm>
                <a:off x="205737" y="4495849"/>
                <a:ext cx="520963" cy="532804"/>
              </a:xfrm>
              <a:prstGeom prst="rect">
                <a:avLst/>
              </a:prstGeom>
              <a:solidFill>
                <a:schemeClr val="accent4">
                  <a:lumMod val="20000"/>
                  <a:lumOff val="80000"/>
                  <a:alpha val="38000"/>
                </a:schemeClr>
              </a:solidFill>
              <a:ln w="3175">
                <a:solidFill>
                  <a:schemeClr val="bg2"/>
                </a:solidFill>
              </a:ln>
            </p:spPr>
          </p:pic>
          <p:grpSp>
            <p:nvGrpSpPr>
              <p:cNvPr id="110" name="Group 109">
                <a:extLst>
                  <a:ext uri="{FF2B5EF4-FFF2-40B4-BE49-F238E27FC236}">
                    <a16:creationId xmlns:a16="http://schemas.microsoft.com/office/drawing/2014/main" id="{4A2B1908-B699-CA49-32A4-29B7389CCEB8}"/>
                  </a:ext>
                </a:extLst>
              </p:cNvPr>
              <p:cNvGrpSpPr/>
              <p:nvPr/>
            </p:nvGrpSpPr>
            <p:grpSpPr>
              <a:xfrm>
                <a:off x="2707981" y="700281"/>
                <a:ext cx="7702965" cy="1478559"/>
                <a:chOff x="4068196" y="819012"/>
                <a:chExt cx="9369100" cy="1543182"/>
              </a:xfrm>
            </p:grpSpPr>
            <p:grpSp>
              <p:nvGrpSpPr>
                <p:cNvPr id="111" name="Group 110">
                  <a:extLst>
                    <a:ext uri="{FF2B5EF4-FFF2-40B4-BE49-F238E27FC236}">
                      <a16:creationId xmlns:a16="http://schemas.microsoft.com/office/drawing/2014/main" id="{C352909C-C5CC-AA0A-DE10-275AEF4B4F16}"/>
                    </a:ext>
                  </a:extLst>
                </p:cNvPr>
                <p:cNvGrpSpPr/>
                <p:nvPr/>
              </p:nvGrpSpPr>
              <p:grpSpPr>
                <a:xfrm>
                  <a:off x="4068196" y="834982"/>
                  <a:ext cx="9369100" cy="1527212"/>
                  <a:chOff x="4138322" y="598416"/>
                  <a:chExt cx="3206885" cy="1527212"/>
                </a:xfrm>
              </p:grpSpPr>
              <p:sp>
                <p:nvSpPr>
                  <p:cNvPr id="114" name="Rectangle 113">
                    <a:extLst>
                      <a:ext uri="{FF2B5EF4-FFF2-40B4-BE49-F238E27FC236}">
                        <a16:creationId xmlns:a16="http://schemas.microsoft.com/office/drawing/2014/main" id="{7DE4061E-FC22-961E-0875-46A233B88027}"/>
                      </a:ext>
                    </a:extLst>
                  </p:cNvPr>
                  <p:cNvSpPr/>
                  <p:nvPr/>
                </p:nvSpPr>
                <p:spPr>
                  <a:xfrm>
                    <a:off x="4138322" y="1651566"/>
                    <a:ext cx="1192832" cy="339657"/>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Boundary Conditions</a:t>
                    </a:r>
                    <a:endParaRPr lang="en-IN" sz="1600" dirty="0">
                      <a:solidFill>
                        <a:schemeClr val="tx1"/>
                      </a:solidFill>
                      <a:latin typeface="Manrope" pitchFamily="2" charset="0"/>
                      <a:cs typeface="Times New Roman" panose="02020603050405020304" pitchFamily="18" charset="0"/>
                    </a:endParaRPr>
                  </a:p>
                </p:txBody>
              </p:sp>
              <p:sp>
                <p:nvSpPr>
                  <p:cNvPr id="115" name="Rectangle 114">
                    <a:extLst>
                      <a:ext uri="{FF2B5EF4-FFF2-40B4-BE49-F238E27FC236}">
                        <a16:creationId xmlns:a16="http://schemas.microsoft.com/office/drawing/2014/main" id="{01EF3018-5910-599D-C1E0-CCFFF9FDEFDE}"/>
                      </a:ext>
                    </a:extLst>
                  </p:cNvPr>
                  <p:cNvSpPr/>
                  <p:nvPr/>
                </p:nvSpPr>
                <p:spPr>
                  <a:xfrm>
                    <a:off x="5424533" y="598416"/>
                    <a:ext cx="1920674" cy="1527212"/>
                  </a:xfrm>
                  <a:prstGeom prst="rect">
                    <a:avLst/>
                  </a:prstGeom>
                  <a:solidFill>
                    <a:srgbClr val="FFF1C7">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Building Envelope </a:t>
                    </a:r>
                    <a:r>
                      <a:rPr lang="en-US" sz="1600" dirty="0" err="1">
                        <a:solidFill>
                          <a:schemeClr val="tx1"/>
                        </a:solidFill>
                        <a:latin typeface="Manrope" pitchFamily="2" charset="0"/>
                        <a:cs typeface="Times New Roman" panose="02020603050405020304" pitchFamily="18" charset="0"/>
                      </a:rPr>
                      <a:t>optimisation</a:t>
                    </a:r>
                    <a:r>
                      <a:rPr lang="en-US" sz="1600" dirty="0">
                        <a:solidFill>
                          <a:schemeClr val="tx1"/>
                        </a:solidFill>
                        <a:latin typeface="Manrope" pitchFamily="2" charset="0"/>
                        <a:cs typeface="Times New Roman" panose="02020603050405020304" pitchFamily="18" charset="0"/>
                      </a:rPr>
                      <a:t> ( U-values , SHGC)</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HVAC Systems – VRF System</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Lighting Controls</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Schedules</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Window Aperture ratio</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Thermal Zoning   Strategies</a:t>
                    </a:r>
                  </a:p>
                </p:txBody>
              </p:sp>
              <p:sp>
                <p:nvSpPr>
                  <p:cNvPr id="116" name="Rectangle 115">
                    <a:extLst>
                      <a:ext uri="{FF2B5EF4-FFF2-40B4-BE49-F238E27FC236}">
                        <a16:creationId xmlns:a16="http://schemas.microsoft.com/office/drawing/2014/main" id="{373333DF-98A2-EBC8-D375-A751F2680FD2}"/>
                      </a:ext>
                    </a:extLst>
                  </p:cNvPr>
                  <p:cNvSpPr/>
                  <p:nvPr/>
                </p:nvSpPr>
                <p:spPr>
                  <a:xfrm>
                    <a:off x="4138322" y="863758"/>
                    <a:ext cx="1195448" cy="669886"/>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Model parameters: Standard Compliance : </a:t>
                    </a:r>
                    <a:r>
                      <a:rPr lang="en-US" sz="1600" b="1" dirty="0">
                        <a:solidFill>
                          <a:schemeClr val="tx1"/>
                        </a:solidFill>
                        <a:latin typeface="Manrope" pitchFamily="2" charset="0"/>
                        <a:cs typeface="Times New Roman" panose="02020603050405020304" pitchFamily="18" charset="0"/>
                      </a:rPr>
                      <a:t>ECBC</a:t>
                    </a:r>
                    <a:endParaRPr lang="en-IN" sz="1600" b="1" dirty="0">
                      <a:solidFill>
                        <a:schemeClr val="tx1"/>
                      </a:solidFill>
                      <a:latin typeface="Manrope" pitchFamily="2" charset="0"/>
                      <a:cs typeface="Times New Roman" panose="02020603050405020304" pitchFamily="18" charset="0"/>
                    </a:endParaRPr>
                  </a:p>
                </p:txBody>
              </p:sp>
            </p:grpSp>
            <p:cxnSp>
              <p:nvCxnSpPr>
                <p:cNvPr id="112" name="Straight Connector 111">
                  <a:extLst>
                    <a:ext uri="{FF2B5EF4-FFF2-40B4-BE49-F238E27FC236}">
                      <a16:creationId xmlns:a16="http://schemas.microsoft.com/office/drawing/2014/main" id="{958178E2-0658-E11A-E8FB-2DF9AFAE7B36}"/>
                    </a:ext>
                  </a:extLst>
                </p:cNvPr>
                <p:cNvCxnSpPr>
                  <a:cxnSpLocks/>
                </p:cNvCxnSpPr>
                <p:nvPr/>
              </p:nvCxnSpPr>
              <p:spPr>
                <a:xfrm>
                  <a:off x="4068196" y="1101874"/>
                  <a:ext cx="0" cy="1110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9F2A8E5-1397-DFA5-6465-FE6A134DC9CA}"/>
                    </a:ext>
                  </a:extLst>
                </p:cNvPr>
                <p:cNvCxnSpPr>
                  <a:cxnSpLocks/>
                </p:cNvCxnSpPr>
                <p:nvPr/>
              </p:nvCxnSpPr>
              <p:spPr>
                <a:xfrm>
                  <a:off x="7825938" y="819012"/>
                  <a:ext cx="0" cy="154318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17" name="Group 116">
                <a:extLst>
                  <a:ext uri="{FF2B5EF4-FFF2-40B4-BE49-F238E27FC236}">
                    <a16:creationId xmlns:a16="http://schemas.microsoft.com/office/drawing/2014/main" id="{DAF7EEB3-1635-A1FB-2348-483D9D6D9D2E}"/>
                  </a:ext>
                </a:extLst>
              </p:cNvPr>
              <p:cNvGrpSpPr/>
              <p:nvPr/>
            </p:nvGrpSpPr>
            <p:grpSpPr>
              <a:xfrm>
                <a:off x="2707982" y="2324215"/>
                <a:ext cx="7657445" cy="1478559"/>
                <a:chOff x="4027169" y="831851"/>
                <a:chExt cx="9357975" cy="1543182"/>
              </a:xfrm>
            </p:grpSpPr>
            <p:grpSp>
              <p:nvGrpSpPr>
                <p:cNvPr id="118" name="Group 117">
                  <a:extLst>
                    <a:ext uri="{FF2B5EF4-FFF2-40B4-BE49-F238E27FC236}">
                      <a16:creationId xmlns:a16="http://schemas.microsoft.com/office/drawing/2014/main" id="{04BD94D7-D88E-852E-B560-C15D7ED54942}"/>
                    </a:ext>
                  </a:extLst>
                </p:cNvPr>
                <p:cNvGrpSpPr/>
                <p:nvPr/>
              </p:nvGrpSpPr>
              <p:grpSpPr>
                <a:xfrm>
                  <a:off x="4050541" y="847821"/>
                  <a:ext cx="9334603" cy="1527212"/>
                  <a:chOff x="4132279" y="611255"/>
                  <a:chExt cx="3195077" cy="1527212"/>
                </a:xfrm>
              </p:grpSpPr>
              <p:sp>
                <p:nvSpPr>
                  <p:cNvPr id="121" name="Rectangle 120">
                    <a:extLst>
                      <a:ext uri="{FF2B5EF4-FFF2-40B4-BE49-F238E27FC236}">
                        <a16:creationId xmlns:a16="http://schemas.microsoft.com/office/drawing/2014/main" id="{9E581019-261F-6033-4516-9E0176DE8D5F}"/>
                      </a:ext>
                    </a:extLst>
                  </p:cNvPr>
                  <p:cNvSpPr/>
                  <p:nvPr/>
                </p:nvSpPr>
                <p:spPr>
                  <a:xfrm>
                    <a:off x="4132279" y="1643190"/>
                    <a:ext cx="1195448" cy="339657"/>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Location &amp; Climate</a:t>
                    </a:r>
                    <a:endParaRPr lang="en-IN" sz="1600" dirty="0">
                      <a:solidFill>
                        <a:schemeClr val="tx1"/>
                      </a:solidFill>
                      <a:latin typeface="Manrope" pitchFamily="2" charset="0"/>
                      <a:cs typeface="Times New Roman" panose="02020603050405020304" pitchFamily="18" charset="0"/>
                    </a:endParaRPr>
                  </a:p>
                </p:txBody>
              </p:sp>
              <p:sp>
                <p:nvSpPr>
                  <p:cNvPr id="122" name="Rectangle 121">
                    <a:extLst>
                      <a:ext uri="{FF2B5EF4-FFF2-40B4-BE49-F238E27FC236}">
                        <a16:creationId xmlns:a16="http://schemas.microsoft.com/office/drawing/2014/main" id="{24A022B8-1633-E980-65C5-D081E0D48B3A}"/>
                      </a:ext>
                    </a:extLst>
                  </p:cNvPr>
                  <p:cNvSpPr/>
                  <p:nvPr/>
                </p:nvSpPr>
                <p:spPr>
                  <a:xfrm>
                    <a:off x="5422182" y="611255"/>
                    <a:ext cx="1905174" cy="1527212"/>
                  </a:xfrm>
                  <a:prstGeom prst="rect">
                    <a:avLst/>
                  </a:prstGeom>
                  <a:solidFill>
                    <a:srgbClr val="FFF1C7">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Passive Strategies </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Seasonal Conditioning strategies </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Potential for applying Natural Ventilation </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Defining acceptable Indoor Operative temperatures and Thermal Conditions</a:t>
                    </a:r>
                  </a:p>
                </p:txBody>
              </p:sp>
              <p:sp>
                <p:nvSpPr>
                  <p:cNvPr id="123" name="Rectangle 122">
                    <a:extLst>
                      <a:ext uri="{FF2B5EF4-FFF2-40B4-BE49-F238E27FC236}">
                        <a16:creationId xmlns:a16="http://schemas.microsoft.com/office/drawing/2014/main" id="{694B1C87-16E8-8673-A12F-6556033239A3}"/>
                      </a:ext>
                    </a:extLst>
                  </p:cNvPr>
                  <p:cNvSpPr/>
                  <p:nvPr/>
                </p:nvSpPr>
                <p:spPr>
                  <a:xfrm>
                    <a:off x="4132279" y="865309"/>
                    <a:ext cx="1195448" cy="669886"/>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Hot &amp; dry | Warm &amp; Humid</a:t>
                    </a:r>
                    <a:endParaRPr lang="en-IN" sz="1600" dirty="0">
                      <a:solidFill>
                        <a:schemeClr val="tx1"/>
                      </a:solidFill>
                      <a:latin typeface="Manrope" pitchFamily="2" charset="0"/>
                      <a:cs typeface="Times New Roman" panose="02020603050405020304" pitchFamily="18" charset="0"/>
                    </a:endParaRPr>
                  </a:p>
                </p:txBody>
              </p:sp>
            </p:grpSp>
            <p:cxnSp>
              <p:nvCxnSpPr>
                <p:cNvPr id="119" name="Straight Connector 118">
                  <a:extLst>
                    <a:ext uri="{FF2B5EF4-FFF2-40B4-BE49-F238E27FC236}">
                      <a16:creationId xmlns:a16="http://schemas.microsoft.com/office/drawing/2014/main" id="{45AB9674-D163-D1D6-9E1C-5B7A3D5635B5}"/>
                    </a:ext>
                  </a:extLst>
                </p:cNvPr>
                <p:cNvCxnSpPr>
                  <a:cxnSpLocks/>
                </p:cNvCxnSpPr>
                <p:nvPr/>
              </p:nvCxnSpPr>
              <p:spPr>
                <a:xfrm>
                  <a:off x="4027169" y="1101875"/>
                  <a:ext cx="0" cy="1110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55B67D2-AABE-E08E-A6CB-862B89D17F1D}"/>
                    </a:ext>
                  </a:extLst>
                </p:cNvPr>
                <p:cNvCxnSpPr>
                  <a:cxnSpLocks/>
                </p:cNvCxnSpPr>
                <p:nvPr/>
              </p:nvCxnSpPr>
              <p:spPr>
                <a:xfrm>
                  <a:off x="7795696" y="831851"/>
                  <a:ext cx="0" cy="1543182"/>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124" name="Straight Arrow Connector 123">
                <a:extLst>
                  <a:ext uri="{FF2B5EF4-FFF2-40B4-BE49-F238E27FC236}">
                    <a16:creationId xmlns:a16="http://schemas.microsoft.com/office/drawing/2014/main" id="{B0F29B79-6F11-A287-D238-35028282BDFF}"/>
                  </a:ext>
                </a:extLst>
              </p:cNvPr>
              <p:cNvCxnSpPr>
                <a:cxnSpLocks/>
              </p:cNvCxnSpPr>
              <p:nvPr/>
            </p:nvCxnSpPr>
            <p:spPr bwMode="auto">
              <a:xfrm>
                <a:off x="458205" y="1870559"/>
                <a:ext cx="0" cy="616562"/>
              </a:xfrm>
              <a:prstGeom prst="straightConnector1">
                <a:avLst/>
              </a:prstGeom>
              <a:ln w="3175">
                <a:solidFill>
                  <a:schemeClr val="bg2">
                    <a:lumMod val="75000"/>
                  </a:schemeClr>
                </a:solidFill>
                <a:headEnd type="none" w="med" len="med"/>
                <a:tailEnd type="triangle"/>
              </a:ln>
            </p:spPr>
            <p:style>
              <a:lnRef idx="1">
                <a:schemeClr val="dk1"/>
              </a:lnRef>
              <a:fillRef idx="0">
                <a:schemeClr val="dk1"/>
              </a:fillRef>
              <a:effectRef idx="0">
                <a:schemeClr val="dk1"/>
              </a:effectRef>
              <a:fontRef idx="minor">
                <a:schemeClr val="tx1"/>
              </a:fontRef>
            </p:style>
          </p:cxnSp>
          <p:grpSp>
            <p:nvGrpSpPr>
              <p:cNvPr id="126" name="Group 125">
                <a:extLst>
                  <a:ext uri="{FF2B5EF4-FFF2-40B4-BE49-F238E27FC236}">
                    <a16:creationId xmlns:a16="http://schemas.microsoft.com/office/drawing/2014/main" id="{0F7B373A-BAF9-FABC-9CB3-6FB875AEAC40}"/>
                  </a:ext>
                </a:extLst>
              </p:cNvPr>
              <p:cNvGrpSpPr/>
              <p:nvPr/>
            </p:nvGrpSpPr>
            <p:grpSpPr>
              <a:xfrm>
                <a:off x="2707982" y="3963450"/>
                <a:ext cx="7657443" cy="1915176"/>
                <a:chOff x="4027169" y="478728"/>
                <a:chExt cx="9357973" cy="1998881"/>
              </a:xfrm>
            </p:grpSpPr>
            <p:grpSp>
              <p:nvGrpSpPr>
                <p:cNvPr id="127" name="Group 126">
                  <a:extLst>
                    <a:ext uri="{FF2B5EF4-FFF2-40B4-BE49-F238E27FC236}">
                      <a16:creationId xmlns:a16="http://schemas.microsoft.com/office/drawing/2014/main" id="{A4CBDD4B-36E6-37CE-DB37-F89E33B4E9AA}"/>
                    </a:ext>
                  </a:extLst>
                </p:cNvPr>
                <p:cNvGrpSpPr/>
                <p:nvPr/>
              </p:nvGrpSpPr>
              <p:grpSpPr>
                <a:xfrm>
                  <a:off x="4041922" y="581304"/>
                  <a:ext cx="9343220" cy="1896305"/>
                  <a:chOff x="4129328" y="344738"/>
                  <a:chExt cx="3198026" cy="1896305"/>
                </a:xfrm>
              </p:grpSpPr>
              <p:sp>
                <p:nvSpPr>
                  <p:cNvPr id="131" name="Rectangle 130">
                    <a:extLst>
                      <a:ext uri="{FF2B5EF4-FFF2-40B4-BE49-F238E27FC236}">
                        <a16:creationId xmlns:a16="http://schemas.microsoft.com/office/drawing/2014/main" id="{1A625E6B-11B9-887F-A167-42BA8383919F}"/>
                      </a:ext>
                    </a:extLst>
                  </p:cNvPr>
                  <p:cNvSpPr/>
                  <p:nvPr/>
                </p:nvSpPr>
                <p:spPr>
                  <a:xfrm>
                    <a:off x="5422182" y="344738"/>
                    <a:ext cx="1905172" cy="1896305"/>
                  </a:xfrm>
                  <a:prstGeom prst="rect">
                    <a:avLst/>
                  </a:prstGeom>
                  <a:solidFill>
                    <a:srgbClr val="FFF1C7">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Adaptive thermal Comfort Cooling Setpoints IMAC (Indian Model of Adaptive Comfort )</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Mechanical ventilation</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Window Operation Schedules &amp; Strategies</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Zone Operative temperature Operation Schedules  </a:t>
                    </a:r>
                  </a:p>
                  <a:p>
                    <a:pPr marL="171450" indent="-171450">
                      <a:lnSpc>
                        <a:spcPts val="1400"/>
                      </a:lnSpc>
                      <a:buFont typeface="Arial" panose="020B0604020202020204" pitchFamily="34" charset="0"/>
                      <a:buChar char="•"/>
                    </a:pPr>
                    <a:r>
                      <a:rPr lang="en-US" sz="1600" dirty="0">
                        <a:solidFill>
                          <a:schemeClr val="tx1"/>
                        </a:solidFill>
                        <a:latin typeface="Manrope" pitchFamily="2" charset="0"/>
                        <a:cs typeface="Times New Roman" panose="02020603050405020304" pitchFamily="18" charset="0"/>
                      </a:rPr>
                      <a:t>Calculated Natural ventilation</a:t>
                    </a:r>
                  </a:p>
                </p:txBody>
              </p:sp>
              <p:sp>
                <p:nvSpPr>
                  <p:cNvPr id="130" name="Rectangle 129">
                    <a:extLst>
                      <a:ext uri="{FF2B5EF4-FFF2-40B4-BE49-F238E27FC236}">
                        <a16:creationId xmlns:a16="http://schemas.microsoft.com/office/drawing/2014/main" id="{D9145B3E-38AC-FB1D-5970-5AA792491D50}"/>
                      </a:ext>
                    </a:extLst>
                  </p:cNvPr>
                  <p:cNvSpPr/>
                  <p:nvPr/>
                </p:nvSpPr>
                <p:spPr>
                  <a:xfrm>
                    <a:off x="4129329" y="1302680"/>
                    <a:ext cx="1192832" cy="375734"/>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Control Algorithms</a:t>
                    </a:r>
                    <a:endParaRPr lang="en-IN" sz="1600" dirty="0">
                      <a:solidFill>
                        <a:schemeClr val="tx1"/>
                      </a:solidFill>
                      <a:latin typeface="Manrope" pitchFamily="2" charset="0"/>
                      <a:cs typeface="Times New Roman" panose="02020603050405020304" pitchFamily="18" charset="0"/>
                    </a:endParaRPr>
                  </a:p>
                </p:txBody>
              </p:sp>
              <p:sp>
                <p:nvSpPr>
                  <p:cNvPr id="132" name="Rectangle 131">
                    <a:extLst>
                      <a:ext uri="{FF2B5EF4-FFF2-40B4-BE49-F238E27FC236}">
                        <a16:creationId xmlns:a16="http://schemas.microsoft.com/office/drawing/2014/main" id="{087BBCE4-8F4A-C5C0-5640-6F80F6A4C399}"/>
                      </a:ext>
                    </a:extLst>
                  </p:cNvPr>
                  <p:cNvSpPr/>
                  <p:nvPr/>
                </p:nvSpPr>
                <p:spPr>
                  <a:xfrm>
                    <a:off x="4129329" y="865309"/>
                    <a:ext cx="1195448" cy="375734"/>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Ventilation Strategies</a:t>
                    </a:r>
                    <a:endParaRPr lang="en-IN" sz="1600" dirty="0">
                      <a:solidFill>
                        <a:schemeClr val="tx1"/>
                      </a:solidFill>
                      <a:latin typeface="Manrope" pitchFamily="2" charset="0"/>
                      <a:cs typeface="Times New Roman" panose="02020603050405020304" pitchFamily="18" charset="0"/>
                    </a:endParaRPr>
                  </a:p>
                </p:txBody>
              </p:sp>
              <p:sp>
                <p:nvSpPr>
                  <p:cNvPr id="143" name="Rectangle 142">
                    <a:extLst>
                      <a:ext uri="{FF2B5EF4-FFF2-40B4-BE49-F238E27FC236}">
                        <a16:creationId xmlns:a16="http://schemas.microsoft.com/office/drawing/2014/main" id="{4DC51D60-681F-6451-223D-38D2904FBCA4}"/>
                      </a:ext>
                    </a:extLst>
                  </p:cNvPr>
                  <p:cNvSpPr/>
                  <p:nvPr/>
                </p:nvSpPr>
                <p:spPr>
                  <a:xfrm>
                    <a:off x="4131661" y="1742209"/>
                    <a:ext cx="1192832" cy="375734"/>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Operational Strategies</a:t>
                    </a:r>
                    <a:endParaRPr lang="en-IN" sz="1600" dirty="0">
                      <a:solidFill>
                        <a:schemeClr val="tx1"/>
                      </a:solidFill>
                      <a:latin typeface="Manrope" pitchFamily="2" charset="0"/>
                      <a:cs typeface="Times New Roman" panose="02020603050405020304" pitchFamily="18" charset="0"/>
                    </a:endParaRPr>
                  </a:p>
                </p:txBody>
              </p:sp>
              <p:sp>
                <p:nvSpPr>
                  <p:cNvPr id="144" name="Rectangle 143">
                    <a:extLst>
                      <a:ext uri="{FF2B5EF4-FFF2-40B4-BE49-F238E27FC236}">
                        <a16:creationId xmlns:a16="http://schemas.microsoft.com/office/drawing/2014/main" id="{C75B4FD5-029D-F39C-BA64-9570A8638752}"/>
                      </a:ext>
                    </a:extLst>
                  </p:cNvPr>
                  <p:cNvSpPr/>
                  <p:nvPr/>
                </p:nvSpPr>
                <p:spPr>
                  <a:xfrm>
                    <a:off x="4129328" y="421155"/>
                    <a:ext cx="1195448" cy="375734"/>
                  </a:xfrm>
                  <a:prstGeom prst="rect">
                    <a:avLst/>
                  </a:prstGeom>
                  <a:solidFill>
                    <a:schemeClr val="accent5">
                      <a:lumMod val="40000"/>
                      <a:lumOff val="6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anrope" pitchFamily="2" charset="0"/>
                        <a:cs typeface="Times New Roman" panose="02020603050405020304" pitchFamily="18" charset="0"/>
                      </a:rPr>
                      <a:t>Zone Groups</a:t>
                    </a:r>
                    <a:endParaRPr lang="en-IN" sz="1600" dirty="0">
                      <a:solidFill>
                        <a:schemeClr val="tx1"/>
                      </a:solidFill>
                      <a:latin typeface="Manrope" pitchFamily="2" charset="0"/>
                      <a:cs typeface="Times New Roman" panose="02020603050405020304" pitchFamily="18" charset="0"/>
                    </a:endParaRPr>
                  </a:p>
                </p:txBody>
              </p:sp>
            </p:grpSp>
            <p:cxnSp>
              <p:nvCxnSpPr>
                <p:cNvPr id="128" name="Straight Connector 127">
                  <a:extLst>
                    <a:ext uri="{FF2B5EF4-FFF2-40B4-BE49-F238E27FC236}">
                      <a16:creationId xmlns:a16="http://schemas.microsoft.com/office/drawing/2014/main" id="{3400F7D8-19EB-FCB6-6534-48F708625FC0}"/>
                    </a:ext>
                  </a:extLst>
                </p:cNvPr>
                <p:cNvCxnSpPr>
                  <a:cxnSpLocks/>
                </p:cNvCxnSpPr>
                <p:nvPr/>
              </p:nvCxnSpPr>
              <p:spPr>
                <a:xfrm>
                  <a:off x="4027169" y="657721"/>
                  <a:ext cx="14754" cy="1696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4ED8F5E-C67A-329A-2CD2-362FF33F3C89}"/>
                    </a:ext>
                  </a:extLst>
                </p:cNvPr>
                <p:cNvCxnSpPr>
                  <a:cxnSpLocks/>
                </p:cNvCxnSpPr>
                <p:nvPr/>
              </p:nvCxnSpPr>
              <p:spPr>
                <a:xfrm>
                  <a:off x="7795696" y="478728"/>
                  <a:ext cx="0" cy="1896305"/>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41" name="Group 140">
                <a:extLst>
                  <a:ext uri="{FF2B5EF4-FFF2-40B4-BE49-F238E27FC236}">
                    <a16:creationId xmlns:a16="http://schemas.microsoft.com/office/drawing/2014/main" id="{2965A068-911E-5D7B-0766-50C7656600F2}"/>
                  </a:ext>
                </a:extLst>
              </p:cNvPr>
              <p:cNvGrpSpPr/>
              <p:nvPr/>
            </p:nvGrpSpPr>
            <p:grpSpPr>
              <a:xfrm>
                <a:off x="181389" y="1769903"/>
                <a:ext cx="1094368" cy="3265032"/>
                <a:chOff x="181389" y="1769903"/>
                <a:chExt cx="1996634" cy="3265032"/>
              </a:xfrm>
            </p:grpSpPr>
            <p:cxnSp>
              <p:nvCxnSpPr>
                <p:cNvPr id="134" name="Straight Connector 133">
                  <a:extLst>
                    <a:ext uri="{FF2B5EF4-FFF2-40B4-BE49-F238E27FC236}">
                      <a16:creationId xmlns:a16="http://schemas.microsoft.com/office/drawing/2014/main" id="{F00AE0E1-EAFC-9491-2C7C-0312681B8C6C}"/>
                    </a:ext>
                  </a:extLst>
                </p:cNvPr>
                <p:cNvCxnSpPr>
                  <a:cxnSpLocks/>
                </p:cNvCxnSpPr>
                <p:nvPr/>
              </p:nvCxnSpPr>
              <p:spPr>
                <a:xfrm>
                  <a:off x="181389" y="1769903"/>
                  <a:ext cx="1952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B87B522-8862-55E9-64AD-0774155B4428}"/>
                    </a:ext>
                  </a:extLst>
                </p:cNvPr>
                <p:cNvCxnSpPr>
                  <a:cxnSpLocks/>
                </p:cNvCxnSpPr>
                <p:nvPr/>
              </p:nvCxnSpPr>
              <p:spPr>
                <a:xfrm>
                  <a:off x="192132" y="3219963"/>
                  <a:ext cx="1952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F3A8F39-C403-71EB-3FCF-1A4EB87F53D9}"/>
                    </a:ext>
                  </a:extLst>
                </p:cNvPr>
                <p:cNvCxnSpPr>
                  <a:cxnSpLocks/>
                </p:cNvCxnSpPr>
                <p:nvPr/>
              </p:nvCxnSpPr>
              <p:spPr>
                <a:xfrm>
                  <a:off x="225811" y="5034935"/>
                  <a:ext cx="19522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0" name="Straight Arrow Connector 149">
                <a:extLst>
                  <a:ext uri="{FF2B5EF4-FFF2-40B4-BE49-F238E27FC236}">
                    <a16:creationId xmlns:a16="http://schemas.microsoft.com/office/drawing/2014/main" id="{FE4D15F4-3B13-30A6-C246-E3E657C729FA}"/>
                  </a:ext>
                </a:extLst>
              </p:cNvPr>
              <p:cNvCxnSpPr>
                <a:cxnSpLocks/>
              </p:cNvCxnSpPr>
              <p:nvPr/>
            </p:nvCxnSpPr>
            <p:spPr bwMode="auto">
              <a:xfrm>
                <a:off x="437439" y="3429000"/>
                <a:ext cx="0" cy="616562"/>
              </a:xfrm>
              <a:prstGeom prst="straightConnector1">
                <a:avLst/>
              </a:prstGeom>
              <a:ln w="3175">
                <a:solidFill>
                  <a:schemeClr val="bg2">
                    <a:lumMod val="75000"/>
                  </a:schemeClr>
                </a:solidFill>
                <a:headEnd type="none" w="med" len="med"/>
                <a:tailEnd type="triangle"/>
              </a:ln>
            </p:spPr>
            <p:style>
              <a:lnRef idx="1">
                <a:schemeClr val="dk1"/>
              </a:lnRef>
              <a:fillRef idx="0">
                <a:schemeClr val="dk1"/>
              </a:fillRef>
              <a:effectRef idx="0">
                <a:schemeClr val="dk1"/>
              </a:effectRef>
              <a:fontRef idx="minor">
                <a:schemeClr val="tx1"/>
              </a:fontRef>
            </p:style>
          </p:cxnSp>
        </p:grpSp>
        <p:pic>
          <p:nvPicPr>
            <p:cNvPr id="159" name="Picture 158">
              <a:extLst>
                <a:ext uri="{FF2B5EF4-FFF2-40B4-BE49-F238E27FC236}">
                  <a16:creationId xmlns:a16="http://schemas.microsoft.com/office/drawing/2014/main" id="{171AAB6B-06A8-06F4-B55C-9FC1B44CAD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6371" y="2052346"/>
              <a:ext cx="567206" cy="640462"/>
            </a:xfrm>
            <a:prstGeom prst="rect">
              <a:avLst/>
            </a:prstGeom>
          </p:spPr>
        </p:pic>
        <p:pic>
          <p:nvPicPr>
            <p:cNvPr id="160" name="Picture 159">
              <a:extLst>
                <a:ext uri="{FF2B5EF4-FFF2-40B4-BE49-F238E27FC236}">
                  <a16:creationId xmlns:a16="http://schemas.microsoft.com/office/drawing/2014/main" id="{299B2C54-2108-D32B-230C-14385E9D269A}"/>
                </a:ext>
              </a:extLst>
            </p:cNvPr>
            <p:cNvPicPr>
              <a:picLocks noChangeAspect="1"/>
            </p:cNvPicPr>
            <p:nvPr/>
          </p:nvPicPr>
          <p:blipFill>
            <a:blip r:embed="rId6"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803577" y="3530049"/>
              <a:ext cx="571295" cy="471923"/>
            </a:xfrm>
            <a:prstGeom prst="rect">
              <a:avLst/>
            </a:prstGeom>
          </p:spPr>
        </p:pic>
        <p:pic>
          <p:nvPicPr>
            <p:cNvPr id="161" name="Picture 160">
              <a:extLst>
                <a:ext uri="{FF2B5EF4-FFF2-40B4-BE49-F238E27FC236}">
                  <a16:creationId xmlns:a16="http://schemas.microsoft.com/office/drawing/2014/main" id="{3FB79181-20F0-9B38-EBF6-E4CC601A81E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87127" y="3616311"/>
              <a:ext cx="418900" cy="185087"/>
            </a:xfrm>
            <a:prstGeom prst="rect">
              <a:avLst/>
            </a:prstGeom>
          </p:spPr>
        </p:pic>
        <p:pic>
          <p:nvPicPr>
            <p:cNvPr id="162" name="Picture 161">
              <a:extLst>
                <a:ext uri="{FF2B5EF4-FFF2-40B4-BE49-F238E27FC236}">
                  <a16:creationId xmlns:a16="http://schemas.microsoft.com/office/drawing/2014/main" id="{AC436E30-97B2-75CF-9BF0-96C99A41F1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93145" y="5352844"/>
              <a:ext cx="376290" cy="427137"/>
            </a:xfrm>
            <a:prstGeom prst="rect">
              <a:avLst/>
            </a:prstGeom>
          </p:spPr>
        </p:pic>
        <p:pic>
          <p:nvPicPr>
            <p:cNvPr id="163" name="Picture 162">
              <a:extLst>
                <a:ext uri="{FF2B5EF4-FFF2-40B4-BE49-F238E27FC236}">
                  <a16:creationId xmlns:a16="http://schemas.microsoft.com/office/drawing/2014/main" id="{E1981330-2779-A22B-86EB-D99695F36E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60379" y="5382217"/>
              <a:ext cx="450195" cy="344666"/>
            </a:xfrm>
            <a:prstGeom prst="rect">
              <a:avLst/>
            </a:prstGeom>
          </p:spPr>
        </p:pic>
        <p:pic>
          <p:nvPicPr>
            <p:cNvPr id="164" name="Picture 163">
              <a:extLst>
                <a:ext uri="{FF2B5EF4-FFF2-40B4-BE49-F238E27FC236}">
                  <a16:creationId xmlns:a16="http://schemas.microsoft.com/office/drawing/2014/main" id="{B443ACB3-41F8-2F4D-6E45-45714F979259}"/>
                </a:ext>
              </a:extLst>
            </p:cNvPr>
            <p:cNvPicPr>
              <a:picLocks noChangeAspect="1"/>
            </p:cNvPicPr>
            <p:nvPr/>
          </p:nvPicPr>
          <p:blipFill>
            <a:blip r:embed="rId10"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2201518" y="5354755"/>
              <a:ext cx="438221" cy="397221"/>
            </a:xfrm>
            <a:prstGeom prst="rect">
              <a:avLst/>
            </a:prstGeom>
          </p:spPr>
        </p:pic>
      </p:grpSp>
      <p:cxnSp>
        <p:nvCxnSpPr>
          <p:cNvPr id="173" name="Straight Connector 172">
            <a:extLst>
              <a:ext uri="{FF2B5EF4-FFF2-40B4-BE49-F238E27FC236}">
                <a16:creationId xmlns:a16="http://schemas.microsoft.com/office/drawing/2014/main" id="{4E0DF539-18EF-6057-C184-41687FC41244}"/>
              </a:ext>
            </a:extLst>
          </p:cNvPr>
          <p:cNvCxnSpPr>
            <a:cxnSpLocks/>
          </p:cNvCxnSpPr>
          <p:nvPr/>
        </p:nvCxnSpPr>
        <p:spPr>
          <a:xfrm>
            <a:off x="9231838" y="784796"/>
            <a:ext cx="0" cy="4371531"/>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F213796A-97F0-EE84-9247-250A7F3AB695}"/>
              </a:ext>
            </a:extLst>
          </p:cNvPr>
          <p:cNvSpPr/>
          <p:nvPr/>
        </p:nvSpPr>
        <p:spPr>
          <a:xfrm>
            <a:off x="9220434" y="744169"/>
            <a:ext cx="2798482" cy="5434952"/>
          </a:xfrm>
          <a:prstGeom prst="rect">
            <a:avLst/>
          </a:prstGeom>
          <a:solidFill>
            <a:srgbClr val="ACD368">
              <a:alpha val="54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800"/>
              </a:lnSpc>
              <a:buFont typeface="Arial" panose="020B0604020202020204" pitchFamily="34" charset="0"/>
              <a:buChar char="•"/>
            </a:pPr>
            <a:r>
              <a:rPr lang="en-US" b="1" dirty="0">
                <a:solidFill>
                  <a:schemeClr val="tx1"/>
                </a:solidFill>
                <a:latin typeface="Manrope" pitchFamily="2" charset="0"/>
                <a:cs typeface="Times New Roman" panose="02020603050405020304" pitchFamily="18" charset="0"/>
              </a:rPr>
              <a:t>Natural Ventilation Simulation</a:t>
            </a:r>
          </a:p>
          <a:p>
            <a:pPr>
              <a:lnSpc>
                <a:spcPts val="1800"/>
              </a:lnSpc>
            </a:pPr>
            <a:endParaRPr lang="en-US" b="1" dirty="0">
              <a:solidFill>
                <a:schemeClr val="tx1"/>
              </a:solidFill>
              <a:latin typeface="Manrope" pitchFamily="2" charset="0"/>
              <a:cs typeface="Times New Roman" panose="02020603050405020304" pitchFamily="18" charset="0"/>
            </a:endParaRPr>
          </a:p>
          <a:p>
            <a:pPr marL="171450" indent="-171450">
              <a:lnSpc>
                <a:spcPts val="1800"/>
              </a:lnSpc>
              <a:buFont typeface="Arial" panose="020B0604020202020204" pitchFamily="34" charset="0"/>
              <a:buChar char="•"/>
            </a:pPr>
            <a:r>
              <a:rPr lang="en-US" b="1" dirty="0">
                <a:solidFill>
                  <a:schemeClr val="tx1"/>
                </a:solidFill>
                <a:latin typeface="Manrope" pitchFamily="2" charset="0"/>
                <a:cs typeface="Times New Roman" panose="02020603050405020304" pitchFamily="18" charset="0"/>
              </a:rPr>
              <a:t>Window  opening Factor</a:t>
            </a:r>
          </a:p>
          <a:p>
            <a:pPr>
              <a:lnSpc>
                <a:spcPts val="1800"/>
              </a:lnSpc>
            </a:pPr>
            <a:endParaRPr lang="en-US" b="1" dirty="0">
              <a:solidFill>
                <a:schemeClr val="tx1"/>
              </a:solidFill>
              <a:latin typeface="Manrope" pitchFamily="2" charset="0"/>
              <a:cs typeface="Times New Roman" panose="02020603050405020304" pitchFamily="18" charset="0"/>
            </a:endParaRPr>
          </a:p>
          <a:p>
            <a:pPr marL="171450" indent="-171450">
              <a:lnSpc>
                <a:spcPts val="1800"/>
              </a:lnSpc>
              <a:buFont typeface="Arial" panose="020B0604020202020204" pitchFamily="34" charset="0"/>
              <a:buChar char="•"/>
            </a:pPr>
            <a:r>
              <a:rPr lang="en-US" b="1" dirty="0">
                <a:solidFill>
                  <a:schemeClr val="tx1"/>
                </a:solidFill>
                <a:latin typeface="Manrope" pitchFamily="2" charset="0"/>
                <a:cs typeface="Times New Roman" panose="02020603050405020304" pitchFamily="18" charset="0"/>
              </a:rPr>
              <a:t>Cooling Load Analysis </a:t>
            </a:r>
          </a:p>
          <a:p>
            <a:pPr>
              <a:lnSpc>
                <a:spcPts val="1800"/>
              </a:lnSpc>
            </a:pPr>
            <a:endParaRPr lang="en-US" b="1" dirty="0">
              <a:solidFill>
                <a:schemeClr val="tx1"/>
              </a:solidFill>
              <a:latin typeface="Manrope" pitchFamily="2" charset="0"/>
              <a:cs typeface="Times New Roman" panose="02020603050405020304" pitchFamily="18" charset="0"/>
            </a:endParaRPr>
          </a:p>
          <a:p>
            <a:pPr marL="171450" indent="-171450">
              <a:lnSpc>
                <a:spcPts val="1800"/>
              </a:lnSpc>
              <a:buFont typeface="Arial" panose="020B0604020202020204" pitchFamily="34" charset="0"/>
              <a:buChar char="•"/>
            </a:pPr>
            <a:r>
              <a:rPr lang="en-US" b="1" dirty="0">
                <a:solidFill>
                  <a:schemeClr val="tx1"/>
                </a:solidFill>
                <a:latin typeface="Manrope" pitchFamily="2" charset="0"/>
                <a:cs typeface="Times New Roman" panose="02020603050405020304" pitchFamily="18" charset="0"/>
              </a:rPr>
              <a:t>CO2 Emissions</a:t>
            </a:r>
          </a:p>
          <a:p>
            <a:pPr>
              <a:lnSpc>
                <a:spcPts val="1800"/>
              </a:lnSpc>
            </a:pPr>
            <a:endParaRPr lang="en-US" b="1" dirty="0">
              <a:solidFill>
                <a:schemeClr val="tx1"/>
              </a:solidFill>
              <a:latin typeface="Manrope" pitchFamily="2" charset="0"/>
              <a:cs typeface="Times New Roman" panose="02020603050405020304" pitchFamily="18" charset="0"/>
            </a:endParaRPr>
          </a:p>
          <a:p>
            <a:pPr marL="171450" indent="-171450">
              <a:lnSpc>
                <a:spcPts val="1800"/>
              </a:lnSpc>
              <a:buFont typeface="Arial" panose="020B0604020202020204" pitchFamily="34" charset="0"/>
              <a:buChar char="•"/>
            </a:pPr>
            <a:r>
              <a:rPr lang="en-US" b="1" dirty="0">
                <a:solidFill>
                  <a:schemeClr val="tx1"/>
                </a:solidFill>
                <a:latin typeface="Manrope" pitchFamily="2" charset="0"/>
                <a:cs typeface="Times New Roman" panose="02020603050405020304" pitchFamily="18" charset="0"/>
              </a:rPr>
              <a:t>Comfort Assessment by IMAC  90% Acceptability Band</a:t>
            </a:r>
          </a:p>
          <a:p>
            <a:pPr>
              <a:lnSpc>
                <a:spcPts val="1800"/>
              </a:lnSpc>
            </a:pPr>
            <a:endParaRPr lang="en-US" b="1" dirty="0">
              <a:solidFill>
                <a:schemeClr val="tx1"/>
              </a:solidFill>
              <a:latin typeface="Manrope" pitchFamily="2" charset="0"/>
              <a:cs typeface="Times New Roman" panose="02020603050405020304" pitchFamily="18" charset="0"/>
            </a:endParaRPr>
          </a:p>
          <a:p>
            <a:pPr marL="171450" indent="-171450">
              <a:lnSpc>
                <a:spcPts val="1800"/>
              </a:lnSpc>
              <a:buFont typeface="Arial" panose="020B0604020202020204" pitchFamily="34" charset="0"/>
              <a:buChar char="•"/>
            </a:pPr>
            <a:r>
              <a:rPr lang="en-US" b="1" dirty="0">
                <a:solidFill>
                  <a:schemeClr val="tx1"/>
                </a:solidFill>
                <a:latin typeface="Manrope" pitchFamily="2" charset="0"/>
                <a:cs typeface="Times New Roman" panose="02020603050405020304" pitchFamily="18" charset="0"/>
              </a:rPr>
              <a:t>Energy and Comfort Assessment through Ceiling Fan usage ( EPI Base case vs. Proposed Case)</a:t>
            </a:r>
          </a:p>
        </p:txBody>
      </p:sp>
      <p:sp>
        <p:nvSpPr>
          <p:cNvPr id="179" name="Rectangle: Rounded Corners 178">
            <a:extLst>
              <a:ext uri="{FF2B5EF4-FFF2-40B4-BE49-F238E27FC236}">
                <a16:creationId xmlns:a16="http://schemas.microsoft.com/office/drawing/2014/main" id="{8A889D21-1886-8E84-A411-ADFC8A1C3E31}"/>
              </a:ext>
            </a:extLst>
          </p:cNvPr>
          <p:cNvSpPr/>
          <p:nvPr/>
        </p:nvSpPr>
        <p:spPr>
          <a:xfrm>
            <a:off x="150293" y="4439982"/>
            <a:ext cx="8942903" cy="1706363"/>
          </a:xfrm>
          <a:prstGeom prst="roundRect">
            <a:avLst/>
          </a:prstGeom>
          <a:noFill/>
          <a:ln w="38100">
            <a:solidFill>
              <a:schemeClr val="tx1">
                <a:alpha val="47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180" name="TextBox 179">
            <a:extLst>
              <a:ext uri="{FF2B5EF4-FFF2-40B4-BE49-F238E27FC236}">
                <a16:creationId xmlns:a16="http://schemas.microsoft.com/office/drawing/2014/main" id="{91FD25BF-4702-4783-757D-638DF79852CF}"/>
              </a:ext>
            </a:extLst>
          </p:cNvPr>
          <p:cNvSpPr txBox="1"/>
          <p:nvPr/>
        </p:nvSpPr>
        <p:spPr>
          <a:xfrm>
            <a:off x="324465" y="156356"/>
            <a:ext cx="5329084" cy="400110"/>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Methodology</a:t>
            </a:r>
            <a:endParaRPr lang="en-IN" sz="2000" b="1" dirty="0">
              <a:solidFill>
                <a:schemeClr val="tx1">
                  <a:lumMod val="65000"/>
                  <a:lumOff val="35000"/>
                </a:schemeClr>
              </a:solidFill>
              <a:latin typeface="Manrope SemiBold" pitchFamily="2" charset="0"/>
            </a:endParaRPr>
          </a:p>
        </p:txBody>
      </p:sp>
      <p:cxnSp>
        <p:nvCxnSpPr>
          <p:cNvPr id="181" name="Straight Connector 180">
            <a:extLst>
              <a:ext uri="{FF2B5EF4-FFF2-40B4-BE49-F238E27FC236}">
                <a16:creationId xmlns:a16="http://schemas.microsoft.com/office/drawing/2014/main" id="{3B3CC656-D967-7643-15BB-3EC37485E0DE}"/>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grpSp>
        <p:nvGrpSpPr>
          <p:cNvPr id="184" name="Group 183">
            <a:extLst>
              <a:ext uri="{FF2B5EF4-FFF2-40B4-BE49-F238E27FC236}">
                <a16:creationId xmlns:a16="http://schemas.microsoft.com/office/drawing/2014/main" id="{9227FCC5-1E53-180E-70E4-A862680F2505}"/>
              </a:ext>
            </a:extLst>
          </p:cNvPr>
          <p:cNvGrpSpPr/>
          <p:nvPr/>
        </p:nvGrpSpPr>
        <p:grpSpPr>
          <a:xfrm rot="5400000">
            <a:off x="349558" y="2013757"/>
            <a:ext cx="369153" cy="431839"/>
            <a:chOff x="1921034" y="231805"/>
            <a:chExt cx="369153" cy="431839"/>
          </a:xfrm>
        </p:grpSpPr>
        <p:sp>
          <p:nvSpPr>
            <p:cNvPr id="185" name="Arrow: Right 184">
              <a:extLst>
                <a:ext uri="{FF2B5EF4-FFF2-40B4-BE49-F238E27FC236}">
                  <a16:creationId xmlns:a16="http://schemas.microsoft.com/office/drawing/2014/main" id="{CBF9BF6E-0948-8CF4-D94E-2101F7CD855D}"/>
                </a:ext>
              </a:extLst>
            </p:cNvPr>
            <p:cNvSpPr/>
            <p:nvPr/>
          </p:nvSpPr>
          <p:spPr>
            <a:xfrm>
              <a:off x="1921034" y="231805"/>
              <a:ext cx="369153" cy="431839"/>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a:lstStyle/>
            <a:p>
              <a:endParaRPr lang="en-IN" sz="2400">
                <a:solidFill>
                  <a:schemeClr val="tx1"/>
                </a:solidFill>
              </a:endParaRPr>
            </a:p>
          </p:txBody>
        </p:sp>
        <p:sp>
          <p:nvSpPr>
            <p:cNvPr id="186" name="Arrow: Right 4">
              <a:extLst>
                <a:ext uri="{FF2B5EF4-FFF2-40B4-BE49-F238E27FC236}">
                  <a16:creationId xmlns:a16="http://schemas.microsoft.com/office/drawing/2014/main" id="{8053FBE2-E19B-56EE-E9A5-C0831048C4EA}"/>
                </a:ext>
              </a:extLst>
            </p:cNvPr>
            <p:cNvSpPr txBox="1"/>
            <p:nvPr/>
          </p:nvSpPr>
          <p:spPr>
            <a:xfrm>
              <a:off x="1921034" y="318173"/>
              <a:ext cx="258407" cy="259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600" kern="1200">
                <a:solidFill>
                  <a:schemeClr val="tx1"/>
                </a:solidFill>
                <a:latin typeface="Manrope" pitchFamily="2" charset="0"/>
              </a:endParaRPr>
            </a:p>
          </p:txBody>
        </p:sp>
      </p:grpSp>
      <p:grpSp>
        <p:nvGrpSpPr>
          <p:cNvPr id="187" name="Group 186">
            <a:extLst>
              <a:ext uri="{FF2B5EF4-FFF2-40B4-BE49-F238E27FC236}">
                <a16:creationId xmlns:a16="http://schemas.microsoft.com/office/drawing/2014/main" id="{90DCAD2F-F9C1-E795-27F6-41DEBEA1DAE4}"/>
              </a:ext>
            </a:extLst>
          </p:cNvPr>
          <p:cNvGrpSpPr/>
          <p:nvPr/>
        </p:nvGrpSpPr>
        <p:grpSpPr>
          <a:xfrm rot="5400000">
            <a:off x="319239" y="3437879"/>
            <a:ext cx="369153" cy="431839"/>
            <a:chOff x="1921034" y="231805"/>
            <a:chExt cx="369153" cy="431839"/>
          </a:xfrm>
        </p:grpSpPr>
        <p:sp>
          <p:nvSpPr>
            <p:cNvPr id="188" name="Arrow: Right 187">
              <a:extLst>
                <a:ext uri="{FF2B5EF4-FFF2-40B4-BE49-F238E27FC236}">
                  <a16:creationId xmlns:a16="http://schemas.microsoft.com/office/drawing/2014/main" id="{0ED60A3C-9889-2F0C-32BD-2815AE2335A5}"/>
                </a:ext>
              </a:extLst>
            </p:cNvPr>
            <p:cNvSpPr/>
            <p:nvPr/>
          </p:nvSpPr>
          <p:spPr>
            <a:xfrm>
              <a:off x="1921034" y="231805"/>
              <a:ext cx="369153" cy="431839"/>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a:lstStyle/>
            <a:p>
              <a:endParaRPr lang="en-IN" sz="2400">
                <a:solidFill>
                  <a:schemeClr val="tx1"/>
                </a:solidFill>
              </a:endParaRPr>
            </a:p>
          </p:txBody>
        </p:sp>
        <p:sp>
          <p:nvSpPr>
            <p:cNvPr id="189" name="Arrow: Right 4">
              <a:extLst>
                <a:ext uri="{FF2B5EF4-FFF2-40B4-BE49-F238E27FC236}">
                  <a16:creationId xmlns:a16="http://schemas.microsoft.com/office/drawing/2014/main" id="{6016C890-08B5-E361-3A2C-212982F913B2}"/>
                </a:ext>
              </a:extLst>
            </p:cNvPr>
            <p:cNvSpPr txBox="1"/>
            <p:nvPr/>
          </p:nvSpPr>
          <p:spPr>
            <a:xfrm>
              <a:off x="1921034" y="318173"/>
              <a:ext cx="258407" cy="259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600" kern="1200">
                <a:solidFill>
                  <a:schemeClr val="tx1"/>
                </a:solidFill>
                <a:latin typeface="Manrope" pitchFamily="2" charset="0"/>
              </a:endParaRPr>
            </a:p>
          </p:txBody>
        </p:sp>
      </p:grpSp>
    </p:spTree>
    <p:extLst>
      <p:ext uri="{BB962C8B-B14F-4D97-AF65-F5344CB8AC3E}">
        <p14:creationId xmlns:p14="http://schemas.microsoft.com/office/powerpoint/2010/main" val="170125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732A6E-1C92-6033-0325-85ED66CBEA6E}"/>
              </a:ext>
            </a:extLst>
          </p:cNvPr>
          <p:cNvSpPr txBox="1"/>
          <p:nvPr/>
        </p:nvSpPr>
        <p:spPr>
          <a:xfrm>
            <a:off x="108154" y="113247"/>
            <a:ext cx="12015019" cy="400110"/>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Climate  Analysis: </a:t>
            </a:r>
            <a:r>
              <a:rPr lang="en-US" sz="2000" b="1" dirty="0">
                <a:solidFill>
                  <a:schemeClr val="tx1">
                    <a:lumMod val="65000"/>
                    <a:lumOff val="35000"/>
                  </a:schemeClr>
                </a:solidFill>
                <a:latin typeface="Manrope" pitchFamily="2" charset="0"/>
              </a:rPr>
              <a:t>Potential For Natural Ventilation: Seasonal, Comfort Hours, &amp;  Passive Strategies</a:t>
            </a:r>
            <a:endParaRPr lang="en-IN" sz="2000" b="1" dirty="0">
              <a:solidFill>
                <a:schemeClr val="tx1">
                  <a:lumMod val="65000"/>
                  <a:lumOff val="35000"/>
                </a:schemeClr>
              </a:solidFill>
              <a:latin typeface="Manrope SemiBold" pitchFamily="2" charset="0"/>
            </a:endParaRPr>
          </a:p>
        </p:txBody>
      </p:sp>
      <p:cxnSp>
        <p:nvCxnSpPr>
          <p:cNvPr id="8" name="Straight Connector 7">
            <a:extLst>
              <a:ext uri="{FF2B5EF4-FFF2-40B4-BE49-F238E27FC236}">
                <a16:creationId xmlns:a16="http://schemas.microsoft.com/office/drawing/2014/main" id="{74210A5F-4370-EB85-FBFA-1FCD921AE968}"/>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9" name="Chart 8">
            <a:extLst>
              <a:ext uri="{FF2B5EF4-FFF2-40B4-BE49-F238E27FC236}">
                <a16:creationId xmlns:a16="http://schemas.microsoft.com/office/drawing/2014/main" id="{B08EAEDD-9CCB-4E52-81CD-EA18090FBF80}"/>
              </a:ext>
            </a:extLst>
          </p:cNvPr>
          <p:cNvGraphicFramePr/>
          <p:nvPr>
            <p:extLst>
              <p:ext uri="{D42A27DB-BD31-4B8C-83A1-F6EECF244321}">
                <p14:modId xmlns:p14="http://schemas.microsoft.com/office/powerpoint/2010/main" val="2207298177"/>
              </p:ext>
            </p:extLst>
          </p:nvPr>
        </p:nvGraphicFramePr>
        <p:xfrm>
          <a:off x="0" y="650375"/>
          <a:ext cx="5779879" cy="5554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1F4CB29-26DA-4B8A-97B7-4E50EBF4E5D0}"/>
              </a:ext>
            </a:extLst>
          </p:cNvPr>
          <p:cNvGraphicFramePr/>
          <p:nvPr>
            <p:extLst>
              <p:ext uri="{D42A27DB-BD31-4B8C-83A1-F6EECF244321}">
                <p14:modId xmlns:p14="http://schemas.microsoft.com/office/powerpoint/2010/main" val="982239511"/>
              </p:ext>
            </p:extLst>
          </p:nvPr>
        </p:nvGraphicFramePr>
        <p:xfrm>
          <a:off x="6157366" y="650375"/>
          <a:ext cx="5780551" cy="5554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430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732A6E-1C92-6033-0325-85ED66CBEA6E}"/>
              </a:ext>
            </a:extLst>
          </p:cNvPr>
          <p:cNvSpPr txBox="1"/>
          <p:nvPr/>
        </p:nvSpPr>
        <p:spPr>
          <a:xfrm>
            <a:off x="324465" y="156356"/>
            <a:ext cx="5329084" cy="400110"/>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Ventilation Operation Strategies</a:t>
            </a:r>
            <a:endParaRPr lang="en-IN" sz="2000" b="1" dirty="0">
              <a:solidFill>
                <a:schemeClr val="tx1">
                  <a:lumMod val="65000"/>
                  <a:lumOff val="35000"/>
                </a:schemeClr>
              </a:solidFill>
              <a:latin typeface="Manrope SemiBold" pitchFamily="2" charset="0"/>
            </a:endParaRPr>
          </a:p>
        </p:txBody>
      </p:sp>
      <p:cxnSp>
        <p:nvCxnSpPr>
          <p:cNvPr id="8" name="Straight Connector 7">
            <a:extLst>
              <a:ext uri="{FF2B5EF4-FFF2-40B4-BE49-F238E27FC236}">
                <a16:creationId xmlns:a16="http://schemas.microsoft.com/office/drawing/2014/main" id="{74210A5F-4370-EB85-FBFA-1FCD921AE968}"/>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23" name="Table 22">
            <a:extLst>
              <a:ext uri="{FF2B5EF4-FFF2-40B4-BE49-F238E27FC236}">
                <a16:creationId xmlns:a16="http://schemas.microsoft.com/office/drawing/2014/main" id="{8AFB24C3-27F4-F641-34C4-7F0588BA308D}"/>
              </a:ext>
            </a:extLst>
          </p:cNvPr>
          <p:cNvGraphicFramePr>
            <a:graphicFrameLocks noGrp="1"/>
          </p:cNvGraphicFramePr>
          <p:nvPr>
            <p:extLst>
              <p:ext uri="{D42A27DB-BD31-4B8C-83A1-F6EECF244321}">
                <p14:modId xmlns:p14="http://schemas.microsoft.com/office/powerpoint/2010/main" val="1967764276"/>
              </p:ext>
            </p:extLst>
          </p:nvPr>
        </p:nvGraphicFramePr>
        <p:xfrm>
          <a:off x="324461" y="733895"/>
          <a:ext cx="11543074" cy="5511642"/>
        </p:xfrm>
        <a:graphic>
          <a:graphicData uri="http://schemas.openxmlformats.org/drawingml/2006/table">
            <a:tbl>
              <a:tblPr firstRow="1" firstCol="1" bandRow="1">
                <a:tableStyleId>{9D7B26C5-4107-4FEC-AEDC-1716B250A1EF}</a:tableStyleId>
              </a:tblPr>
              <a:tblGrid>
                <a:gridCol w="372234">
                  <a:extLst>
                    <a:ext uri="{9D8B030D-6E8A-4147-A177-3AD203B41FA5}">
                      <a16:colId xmlns:a16="http://schemas.microsoft.com/office/drawing/2014/main" val="1321530615"/>
                    </a:ext>
                  </a:extLst>
                </a:gridCol>
                <a:gridCol w="1278194">
                  <a:extLst>
                    <a:ext uri="{9D8B030D-6E8A-4147-A177-3AD203B41FA5}">
                      <a16:colId xmlns:a16="http://schemas.microsoft.com/office/drawing/2014/main" val="1157173719"/>
                    </a:ext>
                  </a:extLst>
                </a:gridCol>
                <a:gridCol w="1607812">
                  <a:extLst>
                    <a:ext uri="{9D8B030D-6E8A-4147-A177-3AD203B41FA5}">
                      <a16:colId xmlns:a16="http://schemas.microsoft.com/office/drawing/2014/main" val="1389033015"/>
                    </a:ext>
                  </a:extLst>
                </a:gridCol>
                <a:gridCol w="869917">
                  <a:extLst>
                    <a:ext uri="{9D8B030D-6E8A-4147-A177-3AD203B41FA5}">
                      <a16:colId xmlns:a16="http://schemas.microsoft.com/office/drawing/2014/main" val="3817851527"/>
                    </a:ext>
                  </a:extLst>
                </a:gridCol>
                <a:gridCol w="1002890">
                  <a:extLst>
                    <a:ext uri="{9D8B030D-6E8A-4147-A177-3AD203B41FA5}">
                      <a16:colId xmlns:a16="http://schemas.microsoft.com/office/drawing/2014/main" val="1112699647"/>
                    </a:ext>
                  </a:extLst>
                </a:gridCol>
                <a:gridCol w="1071716">
                  <a:extLst>
                    <a:ext uri="{9D8B030D-6E8A-4147-A177-3AD203B41FA5}">
                      <a16:colId xmlns:a16="http://schemas.microsoft.com/office/drawing/2014/main" val="2273935591"/>
                    </a:ext>
                  </a:extLst>
                </a:gridCol>
                <a:gridCol w="1229034">
                  <a:extLst>
                    <a:ext uri="{9D8B030D-6E8A-4147-A177-3AD203B41FA5}">
                      <a16:colId xmlns:a16="http://schemas.microsoft.com/office/drawing/2014/main" val="4151845674"/>
                    </a:ext>
                  </a:extLst>
                </a:gridCol>
                <a:gridCol w="1012722">
                  <a:extLst>
                    <a:ext uri="{9D8B030D-6E8A-4147-A177-3AD203B41FA5}">
                      <a16:colId xmlns:a16="http://schemas.microsoft.com/office/drawing/2014/main" val="1308061095"/>
                    </a:ext>
                  </a:extLst>
                </a:gridCol>
                <a:gridCol w="973393">
                  <a:extLst>
                    <a:ext uri="{9D8B030D-6E8A-4147-A177-3AD203B41FA5}">
                      <a16:colId xmlns:a16="http://schemas.microsoft.com/office/drawing/2014/main" val="191126987"/>
                    </a:ext>
                  </a:extLst>
                </a:gridCol>
                <a:gridCol w="1081548">
                  <a:extLst>
                    <a:ext uri="{9D8B030D-6E8A-4147-A177-3AD203B41FA5}">
                      <a16:colId xmlns:a16="http://schemas.microsoft.com/office/drawing/2014/main" val="3535358218"/>
                    </a:ext>
                  </a:extLst>
                </a:gridCol>
                <a:gridCol w="1043614">
                  <a:extLst>
                    <a:ext uri="{9D8B030D-6E8A-4147-A177-3AD203B41FA5}">
                      <a16:colId xmlns:a16="http://schemas.microsoft.com/office/drawing/2014/main" val="4003441587"/>
                    </a:ext>
                  </a:extLst>
                </a:gridCol>
              </a:tblGrid>
              <a:tr h="964962">
                <a:tc>
                  <a:txBody>
                    <a:bodyPr/>
                    <a:lstStyle/>
                    <a:p>
                      <a:pPr algn="ctr">
                        <a:spcAft>
                          <a:spcPts val="600"/>
                        </a:spcAft>
                      </a:pPr>
                      <a:r>
                        <a:rPr lang="en-IN" sz="1400" dirty="0" err="1">
                          <a:effectLst/>
                          <a:latin typeface="Manrope" pitchFamily="2" charset="0"/>
                        </a:rPr>
                        <a:t>Sr</a:t>
                      </a:r>
                      <a:r>
                        <a:rPr lang="en-IN" sz="1400" dirty="0">
                          <a:effectLst/>
                          <a:latin typeface="Manrope" pitchFamily="2" charset="0"/>
                        </a:rPr>
                        <a:t> no</a:t>
                      </a:r>
                      <a:endParaRPr lang="en-IN" sz="14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algn="ctr">
                        <a:spcAft>
                          <a:spcPts val="600"/>
                        </a:spcAft>
                      </a:pPr>
                      <a:r>
                        <a:rPr lang="en-IN" sz="1600" dirty="0">
                          <a:effectLst/>
                          <a:latin typeface="Manrope" pitchFamily="2" charset="0"/>
                        </a:rPr>
                        <a:t>Mode</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tcPr>
                </a:tc>
                <a:tc>
                  <a:txBody>
                    <a:bodyPr/>
                    <a:lstStyle/>
                    <a:p>
                      <a:pPr algn="ctr">
                        <a:spcAft>
                          <a:spcPts val="600"/>
                        </a:spcAft>
                      </a:pPr>
                      <a:r>
                        <a:rPr lang="en-IN" sz="1600" dirty="0">
                          <a:effectLst/>
                          <a:latin typeface="Manrope" pitchFamily="2" charset="0"/>
                        </a:rPr>
                        <a:t>Setpoint Indoor operative Temperatures </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HVAC system</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HVAC Schedule</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Setpoint</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IN" sz="1600" dirty="0">
                          <a:effectLst/>
                          <a:latin typeface="Manrope" pitchFamily="2" charset="0"/>
                        </a:rPr>
                        <a:t>Window  Operation Availability</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Window Aperture ratio</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IN" sz="1600" dirty="0">
                          <a:effectLst/>
                          <a:latin typeface="Manrope" pitchFamily="2" charset="0"/>
                        </a:rPr>
                        <a:t>Ceiling Fan </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IN" sz="1600" dirty="0">
                          <a:effectLst/>
                          <a:latin typeface="Manrope" pitchFamily="2" charset="0"/>
                        </a:rPr>
                        <a:t>Air Conditioner</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600"/>
                        </a:spcAft>
                      </a:pPr>
                      <a:r>
                        <a:rPr lang="en-IN" sz="1600" dirty="0">
                          <a:effectLst/>
                          <a:latin typeface="Manrope" pitchFamily="2" charset="0"/>
                        </a:rPr>
                        <a:t>Thermal Comfort Model</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4612220"/>
                  </a:ext>
                </a:extLst>
              </a:tr>
              <a:tr h="1238680">
                <a:tc>
                  <a:txBody>
                    <a:bodyPr/>
                    <a:lstStyle/>
                    <a:p>
                      <a:pPr algn="ctr">
                        <a:spcAft>
                          <a:spcPts val="600"/>
                        </a:spcAft>
                      </a:pPr>
                      <a:r>
                        <a:rPr lang="en-IN" sz="1600" dirty="0">
                          <a:effectLst/>
                          <a:latin typeface="Manrope" pitchFamily="2" charset="0"/>
                        </a:rPr>
                        <a:t>1</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b="0" dirty="0">
                          <a:effectLst/>
                          <a:latin typeface="Manrope" pitchFamily="2" charset="0"/>
                        </a:rPr>
                        <a:t>Natural ventilation</a:t>
                      </a:r>
                      <a:endParaRPr lang="en-IN" sz="1600" b="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200" dirty="0">
                          <a:effectLst/>
                          <a:latin typeface="Manrope" pitchFamily="2" charset="0"/>
                        </a:rPr>
                        <a:t>IMAC (Indian Model for Adaptive Comfort: Monthly Setpoints)</a:t>
                      </a:r>
                      <a:endParaRPr lang="en-IN" sz="12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VRF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On</a:t>
                      </a:r>
                      <a:b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b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 24/7</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Weekly Adaptive</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ON</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95%</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OFF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O</a:t>
                      </a:r>
                      <a:r>
                        <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rPr>
                        <a:t>FF</a:t>
                      </a:r>
                    </a:p>
                  </a:txBody>
                  <a:tcPr marL="68580" marR="68580" marT="0" marB="0" anchor="ctr">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IMAC</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20312735"/>
                  </a:ext>
                </a:extLst>
              </a:tr>
              <a:tr h="1238680">
                <a:tc>
                  <a:txBody>
                    <a:bodyPr/>
                    <a:lstStyle/>
                    <a:p>
                      <a:pPr algn="ctr">
                        <a:spcAft>
                          <a:spcPts val="600"/>
                        </a:spcAft>
                      </a:pPr>
                      <a:r>
                        <a:rPr lang="en-IN" sz="1600" dirty="0">
                          <a:effectLst/>
                          <a:latin typeface="Manrope" pitchFamily="2" charset="0"/>
                        </a:rPr>
                        <a:t>2</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b="0" dirty="0">
                          <a:effectLst/>
                          <a:latin typeface="Manrope" pitchFamily="2" charset="0"/>
                        </a:rPr>
                        <a:t>Ceiling Fan Assisted Natural ventilation.</a:t>
                      </a:r>
                      <a:endParaRPr lang="en-IN" sz="1600" b="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200" dirty="0">
                          <a:effectLst/>
                          <a:latin typeface="Manrope" pitchFamily="2" charset="0"/>
                        </a:rPr>
                        <a:t>1.8</a:t>
                      </a:r>
                      <a:r>
                        <a:rPr lang="en-IN" sz="1200" dirty="0">
                          <a:effectLst/>
                          <a:latin typeface="Manrope" pitchFamily="2" charset="0"/>
                          <a:ea typeface="Calibri" panose="020F0502020204030204" pitchFamily="34" charset="0"/>
                          <a:cs typeface="Calibri" panose="020F0502020204030204" pitchFamily="34" charset="0"/>
                        </a:rPr>
                        <a:t>°C </a:t>
                      </a:r>
                      <a:r>
                        <a:rPr lang="en-IN" sz="1200" dirty="0">
                          <a:effectLst/>
                          <a:latin typeface="Manrope" pitchFamily="2" charset="0"/>
                        </a:rPr>
                        <a:t>Raised setpoint Temperature as  per Elevated Fan Speed</a:t>
                      </a:r>
                      <a:endParaRPr lang="en-IN" sz="12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VRF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On</a:t>
                      </a:r>
                      <a:b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b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 24/7</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Weekly Adaptive</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O</a:t>
                      </a:r>
                      <a:r>
                        <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rPr>
                        <a:t>N</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95%</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working at 0.9 m/s</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OFF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IMAC</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68527512"/>
                  </a:ext>
                </a:extLst>
              </a:tr>
              <a:tr h="1029461">
                <a:tc>
                  <a:txBody>
                    <a:bodyPr/>
                    <a:lstStyle/>
                    <a:p>
                      <a:pPr algn="ctr">
                        <a:spcAft>
                          <a:spcPts val="600"/>
                        </a:spcAft>
                      </a:pPr>
                      <a:r>
                        <a:rPr lang="en-IN" sz="1600" dirty="0">
                          <a:effectLst/>
                          <a:latin typeface="Manrope" pitchFamily="2" charset="0"/>
                        </a:rPr>
                        <a:t>3</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b="0" dirty="0">
                          <a:effectLst/>
                          <a:latin typeface="Manrope" pitchFamily="2" charset="0"/>
                        </a:rPr>
                        <a:t>Change – Over Mixed Mode</a:t>
                      </a:r>
                      <a:endParaRPr lang="en-IN" sz="1600" b="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200" dirty="0">
                          <a:effectLst/>
                          <a:latin typeface="Manrope" pitchFamily="2" charset="0"/>
                        </a:rPr>
                        <a:t>IMAC</a:t>
                      </a:r>
                      <a:endParaRPr lang="en-IN" sz="12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VRF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On</a:t>
                      </a:r>
                      <a:b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b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 24/7</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Weekly Adaptive</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Scheduled</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95%</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OFF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Scheduled</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spcAft>
                          <a:spcPts val="600"/>
                        </a:spcAft>
                      </a:pPr>
                      <a:r>
                        <a:rPr lang="en-IN" sz="1600" dirty="0">
                          <a:effectLst/>
                          <a:latin typeface="Manrope" pitchFamily="2" charset="0"/>
                        </a:rPr>
                        <a:t>IMAC</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06797698"/>
                  </a:ext>
                </a:extLst>
              </a:tr>
              <a:tr h="1029461">
                <a:tc>
                  <a:txBody>
                    <a:bodyPr/>
                    <a:lstStyle/>
                    <a:p>
                      <a:pPr algn="ctr">
                        <a:spcAft>
                          <a:spcPts val="600"/>
                        </a:spcAft>
                      </a:pPr>
                      <a:r>
                        <a:rPr lang="en-IN" sz="1600" dirty="0">
                          <a:effectLst/>
                          <a:latin typeface="Manrope" pitchFamily="2" charset="0"/>
                        </a:rPr>
                        <a:t>4</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IN" sz="1600" b="0" dirty="0">
                          <a:effectLst/>
                          <a:latin typeface="Manrope" pitchFamily="2" charset="0"/>
                        </a:rPr>
                        <a:t>Fully Air Conditioned</a:t>
                      </a:r>
                      <a:endParaRPr lang="en-IN" sz="1600" b="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IN" sz="1200" dirty="0">
                          <a:effectLst/>
                          <a:latin typeface="Manrope" pitchFamily="2" charset="0"/>
                        </a:rPr>
                        <a:t>Fixed Setpoint (ASHRAE)- 24 Degrees’</a:t>
                      </a: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VRF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On</a:t>
                      </a:r>
                      <a:b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b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 24/7</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US" sz="1600" dirty="0">
                          <a:effectLst/>
                          <a:latin typeface="Manrope" pitchFamily="2" charset="0"/>
                        </a:rPr>
                        <a:t>Fixed</a:t>
                      </a:r>
                      <a:endParaRPr lang="en-IN" sz="1600" dirty="0">
                        <a:effectLst/>
                        <a:latin typeface="Manrope" pitchFamily="2"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IN" sz="1600" dirty="0">
                          <a:effectLst/>
                          <a:latin typeface="Manrope" pitchFamily="2" charset="0"/>
                        </a:rPr>
                        <a:t>OFF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US" sz="1600" dirty="0">
                          <a:solidFill>
                            <a:srgbClr val="000000"/>
                          </a:solidFill>
                          <a:effectLst/>
                          <a:latin typeface="Manrope" pitchFamily="2" charset="0"/>
                          <a:ea typeface="Times New Roman" panose="02020603050405020304" pitchFamily="18" charset="0"/>
                          <a:cs typeface="Times New Roman" panose="02020603050405020304" pitchFamily="18" charset="0"/>
                        </a:rPr>
                        <a:t>5%</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IN" sz="1600" dirty="0">
                          <a:effectLst/>
                          <a:latin typeface="Manrope" pitchFamily="2" charset="0"/>
                        </a:rPr>
                        <a:t>OFF</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IN" sz="1600" dirty="0">
                          <a:effectLst/>
                          <a:latin typeface="Manrope" pitchFamily="2" charset="0"/>
                        </a:rPr>
                        <a:t>ON</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tc>
                  <a:txBody>
                    <a:bodyPr/>
                    <a:lstStyle/>
                    <a:p>
                      <a:pPr algn="ctr">
                        <a:spcAft>
                          <a:spcPts val="600"/>
                        </a:spcAft>
                      </a:pPr>
                      <a:r>
                        <a:rPr lang="en-IN" sz="1600" dirty="0">
                          <a:effectLst/>
                          <a:latin typeface="Manrope" pitchFamily="2" charset="0"/>
                        </a:rPr>
                        <a:t>IMAC</a:t>
                      </a:r>
                      <a:endParaRPr lang="en-IN" sz="16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624127565"/>
                  </a:ext>
                </a:extLst>
              </a:tr>
            </a:tbl>
          </a:graphicData>
        </a:graphic>
      </p:graphicFrame>
    </p:spTree>
    <p:extLst>
      <p:ext uri="{BB962C8B-B14F-4D97-AF65-F5344CB8AC3E}">
        <p14:creationId xmlns:p14="http://schemas.microsoft.com/office/powerpoint/2010/main" val="51433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AB70B3-D11F-60DA-A47E-FFBF0262BFF2}"/>
              </a:ext>
            </a:extLst>
          </p:cNvPr>
          <p:cNvSpPr txBox="1"/>
          <p:nvPr/>
        </p:nvSpPr>
        <p:spPr>
          <a:xfrm>
            <a:off x="324465" y="156356"/>
            <a:ext cx="11091680" cy="707886"/>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Analysis &amp; Observation: </a:t>
            </a:r>
            <a:r>
              <a:rPr lang="en-US" sz="2000" b="1" dirty="0">
                <a:solidFill>
                  <a:schemeClr val="tx1">
                    <a:lumMod val="65000"/>
                    <a:lumOff val="35000"/>
                  </a:schemeClr>
                </a:solidFill>
                <a:latin typeface="Manrope" pitchFamily="2" charset="0"/>
              </a:rPr>
              <a:t>Natural Ventilation + Ceiling Fan : Mumbai : Warm &amp;  Humid</a:t>
            </a:r>
            <a:endParaRPr lang="en-IN" sz="2000" b="1" dirty="0">
              <a:solidFill>
                <a:schemeClr val="tx1">
                  <a:lumMod val="65000"/>
                  <a:lumOff val="35000"/>
                </a:schemeClr>
              </a:solidFill>
              <a:latin typeface="Manrope" pitchFamily="2" charset="0"/>
            </a:endParaRPr>
          </a:p>
          <a:p>
            <a:endParaRPr lang="en-IN" sz="2000" dirty="0">
              <a:solidFill>
                <a:schemeClr val="tx1">
                  <a:lumMod val="65000"/>
                  <a:lumOff val="35000"/>
                </a:schemeClr>
              </a:solidFill>
              <a:latin typeface="Manrope SemiBold" pitchFamily="2" charset="0"/>
            </a:endParaRPr>
          </a:p>
        </p:txBody>
      </p:sp>
      <p:cxnSp>
        <p:nvCxnSpPr>
          <p:cNvPr id="44" name="Straight Connector 43">
            <a:extLst>
              <a:ext uri="{FF2B5EF4-FFF2-40B4-BE49-F238E27FC236}">
                <a16:creationId xmlns:a16="http://schemas.microsoft.com/office/drawing/2014/main" id="{741A5591-04C3-177B-9F8A-0A4FCBA715DD}"/>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Straight Connector 44">
            <a:extLst>
              <a:ext uri="{FF2B5EF4-FFF2-40B4-BE49-F238E27FC236}">
                <a16:creationId xmlns:a16="http://schemas.microsoft.com/office/drawing/2014/main" id="{DAA9D89B-7A79-04D5-E51D-DA28DB4A86D2}"/>
              </a:ext>
            </a:extLst>
          </p:cNvPr>
          <p:cNvCxnSpPr/>
          <p:nvPr/>
        </p:nvCxnSpPr>
        <p:spPr>
          <a:xfrm>
            <a:off x="384846" y="6482666"/>
            <a:ext cx="11523406" cy="0"/>
          </a:xfrm>
          <a:prstGeom prst="line">
            <a:avLst/>
          </a:prstGeom>
        </p:spPr>
        <p:style>
          <a:lnRef idx="3">
            <a:schemeClr val="accent6"/>
          </a:lnRef>
          <a:fillRef idx="0">
            <a:schemeClr val="accent6"/>
          </a:fillRef>
          <a:effectRef idx="2">
            <a:schemeClr val="accent6"/>
          </a:effectRef>
          <a:fontRef idx="minor">
            <a:schemeClr val="tx1"/>
          </a:fontRef>
        </p:style>
      </p:cxnSp>
      <p:sp>
        <p:nvSpPr>
          <p:cNvPr id="47" name="Slide Number Placeholder 114">
            <a:extLst>
              <a:ext uri="{FF2B5EF4-FFF2-40B4-BE49-F238E27FC236}">
                <a16:creationId xmlns:a16="http://schemas.microsoft.com/office/drawing/2014/main" id="{C76826B4-2E79-CCB3-F4E8-AE2F867AC7D3}"/>
              </a:ext>
            </a:extLst>
          </p:cNvPr>
          <p:cNvSpPr>
            <a:spLocks noGrp="1"/>
          </p:cNvSpPr>
          <p:nvPr>
            <p:ph type="sldNum" sz="quarter" idx="12"/>
          </p:nvPr>
        </p:nvSpPr>
        <p:spPr>
          <a:xfrm>
            <a:off x="11640626" y="6502947"/>
            <a:ext cx="401081" cy="307778"/>
          </a:xfrm>
        </p:spPr>
        <p:txBody>
          <a:bodyPr/>
          <a:lstStyle/>
          <a:p>
            <a:fld id="{05092B64-5149-4BD7-981A-1F2002B890C4}" type="slidenum">
              <a:rPr lang="en-IN" smtClean="0"/>
              <a:t>15</a:t>
            </a:fld>
            <a:endParaRPr lang="en-IN" dirty="0"/>
          </a:p>
        </p:txBody>
      </p:sp>
      <p:sp>
        <p:nvSpPr>
          <p:cNvPr id="65" name="TextBox 64">
            <a:extLst>
              <a:ext uri="{FF2B5EF4-FFF2-40B4-BE49-F238E27FC236}">
                <a16:creationId xmlns:a16="http://schemas.microsoft.com/office/drawing/2014/main" id="{59685960-7714-9104-6534-C5F416F6DF3A}"/>
              </a:ext>
            </a:extLst>
          </p:cNvPr>
          <p:cNvSpPr txBox="1"/>
          <p:nvPr/>
        </p:nvSpPr>
        <p:spPr>
          <a:xfrm>
            <a:off x="9575267" y="706090"/>
            <a:ext cx="2539744" cy="5262979"/>
          </a:xfrm>
          <a:prstGeom prst="rect">
            <a:avLst/>
          </a:prstGeom>
          <a:noFill/>
        </p:spPr>
        <p:txBody>
          <a:bodyPr wrap="square">
            <a:spAutoFit/>
          </a:bodyPr>
          <a:lstStyle/>
          <a:p>
            <a:pPr algn="l"/>
            <a:r>
              <a:rPr lang="en-IN" sz="1400" b="0" i="0" dirty="0">
                <a:solidFill>
                  <a:srgbClr val="374151"/>
                </a:solidFill>
                <a:effectLst/>
                <a:latin typeface="Manrope" pitchFamily="2" charset="0"/>
              </a:rPr>
              <a:t>Window Operation: </a:t>
            </a:r>
            <a:r>
              <a:rPr lang="en-IN" sz="1400" b="0" i="0" dirty="0">
                <a:solidFill>
                  <a:srgbClr val="374151"/>
                </a:solidFill>
                <a:effectLst/>
                <a:highlight>
                  <a:srgbClr val="EAEFF3"/>
                </a:highlight>
                <a:latin typeface="Manrope" pitchFamily="2" charset="0"/>
              </a:rPr>
              <a:t>91.9%</a:t>
            </a:r>
          </a:p>
          <a:p>
            <a:pPr algn="l"/>
            <a:r>
              <a:rPr lang="en-IN" sz="1400" b="0" i="0" dirty="0">
                <a:solidFill>
                  <a:srgbClr val="374151"/>
                </a:solidFill>
                <a:effectLst/>
                <a:latin typeface="Manrope" pitchFamily="2" charset="0"/>
              </a:rPr>
              <a:t>Window opens when:</a:t>
            </a:r>
          </a:p>
          <a:p>
            <a:pPr algn="l"/>
            <a:r>
              <a:rPr lang="en-IN" sz="1400" b="0" i="0" dirty="0">
                <a:solidFill>
                  <a:srgbClr val="374151"/>
                </a:solidFill>
                <a:effectLst/>
                <a:latin typeface="Manrope" pitchFamily="2" charset="0"/>
              </a:rPr>
              <a:t>Tzoneair &gt; Setpoint (IMAC Range)</a:t>
            </a:r>
          </a:p>
          <a:p>
            <a:pPr algn="l"/>
            <a:r>
              <a:rPr lang="en-IN" sz="1400" b="0" i="0" dirty="0">
                <a:solidFill>
                  <a:srgbClr val="374151"/>
                </a:solidFill>
                <a:effectLst/>
                <a:latin typeface="Manrope" pitchFamily="2" charset="0"/>
              </a:rPr>
              <a:t>Tzone air &gt; Toutside air</a:t>
            </a:r>
            <a:endParaRPr lang="en-IN" sz="1400" dirty="0">
              <a:solidFill>
                <a:srgbClr val="374151"/>
              </a:solidFill>
              <a:latin typeface="Manrope" pitchFamily="2" charset="0"/>
            </a:endParaRPr>
          </a:p>
          <a:p>
            <a:pPr algn="l"/>
            <a:r>
              <a:rPr lang="en-IN" sz="1400" b="0" i="0" dirty="0">
                <a:solidFill>
                  <a:srgbClr val="374151"/>
                </a:solidFill>
                <a:effectLst/>
                <a:latin typeface="Manrope" pitchFamily="2" charset="0"/>
              </a:rPr>
              <a:t>Availability Value = 1</a:t>
            </a:r>
          </a:p>
          <a:p>
            <a:pPr algn="l"/>
            <a:endParaRPr lang="en-IN" sz="1400" b="0" i="0" dirty="0">
              <a:solidFill>
                <a:srgbClr val="374151"/>
              </a:solidFill>
              <a:effectLst/>
              <a:latin typeface="Manrope" pitchFamily="2" charset="0"/>
            </a:endParaRPr>
          </a:p>
          <a:p>
            <a:pPr algn="l"/>
            <a:endParaRPr lang="en-IN" sz="1400" b="0" i="0" dirty="0">
              <a:solidFill>
                <a:srgbClr val="374151"/>
              </a:solidFill>
              <a:effectLst/>
              <a:latin typeface="Manrope" pitchFamily="2" charset="0"/>
            </a:endParaRPr>
          </a:p>
          <a:p>
            <a:pPr algn="l"/>
            <a:r>
              <a:rPr lang="en-IN" sz="1400" b="0" i="0" dirty="0">
                <a:solidFill>
                  <a:srgbClr val="374151"/>
                </a:solidFill>
                <a:effectLst/>
                <a:latin typeface="Manrope" pitchFamily="2" charset="0"/>
              </a:rPr>
              <a:t>Unmet Hours for Naturally Ventilated Space - </a:t>
            </a:r>
            <a:r>
              <a:rPr lang="en-IN" sz="1400" b="0" i="0" dirty="0">
                <a:solidFill>
                  <a:srgbClr val="374151"/>
                </a:solidFill>
                <a:effectLst/>
                <a:highlight>
                  <a:srgbClr val="EAEFF3"/>
                </a:highlight>
                <a:latin typeface="Manrope" pitchFamily="2" charset="0"/>
              </a:rPr>
              <a:t>38%</a:t>
            </a:r>
          </a:p>
          <a:p>
            <a:pPr algn="l"/>
            <a:endParaRPr lang="en-IN" sz="1400" b="0" i="0" dirty="0">
              <a:solidFill>
                <a:srgbClr val="374151"/>
              </a:solidFill>
              <a:effectLst/>
              <a:highlight>
                <a:srgbClr val="EAEFF3"/>
              </a:highlight>
              <a:latin typeface="Manrope" pitchFamily="2" charset="0"/>
            </a:endParaRPr>
          </a:p>
          <a:p>
            <a:pPr algn="l"/>
            <a:endParaRPr lang="en-IN" sz="1400" dirty="0">
              <a:solidFill>
                <a:srgbClr val="374151"/>
              </a:solidFill>
              <a:highlight>
                <a:srgbClr val="EAEFF3"/>
              </a:highlight>
              <a:latin typeface="Manrope" pitchFamily="2" charset="0"/>
            </a:endParaRPr>
          </a:p>
          <a:p>
            <a:pPr algn="l"/>
            <a:endParaRPr lang="en-IN" sz="1400" b="0" i="0" dirty="0">
              <a:solidFill>
                <a:srgbClr val="374151"/>
              </a:solidFill>
              <a:effectLst/>
              <a:highlight>
                <a:srgbClr val="EAEFF3"/>
              </a:highlight>
              <a:latin typeface="Manrope" pitchFamily="2" charset="0"/>
            </a:endParaRPr>
          </a:p>
          <a:p>
            <a:pPr algn="l"/>
            <a:r>
              <a:rPr lang="en-IN" sz="1400" b="0" i="0" dirty="0">
                <a:solidFill>
                  <a:srgbClr val="374151"/>
                </a:solidFill>
                <a:effectLst/>
                <a:latin typeface="Manrope" pitchFamily="2" charset="0"/>
              </a:rPr>
              <a:t>Degree of Discomfort Hours (1 to 5°C) – Observed in the NV zone</a:t>
            </a:r>
            <a:br>
              <a:rPr lang="en-IN" sz="1400" b="0" i="0" dirty="0">
                <a:solidFill>
                  <a:srgbClr val="374151"/>
                </a:solidFill>
                <a:effectLst/>
                <a:latin typeface="Manrope" pitchFamily="2" charset="0"/>
              </a:rPr>
            </a:br>
            <a:r>
              <a:rPr lang="en-IN" sz="1400" b="0" i="0" dirty="0">
                <a:solidFill>
                  <a:srgbClr val="374151"/>
                </a:solidFill>
                <a:effectLst/>
                <a:latin typeface="Manrope" pitchFamily="2" charset="0"/>
              </a:rPr>
              <a:t>We can observe that 80% of the total Unmet hours have Degree discomfort Upto  5°C.</a:t>
            </a:r>
          </a:p>
          <a:p>
            <a:pPr algn="l"/>
            <a:endParaRPr lang="en-IN" sz="1400" b="0" i="0" dirty="0">
              <a:solidFill>
                <a:srgbClr val="374151"/>
              </a:solidFill>
              <a:effectLst/>
              <a:latin typeface="Manrope" pitchFamily="2" charset="0"/>
            </a:endParaRPr>
          </a:p>
          <a:p>
            <a:pPr algn="l"/>
            <a:endParaRPr lang="en-IN" sz="1400" b="0" i="0" dirty="0">
              <a:solidFill>
                <a:srgbClr val="374151"/>
              </a:solidFill>
              <a:effectLst/>
              <a:latin typeface="Manrope" pitchFamily="2" charset="0"/>
            </a:endParaRPr>
          </a:p>
          <a:p>
            <a:pPr algn="l"/>
            <a:r>
              <a:rPr lang="en-IN" sz="1400" b="0" i="0" dirty="0">
                <a:solidFill>
                  <a:srgbClr val="374151"/>
                </a:solidFill>
                <a:effectLst/>
                <a:latin typeface="Manrope" pitchFamily="2" charset="0"/>
              </a:rPr>
              <a:t>Unmet Hours with Ceiling Fan Integration in a NV Space- </a:t>
            </a:r>
            <a:r>
              <a:rPr lang="en-IN" sz="1400" b="0" i="0" dirty="0">
                <a:solidFill>
                  <a:srgbClr val="374151"/>
                </a:solidFill>
                <a:effectLst/>
                <a:highlight>
                  <a:srgbClr val="EAEFF3"/>
                </a:highlight>
                <a:latin typeface="Manrope" pitchFamily="2" charset="0"/>
              </a:rPr>
              <a:t>13%</a:t>
            </a:r>
          </a:p>
          <a:p>
            <a:pPr algn="l"/>
            <a:r>
              <a:rPr lang="en-IN" sz="1400" b="0" i="0" dirty="0">
                <a:solidFill>
                  <a:srgbClr val="374151"/>
                </a:solidFill>
                <a:effectLst/>
                <a:highlight>
                  <a:srgbClr val="EAEFF3"/>
                </a:highlight>
                <a:latin typeface="Manrope" pitchFamily="2" charset="0"/>
              </a:rPr>
              <a:t>(65% reduction)</a:t>
            </a:r>
          </a:p>
        </p:txBody>
      </p:sp>
      <p:grpSp>
        <p:nvGrpSpPr>
          <p:cNvPr id="150" name="Group 149">
            <a:extLst>
              <a:ext uri="{FF2B5EF4-FFF2-40B4-BE49-F238E27FC236}">
                <a16:creationId xmlns:a16="http://schemas.microsoft.com/office/drawing/2014/main" id="{DC617837-A0EC-A251-1CFE-BAEA53BC1059}"/>
              </a:ext>
            </a:extLst>
          </p:cNvPr>
          <p:cNvGrpSpPr/>
          <p:nvPr/>
        </p:nvGrpSpPr>
        <p:grpSpPr>
          <a:xfrm>
            <a:off x="0" y="773611"/>
            <a:ext cx="9882441" cy="5433427"/>
            <a:chOff x="-570" y="1014206"/>
            <a:chExt cx="9894677" cy="5301842"/>
          </a:xfrm>
        </p:grpSpPr>
        <p:sp>
          <p:nvSpPr>
            <p:cNvPr id="94" name="Rectangle 93">
              <a:extLst>
                <a:ext uri="{FF2B5EF4-FFF2-40B4-BE49-F238E27FC236}">
                  <a16:creationId xmlns:a16="http://schemas.microsoft.com/office/drawing/2014/main" id="{50A89790-C346-05EA-4847-21493563A590}"/>
                </a:ext>
              </a:extLst>
            </p:cNvPr>
            <p:cNvSpPr/>
            <p:nvPr/>
          </p:nvSpPr>
          <p:spPr>
            <a:xfrm rot="10800000">
              <a:off x="8872127" y="1063771"/>
              <a:ext cx="103649" cy="1249972"/>
            </a:xfrm>
            <a:prstGeom prst="rect">
              <a:avLst/>
            </a:prstGeom>
            <a:gradFill>
              <a:gsLst>
                <a:gs pos="0">
                  <a:schemeClr val="bg2"/>
                </a:gs>
                <a:gs pos="83000">
                  <a:schemeClr val="bg1"/>
                </a:gs>
                <a:gs pos="100000">
                  <a:schemeClr val="accent6"/>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pic>
          <p:nvPicPr>
            <p:cNvPr id="78" name="Picture 77">
              <a:extLst>
                <a:ext uri="{FF2B5EF4-FFF2-40B4-BE49-F238E27FC236}">
                  <a16:creationId xmlns:a16="http://schemas.microsoft.com/office/drawing/2014/main" id="{9A650CD4-0120-67B9-9DEA-4820D92113DC}"/>
                </a:ext>
              </a:extLst>
            </p:cNvPr>
            <p:cNvPicPr/>
            <p:nvPr/>
          </p:nvPicPr>
          <p:blipFill>
            <a:blip r:embed="rId2">
              <a:alphaModFix/>
            </a:blip>
            <a:stretch>
              <a:fillRect/>
            </a:stretch>
          </p:blipFill>
          <p:spPr>
            <a:xfrm>
              <a:off x="274096" y="3702038"/>
              <a:ext cx="8509954" cy="1264501"/>
            </a:xfrm>
            <a:prstGeom prst="rect">
              <a:avLst/>
            </a:prstGeom>
          </p:spPr>
        </p:pic>
        <p:pic>
          <p:nvPicPr>
            <p:cNvPr id="81" name="Picture 80">
              <a:extLst>
                <a:ext uri="{FF2B5EF4-FFF2-40B4-BE49-F238E27FC236}">
                  <a16:creationId xmlns:a16="http://schemas.microsoft.com/office/drawing/2014/main" id="{72663EAD-AF51-6CC8-EEBF-2B6109427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3558"/>
            <a:stretch/>
          </p:blipFill>
          <p:spPr>
            <a:xfrm>
              <a:off x="271010" y="1014206"/>
              <a:ext cx="8550644" cy="2657468"/>
            </a:xfrm>
            <a:prstGeom prst="rect">
              <a:avLst/>
            </a:prstGeom>
          </p:spPr>
        </p:pic>
        <p:pic>
          <p:nvPicPr>
            <p:cNvPr id="77" name="Picture 76">
              <a:extLst>
                <a:ext uri="{FF2B5EF4-FFF2-40B4-BE49-F238E27FC236}">
                  <a16:creationId xmlns:a16="http://schemas.microsoft.com/office/drawing/2014/main" id="{ED1A1014-7CB7-65FB-5F59-3214B5F489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9194" y="4958924"/>
              <a:ext cx="8550644" cy="1355469"/>
            </a:xfrm>
            <a:prstGeom prst="rect">
              <a:avLst/>
            </a:prstGeom>
          </p:spPr>
        </p:pic>
        <p:sp>
          <p:nvSpPr>
            <p:cNvPr id="79" name="TextBox 78">
              <a:extLst>
                <a:ext uri="{FF2B5EF4-FFF2-40B4-BE49-F238E27FC236}">
                  <a16:creationId xmlns:a16="http://schemas.microsoft.com/office/drawing/2014/main" id="{12C53470-014F-C482-F554-00C1F6BD2084}"/>
                </a:ext>
              </a:extLst>
            </p:cNvPr>
            <p:cNvSpPr txBox="1"/>
            <p:nvPr/>
          </p:nvSpPr>
          <p:spPr>
            <a:xfrm>
              <a:off x="8976175" y="1026258"/>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Fully Open</a:t>
              </a:r>
              <a:endParaRPr lang="en-IN" sz="900" dirty="0">
                <a:latin typeface="Manrope" pitchFamily="2" charset="0"/>
                <a:cs typeface="Times New Roman" panose="02020603050405020304" pitchFamily="18" charset="0"/>
              </a:endParaRPr>
            </a:p>
          </p:txBody>
        </p:sp>
        <p:sp>
          <p:nvSpPr>
            <p:cNvPr id="80" name="TextBox 79">
              <a:extLst>
                <a:ext uri="{FF2B5EF4-FFF2-40B4-BE49-F238E27FC236}">
                  <a16:creationId xmlns:a16="http://schemas.microsoft.com/office/drawing/2014/main" id="{46094EEF-938C-805D-F306-27C78FDE22D5}"/>
                </a:ext>
              </a:extLst>
            </p:cNvPr>
            <p:cNvSpPr txBox="1"/>
            <p:nvPr/>
          </p:nvSpPr>
          <p:spPr>
            <a:xfrm>
              <a:off x="8970890" y="2092905"/>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Closed </a:t>
              </a:r>
              <a:endParaRPr lang="en-IN" sz="900" dirty="0">
                <a:latin typeface="Manrope" pitchFamily="2" charset="0"/>
                <a:cs typeface="Times New Roman" panose="02020603050405020304" pitchFamily="18" charset="0"/>
              </a:endParaRPr>
            </a:p>
          </p:txBody>
        </p:sp>
        <p:sp>
          <p:nvSpPr>
            <p:cNvPr id="82" name="TextBox 81">
              <a:extLst>
                <a:ext uri="{FF2B5EF4-FFF2-40B4-BE49-F238E27FC236}">
                  <a16:creationId xmlns:a16="http://schemas.microsoft.com/office/drawing/2014/main" id="{65C3B995-C1E9-C014-E6A9-A4B6372FAA88}"/>
                </a:ext>
              </a:extLst>
            </p:cNvPr>
            <p:cNvSpPr txBox="1"/>
            <p:nvPr/>
          </p:nvSpPr>
          <p:spPr>
            <a:xfrm>
              <a:off x="8826469" y="2108212"/>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sp>
          <p:nvSpPr>
            <p:cNvPr id="83" name="TextBox 82">
              <a:extLst>
                <a:ext uri="{FF2B5EF4-FFF2-40B4-BE49-F238E27FC236}">
                  <a16:creationId xmlns:a16="http://schemas.microsoft.com/office/drawing/2014/main" id="{3B608661-552B-79A2-D145-9527D360B89A}"/>
                </a:ext>
              </a:extLst>
            </p:cNvPr>
            <p:cNvSpPr txBox="1"/>
            <p:nvPr/>
          </p:nvSpPr>
          <p:spPr>
            <a:xfrm>
              <a:off x="8836932" y="1018761"/>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pic>
          <p:nvPicPr>
            <p:cNvPr id="84" name="Picture 83">
              <a:extLst>
                <a:ext uri="{FF2B5EF4-FFF2-40B4-BE49-F238E27FC236}">
                  <a16:creationId xmlns:a16="http://schemas.microsoft.com/office/drawing/2014/main" id="{F3697A3F-ED3B-E69C-FF0F-037C13196E84}"/>
                </a:ext>
              </a:extLst>
            </p:cNvPr>
            <p:cNvPicPr>
              <a:picLocks/>
            </p:cNvPicPr>
            <p:nvPr/>
          </p:nvPicPr>
          <p:blipFill rotWithShape="1">
            <a:blip r:embed="rId5" cstate="screen">
              <a:extLst>
                <a:ext uri="{28A0092B-C50C-407E-A947-70E740481C1C}">
                  <a14:useLocalDpi xmlns:a14="http://schemas.microsoft.com/office/drawing/2010/main"/>
                </a:ext>
              </a:extLst>
            </a:blip>
            <a:srcRect t="11658" b="21405"/>
            <a:stretch/>
          </p:blipFill>
          <p:spPr>
            <a:xfrm rot="16200000">
              <a:off x="8309668" y="2957434"/>
              <a:ext cx="1229175" cy="101192"/>
            </a:xfrm>
            <a:prstGeom prst="rect">
              <a:avLst/>
            </a:prstGeom>
          </p:spPr>
        </p:pic>
        <p:sp>
          <p:nvSpPr>
            <p:cNvPr id="85" name="TextBox 84">
              <a:extLst>
                <a:ext uri="{FF2B5EF4-FFF2-40B4-BE49-F238E27FC236}">
                  <a16:creationId xmlns:a16="http://schemas.microsoft.com/office/drawing/2014/main" id="{87957861-BE6A-CA33-7F85-FC246E059D26}"/>
                </a:ext>
              </a:extLst>
            </p:cNvPr>
            <p:cNvSpPr txBox="1"/>
            <p:nvPr/>
          </p:nvSpPr>
          <p:spPr>
            <a:xfrm>
              <a:off x="8959485" y="3443026"/>
              <a:ext cx="627067" cy="193114"/>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Unmet </a:t>
              </a:r>
              <a:endParaRPr lang="en-IN" sz="900" dirty="0">
                <a:latin typeface="Manrope" pitchFamily="2" charset="0"/>
                <a:cs typeface="Times New Roman" panose="02020603050405020304" pitchFamily="18" charset="0"/>
              </a:endParaRPr>
            </a:p>
          </p:txBody>
        </p:sp>
        <p:sp>
          <p:nvSpPr>
            <p:cNvPr id="86" name="TextBox 85">
              <a:extLst>
                <a:ext uri="{FF2B5EF4-FFF2-40B4-BE49-F238E27FC236}">
                  <a16:creationId xmlns:a16="http://schemas.microsoft.com/office/drawing/2014/main" id="{B5D112D8-51A3-40AC-8B14-547CEC5A59AC}"/>
                </a:ext>
              </a:extLst>
            </p:cNvPr>
            <p:cNvSpPr txBox="1"/>
            <p:nvPr/>
          </p:nvSpPr>
          <p:spPr>
            <a:xfrm>
              <a:off x="8974853" y="2337045"/>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Met </a:t>
              </a:r>
              <a:endParaRPr lang="en-IN" sz="900" dirty="0">
                <a:latin typeface="Manrope" pitchFamily="2" charset="0"/>
                <a:cs typeface="Times New Roman" panose="02020603050405020304" pitchFamily="18" charset="0"/>
              </a:endParaRPr>
            </a:p>
          </p:txBody>
        </p:sp>
        <p:sp>
          <p:nvSpPr>
            <p:cNvPr id="87" name="TextBox 86">
              <a:extLst>
                <a:ext uri="{FF2B5EF4-FFF2-40B4-BE49-F238E27FC236}">
                  <a16:creationId xmlns:a16="http://schemas.microsoft.com/office/drawing/2014/main" id="{20AD6387-55EB-0C03-252C-850368528D9A}"/>
                </a:ext>
              </a:extLst>
            </p:cNvPr>
            <p:cNvSpPr txBox="1"/>
            <p:nvPr/>
          </p:nvSpPr>
          <p:spPr>
            <a:xfrm>
              <a:off x="8837947" y="2337045"/>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sp>
          <p:nvSpPr>
            <p:cNvPr id="88" name="TextBox 87">
              <a:extLst>
                <a:ext uri="{FF2B5EF4-FFF2-40B4-BE49-F238E27FC236}">
                  <a16:creationId xmlns:a16="http://schemas.microsoft.com/office/drawing/2014/main" id="{71655D08-D728-0B8E-5E84-9EC2E1797649}"/>
                </a:ext>
              </a:extLst>
            </p:cNvPr>
            <p:cNvSpPr txBox="1"/>
            <p:nvPr/>
          </p:nvSpPr>
          <p:spPr>
            <a:xfrm>
              <a:off x="8846751" y="3440794"/>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pic>
          <p:nvPicPr>
            <p:cNvPr id="89" name="Picture 88">
              <a:extLst>
                <a:ext uri="{FF2B5EF4-FFF2-40B4-BE49-F238E27FC236}">
                  <a16:creationId xmlns:a16="http://schemas.microsoft.com/office/drawing/2014/main" id="{0AC7A594-0283-FEFF-FAD0-2CA327894EAD}"/>
                </a:ext>
              </a:extLst>
            </p:cNvPr>
            <p:cNvPicPr>
              <a:picLocks/>
            </p:cNvPicPr>
            <p:nvPr/>
          </p:nvPicPr>
          <p:blipFill rotWithShape="1">
            <a:blip r:embed="rId5" cstate="screen">
              <a:extLst>
                <a:ext uri="{28A0092B-C50C-407E-A947-70E740481C1C}">
                  <a14:useLocalDpi xmlns:a14="http://schemas.microsoft.com/office/drawing/2010/main"/>
                </a:ext>
              </a:extLst>
            </a:blip>
            <a:srcRect t="11658" b="21405"/>
            <a:stretch/>
          </p:blipFill>
          <p:spPr>
            <a:xfrm rot="16200000">
              <a:off x="8310943" y="5591513"/>
              <a:ext cx="1229176" cy="101191"/>
            </a:xfrm>
            <a:prstGeom prst="rect">
              <a:avLst/>
            </a:prstGeom>
          </p:spPr>
        </p:pic>
        <p:sp>
          <p:nvSpPr>
            <p:cNvPr id="90" name="TextBox 89">
              <a:extLst>
                <a:ext uri="{FF2B5EF4-FFF2-40B4-BE49-F238E27FC236}">
                  <a16:creationId xmlns:a16="http://schemas.microsoft.com/office/drawing/2014/main" id="{6025702A-6791-0FD1-F89C-EDEE78EDF242}"/>
                </a:ext>
              </a:extLst>
            </p:cNvPr>
            <p:cNvSpPr txBox="1"/>
            <p:nvPr/>
          </p:nvSpPr>
          <p:spPr>
            <a:xfrm>
              <a:off x="8962522" y="6069143"/>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Unmet </a:t>
              </a:r>
              <a:endParaRPr lang="en-IN" sz="900" dirty="0">
                <a:latin typeface="Manrope" pitchFamily="2" charset="0"/>
                <a:cs typeface="Times New Roman" panose="02020603050405020304" pitchFamily="18" charset="0"/>
              </a:endParaRPr>
            </a:p>
          </p:txBody>
        </p:sp>
        <p:sp>
          <p:nvSpPr>
            <p:cNvPr id="91" name="TextBox 90">
              <a:extLst>
                <a:ext uri="{FF2B5EF4-FFF2-40B4-BE49-F238E27FC236}">
                  <a16:creationId xmlns:a16="http://schemas.microsoft.com/office/drawing/2014/main" id="{79C61B2B-C172-6E2A-A903-3AEBC35FB17E}"/>
                </a:ext>
              </a:extLst>
            </p:cNvPr>
            <p:cNvSpPr txBox="1"/>
            <p:nvPr/>
          </p:nvSpPr>
          <p:spPr>
            <a:xfrm>
              <a:off x="8964395" y="4963161"/>
              <a:ext cx="627067" cy="230831"/>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Met  </a:t>
              </a:r>
              <a:endParaRPr lang="en-IN" sz="900" dirty="0">
                <a:latin typeface="Manrope" pitchFamily="2" charset="0"/>
                <a:cs typeface="Times New Roman" panose="02020603050405020304" pitchFamily="18" charset="0"/>
              </a:endParaRPr>
            </a:p>
          </p:txBody>
        </p:sp>
        <p:sp>
          <p:nvSpPr>
            <p:cNvPr id="92" name="TextBox 91">
              <a:extLst>
                <a:ext uri="{FF2B5EF4-FFF2-40B4-BE49-F238E27FC236}">
                  <a16:creationId xmlns:a16="http://schemas.microsoft.com/office/drawing/2014/main" id="{09FD1474-9FCC-1DF9-DC00-23D248A1B2E5}"/>
                </a:ext>
              </a:extLst>
            </p:cNvPr>
            <p:cNvSpPr txBox="1"/>
            <p:nvPr/>
          </p:nvSpPr>
          <p:spPr>
            <a:xfrm>
              <a:off x="8839223" y="4971123"/>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sp>
          <p:nvSpPr>
            <p:cNvPr id="93" name="TextBox 92">
              <a:extLst>
                <a:ext uri="{FF2B5EF4-FFF2-40B4-BE49-F238E27FC236}">
                  <a16:creationId xmlns:a16="http://schemas.microsoft.com/office/drawing/2014/main" id="{C44F1EFF-FEBB-FF17-A3B8-D8E195126473}"/>
                </a:ext>
              </a:extLst>
            </p:cNvPr>
            <p:cNvSpPr txBox="1"/>
            <p:nvPr/>
          </p:nvSpPr>
          <p:spPr>
            <a:xfrm>
              <a:off x="8828977" y="6074873"/>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grpSp>
          <p:nvGrpSpPr>
            <p:cNvPr id="120" name="Group 119">
              <a:extLst>
                <a:ext uri="{FF2B5EF4-FFF2-40B4-BE49-F238E27FC236}">
                  <a16:creationId xmlns:a16="http://schemas.microsoft.com/office/drawing/2014/main" id="{335A3F03-FA82-3CAA-0821-79FDC990D759}"/>
                </a:ext>
              </a:extLst>
            </p:cNvPr>
            <p:cNvGrpSpPr/>
            <p:nvPr/>
          </p:nvGrpSpPr>
          <p:grpSpPr>
            <a:xfrm>
              <a:off x="1518" y="1027632"/>
              <a:ext cx="8751187" cy="1320753"/>
              <a:chOff x="1518" y="1027632"/>
              <a:chExt cx="8751187" cy="1320753"/>
            </a:xfrm>
          </p:grpSpPr>
          <p:sp>
            <p:nvSpPr>
              <p:cNvPr id="95" name="TextBox 94">
                <a:extLst>
                  <a:ext uri="{FF2B5EF4-FFF2-40B4-BE49-F238E27FC236}">
                    <a16:creationId xmlns:a16="http://schemas.microsoft.com/office/drawing/2014/main" id="{0C411478-9F84-962C-77E1-CDF95D40C4C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96" name="TextBox 95">
                <a:extLst>
                  <a:ext uri="{FF2B5EF4-FFF2-40B4-BE49-F238E27FC236}">
                    <a16:creationId xmlns:a16="http://schemas.microsoft.com/office/drawing/2014/main" id="{A4AD6461-E9EB-39C8-5158-BB1201006A96}"/>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97" name="TextBox 96">
                <a:extLst>
                  <a:ext uri="{FF2B5EF4-FFF2-40B4-BE49-F238E27FC236}">
                    <a16:creationId xmlns:a16="http://schemas.microsoft.com/office/drawing/2014/main" id="{5541CDFC-0F33-E578-5ADA-6D27BECD0215}"/>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98" name="TextBox 97">
                <a:extLst>
                  <a:ext uri="{FF2B5EF4-FFF2-40B4-BE49-F238E27FC236}">
                    <a16:creationId xmlns:a16="http://schemas.microsoft.com/office/drawing/2014/main" id="{E14A6AFE-0D67-2FD5-F444-0C9ECDAB002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99" name="TextBox 98">
                <a:extLst>
                  <a:ext uri="{FF2B5EF4-FFF2-40B4-BE49-F238E27FC236}">
                    <a16:creationId xmlns:a16="http://schemas.microsoft.com/office/drawing/2014/main" id="{CA75370B-E52C-A220-D842-9D3F509BAEBA}"/>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00" name="Rectangle 99">
                <a:extLst>
                  <a:ext uri="{FF2B5EF4-FFF2-40B4-BE49-F238E27FC236}">
                    <a16:creationId xmlns:a16="http://schemas.microsoft.com/office/drawing/2014/main" id="{C136CE89-C761-B4B4-E063-35D4966023C9}"/>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pic>
          <p:nvPicPr>
            <p:cNvPr id="113" name="Picture 112">
              <a:extLst>
                <a:ext uri="{FF2B5EF4-FFF2-40B4-BE49-F238E27FC236}">
                  <a16:creationId xmlns:a16="http://schemas.microsoft.com/office/drawing/2014/main" id="{60604E55-7DD0-09F7-012C-46C910B77D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3466" b="17622"/>
            <a:stretch/>
          </p:blipFill>
          <p:spPr>
            <a:xfrm rot="16200000">
              <a:off x="8308104" y="4287671"/>
              <a:ext cx="1229176" cy="99914"/>
            </a:xfrm>
            <a:prstGeom prst="rect">
              <a:avLst/>
            </a:prstGeom>
          </p:spPr>
        </p:pic>
        <p:grpSp>
          <p:nvGrpSpPr>
            <p:cNvPr id="121" name="Group 120">
              <a:extLst>
                <a:ext uri="{FF2B5EF4-FFF2-40B4-BE49-F238E27FC236}">
                  <a16:creationId xmlns:a16="http://schemas.microsoft.com/office/drawing/2014/main" id="{F2A56A36-2CDE-C123-F60D-6BE606DDF337}"/>
                </a:ext>
              </a:extLst>
            </p:cNvPr>
            <p:cNvGrpSpPr/>
            <p:nvPr/>
          </p:nvGrpSpPr>
          <p:grpSpPr>
            <a:xfrm>
              <a:off x="888" y="2357366"/>
              <a:ext cx="8751187" cy="1320753"/>
              <a:chOff x="1518" y="1027632"/>
              <a:chExt cx="8751187" cy="1320753"/>
            </a:xfrm>
          </p:grpSpPr>
          <p:sp>
            <p:nvSpPr>
              <p:cNvPr id="122" name="TextBox 121">
                <a:extLst>
                  <a:ext uri="{FF2B5EF4-FFF2-40B4-BE49-F238E27FC236}">
                    <a16:creationId xmlns:a16="http://schemas.microsoft.com/office/drawing/2014/main" id="{74BF116F-1147-E745-18E8-875C6A540ED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23" name="TextBox 122">
                <a:extLst>
                  <a:ext uri="{FF2B5EF4-FFF2-40B4-BE49-F238E27FC236}">
                    <a16:creationId xmlns:a16="http://schemas.microsoft.com/office/drawing/2014/main" id="{42A71AB1-C59D-0986-4A52-9DB72383DBD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24" name="TextBox 123">
                <a:extLst>
                  <a:ext uri="{FF2B5EF4-FFF2-40B4-BE49-F238E27FC236}">
                    <a16:creationId xmlns:a16="http://schemas.microsoft.com/office/drawing/2014/main" id="{82F82CFD-A4D9-4557-58BF-1BCB61FE854E}"/>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25" name="TextBox 124">
                <a:extLst>
                  <a:ext uri="{FF2B5EF4-FFF2-40B4-BE49-F238E27FC236}">
                    <a16:creationId xmlns:a16="http://schemas.microsoft.com/office/drawing/2014/main" id="{9A007D6F-2996-1AED-583F-F1BCE9A50C5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26" name="TextBox 125">
                <a:extLst>
                  <a:ext uri="{FF2B5EF4-FFF2-40B4-BE49-F238E27FC236}">
                    <a16:creationId xmlns:a16="http://schemas.microsoft.com/office/drawing/2014/main" id="{AEA47AA3-1855-E111-2788-11E7F7B2774D}"/>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27" name="Rectangle 126">
                <a:extLst>
                  <a:ext uri="{FF2B5EF4-FFF2-40B4-BE49-F238E27FC236}">
                    <a16:creationId xmlns:a16="http://schemas.microsoft.com/office/drawing/2014/main" id="{0714DFF2-61AC-73F3-ECC6-33217827B9F0}"/>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28" name="Group 127">
              <a:extLst>
                <a:ext uri="{FF2B5EF4-FFF2-40B4-BE49-F238E27FC236}">
                  <a16:creationId xmlns:a16="http://schemas.microsoft.com/office/drawing/2014/main" id="{2FD317BC-F202-0751-2278-73AFD2E3E9C9}"/>
                </a:ext>
              </a:extLst>
            </p:cNvPr>
            <p:cNvGrpSpPr/>
            <p:nvPr/>
          </p:nvGrpSpPr>
          <p:grpSpPr>
            <a:xfrm>
              <a:off x="-570" y="3674526"/>
              <a:ext cx="8751187" cy="1320753"/>
              <a:chOff x="1518" y="1027632"/>
              <a:chExt cx="8751187" cy="1320753"/>
            </a:xfrm>
          </p:grpSpPr>
          <p:sp>
            <p:nvSpPr>
              <p:cNvPr id="129" name="TextBox 128">
                <a:extLst>
                  <a:ext uri="{FF2B5EF4-FFF2-40B4-BE49-F238E27FC236}">
                    <a16:creationId xmlns:a16="http://schemas.microsoft.com/office/drawing/2014/main" id="{59BF7C03-A007-CE14-F675-3D36D67DB3AD}"/>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30" name="TextBox 129">
                <a:extLst>
                  <a:ext uri="{FF2B5EF4-FFF2-40B4-BE49-F238E27FC236}">
                    <a16:creationId xmlns:a16="http://schemas.microsoft.com/office/drawing/2014/main" id="{966A9B57-6356-EA6D-7D13-F00D633157A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31" name="TextBox 130">
                <a:extLst>
                  <a:ext uri="{FF2B5EF4-FFF2-40B4-BE49-F238E27FC236}">
                    <a16:creationId xmlns:a16="http://schemas.microsoft.com/office/drawing/2014/main" id="{93618CCF-3ED1-AC80-B61A-20C62AF42D19}"/>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32" name="TextBox 131">
                <a:extLst>
                  <a:ext uri="{FF2B5EF4-FFF2-40B4-BE49-F238E27FC236}">
                    <a16:creationId xmlns:a16="http://schemas.microsoft.com/office/drawing/2014/main" id="{9FAC56A9-C51E-4FF7-5C26-DB55859DC46D}"/>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33" name="TextBox 132">
                <a:extLst>
                  <a:ext uri="{FF2B5EF4-FFF2-40B4-BE49-F238E27FC236}">
                    <a16:creationId xmlns:a16="http://schemas.microsoft.com/office/drawing/2014/main" id="{C9AC6770-DD11-4ED3-0597-8B4E9563ACA1}"/>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34" name="Rectangle 133">
                <a:extLst>
                  <a:ext uri="{FF2B5EF4-FFF2-40B4-BE49-F238E27FC236}">
                    <a16:creationId xmlns:a16="http://schemas.microsoft.com/office/drawing/2014/main" id="{576606C0-7EDE-F0F1-9B99-EE6E7175892F}"/>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35" name="Group 134">
              <a:extLst>
                <a:ext uri="{FF2B5EF4-FFF2-40B4-BE49-F238E27FC236}">
                  <a16:creationId xmlns:a16="http://schemas.microsoft.com/office/drawing/2014/main" id="{EE6D9C6D-A03D-E69B-44C3-7F07F6F55B85}"/>
                </a:ext>
              </a:extLst>
            </p:cNvPr>
            <p:cNvGrpSpPr/>
            <p:nvPr/>
          </p:nvGrpSpPr>
          <p:grpSpPr>
            <a:xfrm>
              <a:off x="32862" y="4995295"/>
              <a:ext cx="8751187" cy="1320753"/>
              <a:chOff x="1518" y="1027632"/>
              <a:chExt cx="8751187" cy="1320753"/>
            </a:xfrm>
          </p:grpSpPr>
          <p:sp>
            <p:nvSpPr>
              <p:cNvPr id="136" name="TextBox 135">
                <a:extLst>
                  <a:ext uri="{FF2B5EF4-FFF2-40B4-BE49-F238E27FC236}">
                    <a16:creationId xmlns:a16="http://schemas.microsoft.com/office/drawing/2014/main" id="{259249E9-3444-BC7B-EF11-AA03B14D22A6}"/>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37" name="TextBox 136">
                <a:extLst>
                  <a:ext uri="{FF2B5EF4-FFF2-40B4-BE49-F238E27FC236}">
                    <a16:creationId xmlns:a16="http://schemas.microsoft.com/office/drawing/2014/main" id="{0D4D0EDE-00CD-91F5-CDBF-B600B4A3793C}"/>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38" name="TextBox 137">
                <a:extLst>
                  <a:ext uri="{FF2B5EF4-FFF2-40B4-BE49-F238E27FC236}">
                    <a16:creationId xmlns:a16="http://schemas.microsoft.com/office/drawing/2014/main" id="{D6161556-C950-8A5E-FF14-40175257156F}"/>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39" name="TextBox 138">
                <a:extLst>
                  <a:ext uri="{FF2B5EF4-FFF2-40B4-BE49-F238E27FC236}">
                    <a16:creationId xmlns:a16="http://schemas.microsoft.com/office/drawing/2014/main" id="{1F7CC00B-43AF-555C-7439-6ADFD6F3E01D}"/>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40" name="TextBox 139">
                <a:extLst>
                  <a:ext uri="{FF2B5EF4-FFF2-40B4-BE49-F238E27FC236}">
                    <a16:creationId xmlns:a16="http://schemas.microsoft.com/office/drawing/2014/main" id="{DCE91829-9BF6-9136-BCED-8A480245E54B}"/>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41" name="Rectangle 140">
                <a:extLst>
                  <a:ext uri="{FF2B5EF4-FFF2-40B4-BE49-F238E27FC236}">
                    <a16:creationId xmlns:a16="http://schemas.microsoft.com/office/drawing/2014/main" id="{C5BB59E8-B40C-CE99-FB6F-D3CA04831A05}"/>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sp>
          <p:nvSpPr>
            <p:cNvPr id="142" name="TextBox 141">
              <a:extLst>
                <a:ext uri="{FF2B5EF4-FFF2-40B4-BE49-F238E27FC236}">
                  <a16:creationId xmlns:a16="http://schemas.microsoft.com/office/drawing/2014/main" id="{9C7FB13C-158B-3DA9-9429-DF4073540818}"/>
                </a:ext>
              </a:extLst>
            </p:cNvPr>
            <p:cNvSpPr txBox="1"/>
            <p:nvPr/>
          </p:nvSpPr>
          <p:spPr>
            <a:xfrm>
              <a:off x="8920289" y="4146472"/>
              <a:ext cx="862363" cy="495533"/>
            </a:xfrm>
            <a:prstGeom prst="rect">
              <a:avLst/>
            </a:prstGeom>
            <a:noFill/>
          </p:spPr>
          <p:txBody>
            <a:bodyPr wrap="square" rtlCol="0">
              <a:spAutoFit/>
            </a:bodyPr>
            <a:lstStyle/>
            <a:p>
              <a:r>
                <a:rPr lang="el-GR" sz="900" dirty="0">
                  <a:latin typeface="Manrope" pitchFamily="2" charset="0"/>
                  <a:cs typeface="Times New Roman" panose="02020603050405020304" pitchFamily="18" charset="0"/>
                </a:rPr>
                <a:t>Δ</a:t>
              </a:r>
              <a:r>
                <a:rPr lang="en-US" sz="900" dirty="0">
                  <a:latin typeface="Manrope" pitchFamily="2" charset="0"/>
                  <a:cs typeface="Times New Roman" panose="02020603050405020304" pitchFamily="18" charset="0"/>
                </a:rPr>
                <a:t>T: 5° C Degree Discomfort</a:t>
              </a:r>
              <a:endParaRPr lang="en-IN" sz="900" dirty="0">
                <a:latin typeface="Manrope" pitchFamily="2" charset="0"/>
                <a:cs typeface="Times New Roman" panose="02020603050405020304" pitchFamily="18" charset="0"/>
              </a:endParaRPr>
            </a:p>
          </p:txBody>
        </p:sp>
        <p:sp>
          <p:nvSpPr>
            <p:cNvPr id="143" name="TextBox 142">
              <a:extLst>
                <a:ext uri="{FF2B5EF4-FFF2-40B4-BE49-F238E27FC236}">
                  <a16:creationId xmlns:a16="http://schemas.microsoft.com/office/drawing/2014/main" id="{422BAE35-EB3A-2631-9B78-55C737C64B8C}"/>
                </a:ext>
              </a:extLst>
            </p:cNvPr>
            <p:cNvSpPr txBox="1"/>
            <p:nvPr/>
          </p:nvSpPr>
          <p:spPr>
            <a:xfrm>
              <a:off x="8931341" y="4775914"/>
              <a:ext cx="962766" cy="225242"/>
            </a:xfrm>
            <a:prstGeom prst="rect">
              <a:avLst/>
            </a:prstGeom>
            <a:noFill/>
          </p:spPr>
          <p:txBody>
            <a:bodyPr wrap="square" rtlCol="0">
              <a:spAutoFit/>
            </a:bodyPr>
            <a:lstStyle/>
            <a:p>
              <a:r>
                <a:rPr lang="el-GR" sz="900" dirty="0">
                  <a:latin typeface="Manrope" pitchFamily="2" charset="0"/>
                  <a:cs typeface="Times New Roman" panose="02020603050405020304" pitchFamily="18" charset="0"/>
                </a:rPr>
                <a:t>Δ</a:t>
              </a:r>
              <a:r>
                <a:rPr lang="en-US" sz="900" dirty="0">
                  <a:latin typeface="Manrope" pitchFamily="2" charset="0"/>
                  <a:cs typeface="Times New Roman" panose="02020603050405020304" pitchFamily="18" charset="0"/>
                </a:rPr>
                <a:t>T: 1° C</a:t>
              </a:r>
              <a:endParaRPr lang="en-IN" sz="900" dirty="0">
                <a:latin typeface="Manrope" pitchFamily="2" charset="0"/>
                <a:cs typeface="Times New Roman" panose="02020603050405020304" pitchFamily="18" charset="0"/>
              </a:endParaRPr>
            </a:p>
          </p:txBody>
        </p:sp>
        <p:sp>
          <p:nvSpPr>
            <p:cNvPr id="144" name="TextBox 143">
              <a:extLst>
                <a:ext uri="{FF2B5EF4-FFF2-40B4-BE49-F238E27FC236}">
                  <a16:creationId xmlns:a16="http://schemas.microsoft.com/office/drawing/2014/main" id="{F178090E-C699-C2CF-F7E4-DB83FA34D4FB}"/>
                </a:ext>
              </a:extLst>
            </p:cNvPr>
            <p:cNvSpPr txBox="1"/>
            <p:nvPr/>
          </p:nvSpPr>
          <p:spPr>
            <a:xfrm>
              <a:off x="8924255" y="3658742"/>
              <a:ext cx="862363" cy="495533"/>
            </a:xfrm>
            <a:prstGeom prst="rect">
              <a:avLst/>
            </a:prstGeom>
            <a:noFill/>
          </p:spPr>
          <p:txBody>
            <a:bodyPr wrap="square" rtlCol="0">
              <a:spAutoFit/>
            </a:bodyPr>
            <a:lstStyle/>
            <a:p>
              <a:r>
                <a:rPr lang="el-GR" sz="900" dirty="0">
                  <a:latin typeface="Manrope" pitchFamily="2" charset="0"/>
                  <a:cs typeface="Times New Roman" panose="02020603050405020304" pitchFamily="18" charset="0"/>
                </a:rPr>
                <a:t>Δ</a:t>
              </a:r>
              <a:r>
                <a:rPr lang="en-US" sz="900" dirty="0">
                  <a:latin typeface="Manrope" pitchFamily="2" charset="0"/>
                  <a:cs typeface="Times New Roman" panose="02020603050405020304" pitchFamily="18" charset="0"/>
                </a:rPr>
                <a:t>T:10° C Degree Discomfort</a:t>
              </a:r>
              <a:endParaRPr lang="en-IN" sz="900" dirty="0">
                <a:latin typeface="Manrope" pitchFamily="2" charset="0"/>
                <a:cs typeface="Times New Roman" panose="02020603050405020304" pitchFamily="18" charset="0"/>
              </a:endParaRPr>
            </a:p>
          </p:txBody>
        </p:sp>
      </p:grpSp>
    </p:spTree>
    <p:extLst>
      <p:ext uri="{BB962C8B-B14F-4D97-AF65-F5344CB8AC3E}">
        <p14:creationId xmlns:p14="http://schemas.microsoft.com/office/powerpoint/2010/main" val="410991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AB70B3-D11F-60DA-A47E-FFBF0262BFF2}"/>
              </a:ext>
            </a:extLst>
          </p:cNvPr>
          <p:cNvSpPr txBox="1"/>
          <p:nvPr/>
        </p:nvSpPr>
        <p:spPr>
          <a:xfrm>
            <a:off x="324464" y="156356"/>
            <a:ext cx="11054735" cy="707886"/>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Analysis &amp; Observation: </a:t>
            </a:r>
            <a:r>
              <a:rPr lang="en-US" sz="2000" b="1" dirty="0">
                <a:solidFill>
                  <a:schemeClr val="tx1">
                    <a:lumMod val="65000"/>
                    <a:lumOff val="35000"/>
                  </a:schemeClr>
                </a:solidFill>
                <a:latin typeface="Manrope" pitchFamily="2" charset="0"/>
              </a:rPr>
              <a:t>Natural Ventilation + Ceiling Fan : Ahmedabad : Hot and Dry</a:t>
            </a:r>
            <a:endParaRPr lang="en-IN" sz="2000" b="1" dirty="0">
              <a:solidFill>
                <a:schemeClr val="tx1">
                  <a:lumMod val="65000"/>
                  <a:lumOff val="35000"/>
                </a:schemeClr>
              </a:solidFill>
              <a:latin typeface="Manrope" pitchFamily="2" charset="0"/>
            </a:endParaRPr>
          </a:p>
          <a:p>
            <a:endParaRPr lang="en-IN" sz="2000" dirty="0">
              <a:solidFill>
                <a:schemeClr val="tx1">
                  <a:lumMod val="65000"/>
                  <a:lumOff val="35000"/>
                </a:schemeClr>
              </a:solidFill>
              <a:latin typeface="Manrope SemiBold" pitchFamily="2" charset="0"/>
            </a:endParaRPr>
          </a:p>
        </p:txBody>
      </p:sp>
      <p:cxnSp>
        <p:nvCxnSpPr>
          <p:cNvPr id="44" name="Straight Connector 43">
            <a:extLst>
              <a:ext uri="{FF2B5EF4-FFF2-40B4-BE49-F238E27FC236}">
                <a16:creationId xmlns:a16="http://schemas.microsoft.com/office/drawing/2014/main" id="{741A5591-04C3-177B-9F8A-0A4FCBA715DD}"/>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Straight Connector 44">
            <a:extLst>
              <a:ext uri="{FF2B5EF4-FFF2-40B4-BE49-F238E27FC236}">
                <a16:creationId xmlns:a16="http://schemas.microsoft.com/office/drawing/2014/main" id="{DAA9D89B-7A79-04D5-E51D-DA28DB4A86D2}"/>
              </a:ext>
            </a:extLst>
          </p:cNvPr>
          <p:cNvCxnSpPr/>
          <p:nvPr/>
        </p:nvCxnSpPr>
        <p:spPr>
          <a:xfrm>
            <a:off x="384846" y="6482666"/>
            <a:ext cx="11523406" cy="0"/>
          </a:xfrm>
          <a:prstGeom prst="line">
            <a:avLst/>
          </a:prstGeom>
        </p:spPr>
        <p:style>
          <a:lnRef idx="3">
            <a:schemeClr val="accent6"/>
          </a:lnRef>
          <a:fillRef idx="0">
            <a:schemeClr val="accent6"/>
          </a:fillRef>
          <a:effectRef idx="2">
            <a:schemeClr val="accent6"/>
          </a:effectRef>
          <a:fontRef idx="minor">
            <a:schemeClr val="tx1"/>
          </a:fontRef>
        </p:style>
      </p:cxnSp>
      <p:sp>
        <p:nvSpPr>
          <p:cNvPr id="47" name="Slide Number Placeholder 114">
            <a:extLst>
              <a:ext uri="{FF2B5EF4-FFF2-40B4-BE49-F238E27FC236}">
                <a16:creationId xmlns:a16="http://schemas.microsoft.com/office/drawing/2014/main" id="{C76826B4-2E79-CCB3-F4E8-AE2F867AC7D3}"/>
              </a:ext>
            </a:extLst>
          </p:cNvPr>
          <p:cNvSpPr>
            <a:spLocks noGrp="1"/>
          </p:cNvSpPr>
          <p:nvPr>
            <p:ph type="sldNum" sz="quarter" idx="12"/>
          </p:nvPr>
        </p:nvSpPr>
        <p:spPr>
          <a:xfrm>
            <a:off x="11640626" y="6502947"/>
            <a:ext cx="401081" cy="307778"/>
          </a:xfrm>
        </p:spPr>
        <p:txBody>
          <a:bodyPr/>
          <a:lstStyle/>
          <a:p>
            <a:fld id="{05092B64-5149-4BD7-981A-1F2002B890C4}" type="slidenum">
              <a:rPr lang="en-IN" smtClean="0"/>
              <a:t>16</a:t>
            </a:fld>
            <a:endParaRPr lang="en-IN" dirty="0"/>
          </a:p>
        </p:txBody>
      </p:sp>
      <p:grpSp>
        <p:nvGrpSpPr>
          <p:cNvPr id="150" name="Group 149">
            <a:extLst>
              <a:ext uri="{FF2B5EF4-FFF2-40B4-BE49-F238E27FC236}">
                <a16:creationId xmlns:a16="http://schemas.microsoft.com/office/drawing/2014/main" id="{DC617837-A0EC-A251-1CFE-BAEA53BC1059}"/>
              </a:ext>
            </a:extLst>
          </p:cNvPr>
          <p:cNvGrpSpPr/>
          <p:nvPr/>
        </p:nvGrpSpPr>
        <p:grpSpPr>
          <a:xfrm>
            <a:off x="162604" y="624471"/>
            <a:ext cx="9681287" cy="5433427"/>
            <a:chOff x="-570" y="1014206"/>
            <a:chExt cx="9693275" cy="5301842"/>
          </a:xfrm>
        </p:grpSpPr>
        <p:sp>
          <p:nvSpPr>
            <p:cNvPr id="94" name="Rectangle 93">
              <a:extLst>
                <a:ext uri="{FF2B5EF4-FFF2-40B4-BE49-F238E27FC236}">
                  <a16:creationId xmlns:a16="http://schemas.microsoft.com/office/drawing/2014/main" id="{50A89790-C346-05EA-4847-21493563A590}"/>
                </a:ext>
              </a:extLst>
            </p:cNvPr>
            <p:cNvSpPr/>
            <p:nvPr/>
          </p:nvSpPr>
          <p:spPr>
            <a:xfrm rot="10800000">
              <a:off x="8872127" y="1063771"/>
              <a:ext cx="103649" cy="1249972"/>
            </a:xfrm>
            <a:prstGeom prst="rect">
              <a:avLst/>
            </a:prstGeom>
            <a:gradFill>
              <a:gsLst>
                <a:gs pos="0">
                  <a:schemeClr val="bg2"/>
                </a:gs>
                <a:gs pos="83000">
                  <a:schemeClr val="bg1"/>
                </a:gs>
                <a:gs pos="100000">
                  <a:schemeClr val="accent6"/>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pic>
          <p:nvPicPr>
            <p:cNvPr id="78" name="Picture 77">
              <a:extLst>
                <a:ext uri="{FF2B5EF4-FFF2-40B4-BE49-F238E27FC236}">
                  <a16:creationId xmlns:a16="http://schemas.microsoft.com/office/drawing/2014/main" id="{9A650CD4-0120-67B9-9DEA-4820D92113DC}"/>
                </a:ext>
              </a:extLst>
            </p:cNvPr>
            <p:cNvPicPr/>
            <p:nvPr/>
          </p:nvPicPr>
          <p:blipFill>
            <a:blip r:embed="rId2" cstate="screen">
              <a:extLst>
                <a:ext uri="{28A0092B-C50C-407E-A947-70E740481C1C}">
                  <a14:useLocalDpi xmlns:a14="http://schemas.microsoft.com/office/drawing/2010/main"/>
                </a:ext>
              </a:extLst>
            </a:blip>
            <a:srcRect/>
            <a:stretch/>
          </p:blipFill>
          <p:spPr>
            <a:xfrm>
              <a:off x="274096" y="3727913"/>
              <a:ext cx="8538003" cy="1211450"/>
            </a:xfrm>
            <a:prstGeom prst="rect">
              <a:avLst/>
            </a:prstGeom>
          </p:spPr>
        </p:pic>
        <p:pic>
          <p:nvPicPr>
            <p:cNvPr id="81" name="Picture 80">
              <a:extLst>
                <a:ext uri="{FF2B5EF4-FFF2-40B4-BE49-F238E27FC236}">
                  <a16:creationId xmlns:a16="http://schemas.microsoft.com/office/drawing/2014/main" id="{72663EAD-AF51-6CC8-EEBF-2B6109427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394" y="1014206"/>
              <a:ext cx="8428711" cy="2708833"/>
            </a:xfrm>
            <a:prstGeom prst="rect">
              <a:avLst/>
            </a:prstGeom>
          </p:spPr>
        </p:pic>
        <p:pic>
          <p:nvPicPr>
            <p:cNvPr id="77" name="Picture 76">
              <a:extLst>
                <a:ext uri="{FF2B5EF4-FFF2-40B4-BE49-F238E27FC236}">
                  <a16:creationId xmlns:a16="http://schemas.microsoft.com/office/drawing/2014/main" id="{ED1A1014-7CB7-65FB-5F59-3214B5F489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9194" y="4958924"/>
              <a:ext cx="8462579" cy="1355469"/>
            </a:xfrm>
            <a:prstGeom prst="rect">
              <a:avLst/>
            </a:prstGeom>
          </p:spPr>
        </p:pic>
        <p:sp>
          <p:nvSpPr>
            <p:cNvPr id="79" name="TextBox 78">
              <a:extLst>
                <a:ext uri="{FF2B5EF4-FFF2-40B4-BE49-F238E27FC236}">
                  <a16:creationId xmlns:a16="http://schemas.microsoft.com/office/drawing/2014/main" id="{12C53470-014F-C482-F554-00C1F6BD2084}"/>
                </a:ext>
              </a:extLst>
            </p:cNvPr>
            <p:cNvSpPr txBox="1"/>
            <p:nvPr/>
          </p:nvSpPr>
          <p:spPr>
            <a:xfrm>
              <a:off x="8976175" y="1026258"/>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Fully Open</a:t>
              </a:r>
              <a:endParaRPr lang="en-IN" sz="900" dirty="0">
                <a:latin typeface="Manrope" pitchFamily="2" charset="0"/>
                <a:cs typeface="Times New Roman" panose="02020603050405020304" pitchFamily="18" charset="0"/>
              </a:endParaRPr>
            </a:p>
          </p:txBody>
        </p:sp>
        <p:sp>
          <p:nvSpPr>
            <p:cNvPr id="80" name="TextBox 79">
              <a:extLst>
                <a:ext uri="{FF2B5EF4-FFF2-40B4-BE49-F238E27FC236}">
                  <a16:creationId xmlns:a16="http://schemas.microsoft.com/office/drawing/2014/main" id="{46094EEF-938C-805D-F306-27C78FDE22D5}"/>
                </a:ext>
              </a:extLst>
            </p:cNvPr>
            <p:cNvSpPr txBox="1"/>
            <p:nvPr/>
          </p:nvSpPr>
          <p:spPr>
            <a:xfrm>
              <a:off x="8970890" y="2092905"/>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Closed </a:t>
              </a:r>
              <a:endParaRPr lang="en-IN" sz="900" dirty="0">
                <a:latin typeface="Manrope" pitchFamily="2" charset="0"/>
                <a:cs typeface="Times New Roman" panose="02020603050405020304" pitchFamily="18" charset="0"/>
              </a:endParaRPr>
            </a:p>
          </p:txBody>
        </p:sp>
        <p:sp>
          <p:nvSpPr>
            <p:cNvPr id="82" name="TextBox 81">
              <a:extLst>
                <a:ext uri="{FF2B5EF4-FFF2-40B4-BE49-F238E27FC236}">
                  <a16:creationId xmlns:a16="http://schemas.microsoft.com/office/drawing/2014/main" id="{65C3B995-C1E9-C014-E6A9-A4B6372FAA88}"/>
                </a:ext>
              </a:extLst>
            </p:cNvPr>
            <p:cNvSpPr txBox="1"/>
            <p:nvPr/>
          </p:nvSpPr>
          <p:spPr>
            <a:xfrm>
              <a:off x="8826469" y="2108212"/>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sp>
          <p:nvSpPr>
            <p:cNvPr id="83" name="TextBox 82">
              <a:extLst>
                <a:ext uri="{FF2B5EF4-FFF2-40B4-BE49-F238E27FC236}">
                  <a16:creationId xmlns:a16="http://schemas.microsoft.com/office/drawing/2014/main" id="{3B608661-552B-79A2-D145-9527D360B89A}"/>
                </a:ext>
              </a:extLst>
            </p:cNvPr>
            <p:cNvSpPr txBox="1"/>
            <p:nvPr/>
          </p:nvSpPr>
          <p:spPr>
            <a:xfrm>
              <a:off x="8836932" y="1018761"/>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pic>
          <p:nvPicPr>
            <p:cNvPr id="84" name="Picture 83">
              <a:extLst>
                <a:ext uri="{FF2B5EF4-FFF2-40B4-BE49-F238E27FC236}">
                  <a16:creationId xmlns:a16="http://schemas.microsoft.com/office/drawing/2014/main" id="{F3697A3F-ED3B-E69C-FF0F-037C13196E84}"/>
                </a:ext>
              </a:extLst>
            </p:cNvPr>
            <p:cNvPicPr>
              <a:picLocks/>
            </p:cNvPicPr>
            <p:nvPr/>
          </p:nvPicPr>
          <p:blipFill rotWithShape="1">
            <a:blip r:embed="rId5" cstate="screen">
              <a:extLst>
                <a:ext uri="{28A0092B-C50C-407E-A947-70E740481C1C}">
                  <a14:useLocalDpi xmlns:a14="http://schemas.microsoft.com/office/drawing/2010/main"/>
                </a:ext>
              </a:extLst>
            </a:blip>
            <a:srcRect t="11658" b="21405"/>
            <a:stretch/>
          </p:blipFill>
          <p:spPr>
            <a:xfrm rot="16200000">
              <a:off x="8309668" y="2957434"/>
              <a:ext cx="1229175" cy="101192"/>
            </a:xfrm>
            <a:prstGeom prst="rect">
              <a:avLst/>
            </a:prstGeom>
          </p:spPr>
        </p:pic>
        <p:sp>
          <p:nvSpPr>
            <p:cNvPr id="85" name="TextBox 84">
              <a:extLst>
                <a:ext uri="{FF2B5EF4-FFF2-40B4-BE49-F238E27FC236}">
                  <a16:creationId xmlns:a16="http://schemas.microsoft.com/office/drawing/2014/main" id="{87957861-BE6A-CA33-7F85-FC246E059D26}"/>
                </a:ext>
              </a:extLst>
            </p:cNvPr>
            <p:cNvSpPr txBox="1"/>
            <p:nvPr/>
          </p:nvSpPr>
          <p:spPr>
            <a:xfrm>
              <a:off x="8959485" y="3443026"/>
              <a:ext cx="627067" cy="193114"/>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Unmet </a:t>
              </a:r>
              <a:endParaRPr lang="en-IN" sz="900" dirty="0">
                <a:latin typeface="Manrope" pitchFamily="2" charset="0"/>
                <a:cs typeface="Times New Roman" panose="02020603050405020304" pitchFamily="18" charset="0"/>
              </a:endParaRPr>
            </a:p>
          </p:txBody>
        </p:sp>
        <p:sp>
          <p:nvSpPr>
            <p:cNvPr id="86" name="TextBox 85">
              <a:extLst>
                <a:ext uri="{FF2B5EF4-FFF2-40B4-BE49-F238E27FC236}">
                  <a16:creationId xmlns:a16="http://schemas.microsoft.com/office/drawing/2014/main" id="{B5D112D8-51A3-40AC-8B14-547CEC5A59AC}"/>
                </a:ext>
              </a:extLst>
            </p:cNvPr>
            <p:cNvSpPr txBox="1"/>
            <p:nvPr/>
          </p:nvSpPr>
          <p:spPr>
            <a:xfrm>
              <a:off x="8974853" y="2337045"/>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Met </a:t>
              </a:r>
              <a:endParaRPr lang="en-IN" sz="900" dirty="0">
                <a:latin typeface="Manrope" pitchFamily="2" charset="0"/>
                <a:cs typeface="Times New Roman" panose="02020603050405020304" pitchFamily="18" charset="0"/>
              </a:endParaRPr>
            </a:p>
          </p:txBody>
        </p:sp>
        <p:sp>
          <p:nvSpPr>
            <p:cNvPr id="87" name="TextBox 86">
              <a:extLst>
                <a:ext uri="{FF2B5EF4-FFF2-40B4-BE49-F238E27FC236}">
                  <a16:creationId xmlns:a16="http://schemas.microsoft.com/office/drawing/2014/main" id="{20AD6387-55EB-0C03-252C-850368528D9A}"/>
                </a:ext>
              </a:extLst>
            </p:cNvPr>
            <p:cNvSpPr txBox="1"/>
            <p:nvPr/>
          </p:nvSpPr>
          <p:spPr>
            <a:xfrm>
              <a:off x="8837947" y="2337045"/>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sp>
          <p:nvSpPr>
            <p:cNvPr id="88" name="TextBox 87">
              <a:extLst>
                <a:ext uri="{FF2B5EF4-FFF2-40B4-BE49-F238E27FC236}">
                  <a16:creationId xmlns:a16="http://schemas.microsoft.com/office/drawing/2014/main" id="{71655D08-D728-0B8E-5E84-9EC2E1797649}"/>
                </a:ext>
              </a:extLst>
            </p:cNvPr>
            <p:cNvSpPr txBox="1"/>
            <p:nvPr/>
          </p:nvSpPr>
          <p:spPr>
            <a:xfrm>
              <a:off x="8846751" y="3440794"/>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pic>
          <p:nvPicPr>
            <p:cNvPr id="89" name="Picture 88">
              <a:extLst>
                <a:ext uri="{FF2B5EF4-FFF2-40B4-BE49-F238E27FC236}">
                  <a16:creationId xmlns:a16="http://schemas.microsoft.com/office/drawing/2014/main" id="{0AC7A594-0283-FEFF-FAD0-2CA327894EAD}"/>
                </a:ext>
              </a:extLst>
            </p:cNvPr>
            <p:cNvPicPr>
              <a:picLocks/>
            </p:cNvPicPr>
            <p:nvPr/>
          </p:nvPicPr>
          <p:blipFill rotWithShape="1">
            <a:blip r:embed="rId5" cstate="screen">
              <a:extLst>
                <a:ext uri="{28A0092B-C50C-407E-A947-70E740481C1C}">
                  <a14:useLocalDpi xmlns:a14="http://schemas.microsoft.com/office/drawing/2010/main"/>
                </a:ext>
              </a:extLst>
            </a:blip>
            <a:srcRect t="11658" b="21405"/>
            <a:stretch/>
          </p:blipFill>
          <p:spPr>
            <a:xfrm rot="16200000">
              <a:off x="8310943" y="5591513"/>
              <a:ext cx="1229176" cy="101191"/>
            </a:xfrm>
            <a:prstGeom prst="rect">
              <a:avLst/>
            </a:prstGeom>
          </p:spPr>
        </p:pic>
        <p:sp>
          <p:nvSpPr>
            <p:cNvPr id="90" name="TextBox 89">
              <a:extLst>
                <a:ext uri="{FF2B5EF4-FFF2-40B4-BE49-F238E27FC236}">
                  <a16:creationId xmlns:a16="http://schemas.microsoft.com/office/drawing/2014/main" id="{6025702A-6791-0FD1-F89C-EDEE78EDF242}"/>
                </a:ext>
              </a:extLst>
            </p:cNvPr>
            <p:cNvSpPr txBox="1"/>
            <p:nvPr/>
          </p:nvSpPr>
          <p:spPr>
            <a:xfrm>
              <a:off x="8962522" y="6069143"/>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Unmet </a:t>
              </a:r>
              <a:endParaRPr lang="en-IN" sz="900" dirty="0">
                <a:latin typeface="Manrope" pitchFamily="2" charset="0"/>
                <a:cs typeface="Times New Roman" panose="02020603050405020304" pitchFamily="18" charset="0"/>
              </a:endParaRPr>
            </a:p>
          </p:txBody>
        </p:sp>
        <p:sp>
          <p:nvSpPr>
            <p:cNvPr id="91" name="TextBox 90">
              <a:extLst>
                <a:ext uri="{FF2B5EF4-FFF2-40B4-BE49-F238E27FC236}">
                  <a16:creationId xmlns:a16="http://schemas.microsoft.com/office/drawing/2014/main" id="{79C61B2B-C172-6E2A-A903-3AEBC35FB17E}"/>
                </a:ext>
              </a:extLst>
            </p:cNvPr>
            <p:cNvSpPr txBox="1"/>
            <p:nvPr/>
          </p:nvSpPr>
          <p:spPr>
            <a:xfrm>
              <a:off x="9065637" y="4968401"/>
              <a:ext cx="627068" cy="230831"/>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Met  </a:t>
              </a:r>
              <a:endParaRPr lang="en-IN" sz="900" dirty="0">
                <a:latin typeface="Manrope" pitchFamily="2" charset="0"/>
                <a:cs typeface="Times New Roman" panose="02020603050405020304" pitchFamily="18" charset="0"/>
              </a:endParaRPr>
            </a:p>
          </p:txBody>
        </p:sp>
        <p:sp>
          <p:nvSpPr>
            <p:cNvPr id="92" name="TextBox 91">
              <a:extLst>
                <a:ext uri="{FF2B5EF4-FFF2-40B4-BE49-F238E27FC236}">
                  <a16:creationId xmlns:a16="http://schemas.microsoft.com/office/drawing/2014/main" id="{09FD1474-9FCC-1DF9-DC00-23D248A1B2E5}"/>
                </a:ext>
              </a:extLst>
            </p:cNvPr>
            <p:cNvSpPr txBox="1"/>
            <p:nvPr/>
          </p:nvSpPr>
          <p:spPr>
            <a:xfrm>
              <a:off x="8839223" y="4971123"/>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sp>
          <p:nvSpPr>
            <p:cNvPr id="93" name="TextBox 92">
              <a:extLst>
                <a:ext uri="{FF2B5EF4-FFF2-40B4-BE49-F238E27FC236}">
                  <a16:creationId xmlns:a16="http://schemas.microsoft.com/office/drawing/2014/main" id="{C44F1EFF-FEBB-FF17-A3B8-D8E195126473}"/>
                </a:ext>
              </a:extLst>
            </p:cNvPr>
            <p:cNvSpPr txBox="1"/>
            <p:nvPr/>
          </p:nvSpPr>
          <p:spPr>
            <a:xfrm>
              <a:off x="8828977" y="6074873"/>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grpSp>
          <p:nvGrpSpPr>
            <p:cNvPr id="120" name="Group 119">
              <a:extLst>
                <a:ext uri="{FF2B5EF4-FFF2-40B4-BE49-F238E27FC236}">
                  <a16:creationId xmlns:a16="http://schemas.microsoft.com/office/drawing/2014/main" id="{335A3F03-FA82-3CAA-0821-79FDC990D759}"/>
                </a:ext>
              </a:extLst>
            </p:cNvPr>
            <p:cNvGrpSpPr/>
            <p:nvPr/>
          </p:nvGrpSpPr>
          <p:grpSpPr>
            <a:xfrm>
              <a:off x="1518" y="1027632"/>
              <a:ext cx="8751187" cy="1320753"/>
              <a:chOff x="1518" y="1027632"/>
              <a:chExt cx="8751187" cy="1320753"/>
            </a:xfrm>
          </p:grpSpPr>
          <p:sp>
            <p:nvSpPr>
              <p:cNvPr id="95" name="TextBox 94">
                <a:extLst>
                  <a:ext uri="{FF2B5EF4-FFF2-40B4-BE49-F238E27FC236}">
                    <a16:creationId xmlns:a16="http://schemas.microsoft.com/office/drawing/2014/main" id="{0C411478-9F84-962C-77E1-CDF95D40C4C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96" name="TextBox 95">
                <a:extLst>
                  <a:ext uri="{FF2B5EF4-FFF2-40B4-BE49-F238E27FC236}">
                    <a16:creationId xmlns:a16="http://schemas.microsoft.com/office/drawing/2014/main" id="{A4AD6461-E9EB-39C8-5158-BB1201006A96}"/>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97" name="TextBox 96">
                <a:extLst>
                  <a:ext uri="{FF2B5EF4-FFF2-40B4-BE49-F238E27FC236}">
                    <a16:creationId xmlns:a16="http://schemas.microsoft.com/office/drawing/2014/main" id="{5541CDFC-0F33-E578-5ADA-6D27BECD0215}"/>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98" name="TextBox 97">
                <a:extLst>
                  <a:ext uri="{FF2B5EF4-FFF2-40B4-BE49-F238E27FC236}">
                    <a16:creationId xmlns:a16="http://schemas.microsoft.com/office/drawing/2014/main" id="{E14A6AFE-0D67-2FD5-F444-0C9ECDAB002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99" name="TextBox 98">
                <a:extLst>
                  <a:ext uri="{FF2B5EF4-FFF2-40B4-BE49-F238E27FC236}">
                    <a16:creationId xmlns:a16="http://schemas.microsoft.com/office/drawing/2014/main" id="{CA75370B-E52C-A220-D842-9D3F509BAEBA}"/>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00" name="Rectangle 99">
                <a:extLst>
                  <a:ext uri="{FF2B5EF4-FFF2-40B4-BE49-F238E27FC236}">
                    <a16:creationId xmlns:a16="http://schemas.microsoft.com/office/drawing/2014/main" id="{C136CE89-C761-B4B4-E063-35D4966023C9}"/>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pic>
          <p:nvPicPr>
            <p:cNvPr id="113" name="Picture 112">
              <a:extLst>
                <a:ext uri="{FF2B5EF4-FFF2-40B4-BE49-F238E27FC236}">
                  <a16:creationId xmlns:a16="http://schemas.microsoft.com/office/drawing/2014/main" id="{60604E55-7DD0-09F7-012C-46C910B77D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3466" b="17622"/>
            <a:stretch/>
          </p:blipFill>
          <p:spPr>
            <a:xfrm rot="16200000">
              <a:off x="8308104" y="4287671"/>
              <a:ext cx="1229176" cy="99914"/>
            </a:xfrm>
            <a:prstGeom prst="rect">
              <a:avLst/>
            </a:prstGeom>
          </p:spPr>
        </p:pic>
        <p:grpSp>
          <p:nvGrpSpPr>
            <p:cNvPr id="121" name="Group 120">
              <a:extLst>
                <a:ext uri="{FF2B5EF4-FFF2-40B4-BE49-F238E27FC236}">
                  <a16:creationId xmlns:a16="http://schemas.microsoft.com/office/drawing/2014/main" id="{F2A56A36-2CDE-C123-F60D-6BE606DDF337}"/>
                </a:ext>
              </a:extLst>
            </p:cNvPr>
            <p:cNvGrpSpPr/>
            <p:nvPr/>
          </p:nvGrpSpPr>
          <p:grpSpPr>
            <a:xfrm>
              <a:off x="888" y="2357366"/>
              <a:ext cx="8751187" cy="1320753"/>
              <a:chOff x="1518" y="1027632"/>
              <a:chExt cx="8751187" cy="1320753"/>
            </a:xfrm>
          </p:grpSpPr>
          <p:sp>
            <p:nvSpPr>
              <p:cNvPr id="122" name="TextBox 121">
                <a:extLst>
                  <a:ext uri="{FF2B5EF4-FFF2-40B4-BE49-F238E27FC236}">
                    <a16:creationId xmlns:a16="http://schemas.microsoft.com/office/drawing/2014/main" id="{74BF116F-1147-E745-18E8-875C6A540ED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23" name="TextBox 122">
                <a:extLst>
                  <a:ext uri="{FF2B5EF4-FFF2-40B4-BE49-F238E27FC236}">
                    <a16:creationId xmlns:a16="http://schemas.microsoft.com/office/drawing/2014/main" id="{42A71AB1-C59D-0986-4A52-9DB72383DBD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24" name="TextBox 123">
                <a:extLst>
                  <a:ext uri="{FF2B5EF4-FFF2-40B4-BE49-F238E27FC236}">
                    <a16:creationId xmlns:a16="http://schemas.microsoft.com/office/drawing/2014/main" id="{82F82CFD-A4D9-4557-58BF-1BCB61FE854E}"/>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25" name="TextBox 124">
                <a:extLst>
                  <a:ext uri="{FF2B5EF4-FFF2-40B4-BE49-F238E27FC236}">
                    <a16:creationId xmlns:a16="http://schemas.microsoft.com/office/drawing/2014/main" id="{9A007D6F-2996-1AED-583F-F1BCE9A50C5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26" name="TextBox 125">
                <a:extLst>
                  <a:ext uri="{FF2B5EF4-FFF2-40B4-BE49-F238E27FC236}">
                    <a16:creationId xmlns:a16="http://schemas.microsoft.com/office/drawing/2014/main" id="{AEA47AA3-1855-E111-2788-11E7F7B2774D}"/>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27" name="Rectangle 126">
                <a:extLst>
                  <a:ext uri="{FF2B5EF4-FFF2-40B4-BE49-F238E27FC236}">
                    <a16:creationId xmlns:a16="http://schemas.microsoft.com/office/drawing/2014/main" id="{0714DFF2-61AC-73F3-ECC6-33217827B9F0}"/>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28" name="Group 127">
              <a:extLst>
                <a:ext uri="{FF2B5EF4-FFF2-40B4-BE49-F238E27FC236}">
                  <a16:creationId xmlns:a16="http://schemas.microsoft.com/office/drawing/2014/main" id="{2FD317BC-F202-0751-2278-73AFD2E3E9C9}"/>
                </a:ext>
              </a:extLst>
            </p:cNvPr>
            <p:cNvGrpSpPr/>
            <p:nvPr/>
          </p:nvGrpSpPr>
          <p:grpSpPr>
            <a:xfrm>
              <a:off x="-570" y="3674526"/>
              <a:ext cx="8751187" cy="1320753"/>
              <a:chOff x="1518" y="1027632"/>
              <a:chExt cx="8751187" cy="1320753"/>
            </a:xfrm>
          </p:grpSpPr>
          <p:sp>
            <p:nvSpPr>
              <p:cNvPr id="129" name="TextBox 128">
                <a:extLst>
                  <a:ext uri="{FF2B5EF4-FFF2-40B4-BE49-F238E27FC236}">
                    <a16:creationId xmlns:a16="http://schemas.microsoft.com/office/drawing/2014/main" id="{59BF7C03-A007-CE14-F675-3D36D67DB3AD}"/>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30" name="TextBox 129">
                <a:extLst>
                  <a:ext uri="{FF2B5EF4-FFF2-40B4-BE49-F238E27FC236}">
                    <a16:creationId xmlns:a16="http://schemas.microsoft.com/office/drawing/2014/main" id="{966A9B57-6356-EA6D-7D13-F00D633157A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31" name="TextBox 130">
                <a:extLst>
                  <a:ext uri="{FF2B5EF4-FFF2-40B4-BE49-F238E27FC236}">
                    <a16:creationId xmlns:a16="http://schemas.microsoft.com/office/drawing/2014/main" id="{93618CCF-3ED1-AC80-B61A-20C62AF42D19}"/>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32" name="TextBox 131">
                <a:extLst>
                  <a:ext uri="{FF2B5EF4-FFF2-40B4-BE49-F238E27FC236}">
                    <a16:creationId xmlns:a16="http://schemas.microsoft.com/office/drawing/2014/main" id="{9FAC56A9-C51E-4FF7-5C26-DB55859DC46D}"/>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33" name="TextBox 132">
                <a:extLst>
                  <a:ext uri="{FF2B5EF4-FFF2-40B4-BE49-F238E27FC236}">
                    <a16:creationId xmlns:a16="http://schemas.microsoft.com/office/drawing/2014/main" id="{C9AC6770-DD11-4ED3-0597-8B4E9563ACA1}"/>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34" name="Rectangle 133">
                <a:extLst>
                  <a:ext uri="{FF2B5EF4-FFF2-40B4-BE49-F238E27FC236}">
                    <a16:creationId xmlns:a16="http://schemas.microsoft.com/office/drawing/2014/main" id="{576606C0-7EDE-F0F1-9B99-EE6E7175892F}"/>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35" name="Group 134">
              <a:extLst>
                <a:ext uri="{FF2B5EF4-FFF2-40B4-BE49-F238E27FC236}">
                  <a16:creationId xmlns:a16="http://schemas.microsoft.com/office/drawing/2014/main" id="{EE6D9C6D-A03D-E69B-44C3-7F07F6F55B85}"/>
                </a:ext>
              </a:extLst>
            </p:cNvPr>
            <p:cNvGrpSpPr/>
            <p:nvPr/>
          </p:nvGrpSpPr>
          <p:grpSpPr>
            <a:xfrm>
              <a:off x="32862" y="4995295"/>
              <a:ext cx="8751187" cy="1320753"/>
              <a:chOff x="1518" y="1027632"/>
              <a:chExt cx="8751187" cy="1320753"/>
            </a:xfrm>
          </p:grpSpPr>
          <p:sp>
            <p:nvSpPr>
              <p:cNvPr id="136" name="TextBox 135">
                <a:extLst>
                  <a:ext uri="{FF2B5EF4-FFF2-40B4-BE49-F238E27FC236}">
                    <a16:creationId xmlns:a16="http://schemas.microsoft.com/office/drawing/2014/main" id="{259249E9-3444-BC7B-EF11-AA03B14D22A6}"/>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37" name="TextBox 136">
                <a:extLst>
                  <a:ext uri="{FF2B5EF4-FFF2-40B4-BE49-F238E27FC236}">
                    <a16:creationId xmlns:a16="http://schemas.microsoft.com/office/drawing/2014/main" id="{0D4D0EDE-00CD-91F5-CDBF-B600B4A3793C}"/>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38" name="TextBox 137">
                <a:extLst>
                  <a:ext uri="{FF2B5EF4-FFF2-40B4-BE49-F238E27FC236}">
                    <a16:creationId xmlns:a16="http://schemas.microsoft.com/office/drawing/2014/main" id="{D6161556-C950-8A5E-FF14-40175257156F}"/>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39" name="TextBox 138">
                <a:extLst>
                  <a:ext uri="{FF2B5EF4-FFF2-40B4-BE49-F238E27FC236}">
                    <a16:creationId xmlns:a16="http://schemas.microsoft.com/office/drawing/2014/main" id="{1F7CC00B-43AF-555C-7439-6ADFD6F3E01D}"/>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40" name="TextBox 139">
                <a:extLst>
                  <a:ext uri="{FF2B5EF4-FFF2-40B4-BE49-F238E27FC236}">
                    <a16:creationId xmlns:a16="http://schemas.microsoft.com/office/drawing/2014/main" id="{DCE91829-9BF6-9136-BCED-8A480245E54B}"/>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41" name="Rectangle 140">
                <a:extLst>
                  <a:ext uri="{FF2B5EF4-FFF2-40B4-BE49-F238E27FC236}">
                    <a16:creationId xmlns:a16="http://schemas.microsoft.com/office/drawing/2014/main" id="{C5BB59E8-B40C-CE99-FB6F-D3CA04831A05}"/>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sp>
          <p:nvSpPr>
            <p:cNvPr id="2" name="TextBox 1">
              <a:extLst>
                <a:ext uri="{FF2B5EF4-FFF2-40B4-BE49-F238E27FC236}">
                  <a16:creationId xmlns:a16="http://schemas.microsoft.com/office/drawing/2014/main" id="{79AAC6B1-95C6-5712-A615-75B6CB052342}"/>
                </a:ext>
              </a:extLst>
            </p:cNvPr>
            <p:cNvSpPr txBox="1"/>
            <p:nvPr/>
          </p:nvSpPr>
          <p:spPr>
            <a:xfrm>
              <a:off x="8971882" y="1551723"/>
              <a:ext cx="647395" cy="360388"/>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50% open</a:t>
              </a:r>
              <a:endParaRPr lang="en-IN" sz="900" dirty="0">
                <a:latin typeface="Manrope" pitchFamily="2" charset="0"/>
                <a:cs typeface="Times New Roman" panose="02020603050405020304" pitchFamily="18" charset="0"/>
              </a:endParaRPr>
            </a:p>
          </p:txBody>
        </p:sp>
      </p:grpSp>
      <p:sp>
        <p:nvSpPr>
          <p:cNvPr id="3" name="TextBox 2">
            <a:extLst>
              <a:ext uri="{FF2B5EF4-FFF2-40B4-BE49-F238E27FC236}">
                <a16:creationId xmlns:a16="http://schemas.microsoft.com/office/drawing/2014/main" id="{CD64EA89-78B0-860D-262E-B1B8E01828A6}"/>
              </a:ext>
            </a:extLst>
          </p:cNvPr>
          <p:cNvSpPr txBox="1"/>
          <p:nvPr/>
        </p:nvSpPr>
        <p:spPr>
          <a:xfrm>
            <a:off x="9823589" y="824648"/>
            <a:ext cx="2291422" cy="5262979"/>
          </a:xfrm>
          <a:prstGeom prst="rect">
            <a:avLst/>
          </a:prstGeom>
          <a:noFill/>
        </p:spPr>
        <p:txBody>
          <a:bodyPr wrap="square">
            <a:spAutoFit/>
          </a:bodyPr>
          <a:lstStyle/>
          <a:p>
            <a:pPr algn="l"/>
            <a:r>
              <a:rPr lang="en-IN" sz="1400" b="1" i="0" dirty="0">
                <a:solidFill>
                  <a:srgbClr val="374151"/>
                </a:solidFill>
                <a:effectLst/>
                <a:latin typeface="Manrope" pitchFamily="2" charset="0"/>
              </a:rPr>
              <a:t>Window Operation: </a:t>
            </a:r>
            <a:r>
              <a:rPr lang="en-IN" sz="1400" b="1" dirty="0">
                <a:solidFill>
                  <a:srgbClr val="374151"/>
                </a:solidFill>
                <a:highlight>
                  <a:srgbClr val="EAEFF3"/>
                </a:highlight>
                <a:latin typeface="Manrope" pitchFamily="2" charset="0"/>
              </a:rPr>
              <a:t>65</a:t>
            </a:r>
            <a:r>
              <a:rPr lang="en-IN" sz="1400" b="1" i="0" dirty="0">
                <a:solidFill>
                  <a:srgbClr val="374151"/>
                </a:solidFill>
                <a:effectLst/>
                <a:highlight>
                  <a:srgbClr val="EAEFF3"/>
                </a:highlight>
                <a:latin typeface="Manrope" pitchFamily="2" charset="0"/>
              </a:rPr>
              <a:t>%  </a:t>
            </a:r>
            <a:r>
              <a:rPr lang="en-IN" sz="1400" b="0" i="0" dirty="0">
                <a:solidFill>
                  <a:srgbClr val="374151"/>
                </a:solidFill>
                <a:effectLst/>
                <a:highlight>
                  <a:srgbClr val="EAEFF3"/>
                </a:highlight>
                <a:latin typeface="Manrope" pitchFamily="2" charset="0"/>
              </a:rPr>
              <a:t>(Fully Open)</a:t>
            </a:r>
          </a:p>
          <a:p>
            <a:pPr algn="l"/>
            <a:r>
              <a:rPr lang="en-IN" sz="1400" b="0" i="0" dirty="0">
                <a:solidFill>
                  <a:srgbClr val="374151"/>
                </a:solidFill>
                <a:effectLst/>
                <a:latin typeface="Manrope" pitchFamily="2" charset="0"/>
              </a:rPr>
              <a:t>Window opens when:</a:t>
            </a:r>
          </a:p>
          <a:p>
            <a:pPr algn="l"/>
            <a:r>
              <a:rPr lang="en-IN" sz="1400" b="0" i="0" dirty="0">
                <a:solidFill>
                  <a:srgbClr val="374151"/>
                </a:solidFill>
                <a:effectLst/>
                <a:latin typeface="Manrope" pitchFamily="2" charset="0"/>
              </a:rPr>
              <a:t>Tzoneair &gt; Setpoint (IMAC Range)</a:t>
            </a:r>
          </a:p>
          <a:p>
            <a:pPr algn="l"/>
            <a:r>
              <a:rPr lang="en-IN" sz="1400" b="0" i="0" dirty="0">
                <a:solidFill>
                  <a:srgbClr val="374151"/>
                </a:solidFill>
                <a:effectLst/>
                <a:latin typeface="Manrope" pitchFamily="2" charset="0"/>
              </a:rPr>
              <a:t>Tzone air &gt; Toutside air</a:t>
            </a:r>
            <a:endParaRPr lang="en-IN" sz="1400" dirty="0">
              <a:solidFill>
                <a:srgbClr val="374151"/>
              </a:solidFill>
              <a:latin typeface="Manrope" pitchFamily="2" charset="0"/>
            </a:endParaRPr>
          </a:p>
          <a:p>
            <a:pPr algn="l"/>
            <a:r>
              <a:rPr lang="en-IN" sz="1400" b="0" i="0" dirty="0">
                <a:solidFill>
                  <a:srgbClr val="374151"/>
                </a:solidFill>
                <a:effectLst/>
                <a:latin typeface="Manrope" pitchFamily="2" charset="0"/>
              </a:rPr>
              <a:t>Availability Value = 1</a:t>
            </a:r>
          </a:p>
          <a:p>
            <a:pPr algn="l"/>
            <a:endParaRPr lang="en-IN" sz="1400" b="1" i="0" dirty="0">
              <a:solidFill>
                <a:srgbClr val="374151"/>
              </a:solidFill>
              <a:effectLst/>
              <a:latin typeface="Manrope" pitchFamily="2" charset="0"/>
            </a:endParaRPr>
          </a:p>
          <a:p>
            <a:pPr algn="l"/>
            <a:r>
              <a:rPr lang="en-IN" sz="1400" b="1" i="0" dirty="0">
                <a:solidFill>
                  <a:srgbClr val="374151"/>
                </a:solidFill>
                <a:effectLst/>
                <a:latin typeface="Manrope" pitchFamily="2" charset="0"/>
              </a:rPr>
              <a:t>Unmet Hours for Naturally Ventilated Space - </a:t>
            </a:r>
            <a:r>
              <a:rPr lang="en-IN" sz="1400" b="1" dirty="0">
                <a:solidFill>
                  <a:srgbClr val="374151"/>
                </a:solidFill>
                <a:highlight>
                  <a:srgbClr val="EAEFF3"/>
                </a:highlight>
                <a:latin typeface="Manrope" pitchFamily="2" charset="0"/>
              </a:rPr>
              <a:t>63</a:t>
            </a:r>
            <a:r>
              <a:rPr lang="en-IN" sz="1400" b="1" i="0" dirty="0">
                <a:solidFill>
                  <a:srgbClr val="374151"/>
                </a:solidFill>
                <a:effectLst/>
                <a:highlight>
                  <a:srgbClr val="EAEFF3"/>
                </a:highlight>
                <a:latin typeface="Manrope" pitchFamily="2" charset="0"/>
              </a:rPr>
              <a:t>%</a:t>
            </a:r>
          </a:p>
          <a:p>
            <a:pPr algn="l"/>
            <a:endParaRPr lang="en-IN" sz="1400" b="0" i="0" dirty="0">
              <a:solidFill>
                <a:srgbClr val="374151"/>
              </a:solidFill>
              <a:effectLst/>
              <a:highlight>
                <a:srgbClr val="EAEFF3"/>
              </a:highlight>
              <a:latin typeface="Manrope" pitchFamily="2" charset="0"/>
            </a:endParaRPr>
          </a:p>
          <a:p>
            <a:pPr algn="l"/>
            <a:r>
              <a:rPr lang="en-IN" sz="1400" b="0" i="0" dirty="0">
                <a:solidFill>
                  <a:srgbClr val="374151"/>
                </a:solidFill>
                <a:effectLst/>
                <a:latin typeface="Manrope" pitchFamily="2" charset="0"/>
              </a:rPr>
              <a:t>Degree of Discomfort Hours (1 to 5°C) – Observed in the NV zone - We can observe that 80% of the total Unmet hours have Degree discomfort Upto  5°C.</a:t>
            </a:r>
          </a:p>
          <a:p>
            <a:pPr algn="l"/>
            <a:endParaRPr lang="en-IN" sz="1400" b="0" i="0" dirty="0">
              <a:solidFill>
                <a:srgbClr val="374151"/>
              </a:solidFill>
              <a:effectLst/>
              <a:latin typeface="Manrope" pitchFamily="2" charset="0"/>
            </a:endParaRPr>
          </a:p>
          <a:p>
            <a:pPr algn="l"/>
            <a:r>
              <a:rPr lang="en-IN" sz="1400" b="1" i="0" dirty="0">
                <a:solidFill>
                  <a:srgbClr val="374151"/>
                </a:solidFill>
                <a:effectLst/>
                <a:latin typeface="Manrope" pitchFamily="2" charset="0"/>
              </a:rPr>
              <a:t>Unmet Hours with Ceiling Fan Integration in a NV Space- </a:t>
            </a:r>
            <a:r>
              <a:rPr lang="en-IN" sz="1400" b="1" i="0" dirty="0">
                <a:solidFill>
                  <a:srgbClr val="374151"/>
                </a:solidFill>
                <a:effectLst/>
                <a:highlight>
                  <a:srgbClr val="EAEFF3"/>
                </a:highlight>
                <a:latin typeface="Manrope" pitchFamily="2" charset="0"/>
              </a:rPr>
              <a:t>41% (35% reduction)</a:t>
            </a:r>
          </a:p>
        </p:txBody>
      </p:sp>
      <p:sp>
        <p:nvSpPr>
          <p:cNvPr id="4" name="TextBox 3">
            <a:extLst>
              <a:ext uri="{FF2B5EF4-FFF2-40B4-BE49-F238E27FC236}">
                <a16:creationId xmlns:a16="http://schemas.microsoft.com/office/drawing/2014/main" id="{40DA3E71-C0BC-2398-8F13-2D730802D45F}"/>
              </a:ext>
            </a:extLst>
          </p:cNvPr>
          <p:cNvSpPr txBox="1"/>
          <p:nvPr/>
        </p:nvSpPr>
        <p:spPr>
          <a:xfrm>
            <a:off x="9184727" y="4165584"/>
            <a:ext cx="861297" cy="507832"/>
          </a:xfrm>
          <a:prstGeom prst="rect">
            <a:avLst/>
          </a:prstGeom>
          <a:noFill/>
        </p:spPr>
        <p:txBody>
          <a:bodyPr wrap="square" rtlCol="0">
            <a:spAutoFit/>
          </a:bodyPr>
          <a:lstStyle/>
          <a:p>
            <a:r>
              <a:rPr lang="el-GR" sz="900" dirty="0">
                <a:latin typeface="Manrope" pitchFamily="2" charset="0"/>
                <a:cs typeface="Times New Roman" panose="02020603050405020304" pitchFamily="18" charset="0"/>
              </a:rPr>
              <a:t>Δ</a:t>
            </a:r>
            <a:r>
              <a:rPr lang="en-US" sz="900" dirty="0">
                <a:latin typeface="Manrope" pitchFamily="2" charset="0"/>
                <a:cs typeface="Times New Roman" panose="02020603050405020304" pitchFamily="18" charset="0"/>
              </a:rPr>
              <a:t>T: 5° C Degree Discomfort</a:t>
            </a:r>
            <a:endParaRPr lang="en-IN" sz="900" dirty="0">
              <a:latin typeface="Manrope"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02797176-D3C3-AD57-26F3-4E47AA4F31F9}"/>
              </a:ext>
            </a:extLst>
          </p:cNvPr>
          <p:cNvSpPr txBox="1"/>
          <p:nvPr/>
        </p:nvSpPr>
        <p:spPr>
          <a:xfrm>
            <a:off x="9195486" y="4860308"/>
            <a:ext cx="961575" cy="230832"/>
          </a:xfrm>
          <a:prstGeom prst="rect">
            <a:avLst/>
          </a:prstGeom>
          <a:noFill/>
        </p:spPr>
        <p:txBody>
          <a:bodyPr wrap="square" rtlCol="0">
            <a:spAutoFit/>
          </a:bodyPr>
          <a:lstStyle/>
          <a:p>
            <a:r>
              <a:rPr lang="el-GR" sz="900" dirty="0">
                <a:latin typeface="Manrope" pitchFamily="2" charset="0"/>
                <a:cs typeface="Times New Roman" panose="02020603050405020304" pitchFamily="18" charset="0"/>
              </a:rPr>
              <a:t>Δ</a:t>
            </a:r>
            <a:r>
              <a:rPr lang="en-US" sz="900" dirty="0">
                <a:latin typeface="Manrope" pitchFamily="2" charset="0"/>
                <a:cs typeface="Times New Roman" panose="02020603050405020304" pitchFamily="18" charset="0"/>
              </a:rPr>
              <a:t>T: 1° C</a:t>
            </a:r>
            <a:endParaRPr lang="en-IN" sz="900" dirty="0">
              <a:latin typeface="Manrope"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A3510961-5435-1B71-7F59-7B96D0F7A55D}"/>
              </a:ext>
            </a:extLst>
          </p:cNvPr>
          <p:cNvSpPr txBox="1"/>
          <p:nvPr/>
        </p:nvSpPr>
        <p:spPr>
          <a:xfrm>
            <a:off x="9105392" y="3647241"/>
            <a:ext cx="861297" cy="507832"/>
          </a:xfrm>
          <a:prstGeom prst="rect">
            <a:avLst/>
          </a:prstGeom>
          <a:noFill/>
        </p:spPr>
        <p:txBody>
          <a:bodyPr wrap="square" rtlCol="0">
            <a:spAutoFit/>
          </a:bodyPr>
          <a:lstStyle/>
          <a:p>
            <a:r>
              <a:rPr lang="el-GR" sz="900" dirty="0">
                <a:latin typeface="Manrope" pitchFamily="2" charset="0"/>
                <a:cs typeface="Times New Roman" panose="02020603050405020304" pitchFamily="18" charset="0"/>
              </a:rPr>
              <a:t>Δ</a:t>
            </a:r>
            <a:r>
              <a:rPr lang="en-US" sz="900" dirty="0">
                <a:latin typeface="Manrope" pitchFamily="2" charset="0"/>
                <a:cs typeface="Times New Roman" panose="02020603050405020304" pitchFamily="18" charset="0"/>
              </a:rPr>
              <a:t>T:10° C Degree Discomfort</a:t>
            </a:r>
            <a:endParaRPr lang="en-IN" sz="900" dirty="0">
              <a:latin typeface="Manrope" pitchFamily="2" charset="0"/>
              <a:cs typeface="Times New Roman" panose="02020603050405020304" pitchFamily="18" charset="0"/>
            </a:endParaRPr>
          </a:p>
        </p:txBody>
      </p:sp>
    </p:spTree>
    <p:extLst>
      <p:ext uri="{BB962C8B-B14F-4D97-AF65-F5344CB8AC3E}">
        <p14:creationId xmlns:p14="http://schemas.microsoft.com/office/powerpoint/2010/main" val="296917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AB70B3-D11F-60DA-A47E-FFBF0262BFF2}"/>
              </a:ext>
            </a:extLst>
          </p:cNvPr>
          <p:cNvSpPr txBox="1"/>
          <p:nvPr/>
        </p:nvSpPr>
        <p:spPr>
          <a:xfrm>
            <a:off x="324465" y="156356"/>
            <a:ext cx="7822008" cy="707886"/>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Analysis &amp; Observation: </a:t>
            </a:r>
            <a:r>
              <a:rPr lang="en-US" sz="2000" b="1" dirty="0">
                <a:latin typeface="Manrope" pitchFamily="2" charset="0"/>
              </a:rPr>
              <a:t>Reduction in Cooling Load (W)</a:t>
            </a:r>
            <a:endParaRPr lang="en-IN" sz="2000" b="1" dirty="0">
              <a:latin typeface="Manrope" pitchFamily="2" charset="0"/>
            </a:endParaRPr>
          </a:p>
          <a:p>
            <a:endParaRPr lang="en-IN" sz="2000" b="1" dirty="0">
              <a:solidFill>
                <a:schemeClr val="tx1">
                  <a:lumMod val="65000"/>
                  <a:lumOff val="35000"/>
                </a:schemeClr>
              </a:solidFill>
              <a:latin typeface="Manrope SemiBold" pitchFamily="2" charset="0"/>
            </a:endParaRPr>
          </a:p>
        </p:txBody>
      </p:sp>
      <p:cxnSp>
        <p:nvCxnSpPr>
          <p:cNvPr id="44" name="Straight Connector 43">
            <a:extLst>
              <a:ext uri="{FF2B5EF4-FFF2-40B4-BE49-F238E27FC236}">
                <a16:creationId xmlns:a16="http://schemas.microsoft.com/office/drawing/2014/main" id="{741A5591-04C3-177B-9F8A-0A4FCBA715DD}"/>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grpSp>
        <p:nvGrpSpPr>
          <p:cNvPr id="12" name="Group 11">
            <a:extLst>
              <a:ext uri="{FF2B5EF4-FFF2-40B4-BE49-F238E27FC236}">
                <a16:creationId xmlns:a16="http://schemas.microsoft.com/office/drawing/2014/main" id="{E78CA43A-2049-FE55-3C08-BBC2BAB20ECF}"/>
              </a:ext>
            </a:extLst>
          </p:cNvPr>
          <p:cNvGrpSpPr/>
          <p:nvPr/>
        </p:nvGrpSpPr>
        <p:grpSpPr>
          <a:xfrm>
            <a:off x="146300" y="610510"/>
            <a:ext cx="11519456" cy="4179224"/>
            <a:chOff x="285175" y="1089552"/>
            <a:chExt cx="10966738" cy="4176001"/>
          </a:xfrm>
        </p:grpSpPr>
        <p:graphicFrame>
          <p:nvGraphicFramePr>
            <p:cNvPr id="4" name="Chart 3">
              <a:extLst>
                <a:ext uri="{FF2B5EF4-FFF2-40B4-BE49-F238E27FC236}">
                  <a16:creationId xmlns:a16="http://schemas.microsoft.com/office/drawing/2014/main" id="{27F93266-7C91-C3A0-C2F8-443B208BF8B0}"/>
                </a:ext>
              </a:extLst>
            </p:cNvPr>
            <p:cNvGraphicFramePr>
              <a:graphicFrameLocks/>
            </p:cNvGraphicFramePr>
            <p:nvPr>
              <p:extLst>
                <p:ext uri="{D42A27DB-BD31-4B8C-83A1-F6EECF244321}">
                  <p14:modId xmlns:p14="http://schemas.microsoft.com/office/powerpoint/2010/main" val="1688687688"/>
                </p:ext>
              </p:extLst>
            </p:nvPr>
          </p:nvGraphicFramePr>
          <p:xfrm>
            <a:off x="285175" y="1089553"/>
            <a:ext cx="5256000" cy="41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95B3B59-7DA5-A53A-A343-023FB0BC6282}"/>
                </a:ext>
              </a:extLst>
            </p:cNvPr>
            <p:cNvGraphicFramePr>
              <a:graphicFrameLocks/>
            </p:cNvGraphicFramePr>
            <p:nvPr>
              <p:extLst>
                <p:ext uri="{D42A27DB-BD31-4B8C-83A1-F6EECF244321}">
                  <p14:modId xmlns:p14="http://schemas.microsoft.com/office/powerpoint/2010/main" val="2083408122"/>
                </p:ext>
              </p:extLst>
            </p:nvPr>
          </p:nvGraphicFramePr>
          <p:xfrm>
            <a:off x="5987100" y="1089552"/>
            <a:ext cx="5264813" cy="4176000"/>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14" name="Table 13">
            <a:extLst>
              <a:ext uri="{FF2B5EF4-FFF2-40B4-BE49-F238E27FC236}">
                <a16:creationId xmlns:a16="http://schemas.microsoft.com/office/drawing/2014/main" id="{ADE656F9-5AA4-8E63-62A9-81C567246505}"/>
              </a:ext>
            </a:extLst>
          </p:cNvPr>
          <p:cNvGraphicFramePr>
            <a:graphicFrameLocks noGrp="1"/>
          </p:cNvGraphicFramePr>
          <p:nvPr>
            <p:extLst>
              <p:ext uri="{D42A27DB-BD31-4B8C-83A1-F6EECF244321}">
                <p14:modId xmlns:p14="http://schemas.microsoft.com/office/powerpoint/2010/main" val="1965574622"/>
              </p:ext>
            </p:extLst>
          </p:nvPr>
        </p:nvGraphicFramePr>
        <p:xfrm>
          <a:off x="146299" y="4917521"/>
          <a:ext cx="11721236" cy="1185105"/>
        </p:xfrm>
        <a:graphic>
          <a:graphicData uri="http://schemas.openxmlformats.org/drawingml/2006/table">
            <a:tbl>
              <a:tblPr/>
              <a:tblGrid>
                <a:gridCol w="2930309">
                  <a:extLst>
                    <a:ext uri="{9D8B030D-6E8A-4147-A177-3AD203B41FA5}">
                      <a16:colId xmlns:a16="http://schemas.microsoft.com/office/drawing/2014/main" val="1335480640"/>
                    </a:ext>
                  </a:extLst>
                </a:gridCol>
                <a:gridCol w="2930309">
                  <a:extLst>
                    <a:ext uri="{9D8B030D-6E8A-4147-A177-3AD203B41FA5}">
                      <a16:colId xmlns:a16="http://schemas.microsoft.com/office/drawing/2014/main" val="668121169"/>
                    </a:ext>
                  </a:extLst>
                </a:gridCol>
                <a:gridCol w="2930309">
                  <a:extLst>
                    <a:ext uri="{9D8B030D-6E8A-4147-A177-3AD203B41FA5}">
                      <a16:colId xmlns:a16="http://schemas.microsoft.com/office/drawing/2014/main" val="975607103"/>
                    </a:ext>
                  </a:extLst>
                </a:gridCol>
                <a:gridCol w="2930309">
                  <a:extLst>
                    <a:ext uri="{9D8B030D-6E8A-4147-A177-3AD203B41FA5}">
                      <a16:colId xmlns:a16="http://schemas.microsoft.com/office/drawing/2014/main" val="3015604070"/>
                    </a:ext>
                  </a:extLst>
                </a:gridCol>
              </a:tblGrid>
              <a:tr h="395035">
                <a:tc>
                  <a:txBody>
                    <a:bodyPr/>
                    <a:lstStyle/>
                    <a:p>
                      <a:pPr marL="0" algn="ctr" defTabSz="914400" rtl="0" eaLnBrk="1" fontAlgn="b" latinLnBrk="0" hangingPunct="1"/>
                      <a:r>
                        <a:rPr lang="en-IN" sz="1600" b="1" kern="1200" dirty="0">
                          <a:solidFill>
                            <a:schemeClr val="tx1"/>
                          </a:solidFill>
                          <a:effectLst/>
                          <a:latin typeface="Manrope" pitchFamily="2" charset="0"/>
                          <a:ea typeface="+mn-ea"/>
                          <a:cs typeface="+mn-cs"/>
                        </a:rPr>
                        <a:t>Climate Type</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 latinLnBrk="0" hangingPunct="1"/>
                      <a:r>
                        <a:rPr lang="en-IN" sz="1600" b="1" kern="1200" dirty="0">
                          <a:solidFill>
                            <a:schemeClr val="tx1"/>
                          </a:solidFill>
                          <a:effectLst/>
                          <a:latin typeface="Manrope" pitchFamily="2" charset="0"/>
                          <a:ea typeface="+mn-ea"/>
                          <a:cs typeface="+mn-cs"/>
                        </a:rPr>
                        <a:t>Initial Cooling Capacity (TR)</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 latinLnBrk="0" hangingPunct="1"/>
                      <a:r>
                        <a:rPr lang="en-IN" sz="1600" b="1" kern="1200" dirty="0">
                          <a:solidFill>
                            <a:schemeClr val="tx1"/>
                          </a:solidFill>
                          <a:effectLst/>
                          <a:latin typeface="Manrope" pitchFamily="2" charset="0"/>
                          <a:ea typeface="+mn-ea"/>
                          <a:cs typeface="+mn-cs"/>
                        </a:rPr>
                        <a:t>Final Cooling Capacity (TR)</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 latinLnBrk="0" hangingPunct="1"/>
                      <a:r>
                        <a:rPr lang="en-IN" sz="1600" b="1" kern="1200" dirty="0">
                          <a:solidFill>
                            <a:schemeClr val="tx1"/>
                          </a:solidFill>
                          <a:effectLst/>
                          <a:latin typeface="Manrope" pitchFamily="2" charset="0"/>
                          <a:ea typeface="+mn-ea"/>
                          <a:cs typeface="+mn-cs"/>
                        </a:rPr>
                        <a:t>Percentage Reduction (%)</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980538931"/>
                  </a:ext>
                </a:extLst>
              </a:tr>
              <a:tr h="395035">
                <a:tc>
                  <a:txBody>
                    <a:bodyPr/>
                    <a:lstStyle/>
                    <a:p>
                      <a:pPr marL="0" algn="ctr" defTabSz="914400" rtl="0" eaLnBrk="1" fontAlgn="base" latinLnBrk="0" hangingPunct="1"/>
                      <a:r>
                        <a:rPr lang="en-IN" sz="1600" b="1" kern="1200" dirty="0">
                          <a:solidFill>
                            <a:schemeClr val="tx1"/>
                          </a:solidFill>
                          <a:effectLst/>
                          <a:latin typeface="Manrope" pitchFamily="2" charset="0"/>
                          <a:ea typeface="+mn-ea"/>
                          <a:cs typeface="+mn-cs"/>
                        </a:rPr>
                        <a:t>Warm and Humid</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ase" latinLnBrk="0" hangingPunct="1"/>
                      <a:r>
                        <a:rPr lang="en-IN" sz="1600" b="1" kern="1200" dirty="0">
                          <a:solidFill>
                            <a:schemeClr val="tx1"/>
                          </a:solidFill>
                          <a:effectLst/>
                          <a:latin typeface="Manrope" pitchFamily="2" charset="0"/>
                          <a:ea typeface="+mn-ea"/>
                          <a:cs typeface="+mn-cs"/>
                        </a:rPr>
                        <a:t>26.74 </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ase" latinLnBrk="0" hangingPunct="1"/>
                      <a:r>
                        <a:rPr lang="en-IN" sz="1600" b="1" kern="1200" dirty="0">
                          <a:solidFill>
                            <a:schemeClr val="tx1"/>
                          </a:solidFill>
                          <a:effectLst/>
                          <a:latin typeface="Manrope" pitchFamily="2" charset="0"/>
                          <a:ea typeface="+mn-ea"/>
                          <a:cs typeface="+mn-cs"/>
                        </a:rPr>
                        <a:t>24.58 </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ase" latinLnBrk="0" hangingPunct="1"/>
                      <a:r>
                        <a:rPr lang="en-IN" sz="1600" b="1" kern="1200" dirty="0">
                          <a:solidFill>
                            <a:schemeClr val="tx1"/>
                          </a:solidFill>
                          <a:effectLst/>
                          <a:latin typeface="Manrope" pitchFamily="2" charset="0"/>
                          <a:ea typeface="+mn-ea"/>
                          <a:cs typeface="+mn-cs"/>
                        </a:rPr>
                        <a:t>8.07</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765164270"/>
                  </a:ext>
                </a:extLst>
              </a:tr>
              <a:tr h="395035">
                <a:tc>
                  <a:txBody>
                    <a:bodyPr/>
                    <a:lstStyle/>
                    <a:p>
                      <a:pPr marL="0" algn="ctr" defTabSz="914400" rtl="0" eaLnBrk="1" fontAlgn="base" latinLnBrk="0" hangingPunct="1"/>
                      <a:r>
                        <a:rPr lang="en-IN" sz="1600" b="1" kern="1200">
                          <a:solidFill>
                            <a:schemeClr val="tx1"/>
                          </a:solidFill>
                          <a:effectLst/>
                          <a:latin typeface="Manrope" pitchFamily="2" charset="0"/>
                          <a:ea typeface="+mn-ea"/>
                          <a:cs typeface="+mn-cs"/>
                        </a:rPr>
                        <a:t>Hot and Dry</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ase" latinLnBrk="0" hangingPunct="1"/>
                      <a:r>
                        <a:rPr lang="en-IN" sz="1600" b="1" kern="1200" dirty="0">
                          <a:solidFill>
                            <a:schemeClr val="tx1"/>
                          </a:solidFill>
                          <a:effectLst/>
                          <a:latin typeface="Manrope" pitchFamily="2" charset="0"/>
                          <a:ea typeface="+mn-ea"/>
                          <a:cs typeface="+mn-cs"/>
                        </a:rPr>
                        <a:t>43.69 </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ase" latinLnBrk="0" hangingPunct="1"/>
                      <a:r>
                        <a:rPr lang="en-IN" sz="1600" b="1" kern="1200" dirty="0">
                          <a:solidFill>
                            <a:schemeClr val="tx1"/>
                          </a:solidFill>
                          <a:effectLst/>
                          <a:latin typeface="Manrope" pitchFamily="2" charset="0"/>
                          <a:ea typeface="+mn-ea"/>
                          <a:cs typeface="+mn-cs"/>
                        </a:rPr>
                        <a:t>35.79 </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marL="0" algn="ctr" defTabSz="914400" rtl="0" eaLnBrk="1" fontAlgn="base" latinLnBrk="0" hangingPunct="1"/>
                      <a:r>
                        <a:rPr lang="en-IN" sz="1600" b="1" kern="1200" dirty="0">
                          <a:solidFill>
                            <a:schemeClr val="tx1"/>
                          </a:solidFill>
                          <a:effectLst/>
                          <a:latin typeface="Manrope" pitchFamily="2" charset="0"/>
                          <a:ea typeface="+mn-ea"/>
                          <a:cs typeface="+mn-cs"/>
                        </a:rPr>
                        <a:t>18.21</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7077991"/>
                  </a:ext>
                </a:extLst>
              </a:tr>
            </a:tbl>
          </a:graphicData>
        </a:graphic>
      </p:graphicFrame>
    </p:spTree>
    <p:extLst>
      <p:ext uri="{BB962C8B-B14F-4D97-AF65-F5344CB8AC3E}">
        <p14:creationId xmlns:p14="http://schemas.microsoft.com/office/powerpoint/2010/main" val="215831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AB70B3-D11F-60DA-A47E-FFBF0262BFF2}"/>
              </a:ext>
            </a:extLst>
          </p:cNvPr>
          <p:cNvSpPr txBox="1"/>
          <p:nvPr/>
        </p:nvSpPr>
        <p:spPr>
          <a:xfrm>
            <a:off x="324465" y="156356"/>
            <a:ext cx="8340564" cy="400110"/>
          </a:xfrm>
          <a:prstGeom prst="rect">
            <a:avLst/>
          </a:prstGeom>
          <a:noFill/>
        </p:spPr>
        <p:txBody>
          <a:bodyPr wrap="square" rtlCol="0">
            <a:spAutoFit/>
          </a:bodyPr>
          <a:lstStyle/>
          <a:p>
            <a:pPr lvl="0">
              <a:spcBef>
                <a:spcPts val="1200"/>
              </a:spcBef>
              <a:tabLst>
                <a:tab pos="457200" algn="l"/>
              </a:tabLst>
            </a:pPr>
            <a:r>
              <a:rPr lang="en-GB" sz="2000" b="1" dirty="0">
                <a:solidFill>
                  <a:schemeClr val="tx1">
                    <a:lumMod val="65000"/>
                    <a:lumOff val="35000"/>
                  </a:schemeClr>
                </a:solidFill>
                <a:latin typeface="Manrope SemiBold" pitchFamily="2" charset="0"/>
              </a:rPr>
              <a:t>Conclusion: Energy Performance index and Carbon Emissions</a:t>
            </a:r>
            <a:endParaRPr lang="en-IN" sz="2000" b="1" dirty="0">
              <a:solidFill>
                <a:schemeClr val="tx1">
                  <a:lumMod val="65000"/>
                  <a:lumOff val="35000"/>
                </a:schemeClr>
              </a:solidFill>
              <a:latin typeface="Manrope SemiBold" pitchFamily="2" charset="0"/>
            </a:endParaRPr>
          </a:p>
        </p:txBody>
      </p:sp>
      <p:cxnSp>
        <p:nvCxnSpPr>
          <p:cNvPr id="44" name="Straight Connector 43">
            <a:extLst>
              <a:ext uri="{FF2B5EF4-FFF2-40B4-BE49-F238E27FC236}">
                <a16:creationId xmlns:a16="http://schemas.microsoft.com/office/drawing/2014/main" id="{741A5591-04C3-177B-9F8A-0A4FCBA715DD}"/>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2" name="Table 1">
            <a:extLst>
              <a:ext uri="{FF2B5EF4-FFF2-40B4-BE49-F238E27FC236}">
                <a16:creationId xmlns:a16="http://schemas.microsoft.com/office/drawing/2014/main" id="{220C7703-C70A-2474-3154-7DB5C5174A9D}"/>
              </a:ext>
            </a:extLst>
          </p:cNvPr>
          <p:cNvGraphicFramePr>
            <a:graphicFrameLocks noGrp="1"/>
          </p:cNvGraphicFramePr>
          <p:nvPr>
            <p:extLst>
              <p:ext uri="{D42A27DB-BD31-4B8C-83A1-F6EECF244321}">
                <p14:modId xmlns:p14="http://schemas.microsoft.com/office/powerpoint/2010/main" val="1831279302"/>
              </p:ext>
            </p:extLst>
          </p:nvPr>
        </p:nvGraphicFramePr>
        <p:xfrm>
          <a:off x="123826" y="793958"/>
          <a:ext cx="6051550" cy="4898184"/>
        </p:xfrm>
        <a:graphic>
          <a:graphicData uri="http://schemas.openxmlformats.org/drawingml/2006/table">
            <a:tbl>
              <a:tblPr firstRow="1" firstCol="1" bandRow="1">
                <a:tableStyleId>{9D7B26C5-4107-4FEC-AEDC-1716B250A1EF}</a:tableStyleId>
              </a:tblPr>
              <a:tblGrid>
                <a:gridCol w="2957454">
                  <a:extLst>
                    <a:ext uri="{9D8B030D-6E8A-4147-A177-3AD203B41FA5}">
                      <a16:colId xmlns:a16="http://schemas.microsoft.com/office/drawing/2014/main" val="1061813348"/>
                    </a:ext>
                  </a:extLst>
                </a:gridCol>
                <a:gridCol w="1662728">
                  <a:extLst>
                    <a:ext uri="{9D8B030D-6E8A-4147-A177-3AD203B41FA5}">
                      <a16:colId xmlns:a16="http://schemas.microsoft.com/office/drawing/2014/main" val="2287464915"/>
                    </a:ext>
                  </a:extLst>
                </a:gridCol>
                <a:gridCol w="1431368">
                  <a:extLst>
                    <a:ext uri="{9D8B030D-6E8A-4147-A177-3AD203B41FA5}">
                      <a16:colId xmlns:a16="http://schemas.microsoft.com/office/drawing/2014/main" val="2723722657"/>
                    </a:ext>
                  </a:extLst>
                </a:gridCol>
              </a:tblGrid>
              <a:tr h="1015308">
                <a:tc gridSpan="3">
                  <a:txBody>
                    <a:bodyPr/>
                    <a:lstStyle/>
                    <a:p>
                      <a:pPr algn="ctr">
                        <a:spcAft>
                          <a:spcPts val="600"/>
                        </a:spcAft>
                      </a:pPr>
                      <a:r>
                        <a:rPr lang="en-IN" sz="2000" dirty="0">
                          <a:effectLst/>
                          <a:latin typeface="Manrope" pitchFamily="2" charset="0"/>
                        </a:rPr>
                        <a:t>Energy Performance Index (kWh/m</a:t>
                      </a:r>
                      <a:r>
                        <a:rPr lang="en-IN" sz="2000" baseline="30000" dirty="0">
                          <a:effectLst/>
                          <a:latin typeface="Manrope" pitchFamily="2" charset="0"/>
                        </a:rPr>
                        <a:t>2</a:t>
                      </a:r>
                      <a:r>
                        <a:rPr lang="en-IN" sz="2000" dirty="0">
                          <a:effectLst/>
                          <a:latin typeface="Manrope" pitchFamily="2" charset="0"/>
                        </a:rPr>
                        <a:t>.year)</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B w="3175"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23138243"/>
                  </a:ext>
                </a:extLst>
              </a:tr>
              <a:tr h="1258648">
                <a:tc>
                  <a:txBody>
                    <a:bodyPr/>
                    <a:lstStyle/>
                    <a:p>
                      <a:pPr algn="ctr">
                        <a:spcAft>
                          <a:spcPts val="600"/>
                        </a:spcAft>
                      </a:pPr>
                      <a:r>
                        <a:rPr lang="en-IN" sz="2000" dirty="0">
                          <a:effectLst/>
                          <a:latin typeface="Manrope" pitchFamily="2" charset="0"/>
                        </a:rPr>
                        <a:t>Ventilation Operation Scenarios</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Warm and Humid </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Hot and Dry</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790238"/>
                  </a:ext>
                </a:extLst>
              </a:tr>
              <a:tr h="656057">
                <a:tc>
                  <a:txBody>
                    <a:bodyPr/>
                    <a:lstStyle/>
                    <a:p>
                      <a:pPr algn="ctr">
                        <a:spcAft>
                          <a:spcPts val="600"/>
                        </a:spcAft>
                      </a:pPr>
                      <a:r>
                        <a:rPr lang="en-IN" sz="2000" dirty="0">
                          <a:effectLst/>
                          <a:latin typeface="Manrope" pitchFamily="2" charset="0"/>
                        </a:rPr>
                        <a:t>Fully AC</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123.12</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141.26</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508975"/>
                  </a:ext>
                </a:extLst>
              </a:tr>
              <a:tr h="656057">
                <a:tc>
                  <a:txBody>
                    <a:bodyPr/>
                    <a:lstStyle/>
                    <a:p>
                      <a:pPr algn="ctr">
                        <a:spcAft>
                          <a:spcPts val="600"/>
                        </a:spcAft>
                      </a:pPr>
                      <a:r>
                        <a:rPr lang="en-IN" sz="2000" dirty="0">
                          <a:effectLst/>
                          <a:latin typeface="Manrope" pitchFamily="2" charset="0"/>
                        </a:rPr>
                        <a:t>NV</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57.4</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58.4</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288719"/>
                  </a:ext>
                </a:extLst>
              </a:tr>
              <a:tr h="656057">
                <a:tc>
                  <a:txBody>
                    <a:bodyPr/>
                    <a:lstStyle/>
                    <a:p>
                      <a:pPr algn="ctr">
                        <a:spcAft>
                          <a:spcPts val="600"/>
                        </a:spcAft>
                      </a:pPr>
                      <a:r>
                        <a:rPr lang="en-IN" sz="2000" dirty="0">
                          <a:effectLst/>
                          <a:latin typeface="Manrope" pitchFamily="2" charset="0"/>
                        </a:rPr>
                        <a:t>NV+ Ceiling Fan</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63.1</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600"/>
                        </a:spcAft>
                      </a:pPr>
                      <a:r>
                        <a:rPr lang="en-IN" sz="2000" dirty="0">
                          <a:effectLst/>
                          <a:latin typeface="Manrope" pitchFamily="2" charset="0"/>
                        </a:rPr>
                        <a:t>64</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413591"/>
                  </a:ext>
                </a:extLst>
              </a:tr>
              <a:tr h="656057">
                <a:tc>
                  <a:txBody>
                    <a:bodyPr/>
                    <a:lstStyle/>
                    <a:p>
                      <a:pPr algn="ctr">
                        <a:spcAft>
                          <a:spcPts val="600"/>
                        </a:spcAft>
                      </a:pPr>
                      <a:r>
                        <a:rPr lang="en-IN" sz="2000" dirty="0">
                          <a:effectLst/>
                          <a:latin typeface="Manrope" pitchFamily="2" charset="0"/>
                        </a:rPr>
                        <a:t>Mixed Mode</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noFill/>
                  </a:tcPr>
                </a:tc>
                <a:tc>
                  <a:txBody>
                    <a:bodyPr/>
                    <a:lstStyle/>
                    <a:p>
                      <a:pPr algn="ctr">
                        <a:spcAft>
                          <a:spcPts val="600"/>
                        </a:spcAft>
                      </a:pPr>
                      <a:r>
                        <a:rPr lang="en-IN" sz="2000" dirty="0">
                          <a:effectLst/>
                          <a:latin typeface="Manrope" pitchFamily="2" charset="0"/>
                        </a:rPr>
                        <a:t>87.32</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noFill/>
                  </a:tcPr>
                </a:tc>
                <a:tc>
                  <a:txBody>
                    <a:bodyPr/>
                    <a:lstStyle/>
                    <a:p>
                      <a:pPr algn="ctr">
                        <a:spcAft>
                          <a:spcPts val="600"/>
                        </a:spcAft>
                      </a:pPr>
                      <a:r>
                        <a:rPr lang="en-IN" sz="2000" dirty="0">
                          <a:effectLst/>
                          <a:latin typeface="Manrope" pitchFamily="2" charset="0"/>
                        </a:rPr>
                        <a:t>114.98</a:t>
                      </a:r>
                      <a:endParaRPr lang="en-IN" sz="2000" dirty="0">
                        <a:solidFill>
                          <a:srgbClr val="000000"/>
                        </a:solidFill>
                        <a:effectLst/>
                        <a:latin typeface="Manrope" pitchFamily="2" charset="0"/>
                        <a:ea typeface="Times New Roman" panose="02020603050405020304" pitchFamily="18"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93719556"/>
                  </a:ext>
                </a:extLst>
              </a:tr>
            </a:tbl>
          </a:graphicData>
        </a:graphic>
      </p:graphicFrame>
      <p:graphicFrame>
        <p:nvGraphicFramePr>
          <p:cNvPr id="5" name="Chart 4">
            <a:extLst>
              <a:ext uri="{FF2B5EF4-FFF2-40B4-BE49-F238E27FC236}">
                <a16:creationId xmlns:a16="http://schemas.microsoft.com/office/drawing/2014/main" id="{8CB73434-1721-8902-2F34-4E98698A1D38}"/>
              </a:ext>
            </a:extLst>
          </p:cNvPr>
          <p:cNvGraphicFramePr/>
          <p:nvPr>
            <p:extLst>
              <p:ext uri="{D42A27DB-BD31-4B8C-83A1-F6EECF244321}">
                <p14:modId xmlns:p14="http://schemas.microsoft.com/office/powerpoint/2010/main" val="3922158687"/>
              </p:ext>
            </p:extLst>
          </p:nvPr>
        </p:nvGraphicFramePr>
        <p:xfrm>
          <a:off x="6175374" y="885825"/>
          <a:ext cx="5807075" cy="45243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1999135-45EA-4921-8952-10D5A9C171D0}"/>
              </a:ext>
            </a:extLst>
          </p:cNvPr>
          <p:cNvSpPr txBox="1"/>
          <p:nvPr/>
        </p:nvSpPr>
        <p:spPr>
          <a:xfrm>
            <a:off x="981381" y="5833208"/>
            <a:ext cx="4908142" cy="369332"/>
          </a:xfrm>
          <a:prstGeom prst="rect">
            <a:avLst/>
          </a:prstGeom>
          <a:noFill/>
        </p:spPr>
        <p:txBody>
          <a:bodyPr wrap="square" rtlCol="0">
            <a:spAutoFit/>
          </a:bodyPr>
          <a:lstStyle/>
          <a:p>
            <a:r>
              <a:rPr lang="en-US" b="1" dirty="0">
                <a:latin typeface="Manrope" pitchFamily="2" charset="0"/>
              </a:rPr>
              <a:t>Variation in EPI observed in each scenarios</a:t>
            </a:r>
            <a:endParaRPr lang="en-IN" b="1" dirty="0">
              <a:latin typeface="Manrope" pitchFamily="2" charset="0"/>
            </a:endParaRPr>
          </a:p>
        </p:txBody>
      </p:sp>
      <p:sp>
        <p:nvSpPr>
          <p:cNvPr id="11" name="TextBox 10">
            <a:extLst>
              <a:ext uri="{FF2B5EF4-FFF2-40B4-BE49-F238E27FC236}">
                <a16:creationId xmlns:a16="http://schemas.microsoft.com/office/drawing/2014/main" id="{0A19C023-59F0-429B-AFCF-A589A41AF572}"/>
              </a:ext>
            </a:extLst>
          </p:cNvPr>
          <p:cNvSpPr txBox="1"/>
          <p:nvPr/>
        </p:nvSpPr>
        <p:spPr>
          <a:xfrm>
            <a:off x="6673030" y="5833208"/>
            <a:ext cx="5309419" cy="369332"/>
          </a:xfrm>
          <a:prstGeom prst="rect">
            <a:avLst/>
          </a:prstGeom>
          <a:noFill/>
        </p:spPr>
        <p:txBody>
          <a:bodyPr wrap="square" rtlCol="0">
            <a:spAutoFit/>
          </a:bodyPr>
          <a:lstStyle/>
          <a:p>
            <a:pPr algn="ctr"/>
            <a:r>
              <a:rPr lang="en-US" b="1" dirty="0">
                <a:latin typeface="Manrope" pitchFamily="2" charset="0"/>
              </a:rPr>
              <a:t>Variation in Carbon Emissions in each scenario</a:t>
            </a:r>
            <a:endParaRPr lang="en-IN" b="1" dirty="0">
              <a:latin typeface="Manrope" pitchFamily="2" charset="0"/>
            </a:endParaRPr>
          </a:p>
        </p:txBody>
      </p:sp>
    </p:spTree>
    <p:extLst>
      <p:ext uri="{BB962C8B-B14F-4D97-AF65-F5344CB8AC3E}">
        <p14:creationId xmlns:p14="http://schemas.microsoft.com/office/powerpoint/2010/main" val="4078090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6D3A-9371-A1C6-A204-1E345FD7FF5F}"/>
              </a:ext>
            </a:extLst>
          </p:cNvPr>
          <p:cNvSpPr txBox="1">
            <a:spLocks/>
          </p:cNvSpPr>
          <p:nvPr/>
        </p:nvSpPr>
        <p:spPr>
          <a:xfrm>
            <a:off x="948813" y="4859004"/>
            <a:ext cx="9144000" cy="5380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0000"/>
                </a:solidFill>
                <a:latin typeface="Manrope" pitchFamily="2" charset="0"/>
                <a:ea typeface="Times New Roman" panose="02020603050405020304" pitchFamily="18" charset="0"/>
                <a:cs typeface="Calibri" panose="020F0502020204030204" pitchFamily="34" charset="0"/>
              </a:rPr>
              <a:t>Thank You </a:t>
            </a:r>
            <a:endParaRPr lang="en-IN" sz="5400" dirty="0">
              <a:latin typeface="Manrope" pitchFamily="2" charset="0"/>
            </a:endParaRPr>
          </a:p>
        </p:txBody>
      </p:sp>
      <p:pic>
        <p:nvPicPr>
          <p:cNvPr id="3" name="Picture 2">
            <a:extLst>
              <a:ext uri="{FF2B5EF4-FFF2-40B4-BE49-F238E27FC236}">
                <a16:creationId xmlns:a16="http://schemas.microsoft.com/office/drawing/2014/main" id="{D0E97A75-7616-9A76-A424-EC0C8FDE86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20175" y="4183813"/>
            <a:ext cx="2914650" cy="2426537"/>
          </a:xfrm>
          <a:prstGeom prst="rect">
            <a:avLst/>
          </a:prstGeom>
        </p:spPr>
      </p:pic>
      <p:sp>
        <p:nvSpPr>
          <p:cNvPr id="5" name="TextBox 4">
            <a:extLst>
              <a:ext uri="{FF2B5EF4-FFF2-40B4-BE49-F238E27FC236}">
                <a16:creationId xmlns:a16="http://schemas.microsoft.com/office/drawing/2014/main" id="{7496F5D9-9802-D10A-BB01-D31EDCD3FD6E}"/>
              </a:ext>
            </a:extLst>
          </p:cNvPr>
          <p:cNvSpPr txBox="1"/>
          <p:nvPr/>
        </p:nvSpPr>
        <p:spPr>
          <a:xfrm>
            <a:off x="1066800" y="5879380"/>
            <a:ext cx="6096000" cy="369332"/>
          </a:xfrm>
          <a:prstGeom prst="rect">
            <a:avLst/>
          </a:prstGeom>
          <a:noFill/>
        </p:spPr>
        <p:txBody>
          <a:bodyPr wrap="square">
            <a:spAutoFit/>
          </a:bodyPr>
          <a:lstStyle/>
          <a:p>
            <a:r>
              <a:rPr lang="en-US" dirty="0"/>
              <a:t>S.Roaf@hw.ac.uk</a:t>
            </a:r>
            <a:endParaRPr lang="en-IN" dirty="0"/>
          </a:p>
        </p:txBody>
      </p:sp>
      <p:sp>
        <p:nvSpPr>
          <p:cNvPr id="6" name="TextBox 5">
            <a:extLst>
              <a:ext uri="{FF2B5EF4-FFF2-40B4-BE49-F238E27FC236}">
                <a16:creationId xmlns:a16="http://schemas.microsoft.com/office/drawing/2014/main" id="{72AB70B3-D11F-60DA-A47E-FFBF0262BFF2}"/>
              </a:ext>
            </a:extLst>
          </p:cNvPr>
          <p:cNvSpPr txBox="1"/>
          <p:nvPr/>
        </p:nvSpPr>
        <p:spPr>
          <a:xfrm>
            <a:off x="0" y="0"/>
            <a:ext cx="12191999" cy="523220"/>
          </a:xfrm>
          <a:prstGeom prst="rect">
            <a:avLst/>
          </a:prstGeom>
          <a:solidFill>
            <a:schemeClr val="accent6">
              <a:lumMod val="20000"/>
              <a:lumOff val="80000"/>
            </a:schemeClr>
          </a:solidFill>
        </p:spPr>
        <p:txBody>
          <a:bodyPr wrap="square" rtlCol="0">
            <a:spAutoFit/>
          </a:bodyPr>
          <a:lstStyle/>
          <a:p>
            <a:pPr lvl="0" algn="ctr">
              <a:spcBef>
                <a:spcPts val="1200"/>
              </a:spcBef>
              <a:tabLst>
                <a:tab pos="457200" algn="l"/>
              </a:tabLst>
            </a:pPr>
            <a:r>
              <a:rPr lang="en-GB" sz="2800" b="1" dirty="0">
                <a:solidFill>
                  <a:schemeClr val="tx1">
                    <a:lumMod val="65000"/>
                    <a:lumOff val="35000"/>
                  </a:schemeClr>
                </a:solidFill>
                <a:latin typeface="Manrope SemiBold" pitchFamily="2" charset="0"/>
              </a:rPr>
              <a:t>Conclusion: Energy Performance index and Carbon Emissions</a:t>
            </a:r>
            <a:endParaRPr lang="en-IN" sz="2800" b="1" dirty="0">
              <a:solidFill>
                <a:schemeClr val="tx1">
                  <a:lumMod val="65000"/>
                  <a:lumOff val="35000"/>
                </a:schemeClr>
              </a:solidFill>
              <a:latin typeface="Manrope SemiBold" pitchFamily="2" charset="0"/>
            </a:endParaRPr>
          </a:p>
        </p:txBody>
      </p:sp>
      <p:sp>
        <p:nvSpPr>
          <p:cNvPr id="4" name="TextBox 3"/>
          <p:cNvSpPr txBox="1"/>
          <p:nvPr/>
        </p:nvSpPr>
        <p:spPr>
          <a:xfrm>
            <a:off x="486696" y="1073352"/>
            <a:ext cx="11218606" cy="3785652"/>
          </a:xfrm>
          <a:prstGeom prst="rect">
            <a:avLst/>
          </a:prstGeom>
          <a:noFill/>
        </p:spPr>
        <p:txBody>
          <a:bodyPr wrap="square" rtlCol="0">
            <a:spAutoFit/>
          </a:bodyPr>
          <a:lstStyle/>
          <a:p>
            <a:r>
              <a:rPr lang="en-GB" sz="2400" dirty="0"/>
              <a:t>Using the Indian Adaptive Thermal Comfort Standards (IMAC) rather than the America ASHRAE 55 Standard enabled the studies offices to operate successfully in Natural Ventilation mode and Natural Ventilation with Fan modes for much of the year resulting in radical reductions in energy used to provide comfort and in resulting carbon emissions from the offices in both Hot Dry and Hot Humid Climates in India.</a:t>
            </a:r>
          </a:p>
          <a:p>
            <a:endParaRPr lang="en-GB" sz="2400" dirty="0"/>
          </a:p>
          <a:p>
            <a:r>
              <a:rPr lang="en-GB" sz="2400" dirty="0"/>
              <a:t>This study indicates the potential energy and CO2 emission benefits of mandating for most offices to be capable of being conditioned using mixed mode methods. </a:t>
            </a:r>
          </a:p>
          <a:p>
            <a:endParaRPr lang="en-GB" sz="2400" dirty="0"/>
          </a:p>
          <a:p>
            <a:endParaRPr lang="en-GB" sz="2400" dirty="0"/>
          </a:p>
        </p:txBody>
      </p:sp>
    </p:spTree>
    <p:extLst>
      <p:ext uri="{BB962C8B-B14F-4D97-AF65-F5344CB8AC3E}">
        <p14:creationId xmlns:p14="http://schemas.microsoft.com/office/powerpoint/2010/main" val="380216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3292" y="3210236"/>
            <a:ext cx="10064475" cy="2835886"/>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4482" y="610562"/>
            <a:ext cx="4780756" cy="2599674"/>
          </a:xfrm>
          <a:prstGeom prst="rect">
            <a:avLst/>
          </a:prstGeom>
        </p:spPr>
      </p:pic>
      <p:sp>
        <p:nvSpPr>
          <p:cNvPr id="2" name="Rectangle 1"/>
          <p:cNvSpPr/>
          <p:nvPr/>
        </p:nvSpPr>
        <p:spPr>
          <a:xfrm>
            <a:off x="636058" y="4463845"/>
            <a:ext cx="11198942" cy="914400"/>
          </a:xfrm>
          <a:prstGeom prst="rect">
            <a:avLst/>
          </a:prstGeom>
          <a:solidFill>
            <a:srgbClr val="F018C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DD998D8-B4A9-AA32-7839-0BB7511BD658}"/>
              </a:ext>
            </a:extLst>
          </p:cNvPr>
          <p:cNvSpPr txBox="1">
            <a:spLocks/>
          </p:cNvSpPr>
          <p:nvPr/>
        </p:nvSpPr>
        <p:spPr>
          <a:xfrm>
            <a:off x="92791" y="88490"/>
            <a:ext cx="12099209" cy="7079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00B050"/>
                </a:solidFill>
                <a:latin typeface="Manrope" pitchFamily="2" charset="0"/>
                <a:ea typeface="Times New Roman" panose="02020603050405020304" pitchFamily="18" charset="0"/>
                <a:cs typeface="Calibri" panose="020F0502020204030204" pitchFamily="34" charset="0"/>
              </a:rPr>
              <a:t> Project to lower electricity use in 2 Indian offices in Mumbai and Ahmedabad</a:t>
            </a:r>
            <a:endParaRPr lang="en-IN" sz="2400" dirty="0">
              <a:solidFill>
                <a:srgbClr val="00B050"/>
              </a:solidFill>
              <a:latin typeface="Manrope" pitchFamily="2" charset="0"/>
            </a:endParaRPr>
          </a:p>
        </p:txBody>
      </p:sp>
    </p:spTree>
    <p:extLst>
      <p:ext uri="{BB962C8B-B14F-4D97-AF65-F5344CB8AC3E}">
        <p14:creationId xmlns:p14="http://schemas.microsoft.com/office/powerpoint/2010/main" val="198652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38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835F2C-0D4A-5657-5DD3-D56EDCF16326}"/>
              </a:ext>
            </a:extLst>
          </p:cNvPr>
          <p:cNvPicPr>
            <a:picLocks noChangeAspect="1"/>
          </p:cNvPicPr>
          <p:nvPr/>
        </p:nvPicPr>
        <p:blipFill>
          <a:blip r:embed="rId2"/>
          <a:stretch>
            <a:fillRect/>
          </a:stretch>
        </p:blipFill>
        <p:spPr>
          <a:xfrm>
            <a:off x="2047407" y="655234"/>
            <a:ext cx="7966222" cy="5159940"/>
          </a:xfrm>
          <a:prstGeom prst="rect">
            <a:avLst/>
          </a:prstGeom>
        </p:spPr>
      </p:pic>
    </p:spTree>
    <p:extLst>
      <p:ext uri="{BB962C8B-B14F-4D97-AF65-F5344CB8AC3E}">
        <p14:creationId xmlns:p14="http://schemas.microsoft.com/office/powerpoint/2010/main" val="2233392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B21618-F0AA-334F-C1B7-B7D423D9D934}"/>
              </a:ext>
            </a:extLst>
          </p:cNvPr>
          <p:cNvSpPr txBox="1"/>
          <p:nvPr/>
        </p:nvSpPr>
        <p:spPr>
          <a:xfrm>
            <a:off x="8948404" y="3483025"/>
            <a:ext cx="626292" cy="23083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0W</a:t>
            </a:r>
            <a:endParaRPr lang="en-IN" sz="900" dirty="0">
              <a:latin typeface="Manrope"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72AB70B3-D11F-60DA-A47E-FFBF0262BFF2}"/>
              </a:ext>
            </a:extLst>
          </p:cNvPr>
          <p:cNvSpPr txBox="1"/>
          <p:nvPr/>
        </p:nvSpPr>
        <p:spPr>
          <a:xfrm>
            <a:off x="324465" y="156356"/>
            <a:ext cx="5329084" cy="400110"/>
          </a:xfrm>
          <a:prstGeom prst="rect">
            <a:avLst/>
          </a:prstGeom>
          <a:noFill/>
        </p:spPr>
        <p:txBody>
          <a:bodyPr wrap="square" rtlCol="0">
            <a:spAutoFit/>
          </a:bodyPr>
          <a:lstStyle/>
          <a:p>
            <a:r>
              <a:rPr lang="en-US" sz="2000" dirty="0">
                <a:solidFill>
                  <a:schemeClr val="tx1">
                    <a:lumMod val="65000"/>
                    <a:lumOff val="35000"/>
                  </a:schemeClr>
                </a:solidFill>
                <a:latin typeface="Manrope SemiBold" pitchFamily="2" charset="0"/>
              </a:rPr>
              <a:t>Analysis &amp; Observation</a:t>
            </a:r>
            <a:endParaRPr lang="en-IN" sz="2000" dirty="0">
              <a:solidFill>
                <a:schemeClr val="tx1">
                  <a:lumMod val="65000"/>
                  <a:lumOff val="35000"/>
                </a:schemeClr>
              </a:solidFill>
              <a:latin typeface="Manrope SemiBold" pitchFamily="2" charset="0"/>
            </a:endParaRPr>
          </a:p>
        </p:txBody>
      </p:sp>
      <p:cxnSp>
        <p:nvCxnSpPr>
          <p:cNvPr id="44" name="Straight Connector 43">
            <a:extLst>
              <a:ext uri="{FF2B5EF4-FFF2-40B4-BE49-F238E27FC236}">
                <a16:creationId xmlns:a16="http://schemas.microsoft.com/office/drawing/2014/main" id="{741A5591-04C3-177B-9F8A-0A4FCBA715DD}"/>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Straight Connector 44">
            <a:extLst>
              <a:ext uri="{FF2B5EF4-FFF2-40B4-BE49-F238E27FC236}">
                <a16:creationId xmlns:a16="http://schemas.microsoft.com/office/drawing/2014/main" id="{DAA9D89B-7A79-04D5-E51D-DA28DB4A86D2}"/>
              </a:ext>
            </a:extLst>
          </p:cNvPr>
          <p:cNvCxnSpPr/>
          <p:nvPr/>
        </p:nvCxnSpPr>
        <p:spPr>
          <a:xfrm>
            <a:off x="384846" y="6482666"/>
            <a:ext cx="11523406" cy="0"/>
          </a:xfrm>
          <a:prstGeom prst="line">
            <a:avLst/>
          </a:prstGeom>
        </p:spPr>
        <p:style>
          <a:lnRef idx="3">
            <a:schemeClr val="accent6"/>
          </a:lnRef>
          <a:fillRef idx="0">
            <a:schemeClr val="accent6"/>
          </a:fillRef>
          <a:effectRef idx="2">
            <a:schemeClr val="accent6"/>
          </a:effectRef>
          <a:fontRef idx="minor">
            <a:schemeClr val="tx1"/>
          </a:fontRef>
        </p:style>
      </p:cxnSp>
      <p:sp>
        <p:nvSpPr>
          <p:cNvPr id="47" name="Slide Number Placeholder 114">
            <a:extLst>
              <a:ext uri="{FF2B5EF4-FFF2-40B4-BE49-F238E27FC236}">
                <a16:creationId xmlns:a16="http://schemas.microsoft.com/office/drawing/2014/main" id="{C76826B4-2E79-CCB3-F4E8-AE2F867AC7D3}"/>
              </a:ext>
            </a:extLst>
          </p:cNvPr>
          <p:cNvSpPr>
            <a:spLocks noGrp="1"/>
          </p:cNvSpPr>
          <p:nvPr>
            <p:ph type="sldNum" sz="quarter" idx="12"/>
          </p:nvPr>
        </p:nvSpPr>
        <p:spPr>
          <a:xfrm>
            <a:off x="11640626" y="6502947"/>
            <a:ext cx="401081" cy="307778"/>
          </a:xfrm>
        </p:spPr>
        <p:txBody>
          <a:bodyPr/>
          <a:lstStyle/>
          <a:p>
            <a:fld id="{05092B64-5149-4BD7-981A-1F2002B890C4}" type="slidenum">
              <a:rPr lang="en-IN" smtClean="0"/>
              <a:t>22</a:t>
            </a:fld>
            <a:endParaRPr lang="en-IN" dirty="0"/>
          </a:p>
        </p:txBody>
      </p:sp>
      <p:sp>
        <p:nvSpPr>
          <p:cNvPr id="48" name="TextBox 47">
            <a:extLst>
              <a:ext uri="{FF2B5EF4-FFF2-40B4-BE49-F238E27FC236}">
                <a16:creationId xmlns:a16="http://schemas.microsoft.com/office/drawing/2014/main" id="{2116D2CB-6041-9A5A-7247-0CC2389068FD}"/>
              </a:ext>
            </a:extLst>
          </p:cNvPr>
          <p:cNvSpPr txBox="1"/>
          <p:nvPr/>
        </p:nvSpPr>
        <p:spPr>
          <a:xfrm>
            <a:off x="285175" y="655371"/>
            <a:ext cx="11717242" cy="338554"/>
          </a:xfrm>
          <a:prstGeom prst="rect">
            <a:avLst/>
          </a:prstGeom>
          <a:noFill/>
        </p:spPr>
        <p:txBody>
          <a:bodyPr wrap="square" rtlCol="0">
            <a:spAutoFit/>
          </a:bodyPr>
          <a:lstStyle/>
          <a:p>
            <a:r>
              <a:rPr lang="en-US" sz="1600" dirty="0">
                <a:solidFill>
                  <a:schemeClr val="tx1">
                    <a:lumMod val="65000"/>
                    <a:lumOff val="35000"/>
                  </a:schemeClr>
                </a:solidFill>
                <a:latin typeface="Manrope" pitchFamily="2" charset="0"/>
              </a:rPr>
              <a:t>Mixed Mode: Mumbai : Warm &amp; Humid</a:t>
            </a:r>
            <a:endParaRPr lang="en-IN" sz="1600" dirty="0">
              <a:solidFill>
                <a:schemeClr val="tx1">
                  <a:lumMod val="65000"/>
                  <a:lumOff val="35000"/>
                </a:schemeClr>
              </a:solidFill>
              <a:latin typeface="Manrope" pitchFamily="2" charset="0"/>
            </a:endParaRPr>
          </a:p>
        </p:txBody>
      </p:sp>
      <p:grpSp>
        <p:nvGrpSpPr>
          <p:cNvPr id="150" name="Group 149">
            <a:extLst>
              <a:ext uri="{FF2B5EF4-FFF2-40B4-BE49-F238E27FC236}">
                <a16:creationId xmlns:a16="http://schemas.microsoft.com/office/drawing/2014/main" id="{DC617837-A0EC-A251-1CFE-BAEA53BC1059}"/>
              </a:ext>
            </a:extLst>
          </p:cNvPr>
          <p:cNvGrpSpPr/>
          <p:nvPr/>
        </p:nvGrpSpPr>
        <p:grpSpPr>
          <a:xfrm>
            <a:off x="-570" y="993925"/>
            <a:ext cx="9607950" cy="4699285"/>
            <a:chOff x="-570" y="1014206"/>
            <a:chExt cx="9619847" cy="4585479"/>
          </a:xfrm>
        </p:grpSpPr>
        <p:sp>
          <p:nvSpPr>
            <p:cNvPr id="94" name="Rectangle 93">
              <a:extLst>
                <a:ext uri="{FF2B5EF4-FFF2-40B4-BE49-F238E27FC236}">
                  <a16:creationId xmlns:a16="http://schemas.microsoft.com/office/drawing/2014/main" id="{50A89790-C346-05EA-4847-21493563A590}"/>
                </a:ext>
              </a:extLst>
            </p:cNvPr>
            <p:cNvSpPr/>
            <p:nvPr/>
          </p:nvSpPr>
          <p:spPr>
            <a:xfrm rot="10800000">
              <a:off x="8872127" y="1063771"/>
              <a:ext cx="103649" cy="1249972"/>
            </a:xfrm>
            <a:prstGeom prst="rect">
              <a:avLst/>
            </a:prstGeom>
            <a:gradFill>
              <a:gsLst>
                <a:gs pos="0">
                  <a:schemeClr val="bg2"/>
                </a:gs>
                <a:gs pos="83000">
                  <a:schemeClr val="bg1"/>
                </a:gs>
                <a:gs pos="100000">
                  <a:schemeClr val="accent6"/>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pic>
          <p:nvPicPr>
            <p:cNvPr id="78" name="Picture 77">
              <a:extLst>
                <a:ext uri="{FF2B5EF4-FFF2-40B4-BE49-F238E27FC236}">
                  <a16:creationId xmlns:a16="http://schemas.microsoft.com/office/drawing/2014/main" id="{9A650CD4-0120-67B9-9DEA-4820D92113DC}"/>
                </a:ext>
              </a:extLst>
            </p:cNvPr>
            <p:cNvPicPr/>
            <p:nvPr/>
          </p:nvPicPr>
          <p:blipFill>
            <a:blip r:embed="rId2" cstate="screen">
              <a:extLst>
                <a:ext uri="{28A0092B-C50C-407E-A947-70E740481C1C}">
                  <a14:useLocalDpi xmlns:a14="http://schemas.microsoft.com/office/drawing/2010/main"/>
                </a:ext>
              </a:extLst>
            </a:blip>
            <a:srcRect/>
            <a:stretch/>
          </p:blipFill>
          <p:spPr>
            <a:xfrm>
              <a:off x="258866" y="3727913"/>
              <a:ext cx="8553233" cy="1287478"/>
            </a:xfrm>
            <a:prstGeom prst="rect">
              <a:avLst/>
            </a:prstGeom>
          </p:spPr>
        </p:pic>
        <p:pic>
          <p:nvPicPr>
            <p:cNvPr id="81" name="Picture 80">
              <a:extLst>
                <a:ext uri="{FF2B5EF4-FFF2-40B4-BE49-F238E27FC236}">
                  <a16:creationId xmlns:a16="http://schemas.microsoft.com/office/drawing/2014/main" id="{72663EAD-AF51-6CC8-EEBF-2B6109427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394" y="1014206"/>
              <a:ext cx="8428711" cy="2708833"/>
            </a:xfrm>
            <a:prstGeom prst="rect">
              <a:avLst/>
            </a:prstGeom>
          </p:spPr>
        </p:pic>
        <p:sp>
          <p:nvSpPr>
            <p:cNvPr id="79" name="TextBox 78">
              <a:extLst>
                <a:ext uri="{FF2B5EF4-FFF2-40B4-BE49-F238E27FC236}">
                  <a16:creationId xmlns:a16="http://schemas.microsoft.com/office/drawing/2014/main" id="{12C53470-014F-C482-F554-00C1F6BD2084}"/>
                </a:ext>
              </a:extLst>
            </p:cNvPr>
            <p:cNvSpPr txBox="1"/>
            <p:nvPr/>
          </p:nvSpPr>
          <p:spPr>
            <a:xfrm>
              <a:off x="8976175" y="1026258"/>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Fully Open</a:t>
              </a:r>
              <a:endParaRPr lang="en-IN" sz="900" dirty="0">
                <a:latin typeface="Manrope" pitchFamily="2" charset="0"/>
                <a:cs typeface="Times New Roman" panose="02020603050405020304" pitchFamily="18" charset="0"/>
              </a:endParaRPr>
            </a:p>
          </p:txBody>
        </p:sp>
        <p:sp>
          <p:nvSpPr>
            <p:cNvPr id="80" name="TextBox 79">
              <a:extLst>
                <a:ext uri="{FF2B5EF4-FFF2-40B4-BE49-F238E27FC236}">
                  <a16:creationId xmlns:a16="http://schemas.microsoft.com/office/drawing/2014/main" id="{46094EEF-938C-805D-F306-27C78FDE22D5}"/>
                </a:ext>
              </a:extLst>
            </p:cNvPr>
            <p:cNvSpPr txBox="1"/>
            <p:nvPr/>
          </p:nvSpPr>
          <p:spPr>
            <a:xfrm>
              <a:off x="8970890" y="2092905"/>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Closed </a:t>
              </a:r>
              <a:endParaRPr lang="en-IN" sz="900" dirty="0">
                <a:latin typeface="Manrope" pitchFamily="2" charset="0"/>
                <a:cs typeface="Times New Roman" panose="02020603050405020304" pitchFamily="18" charset="0"/>
              </a:endParaRPr>
            </a:p>
          </p:txBody>
        </p:sp>
        <p:sp>
          <p:nvSpPr>
            <p:cNvPr id="82" name="TextBox 81">
              <a:extLst>
                <a:ext uri="{FF2B5EF4-FFF2-40B4-BE49-F238E27FC236}">
                  <a16:creationId xmlns:a16="http://schemas.microsoft.com/office/drawing/2014/main" id="{65C3B995-C1E9-C014-E6A9-A4B6372FAA88}"/>
                </a:ext>
              </a:extLst>
            </p:cNvPr>
            <p:cNvSpPr txBox="1"/>
            <p:nvPr/>
          </p:nvSpPr>
          <p:spPr>
            <a:xfrm>
              <a:off x="8826469" y="2108212"/>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sp>
          <p:nvSpPr>
            <p:cNvPr id="83" name="TextBox 82">
              <a:extLst>
                <a:ext uri="{FF2B5EF4-FFF2-40B4-BE49-F238E27FC236}">
                  <a16:creationId xmlns:a16="http://schemas.microsoft.com/office/drawing/2014/main" id="{3B608661-552B-79A2-D145-9527D360B89A}"/>
                </a:ext>
              </a:extLst>
            </p:cNvPr>
            <p:cNvSpPr txBox="1"/>
            <p:nvPr/>
          </p:nvSpPr>
          <p:spPr>
            <a:xfrm>
              <a:off x="8836932" y="1018761"/>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grpSp>
          <p:nvGrpSpPr>
            <p:cNvPr id="120" name="Group 119">
              <a:extLst>
                <a:ext uri="{FF2B5EF4-FFF2-40B4-BE49-F238E27FC236}">
                  <a16:creationId xmlns:a16="http://schemas.microsoft.com/office/drawing/2014/main" id="{335A3F03-FA82-3CAA-0821-79FDC990D759}"/>
                </a:ext>
              </a:extLst>
            </p:cNvPr>
            <p:cNvGrpSpPr/>
            <p:nvPr/>
          </p:nvGrpSpPr>
          <p:grpSpPr>
            <a:xfrm>
              <a:off x="1518" y="1027632"/>
              <a:ext cx="8751187" cy="1320753"/>
              <a:chOff x="1518" y="1027632"/>
              <a:chExt cx="8751187" cy="1320753"/>
            </a:xfrm>
          </p:grpSpPr>
          <p:sp>
            <p:nvSpPr>
              <p:cNvPr id="95" name="TextBox 94">
                <a:extLst>
                  <a:ext uri="{FF2B5EF4-FFF2-40B4-BE49-F238E27FC236}">
                    <a16:creationId xmlns:a16="http://schemas.microsoft.com/office/drawing/2014/main" id="{0C411478-9F84-962C-77E1-CDF95D40C4C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96" name="TextBox 95">
                <a:extLst>
                  <a:ext uri="{FF2B5EF4-FFF2-40B4-BE49-F238E27FC236}">
                    <a16:creationId xmlns:a16="http://schemas.microsoft.com/office/drawing/2014/main" id="{A4AD6461-E9EB-39C8-5158-BB1201006A96}"/>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97" name="TextBox 96">
                <a:extLst>
                  <a:ext uri="{FF2B5EF4-FFF2-40B4-BE49-F238E27FC236}">
                    <a16:creationId xmlns:a16="http://schemas.microsoft.com/office/drawing/2014/main" id="{5541CDFC-0F33-E578-5ADA-6D27BECD0215}"/>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98" name="TextBox 97">
                <a:extLst>
                  <a:ext uri="{FF2B5EF4-FFF2-40B4-BE49-F238E27FC236}">
                    <a16:creationId xmlns:a16="http://schemas.microsoft.com/office/drawing/2014/main" id="{E14A6AFE-0D67-2FD5-F444-0C9ECDAB002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99" name="TextBox 98">
                <a:extLst>
                  <a:ext uri="{FF2B5EF4-FFF2-40B4-BE49-F238E27FC236}">
                    <a16:creationId xmlns:a16="http://schemas.microsoft.com/office/drawing/2014/main" id="{CA75370B-E52C-A220-D842-9D3F509BAEBA}"/>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00" name="Rectangle 99">
                <a:extLst>
                  <a:ext uri="{FF2B5EF4-FFF2-40B4-BE49-F238E27FC236}">
                    <a16:creationId xmlns:a16="http://schemas.microsoft.com/office/drawing/2014/main" id="{C136CE89-C761-B4B4-E063-35D4966023C9}"/>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21" name="Group 120">
              <a:extLst>
                <a:ext uri="{FF2B5EF4-FFF2-40B4-BE49-F238E27FC236}">
                  <a16:creationId xmlns:a16="http://schemas.microsoft.com/office/drawing/2014/main" id="{F2A56A36-2CDE-C123-F60D-6BE606DDF337}"/>
                </a:ext>
              </a:extLst>
            </p:cNvPr>
            <p:cNvGrpSpPr/>
            <p:nvPr/>
          </p:nvGrpSpPr>
          <p:grpSpPr>
            <a:xfrm>
              <a:off x="888" y="2357366"/>
              <a:ext cx="8751187" cy="1320753"/>
              <a:chOff x="1518" y="1027632"/>
              <a:chExt cx="8751187" cy="1320753"/>
            </a:xfrm>
          </p:grpSpPr>
          <p:sp>
            <p:nvSpPr>
              <p:cNvPr id="122" name="TextBox 121">
                <a:extLst>
                  <a:ext uri="{FF2B5EF4-FFF2-40B4-BE49-F238E27FC236}">
                    <a16:creationId xmlns:a16="http://schemas.microsoft.com/office/drawing/2014/main" id="{74BF116F-1147-E745-18E8-875C6A540ED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23" name="TextBox 122">
                <a:extLst>
                  <a:ext uri="{FF2B5EF4-FFF2-40B4-BE49-F238E27FC236}">
                    <a16:creationId xmlns:a16="http://schemas.microsoft.com/office/drawing/2014/main" id="{42A71AB1-C59D-0986-4A52-9DB72383DBD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24" name="TextBox 123">
                <a:extLst>
                  <a:ext uri="{FF2B5EF4-FFF2-40B4-BE49-F238E27FC236}">
                    <a16:creationId xmlns:a16="http://schemas.microsoft.com/office/drawing/2014/main" id="{82F82CFD-A4D9-4557-58BF-1BCB61FE854E}"/>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25" name="TextBox 124">
                <a:extLst>
                  <a:ext uri="{FF2B5EF4-FFF2-40B4-BE49-F238E27FC236}">
                    <a16:creationId xmlns:a16="http://schemas.microsoft.com/office/drawing/2014/main" id="{9A007D6F-2996-1AED-583F-F1BCE9A50C5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26" name="TextBox 125">
                <a:extLst>
                  <a:ext uri="{FF2B5EF4-FFF2-40B4-BE49-F238E27FC236}">
                    <a16:creationId xmlns:a16="http://schemas.microsoft.com/office/drawing/2014/main" id="{AEA47AA3-1855-E111-2788-11E7F7B2774D}"/>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27" name="Rectangle 126">
                <a:extLst>
                  <a:ext uri="{FF2B5EF4-FFF2-40B4-BE49-F238E27FC236}">
                    <a16:creationId xmlns:a16="http://schemas.microsoft.com/office/drawing/2014/main" id="{0714DFF2-61AC-73F3-ECC6-33217827B9F0}"/>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28" name="Group 127">
              <a:extLst>
                <a:ext uri="{FF2B5EF4-FFF2-40B4-BE49-F238E27FC236}">
                  <a16:creationId xmlns:a16="http://schemas.microsoft.com/office/drawing/2014/main" id="{2FD317BC-F202-0751-2278-73AFD2E3E9C9}"/>
                </a:ext>
              </a:extLst>
            </p:cNvPr>
            <p:cNvGrpSpPr/>
            <p:nvPr/>
          </p:nvGrpSpPr>
          <p:grpSpPr>
            <a:xfrm>
              <a:off x="-570" y="3674526"/>
              <a:ext cx="8751187" cy="1320753"/>
              <a:chOff x="1518" y="1027632"/>
              <a:chExt cx="8751187" cy="1320753"/>
            </a:xfrm>
          </p:grpSpPr>
          <p:sp>
            <p:nvSpPr>
              <p:cNvPr id="129" name="TextBox 128">
                <a:extLst>
                  <a:ext uri="{FF2B5EF4-FFF2-40B4-BE49-F238E27FC236}">
                    <a16:creationId xmlns:a16="http://schemas.microsoft.com/office/drawing/2014/main" id="{59BF7C03-A007-CE14-F675-3D36D67DB3AD}"/>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30" name="TextBox 129">
                <a:extLst>
                  <a:ext uri="{FF2B5EF4-FFF2-40B4-BE49-F238E27FC236}">
                    <a16:creationId xmlns:a16="http://schemas.microsoft.com/office/drawing/2014/main" id="{966A9B57-6356-EA6D-7D13-F00D633157A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31" name="TextBox 130">
                <a:extLst>
                  <a:ext uri="{FF2B5EF4-FFF2-40B4-BE49-F238E27FC236}">
                    <a16:creationId xmlns:a16="http://schemas.microsoft.com/office/drawing/2014/main" id="{93618CCF-3ED1-AC80-B61A-20C62AF42D19}"/>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32" name="TextBox 131">
                <a:extLst>
                  <a:ext uri="{FF2B5EF4-FFF2-40B4-BE49-F238E27FC236}">
                    <a16:creationId xmlns:a16="http://schemas.microsoft.com/office/drawing/2014/main" id="{9FAC56A9-C51E-4FF7-5C26-DB55859DC46D}"/>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33" name="TextBox 132">
                <a:extLst>
                  <a:ext uri="{FF2B5EF4-FFF2-40B4-BE49-F238E27FC236}">
                    <a16:creationId xmlns:a16="http://schemas.microsoft.com/office/drawing/2014/main" id="{C9AC6770-DD11-4ED3-0597-8B4E9563ACA1}"/>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34" name="Rectangle 133">
                <a:extLst>
                  <a:ext uri="{FF2B5EF4-FFF2-40B4-BE49-F238E27FC236}">
                    <a16:creationId xmlns:a16="http://schemas.microsoft.com/office/drawing/2014/main" id="{576606C0-7EDE-F0F1-9B99-EE6E7175892F}"/>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sp>
          <p:nvSpPr>
            <p:cNvPr id="137" name="TextBox 136">
              <a:extLst>
                <a:ext uri="{FF2B5EF4-FFF2-40B4-BE49-F238E27FC236}">
                  <a16:creationId xmlns:a16="http://schemas.microsoft.com/office/drawing/2014/main" id="{0D4D0EDE-00CD-91F5-CDBF-B600B4A3793C}"/>
                </a:ext>
              </a:extLst>
            </p:cNvPr>
            <p:cNvSpPr txBox="1"/>
            <p:nvPr/>
          </p:nvSpPr>
          <p:spPr>
            <a:xfrm>
              <a:off x="153555" y="5415019"/>
              <a:ext cx="192524" cy="184666"/>
            </a:xfrm>
            <a:prstGeom prst="rect">
              <a:avLst/>
            </a:prstGeom>
            <a:noFill/>
          </p:spPr>
          <p:txBody>
            <a:bodyPr wrap="square" rtlCol="0">
              <a:spAutoFit/>
            </a:bodyPr>
            <a:lstStyle/>
            <a:p>
              <a:endParaRPr lang="en-IN" sz="600" dirty="0">
                <a:latin typeface="Manrope"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79AAC6B1-95C6-5712-A615-75B6CB052342}"/>
                </a:ext>
              </a:extLst>
            </p:cNvPr>
            <p:cNvSpPr txBox="1"/>
            <p:nvPr/>
          </p:nvSpPr>
          <p:spPr>
            <a:xfrm>
              <a:off x="8971882" y="1551723"/>
              <a:ext cx="647395" cy="360388"/>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50% open</a:t>
              </a:r>
              <a:endParaRPr lang="en-IN" sz="900" dirty="0">
                <a:latin typeface="Manrope"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A2CE6CA7-0403-63E4-0DE9-8734B459D4C8}"/>
                </a:ext>
              </a:extLst>
            </p:cNvPr>
            <p:cNvPicPr>
              <a:picLocks/>
            </p:cNvPicPr>
            <p:nvPr/>
          </p:nvPicPr>
          <p:blipFill rotWithShape="1">
            <a:blip r:embed="rId4" cstate="screen">
              <a:extLst>
                <a:ext uri="{28A0092B-C50C-407E-A947-70E740481C1C}">
                  <a14:useLocalDpi xmlns:a14="http://schemas.microsoft.com/office/drawing/2010/main"/>
                </a:ext>
              </a:extLst>
            </a:blip>
            <a:srcRect t="11658" b="21405"/>
            <a:stretch/>
          </p:blipFill>
          <p:spPr>
            <a:xfrm rot="16200000">
              <a:off x="8305423" y="4343466"/>
              <a:ext cx="1229175" cy="101192"/>
            </a:xfrm>
            <a:prstGeom prst="rect">
              <a:avLst/>
            </a:prstGeom>
          </p:spPr>
        </p:pic>
        <p:sp>
          <p:nvSpPr>
            <p:cNvPr id="6" name="TextBox 5">
              <a:extLst>
                <a:ext uri="{FF2B5EF4-FFF2-40B4-BE49-F238E27FC236}">
                  <a16:creationId xmlns:a16="http://schemas.microsoft.com/office/drawing/2014/main" id="{47017491-8FAE-002E-FC43-BC175FF73102}"/>
                </a:ext>
              </a:extLst>
            </p:cNvPr>
            <p:cNvSpPr txBox="1"/>
            <p:nvPr/>
          </p:nvSpPr>
          <p:spPr>
            <a:xfrm>
              <a:off x="8965148" y="4829019"/>
              <a:ext cx="627067" cy="193114"/>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Unmet </a:t>
              </a:r>
              <a:endParaRPr lang="en-IN" sz="900" dirty="0">
                <a:latin typeface="Manrope"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626123E-D41A-0B9E-6BC1-A4380ACEB6C8}"/>
                </a:ext>
              </a:extLst>
            </p:cNvPr>
            <p:cNvSpPr txBox="1"/>
            <p:nvPr/>
          </p:nvSpPr>
          <p:spPr>
            <a:xfrm>
              <a:off x="8980516" y="3723039"/>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Met </a:t>
              </a:r>
              <a:endParaRPr lang="en-IN" sz="900" dirty="0">
                <a:latin typeface="Manrope"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EFAB6D5C-65F3-8A35-05B6-27CA43AF5EBA}"/>
                </a:ext>
              </a:extLst>
            </p:cNvPr>
            <p:cNvSpPr txBox="1"/>
            <p:nvPr/>
          </p:nvSpPr>
          <p:spPr>
            <a:xfrm>
              <a:off x="8843610" y="3723039"/>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47E2C3E4-6320-670C-7460-8BFABBB90C96}"/>
                </a:ext>
              </a:extLst>
            </p:cNvPr>
            <p:cNvSpPr txBox="1"/>
            <p:nvPr/>
          </p:nvSpPr>
          <p:spPr>
            <a:xfrm>
              <a:off x="8819515" y="4822279"/>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grpSp>
      <p:sp>
        <p:nvSpPr>
          <p:cNvPr id="146" name="TextBox 145">
            <a:extLst>
              <a:ext uri="{FF2B5EF4-FFF2-40B4-BE49-F238E27FC236}">
                <a16:creationId xmlns:a16="http://schemas.microsoft.com/office/drawing/2014/main" id="{EEEEE6CB-578C-AFF1-F228-9D536099B6BC}"/>
              </a:ext>
            </a:extLst>
          </p:cNvPr>
          <p:cNvSpPr txBox="1"/>
          <p:nvPr/>
        </p:nvSpPr>
        <p:spPr>
          <a:xfrm>
            <a:off x="8263684" y="776977"/>
            <a:ext cx="678535" cy="307777"/>
          </a:xfrm>
          <a:prstGeom prst="rect">
            <a:avLst/>
          </a:prstGeom>
          <a:noFill/>
        </p:spPr>
        <p:txBody>
          <a:bodyPr wrap="square">
            <a:spAutoFit/>
          </a:bodyPr>
          <a:lstStyle/>
          <a:p>
            <a:r>
              <a:rPr lang="en-IN" sz="1400" i="0" dirty="0">
                <a:solidFill>
                  <a:srgbClr val="374151"/>
                </a:solidFill>
                <a:effectLst/>
                <a:latin typeface="Manrope" pitchFamily="2" charset="0"/>
              </a:rPr>
              <a:t>Fig 12 </a:t>
            </a:r>
            <a:endParaRPr lang="en-IN" sz="1400" dirty="0"/>
          </a:p>
        </p:txBody>
      </p:sp>
      <p:sp>
        <p:nvSpPr>
          <p:cNvPr id="147" name="TextBox 146">
            <a:extLst>
              <a:ext uri="{FF2B5EF4-FFF2-40B4-BE49-F238E27FC236}">
                <a16:creationId xmlns:a16="http://schemas.microsoft.com/office/drawing/2014/main" id="{455D9660-00EF-8359-B726-4DE85D3EEEB0}"/>
              </a:ext>
            </a:extLst>
          </p:cNvPr>
          <p:cNvSpPr txBox="1"/>
          <p:nvPr/>
        </p:nvSpPr>
        <p:spPr>
          <a:xfrm>
            <a:off x="8193405" y="2364330"/>
            <a:ext cx="678535" cy="307777"/>
          </a:xfrm>
          <a:prstGeom prst="rect">
            <a:avLst/>
          </a:prstGeom>
          <a:noFill/>
        </p:spPr>
        <p:txBody>
          <a:bodyPr wrap="square">
            <a:spAutoFit/>
          </a:bodyPr>
          <a:lstStyle/>
          <a:p>
            <a:r>
              <a:rPr lang="en-IN" sz="1400" i="0" dirty="0">
                <a:solidFill>
                  <a:srgbClr val="374151"/>
                </a:solidFill>
                <a:effectLst/>
                <a:latin typeface="Manrope" pitchFamily="2" charset="0"/>
              </a:rPr>
              <a:t>Fig 13</a:t>
            </a:r>
            <a:endParaRPr lang="en-IN" sz="1400" dirty="0"/>
          </a:p>
        </p:txBody>
      </p:sp>
      <p:sp>
        <p:nvSpPr>
          <p:cNvPr id="148" name="TextBox 147">
            <a:extLst>
              <a:ext uri="{FF2B5EF4-FFF2-40B4-BE49-F238E27FC236}">
                <a16:creationId xmlns:a16="http://schemas.microsoft.com/office/drawing/2014/main" id="{4C808723-F94D-1D63-4AE9-DFD8D3EF510A}"/>
              </a:ext>
            </a:extLst>
          </p:cNvPr>
          <p:cNvSpPr txBox="1"/>
          <p:nvPr/>
        </p:nvSpPr>
        <p:spPr>
          <a:xfrm>
            <a:off x="8213585" y="5032991"/>
            <a:ext cx="678535" cy="307777"/>
          </a:xfrm>
          <a:prstGeom prst="rect">
            <a:avLst/>
          </a:prstGeom>
          <a:noFill/>
        </p:spPr>
        <p:txBody>
          <a:bodyPr wrap="square">
            <a:spAutoFit/>
          </a:bodyPr>
          <a:lstStyle/>
          <a:p>
            <a:r>
              <a:rPr lang="en-IN" sz="1400" i="0" dirty="0">
                <a:solidFill>
                  <a:srgbClr val="374151"/>
                </a:solidFill>
                <a:effectLst/>
                <a:latin typeface="Manrope" pitchFamily="2" charset="0"/>
              </a:rPr>
              <a:t>Fig 14</a:t>
            </a:r>
            <a:endParaRPr lang="en-IN" sz="1400" dirty="0"/>
          </a:p>
        </p:txBody>
      </p:sp>
      <p:sp>
        <p:nvSpPr>
          <p:cNvPr id="3" name="TextBox 2">
            <a:extLst>
              <a:ext uri="{FF2B5EF4-FFF2-40B4-BE49-F238E27FC236}">
                <a16:creationId xmlns:a16="http://schemas.microsoft.com/office/drawing/2014/main" id="{CD64EA89-78B0-860D-262E-B1B8E01828A6}"/>
              </a:ext>
            </a:extLst>
          </p:cNvPr>
          <p:cNvSpPr txBox="1"/>
          <p:nvPr/>
        </p:nvSpPr>
        <p:spPr>
          <a:xfrm>
            <a:off x="9780915" y="824648"/>
            <a:ext cx="2334096" cy="1815882"/>
          </a:xfrm>
          <a:prstGeom prst="rect">
            <a:avLst/>
          </a:prstGeom>
          <a:noFill/>
        </p:spPr>
        <p:txBody>
          <a:bodyPr wrap="square">
            <a:spAutoFit/>
          </a:bodyPr>
          <a:lstStyle/>
          <a:p>
            <a:pPr algn="l"/>
            <a:r>
              <a:rPr lang="en-IN" sz="1400" b="1" i="0" dirty="0">
                <a:solidFill>
                  <a:srgbClr val="374151"/>
                </a:solidFill>
                <a:effectLst/>
                <a:latin typeface="Manrope" pitchFamily="2" charset="0"/>
              </a:rPr>
              <a:t>Fig 12</a:t>
            </a:r>
            <a:r>
              <a:rPr lang="en-IN" sz="1400" b="0" i="0" dirty="0">
                <a:solidFill>
                  <a:srgbClr val="374151"/>
                </a:solidFill>
                <a:effectLst/>
                <a:latin typeface="Manrope" pitchFamily="2" charset="0"/>
              </a:rPr>
              <a:t>: Window Operation: </a:t>
            </a:r>
            <a:r>
              <a:rPr lang="en-IN" sz="1400" dirty="0">
                <a:solidFill>
                  <a:srgbClr val="374151"/>
                </a:solidFill>
                <a:highlight>
                  <a:srgbClr val="EAEFF3"/>
                </a:highlight>
                <a:latin typeface="Manrope" pitchFamily="2" charset="0"/>
              </a:rPr>
              <a:t>27% </a:t>
            </a:r>
            <a:endParaRPr lang="en-IN" sz="1400" b="0" i="0" dirty="0">
              <a:solidFill>
                <a:srgbClr val="374151"/>
              </a:solidFill>
              <a:effectLst/>
              <a:highlight>
                <a:srgbClr val="EAEFF3"/>
              </a:highlight>
              <a:latin typeface="Manrope" pitchFamily="2" charset="0"/>
            </a:endParaRPr>
          </a:p>
          <a:p>
            <a:pPr algn="l"/>
            <a:r>
              <a:rPr lang="en-IN" sz="1400" b="0" i="0" dirty="0">
                <a:solidFill>
                  <a:srgbClr val="374151"/>
                </a:solidFill>
                <a:effectLst/>
                <a:latin typeface="Manrope" pitchFamily="2" charset="0"/>
              </a:rPr>
              <a:t>Window opens when:</a:t>
            </a:r>
          </a:p>
          <a:p>
            <a:pPr algn="l"/>
            <a:r>
              <a:rPr lang="en-IN" sz="1400" b="0" i="0" dirty="0">
                <a:solidFill>
                  <a:srgbClr val="374151"/>
                </a:solidFill>
                <a:effectLst/>
                <a:latin typeface="Manrope" pitchFamily="2" charset="0"/>
              </a:rPr>
              <a:t>Tzoneair &gt; Setpoint (IMAC Range)</a:t>
            </a:r>
          </a:p>
          <a:p>
            <a:pPr algn="l"/>
            <a:r>
              <a:rPr lang="en-IN" sz="1400" b="0" i="0" dirty="0">
                <a:solidFill>
                  <a:srgbClr val="374151"/>
                </a:solidFill>
                <a:effectLst/>
                <a:latin typeface="Manrope" pitchFamily="2" charset="0"/>
              </a:rPr>
              <a:t>Tzone air &gt; Toutside air</a:t>
            </a:r>
            <a:endParaRPr lang="en-IN" sz="1400" dirty="0">
              <a:solidFill>
                <a:srgbClr val="374151"/>
              </a:solidFill>
              <a:latin typeface="Manrope" pitchFamily="2" charset="0"/>
            </a:endParaRPr>
          </a:p>
          <a:p>
            <a:pPr algn="l"/>
            <a:r>
              <a:rPr lang="en-IN" sz="1400" b="0" i="0" dirty="0">
                <a:solidFill>
                  <a:srgbClr val="374151"/>
                </a:solidFill>
                <a:effectLst/>
                <a:latin typeface="Manrope" pitchFamily="2" charset="0"/>
              </a:rPr>
              <a:t>Availability Value = 1</a:t>
            </a:r>
          </a:p>
          <a:p>
            <a:pPr algn="l"/>
            <a:endParaRPr lang="en-IN" sz="1400" b="0" i="0" dirty="0">
              <a:solidFill>
                <a:srgbClr val="374151"/>
              </a:solidFill>
              <a:effectLst/>
              <a:latin typeface="Manrope" pitchFamily="2" charset="0"/>
            </a:endParaRPr>
          </a:p>
        </p:txBody>
      </p:sp>
      <p:sp>
        <p:nvSpPr>
          <p:cNvPr id="13" name="Rectangle 12">
            <a:extLst>
              <a:ext uri="{FF2B5EF4-FFF2-40B4-BE49-F238E27FC236}">
                <a16:creationId xmlns:a16="http://schemas.microsoft.com/office/drawing/2014/main" id="{26E9DCB5-60B6-046F-3D67-E108B6FB12DD}"/>
              </a:ext>
            </a:extLst>
          </p:cNvPr>
          <p:cNvSpPr/>
          <p:nvPr/>
        </p:nvSpPr>
        <p:spPr>
          <a:xfrm rot="10800000">
            <a:off x="8855586" y="2432662"/>
            <a:ext cx="97081" cy="1283939"/>
          </a:xfrm>
          <a:prstGeom prst="rect">
            <a:avLst/>
          </a:prstGeom>
          <a:gradFill>
            <a:gsLst>
              <a:gs pos="0">
                <a:schemeClr val="bg2"/>
              </a:gs>
              <a:gs pos="51000">
                <a:schemeClr val="accent4"/>
              </a:gs>
              <a:gs pos="100000">
                <a:srgbClr val="FF00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D9D638A8-7B10-3823-341C-BAB49A3667E6}"/>
              </a:ext>
            </a:extLst>
          </p:cNvPr>
          <p:cNvSpPr txBox="1"/>
          <p:nvPr/>
        </p:nvSpPr>
        <p:spPr>
          <a:xfrm>
            <a:off x="8963753" y="2349595"/>
            <a:ext cx="626292" cy="23083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8500W</a:t>
            </a:r>
            <a:endParaRPr lang="en-IN" sz="900" dirty="0">
              <a:latin typeface="Manrope" pitchFamily="2" charset="0"/>
              <a:cs typeface="Times New Roman" panose="02020603050405020304" pitchFamily="18" charset="0"/>
            </a:endParaRPr>
          </a:p>
        </p:txBody>
      </p:sp>
      <p:pic>
        <p:nvPicPr>
          <p:cNvPr id="20" name="Picture 19">
            <a:extLst>
              <a:ext uri="{FF2B5EF4-FFF2-40B4-BE49-F238E27FC236}">
                <a16:creationId xmlns:a16="http://schemas.microsoft.com/office/drawing/2014/main" id="{F7835F2C-0D4A-5657-5DD3-D56EDCF16326}"/>
              </a:ext>
            </a:extLst>
          </p:cNvPr>
          <p:cNvPicPr>
            <a:picLocks noChangeAspect="1"/>
          </p:cNvPicPr>
          <p:nvPr/>
        </p:nvPicPr>
        <p:blipFill>
          <a:blip r:embed="rId5"/>
          <a:stretch>
            <a:fillRect/>
          </a:stretch>
        </p:blipFill>
        <p:spPr>
          <a:xfrm>
            <a:off x="9506446" y="2432662"/>
            <a:ext cx="2548225" cy="1650555"/>
          </a:xfrm>
          <a:prstGeom prst="rect">
            <a:avLst/>
          </a:prstGeom>
        </p:spPr>
      </p:pic>
      <p:sp>
        <p:nvSpPr>
          <p:cNvPr id="23" name="TextBox 22">
            <a:extLst>
              <a:ext uri="{FF2B5EF4-FFF2-40B4-BE49-F238E27FC236}">
                <a16:creationId xmlns:a16="http://schemas.microsoft.com/office/drawing/2014/main" id="{FC3F60D2-E18B-0C3B-0EBE-F86B81C2B5EF}"/>
              </a:ext>
            </a:extLst>
          </p:cNvPr>
          <p:cNvSpPr txBox="1"/>
          <p:nvPr/>
        </p:nvSpPr>
        <p:spPr>
          <a:xfrm>
            <a:off x="9737930" y="4119696"/>
            <a:ext cx="2334096" cy="1169551"/>
          </a:xfrm>
          <a:prstGeom prst="rect">
            <a:avLst/>
          </a:prstGeom>
          <a:noFill/>
        </p:spPr>
        <p:txBody>
          <a:bodyPr wrap="square">
            <a:spAutoFit/>
          </a:bodyPr>
          <a:lstStyle/>
          <a:p>
            <a:pPr algn="l"/>
            <a:r>
              <a:rPr lang="en-IN" sz="1400" b="1" i="0" dirty="0">
                <a:solidFill>
                  <a:srgbClr val="374151"/>
                </a:solidFill>
                <a:effectLst/>
                <a:latin typeface="Manrope" pitchFamily="2" charset="0"/>
              </a:rPr>
              <a:t>Fig 13</a:t>
            </a:r>
            <a:r>
              <a:rPr lang="en-IN" sz="1400" b="0" i="0" dirty="0">
                <a:solidFill>
                  <a:srgbClr val="374151"/>
                </a:solidFill>
                <a:effectLst/>
                <a:latin typeface="Manrope" pitchFamily="2" charset="0"/>
              </a:rPr>
              <a:t>: Hourly Variation of the Cooling Load  </a:t>
            </a:r>
            <a:br>
              <a:rPr lang="en-IN" sz="1400" b="0" i="0" dirty="0">
                <a:solidFill>
                  <a:srgbClr val="374151"/>
                </a:solidFill>
                <a:effectLst/>
                <a:latin typeface="Manrope" pitchFamily="2" charset="0"/>
              </a:rPr>
            </a:br>
            <a:endParaRPr lang="en-IN" sz="1400" b="0" i="0" dirty="0">
              <a:solidFill>
                <a:srgbClr val="374151"/>
              </a:solidFill>
              <a:effectLst/>
              <a:highlight>
                <a:srgbClr val="EAEFF3"/>
              </a:highlight>
              <a:latin typeface="Manrope" pitchFamily="2" charset="0"/>
            </a:endParaRPr>
          </a:p>
          <a:p>
            <a:pPr algn="l"/>
            <a:r>
              <a:rPr lang="en-IN" sz="1400" b="1" i="0" dirty="0">
                <a:solidFill>
                  <a:srgbClr val="374151"/>
                </a:solidFill>
                <a:effectLst/>
                <a:latin typeface="Manrope" pitchFamily="2" charset="0"/>
              </a:rPr>
              <a:t>Fig 14</a:t>
            </a:r>
            <a:r>
              <a:rPr lang="en-IN" sz="1400" b="0" i="0" dirty="0">
                <a:solidFill>
                  <a:srgbClr val="374151"/>
                </a:solidFill>
                <a:effectLst/>
                <a:latin typeface="Manrope" pitchFamily="2" charset="0"/>
              </a:rPr>
              <a:t>: Unmet Hours: 1.14%</a:t>
            </a:r>
          </a:p>
        </p:txBody>
      </p:sp>
      <p:sp>
        <p:nvSpPr>
          <p:cNvPr id="24" name="TextBox 23">
            <a:extLst>
              <a:ext uri="{FF2B5EF4-FFF2-40B4-BE49-F238E27FC236}">
                <a16:creationId xmlns:a16="http://schemas.microsoft.com/office/drawing/2014/main" id="{8D9A947B-7FC8-8CA6-2958-EAD8B5C60A00}"/>
              </a:ext>
            </a:extLst>
          </p:cNvPr>
          <p:cNvSpPr txBox="1"/>
          <p:nvPr/>
        </p:nvSpPr>
        <p:spPr>
          <a:xfrm>
            <a:off x="321710" y="5426464"/>
            <a:ext cx="11644172" cy="915572"/>
          </a:xfrm>
          <a:prstGeom prst="rect">
            <a:avLst/>
          </a:prstGeom>
          <a:noFill/>
        </p:spPr>
        <p:txBody>
          <a:bodyPr wrap="square">
            <a:spAutoFit/>
          </a:bodyPr>
          <a:lstStyle/>
          <a:p>
            <a:pPr marL="285750" indent="-285750" algn="just">
              <a:lnSpc>
                <a:spcPts val="2150"/>
              </a:lnSpc>
              <a:buFont typeface="Arial" panose="020B0604020202020204" pitchFamily="34" charset="0"/>
              <a:buChar char="•"/>
            </a:pPr>
            <a:r>
              <a:rPr lang="en-US" sz="1400" dirty="0">
                <a:solidFill>
                  <a:schemeClr val="tx1">
                    <a:lumMod val="85000"/>
                    <a:lumOff val="15000"/>
                  </a:schemeClr>
                </a:solidFill>
                <a:latin typeface="Manrope" pitchFamily="2" charset="0"/>
              </a:rPr>
              <a:t>From the figure, we can observe that cooling loads decrease in the pre-office hours, reducing electricity consumption during that time. In the mornings, the  cooling loads ranges from 0-1200W, contingent upon the degree of Window opening. The cooling load is reduced to 0W when the windows are fully open. The maximum cooling load during the summers is noted as 8340 W</a:t>
            </a:r>
            <a:endParaRPr lang="en-IN" sz="1400" dirty="0">
              <a:solidFill>
                <a:schemeClr val="tx1">
                  <a:lumMod val="85000"/>
                  <a:lumOff val="15000"/>
                </a:schemeClr>
              </a:solidFill>
              <a:latin typeface="Manrope" pitchFamily="2" charset="0"/>
            </a:endParaRPr>
          </a:p>
        </p:txBody>
      </p:sp>
    </p:spTree>
    <p:extLst>
      <p:ext uri="{BB962C8B-B14F-4D97-AF65-F5344CB8AC3E}">
        <p14:creationId xmlns:p14="http://schemas.microsoft.com/office/powerpoint/2010/main" val="14790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B21618-F0AA-334F-C1B7-B7D423D9D934}"/>
              </a:ext>
            </a:extLst>
          </p:cNvPr>
          <p:cNvSpPr txBox="1"/>
          <p:nvPr/>
        </p:nvSpPr>
        <p:spPr>
          <a:xfrm>
            <a:off x="8948404" y="3483025"/>
            <a:ext cx="626292" cy="23083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0W</a:t>
            </a:r>
            <a:endParaRPr lang="en-IN" sz="900" dirty="0">
              <a:latin typeface="Manrope"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72AB70B3-D11F-60DA-A47E-FFBF0262BFF2}"/>
              </a:ext>
            </a:extLst>
          </p:cNvPr>
          <p:cNvSpPr txBox="1"/>
          <p:nvPr/>
        </p:nvSpPr>
        <p:spPr>
          <a:xfrm>
            <a:off x="324465" y="156356"/>
            <a:ext cx="5329084" cy="400110"/>
          </a:xfrm>
          <a:prstGeom prst="rect">
            <a:avLst/>
          </a:prstGeom>
          <a:noFill/>
        </p:spPr>
        <p:txBody>
          <a:bodyPr wrap="square" rtlCol="0">
            <a:spAutoFit/>
          </a:bodyPr>
          <a:lstStyle/>
          <a:p>
            <a:r>
              <a:rPr lang="en-US" sz="2000" dirty="0">
                <a:solidFill>
                  <a:schemeClr val="tx1">
                    <a:lumMod val="65000"/>
                    <a:lumOff val="35000"/>
                  </a:schemeClr>
                </a:solidFill>
                <a:latin typeface="Manrope SemiBold" pitchFamily="2" charset="0"/>
              </a:rPr>
              <a:t>Analysis &amp; Observation</a:t>
            </a:r>
            <a:endParaRPr lang="en-IN" sz="2000" dirty="0">
              <a:solidFill>
                <a:schemeClr val="tx1">
                  <a:lumMod val="65000"/>
                  <a:lumOff val="35000"/>
                </a:schemeClr>
              </a:solidFill>
              <a:latin typeface="Manrope SemiBold" pitchFamily="2" charset="0"/>
            </a:endParaRPr>
          </a:p>
        </p:txBody>
      </p:sp>
      <p:cxnSp>
        <p:nvCxnSpPr>
          <p:cNvPr id="44" name="Straight Connector 43">
            <a:extLst>
              <a:ext uri="{FF2B5EF4-FFF2-40B4-BE49-F238E27FC236}">
                <a16:creationId xmlns:a16="http://schemas.microsoft.com/office/drawing/2014/main" id="{741A5591-04C3-177B-9F8A-0A4FCBA715DD}"/>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Straight Connector 44">
            <a:extLst>
              <a:ext uri="{FF2B5EF4-FFF2-40B4-BE49-F238E27FC236}">
                <a16:creationId xmlns:a16="http://schemas.microsoft.com/office/drawing/2014/main" id="{DAA9D89B-7A79-04D5-E51D-DA28DB4A86D2}"/>
              </a:ext>
            </a:extLst>
          </p:cNvPr>
          <p:cNvCxnSpPr/>
          <p:nvPr/>
        </p:nvCxnSpPr>
        <p:spPr>
          <a:xfrm>
            <a:off x="384846" y="6482666"/>
            <a:ext cx="11523406" cy="0"/>
          </a:xfrm>
          <a:prstGeom prst="line">
            <a:avLst/>
          </a:prstGeom>
        </p:spPr>
        <p:style>
          <a:lnRef idx="3">
            <a:schemeClr val="accent6"/>
          </a:lnRef>
          <a:fillRef idx="0">
            <a:schemeClr val="accent6"/>
          </a:fillRef>
          <a:effectRef idx="2">
            <a:schemeClr val="accent6"/>
          </a:effectRef>
          <a:fontRef idx="minor">
            <a:schemeClr val="tx1"/>
          </a:fontRef>
        </p:style>
      </p:cxnSp>
      <p:sp>
        <p:nvSpPr>
          <p:cNvPr id="47" name="Slide Number Placeholder 114">
            <a:extLst>
              <a:ext uri="{FF2B5EF4-FFF2-40B4-BE49-F238E27FC236}">
                <a16:creationId xmlns:a16="http://schemas.microsoft.com/office/drawing/2014/main" id="{C76826B4-2E79-CCB3-F4E8-AE2F867AC7D3}"/>
              </a:ext>
            </a:extLst>
          </p:cNvPr>
          <p:cNvSpPr>
            <a:spLocks noGrp="1"/>
          </p:cNvSpPr>
          <p:nvPr>
            <p:ph type="sldNum" sz="quarter" idx="12"/>
          </p:nvPr>
        </p:nvSpPr>
        <p:spPr>
          <a:xfrm>
            <a:off x="11640626" y="6502947"/>
            <a:ext cx="401081" cy="307778"/>
          </a:xfrm>
        </p:spPr>
        <p:txBody>
          <a:bodyPr/>
          <a:lstStyle/>
          <a:p>
            <a:fld id="{05092B64-5149-4BD7-981A-1F2002B890C4}" type="slidenum">
              <a:rPr lang="en-IN" smtClean="0"/>
              <a:t>23</a:t>
            </a:fld>
            <a:endParaRPr lang="en-IN" dirty="0"/>
          </a:p>
        </p:txBody>
      </p:sp>
      <p:sp>
        <p:nvSpPr>
          <p:cNvPr id="48" name="TextBox 47">
            <a:extLst>
              <a:ext uri="{FF2B5EF4-FFF2-40B4-BE49-F238E27FC236}">
                <a16:creationId xmlns:a16="http://schemas.microsoft.com/office/drawing/2014/main" id="{2116D2CB-6041-9A5A-7247-0CC2389068FD}"/>
              </a:ext>
            </a:extLst>
          </p:cNvPr>
          <p:cNvSpPr txBox="1"/>
          <p:nvPr/>
        </p:nvSpPr>
        <p:spPr>
          <a:xfrm>
            <a:off x="285175" y="655371"/>
            <a:ext cx="11717242" cy="338554"/>
          </a:xfrm>
          <a:prstGeom prst="rect">
            <a:avLst/>
          </a:prstGeom>
          <a:noFill/>
        </p:spPr>
        <p:txBody>
          <a:bodyPr wrap="square" rtlCol="0">
            <a:spAutoFit/>
          </a:bodyPr>
          <a:lstStyle/>
          <a:p>
            <a:r>
              <a:rPr lang="en-US" sz="1600" dirty="0">
                <a:solidFill>
                  <a:schemeClr val="tx1">
                    <a:lumMod val="65000"/>
                    <a:lumOff val="35000"/>
                  </a:schemeClr>
                </a:solidFill>
                <a:latin typeface="Manrope" pitchFamily="2" charset="0"/>
              </a:rPr>
              <a:t>Mixed Mode: Ahmedabad : Hot and Dry</a:t>
            </a:r>
            <a:endParaRPr lang="en-IN" sz="1600" dirty="0">
              <a:solidFill>
                <a:schemeClr val="tx1">
                  <a:lumMod val="65000"/>
                  <a:lumOff val="35000"/>
                </a:schemeClr>
              </a:solidFill>
              <a:latin typeface="Manrope" pitchFamily="2" charset="0"/>
            </a:endParaRPr>
          </a:p>
        </p:txBody>
      </p:sp>
      <p:grpSp>
        <p:nvGrpSpPr>
          <p:cNvPr id="150" name="Group 149">
            <a:extLst>
              <a:ext uri="{FF2B5EF4-FFF2-40B4-BE49-F238E27FC236}">
                <a16:creationId xmlns:a16="http://schemas.microsoft.com/office/drawing/2014/main" id="{DC617837-A0EC-A251-1CFE-BAEA53BC1059}"/>
              </a:ext>
            </a:extLst>
          </p:cNvPr>
          <p:cNvGrpSpPr/>
          <p:nvPr/>
        </p:nvGrpSpPr>
        <p:grpSpPr>
          <a:xfrm>
            <a:off x="-570" y="993925"/>
            <a:ext cx="9607950" cy="4699285"/>
            <a:chOff x="-570" y="1014206"/>
            <a:chExt cx="9619847" cy="4585479"/>
          </a:xfrm>
        </p:grpSpPr>
        <p:sp>
          <p:nvSpPr>
            <p:cNvPr id="94" name="Rectangle 93">
              <a:extLst>
                <a:ext uri="{FF2B5EF4-FFF2-40B4-BE49-F238E27FC236}">
                  <a16:creationId xmlns:a16="http://schemas.microsoft.com/office/drawing/2014/main" id="{50A89790-C346-05EA-4847-21493563A590}"/>
                </a:ext>
              </a:extLst>
            </p:cNvPr>
            <p:cNvSpPr/>
            <p:nvPr/>
          </p:nvSpPr>
          <p:spPr>
            <a:xfrm rot="10800000">
              <a:off x="8872127" y="1063771"/>
              <a:ext cx="103649" cy="1249972"/>
            </a:xfrm>
            <a:prstGeom prst="rect">
              <a:avLst/>
            </a:prstGeom>
            <a:gradFill>
              <a:gsLst>
                <a:gs pos="0">
                  <a:schemeClr val="bg2"/>
                </a:gs>
                <a:gs pos="83000">
                  <a:schemeClr val="bg1"/>
                </a:gs>
                <a:gs pos="100000">
                  <a:schemeClr val="accent6"/>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pic>
          <p:nvPicPr>
            <p:cNvPr id="78" name="Picture 77">
              <a:extLst>
                <a:ext uri="{FF2B5EF4-FFF2-40B4-BE49-F238E27FC236}">
                  <a16:creationId xmlns:a16="http://schemas.microsoft.com/office/drawing/2014/main" id="{9A650CD4-0120-67B9-9DEA-4820D92113DC}"/>
                </a:ext>
              </a:extLst>
            </p:cNvPr>
            <p:cNvPicPr/>
            <p:nvPr/>
          </p:nvPicPr>
          <p:blipFill>
            <a:blip r:embed="rId2" cstate="screen">
              <a:extLst>
                <a:ext uri="{28A0092B-C50C-407E-A947-70E740481C1C}">
                  <a14:useLocalDpi xmlns:a14="http://schemas.microsoft.com/office/drawing/2010/main"/>
                </a:ext>
              </a:extLst>
            </a:blip>
            <a:srcRect/>
            <a:stretch/>
          </p:blipFill>
          <p:spPr>
            <a:xfrm>
              <a:off x="258866" y="3764565"/>
              <a:ext cx="8553233" cy="1214174"/>
            </a:xfrm>
            <a:prstGeom prst="rect">
              <a:avLst/>
            </a:prstGeom>
          </p:spPr>
        </p:pic>
        <p:pic>
          <p:nvPicPr>
            <p:cNvPr id="81" name="Picture 80">
              <a:extLst>
                <a:ext uri="{FF2B5EF4-FFF2-40B4-BE49-F238E27FC236}">
                  <a16:creationId xmlns:a16="http://schemas.microsoft.com/office/drawing/2014/main" id="{72663EAD-AF51-6CC8-EEBF-2B6109427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394" y="1014206"/>
              <a:ext cx="8428711" cy="2708833"/>
            </a:xfrm>
            <a:prstGeom prst="rect">
              <a:avLst/>
            </a:prstGeom>
          </p:spPr>
        </p:pic>
        <p:sp>
          <p:nvSpPr>
            <p:cNvPr id="79" name="TextBox 78">
              <a:extLst>
                <a:ext uri="{FF2B5EF4-FFF2-40B4-BE49-F238E27FC236}">
                  <a16:creationId xmlns:a16="http://schemas.microsoft.com/office/drawing/2014/main" id="{12C53470-014F-C482-F554-00C1F6BD2084}"/>
                </a:ext>
              </a:extLst>
            </p:cNvPr>
            <p:cNvSpPr txBox="1"/>
            <p:nvPr/>
          </p:nvSpPr>
          <p:spPr>
            <a:xfrm>
              <a:off x="8976175" y="1026258"/>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Fully Open</a:t>
              </a:r>
              <a:endParaRPr lang="en-IN" sz="900" dirty="0">
                <a:latin typeface="Manrope" pitchFamily="2" charset="0"/>
                <a:cs typeface="Times New Roman" panose="02020603050405020304" pitchFamily="18" charset="0"/>
              </a:endParaRPr>
            </a:p>
          </p:txBody>
        </p:sp>
        <p:sp>
          <p:nvSpPr>
            <p:cNvPr id="80" name="TextBox 79">
              <a:extLst>
                <a:ext uri="{FF2B5EF4-FFF2-40B4-BE49-F238E27FC236}">
                  <a16:creationId xmlns:a16="http://schemas.microsoft.com/office/drawing/2014/main" id="{46094EEF-938C-805D-F306-27C78FDE22D5}"/>
                </a:ext>
              </a:extLst>
            </p:cNvPr>
            <p:cNvSpPr txBox="1"/>
            <p:nvPr/>
          </p:nvSpPr>
          <p:spPr>
            <a:xfrm>
              <a:off x="8970890" y="2092905"/>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Closed </a:t>
              </a:r>
              <a:endParaRPr lang="en-IN" sz="900" dirty="0">
                <a:latin typeface="Manrope" pitchFamily="2" charset="0"/>
                <a:cs typeface="Times New Roman" panose="02020603050405020304" pitchFamily="18" charset="0"/>
              </a:endParaRPr>
            </a:p>
          </p:txBody>
        </p:sp>
        <p:sp>
          <p:nvSpPr>
            <p:cNvPr id="82" name="TextBox 81">
              <a:extLst>
                <a:ext uri="{FF2B5EF4-FFF2-40B4-BE49-F238E27FC236}">
                  <a16:creationId xmlns:a16="http://schemas.microsoft.com/office/drawing/2014/main" id="{65C3B995-C1E9-C014-E6A9-A4B6372FAA88}"/>
                </a:ext>
              </a:extLst>
            </p:cNvPr>
            <p:cNvSpPr txBox="1"/>
            <p:nvPr/>
          </p:nvSpPr>
          <p:spPr>
            <a:xfrm>
              <a:off x="8826469" y="2108212"/>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sp>
          <p:nvSpPr>
            <p:cNvPr id="83" name="TextBox 82">
              <a:extLst>
                <a:ext uri="{FF2B5EF4-FFF2-40B4-BE49-F238E27FC236}">
                  <a16:creationId xmlns:a16="http://schemas.microsoft.com/office/drawing/2014/main" id="{3B608661-552B-79A2-D145-9527D360B89A}"/>
                </a:ext>
              </a:extLst>
            </p:cNvPr>
            <p:cNvSpPr txBox="1"/>
            <p:nvPr/>
          </p:nvSpPr>
          <p:spPr>
            <a:xfrm>
              <a:off x="8836932" y="1018761"/>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grpSp>
          <p:nvGrpSpPr>
            <p:cNvPr id="120" name="Group 119">
              <a:extLst>
                <a:ext uri="{FF2B5EF4-FFF2-40B4-BE49-F238E27FC236}">
                  <a16:creationId xmlns:a16="http://schemas.microsoft.com/office/drawing/2014/main" id="{335A3F03-FA82-3CAA-0821-79FDC990D759}"/>
                </a:ext>
              </a:extLst>
            </p:cNvPr>
            <p:cNvGrpSpPr/>
            <p:nvPr/>
          </p:nvGrpSpPr>
          <p:grpSpPr>
            <a:xfrm>
              <a:off x="1518" y="1027632"/>
              <a:ext cx="8751187" cy="1320753"/>
              <a:chOff x="1518" y="1027632"/>
              <a:chExt cx="8751187" cy="1320753"/>
            </a:xfrm>
          </p:grpSpPr>
          <p:sp>
            <p:nvSpPr>
              <p:cNvPr id="95" name="TextBox 94">
                <a:extLst>
                  <a:ext uri="{FF2B5EF4-FFF2-40B4-BE49-F238E27FC236}">
                    <a16:creationId xmlns:a16="http://schemas.microsoft.com/office/drawing/2014/main" id="{0C411478-9F84-962C-77E1-CDF95D40C4C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96" name="TextBox 95">
                <a:extLst>
                  <a:ext uri="{FF2B5EF4-FFF2-40B4-BE49-F238E27FC236}">
                    <a16:creationId xmlns:a16="http://schemas.microsoft.com/office/drawing/2014/main" id="{A4AD6461-E9EB-39C8-5158-BB1201006A96}"/>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97" name="TextBox 96">
                <a:extLst>
                  <a:ext uri="{FF2B5EF4-FFF2-40B4-BE49-F238E27FC236}">
                    <a16:creationId xmlns:a16="http://schemas.microsoft.com/office/drawing/2014/main" id="{5541CDFC-0F33-E578-5ADA-6D27BECD0215}"/>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98" name="TextBox 97">
                <a:extLst>
                  <a:ext uri="{FF2B5EF4-FFF2-40B4-BE49-F238E27FC236}">
                    <a16:creationId xmlns:a16="http://schemas.microsoft.com/office/drawing/2014/main" id="{E14A6AFE-0D67-2FD5-F444-0C9ECDAB002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99" name="TextBox 98">
                <a:extLst>
                  <a:ext uri="{FF2B5EF4-FFF2-40B4-BE49-F238E27FC236}">
                    <a16:creationId xmlns:a16="http://schemas.microsoft.com/office/drawing/2014/main" id="{CA75370B-E52C-A220-D842-9D3F509BAEBA}"/>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00" name="Rectangle 99">
                <a:extLst>
                  <a:ext uri="{FF2B5EF4-FFF2-40B4-BE49-F238E27FC236}">
                    <a16:creationId xmlns:a16="http://schemas.microsoft.com/office/drawing/2014/main" id="{C136CE89-C761-B4B4-E063-35D4966023C9}"/>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21" name="Group 120">
              <a:extLst>
                <a:ext uri="{FF2B5EF4-FFF2-40B4-BE49-F238E27FC236}">
                  <a16:creationId xmlns:a16="http://schemas.microsoft.com/office/drawing/2014/main" id="{F2A56A36-2CDE-C123-F60D-6BE606DDF337}"/>
                </a:ext>
              </a:extLst>
            </p:cNvPr>
            <p:cNvGrpSpPr/>
            <p:nvPr/>
          </p:nvGrpSpPr>
          <p:grpSpPr>
            <a:xfrm>
              <a:off x="888" y="2357366"/>
              <a:ext cx="8751187" cy="1320753"/>
              <a:chOff x="1518" y="1027632"/>
              <a:chExt cx="8751187" cy="1320753"/>
            </a:xfrm>
          </p:grpSpPr>
          <p:sp>
            <p:nvSpPr>
              <p:cNvPr id="122" name="TextBox 121">
                <a:extLst>
                  <a:ext uri="{FF2B5EF4-FFF2-40B4-BE49-F238E27FC236}">
                    <a16:creationId xmlns:a16="http://schemas.microsoft.com/office/drawing/2014/main" id="{74BF116F-1147-E745-18E8-875C6A540ED8}"/>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23" name="TextBox 122">
                <a:extLst>
                  <a:ext uri="{FF2B5EF4-FFF2-40B4-BE49-F238E27FC236}">
                    <a16:creationId xmlns:a16="http://schemas.microsoft.com/office/drawing/2014/main" id="{42A71AB1-C59D-0986-4A52-9DB72383DBD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24" name="TextBox 123">
                <a:extLst>
                  <a:ext uri="{FF2B5EF4-FFF2-40B4-BE49-F238E27FC236}">
                    <a16:creationId xmlns:a16="http://schemas.microsoft.com/office/drawing/2014/main" id="{82F82CFD-A4D9-4557-58BF-1BCB61FE854E}"/>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25" name="TextBox 124">
                <a:extLst>
                  <a:ext uri="{FF2B5EF4-FFF2-40B4-BE49-F238E27FC236}">
                    <a16:creationId xmlns:a16="http://schemas.microsoft.com/office/drawing/2014/main" id="{9A007D6F-2996-1AED-583F-F1BCE9A50C55}"/>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26" name="TextBox 125">
                <a:extLst>
                  <a:ext uri="{FF2B5EF4-FFF2-40B4-BE49-F238E27FC236}">
                    <a16:creationId xmlns:a16="http://schemas.microsoft.com/office/drawing/2014/main" id="{AEA47AA3-1855-E111-2788-11E7F7B2774D}"/>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27" name="Rectangle 126">
                <a:extLst>
                  <a:ext uri="{FF2B5EF4-FFF2-40B4-BE49-F238E27FC236}">
                    <a16:creationId xmlns:a16="http://schemas.microsoft.com/office/drawing/2014/main" id="{0714DFF2-61AC-73F3-ECC6-33217827B9F0}"/>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grpSp>
          <p:nvGrpSpPr>
            <p:cNvPr id="128" name="Group 127">
              <a:extLst>
                <a:ext uri="{FF2B5EF4-FFF2-40B4-BE49-F238E27FC236}">
                  <a16:creationId xmlns:a16="http://schemas.microsoft.com/office/drawing/2014/main" id="{2FD317BC-F202-0751-2278-73AFD2E3E9C9}"/>
                </a:ext>
              </a:extLst>
            </p:cNvPr>
            <p:cNvGrpSpPr/>
            <p:nvPr/>
          </p:nvGrpSpPr>
          <p:grpSpPr>
            <a:xfrm>
              <a:off x="-570" y="3674526"/>
              <a:ext cx="8751187" cy="1320753"/>
              <a:chOff x="1518" y="1027632"/>
              <a:chExt cx="8751187" cy="1320753"/>
            </a:xfrm>
          </p:grpSpPr>
          <p:sp>
            <p:nvSpPr>
              <p:cNvPr id="129" name="TextBox 128">
                <a:extLst>
                  <a:ext uri="{FF2B5EF4-FFF2-40B4-BE49-F238E27FC236}">
                    <a16:creationId xmlns:a16="http://schemas.microsoft.com/office/drawing/2014/main" id="{59BF7C03-A007-CE14-F675-3D36D67DB3AD}"/>
                  </a:ext>
                </a:extLst>
              </p:cNvPr>
              <p:cNvSpPr txBox="1"/>
              <p:nvPr/>
            </p:nvSpPr>
            <p:spPr>
              <a:xfrm>
                <a:off x="149156" y="1027632"/>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a:t>
                </a:r>
                <a:endParaRPr lang="en-IN" sz="600" dirty="0">
                  <a:latin typeface="Manrope" pitchFamily="2" charset="0"/>
                  <a:cs typeface="Times New Roman" panose="02020603050405020304" pitchFamily="18" charset="0"/>
                </a:endParaRPr>
              </a:p>
            </p:txBody>
          </p:sp>
          <p:sp>
            <p:nvSpPr>
              <p:cNvPr id="130" name="TextBox 129">
                <a:extLst>
                  <a:ext uri="{FF2B5EF4-FFF2-40B4-BE49-F238E27FC236}">
                    <a16:creationId xmlns:a16="http://schemas.microsoft.com/office/drawing/2014/main" id="{966A9B57-6356-EA6D-7D13-F00D633157A1}"/>
                  </a:ext>
                </a:extLst>
              </p:cNvPr>
              <p:cNvSpPr txBox="1"/>
              <p:nvPr/>
            </p:nvSpPr>
            <p:spPr>
              <a:xfrm>
                <a:off x="122211" y="1447356"/>
                <a:ext cx="192524"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9</a:t>
                </a:r>
                <a:endParaRPr lang="en-IN" sz="600" dirty="0">
                  <a:latin typeface="Manrope" pitchFamily="2" charset="0"/>
                  <a:cs typeface="Times New Roman" panose="02020603050405020304" pitchFamily="18" charset="0"/>
                </a:endParaRPr>
              </a:p>
            </p:txBody>
          </p:sp>
          <p:sp>
            <p:nvSpPr>
              <p:cNvPr id="131" name="TextBox 130">
                <a:extLst>
                  <a:ext uri="{FF2B5EF4-FFF2-40B4-BE49-F238E27FC236}">
                    <a16:creationId xmlns:a16="http://schemas.microsoft.com/office/drawing/2014/main" id="{93618CCF-3ED1-AC80-B61A-20C62AF42D19}"/>
                  </a:ext>
                </a:extLst>
              </p:cNvPr>
              <p:cNvSpPr txBox="1"/>
              <p:nvPr/>
            </p:nvSpPr>
            <p:spPr>
              <a:xfrm>
                <a:off x="88317" y="2163719"/>
                <a:ext cx="349810"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24</a:t>
                </a:r>
                <a:endParaRPr lang="en-IN" sz="600" dirty="0">
                  <a:latin typeface="Manrope" pitchFamily="2" charset="0"/>
                  <a:cs typeface="Times New Roman" panose="02020603050405020304" pitchFamily="18" charset="0"/>
                </a:endParaRPr>
              </a:p>
            </p:txBody>
          </p:sp>
          <p:sp>
            <p:nvSpPr>
              <p:cNvPr id="132" name="TextBox 131">
                <a:extLst>
                  <a:ext uri="{FF2B5EF4-FFF2-40B4-BE49-F238E27FC236}">
                    <a16:creationId xmlns:a16="http://schemas.microsoft.com/office/drawing/2014/main" id="{9FAC56A9-C51E-4FF7-5C26-DB55859DC46D}"/>
                  </a:ext>
                </a:extLst>
              </p:cNvPr>
              <p:cNvSpPr txBox="1"/>
              <p:nvPr/>
            </p:nvSpPr>
            <p:spPr>
              <a:xfrm>
                <a:off x="88518" y="1995190"/>
                <a:ext cx="313799" cy="184666"/>
              </a:xfrm>
              <a:prstGeom prst="rect">
                <a:avLst/>
              </a:prstGeom>
              <a:noFill/>
            </p:spPr>
            <p:txBody>
              <a:bodyPr wrap="square" rtlCol="0">
                <a:spAutoFit/>
              </a:bodyPr>
              <a:lstStyle/>
              <a:p>
                <a:r>
                  <a:rPr lang="en-US" sz="600" dirty="0">
                    <a:latin typeface="Manrope" pitchFamily="2" charset="0"/>
                    <a:cs typeface="Times New Roman" panose="02020603050405020304" pitchFamily="18" charset="0"/>
                  </a:rPr>
                  <a:t>19</a:t>
                </a:r>
                <a:endParaRPr lang="en-IN" sz="600" dirty="0">
                  <a:latin typeface="Manrope" pitchFamily="2" charset="0"/>
                  <a:cs typeface="Times New Roman" panose="02020603050405020304" pitchFamily="18" charset="0"/>
                </a:endParaRPr>
              </a:p>
            </p:txBody>
          </p:sp>
          <p:sp>
            <p:nvSpPr>
              <p:cNvPr id="133" name="TextBox 132">
                <a:extLst>
                  <a:ext uri="{FF2B5EF4-FFF2-40B4-BE49-F238E27FC236}">
                    <a16:creationId xmlns:a16="http://schemas.microsoft.com/office/drawing/2014/main" id="{C9AC6770-DD11-4ED3-0597-8B4E9563ACA1}"/>
                  </a:ext>
                </a:extLst>
              </p:cNvPr>
              <p:cNvSpPr txBox="1"/>
              <p:nvPr/>
            </p:nvSpPr>
            <p:spPr>
              <a:xfrm rot="16200000">
                <a:off x="-165847" y="1503046"/>
                <a:ext cx="534785" cy="200055"/>
              </a:xfrm>
              <a:prstGeom prst="rect">
                <a:avLst/>
              </a:prstGeom>
              <a:noFill/>
            </p:spPr>
            <p:txBody>
              <a:bodyPr wrap="square" rtlCol="0">
                <a:spAutoFit/>
              </a:bodyPr>
              <a:lstStyle/>
              <a:p>
                <a:r>
                  <a:rPr lang="en-US" sz="700" dirty="0">
                    <a:latin typeface="Manrope" pitchFamily="2" charset="0"/>
                    <a:cs typeface="Times New Roman" panose="02020603050405020304" pitchFamily="18" charset="0"/>
                  </a:rPr>
                  <a:t>Hours</a:t>
                </a:r>
                <a:endParaRPr lang="en-IN" sz="700" dirty="0">
                  <a:latin typeface="Manrope" pitchFamily="2" charset="0"/>
                  <a:cs typeface="Times New Roman" panose="02020603050405020304" pitchFamily="18" charset="0"/>
                </a:endParaRPr>
              </a:p>
            </p:txBody>
          </p:sp>
          <p:sp>
            <p:nvSpPr>
              <p:cNvPr id="134" name="Rectangle 133">
                <a:extLst>
                  <a:ext uri="{FF2B5EF4-FFF2-40B4-BE49-F238E27FC236}">
                    <a16:creationId xmlns:a16="http://schemas.microsoft.com/office/drawing/2014/main" id="{576606C0-7EDE-F0F1-9B99-EE6E7175892F}"/>
                  </a:ext>
                </a:extLst>
              </p:cNvPr>
              <p:cNvSpPr/>
              <p:nvPr/>
            </p:nvSpPr>
            <p:spPr>
              <a:xfrm>
                <a:off x="321483" y="1558392"/>
                <a:ext cx="8431222" cy="563578"/>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dirty="0">
                  <a:latin typeface="Manrope" pitchFamily="2" charset="0"/>
                </a:endParaRPr>
              </a:p>
            </p:txBody>
          </p:sp>
        </p:grpSp>
        <p:sp>
          <p:nvSpPr>
            <p:cNvPr id="137" name="TextBox 136">
              <a:extLst>
                <a:ext uri="{FF2B5EF4-FFF2-40B4-BE49-F238E27FC236}">
                  <a16:creationId xmlns:a16="http://schemas.microsoft.com/office/drawing/2014/main" id="{0D4D0EDE-00CD-91F5-CDBF-B600B4A3793C}"/>
                </a:ext>
              </a:extLst>
            </p:cNvPr>
            <p:cNvSpPr txBox="1"/>
            <p:nvPr/>
          </p:nvSpPr>
          <p:spPr>
            <a:xfrm>
              <a:off x="153555" y="5415019"/>
              <a:ext cx="192524" cy="184666"/>
            </a:xfrm>
            <a:prstGeom prst="rect">
              <a:avLst/>
            </a:prstGeom>
            <a:noFill/>
          </p:spPr>
          <p:txBody>
            <a:bodyPr wrap="square" rtlCol="0">
              <a:spAutoFit/>
            </a:bodyPr>
            <a:lstStyle/>
            <a:p>
              <a:endParaRPr lang="en-IN" sz="600" dirty="0">
                <a:latin typeface="Manrope"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79AAC6B1-95C6-5712-A615-75B6CB052342}"/>
                </a:ext>
              </a:extLst>
            </p:cNvPr>
            <p:cNvSpPr txBox="1"/>
            <p:nvPr/>
          </p:nvSpPr>
          <p:spPr>
            <a:xfrm>
              <a:off x="8971882" y="1551723"/>
              <a:ext cx="647395" cy="360388"/>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50% open</a:t>
              </a:r>
              <a:endParaRPr lang="en-IN" sz="900" dirty="0">
                <a:latin typeface="Manrope"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A2CE6CA7-0403-63E4-0DE9-8734B459D4C8}"/>
                </a:ext>
              </a:extLst>
            </p:cNvPr>
            <p:cNvPicPr>
              <a:picLocks/>
            </p:cNvPicPr>
            <p:nvPr/>
          </p:nvPicPr>
          <p:blipFill rotWithShape="1">
            <a:blip r:embed="rId4" cstate="screen">
              <a:extLst>
                <a:ext uri="{28A0092B-C50C-407E-A947-70E740481C1C}">
                  <a14:useLocalDpi xmlns:a14="http://schemas.microsoft.com/office/drawing/2010/main"/>
                </a:ext>
              </a:extLst>
            </a:blip>
            <a:srcRect t="11658" b="21405"/>
            <a:stretch/>
          </p:blipFill>
          <p:spPr>
            <a:xfrm rot="16200000">
              <a:off x="8305423" y="4343466"/>
              <a:ext cx="1229175" cy="101192"/>
            </a:xfrm>
            <a:prstGeom prst="rect">
              <a:avLst/>
            </a:prstGeom>
          </p:spPr>
        </p:pic>
        <p:sp>
          <p:nvSpPr>
            <p:cNvPr id="6" name="TextBox 5">
              <a:extLst>
                <a:ext uri="{FF2B5EF4-FFF2-40B4-BE49-F238E27FC236}">
                  <a16:creationId xmlns:a16="http://schemas.microsoft.com/office/drawing/2014/main" id="{47017491-8FAE-002E-FC43-BC175FF73102}"/>
                </a:ext>
              </a:extLst>
            </p:cNvPr>
            <p:cNvSpPr txBox="1"/>
            <p:nvPr/>
          </p:nvSpPr>
          <p:spPr>
            <a:xfrm>
              <a:off x="8965148" y="4829019"/>
              <a:ext cx="627067" cy="193114"/>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Unmet </a:t>
              </a:r>
              <a:endParaRPr lang="en-IN" sz="900" dirty="0">
                <a:latin typeface="Manrope"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626123E-D41A-0B9E-6BC1-A4380ACEB6C8}"/>
                </a:ext>
              </a:extLst>
            </p:cNvPr>
            <p:cNvSpPr txBox="1"/>
            <p:nvPr/>
          </p:nvSpPr>
          <p:spPr>
            <a:xfrm>
              <a:off x="8980516" y="3723039"/>
              <a:ext cx="627067"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Met </a:t>
              </a:r>
              <a:endParaRPr lang="en-IN" sz="900" dirty="0">
                <a:latin typeface="Manrope"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EFAB6D5C-65F3-8A35-05B6-27CA43AF5EBA}"/>
                </a:ext>
              </a:extLst>
            </p:cNvPr>
            <p:cNvSpPr txBox="1"/>
            <p:nvPr/>
          </p:nvSpPr>
          <p:spPr>
            <a:xfrm>
              <a:off x="8843610" y="3723039"/>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1</a:t>
              </a:r>
              <a:endParaRPr lang="en-IN" sz="900" dirty="0">
                <a:latin typeface="Manrope"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47E2C3E4-6320-670C-7460-8BFABBB90C96}"/>
                </a:ext>
              </a:extLst>
            </p:cNvPr>
            <p:cNvSpPr txBox="1"/>
            <p:nvPr/>
          </p:nvSpPr>
          <p:spPr>
            <a:xfrm>
              <a:off x="8819515" y="4822279"/>
              <a:ext cx="126823" cy="19311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0</a:t>
              </a:r>
              <a:endParaRPr lang="en-IN" sz="900" dirty="0">
                <a:latin typeface="Manrope" pitchFamily="2" charset="0"/>
                <a:cs typeface="Times New Roman" panose="02020603050405020304" pitchFamily="18" charset="0"/>
              </a:endParaRPr>
            </a:p>
          </p:txBody>
        </p:sp>
      </p:grpSp>
      <p:sp>
        <p:nvSpPr>
          <p:cNvPr id="146" name="TextBox 145">
            <a:extLst>
              <a:ext uri="{FF2B5EF4-FFF2-40B4-BE49-F238E27FC236}">
                <a16:creationId xmlns:a16="http://schemas.microsoft.com/office/drawing/2014/main" id="{EEEEE6CB-578C-AFF1-F228-9D536099B6BC}"/>
              </a:ext>
            </a:extLst>
          </p:cNvPr>
          <p:cNvSpPr txBox="1"/>
          <p:nvPr/>
        </p:nvSpPr>
        <p:spPr>
          <a:xfrm>
            <a:off x="8204200" y="776977"/>
            <a:ext cx="738019" cy="307777"/>
          </a:xfrm>
          <a:prstGeom prst="rect">
            <a:avLst/>
          </a:prstGeom>
          <a:noFill/>
        </p:spPr>
        <p:txBody>
          <a:bodyPr wrap="square">
            <a:spAutoFit/>
          </a:bodyPr>
          <a:lstStyle/>
          <a:p>
            <a:r>
              <a:rPr lang="en-IN" sz="1400" i="0" dirty="0">
                <a:solidFill>
                  <a:srgbClr val="374151"/>
                </a:solidFill>
                <a:effectLst/>
                <a:latin typeface="Manrope" pitchFamily="2" charset="0"/>
              </a:rPr>
              <a:t>Fig 12a </a:t>
            </a:r>
            <a:endParaRPr lang="en-IN" sz="1400" dirty="0"/>
          </a:p>
        </p:txBody>
      </p:sp>
      <p:sp>
        <p:nvSpPr>
          <p:cNvPr id="147" name="TextBox 146">
            <a:extLst>
              <a:ext uri="{FF2B5EF4-FFF2-40B4-BE49-F238E27FC236}">
                <a16:creationId xmlns:a16="http://schemas.microsoft.com/office/drawing/2014/main" id="{455D9660-00EF-8359-B726-4DE85D3EEEB0}"/>
              </a:ext>
            </a:extLst>
          </p:cNvPr>
          <p:cNvSpPr txBox="1"/>
          <p:nvPr/>
        </p:nvSpPr>
        <p:spPr>
          <a:xfrm>
            <a:off x="8133923" y="2364330"/>
            <a:ext cx="738018" cy="307777"/>
          </a:xfrm>
          <a:prstGeom prst="rect">
            <a:avLst/>
          </a:prstGeom>
          <a:noFill/>
        </p:spPr>
        <p:txBody>
          <a:bodyPr wrap="square">
            <a:spAutoFit/>
          </a:bodyPr>
          <a:lstStyle/>
          <a:p>
            <a:r>
              <a:rPr lang="en-IN" sz="1400" i="0" dirty="0">
                <a:solidFill>
                  <a:srgbClr val="374151"/>
                </a:solidFill>
                <a:effectLst/>
                <a:latin typeface="Manrope" pitchFamily="2" charset="0"/>
              </a:rPr>
              <a:t>Fig </a:t>
            </a:r>
            <a:r>
              <a:rPr lang="en-IN" sz="1400" dirty="0">
                <a:solidFill>
                  <a:srgbClr val="374151"/>
                </a:solidFill>
                <a:latin typeface="Manrope" pitchFamily="2" charset="0"/>
              </a:rPr>
              <a:t>13a</a:t>
            </a:r>
            <a:endParaRPr lang="en-IN" sz="1400" dirty="0"/>
          </a:p>
        </p:txBody>
      </p:sp>
      <p:sp>
        <p:nvSpPr>
          <p:cNvPr id="148" name="TextBox 147">
            <a:extLst>
              <a:ext uri="{FF2B5EF4-FFF2-40B4-BE49-F238E27FC236}">
                <a16:creationId xmlns:a16="http://schemas.microsoft.com/office/drawing/2014/main" id="{4C808723-F94D-1D63-4AE9-DFD8D3EF510A}"/>
              </a:ext>
            </a:extLst>
          </p:cNvPr>
          <p:cNvSpPr txBox="1"/>
          <p:nvPr/>
        </p:nvSpPr>
        <p:spPr>
          <a:xfrm>
            <a:off x="8154103" y="5032991"/>
            <a:ext cx="738018" cy="307777"/>
          </a:xfrm>
          <a:prstGeom prst="rect">
            <a:avLst/>
          </a:prstGeom>
          <a:noFill/>
        </p:spPr>
        <p:txBody>
          <a:bodyPr wrap="square">
            <a:spAutoFit/>
          </a:bodyPr>
          <a:lstStyle/>
          <a:p>
            <a:r>
              <a:rPr lang="en-IN" sz="1400" i="0" dirty="0">
                <a:solidFill>
                  <a:srgbClr val="374151"/>
                </a:solidFill>
                <a:effectLst/>
                <a:latin typeface="Manrope" pitchFamily="2" charset="0"/>
              </a:rPr>
              <a:t>Fig 14a </a:t>
            </a:r>
            <a:endParaRPr lang="en-IN" sz="1400" dirty="0"/>
          </a:p>
        </p:txBody>
      </p:sp>
      <p:sp>
        <p:nvSpPr>
          <p:cNvPr id="3" name="TextBox 2">
            <a:extLst>
              <a:ext uri="{FF2B5EF4-FFF2-40B4-BE49-F238E27FC236}">
                <a16:creationId xmlns:a16="http://schemas.microsoft.com/office/drawing/2014/main" id="{CD64EA89-78B0-860D-262E-B1B8E01828A6}"/>
              </a:ext>
            </a:extLst>
          </p:cNvPr>
          <p:cNvSpPr txBox="1"/>
          <p:nvPr/>
        </p:nvSpPr>
        <p:spPr>
          <a:xfrm>
            <a:off x="9780915" y="824648"/>
            <a:ext cx="2334096" cy="1815882"/>
          </a:xfrm>
          <a:prstGeom prst="rect">
            <a:avLst/>
          </a:prstGeom>
          <a:noFill/>
        </p:spPr>
        <p:txBody>
          <a:bodyPr wrap="square">
            <a:spAutoFit/>
          </a:bodyPr>
          <a:lstStyle/>
          <a:p>
            <a:pPr algn="l"/>
            <a:r>
              <a:rPr lang="en-IN" sz="1400" b="1" i="0" dirty="0">
                <a:solidFill>
                  <a:srgbClr val="374151"/>
                </a:solidFill>
                <a:effectLst/>
                <a:latin typeface="Manrope" pitchFamily="2" charset="0"/>
              </a:rPr>
              <a:t>Fig 12a</a:t>
            </a:r>
            <a:r>
              <a:rPr lang="en-IN" sz="1400" b="0" i="0" dirty="0">
                <a:solidFill>
                  <a:srgbClr val="374151"/>
                </a:solidFill>
                <a:effectLst/>
                <a:latin typeface="Manrope" pitchFamily="2" charset="0"/>
              </a:rPr>
              <a:t>: Window Operation: </a:t>
            </a:r>
            <a:r>
              <a:rPr lang="en-IN" sz="1400" dirty="0">
                <a:solidFill>
                  <a:srgbClr val="374151"/>
                </a:solidFill>
                <a:highlight>
                  <a:srgbClr val="EAEFF3"/>
                </a:highlight>
                <a:latin typeface="Manrope" pitchFamily="2" charset="0"/>
              </a:rPr>
              <a:t>15% </a:t>
            </a:r>
            <a:endParaRPr lang="en-IN" sz="1400" b="0" i="0" dirty="0">
              <a:solidFill>
                <a:srgbClr val="374151"/>
              </a:solidFill>
              <a:effectLst/>
              <a:highlight>
                <a:srgbClr val="EAEFF3"/>
              </a:highlight>
              <a:latin typeface="Manrope" pitchFamily="2" charset="0"/>
            </a:endParaRPr>
          </a:p>
          <a:p>
            <a:pPr algn="l"/>
            <a:r>
              <a:rPr lang="en-IN" sz="1400" b="0" i="0" dirty="0">
                <a:solidFill>
                  <a:srgbClr val="374151"/>
                </a:solidFill>
                <a:effectLst/>
                <a:latin typeface="Manrope" pitchFamily="2" charset="0"/>
              </a:rPr>
              <a:t>Window opens when:</a:t>
            </a:r>
          </a:p>
          <a:p>
            <a:pPr algn="l"/>
            <a:r>
              <a:rPr lang="en-IN" sz="1400" b="0" i="0" dirty="0">
                <a:solidFill>
                  <a:srgbClr val="374151"/>
                </a:solidFill>
                <a:effectLst/>
                <a:latin typeface="Manrope" pitchFamily="2" charset="0"/>
              </a:rPr>
              <a:t>Tzoneair &gt; Setpoint (IMAC Range)</a:t>
            </a:r>
          </a:p>
          <a:p>
            <a:pPr algn="l"/>
            <a:r>
              <a:rPr lang="en-IN" sz="1400" b="0" i="0" dirty="0">
                <a:solidFill>
                  <a:srgbClr val="374151"/>
                </a:solidFill>
                <a:effectLst/>
                <a:latin typeface="Manrope" pitchFamily="2" charset="0"/>
              </a:rPr>
              <a:t>Tzone air &gt; Toutside air</a:t>
            </a:r>
            <a:endParaRPr lang="en-IN" sz="1400" dirty="0">
              <a:solidFill>
                <a:srgbClr val="374151"/>
              </a:solidFill>
              <a:latin typeface="Manrope" pitchFamily="2" charset="0"/>
            </a:endParaRPr>
          </a:p>
          <a:p>
            <a:pPr algn="l"/>
            <a:r>
              <a:rPr lang="en-IN" sz="1400" b="0" i="0" dirty="0">
                <a:solidFill>
                  <a:srgbClr val="374151"/>
                </a:solidFill>
                <a:effectLst/>
                <a:latin typeface="Manrope" pitchFamily="2" charset="0"/>
              </a:rPr>
              <a:t>Availability Value = 1</a:t>
            </a:r>
          </a:p>
          <a:p>
            <a:pPr algn="l"/>
            <a:endParaRPr lang="en-IN" sz="1400" b="0" i="0" dirty="0">
              <a:solidFill>
                <a:srgbClr val="374151"/>
              </a:solidFill>
              <a:effectLst/>
              <a:latin typeface="Manrope" pitchFamily="2" charset="0"/>
            </a:endParaRPr>
          </a:p>
        </p:txBody>
      </p:sp>
      <p:sp>
        <p:nvSpPr>
          <p:cNvPr id="13" name="Rectangle 12">
            <a:extLst>
              <a:ext uri="{FF2B5EF4-FFF2-40B4-BE49-F238E27FC236}">
                <a16:creationId xmlns:a16="http://schemas.microsoft.com/office/drawing/2014/main" id="{26E9DCB5-60B6-046F-3D67-E108B6FB12DD}"/>
              </a:ext>
            </a:extLst>
          </p:cNvPr>
          <p:cNvSpPr/>
          <p:nvPr/>
        </p:nvSpPr>
        <p:spPr>
          <a:xfrm rot="10800000">
            <a:off x="8855586" y="2432662"/>
            <a:ext cx="97081" cy="1283939"/>
          </a:xfrm>
          <a:prstGeom prst="rect">
            <a:avLst/>
          </a:prstGeom>
          <a:gradFill>
            <a:gsLst>
              <a:gs pos="0">
                <a:schemeClr val="bg2"/>
              </a:gs>
              <a:gs pos="51000">
                <a:schemeClr val="accent4"/>
              </a:gs>
              <a:gs pos="100000">
                <a:srgbClr val="FF00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D9D638A8-7B10-3823-341C-BAB49A3667E6}"/>
              </a:ext>
            </a:extLst>
          </p:cNvPr>
          <p:cNvSpPr txBox="1"/>
          <p:nvPr/>
        </p:nvSpPr>
        <p:spPr>
          <a:xfrm>
            <a:off x="8963753" y="2349595"/>
            <a:ext cx="626292" cy="230832"/>
          </a:xfrm>
          <a:prstGeom prst="rect">
            <a:avLst/>
          </a:prstGeom>
          <a:noFill/>
        </p:spPr>
        <p:txBody>
          <a:bodyPr wrap="square" rtlCol="0">
            <a:spAutoFit/>
          </a:bodyPr>
          <a:lstStyle/>
          <a:p>
            <a:r>
              <a:rPr lang="en-US" sz="900" dirty="0">
                <a:latin typeface="Manrope" pitchFamily="2" charset="0"/>
                <a:cs typeface="Times New Roman" panose="02020603050405020304" pitchFamily="18" charset="0"/>
              </a:rPr>
              <a:t>8500W</a:t>
            </a:r>
            <a:endParaRPr lang="en-IN" sz="900" dirty="0">
              <a:latin typeface="Manrope" pitchFamily="2" charset="0"/>
              <a:cs typeface="Times New Roman" panose="02020603050405020304" pitchFamily="18" charset="0"/>
            </a:endParaRPr>
          </a:p>
        </p:txBody>
      </p:sp>
      <p:pic>
        <p:nvPicPr>
          <p:cNvPr id="20" name="Picture 19">
            <a:extLst>
              <a:ext uri="{FF2B5EF4-FFF2-40B4-BE49-F238E27FC236}">
                <a16:creationId xmlns:a16="http://schemas.microsoft.com/office/drawing/2014/main" id="{F7835F2C-0D4A-5657-5DD3-D56EDCF16326}"/>
              </a:ext>
            </a:extLst>
          </p:cNvPr>
          <p:cNvPicPr>
            <a:picLocks noChangeAspect="1"/>
          </p:cNvPicPr>
          <p:nvPr/>
        </p:nvPicPr>
        <p:blipFill>
          <a:blip r:embed="rId5"/>
          <a:stretch>
            <a:fillRect/>
          </a:stretch>
        </p:blipFill>
        <p:spPr>
          <a:xfrm>
            <a:off x="9493482" y="2394567"/>
            <a:ext cx="2548225" cy="1650555"/>
          </a:xfrm>
          <a:prstGeom prst="rect">
            <a:avLst/>
          </a:prstGeom>
        </p:spPr>
      </p:pic>
      <p:sp>
        <p:nvSpPr>
          <p:cNvPr id="23" name="TextBox 22">
            <a:extLst>
              <a:ext uri="{FF2B5EF4-FFF2-40B4-BE49-F238E27FC236}">
                <a16:creationId xmlns:a16="http://schemas.microsoft.com/office/drawing/2014/main" id="{FC3F60D2-E18B-0C3B-0EBE-F86B81C2B5EF}"/>
              </a:ext>
            </a:extLst>
          </p:cNvPr>
          <p:cNvSpPr txBox="1"/>
          <p:nvPr/>
        </p:nvSpPr>
        <p:spPr>
          <a:xfrm>
            <a:off x="9737929" y="4119696"/>
            <a:ext cx="2377081" cy="1169551"/>
          </a:xfrm>
          <a:prstGeom prst="rect">
            <a:avLst/>
          </a:prstGeom>
          <a:noFill/>
        </p:spPr>
        <p:txBody>
          <a:bodyPr wrap="square">
            <a:spAutoFit/>
          </a:bodyPr>
          <a:lstStyle/>
          <a:p>
            <a:pPr algn="l"/>
            <a:r>
              <a:rPr lang="en-IN" sz="1400" b="1" i="0" dirty="0">
                <a:solidFill>
                  <a:srgbClr val="374151"/>
                </a:solidFill>
                <a:effectLst/>
                <a:latin typeface="Manrope" pitchFamily="2" charset="0"/>
              </a:rPr>
              <a:t>Fig 13a</a:t>
            </a:r>
            <a:r>
              <a:rPr lang="en-IN" sz="1400" b="0" i="0" dirty="0">
                <a:solidFill>
                  <a:srgbClr val="374151"/>
                </a:solidFill>
                <a:effectLst/>
                <a:latin typeface="Manrope" pitchFamily="2" charset="0"/>
              </a:rPr>
              <a:t>: Hourly Variation of the Cooling Load  </a:t>
            </a:r>
            <a:br>
              <a:rPr lang="en-IN" sz="1400" b="0" i="0" dirty="0">
                <a:solidFill>
                  <a:srgbClr val="374151"/>
                </a:solidFill>
                <a:effectLst/>
                <a:latin typeface="Manrope" pitchFamily="2" charset="0"/>
              </a:rPr>
            </a:br>
            <a:endParaRPr lang="en-IN" sz="1400" b="0" i="0" dirty="0">
              <a:solidFill>
                <a:srgbClr val="374151"/>
              </a:solidFill>
              <a:effectLst/>
              <a:highlight>
                <a:srgbClr val="EAEFF3"/>
              </a:highlight>
              <a:latin typeface="Manrope" pitchFamily="2" charset="0"/>
            </a:endParaRPr>
          </a:p>
          <a:p>
            <a:pPr algn="l"/>
            <a:r>
              <a:rPr lang="en-IN" sz="1400" b="1" i="0" dirty="0">
                <a:solidFill>
                  <a:srgbClr val="374151"/>
                </a:solidFill>
                <a:effectLst/>
                <a:latin typeface="Manrope" pitchFamily="2" charset="0"/>
              </a:rPr>
              <a:t>Fig 14a</a:t>
            </a:r>
            <a:r>
              <a:rPr lang="en-IN" sz="1400" b="0" i="0" dirty="0">
                <a:solidFill>
                  <a:srgbClr val="374151"/>
                </a:solidFill>
                <a:effectLst/>
                <a:latin typeface="Manrope" pitchFamily="2" charset="0"/>
              </a:rPr>
              <a:t>: Unmet Hours: 3.03%</a:t>
            </a:r>
          </a:p>
        </p:txBody>
      </p:sp>
      <p:sp>
        <p:nvSpPr>
          <p:cNvPr id="24" name="TextBox 23">
            <a:extLst>
              <a:ext uri="{FF2B5EF4-FFF2-40B4-BE49-F238E27FC236}">
                <a16:creationId xmlns:a16="http://schemas.microsoft.com/office/drawing/2014/main" id="{8D9A947B-7FC8-8CA6-2958-EAD8B5C60A00}"/>
              </a:ext>
            </a:extLst>
          </p:cNvPr>
          <p:cNvSpPr txBox="1"/>
          <p:nvPr/>
        </p:nvSpPr>
        <p:spPr>
          <a:xfrm>
            <a:off x="321710" y="5426464"/>
            <a:ext cx="11644172" cy="915572"/>
          </a:xfrm>
          <a:prstGeom prst="rect">
            <a:avLst/>
          </a:prstGeom>
          <a:noFill/>
        </p:spPr>
        <p:txBody>
          <a:bodyPr wrap="square">
            <a:spAutoFit/>
          </a:bodyPr>
          <a:lstStyle/>
          <a:p>
            <a:pPr marL="285750" indent="-285750" algn="just">
              <a:lnSpc>
                <a:spcPts val="2150"/>
              </a:lnSpc>
              <a:buFont typeface="Arial" panose="020B0604020202020204" pitchFamily="34" charset="0"/>
              <a:buChar char="•"/>
            </a:pPr>
            <a:r>
              <a:rPr lang="en-US" sz="1400" dirty="0">
                <a:solidFill>
                  <a:schemeClr val="tx1">
                    <a:lumMod val="85000"/>
                    <a:lumOff val="15000"/>
                  </a:schemeClr>
                </a:solidFill>
                <a:latin typeface="Manrope" pitchFamily="2" charset="0"/>
              </a:rPr>
              <a:t>From the figure, we can observe that cooling loads decrease in the pre-office hours, reducing electricity consumption during that time. In the mornings, the  cooling loads ranges from 0-3200W, contingent upon the degree of Window opening. The cooling load is reduced to 0W when the windows are fully open. The maximum cooling load during the summers is noted as 8500 W</a:t>
            </a:r>
            <a:endParaRPr lang="en-IN" sz="1400" dirty="0">
              <a:solidFill>
                <a:schemeClr val="tx1">
                  <a:lumMod val="85000"/>
                  <a:lumOff val="15000"/>
                </a:schemeClr>
              </a:solidFill>
              <a:latin typeface="Manrope" pitchFamily="2" charset="0"/>
            </a:endParaRPr>
          </a:p>
        </p:txBody>
      </p:sp>
    </p:spTree>
    <p:extLst>
      <p:ext uri="{BB962C8B-B14F-4D97-AF65-F5344CB8AC3E}">
        <p14:creationId xmlns:p14="http://schemas.microsoft.com/office/powerpoint/2010/main" val="29098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AB70B3-D11F-60DA-A47E-FFBF0262BFF2}"/>
              </a:ext>
            </a:extLst>
          </p:cNvPr>
          <p:cNvSpPr txBox="1"/>
          <p:nvPr/>
        </p:nvSpPr>
        <p:spPr>
          <a:xfrm>
            <a:off x="279165" y="65843"/>
            <a:ext cx="5329084" cy="400110"/>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Total Electricity Demand Of the Building</a:t>
            </a:r>
            <a:endParaRPr lang="en-IN" sz="2000" b="1" dirty="0">
              <a:solidFill>
                <a:schemeClr val="tx1">
                  <a:lumMod val="65000"/>
                  <a:lumOff val="35000"/>
                </a:schemeClr>
              </a:solidFill>
              <a:latin typeface="Manrope SemiBold" pitchFamily="2" charset="0"/>
            </a:endParaRPr>
          </a:p>
        </p:txBody>
      </p:sp>
      <p:cxnSp>
        <p:nvCxnSpPr>
          <p:cNvPr id="44" name="Straight Connector 43">
            <a:extLst>
              <a:ext uri="{FF2B5EF4-FFF2-40B4-BE49-F238E27FC236}">
                <a16:creationId xmlns:a16="http://schemas.microsoft.com/office/drawing/2014/main" id="{741A5591-04C3-177B-9F8A-0A4FCBA715DD}"/>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Straight Connector 44">
            <a:extLst>
              <a:ext uri="{FF2B5EF4-FFF2-40B4-BE49-F238E27FC236}">
                <a16:creationId xmlns:a16="http://schemas.microsoft.com/office/drawing/2014/main" id="{DAA9D89B-7A79-04D5-E51D-DA28DB4A86D2}"/>
              </a:ext>
            </a:extLst>
          </p:cNvPr>
          <p:cNvCxnSpPr/>
          <p:nvPr/>
        </p:nvCxnSpPr>
        <p:spPr>
          <a:xfrm>
            <a:off x="384846" y="6482666"/>
            <a:ext cx="11523406" cy="0"/>
          </a:xfrm>
          <a:prstGeom prst="line">
            <a:avLst/>
          </a:prstGeom>
        </p:spPr>
        <p:style>
          <a:lnRef idx="3">
            <a:schemeClr val="accent6"/>
          </a:lnRef>
          <a:fillRef idx="0">
            <a:schemeClr val="accent6"/>
          </a:fillRef>
          <a:effectRef idx="2">
            <a:schemeClr val="accent6"/>
          </a:effectRef>
          <a:fontRef idx="minor">
            <a:schemeClr val="tx1"/>
          </a:fontRef>
        </p:style>
      </p:cxnSp>
      <p:sp>
        <p:nvSpPr>
          <p:cNvPr id="47" name="Slide Number Placeholder 114">
            <a:extLst>
              <a:ext uri="{FF2B5EF4-FFF2-40B4-BE49-F238E27FC236}">
                <a16:creationId xmlns:a16="http://schemas.microsoft.com/office/drawing/2014/main" id="{C76826B4-2E79-CCB3-F4E8-AE2F867AC7D3}"/>
              </a:ext>
            </a:extLst>
          </p:cNvPr>
          <p:cNvSpPr>
            <a:spLocks noGrp="1"/>
          </p:cNvSpPr>
          <p:nvPr>
            <p:ph type="sldNum" sz="quarter" idx="12"/>
          </p:nvPr>
        </p:nvSpPr>
        <p:spPr>
          <a:xfrm>
            <a:off x="11640626" y="6502947"/>
            <a:ext cx="401081" cy="307778"/>
          </a:xfrm>
        </p:spPr>
        <p:txBody>
          <a:bodyPr/>
          <a:lstStyle/>
          <a:p>
            <a:fld id="{05092B64-5149-4BD7-981A-1F2002B890C4}" type="slidenum">
              <a:rPr lang="en-IN" smtClean="0"/>
              <a:t>24</a:t>
            </a:fld>
            <a:endParaRPr lang="en-IN" dirty="0"/>
          </a:p>
        </p:txBody>
      </p:sp>
      <p:sp>
        <p:nvSpPr>
          <p:cNvPr id="155" name="TextBox 154">
            <a:extLst>
              <a:ext uri="{FF2B5EF4-FFF2-40B4-BE49-F238E27FC236}">
                <a16:creationId xmlns:a16="http://schemas.microsoft.com/office/drawing/2014/main" id="{A3087E6F-8275-7403-C747-9313923A2704}"/>
              </a:ext>
            </a:extLst>
          </p:cNvPr>
          <p:cNvSpPr txBox="1"/>
          <p:nvPr/>
        </p:nvSpPr>
        <p:spPr>
          <a:xfrm>
            <a:off x="2053587" y="685325"/>
            <a:ext cx="1959096" cy="307777"/>
          </a:xfrm>
          <a:prstGeom prst="rect">
            <a:avLst/>
          </a:prstGeom>
          <a:noFill/>
        </p:spPr>
        <p:txBody>
          <a:bodyPr wrap="square" rtlCol="0">
            <a:spAutoFit/>
          </a:bodyPr>
          <a:lstStyle/>
          <a:p>
            <a:r>
              <a:rPr lang="en-US" sz="1400" dirty="0">
                <a:solidFill>
                  <a:schemeClr val="tx1">
                    <a:lumMod val="65000"/>
                    <a:lumOff val="35000"/>
                  </a:schemeClr>
                </a:solidFill>
                <a:latin typeface="Manrope" pitchFamily="2" charset="0"/>
              </a:rPr>
              <a:t>Warm and Humid</a:t>
            </a:r>
            <a:endParaRPr lang="en-IN" sz="1400" dirty="0">
              <a:solidFill>
                <a:schemeClr val="tx1">
                  <a:lumMod val="65000"/>
                  <a:lumOff val="35000"/>
                </a:schemeClr>
              </a:solidFill>
              <a:latin typeface="Manrope" pitchFamily="2" charset="0"/>
            </a:endParaRPr>
          </a:p>
        </p:txBody>
      </p:sp>
      <p:sp>
        <p:nvSpPr>
          <p:cNvPr id="156" name="TextBox 155">
            <a:extLst>
              <a:ext uri="{FF2B5EF4-FFF2-40B4-BE49-F238E27FC236}">
                <a16:creationId xmlns:a16="http://schemas.microsoft.com/office/drawing/2014/main" id="{A0A309FD-6D9F-2C69-425C-E0ADB90F85C0}"/>
              </a:ext>
            </a:extLst>
          </p:cNvPr>
          <p:cNvSpPr txBox="1"/>
          <p:nvPr/>
        </p:nvSpPr>
        <p:spPr>
          <a:xfrm>
            <a:off x="8443337" y="685325"/>
            <a:ext cx="1959096" cy="307777"/>
          </a:xfrm>
          <a:prstGeom prst="rect">
            <a:avLst/>
          </a:prstGeom>
          <a:noFill/>
        </p:spPr>
        <p:txBody>
          <a:bodyPr wrap="square" rtlCol="0">
            <a:spAutoFit/>
          </a:bodyPr>
          <a:lstStyle/>
          <a:p>
            <a:r>
              <a:rPr lang="en-US" sz="1400" dirty="0">
                <a:solidFill>
                  <a:schemeClr val="tx1">
                    <a:lumMod val="65000"/>
                    <a:lumOff val="35000"/>
                  </a:schemeClr>
                </a:solidFill>
                <a:latin typeface="Manrope" pitchFamily="2" charset="0"/>
              </a:rPr>
              <a:t>Hot and Dry</a:t>
            </a:r>
            <a:endParaRPr lang="en-IN" sz="1400" dirty="0">
              <a:solidFill>
                <a:schemeClr val="tx1">
                  <a:lumMod val="65000"/>
                  <a:lumOff val="35000"/>
                </a:schemeClr>
              </a:solidFill>
              <a:latin typeface="Manrope" pitchFamily="2" charset="0"/>
            </a:endParaRPr>
          </a:p>
        </p:txBody>
      </p:sp>
      <p:grpSp>
        <p:nvGrpSpPr>
          <p:cNvPr id="182" name="Group 181">
            <a:extLst>
              <a:ext uri="{FF2B5EF4-FFF2-40B4-BE49-F238E27FC236}">
                <a16:creationId xmlns:a16="http://schemas.microsoft.com/office/drawing/2014/main" id="{7E6D156E-A935-6436-5F83-4C07ECDA1361}"/>
              </a:ext>
            </a:extLst>
          </p:cNvPr>
          <p:cNvGrpSpPr/>
          <p:nvPr/>
        </p:nvGrpSpPr>
        <p:grpSpPr>
          <a:xfrm>
            <a:off x="51570" y="782500"/>
            <a:ext cx="12263039" cy="5414568"/>
            <a:chOff x="111080" y="867659"/>
            <a:chExt cx="12263039" cy="5414568"/>
          </a:xfrm>
        </p:grpSpPr>
        <p:pic>
          <p:nvPicPr>
            <p:cNvPr id="33" name="Picture 32">
              <a:extLst>
                <a:ext uri="{FF2B5EF4-FFF2-40B4-BE49-F238E27FC236}">
                  <a16:creationId xmlns:a16="http://schemas.microsoft.com/office/drawing/2014/main" id="{6989B230-65FF-E500-D9F0-D844E4A45F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2997" y="1061610"/>
              <a:ext cx="5513145" cy="5184827"/>
            </a:xfrm>
            <a:prstGeom prst="rect">
              <a:avLst/>
            </a:prstGeom>
          </p:spPr>
        </p:pic>
        <p:pic>
          <p:nvPicPr>
            <p:cNvPr id="68" name="Picture 67">
              <a:extLst>
                <a:ext uri="{FF2B5EF4-FFF2-40B4-BE49-F238E27FC236}">
                  <a16:creationId xmlns:a16="http://schemas.microsoft.com/office/drawing/2014/main" id="{891A72FD-0815-47F3-5F6B-3E7B420551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662" y="1043365"/>
              <a:ext cx="5513145" cy="5224792"/>
            </a:xfrm>
            <a:prstGeom prst="rect">
              <a:avLst/>
            </a:prstGeom>
          </p:spPr>
        </p:pic>
        <p:grpSp>
          <p:nvGrpSpPr>
            <p:cNvPr id="69" name="Group 68">
              <a:extLst>
                <a:ext uri="{FF2B5EF4-FFF2-40B4-BE49-F238E27FC236}">
                  <a16:creationId xmlns:a16="http://schemas.microsoft.com/office/drawing/2014/main" id="{DE6B15B5-DD6E-25B5-58AB-2C4C91FFBB9D}"/>
                </a:ext>
              </a:extLst>
            </p:cNvPr>
            <p:cNvGrpSpPr/>
            <p:nvPr/>
          </p:nvGrpSpPr>
          <p:grpSpPr>
            <a:xfrm>
              <a:off x="111080" y="1013381"/>
              <a:ext cx="11499413" cy="1363403"/>
              <a:chOff x="19739" y="1230103"/>
              <a:chExt cx="8732967" cy="1089928"/>
            </a:xfrm>
          </p:grpSpPr>
          <p:sp>
            <p:nvSpPr>
              <p:cNvPr id="70" name="TextBox 69">
                <a:extLst>
                  <a:ext uri="{FF2B5EF4-FFF2-40B4-BE49-F238E27FC236}">
                    <a16:creationId xmlns:a16="http://schemas.microsoft.com/office/drawing/2014/main" id="{BA8F0583-7979-1D70-37FD-D73F4BAED861}"/>
                  </a:ext>
                </a:extLst>
              </p:cNvPr>
              <p:cNvSpPr txBox="1"/>
              <p:nvPr/>
            </p:nvSpPr>
            <p:spPr>
              <a:xfrm>
                <a:off x="124527" y="1230103"/>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a:t>
                </a:r>
                <a:endParaRPr lang="en-IN" sz="800" dirty="0">
                  <a:latin typeface="Manrope" pitchFamily="2" charset="0"/>
                  <a:cs typeface="Times New Roman" panose="02020603050405020304" pitchFamily="18" charset="0"/>
                </a:endParaRPr>
              </a:p>
            </p:txBody>
          </p:sp>
          <p:sp>
            <p:nvSpPr>
              <p:cNvPr id="71" name="TextBox 70">
                <a:extLst>
                  <a:ext uri="{FF2B5EF4-FFF2-40B4-BE49-F238E27FC236}">
                    <a16:creationId xmlns:a16="http://schemas.microsoft.com/office/drawing/2014/main" id="{76844868-66BF-B6F3-61DD-15DC29C1C48D}"/>
                  </a:ext>
                </a:extLst>
              </p:cNvPr>
              <p:cNvSpPr txBox="1"/>
              <p:nvPr/>
            </p:nvSpPr>
            <p:spPr>
              <a:xfrm>
                <a:off x="122211" y="1447356"/>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9</a:t>
                </a:r>
                <a:endParaRPr lang="en-IN" sz="800" dirty="0">
                  <a:latin typeface="Manrope" pitchFamily="2" charset="0"/>
                  <a:cs typeface="Times New Roman" panose="02020603050405020304" pitchFamily="18" charset="0"/>
                </a:endParaRPr>
              </a:p>
            </p:txBody>
          </p:sp>
          <p:sp>
            <p:nvSpPr>
              <p:cNvPr id="72" name="TextBox 71">
                <a:extLst>
                  <a:ext uri="{FF2B5EF4-FFF2-40B4-BE49-F238E27FC236}">
                    <a16:creationId xmlns:a16="http://schemas.microsoft.com/office/drawing/2014/main" id="{941A1323-C6E7-370B-B4B7-EA45695B9270}"/>
                  </a:ext>
                </a:extLst>
              </p:cNvPr>
              <p:cNvSpPr txBox="1"/>
              <p:nvPr/>
            </p:nvSpPr>
            <p:spPr>
              <a:xfrm>
                <a:off x="99365" y="2147801"/>
                <a:ext cx="349810"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24</a:t>
                </a:r>
                <a:endParaRPr lang="en-IN" sz="800" dirty="0">
                  <a:latin typeface="Manrope" pitchFamily="2" charset="0"/>
                  <a:cs typeface="Times New Roman" panose="02020603050405020304" pitchFamily="18" charset="0"/>
                </a:endParaRPr>
              </a:p>
            </p:txBody>
          </p:sp>
          <p:sp>
            <p:nvSpPr>
              <p:cNvPr id="73" name="TextBox 72">
                <a:extLst>
                  <a:ext uri="{FF2B5EF4-FFF2-40B4-BE49-F238E27FC236}">
                    <a16:creationId xmlns:a16="http://schemas.microsoft.com/office/drawing/2014/main" id="{A852A7A4-CED1-723B-533C-B263FA3015A4}"/>
                  </a:ext>
                </a:extLst>
              </p:cNvPr>
              <p:cNvSpPr txBox="1"/>
              <p:nvPr/>
            </p:nvSpPr>
            <p:spPr>
              <a:xfrm>
                <a:off x="78748" y="1924760"/>
                <a:ext cx="313799"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19</a:t>
                </a:r>
                <a:endParaRPr lang="en-IN" sz="800" dirty="0">
                  <a:latin typeface="Manrope" pitchFamily="2" charset="0"/>
                  <a:cs typeface="Times New Roman" panose="02020603050405020304" pitchFamily="18" charset="0"/>
                </a:endParaRPr>
              </a:p>
            </p:txBody>
          </p:sp>
          <p:sp>
            <p:nvSpPr>
              <p:cNvPr id="74" name="TextBox 73">
                <a:extLst>
                  <a:ext uri="{FF2B5EF4-FFF2-40B4-BE49-F238E27FC236}">
                    <a16:creationId xmlns:a16="http://schemas.microsoft.com/office/drawing/2014/main" id="{13C3113F-C42E-7BF3-5AD2-0D3AC71853C3}"/>
                  </a:ext>
                </a:extLst>
              </p:cNvPr>
              <p:cNvSpPr txBox="1"/>
              <p:nvPr/>
            </p:nvSpPr>
            <p:spPr>
              <a:xfrm rot="16200000">
                <a:off x="-165847" y="1521266"/>
                <a:ext cx="534785" cy="163614"/>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Hours</a:t>
                </a:r>
                <a:endParaRPr lang="en-IN" sz="800" dirty="0">
                  <a:latin typeface="Manrope" pitchFamily="2" charset="0"/>
                  <a:cs typeface="Times New Roman" panose="02020603050405020304" pitchFamily="18" charset="0"/>
                </a:endParaRPr>
              </a:p>
            </p:txBody>
          </p:sp>
          <p:sp>
            <p:nvSpPr>
              <p:cNvPr id="75" name="Rectangle 74">
                <a:extLst>
                  <a:ext uri="{FF2B5EF4-FFF2-40B4-BE49-F238E27FC236}">
                    <a16:creationId xmlns:a16="http://schemas.microsoft.com/office/drawing/2014/main" id="{3B6FACE9-DD0C-86EB-C475-0BA74A16D697}"/>
                  </a:ext>
                </a:extLst>
              </p:cNvPr>
              <p:cNvSpPr/>
              <p:nvPr/>
            </p:nvSpPr>
            <p:spPr>
              <a:xfrm>
                <a:off x="240004" y="1575466"/>
                <a:ext cx="8512702" cy="459143"/>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dirty="0">
                  <a:latin typeface="Manrope" pitchFamily="2" charset="0"/>
                </a:endParaRPr>
              </a:p>
            </p:txBody>
          </p:sp>
        </p:grpSp>
        <p:grpSp>
          <p:nvGrpSpPr>
            <p:cNvPr id="76" name="Group 75">
              <a:extLst>
                <a:ext uri="{FF2B5EF4-FFF2-40B4-BE49-F238E27FC236}">
                  <a16:creationId xmlns:a16="http://schemas.microsoft.com/office/drawing/2014/main" id="{45394B1E-7026-83EB-BE65-D8882BA5F052}"/>
                </a:ext>
              </a:extLst>
            </p:cNvPr>
            <p:cNvGrpSpPr/>
            <p:nvPr/>
          </p:nvGrpSpPr>
          <p:grpSpPr>
            <a:xfrm>
              <a:off x="113187" y="2319523"/>
              <a:ext cx="11499413" cy="1363403"/>
              <a:chOff x="19739" y="1230103"/>
              <a:chExt cx="8732967" cy="1089928"/>
            </a:xfrm>
          </p:grpSpPr>
          <p:sp>
            <p:nvSpPr>
              <p:cNvPr id="101" name="TextBox 100">
                <a:extLst>
                  <a:ext uri="{FF2B5EF4-FFF2-40B4-BE49-F238E27FC236}">
                    <a16:creationId xmlns:a16="http://schemas.microsoft.com/office/drawing/2014/main" id="{D7199E3C-A5D8-346F-BE64-C159242B2CC6}"/>
                  </a:ext>
                </a:extLst>
              </p:cNvPr>
              <p:cNvSpPr txBox="1"/>
              <p:nvPr/>
            </p:nvSpPr>
            <p:spPr>
              <a:xfrm>
                <a:off x="124527" y="1230103"/>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a:t>
                </a:r>
                <a:endParaRPr lang="en-IN" sz="800" dirty="0">
                  <a:latin typeface="Manrope" pitchFamily="2" charset="0"/>
                  <a:cs typeface="Times New Roman" panose="02020603050405020304" pitchFamily="18" charset="0"/>
                </a:endParaRPr>
              </a:p>
            </p:txBody>
          </p:sp>
          <p:sp>
            <p:nvSpPr>
              <p:cNvPr id="102" name="TextBox 101">
                <a:extLst>
                  <a:ext uri="{FF2B5EF4-FFF2-40B4-BE49-F238E27FC236}">
                    <a16:creationId xmlns:a16="http://schemas.microsoft.com/office/drawing/2014/main" id="{D31E0E0C-20F8-743D-AED4-40BC3CAFAF6A}"/>
                  </a:ext>
                </a:extLst>
              </p:cNvPr>
              <p:cNvSpPr txBox="1"/>
              <p:nvPr/>
            </p:nvSpPr>
            <p:spPr>
              <a:xfrm>
                <a:off x="122211" y="1447356"/>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9</a:t>
                </a:r>
                <a:endParaRPr lang="en-IN" sz="800" dirty="0">
                  <a:latin typeface="Manrope" pitchFamily="2" charset="0"/>
                  <a:cs typeface="Times New Roman" panose="02020603050405020304" pitchFamily="18" charset="0"/>
                </a:endParaRPr>
              </a:p>
            </p:txBody>
          </p:sp>
          <p:sp>
            <p:nvSpPr>
              <p:cNvPr id="103" name="TextBox 102">
                <a:extLst>
                  <a:ext uri="{FF2B5EF4-FFF2-40B4-BE49-F238E27FC236}">
                    <a16:creationId xmlns:a16="http://schemas.microsoft.com/office/drawing/2014/main" id="{71505F93-B21B-AF57-D974-1D2DB531F6A3}"/>
                  </a:ext>
                </a:extLst>
              </p:cNvPr>
              <p:cNvSpPr txBox="1"/>
              <p:nvPr/>
            </p:nvSpPr>
            <p:spPr>
              <a:xfrm>
                <a:off x="99365" y="2147801"/>
                <a:ext cx="349810"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24</a:t>
                </a:r>
                <a:endParaRPr lang="en-IN" sz="800" dirty="0">
                  <a:latin typeface="Manrope" pitchFamily="2" charset="0"/>
                  <a:cs typeface="Times New Roman" panose="02020603050405020304" pitchFamily="18" charset="0"/>
                </a:endParaRPr>
              </a:p>
            </p:txBody>
          </p:sp>
          <p:sp>
            <p:nvSpPr>
              <p:cNvPr id="104" name="TextBox 103">
                <a:extLst>
                  <a:ext uri="{FF2B5EF4-FFF2-40B4-BE49-F238E27FC236}">
                    <a16:creationId xmlns:a16="http://schemas.microsoft.com/office/drawing/2014/main" id="{ADC8510A-DB98-A4C4-1CD6-A04F47A2F9AA}"/>
                  </a:ext>
                </a:extLst>
              </p:cNvPr>
              <p:cNvSpPr txBox="1"/>
              <p:nvPr/>
            </p:nvSpPr>
            <p:spPr>
              <a:xfrm>
                <a:off x="78748" y="1924760"/>
                <a:ext cx="313799"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19</a:t>
                </a:r>
                <a:endParaRPr lang="en-IN" sz="800" dirty="0">
                  <a:latin typeface="Manrope" pitchFamily="2" charset="0"/>
                  <a:cs typeface="Times New Roman" panose="02020603050405020304" pitchFamily="18" charset="0"/>
                </a:endParaRPr>
              </a:p>
            </p:txBody>
          </p:sp>
          <p:sp>
            <p:nvSpPr>
              <p:cNvPr id="105" name="TextBox 104">
                <a:extLst>
                  <a:ext uri="{FF2B5EF4-FFF2-40B4-BE49-F238E27FC236}">
                    <a16:creationId xmlns:a16="http://schemas.microsoft.com/office/drawing/2014/main" id="{D2594EAF-82AE-DD5F-4D12-65ACEBF13DBE}"/>
                  </a:ext>
                </a:extLst>
              </p:cNvPr>
              <p:cNvSpPr txBox="1"/>
              <p:nvPr/>
            </p:nvSpPr>
            <p:spPr>
              <a:xfrm rot="16200000">
                <a:off x="-165847" y="1521266"/>
                <a:ext cx="534785" cy="163614"/>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Hours</a:t>
                </a:r>
                <a:endParaRPr lang="en-IN" sz="800" dirty="0">
                  <a:latin typeface="Manrope" pitchFamily="2" charset="0"/>
                  <a:cs typeface="Times New Roman" panose="02020603050405020304" pitchFamily="18" charset="0"/>
                </a:endParaRPr>
              </a:p>
            </p:txBody>
          </p:sp>
          <p:sp>
            <p:nvSpPr>
              <p:cNvPr id="106" name="Rectangle 105">
                <a:extLst>
                  <a:ext uri="{FF2B5EF4-FFF2-40B4-BE49-F238E27FC236}">
                    <a16:creationId xmlns:a16="http://schemas.microsoft.com/office/drawing/2014/main" id="{96BC05EB-BC2B-F40E-73F3-67A4991B34D0}"/>
                  </a:ext>
                </a:extLst>
              </p:cNvPr>
              <p:cNvSpPr/>
              <p:nvPr/>
            </p:nvSpPr>
            <p:spPr>
              <a:xfrm>
                <a:off x="240004" y="1575466"/>
                <a:ext cx="8512702" cy="459143"/>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dirty="0">
                  <a:latin typeface="Manrope" pitchFamily="2" charset="0"/>
                </a:endParaRPr>
              </a:p>
            </p:txBody>
          </p:sp>
        </p:grpSp>
        <p:grpSp>
          <p:nvGrpSpPr>
            <p:cNvPr id="107" name="Group 106">
              <a:extLst>
                <a:ext uri="{FF2B5EF4-FFF2-40B4-BE49-F238E27FC236}">
                  <a16:creationId xmlns:a16="http://schemas.microsoft.com/office/drawing/2014/main" id="{35626B8C-E992-365E-85BB-5543881147A9}"/>
                </a:ext>
              </a:extLst>
            </p:cNvPr>
            <p:cNvGrpSpPr/>
            <p:nvPr/>
          </p:nvGrpSpPr>
          <p:grpSpPr>
            <a:xfrm>
              <a:off x="111080" y="3616738"/>
              <a:ext cx="11499413" cy="1363403"/>
              <a:chOff x="19739" y="1230103"/>
              <a:chExt cx="8732967" cy="1089928"/>
            </a:xfrm>
          </p:grpSpPr>
          <p:sp>
            <p:nvSpPr>
              <p:cNvPr id="108" name="TextBox 107">
                <a:extLst>
                  <a:ext uri="{FF2B5EF4-FFF2-40B4-BE49-F238E27FC236}">
                    <a16:creationId xmlns:a16="http://schemas.microsoft.com/office/drawing/2014/main" id="{42C99F02-F708-C2C9-56DE-2AACB1F05A70}"/>
                  </a:ext>
                </a:extLst>
              </p:cNvPr>
              <p:cNvSpPr txBox="1"/>
              <p:nvPr/>
            </p:nvSpPr>
            <p:spPr>
              <a:xfrm>
                <a:off x="124527" y="1230103"/>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a:t>
                </a:r>
                <a:endParaRPr lang="en-IN" sz="800" dirty="0">
                  <a:latin typeface="Manrope" pitchFamily="2" charset="0"/>
                  <a:cs typeface="Times New Roman" panose="02020603050405020304" pitchFamily="18" charset="0"/>
                </a:endParaRPr>
              </a:p>
            </p:txBody>
          </p:sp>
          <p:sp>
            <p:nvSpPr>
              <p:cNvPr id="109" name="TextBox 108">
                <a:extLst>
                  <a:ext uri="{FF2B5EF4-FFF2-40B4-BE49-F238E27FC236}">
                    <a16:creationId xmlns:a16="http://schemas.microsoft.com/office/drawing/2014/main" id="{54901BE7-159A-BAC0-91FE-C18C766F5013}"/>
                  </a:ext>
                </a:extLst>
              </p:cNvPr>
              <p:cNvSpPr txBox="1"/>
              <p:nvPr/>
            </p:nvSpPr>
            <p:spPr>
              <a:xfrm>
                <a:off x="122211" y="1447356"/>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9</a:t>
                </a:r>
                <a:endParaRPr lang="en-IN" sz="800" dirty="0">
                  <a:latin typeface="Manrope" pitchFamily="2" charset="0"/>
                  <a:cs typeface="Times New Roman" panose="02020603050405020304" pitchFamily="18" charset="0"/>
                </a:endParaRPr>
              </a:p>
            </p:txBody>
          </p:sp>
          <p:sp>
            <p:nvSpPr>
              <p:cNvPr id="110" name="TextBox 109">
                <a:extLst>
                  <a:ext uri="{FF2B5EF4-FFF2-40B4-BE49-F238E27FC236}">
                    <a16:creationId xmlns:a16="http://schemas.microsoft.com/office/drawing/2014/main" id="{3286F3D2-3501-7193-8460-37833E510342}"/>
                  </a:ext>
                </a:extLst>
              </p:cNvPr>
              <p:cNvSpPr txBox="1"/>
              <p:nvPr/>
            </p:nvSpPr>
            <p:spPr>
              <a:xfrm>
                <a:off x="99365" y="2147801"/>
                <a:ext cx="349810"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24</a:t>
                </a:r>
                <a:endParaRPr lang="en-IN" sz="800" dirty="0">
                  <a:latin typeface="Manrope" pitchFamily="2" charset="0"/>
                  <a:cs typeface="Times New Roman" panose="02020603050405020304" pitchFamily="18" charset="0"/>
                </a:endParaRPr>
              </a:p>
            </p:txBody>
          </p:sp>
          <p:sp>
            <p:nvSpPr>
              <p:cNvPr id="111" name="TextBox 110">
                <a:extLst>
                  <a:ext uri="{FF2B5EF4-FFF2-40B4-BE49-F238E27FC236}">
                    <a16:creationId xmlns:a16="http://schemas.microsoft.com/office/drawing/2014/main" id="{02AA7F6E-A65A-0C50-8F3A-39452F2DDFBE}"/>
                  </a:ext>
                </a:extLst>
              </p:cNvPr>
              <p:cNvSpPr txBox="1"/>
              <p:nvPr/>
            </p:nvSpPr>
            <p:spPr>
              <a:xfrm>
                <a:off x="78748" y="1924760"/>
                <a:ext cx="313799"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19</a:t>
                </a:r>
                <a:endParaRPr lang="en-IN" sz="800" dirty="0">
                  <a:latin typeface="Manrope" pitchFamily="2" charset="0"/>
                  <a:cs typeface="Times New Roman" panose="02020603050405020304" pitchFamily="18" charset="0"/>
                </a:endParaRPr>
              </a:p>
            </p:txBody>
          </p:sp>
          <p:sp>
            <p:nvSpPr>
              <p:cNvPr id="112" name="TextBox 111">
                <a:extLst>
                  <a:ext uri="{FF2B5EF4-FFF2-40B4-BE49-F238E27FC236}">
                    <a16:creationId xmlns:a16="http://schemas.microsoft.com/office/drawing/2014/main" id="{B0496F25-15E6-3A2D-11D6-5218C9F481CE}"/>
                  </a:ext>
                </a:extLst>
              </p:cNvPr>
              <p:cNvSpPr txBox="1"/>
              <p:nvPr/>
            </p:nvSpPr>
            <p:spPr>
              <a:xfrm rot="16200000">
                <a:off x="-165847" y="1521266"/>
                <a:ext cx="534785" cy="163614"/>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Hours</a:t>
                </a:r>
                <a:endParaRPr lang="en-IN" sz="800" dirty="0">
                  <a:latin typeface="Manrope" pitchFamily="2" charset="0"/>
                  <a:cs typeface="Times New Roman" panose="02020603050405020304" pitchFamily="18" charset="0"/>
                </a:endParaRPr>
              </a:p>
            </p:txBody>
          </p:sp>
          <p:sp>
            <p:nvSpPr>
              <p:cNvPr id="114" name="Rectangle 113">
                <a:extLst>
                  <a:ext uri="{FF2B5EF4-FFF2-40B4-BE49-F238E27FC236}">
                    <a16:creationId xmlns:a16="http://schemas.microsoft.com/office/drawing/2014/main" id="{897408EC-0080-1AE7-34ED-EACDBDA64875}"/>
                  </a:ext>
                </a:extLst>
              </p:cNvPr>
              <p:cNvSpPr/>
              <p:nvPr/>
            </p:nvSpPr>
            <p:spPr>
              <a:xfrm>
                <a:off x="240004" y="1575466"/>
                <a:ext cx="8512702" cy="459143"/>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dirty="0">
                  <a:latin typeface="Manrope" pitchFamily="2" charset="0"/>
                </a:endParaRPr>
              </a:p>
            </p:txBody>
          </p:sp>
        </p:grpSp>
        <p:grpSp>
          <p:nvGrpSpPr>
            <p:cNvPr id="115" name="Group 114">
              <a:extLst>
                <a:ext uri="{FF2B5EF4-FFF2-40B4-BE49-F238E27FC236}">
                  <a16:creationId xmlns:a16="http://schemas.microsoft.com/office/drawing/2014/main" id="{E2218D37-ABE3-9CDB-FC95-76DEBC39134E}"/>
                </a:ext>
              </a:extLst>
            </p:cNvPr>
            <p:cNvGrpSpPr/>
            <p:nvPr/>
          </p:nvGrpSpPr>
          <p:grpSpPr>
            <a:xfrm>
              <a:off x="114149" y="4918824"/>
              <a:ext cx="11499413" cy="1363403"/>
              <a:chOff x="19739" y="1230103"/>
              <a:chExt cx="8732967" cy="1089928"/>
            </a:xfrm>
          </p:grpSpPr>
          <p:sp>
            <p:nvSpPr>
              <p:cNvPr id="116" name="TextBox 115">
                <a:extLst>
                  <a:ext uri="{FF2B5EF4-FFF2-40B4-BE49-F238E27FC236}">
                    <a16:creationId xmlns:a16="http://schemas.microsoft.com/office/drawing/2014/main" id="{4D0252F8-F5A3-0998-5C19-B7B110FAC3EB}"/>
                  </a:ext>
                </a:extLst>
              </p:cNvPr>
              <p:cNvSpPr txBox="1"/>
              <p:nvPr/>
            </p:nvSpPr>
            <p:spPr>
              <a:xfrm>
                <a:off x="124527" y="1230103"/>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a:t>
                </a:r>
                <a:endParaRPr lang="en-IN" sz="800" dirty="0">
                  <a:latin typeface="Manrope" pitchFamily="2" charset="0"/>
                  <a:cs typeface="Times New Roman" panose="02020603050405020304" pitchFamily="18" charset="0"/>
                </a:endParaRPr>
              </a:p>
            </p:txBody>
          </p:sp>
          <p:sp>
            <p:nvSpPr>
              <p:cNvPr id="117" name="TextBox 116">
                <a:extLst>
                  <a:ext uri="{FF2B5EF4-FFF2-40B4-BE49-F238E27FC236}">
                    <a16:creationId xmlns:a16="http://schemas.microsoft.com/office/drawing/2014/main" id="{6D500F8B-D27B-16D4-DB98-7D0AE29090D5}"/>
                  </a:ext>
                </a:extLst>
              </p:cNvPr>
              <p:cNvSpPr txBox="1"/>
              <p:nvPr/>
            </p:nvSpPr>
            <p:spPr>
              <a:xfrm>
                <a:off x="122211" y="1447356"/>
                <a:ext cx="192524"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9</a:t>
                </a:r>
                <a:endParaRPr lang="en-IN" sz="800" dirty="0">
                  <a:latin typeface="Manrope" pitchFamily="2" charset="0"/>
                  <a:cs typeface="Times New Roman" panose="02020603050405020304" pitchFamily="18" charset="0"/>
                </a:endParaRPr>
              </a:p>
            </p:txBody>
          </p:sp>
          <p:sp>
            <p:nvSpPr>
              <p:cNvPr id="118" name="TextBox 117">
                <a:extLst>
                  <a:ext uri="{FF2B5EF4-FFF2-40B4-BE49-F238E27FC236}">
                    <a16:creationId xmlns:a16="http://schemas.microsoft.com/office/drawing/2014/main" id="{80B427DF-CE09-6256-420F-55F9AB105969}"/>
                  </a:ext>
                </a:extLst>
              </p:cNvPr>
              <p:cNvSpPr txBox="1"/>
              <p:nvPr/>
            </p:nvSpPr>
            <p:spPr>
              <a:xfrm>
                <a:off x="99365" y="2147801"/>
                <a:ext cx="349810"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24</a:t>
                </a:r>
                <a:endParaRPr lang="en-IN" sz="800" dirty="0">
                  <a:latin typeface="Manrope" pitchFamily="2" charset="0"/>
                  <a:cs typeface="Times New Roman" panose="02020603050405020304" pitchFamily="18" charset="0"/>
                </a:endParaRPr>
              </a:p>
            </p:txBody>
          </p:sp>
          <p:sp>
            <p:nvSpPr>
              <p:cNvPr id="119" name="TextBox 118">
                <a:extLst>
                  <a:ext uri="{FF2B5EF4-FFF2-40B4-BE49-F238E27FC236}">
                    <a16:creationId xmlns:a16="http://schemas.microsoft.com/office/drawing/2014/main" id="{8015B41A-AF9A-496D-CA45-073BDDE7F437}"/>
                  </a:ext>
                </a:extLst>
              </p:cNvPr>
              <p:cNvSpPr txBox="1"/>
              <p:nvPr/>
            </p:nvSpPr>
            <p:spPr>
              <a:xfrm>
                <a:off x="78748" y="1924760"/>
                <a:ext cx="313799" cy="172230"/>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19</a:t>
                </a:r>
                <a:endParaRPr lang="en-IN" sz="800" dirty="0">
                  <a:latin typeface="Manrope" pitchFamily="2" charset="0"/>
                  <a:cs typeface="Times New Roman" panose="02020603050405020304" pitchFamily="18" charset="0"/>
                </a:endParaRPr>
              </a:p>
            </p:txBody>
          </p:sp>
          <p:sp>
            <p:nvSpPr>
              <p:cNvPr id="145" name="TextBox 144">
                <a:extLst>
                  <a:ext uri="{FF2B5EF4-FFF2-40B4-BE49-F238E27FC236}">
                    <a16:creationId xmlns:a16="http://schemas.microsoft.com/office/drawing/2014/main" id="{3B0697A8-DA47-738D-3434-21684A0943D4}"/>
                  </a:ext>
                </a:extLst>
              </p:cNvPr>
              <p:cNvSpPr txBox="1"/>
              <p:nvPr/>
            </p:nvSpPr>
            <p:spPr>
              <a:xfrm rot="16200000">
                <a:off x="-165847" y="1521266"/>
                <a:ext cx="534785" cy="163614"/>
              </a:xfrm>
              <a:prstGeom prst="rect">
                <a:avLst/>
              </a:prstGeom>
              <a:noFill/>
            </p:spPr>
            <p:txBody>
              <a:bodyPr wrap="square" rtlCol="0">
                <a:spAutoFit/>
              </a:bodyPr>
              <a:lstStyle/>
              <a:p>
                <a:r>
                  <a:rPr lang="en-US" sz="800" dirty="0">
                    <a:latin typeface="Manrope" pitchFamily="2" charset="0"/>
                    <a:cs typeface="Times New Roman" panose="02020603050405020304" pitchFamily="18" charset="0"/>
                  </a:rPr>
                  <a:t>Hours</a:t>
                </a:r>
                <a:endParaRPr lang="en-IN" sz="800" dirty="0">
                  <a:latin typeface="Manrope" pitchFamily="2" charset="0"/>
                  <a:cs typeface="Times New Roman" panose="02020603050405020304" pitchFamily="18" charset="0"/>
                </a:endParaRPr>
              </a:p>
            </p:txBody>
          </p:sp>
          <p:sp>
            <p:nvSpPr>
              <p:cNvPr id="151" name="Rectangle 150">
                <a:extLst>
                  <a:ext uri="{FF2B5EF4-FFF2-40B4-BE49-F238E27FC236}">
                    <a16:creationId xmlns:a16="http://schemas.microsoft.com/office/drawing/2014/main" id="{9634D71C-DF40-54D1-53D4-C52E0529927E}"/>
                  </a:ext>
                </a:extLst>
              </p:cNvPr>
              <p:cNvSpPr/>
              <p:nvPr/>
            </p:nvSpPr>
            <p:spPr>
              <a:xfrm>
                <a:off x="240004" y="1575466"/>
                <a:ext cx="8512702" cy="459143"/>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dirty="0">
                  <a:latin typeface="Manrope" pitchFamily="2" charset="0"/>
                </a:endParaRPr>
              </a:p>
            </p:txBody>
          </p:sp>
        </p:grpSp>
        <p:pic>
          <p:nvPicPr>
            <p:cNvPr id="154" name="Picture 153">
              <a:extLst>
                <a:ext uri="{FF2B5EF4-FFF2-40B4-BE49-F238E27FC236}">
                  <a16:creationId xmlns:a16="http://schemas.microsoft.com/office/drawing/2014/main" id="{98880715-C28E-E045-9B2C-008D5654029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200000">
              <a:off x="9290172" y="3568090"/>
              <a:ext cx="5160741" cy="185260"/>
            </a:xfrm>
            <a:prstGeom prst="rect">
              <a:avLst/>
            </a:prstGeom>
          </p:spPr>
        </p:pic>
        <p:sp>
          <p:nvSpPr>
            <p:cNvPr id="152" name="TextBox 151">
              <a:extLst>
                <a:ext uri="{FF2B5EF4-FFF2-40B4-BE49-F238E27FC236}">
                  <a16:creationId xmlns:a16="http://schemas.microsoft.com/office/drawing/2014/main" id="{D175E453-806A-4547-54D3-8CAB1E6F8469}"/>
                </a:ext>
              </a:extLst>
            </p:cNvPr>
            <p:cNvSpPr txBox="1"/>
            <p:nvPr/>
          </p:nvSpPr>
          <p:spPr>
            <a:xfrm>
              <a:off x="11775280" y="867659"/>
              <a:ext cx="598839" cy="246221"/>
            </a:xfrm>
            <a:prstGeom prst="rect">
              <a:avLst/>
            </a:prstGeom>
            <a:noFill/>
          </p:spPr>
          <p:txBody>
            <a:bodyPr wrap="square" rtlCol="0">
              <a:spAutoFit/>
            </a:bodyPr>
            <a:lstStyle/>
            <a:p>
              <a:r>
                <a:rPr lang="en-US" sz="1000" dirty="0">
                  <a:latin typeface="Manrope" pitchFamily="2" charset="0"/>
                  <a:cs typeface="Times New Roman" panose="02020603050405020304" pitchFamily="18" charset="0"/>
                </a:rPr>
                <a:t>60 kW</a:t>
              </a:r>
              <a:endParaRPr lang="en-IN" sz="1000" dirty="0">
                <a:latin typeface="Manrope" pitchFamily="2" charset="0"/>
                <a:cs typeface="Times New Roman" panose="02020603050405020304" pitchFamily="18" charset="0"/>
              </a:endParaRPr>
            </a:p>
          </p:txBody>
        </p:sp>
        <p:sp>
          <p:nvSpPr>
            <p:cNvPr id="157" name="TextBox 156">
              <a:extLst>
                <a:ext uri="{FF2B5EF4-FFF2-40B4-BE49-F238E27FC236}">
                  <a16:creationId xmlns:a16="http://schemas.microsoft.com/office/drawing/2014/main" id="{530B015A-4046-F1DA-2449-A8ABE6A66942}"/>
                </a:ext>
              </a:extLst>
            </p:cNvPr>
            <p:cNvSpPr txBox="1"/>
            <p:nvPr/>
          </p:nvSpPr>
          <p:spPr>
            <a:xfrm>
              <a:off x="4076700" y="1134160"/>
              <a:ext cx="1996723" cy="461665"/>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Fully AC: </a:t>
              </a:r>
              <a:r>
                <a:rPr lang="en-IN" sz="1200" b="1" dirty="0">
                  <a:solidFill>
                    <a:schemeClr val="tx1">
                      <a:lumMod val="65000"/>
                      <a:lumOff val="35000"/>
                    </a:schemeClr>
                  </a:solidFill>
                  <a:latin typeface="Manrope" pitchFamily="2" charset="0"/>
                </a:rPr>
                <a:t>1.85 - 45.36 kW</a:t>
              </a:r>
            </a:p>
            <a:p>
              <a:endParaRPr lang="en-IN" sz="1200" dirty="0">
                <a:solidFill>
                  <a:schemeClr val="tx1">
                    <a:lumMod val="65000"/>
                    <a:lumOff val="35000"/>
                  </a:schemeClr>
                </a:solidFill>
                <a:latin typeface="Manrope" pitchFamily="2" charset="0"/>
              </a:endParaRPr>
            </a:p>
          </p:txBody>
        </p:sp>
        <p:sp>
          <p:nvSpPr>
            <p:cNvPr id="158" name="TextBox 157">
              <a:extLst>
                <a:ext uri="{FF2B5EF4-FFF2-40B4-BE49-F238E27FC236}">
                  <a16:creationId xmlns:a16="http://schemas.microsoft.com/office/drawing/2014/main" id="{5BE4D3BE-FEFF-D53E-FE9E-5C58723B7672}"/>
                </a:ext>
              </a:extLst>
            </p:cNvPr>
            <p:cNvSpPr txBox="1"/>
            <p:nvPr/>
          </p:nvSpPr>
          <p:spPr>
            <a:xfrm>
              <a:off x="3320801" y="2429921"/>
              <a:ext cx="2712720" cy="276999"/>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Natural ventilation </a:t>
              </a:r>
              <a:r>
                <a:rPr lang="en-US" sz="1200" b="1" dirty="0">
                  <a:solidFill>
                    <a:schemeClr val="tx1">
                      <a:lumMod val="65000"/>
                      <a:lumOff val="35000"/>
                    </a:schemeClr>
                  </a:solidFill>
                  <a:latin typeface="Manrope" pitchFamily="2" charset="0"/>
                </a:rPr>
                <a:t>:</a:t>
              </a:r>
              <a:r>
                <a:rPr lang="en-IN" sz="1200" b="1" i="0" dirty="0">
                  <a:solidFill>
                    <a:srgbClr val="374151"/>
                  </a:solidFill>
                  <a:effectLst/>
                  <a:latin typeface="Manrope" pitchFamily="2" charset="0"/>
                </a:rPr>
                <a:t>0.47 - 18.56 kW</a:t>
              </a:r>
              <a:endParaRPr lang="en-IN" sz="1200" b="1" dirty="0">
                <a:solidFill>
                  <a:schemeClr val="tx1">
                    <a:lumMod val="65000"/>
                    <a:lumOff val="35000"/>
                  </a:schemeClr>
                </a:solidFill>
                <a:latin typeface="Manrope" pitchFamily="2" charset="0"/>
              </a:endParaRPr>
            </a:p>
          </p:txBody>
        </p:sp>
        <p:sp>
          <p:nvSpPr>
            <p:cNvPr id="159" name="TextBox 158">
              <a:extLst>
                <a:ext uri="{FF2B5EF4-FFF2-40B4-BE49-F238E27FC236}">
                  <a16:creationId xmlns:a16="http://schemas.microsoft.com/office/drawing/2014/main" id="{B9B6F566-E948-0386-89B2-B998A4FE25EC}"/>
                </a:ext>
              </a:extLst>
            </p:cNvPr>
            <p:cNvSpPr txBox="1"/>
            <p:nvPr/>
          </p:nvSpPr>
          <p:spPr>
            <a:xfrm>
              <a:off x="3451860" y="3756765"/>
              <a:ext cx="2505947" cy="276999"/>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Fan Assisted NV </a:t>
              </a:r>
              <a:r>
                <a:rPr lang="en-US" sz="1200" b="1" dirty="0">
                  <a:solidFill>
                    <a:schemeClr val="tx1">
                      <a:lumMod val="65000"/>
                      <a:lumOff val="35000"/>
                    </a:schemeClr>
                  </a:solidFill>
                  <a:latin typeface="Manrope" pitchFamily="2" charset="0"/>
                </a:rPr>
                <a:t>:</a:t>
              </a:r>
              <a:r>
                <a:rPr lang="en-IN" sz="1200" b="1" i="0" dirty="0">
                  <a:solidFill>
                    <a:srgbClr val="374151"/>
                  </a:solidFill>
                  <a:effectLst/>
                  <a:latin typeface="Manrope" pitchFamily="2" charset="0"/>
                </a:rPr>
                <a:t>0.47 - 18.82 kW</a:t>
              </a:r>
              <a:endParaRPr lang="en-IN" sz="1200" b="1" dirty="0">
                <a:solidFill>
                  <a:schemeClr val="tx1">
                    <a:lumMod val="65000"/>
                    <a:lumOff val="35000"/>
                  </a:schemeClr>
                </a:solidFill>
                <a:latin typeface="Manrope" pitchFamily="2" charset="0"/>
              </a:endParaRPr>
            </a:p>
          </p:txBody>
        </p:sp>
        <p:sp>
          <p:nvSpPr>
            <p:cNvPr id="160" name="TextBox 159">
              <a:extLst>
                <a:ext uri="{FF2B5EF4-FFF2-40B4-BE49-F238E27FC236}">
                  <a16:creationId xmlns:a16="http://schemas.microsoft.com/office/drawing/2014/main" id="{B78816E9-66D7-31F4-224C-1A0BFBBF9D5A}"/>
                </a:ext>
              </a:extLst>
            </p:cNvPr>
            <p:cNvSpPr txBox="1"/>
            <p:nvPr/>
          </p:nvSpPr>
          <p:spPr>
            <a:xfrm>
              <a:off x="3720205" y="5033791"/>
              <a:ext cx="2368419" cy="276999"/>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Mixed Mode </a:t>
              </a:r>
              <a:r>
                <a:rPr lang="en-US" sz="1200" b="1" dirty="0">
                  <a:solidFill>
                    <a:schemeClr val="tx1">
                      <a:lumMod val="65000"/>
                      <a:lumOff val="35000"/>
                    </a:schemeClr>
                  </a:solidFill>
                  <a:latin typeface="Manrope" pitchFamily="2" charset="0"/>
                </a:rPr>
                <a:t>:</a:t>
              </a:r>
              <a:r>
                <a:rPr lang="en-IN" sz="1200" b="1" i="0" dirty="0">
                  <a:solidFill>
                    <a:srgbClr val="374151"/>
                  </a:solidFill>
                  <a:effectLst/>
                  <a:latin typeface="Manrope" pitchFamily="2" charset="0"/>
                </a:rPr>
                <a:t>0.54 - 38.25 kW</a:t>
              </a:r>
              <a:endParaRPr lang="en-IN" sz="1200" b="1" dirty="0">
                <a:solidFill>
                  <a:schemeClr val="tx1">
                    <a:lumMod val="65000"/>
                    <a:lumOff val="35000"/>
                  </a:schemeClr>
                </a:solidFill>
                <a:latin typeface="Manrope" pitchFamily="2" charset="0"/>
              </a:endParaRPr>
            </a:p>
          </p:txBody>
        </p:sp>
        <p:sp>
          <p:nvSpPr>
            <p:cNvPr id="161" name="TextBox 160">
              <a:extLst>
                <a:ext uri="{FF2B5EF4-FFF2-40B4-BE49-F238E27FC236}">
                  <a16:creationId xmlns:a16="http://schemas.microsoft.com/office/drawing/2014/main" id="{BF89CA67-C4FD-E4D0-5822-D70E8D7E8039}"/>
                </a:ext>
              </a:extLst>
            </p:cNvPr>
            <p:cNvSpPr txBox="1"/>
            <p:nvPr/>
          </p:nvSpPr>
          <p:spPr>
            <a:xfrm>
              <a:off x="9674797" y="1134160"/>
              <a:ext cx="2202791" cy="461665"/>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Fully AC</a:t>
              </a:r>
              <a:r>
                <a:rPr lang="en-US" sz="1200" b="1" dirty="0">
                  <a:solidFill>
                    <a:schemeClr val="tx1">
                      <a:lumMod val="65000"/>
                      <a:lumOff val="35000"/>
                    </a:schemeClr>
                  </a:solidFill>
                  <a:latin typeface="Manrope" pitchFamily="2" charset="0"/>
                </a:rPr>
                <a:t>: </a:t>
              </a:r>
              <a:r>
                <a:rPr lang="en-IN" sz="1200" b="1" i="0" dirty="0">
                  <a:solidFill>
                    <a:srgbClr val="374151"/>
                  </a:solidFill>
                  <a:effectLst/>
                  <a:latin typeface="Manrope" pitchFamily="2" charset="0"/>
                </a:rPr>
                <a:t>1.64 - 58.21 k</a:t>
              </a:r>
              <a:r>
                <a:rPr lang="en-IN" sz="1200" b="1" dirty="0">
                  <a:solidFill>
                    <a:schemeClr val="tx1">
                      <a:lumMod val="65000"/>
                      <a:lumOff val="35000"/>
                    </a:schemeClr>
                  </a:solidFill>
                  <a:latin typeface="Manrope" pitchFamily="2" charset="0"/>
                </a:rPr>
                <a:t>W</a:t>
              </a:r>
            </a:p>
            <a:p>
              <a:endParaRPr lang="en-IN" sz="1200" dirty="0">
                <a:solidFill>
                  <a:schemeClr val="tx1">
                    <a:lumMod val="65000"/>
                    <a:lumOff val="35000"/>
                  </a:schemeClr>
                </a:solidFill>
                <a:latin typeface="Manrope" pitchFamily="2" charset="0"/>
              </a:endParaRPr>
            </a:p>
          </p:txBody>
        </p:sp>
        <p:sp>
          <p:nvSpPr>
            <p:cNvPr id="169" name="TextBox 168">
              <a:extLst>
                <a:ext uri="{FF2B5EF4-FFF2-40B4-BE49-F238E27FC236}">
                  <a16:creationId xmlns:a16="http://schemas.microsoft.com/office/drawing/2014/main" id="{E92352D3-F5C7-C2CC-89DD-8D8024CDC39A}"/>
                </a:ext>
              </a:extLst>
            </p:cNvPr>
            <p:cNvSpPr txBox="1"/>
            <p:nvPr/>
          </p:nvSpPr>
          <p:spPr>
            <a:xfrm>
              <a:off x="9044840" y="2417032"/>
              <a:ext cx="2712720" cy="276999"/>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Natural ventilation </a:t>
              </a:r>
              <a:r>
                <a:rPr lang="en-US" sz="1200" b="1" dirty="0">
                  <a:solidFill>
                    <a:schemeClr val="tx1">
                      <a:lumMod val="65000"/>
                      <a:lumOff val="35000"/>
                    </a:schemeClr>
                  </a:solidFill>
                  <a:latin typeface="Manrope" pitchFamily="2" charset="0"/>
                </a:rPr>
                <a:t>:</a:t>
              </a:r>
              <a:r>
                <a:rPr lang="en-IN" sz="1200" b="1" i="0" dirty="0">
                  <a:solidFill>
                    <a:srgbClr val="374151"/>
                  </a:solidFill>
                  <a:effectLst/>
                  <a:latin typeface="Manrope" pitchFamily="2" charset="0"/>
                </a:rPr>
                <a:t>0.47 - 19.56 kW</a:t>
              </a:r>
              <a:endParaRPr lang="en-IN" sz="1200" b="1" dirty="0">
                <a:solidFill>
                  <a:schemeClr val="tx1">
                    <a:lumMod val="65000"/>
                    <a:lumOff val="35000"/>
                  </a:schemeClr>
                </a:solidFill>
                <a:latin typeface="Manrope" pitchFamily="2" charset="0"/>
              </a:endParaRPr>
            </a:p>
          </p:txBody>
        </p:sp>
        <p:sp>
          <p:nvSpPr>
            <p:cNvPr id="170" name="TextBox 169">
              <a:extLst>
                <a:ext uri="{FF2B5EF4-FFF2-40B4-BE49-F238E27FC236}">
                  <a16:creationId xmlns:a16="http://schemas.microsoft.com/office/drawing/2014/main" id="{2CFCBF59-72B8-8201-750C-231682B002AB}"/>
                </a:ext>
              </a:extLst>
            </p:cNvPr>
            <p:cNvSpPr txBox="1"/>
            <p:nvPr/>
          </p:nvSpPr>
          <p:spPr>
            <a:xfrm>
              <a:off x="9194800" y="3743876"/>
              <a:ext cx="2487046" cy="276999"/>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Fan Assisted NV </a:t>
              </a:r>
              <a:r>
                <a:rPr lang="en-US" sz="1200" b="1" dirty="0">
                  <a:solidFill>
                    <a:schemeClr val="tx1">
                      <a:lumMod val="65000"/>
                      <a:lumOff val="35000"/>
                    </a:schemeClr>
                  </a:solidFill>
                  <a:latin typeface="Manrope" pitchFamily="2" charset="0"/>
                </a:rPr>
                <a:t>:</a:t>
              </a:r>
              <a:r>
                <a:rPr lang="en-IN" sz="1200" b="1" i="0" dirty="0">
                  <a:solidFill>
                    <a:srgbClr val="374151"/>
                  </a:solidFill>
                  <a:effectLst/>
                  <a:latin typeface="Manrope" pitchFamily="2" charset="0"/>
                </a:rPr>
                <a:t>0.47 - 19.92 kW</a:t>
              </a:r>
              <a:endParaRPr lang="en-IN" sz="1200" b="1" dirty="0">
                <a:solidFill>
                  <a:schemeClr val="tx1">
                    <a:lumMod val="65000"/>
                    <a:lumOff val="35000"/>
                  </a:schemeClr>
                </a:solidFill>
                <a:latin typeface="Manrope" pitchFamily="2" charset="0"/>
              </a:endParaRPr>
            </a:p>
          </p:txBody>
        </p:sp>
        <p:sp>
          <p:nvSpPr>
            <p:cNvPr id="171" name="TextBox 170">
              <a:extLst>
                <a:ext uri="{FF2B5EF4-FFF2-40B4-BE49-F238E27FC236}">
                  <a16:creationId xmlns:a16="http://schemas.microsoft.com/office/drawing/2014/main" id="{DC574EA8-D382-7032-C1ED-532FA9F24FC2}"/>
                </a:ext>
              </a:extLst>
            </p:cNvPr>
            <p:cNvSpPr txBox="1"/>
            <p:nvPr/>
          </p:nvSpPr>
          <p:spPr>
            <a:xfrm>
              <a:off x="9364167" y="5033791"/>
              <a:ext cx="2291975" cy="276999"/>
            </a:xfrm>
            <a:prstGeom prst="rect">
              <a:avLst/>
            </a:prstGeom>
            <a:noFill/>
          </p:spPr>
          <p:txBody>
            <a:bodyPr wrap="square" rtlCol="0">
              <a:spAutoFit/>
            </a:bodyPr>
            <a:lstStyle/>
            <a:p>
              <a:r>
                <a:rPr lang="en-US" sz="1200" dirty="0">
                  <a:solidFill>
                    <a:schemeClr val="tx1">
                      <a:lumMod val="65000"/>
                      <a:lumOff val="35000"/>
                    </a:schemeClr>
                  </a:solidFill>
                  <a:latin typeface="Manrope" pitchFamily="2" charset="0"/>
                </a:rPr>
                <a:t>Mixed Mode </a:t>
              </a:r>
              <a:r>
                <a:rPr lang="en-US" sz="1200" b="1" dirty="0">
                  <a:solidFill>
                    <a:schemeClr val="tx1">
                      <a:lumMod val="65000"/>
                      <a:lumOff val="35000"/>
                    </a:schemeClr>
                  </a:solidFill>
                  <a:latin typeface="Manrope" pitchFamily="2" charset="0"/>
                </a:rPr>
                <a:t>:</a:t>
              </a:r>
              <a:r>
                <a:rPr lang="en-IN" sz="1200" b="1" i="0" dirty="0">
                  <a:solidFill>
                    <a:srgbClr val="374151"/>
                  </a:solidFill>
                  <a:effectLst/>
                  <a:latin typeface="Manrope" pitchFamily="2" charset="0"/>
                </a:rPr>
                <a:t>0.94 - 42.09 kW</a:t>
              </a:r>
              <a:endParaRPr lang="en-IN" sz="1200" b="1" dirty="0">
                <a:solidFill>
                  <a:schemeClr val="tx1">
                    <a:lumMod val="65000"/>
                    <a:lumOff val="35000"/>
                  </a:schemeClr>
                </a:solidFill>
                <a:latin typeface="Manrope" pitchFamily="2" charset="0"/>
              </a:endParaRPr>
            </a:p>
          </p:txBody>
        </p:sp>
        <p:sp>
          <p:nvSpPr>
            <p:cNvPr id="172" name="TextBox 171">
              <a:extLst>
                <a:ext uri="{FF2B5EF4-FFF2-40B4-BE49-F238E27FC236}">
                  <a16:creationId xmlns:a16="http://schemas.microsoft.com/office/drawing/2014/main" id="{648A46DC-6EF0-6F0D-22AF-337BAAD99826}"/>
                </a:ext>
              </a:extLst>
            </p:cNvPr>
            <p:cNvSpPr txBox="1"/>
            <p:nvPr/>
          </p:nvSpPr>
          <p:spPr>
            <a:xfrm>
              <a:off x="397562" y="3737798"/>
              <a:ext cx="3028594" cy="276999"/>
            </a:xfrm>
            <a:prstGeom prst="rect">
              <a:avLst/>
            </a:prstGeom>
            <a:noFill/>
          </p:spPr>
          <p:txBody>
            <a:bodyPr wrap="square" rtlCol="0">
              <a:spAutoFit/>
            </a:bodyPr>
            <a:lstStyle/>
            <a:p>
              <a:r>
                <a:rPr lang="en-US" sz="1200" b="1" i="1" dirty="0">
                  <a:solidFill>
                    <a:srgbClr val="DA471B"/>
                  </a:solidFill>
                  <a:latin typeface="Manrope" pitchFamily="2" charset="0"/>
                </a:rPr>
                <a:t>Reduction in Peak Consumption : 48%</a:t>
              </a:r>
              <a:endParaRPr lang="en-IN" sz="1200" b="1" i="1" dirty="0">
                <a:solidFill>
                  <a:srgbClr val="DA471B"/>
                </a:solidFill>
                <a:latin typeface="Manrope" pitchFamily="2" charset="0"/>
              </a:endParaRPr>
            </a:p>
          </p:txBody>
        </p:sp>
        <p:cxnSp>
          <p:nvCxnSpPr>
            <p:cNvPr id="174" name="Straight Arrow Connector 173">
              <a:extLst>
                <a:ext uri="{FF2B5EF4-FFF2-40B4-BE49-F238E27FC236}">
                  <a16:creationId xmlns:a16="http://schemas.microsoft.com/office/drawing/2014/main" id="{8BA76053-B11A-50BD-400D-DD9767B00EA6}"/>
                </a:ext>
              </a:extLst>
            </p:cNvPr>
            <p:cNvCxnSpPr/>
            <p:nvPr/>
          </p:nvCxnSpPr>
          <p:spPr>
            <a:xfrm>
              <a:off x="3426156" y="3758681"/>
              <a:ext cx="0" cy="215444"/>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75" name="TextBox 174">
              <a:extLst>
                <a:ext uri="{FF2B5EF4-FFF2-40B4-BE49-F238E27FC236}">
                  <a16:creationId xmlns:a16="http://schemas.microsoft.com/office/drawing/2014/main" id="{667F1285-90D2-B47B-3B2C-E53D420F6DF4}"/>
                </a:ext>
              </a:extLst>
            </p:cNvPr>
            <p:cNvSpPr txBox="1"/>
            <p:nvPr/>
          </p:nvSpPr>
          <p:spPr>
            <a:xfrm>
              <a:off x="361789" y="5033791"/>
              <a:ext cx="2959012" cy="276999"/>
            </a:xfrm>
            <a:prstGeom prst="rect">
              <a:avLst/>
            </a:prstGeom>
            <a:noFill/>
          </p:spPr>
          <p:txBody>
            <a:bodyPr wrap="square" rtlCol="0">
              <a:spAutoFit/>
            </a:bodyPr>
            <a:lstStyle/>
            <a:p>
              <a:r>
                <a:rPr lang="en-US" sz="1200" b="1" i="1" dirty="0">
                  <a:solidFill>
                    <a:srgbClr val="DA471B"/>
                  </a:solidFill>
                  <a:latin typeface="Manrope" pitchFamily="2" charset="0"/>
                </a:rPr>
                <a:t>Reduction in Peak Consumption : 19%</a:t>
              </a:r>
              <a:endParaRPr lang="en-IN" sz="1200" b="1" i="1" dirty="0">
                <a:solidFill>
                  <a:srgbClr val="DA471B"/>
                </a:solidFill>
                <a:latin typeface="Manrope" pitchFamily="2" charset="0"/>
              </a:endParaRPr>
            </a:p>
          </p:txBody>
        </p:sp>
        <p:cxnSp>
          <p:nvCxnSpPr>
            <p:cNvPr id="176" name="Straight Arrow Connector 175">
              <a:extLst>
                <a:ext uri="{FF2B5EF4-FFF2-40B4-BE49-F238E27FC236}">
                  <a16:creationId xmlns:a16="http://schemas.microsoft.com/office/drawing/2014/main" id="{20C23332-412F-FCD3-2A09-99669AA95041}"/>
                </a:ext>
              </a:extLst>
            </p:cNvPr>
            <p:cNvCxnSpPr/>
            <p:nvPr/>
          </p:nvCxnSpPr>
          <p:spPr>
            <a:xfrm>
              <a:off x="3339370" y="5058914"/>
              <a:ext cx="0" cy="215444"/>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77" name="TextBox 176">
              <a:extLst>
                <a:ext uri="{FF2B5EF4-FFF2-40B4-BE49-F238E27FC236}">
                  <a16:creationId xmlns:a16="http://schemas.microsoft.com/office/drawing/2014/main" id="{B18F61AA-D030-A524-BDBC-0A663C714990}"/>
                </a:ext>
              </a:extLst>
            </p:cNvPr>
            <p:cNvSpPr txBox="1"/>
            <p:nvPr/>
          </p:nvSpPr>
          <p:spPr>
            <a:xfrm>
              <a:off x="6177965" y="3737798"/>
              <a:ext cx="2991131" cy="276999"/>
            </a:xfrm>
            <a:prstGeom prst="rect">
              <a:avLst/>
            </a:prstGeom>
            <a:noFill/>
          </p:spPr>
          <p:txBody>
            <a:bodyPr wrap="square" rtlCol="0">
              <a:spAutoFit/>
            </a:bodyPr>
            <a:lstStyle/>
            <a:p>
              <a:r>
                <a:rPr lang="en-US" sz="1200" b="1" i="1" dirty="0">
                  <a:solidFill>
                    <a:srgbClr val="DA471B"/>
                  </a:solidFill>
                  <a:latin typeface="Manrope" pitchFamily="2" charset="0"/>
                </a:rPr>
                <a:t>Reduction in Peak Consumption: 66%</a:t>
              </a:r>
              <a:endParaRPr lang="en-IN" sz="1200" b="1" i="1" dirty="0">
                <a:solidFill>
                  <a:srgbClr val="DA471B"/>
                </a:solidFill>
                <a:latin typeface="Manrope" pitchFamily="2" charset="0"/>
              </a:endParaRPr>
            </a:p>
          </p:txBody>
        </p:sp>
        <p:sp>
          <p:nvSpPr>
            <p:cNvPr id="178" name="TextBox 177">
              <a:extLst>
                <a:ext uri="{FF2B5EF4-FFF2-40B4-BE49-F238E27FC236}">
                  <a16:creationId xmlns:a16="http://schemas.microsoft.com/office/drawing/2014/main" id="{FFD4E26E-E00A-1E9D-929F-FEA445982323}"/>
                </a:ext>
              </a:extLst>
            </p:cNvPr>
            <p:cNvSpPr txBox="1"/>
            <p:nvPr/>
          </p:nvSpPr>
          <p:spPr>
            <a:xfrm>
              <a:off x="6135574" y="5013125"/>
              <a:ext cx="3033522" cy="276999"/>
            </a:xfrm>
            <a:prstGeom prst="rect">
              <a:avLst/>
            </a:prstGeom>
            <a:noFill/>
          </p:spPr>
          <p:txBody>
            <a:bodyPr wrap="square" rtlCol="0">
              <a:spAutoFit/>
            </a:bodyPr>
            <a:lstStyle/>
            <a:p>
              <a:r>
                <a:rPr lang="en-US" sz="1200" b="1" i="1" dirty="0">
                  <a:solidFill>
                    <a:srgbClr val="DA471B"/>
                  </a:solidFill>
                  <a:latin typeface="Manrope" pitchFamily="2" charset="0"/>
                </a:rPr>
                <a:t>Reduction in Peak Consumption : 11%</a:t>
              </a:r>
              <a:endParaRPr lang="en-IN" sz="1200" b="1" i="1" dirty="0">
                <a:solidFill>
                  <a:srgbClr val="DA471B"/>
                </a:solidFill>
                <a:latin typeface="Manrope" pitchFamily="2" charset="0"/>
              </a:endParaRPr>
            </a:p>
          </p:txBody>
        </p:sp>
        <p:cxnSp>
          <p:nvCxnSpPr>
            <p:cNvPr id="179" name="Straight Arrow Connector 178">
              <a:extLst>
                <a:ext uri="{FF2B5EF4-FFF2-40B4-BE49-F238E27FC236}">
                  <a16:creationId xmlns:a16="http://schemas.microsoft.com/office/drawing/2014/main" id="{B399652C-CF65-63DE-0998-9B9943ABE2C3}"/>
                </a:ext>
              </a:extLst>
            </p:cNvPr>
            <p:cNvCxnSpPr/>
            <p:nvPr/>
          </p:nvCxnSpPr>
          <p:spPr>
            <a:xfrm>
              <a:off x="9169096" y="3780780"/>
              <a:ext cx="0" cy="215444"/>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80" name="Straight Arrow Connector 179">
              <a:extLst>
                <a:ext uri="{FF2B5EF4-FFF2-40B4-BE49-F238E27FC236}">
                  <a16:creationId xmlns:a16="http://schemas.microsoft.com/office/drawing/2014/main" id="{A9D0261B-5E06-3447-E9B1-B88D4FEE687E}"/>
                </a:ext>
              </a:extLst>
            </p:cNvPr>
            <p:cNvCxnSpPr/>
            <p:nvPr/>
          </p:nvCxnSpPr>
          <p:spPr>
            <a:xfrm>
              <a:off x="9169096" y="5042306"/>
              <a:ext cx="0" cy="215444"/>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grpSp>
      <p:sp>
        <p:nvSpPr>
          <p:cNvPr id="181" name="TextBox 180">
            <a:extLst>
              <a:ext uri="{FF2B5EF4-FFF2-40B4-BE49-F238E27FC236}">
                <a16:creationId xmlns:a16="http://schemas.microsoft.com/office/drawing/2014/main" id="{C09B3033-D294-6A96-4B10-90351CCFBFEC}"/>
              </a:ext>
            </a:extLst>
          </p:cNvPr>
          <p:cNvSpPr txBox="1"/>
          <p:nvPr/>
        </p:nvSpPr>
        <p:spPr>
          <a:xfrm>
            <a:off x="384846" y="6044878"/>
            <a:ext cx="11802250" cy="369332"/>
          </a:xfrm>
          <a:prstGeom prst="rect">
            <a:avLst/>
          </a:prstGeom>
          <a:noFill/>
        </p:spPr>
        <p:txBody>
          <a:bodyPr wrap="square" rtlCol="0">
            <a:spAutoFit/>
          </a:bodyPr>
          <a:lstStyle/>
          <a:p>
            <a:r>
              <a:rPr lang="en-US" b="1" dirty="0">
                <a:latin typeface="Manrope" pitchFamily="2" charset="0"/>
              </a:rPr>
              <a:t>Fig 16: Analyzing the reduction observed in total Energy Demand of the Building  in both the Climate Zones</a:t>
            </a:r>
            <a:endParaRPr lang="en-IN" b="1" dirty="0">
              <a:latin typeface="Manrope" pitchFamily="2" charset="0"/>
            </a:endParaRPr>
          </a:p>
        </p:txBody>
      </p:sp>
      <p:sp>
        <p:nvSpPr>
          <p:cNvPr id="59" name="TextBox 58">
            <a:extLst>
              <a:ext uri="{FF2B5EF4-FFF2-40B4-BE49-F238E27FC236}">
                <a16:creationId xmlns:a16="http://schemas.microsoft.com/office/drawing/2014/main" id="{0AEEF338-CAF5-F8FB-B82B-BE5EDFAE493B}"/>
              </a:ext>
            </a:extLst>
          </p:cNvPr>
          <p:cNvSpPr txBox="1"/>
          <p:nvPr/>
        </p:nvSpPr>
        <p:spPr>
          <a:xfrm>
            <a:off x="11706108" y="5887875"/>
            <a:ext cx="756241" cy="300542"/>
          </a:xfrm>
          <a:prstGeom prst="rect">
            <a:avLst/>
          </a:prstGeom>
          <a:noFill/>
        </p:spPr>
        <p:txBody>
          <a:bodyPr wrap="square" rtlCol="0">
            <a:spAutoFit/>
          </a:bodyPr>
          <a:lstStyle/>
          <a:p>
            <a:r>
              <a:rPr lang="en-US" sz="1000" dirty="0">
                <a:latin typeface="Manrope" pitchFamily="2" charset="0"/>
                <a:cs typeface="Times New Roman" panose="02020603050405020304" pitchFamily="18" charset="0"/>
              </a:rPr>
              <a:t>0  kW</a:t>
            </a:r>
            <a:endParaRPr lang="en-IN" sz="1000" dirty="0">
              <a:latin typeface="Manrope" pitchFamily="2" charset="0"/>
              <a:cs typeface="Times New Roman" panose="02020603050405020304" pitchFamily="18" charset="0"/>
            </a:endParaRPr>
          </a:p>
        </p:txBody>
      </p:sp>
    </p:spTree>
    <p:extLst>
      <p:ext uri="{BB962C8B-B14F-4D97-AF65-F5344CB8AC3E}">
        <p14:creationId xmlns:p14="http://schemas.microsoft.com/office/powerpoint/2010/main" val="305449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732A6E-1C92-6033-0325-85ED66CBEA6E}"/>
              </a:ext>
            </a:extLst>
          </p:cNvPr>
          <p:cNvSpPr txBox="1"/>
          <p:nvPr/>
        </p:nvSpPr>
        <p:spPr>
          <a:xfrm>
            <a:off x="324465" y="156356"/>
            <a:ext cx="11717242" cy="707886"/>
          </a:xfrm>
          <a:prstGeom prst="rect">
            <a:avLst/>
          </a:prstGeom>
          <a:noFill/>
        </p:spPr>
        <p:txBody>
          <a:bodyPr wrap="square" rtlCol="0">
            <a:spAutoFit/>
          </a:bodyPr>
          <a:lstStyle/>
          <a:p>
            <a:r>
              <a:rPr lang="en-US" sz="2000" b="1" dirty="0">
                <a:solidFill>
                  <a:schemeClr val="tx1">
                    <a:lumMod val="65000"/>
                    <a:lumOff val="35000"/>
                  </a:schemeClr>
                </a:solidFill>
                <a:latin typeface="Manrope SemiBold" pitchFamily="2" charset="0"/>
              </a:rPr>
              <a:t>Introduction: </a:t>
            </a:r>
            <a:r>
              <a:rPr lang="en-US" sz="2000" dirty="0">
                <a:solidFill>
                  <a:schemeClr val="tx1">
                    <a:lumMod val="65000"/>
                    <a:lumOff val="35000"/>
                  </a:schemeClr>
                </a:solidFill>
                <a:latin typeface="Manrope" pitchFamily="2" charset="0"/>
              </a:rPr>
              <a:t>Operational Energy Demand In Building Sector &amp; Emissions in Building Sector </a:t>
            </a:r>
            <a:endParaRPr lang="en-IN" sz="2000" dirty="0">
              <a:solidFill>
                <a:schemeClr val="tx1">
                  <a:lumMod val="65000"/>
                  <a:lumOff val="35000"/>
                </a:schemeClr>
              </a:solidFill>
              <a:latin typeface="Manrope" pitchFamily="2" charset="0"/>
            </a:endParaRPr>
          </a:p>
          <a:p>
            <a:r>
              <a:rPr lang="en-US" sz="2000" b="1" dirty="0">
                <a:solidFill>
                  <a:schemeClr val="tx1">
                    <a:lumMod val="65000"/>
                    <a:lumOff val="35000"/>
                  </a:schemeClr>
                </a:solidFill>
                <a:latin typeface="Manrope SemiBold" pitchFamily="2" charset="0"/>
              </a:rPr>
              <a:t>  </a:t>
            </a:r>
            <a:endParaRPr lang="en-IN" sz="2000" b="1" dirty="0">
              <a:solidFill>
                <a:schemeClr val="tx1">
                  <a:lumMod val="65000"/>
                  <a:lumOff val="35000"/>
                </a:schemeClr>
              </a:solidFill>
              <a:latin typeface="Manrope SemiBold" pitchFamily="2" charset="0"/>
            </a:endParaRPr>
          </a:p>
        </p:txBody>
      </p:sp>
      <p:cxnSp>
        <p:nvCxnSpPr>
          <p:cNvPr id="8" name="Straight Connector 7">
            <a:extLst>
              <a:ext uri="{FF2B5EF4-FFF2-40B4-BE49-F238E27FC236}">
                <a16:creationId xmlns:a16="http://schemas.microsoft.com/office/drawing/2014/main" id="{74210A5F-4370-EB85-FBFA-1FCD921AE968}"/>
              </a:ext>
            </a:extLst>
          </p:cNvPr>
          <p:cNvCxnSpPr/>
          <p:nvPr/>
        </p:nvCxnSpPr>
        <p:spPr>
          <a:xfrm>
            <a:off x="344129" y="559029"/>
            <a:ext cx="11523406" cy="0"/>
          </a:xfrm>
          <a:prstGeom prst="line">
            <a:avLst/>
          </a:prstGeom>
        </p:spPr>
        <p:style>
          <a:lnRef idx="3">
            <a:schemeClr val="accent6"/>
          </a:lnRef>
          <a:fillRef idx="0">
            <a:schemeClr val="accent6"/>
          </a:fillRef>
          <a:effectRef idx="2">
            <a:schemeClr val="accent6"/>
          </a:effectRef>
          <a:fontRef idx="minor">
            <a:schemeClr val="tx1"/>
          </a:fontRef>
        </p:style>
      </p:cxnSp>
      <p:pic>
        <p:nvPicPr>
          <p:cNvPr id="16" name="Picture 15">
            <a:extLst>
              <a:ext uri="{FF2B5EF4-FFF2-40B4-BE49-F238E27FC236}">
                <a16:creationId xmlns:a16="http://schemas.microsoft.com/office/drawing/2014/main" id="{4BCCD321-97E7-3803-2FAD-68379A12F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258" y="714581"/>
            <a:ext cx="11064431" cy="5001466"/>
          </a:xfrm>
          <a:prstGeom prst="rect">
            <a:avLst/>
          </a:prstGeom>
        </p:spPr>
      </p:pic>
      <p:sp>
        <p:nvSpPr>
          <p:cNvPr id="28" name="TextBox 27">
            <a:extLst>
              <a:ext uri="{FF2B5EF4-FFF2-40B4-BE49-F238E27FC236}">
                <a16:creationId xmlns:a16="http://schemas.microsoft.com/office/drawing/2014/main" id="{B7DBE43E-7FF5-1D73-6A15-D2F570FB00D2}"/>
              </a:ext>
            </a:extLst>
          </p:cNvPr>
          <p:cNvSpPr txBox="1"/>
          <p:nvPr/>
        </p:nvSpPr>
        <p:spPr>
          <a:xfrm>
            <a:off x="6320974" y="4615476"/>
            <a:ext cx="5498767" cy="307777"/>
          </a:xfrm>
          <a:prstGeom prst="rect">
            <a:avLst/>
          </a:prstGeom>
          <a:noFill/>
        </p:spPr>
        <p:txBody>
          <a:bodyPr wrap="square">
            <a:spAutoFit/>
          </a:bodyPr>
          <a:lstStyle/>
          <a:p>
            <a:pPr marL="285750" indent="-285750" algn="just">
              <a:buFont typeface="Arial" panose="020B0604020202020204" pitchFamily="34" charset="0"/>
              <a:buChar char="•"/>
            </a:pPr>
            <a:endParaRPr lang="en-GB" sz="1400" dirty="0">
              <a:solidFill>
                <a:schemeClr val="tx1">
                  <a:lumMod val="65000"/>
                  <a:lumOff val="35000"/>
                </a:schemeClr>
              </a:solidFill>
              <a:latin typeface="Manrope" pitchFamily="2" charset="0"/>
            </a:endParaRPr>
          </a:p>
        </p:txBody>
      </p:sp>
      <p:sp>
        <p:nvSpPr>
          <p:cNvPr id="2" name="TextBox 1">
            <a:extLst>
              <a:ext uri="{FF2B5EF4-FFF2-40B4-BE49-F238E27FC236}">
                <a16:creationId xmlns:a16="http://schemas.microsoft.com/office/drawing/2014/main" id="{5D8F3213-5F21-C493-B5F9-B67C3368B346}"/>
              </a:ext>
            </a:extLst>
          </p:cNvPr>
          <p:cNvSpPr txBox="1"/>
          <p:nvPr/>
        </p:nvSpPr>
        <p:spPr>
          <a:xfrm>
            <a:off x="345320" y="6075547"/>
            <a:ext cx="11675531" cy="276999"/>
          </a:xfrm>
          <a:prstGeom prst="rect">
            <a:avLst/>
          </a:prstGeom>
          <a:noFill/>
        </p:spPr>
        <p:txBody>
          <a:bodyPr wrap="square">
            <a:spAutoFit/>
          </a:bodyPr>
          <a:lstStyle/>
          <a:p>
            <a:r>
              <a:rPr lang="en-GB" sz="1200" i="1" dirty="0">
                <a:solidFill>
                  <a:schemeClr val="bg2">
                    <a:lumMod val="50000"/>
                  </a:schemeClr>
                </a:solidFill>
                <a:latin typeface="Manrope" pitchFamily="2" charset="0"/>
              </a:rPr>
              <a:t>Reference :</a:t>
            </a:r>
            <a:r>
              <a:rPr lang="en-US" sz="1200" i="1" dirty="0">
                <a:solidFill>
                  <a:schemeClr val="bg2">
                    <a:lumMod val="50000"/>
                  </a:schemeClr>
                </a:solidFill>
                <a:latin typeface="Manrope" pitchFamily="2" charset="0"/>
              </a:rPr>
              <a:t>International Energy Agency (IEA) &amp; United Nations Environment Programme (UNEP). (2022). 2022 Global Status Report for Buildings and Construction</a:t>
            </a:r>
            <a:endParaRPr lang="en-IN" sz="1200" i="1" dirty="0">
              <a:solidFill>
                <a:schemeClr val="bg2">
                  <a:lumMod val="50000"/>
                </a:schemeClr>
              </a:solidFill>
              <a:latin typeface="Manrope" pitchFamily="2" charset="0"/>
            </a:endParaRPr>
          </a:p>
        </p:txBody>
      </p:sp>
      <p:sp>
        <p:nvSpPr>
          <p:cNvPr id="6" name="TextBox 5">
            <a:extLst>
              <a:ext uri="{FF2B5EF4-FFF2-40B4-BE49-F238E27FC236}">
                <a16:creationId xmlns:a16="http://schemas.microsoft.com/office/drawing/2014/main" id="{0B8BFD35-7A75-B85F-E5FC-ACAB64CEAF61}"/>
              </a:ext>
            </a:extLst>
          </p:cNvPr>
          <p:cNvSpPr txBox="1"/>
          <p:nvPr/>
        </p:nvSpPr>
        <p:spPr>
          <a:xfrm>
            <a:off x="83506" y="5716047"/>
            <a:ext cx="12024988" cy="369332"/>
          </a:xfrm>
          <a:prstGeom prst="rect">
            <a:avLst/>
          </a:prstGeom>
          <a:noFill/>
        </p:spPr>
        <p:txBody>
          <a:bodyPr wrap="square" rtlCol="0">
            <a:spAutoFit/>
          </a:bodyPr>
          <a:lstStyle/>
          <a:p>
            <a:pPr algn="ctr"/>
            <a:r>
              <a:rPr lang="en-US" b="1" dirty="0">
                <a:latin typeface="Manrope" pitchFamily="2" charset="0"/>
              </a:rPr>
              <a:t>Share of Buildings in Global Energy and Process Emissions</a:t>
            </a:r>
            <a:endParaRPr lang="en-IN" b="1" dirty="0">
              <a:latin typeface="Manrope" pitchFamily="2" charset="0"/>
            </a:endParaRPr>
          </a:p>
        </p:txBody>
      </p:sp>
      <p:sp>
        <p:nvSpPr>
          <p:cNvPr id="9" name="Rectangle 8"/>
          <p:cNvSpPr/>
          <p:nvPr/>
        </p:nvSpPr>
        <p:spPr>
          <a:xfrm>
            <a:off x="3556239" y="2408903"/>
            <a:ext cx="1890832" cy="1081549"/>
          </a:xfrm>
          <a:prstGeom prst="rect">
            <a:avLst/>
          </a:prstGeom>
          <a:solidFill>
            <a:srgbClr val="F018C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556239" y="1247400"/>
            <a:ext cx="1890832" cy="914400"/>
          </a:xfrm>
          <a:prstGeom prst="rect">
            <a:avLst/>
          </a:prstGeom>
          <a:solidFill>
            <a:srgbClr val="F018C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112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78663" y="5807631"/>
            <a:ext cx="4526752" cy="369332"/>
          </a:xfrm>
          <a:prstGeom prst="rect">
            <a:avLst/>
          </a:prstGeom>
        </p:spPr>
        <p:txBody>
          <a:bodyPr wrap="none">
            <a:spAutoFit/>
          </a:bodyPr>
          <a:lstStyle/>
          <a:p>
            <a:r>
              <a:rPr lang="en-GB" dirty="0"/>
              <a:t>https://en.wikipedia.org/wiki/Energy_in_India</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217" y="1144082"/>
            <a:ext cx="6052636" cy="427349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1370" y="1292114"/>
            <a:ext cx="5633313" cy="3977427"/>
          </a:xfrm>
          <a:prstGeom prst="rect">
            <a:avLst/>
          </a:prstGeom>
        </p:spPr>
      </p:pic>
      <p:sp>
        <p:nvSpPr>
          <p:cNvPr id="10" name="TextBox 9">
            <a:extLst>
              <a:ext uri="{FF2B5EF4-FFF2-40B4-BE49-F238E27FC236}">
                <a16:creationId xmlns:a16="http://schemas.microsoft.com/office/drawing/2014/main" id="{05732A6E-1C92-6033-0325-85ED66CBEA6E}"/>
              </a:ext>
            </a:extLst>
          </p:cNvPr>
          <p:cNvSpPr txBox="1"/>
          <p:nvPr/>
        </p:nvSpPr>
        <p:spPr>
          <a:xfrm>
            <a:off x="324465" y="156356"/>
            <a:ext cx="11717242" cy="707886"/>
          </a:xfrm>
          <a:prstGeom prst="rect">
            <a:avLst/>
          </a:prstGeom>
          <a:noFill/>
        </p:spPr>
        <p:txBody>
          <a:bodyPr wrap="square" rtlCol="0">
            <a:spAutoFit/>
          </a:bodyPr>
          <a:lstStyle/>
          <a:p>
            <a:pPr algn="ctr"/>
            <a:r>
              <a:rPr lang="en-US" sz="2000" b="1" dirty="0">
                <a:solidFill>
                  <a:schemeClr val="tx1">
                    <a:lumMod val="65000"/>
                    <a:lumOff val="35000"/>
                  </a:schemeClr>
                </a:solidFill>
                <a:latin typeface="Manrope SemiBold" pitchFamily="2" charset="0"/>
              </a:rPr>
              <a:t>India: Soaring Emissions – 3</a:t>
            </a:r>
            <a:r>
              <a:rPr lang="en-US" sz="2000" b="1" baseline="30000" dirty="0">
                <a:solidFill>
                  <a:schemeClr val="tx1">
                    <a:lumMod val="65000"/>
                    <a:lumOff val="35000"/>
                  </a:schemeClr>
                </a:solidFill>
                <a:latin typeface="Manrope SemiBold" pitchFamily="2" charset="0"/>
              </a:rPr>
              <a:t>rd</a:t>
            </a:r>
            <a:r>
              <a:rPr lang="en-US" sz="2000" b="1" dirty="0">
                <a:solidFill>
                  <a:schemeClr val="tx1">
                    <a:lumMod val="65000"/>
                    <a:lumOff val="35000"/>
                  </a:schemeClr>
                </a:solidFill>
                <a:latin typeface="Manrope SemiBold" pitchFamily="2" charset="0"/>
              </a:rPr>
              <a:t> largest emitter of CO2 globally </a:t>
            </a:r>
            <a:endParaRPr lang="en-IN" sz="2000" dirty="0">
              <a:solidFill>
                <a:schemeClr val="tx1">
                  <a:lumMod val="65000"/>
                  <a:lumOff val="35000"/>
                </a:schemeClr>
              </a:solidFill>
              <a:latin typeface="Manrope" pitchFamily="2" charset="0"/>
            </a:endParaRPr>
          </a:p>
          <a:p>
            <a:r>
              <a:rPr lang="en-US" sz="2000" b="1" dirty="0">
                <a:solidFill>
                  <a:schemeClr val="tx1">
                    <a:lumMod val="65000"/>
                    <a:lumOff val="35000"/>
                  </a:schemeClr>
                </a:solidFill>
                <a:latin typeface="Manrope SemiBold" pitchFamily="2" charset="0"/>
              </a:rPr>
              <a:t>  </a:t>
            </a:r>
            <a:endParaRPr lang="en-IN" sz="2000" b="1" dirty="0">
              <a:solidFill>
                <a:schemeClr val="tx1">
                  <a:lumMod val="65000"/>
                  <a:lumOff val="35000"/>
                </a:schemeClr>
              </a:solidFill>
              <a:latin typeface="Manrope SemiBold" pitchFamily="2" charset="0"/>
            </a:endParaRPr>
          </a:p>
        </p:txBody>
      </p:sp>
    </p:spTree>
    <p:extLst>
      <p:ext uri="{BB962C8B-B14F-4D97-AF65-F5344CB8AC3E}">
        <p14:creationId xmlns:p14="http://schemas.microsoft.com/office/powerpoint/2010/main" val="19877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874" y="1268361"/>
            <a:ext cx="5132690" cy="3420194"/>
          </a:xfrm>
          <a:prstGeom prst="rect">
            <a:avLst/>
          </a:prstGeom>
        </p:spPr>
      </p:pic>
      <p:sp>
        <p:nvSpPr>
          <p:cNvPr id="7" name="TextBox 6"/>
          <p:cNvSpPr txBox="1"/>
          <p:nvPr/>
        </p:nvSpPr>
        <p:spPr>
          <a:xfrm>
            <a:off x="1956619" y="5201265"/>
            <a:ext cx="1907253" cy="461665"/>
          </a:xfrm>
          <a:prstGeom prst="rect">
            <a:avLst/>
          </a:prstGeom>
          <a:noFill/>
        </p:spPr>
        <p:txBody>
          <a:bodyPr wrap="none" rtlCol="0">
            <a:spAutoFit/>
          </a:bodyPr>
          <a:lstStyle/>
          <a:p>
            <a:r>
              <a:rPr lang="en-GB" sz="2400" b="1" dirty="0"/>
              <a:t>AHMEDABAD</a:t>
            </a:r>
          </a:p>
        </p:txBody>
      </p:sp>
      <p:sp>
        <p:nvSpPr>
          <p:cNvPr id="8" name="TextBox 7"/>
          <p:cNvSpPr txBox="1"/>
          <p:nvPr/>
        </p:nvSpPr>
        <p:spPr>
          <a:xfrm>
            <a:off x="8046036" y="5201265"/>
            <a:ext cx="1430392" cy="461665"/>
          </a:xfrm>
          <a:prstGeom prst="rect">
            <a:avLst/>
          </a:prstGeom>
          <a:noFill/>
        </p:spPr>
        <p:txBody>
          <a:bodyPr wrap="none" rtlCol="0">
            <a:spAutoFit/>
          </a:bodyPr>
          <a:lstStyle/>
          <a:p>
            <a:r>
              <a:rPr lang="en-GB" sz="2400" b="1" dirty="0"/>
              <a:t>MUMBAI </a:t>
            </a:r>
          </a:p>
        </p:txBody>
      </p:sp>
      <p:sp>
        <p:nvSpPr>
          <p:cNvPr id="9" name="TextBox 8">
            <a:extLst>
              <a:ext uri="{FF2B5EF4-FFF2-40B4-BE49-F238E27FC236}">
                <a16:creationId xmlns:a16="http://schemas.microsoft.com/office/drawing/2014/main" id="{05732A6E-1C92-6033-0325-85ED66CBEA6E}"/>
              </a:ext>
            </a:extLst>
          </p:cNvPr>
          <p:cNvSpPr txBox="1"/>
          <p:nvPr/>
        </p:nvSpPr>
        <p:spPr>
          <a:xfrm>
            <a:off x="147484" y="126859"/>
            <a:ext cx="11717242" cy="707886"/>
          </a:xfrm>
          <a:prstGeom prst="rect">
            <a:avLst/>
          </a:prstGeom>
          <a:noFill/>
        </p:spPr>
        <p:txBody>
          <a:bodyPr wrap="square" rtlCol="0">
            <a:spAutoFit/>
          </a:bodyPr>
          <a:lstStyle/>
          <a:p>
            <a:pPr algn="ctr"/>
            <a:r>
              <a:rPr lang="en-GB" sz="2000" b="1" dirty="0">
                <a:solidFill>
                  <a:schemeClr val="tx1">
                    <a:lumMod val="65000"/>
                    <a:lumOff val="35000"/>
                  </a:schemeClr>
                </a:solidFill>
                <a:latin typeface="Manrope SemiBold" pitchFamily="2" charset="0"/>
              </a:rPr>
              <a:t>A STUDY IN OFFICES IN 2 CITIES </a:t>
            </a:r>
            <a:endParaRPr lang="en-IN" sz="2000" dirty="0">
              <a:solidFill>
                <a:schemeClr val="tx1">
                  <a:lumMod val="65000"/>
                  <a:lumOff val="35000"/>
                </a:schemeClr>
              </a:solidFill>
              <a:latin typeface="Manrope" pitchFamily="2" charset="0"/>
            </a:endParaRPr>
          </a:p>
          <a:p>
            <a:pPr algn="ctr"/>
            <a:r>
              <a:rPr lang="en-US" sz="2000" b="1" dirty="0">
                <a:solidFill>
                  <a:schemeClr val="tx1">
                    <a:lumMod val="65000"/>
                    <a:lumOff val="35000"/>
                  </a:schemeClr>
                </a:solidFill>
                <a:latin typeface="Manrope SemiBold" pitchFamily="2" charset="0"/>
              </a:rPr>
              <a:t>  </a:t>
            </a:r>
            <a:endParaRPr lang="en-IN" sz="2000" b="1" dirty="0">
              <a:solidFill>
                <a:schemeClr val="tx1">
                  <a:lumMod val="65000"/>
                  <a:lumOff val="35000"/>
                </a:schemeClr>
              </a:solidFill>
              <a:latin typeface="Manrope SemiBold" pitchFamily="2" charset="0"/>
            </a:endParaRPr>
          </a:p>
        </p:txBody>
      </p:sp>
      <p:pic>
        <p:nvPicPr>
          <p:cNvPr id="2" name="Picture 1">
            <a:extLst>
              <a:ext uri="{FF2B5EF4-FFF2-40B4-BE49-F238E27FC236}">
                <a16:creationId xmlns:a16="http://schemas.microsoft.com/office/drawing/2014/main" id="{ADD272A0-78D6-4A44-C228-65E4839F6F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2493" y="1195070"/>
            <a:ext cx="5240227" cy="3493485"/>
          </a:xfrm>
          <a:prstGeom prst="rect">
            <a:avLst/>
          </a:prstGeom>
        </p:spPr>
      </p:pic>
    </p:spTree>
    <p:extLst>
      <p:ext uri="{BB962C8B-B14F-4D97-AF65-F5344CB8AC3E}">
        <p14:creationId xmlns:p14="http://schemas.microsoft.com/office/powerpoint/2010/main" val="195435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29E506-FB79-5F76-FE9F-08B943B35368}"/>
              </a:ext>
            </a:extLst>
          </p:cNvPr>
          <p:cNvSpPr txBox="1"/>
          <p:nvPr/>
        </p:nvSpPr>
        <p:spPr>
          <a:xfrm>
            <a:off x="43631" y="130571"/>
            <a:ext cx="12148369" cy="400110"/>
          </a:xfrm>
          <a:prstGeom prst="rect">
            <a:avLst/>
          </a:prstGeom>
          <a:solidFill>
            <a:schemeClr val="accent6">
              <a:lumMod val="20000"/>
              <a:lumOff val="80000"/>
            </a:schemeClr>
          </a:solidFill>
        </p:spPr>
        <p:txBody>
          <a:bodyPr wrap="square" rtlCol="0">
            <a:spAutoFit/>
          </a:bodyPr>
          <a:lstStyle/>
          <a:p>
            <a:r>
              <a:rPr lang="en-US" sz="2000" b="1" dirty="0">
                <a:solidFill>
                  <a:schemeClr val="tx1">
                    <a:lumMod val="65000"/>
                    <a:lumOff val="35000"/>
                  </a:schemeClr>
                </a:solidFill>
                <a:latin typeface="Manrope" pitchFamily="2" charset="0"/>
              </a:rPr>
              <a:t>Low-Energy Strategy: Mixed Mode: Improving Building Energy efficiency and User Thermal Comfort</a:t>
            </a:r>
            <a:endParaRPr lang="en-IN" sz="2000" b="1" dirty="0">
              <a:solidFill>
                <a:schemeClr val="tx1">
                  <a:lumMod val="65000"/>
                  <a:lumOff val="35000"/>
                </a:schemeClr>
              </a:solidFill>
              <a:latin typeface="Manrope" pitchFamily="2" charset="0"/>
            </a:endParaRPr>
          </a:p>
        </p:txBody>
      </p:sp>
      <p:sp>
        <p:nvSpPr>
          <p:cNvPr id="6" name="Slide Number Placeholder 114">
            <a:extLst>
              <a:ext uri="{FF2B5EF4-FFF2-40B4-BE49-F238E27FC236}">
                <a16:creationId xmlns:a16="http://schemas.microsoft.com/office/drawing/2014/main" id="{6E2738A9-C127-AB8B-C65A-13D7563C3DE8}"/>
              </a:ext>
            </a:extLst>
          </p:cNvPr>
          <p:cNvSpPr>
            <a:spLocks noGrp="1"/>
          </p:cNvSpPr>
          <p:nvPr>
            <p:ph type="sldNum" sz="quarter" idx="4294967295"/>
          </p:nvPr>
        </p:nvSpPr>
        <p:spPr>
          <a:xfrm>
            <a:off x="11775007" y="6482666"/>
            <a:ext cx="266700" cy="307778"/>
          </a:xfrm>
          <a:prstGeom prst="rect">
            <a:avLst/>
          </a:prstGeom>
        </p:spPr>
        <p:txBody>
          <a:bodyPr/>
          <a:lstStyle/>
          <a:p>
            <a:fld id="{05092B64-5149-4BD7-981A-1F2002B890C4}" type="slidenum">
              <a:rPr lang="en-IN" smtClean="0"/>
              <a:t>6</a:t>
            </a:fld>
            <a:endParaRPr lang="en-IN" dirty="0"/>
          </a:p>
        </p:txBody>
      </p:sp>
      <p:grpSp>
        <p:nvGrpSpPr>
          <p:cNvPr id="27" name="Group 26">
            <a:extLst>
              <a:ext uri="{FF2B5EF4-FFF2-40B4-BE49-F238E27FC236}">
                <a16:creationId xmlns:a16="http://schemas.microsoft.com/office/drawing/2014/main" id="{83A6C49A-FDB4-0E1C-A78C-5E3A2175A98D}"/>
              </a:ext>
            </a:extLst>
          </p:cNvPr>
          <p:cNvGrpSpPr/>
          <p:nvPr/>
        </p:nvGrpSpPr>
        <p:grpSpPr>
          <a:xfrm>
            <a:off x="226361" y="683491"/>
            <a:ext cx="11815346" cy="5625701"/>
            <a:chOff x="177661" y="1232699"/>
            <a:chExt cx="11815346" cy="4449179"/>
          </a:xfrm>
        </p:grpSpPr>
        <p:sp>
          <p:nvSpPr>
            <p:cNvPr id="16" name="Rectangle 15">
              <a:extLst>
                <a:ext uri="{FF2B5EF4-FFF2-40B4-BE49-F238E27FC236}">
                  <a16:creationId xmlns:a16="http://schemas.microsoft.com/office/drawing/2014/main" id="{4901FA68-7712-C710-C8CD-F87A9B652BF9}"/>
                </a:ext>
              </a:extLst>
            </p:cNvPr>
            <p:cNvSpPr/>
            <p:nvPr/>
          </p:nvSpPr>
          <p:spPr>
            <a:xfrm>
              <a:off x="9885221" y="1454869"/>
              <a:ext cx="2107786" cy="560027"/>
            </a:xfrm>
            <a:prstGeom prst="rect">
              <a:avLst/>
            </a:prstGeom>
            <a:solidFill>
              <a:srgbClr val="ACD368">
                <a:alpha val="54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solidFill>
                    <a:schemeClr val="tx1"/>
                  </a:solidFill>
                  <a:latin typeface="Manrope" pitchFamily="2" charset="0"/>
                </a:rPr>
                <a:t>Optimized Window Operations</a:t>
              </a:r>
            </a:p>
          </p:txBody>
        </p:sp>
        <p:pic>
          <p:nvPicPr>
            <p:cNvPr id="86" name="Picture 85">
              <a:extLst>
                <a:ext uri="{FF2B5EF4-FFF2-40B4-BE49-F238E27FC236}">
                  <a16:creationId xmlns:a16="http://schemas.microsoft.com/office/drawing/2014/main" id="{4A682CD0-8BDD-F194-88F9-198DC1353A71}"/>
                </a:ext>
              </a:extLst>
            </p:cNvPr>
            <p:cNvPicPr>
              <a:picLocks noChangeAspect="1"/>
            </p:cNvPicPr>
            <p:nvPr/>
          </p:nvPicPr>
          <p:blipFill>
            <a:blip r:embed="rId3" cstate="screen">
              <a:clrChange>
                <a:clrFrom>
                  <a:srgbClr val="EAEFF3"/>
                </a:clrFrom>
                <a:clrTo>
                  <a:srgbClr val="EAEFF3">
                    <a:alpha val="0"/>
                  </a:srgbClr>
                </a:clrTo>
              </a:clrChange>
              <a:extLst>
                <a:ext uri="{28A0092B-C50C-407E-A947-70E740481C1C}">
                  <a14:useLocalDpi xmlns:a14="http://schemas.microsoft.com/office/drawing/2010/main"/>
                </a:ext>
              </a:extLst>
            </a:blip>
            <a:stretch>
              <a:fillRect/>
            </a:stretch>
          </p:blipFill>
          <p:spPr>
            <a:xfrm>
              <a:off x="1714802" y="2856970"/>
              <a:ext cx="3632673" cy="1310552"/>
            </a:xfrm>
            <a:prstGeom prst="rect">
              <a:avLst/>
            </a:prstGeom>
          </p:spPr>
        </p:pic>
        <p:sp>
          <p:nvSpPr>
            <p:cNvPr id="20" name="Rectangle 19">
              <a:extLst>
                <a:ext uri="{FF2B5EF4-FFF2-40B4-BE49-F238E27FC236}">
                  <a16:creationId xmlns:a16="http://schemas.microsoft.com/office/drawing/2014/main" id="{3EFC1040-D905-8032-4AC6-2D779E3361E2}"/>
                </a:ext>
              </a:extLst>
            </p:cNvPr>
            <p:cNvSpPr/>
            <p:nvPr/>
          </p:nvSpPr>
          <p:spPr>
            <a:xfrm>
              <a:off x="227909" y="1515570"/>
              <a:ext cx="1373338" cy="701193"/>
            </a:xfrm>
            <a:prstGeom prst="rect">
              <a:avLst/>
            </a:prstGeom>
            <a:solidFill>
              <a:srgbClr val="00B0F0">
                <a:alpha val="38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latin typeface="Manrope" pitchFamily="2" charset="0"/>
                </a:rPr>
                <a:t>Mechanical Ventilation</a:t>
              </a:r>
              <a:endParaRPr lang="en-IN" sz="1600" b="1" dirty="0">
                <a:solidFill>
                  <a:schemeClr val="tx1"/>
                </a:solidFill>
                <a:latin typeface="Manrope" pitchFamily="2" charset="0"/>
              </a:endParaRPr>
            </a:p>
          </p:txBody>
        </p:sp>
        <p:sp>
          <p:nvSpPr>
            <p:cNvPr id="21" name="Rectangle 20">
              <a:extLst>
                <a:ext uri="{FF2B5EF4-FFF2-40B4-BE49-F238E27FC236}">
                  <a16:creationId xmlns:a16="http://schemas.microsoft.com/office/drawing/2014/main" id="{1E30AC2A-F8D0-8116-38F1-BB053F6EE5A6}"/>
                </a:ext>
              </a:extLst>
            </p:cNvPr>
            <p:cNvSpPr/>
            <p:nvPr/>
          </p:nvSpPr>
          <p:spPr>
            <a:xfrm>
              <a:off x="254698" y="3986038"/>
              <a:ext cx="1275538" cy="990921"/>
            </a:xfrm>
            <a:prstGeom prst="rect">
              <a:avLst/>
            </a:prstGeom>
            <a:solidFill>
              <a:schemeClr val="accent4">
                <a:lumMod val="40000"/>
                <a:lumOff val="60000"/>
                <a:alpha val="38000"/>
              </a:scheme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latin typeface="Manrope" pitchFamily="2" charset="0"/>
                </a:rPr>
                <a:t>Fan Assisted Natural ventilation</a:t>
              </a:r>
              <a:endParaRPr lang="en-IN" sz="1600" b="1" dirty="0">
                <a:solidFill>
                  <a:schemeClr val="tx1"/>
                </a:solidFill>
                <a:latin typeface="Manrope" pitchFamily="2" charset="0"/>
              </a:endParaRPr>
            </a:p>
          </p:txBody>
        </p:sp>
        <p:sp>
          <p:nvSpPr>
            <p:cNvPr id="22" name="Rectangle 21">
              <a:extLst>
                <a:ext uri="{FF2B5EF4-FFF2-40B4-BE49-F238E27FC236}">
                  <a16:creationId xmlns:a16="http://schemas.microsoft.com/office/drawing/2014/main" id="{4B7F9150-E5D8-D95A-A7C4-36E7F8B7C8C2}"/>
                </a:ext>
              </a:extLst>
            </p:cNvPr>
            <p:cNvSpPr/>
            <p:nvPr/>
          </p:nvSpPr>
          <p:spPr>
            <a:xfrm>
              <a:off x="2011584" y="2219549"/>
              <a:ext cx="2662007" cy="452087"/>
            </a:xfrm>
            <a:prstGeom prst="rect">
              <a:avLst/>
            </a:prstGeom>
            <a:solidFill>
              <a:schemeClr val="accent1">
                <a:alpha val="38000"/>
              </a:scheme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latin typeface="Manrope" pitchFamily="2" charset="0"/>
                </a:rPr>
                <a:t>Mixed Mode Ventilation</a:t>
              </a:r>
              <a:endParaRPr lang="en-IN" sz="1600" b="1" dirty="0">
                <a:solidFill>
                  <a:schemeClr val="tx1"/>
                </a:solidFill>
                <a:latin typeface="Manrope" pitchFamily="2" charset="0"/>
              </a:endParaRPr>
            </a:p>
          </p:txBody>
        </p:sp>
        <p:cxnSp>
          <p:nvCxnSpPr>
            <p:cNvPr id="37" name="Connector: Elbow 36">
              <a:extLst>
                <a:ext uri="{FF2B5EF4-FFF2-40B4-BE49-F238E27FC236}">
                  <a16:creationId xmlns:a16="http://schemas.microsoft.com/office/drawing/2014/main" id="{F2640EBB-E65D-4582-BB64-7722D32E5BA0}"/>
                </a:ext>
              </a:extLst>
            </p:cNvPr>
            <p:cNvCxnSpPr>
              <a:cxnSpLocks/>
              <a:endCxn id="22" idx="0"/>
            </p:cNvCxnSpPr>
            <p:nvPr/>
          </p:nvCxnSpPr>
          <p:spPr>
            <a:xfrm>
              <a:off x="1601247" y="1866166"/>
              <a:ext cx="1741341" cy="353383"/>
            </a:xfrm>
            <a:prstGeom prst="bentConnector2">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80526FD8-2CCC-23EB-9439-0E7A270A9A74}"/>
                </a:ext>
              </a:extLst>
            </p:cNvPr>
            <p:cNvCxnSpPr>
              <a:cxnSpLocks/>
              <a:endCxn id="86" idx="2"/>
            </p:cNvCxnSpPr>
            <p:nvPr/>
          </p:nvCxnSpPr>
          <p:spPr>
            <a:xfrm flipV="1">
              <a:off x="1555425" y="4167522"/>
              <a:ext cx="1975714" cy="353145"/>
            </a:xfrm>
            <a:prstGeom prst="bentConnector2">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2A80EB8-DB93-349D-30A7-4DA5D1746C62}"/>
                </a:ext>
              </a:extLst>
            </p:cNvPr>
            <p:cNvCxnSpPr>
              <a:cxnSpLocks/>
              <a:stCxn id="29" idx="1"/>
            </p:cNvCxnSpPr>
            <p:nvPr/>
          </p:nvCxnSpPr>
          <p:spPr>
            <a:xfrm flipH="1">
              <a:off x="5235131" y="2870757"/>
              <a:ext cx="240019" cy="10070"/>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6DDB2A6-76FA-D2B0-A7BD-BDACCE580FCD}"/>
                </a:ext>
              </a:extLst>
            </p:cNvPr>
            <p:cNvSpPr/>
            <p:nvPr/>
          </p:nvSpPr>
          <p:spPr>
            <a:xfrm>
              <a:off x="5493113" y="1512483"/>
              <a:ext cx="1554135" cy="423394"/>
            </a:xfrm>
            <a:prstGeom prst="rect">
              <a:avLst/>
            </a:prstGeom>
            <a:solidFill>
              <a:schemeClr val="accent1">
                <a:alpha val="38000"/>
              </a:scheme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latin typeface="Manrope" pitchFamily="2" charset="0"/>
                </a:rPr>
                <a:t>Concurrent</a:t>
              </a:r>
              <a:r>
                <a:rPr lang="en-US" sz="1400" b="1" dirty="0">
                  <a:solidFill>
                    <a:schemeClr val="tx1"/>
                  </a:solidFill>
                  <a:latin typeface="Manrope" pitchFamily="2" charset="0"/>
                </a:rPr>
                <a:t> </a:t>
              </a:r>
              <a:endParaRPr lang="en-IN" sz="1400" b="1" dirty="0">
                <a:solidFill>
                  <a:schemeClr val="tx1"/>
                </a:solidFill>
                <a:latin typeface="Manrope" pitchFamily="2" charset="0"/>
              </a:endParaRPr>
            </a:p>
          </p:txBody>
        </p:sp>
        <p:sp>
          <p:nvSpPr>
            <p:cNvPr id="29" name="Rectangle 28">
              <a:extLst>
                <a:ext uri="{FF2B5EF4-FFF2-40B4-BE49-F238E27FC236}">
                  <a16:creationId xmlns:a16="http://schemas.microsoft.com/office/drawing/2014/main" id="{EF3C2453-AF78-68D7-DE52-E8DCB4209465}"/>
                </a:ext>
              </a:extLst>
            </p:cNvPr>
            <p:cNvSpPr/>
            <p:nvPr/>
          </p:nvSpPr>
          <p:spPr>
            <a:xfrm>
              <a:off x="5475150" y="2659060"/>
              <a:ext cx="1554135" cy="423394"/>
            </a:xfrm>
            <a:prstGeom prst="rect">
              <a:avLst/>
            </a:prstGeom>
            <a:solidFill>
              <a:schemeClr val="accent1">
                <a:alpha val="38000"/>
              </a:scheme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latin typeface="Manrope" pitchFamily="2" charset="0"/>
                </a:rPr>
                <a:t>Change Over</a:t>
              </a:r>
              <a:endParaRPr lang="en-IN" sz="1600" b="1" dirty="0">
                <a:solidFill>
                  <a:schemeClr val="tx1"/>
                </a:solidFill>
                <a:latin typeface="Manrope" pitchFamily="2" charset="0"/>
              </a:endParaRPr>
            </a:p>
          </p:txBody>
        </p:sp>
        <p:sp>
          <p:nvSpPr>
            <p:cNvPr id="30" name="Rectangle 29">
              <a:extLst>
                <a:ext uri="{FF2B5EF4-FFF2-40B4-BE49-F238E27FC236}">
                  <a16:creationId xmlns:a16="http://schemas.microsoft.com/office/drawing/2014/main" id="{FA5CCBA9-FE74-1A0E-65F0-CF876D2F3BDE}"/>
                </a:ext>
              </a:extLst>
            </p:cNvPr>
            <p:cNvSpPr/>
            <p:nvPr/>
          </p:nvSpPr>
          <p:spPr>
            <a:xfrm>
              <a:off x="5493113" y="3799456"/>
              <a:ext cx="1554135" cy="423394"/>
            </a:xfrm>
            <a:prstGeom prst="rect">
              <a:avLst/>
            </a:prstGeom>
            <a:solidFill>
              <a:schemeClr val="accent1">
                <a:alpha val="38000"/>
              </a:scheme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latin typeface="Manrope" pitchFamily="2" charset="0"/>
                </a:rPr>
                <a:t>Zoned</a:t>
              </a:r>
              <a:endParaRPr lang="en-IN" sz="1600" b="1" dirty="0">
                <a:solidFill>
                  <a:schemeClr val="tx1"/>
                </a:solidFill>
                <a:latin typeface="Manrope" pitchFamily="2" charset="0"/>
              </a:endParaRPr>
            </a:p>
          </p:txBody>
        </p:sp>
        <p:cxnSp>
          <p:nvCxnSpPr>
            <p:cNvPr id="53" name="Straight Connector 52">
              <a:extLst>
                <a:ext uri="{FF2B5EF4-FFF2-40B4-BE49-F238E27FC236}">
                  <a16:creationId xmlns:a16="http://schemas.microsoft.com/office/drawing/2014/main" id="{279D9AC3-71EF-1A1D-5ACE-0980272C2929}"/>
                </a:ext>
              </a:extLst>
            </p:cNvPr>
            <p:cNvCxnSpPr>
              <a:stCxn id="23" idx="2"/>
              <a:endCxn id="23" idx="2"/>
            </p:cNvCxnSpPr>
            <p:nvPr/>
          </p:nvCxnSpPr>
          <p:spPr>
            <a:xfrm>
              <a:off x="6270181" y="193587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A77E51-AD9F-B009-74FC-D714235FBABF}"/>
                </a:ext>
              </a:extLst>
            </p:cNvPr>
            <p:cNvCxnSpPr>
              <a:cxnSpLocks/>
              <a:stCxn id="23" idx="1"/>
            </p:cNvCxnSpPr>
            <p:nvPr/>
          </p:nvCxnSpPr>
          <p:spPr>
            <a:xfrm flipH="1">
              <a:off x="5235131" y="1724181"/>
              <a:ext cx="257982" cy="0"/>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BA6D43-A476-68A0-E58D-D656BC764AEB}"/>
                </a:ext>
              </a:extLst>
            </p:cNvPr>
            <p:cNvCxnSpPr>
              <a:cxnSpLocks/>
            </p:cNvCxnSpPr>
            <p:nvPr/>
          </p:nvCxnSpPr>
          <p:spPr>
            <a:xfrm>
              <a:off x="5235131" y="1724181"/>
              <a:ext cx="0" cy="2287429"/>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EF0C5B5-797D-3232-0146-57A27A8060B9}"/>
                </a:ext>
              </a:extLst>
            </p:cNvPr>
            <p:cNvCxnSpPr>
              <a:cxnSpLocks/>
            </p:cNvCxnSpPr>
            <p:nvPr/>
          </p:nvCxnSpPr>
          <p:spPr>
            <a:xfrm flipH="1">
              <a:off x="5235131" y="4011610"/>
              <a:ext cx="257982" cy="0"/>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429DB8C-2DA7-8F9B-AC49-0F31B5840BD0}"/>
                </a:ext>
              </a:extLst>
            </p:cNvPr>
            <p:cNvCxnSpPr>
              <a:cxnSpLocks/>
            </p:cNvCxnSpPr>
            <p:nvPr/>
          </p:nvCxnSpPr>
          <p:spPr>
            <a:xfrm flipH="1">
              <a:off x="4673591" y="2425576"/>
              <a:ext cx="561540" cy="0"/>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B5BEC70E-16BA-D0BA-3906-B25AEA20B11F}"/>
                </a:ext>
              </a:extLst>
            </p:cNvPr>
            <p:cNvSpPr/>
            <p:nvPr/>
          </p:nvSpPr>
          <p:spPr>
            <a:xfrm>
              <a:off x="227909" y="2777403"/>
              <a:ext cx="1303572" cy="703979"/>
            </a:xfrm>
            <a:prstGeom prst="rect">
              <a:avLst/>
            </a:prstGeom>
            <a:solidFill>
              <a:srgbClr val="F386F6">
                <a:alpha val="37255"/>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latin typeface="Manrope" pitchFamily="2" charset="0"/>
                </a:rPr>
                <a:t>Natural Ventilation</a:t>
              </a:r>
              <a:endParaRPr lang="en-IN" sz="1600" b="1" dirty="0">
                <a:solidFill>
                  <a:schemeClr val="tx1"/>
                </a:solidFill>
                <a:latin typeface="Manrope" pitchFamily="2" charset="0"/>
              </a:endParaRPr>
            </a:p>
          </p:txBody>
        </p:sp>
        <p:pic>
          <p:nvPicPr>
            <p:cNvPr id="110" name="Picture 109">
              <a:extLst>
                <a:ext uri="{FF2B5EF4-FFF2-40B4-BE49-F238E27FC236}">
                  <a16:creationId xmlns:a16="http://schemas.microsoft.com/office/drawing/2014/main" id="{75B57CBF-EC47-EECB-4BBA-B1FCA91B5F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0166" y="3050977"/>
              <a:ext cx="350807" cy="223920"/>
            </a:xfrm>
            <a:prstGeom prst="rect">
              <a:avLst/>
            </a:prstGeom>
          </p:spPr>
        </p:pic>
        <p:pic>
          <p:nvPicPr>
            <p:cNvPr id="111" name="Picture 110">
              <a:extLst>
                <a:ext uri="{FF2B5EF4-FFF2-40B4-BE49-F238E27FC236}">
                  <a16:creationId xmlns:a16="http://schemas.microsoft.com/office/drawing/2014/main" id="{58968293-ACE9-3BA7-2AA9-7EF89C1583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9857" y="3059002"/>
              <a:ext cx="350807" cy="223920"/>
            </a:xfrm>
            <a:prstGeom prst="rect">
              <a:avLst/>
            </a:prstGeom>
          </p:spPr>
        </p:pic>
        <p:cxnSp>
          <p:nvCxnSpPr>
            <p:cNvPr id="114" name="Connector: Elbow 113">
              <a:extLst>
                <a:ext uri="{FF2B5EF4-FFF2-40B4-BE49-F238E27FC236}">
                  <a16:creationId xmlns:a16="http://schemas.microsoft.com/office/drawing/2014/main" id="{8EF89AD3-4D52-849D-980C-70D3821D3637}"/>
                </a:ext>
              </a:extLst>
            </p:cNvPr>
            <p:cNvCxnSpPr>
              <a:cxnSpLocks/>
              <a:stCxn id="108" idx="3"/>
              <a:endCxn id="22" idx="1"/>
            </p:cNvCxnSpPr>
            <p:nvPr/>
          </p:nvCxnSpPr>
          <p:spPr>
            <a:xfrm flipV="1">
              <a:off x="1531481" y="2445593"/>
              <a:ext cx="480103" cy="683800"/>
            </a:xfrm>
            <a:prstGeom prst="bentConnector3">
              <a:avLst>
                <a:gd name="adj1" fmla="val 50000"/>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F6F8847-7152-EEB4-9DCD-F04E217EA217}"/>
                </a:ext>
              </a:extLst>
            </p:cNvPr>
            <p:cNvSpPr txBox="1"/>
            <p:nvPr/>
          </p:nvSpPr>
          <p:spPr>
            <a:xfrm>
              <a:off x="7051351" y="1334590"/>
              <a:ext cx="2601030" cy="754571"/>
            </a:xfrm>
            <a:prstGeom prst="rect">
              <a:avLst/>
            </a:prstGeom>
            <a:noFill/>
          </p:spPr>
          <p:txBody>
            <a:bodyPr wrap="square">
              <a:spAutoFit/>
            </a:bodyPr>
            <a:lstStyle/>
            <a:p>
              <a:r>
                <a:rPr lang="en-US" sz="1400" b="1" dirty="0">
                  <a:latin typeface="Manrope" pitchFamily="2" charset="0"/>
                </a:rPr>
                <a:t>Mechanical cooling and natural ventilation operate in the same space at the same time.</a:t>
              </a:r>
              <a:endParaRPr lang="en-IN" sz="1400" b="1" dirty="0">
                <a:latin typeface="Manrope" pitchFamily="2" charset="0"/>
              </a:endParaRPr>
            </a:p>
          </p:txBody>
        </p:sp>
        <p:sp>
          <p:nvSpPr>
            <p:cNvPr id="119" name="TextBox 118">
              <a:extLst>
                <a:ext uri="{FF2B5EF4-FFF2-40B4-BE49-F238E27FC236}">
                  <a16:creationId xmlns:a16="http://schemas.microsoft.com/office/drawing/2014/main" id="{20184D3A-9D4C-FF15-684F-E8283E3C1ADE}"/>
                </a:ext>
              </a:extLst>
            </p:cNvPr>
            <p:cNvSpPr txBox="1"/>
            <p:nvPr/>
          </p:nvSpPr>
          <p:spPr>
            <a:xfrm>
              <a:off x="7029285" y="2393135"/>
              <a:ext cx="2601035" cy="754571"/>
            </a:xfrm>
            <a:prstGeom prst="rect">
              <a:avLst/>
            </a:prstGeom>
            <a:noFill/>
          </p:spPr>
          <p:txBody>
            <a:bodyPr wrap="square">
              <a:spAutoFit/>
            </a:bodyPr>
            <a:lstStyle/>
            <a:p>
              <a:r>
                <a:rPr lang="en-US" sz="1400" b="1" dirty="0">
                  <a:latin typeface="Manrope" pitchFamily="2" charset="0"/>
                </a:rPr>
                <a:t>Building switches between mechanical cooling, natural ventilation and ceiling fans on a seasonal or daily basis.</a:t>
              </a:r>
              <a:endParaRPr lang="en-IN" sz="1400" b="1" dirty="0">
                <a:latin typeface="Manrope" pitchFamily="2" charset="0"/>
              </a:endParaRPr>
            </a:p>
          </p:txBody>
        </p:sp>
        <p:sp>
          <p:nvSpPr>
            <p:cNvPr id="120" name="TextBox 119">
              <a:extLst>
                <a:ext uri="{FF2B5EF4-FFF2-40B4-BE49-F238E27FC236}">
                  <a16:creationId xmlns:a16="http://schemas.microsoft.com/office/drawing/2014/main" id="{16692A28-2AEC-CBC9-8D86-37BA757E62D8}"/>
                </a:ext>
              </a:extLst>
            </p:cNvPr>
            <p:cNvSpPr txBox="1"/>
            <p:nvPr/>
          </p:nvSpPr>
          <p:spPr>
            <a:xfrm>
              <a:off x="7064942" y="3573833"/>
              <a:ext cx="2542640" cy="754571"/>
            </a:xfrm>
            <a:prstGeom prst="rect">
              <a:avLst/>
            </a:prstGeom>
            <a:noFill/>
          </p:spPr>
          <p:txBody>
            <a:bodyPr wrap="square">
              <a:spAutoFit/>
            </a:bodyPr>
            <a:lstStyle/>
            <a:p>
              <a:r>
                <a:rPr lang="en-US" sz="1400" b="1" dirty="0">
                  <a:latin typeface="Manrope" pitchFamily="2" charset="0"/>
                </a:rPr>
                <a:t>Mechanical cooling and natural ventilation operate in different areas of the building.</a:t>
              </a:r>
              <a:endParaRPr lang="en-IN" sz="1400" b="1" dirty="0">
                <a:latin typeface="Manrope" pitchFamily="2" charset="0"/>
              </a:endParaRPr>
            </a:p>
          </p:txBody>
        </p:sp>
        <p:grpSp>
          <p:nvGrpSpPr>
            <p:cNvPr id="124" name="Group 123">
              <a:extLst>
                <a:ext uri="{FF2B5EF4-FFF2-40B4-BE49-F238E27FC236}">
                  <a16:creationId xmlns:a16="http://schemas.microsoft.com/office/drawing/2014/main" id="{2F80E4E5-B6D6-70D7-AAAB-E9B25DD539D9}"/>
                </a:ext>
              </a:extLst>
            </p:cNvPr>
            <p:cNvGrpSpPr/>
            <p:nvPr/>
          </p:nvGrpSpPr>
          <p:grpSpPr>
            <a:xfrm>
              <a:off x="9352692" y="1232699"/>
              <a:ext cx="330974" cy="3858465"/>
              <a:chOff x="9357374" y="1263835"/>
              <a:chExt cx="330974" cy="2965632"/>
            </a:xfrm>
          </p:grpSpPr>
          <p:cxnSp>
            <p:nvCxnSpPr>
              <p:cNvPr id="121" name="Straight Connector 120">
                <a:extLst>
                  <a:ext uri="{FF2B5EF4-FFF2-40B4-BE49-F238E27FC236}">
                    <a16:creationId xmlns:a16="http://schemas.microsoft.com/office/drawing/2014/main" id="{C37E2D9F-46B8-C344-0F01-66C79EE9B233}"/>
                  </a:ext>
                </a:extLst>
              </p:cNvPr>
              <p:cNvCxnSpPr>
                <a:cxnSpLocks/>
              </p:cNvCxnSpPr>
              <p:nvPr/>
            </p:nvCxnSpPr>
            <p:spPr>
              <a:xfrm>
                <a:off x="9635002" y="1263835"/>
                <a:ext cx="22061" cy="2965632"/>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64B513-3059-2881-64E6-07E20DD01406}"/>
                  </a:ext>
                </a:extLst>
              </p:cNvPr>
              <p:cNvCxnSpPr/>
              <p:nvPr/>
            </p:nvCxnSpPr>
            <p:spPr>
              <a:xfrm flipH="1">
                <a:off x="9357374" y="1263835"/>
                <a:ext cx="277628" cy="0"/>
              </a:xfrm>
              <a:prstGeom prst="line">
                <a:avLst/>
              </a:prstGeom>
              <a:ln w="6350">
                <a:solidFill>
                  <a:srgbClr val="27467D">
                    <a:alpha val="74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2295FF8-1D2B-7B41-4C7D-B7509AD0B5BE}"/>
                  </a:ext>
                </a:extLst>
              </p:cNvPr>
              <p:cNvCxnSpPr/>
              <p:nvPr/>
            </p:nvCxnSpPr>
            <p:spPr>
              <a:xfrm flipH="1">
                <a:off x="9410720" y="4229467"/>
                <a:ext cx="277628" cy="0"/>
              </a:xfrm>
              <a:prstGeom prst="line">
                <a:avLst/>
              </a:prstGeom>
              <a:ln w="6350">
                <a:solidFill>
                  <a:srgbClr val="27467D">
                    <a:alpha val="74000"/>
                  </a:srgbClr>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9B967D0-5049-8B8A-8D56-EC2D427BCA6F}"/>
                </a:ext>
              </a:extLst>
            </p:cNvPr>
            <p:cNvSpPr txBox="1"/>
            <p:nvPr/>
          </p:nvSpPr>
          <p:spPr>
            <a:xfrm>
              <a:off x="177661" y="5404879"/>
              <a:ext cx="9553399" cy="276999"/>
            </a:xfrm>
            <a:prstGeom prst="rect">
              <a:avLst/>
            </a:prstGeom>
            <a:noFill/>
          </p:spPr>
          <p:txBody>
            <a:bodyPr wrap="square">
              <a:spAutoFit/>
            </a:bodyPr>
            <a:lstStyle/>
            <a:p>
              <a:r>
                <a:rPr lang="en-US" sz="1200" i="1" dirty="0">
                  <a:latin typeface="Manrope" pitchFamily="2" charset="0"/>
                </a:rPr>
                <a:t>Diagram ref: Center for the Built Environment, University of California, Berkeley ,Mixed-Mode Building Research</a:t>
              </a:r>
              <a:endParaRPr lang="en-IN" sz="1200" i="1" dirty="0">
                <a:latin typeface="Manrope" pitchFamily="2" charset="0"/>
              </a:endParaRPr>
            </a:p>
          </p:txBody>
        </p:sp>
        <p:sp>
          <p:nvSpPr>
            <p:cNvPr id="18" name="Rectangle 17">
              <a:extLst>
                <a:ext uri="{FF2B5EF4-FFF2-40B4-BE49-F238E27FC236}">
                  <a16:creationId xmlns:a16="http://schemas.microsoft.com/office/drawing/2014/main" id="{B0832B94-1825-A2F9-A86A-73EE79D5ED6B}"/>
                </a:ext>
              </a:extLst>
            </p:cNvPr>
            <p:cNvSpPr/>
            <p:nvPr/>
          </p:nvSpPr>
          <p:spPr>
            <a:xfrm>
              <a:off x="9885212" y="2164618"/>
              <a:ext cx="2107786" cy="560027"/>
            </a:xfrm>
            <a:prstGeom prst="rect">
              <a:avLst/>
            </a:prstGeom>
            <a:solidFill>
              <a:srgbClr val="ACD368">
                <a:alpha val="54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solidFill>
                    <a:schemeClr val="tx1"/>
                  </a:solidFill>
                  <a:latin typeface="Manrope" pitchFamily="2" charset="0"/>
                </a:rPr>
                <a:t>GHG Reduction</a:t>
              </a:r>
            </a:p>
          </p:txBody>
        </p:sp>
        <p:sp>
          <p:nvSpPr>
            <p:cNvPr id="19" name="Rectangle 18">
              <a:extLst>
                <a:ext uri="{FF2B5EF4-FFF2-40B4-BE49-F238E27FC236}">
                  <a16:creationId xmlns:a16="http://schemas.microsoft.com/office/drawing/2014/main" id="{CA035ABD-2E62-CA82-96EA-E290DB7E6F91}"/>
                </a:ext>
              </a:extLst>
            </p:cNvPr>
            <p:cNvSpPr/>
            <p:nvPr/>
          </p:nvSpPr>
          <p:spPr>
            <a:xfrm>
              <a:off x="9885212" y="2877478"/>
              <a:ext cx="2107786" cy="718965"/>
            </a:xfrm>
            <a:prstGeom prst="rect">
              <a:avLst/>
            </a:prstGeom>
            <a:solidFill>
              <a:srgbClr val="ACD368">
                <a:alpha val="54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solidFill>
                    <a:schemeClr val="tx1"/>
                  </a:solidFill>
                  <a:latin typeface="Manrope" pitchFamily="2" charset="0"/>
                </a:rPr>
                <a:t>Controlled and Comfortable Thermal environment</a:t>
              </a:r>
            </a:p>
          </p:txBody>
        </p:sp>
        <p:sp>
          <p:nvSpPr>
            <p:cNvPr id="24" name="Rectangle 23">
              <a:extLst>
                <a:ext uri="{FF2B5EF4-FFF2-40B4-BE49-F238E27FC236}">
                  <a16:creationId xmlns:a16="http://schemas.microsoft.com/office/drawing/2014/main" id="{C9A80FCD-1E9A-8D91-DBF1-08A8E323573F}"/>
                </a:ext>
              </a:extLst>
            </p:cNvPr>
            <p:cNvSpPr/>
            <p:nvPr/>
          </p:nvSpPr>
          <p:spPr>
            <a:xfrm>
              <a:off x="9885210" y="3727798"/>
              <a:ext cx="2107786" cy="718965"/>
            </a:xfrm>
            <a:prstGeom prst="rect">
              <a:avLst/>
            </a:prstGeom>
            <a:solidFill>
              <a:srgbClr val="ACD368">
                <a:alpha val="54000"/>
              </a:srgbClr>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solidFill>
                    <a:schemeClr val="tx1"/>
                  </a:solidFill>
                  <a:latin typeface="Manrope" pitchFamily="2" charset="0"/>
                </a:rPr>
                <a:t>Improved Ventilation Rates </a:t>
              </a:r>
            </a:p>
          </p:txBody>
        </p:sp>
      </p:grpSp>
      <p:sp>
        <p:nvSpPr>
          <p:cNvPr id="28" name="TextBox 27">
            <a:extLst>
              <a:ext uri="{FF2B5EF4-FFF2-40B4-BE49-F238E27FC236}">
                <a16:creationId xmlns:a16="http://schemas.microsoft.com/office/drawing/2014/main" id="{257AB376-5F90-4B31-14A5-C5CB5DFC910A}"/>
              </a:ext>
            </a:extLst>
          </p:cNvPr>
          <p:cNvSpPr txBox="1"/>
          <p:nvPr/>
        </p:nvSpPr>
        <p:spPr>
          <a:xfrm>
            <a:off x="3590166" y="5625400"/>
            <a:ext cx="5291528" cy="369332"/>
          </a:xfrm>
          <a:prstGeom prst="rect">
            <a:avLst/>
          </a:prstGeom>
          <a:noFill/>
        </p:spPr>
        <p:txBody>
          <a:bodyPr wrap="square" rtlCol="0">
            <a:spAutoFit/>
          </a:bodyPr>
          <a:lstStyle/>
          <a:p>
            <a:pPr algn="ctr"/>
            <a:r>
              <a:rPr lang="en-US" b="1" dirty="0">
                <a:latin typeface="Manrope" pitchFamily="2" charset="0"/>
              </a:rPr>
              <a:t>Mixed Mode Types of Ventilation</a:t>
            </a:r>
            <a:endParaRPr lang="en-IN" b="1" dirty="0">
              <a:latin typeface="Manrope" pitchFamily="2" charset="0"/>
            </a:endParaRPr>
          </a:p>
        </p:txBody>
      </p:sp>
    </p:spTree>
    <p:extLst>
      <p:ext uri="{BB962C8B-B14F-4D97-AF65-F5344CB8AC3E}">
        <p14:creationId xmlns:p14="http://schemas.microsoft.com/office/powerpoint/2010/main" val="35131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753" y="3008898"/>
            <a:ext cx="6096000" cy="369332"/>
          </a:xfrm>
          <a:prstGeom prst="rect">
            <a:avLst/>
          </a:prstGeom>
        </p:spPr>
        <p:txBody>
          <a:bodyPr>
            <a:spAutoFit/>
          </a:bodyPr>
          <a:lstStyle/>
          <a:p>
            <a:endParaRPr lang="en-GB" dirty="0"/>
          </a:p>
        </p:txBody>
      </p:sp>
      <p:sp>
        <p:nvSpPr>
          <p:cNvPr id="4" name="TextBox 3"/>
          <p:cNvSpPr txBox="1"/>
          <p:nvPr/>
        </p:nvSpPr>
        <p:spPr>
          <a:xfrm>
            <a:off x="-262292" y="649240"/>
            <a:ext cx="12191999" cy="461665"/>
          </a:xfrm>
          <a:prstGeom prst="rect">
            <a:avLst/>
          </a:prstGeom>
          <a:noFill/>
        </p:spPr>
        <p:txBody>
          <a:bodyPr wrap="square" rtlCol="0">
            <a:spAutoFit/>
          </a:bodyPr>
          <a:lstStyle/>
          <a:p>
            <a:pPr algn="ctr"/>
            <a:r>
              <a:rPr lang="en-GB" sz="2400" b="1" dirty="0"/>
              <a:t>Involving 4 basic physical parameters and 2 assumed levels of Clothing and Activity</a:t>
            </a:r>
            <a:endParaRPr lang="en-GB" sz="2400" dirty="0"/>
          </a:p>
        </p:txBody>
      </p:sp>
      <p:pic>
        <p:nvPicPr>
          <p:cNvPr id="6" name="Picture 5"/>
          <p:cNvPicPr>
            <a:picLocks noChangeAspect="1"/>
          </p:cNvPicPr>
          <p:nvPr/>
        </p:nvPicPr>
        <p:blipFill>
          <a:blip r:embed="rId2"/>
          <a:stretch>
            <a:fillRect/>
          </a:stretch>
        </p:blipFill>
        <p:spPr>
          <a:xfrm>
            <a:off x="619211" y="1348950"/>
            <a:ext cx="4027337" cy="4437136"/>
          </a:xfrm>
          <a:prstGeom prst="rect">
            <a:avLst/>
          </a:prstGeom>
        </p:spPr>
      </p:pic>
      <p:sp>
        <p:nvSpPr>
          <p:cNvPr id="8" name="TextBox 7"/>
          <p:cNvSpPr txBox="1"/>
          <p:nvPr/>
        </p:nvSpPr>
        <p:spPr>
          <a:xfrm>
            <a:off x="0" y="6024131"/>
            <a:ext cx="12200313" cy="307777"/>
          </a:xfrm>
          <a:prstGeom prst="rect">
            <a:avLst/>
          </a:prstGeom>
          <a:solidFill>
            <a:srgbClr val="E6F9D9"/>
          </a:solidFill>
          <a:ln>
            <a:solidFill>
              <a:srgbClr val="92D050"/>
            </a:solidFill>
          </a:ln>
        </p:spPr>
        <p:txBody>
          <a:bodyPr wrap="square" rtlCol="0">
            <a:spAutoFit/>
          </a:bodyPr>
          <a:lstStyle/>
          <a:p>
            <a:pPr algn="ctr"/>
            <a:r>
              <a:rPr lang="en-US" sz="1400" dirty="0"/>
              <a:t>Humphreys. M., F. Nicol and S. Roaf (2015). </a:t>
            </a:r>
            <a:r>
              <a:rPr lang="en-US" sz="1400" i="1" dirty="0"/>
              <a:t>Adaptive Thermal Comfort: Foundations and Analysis</a:t>
            </a:r>
            <a:r>
              <a:rPr lang="en-US" sz="1400" dirty="0"/>
              <a:t>,   </a:t>
            </a:r>
            <a:r>
              <a:rPr lang="en-GB" sz="1400" dirty="0"/>
              <a:t>London: </a:t>
            </a:r>
            <a:r>
              <a:rPr lang="en-GB" sz="1400" dirty="0" err="1"/>
              <a:t>Earthscan</a:t>
            </a:r>
            <a:r>
              <a:rPr lang="en-GB" sz="1400" dirty="0"/>
              <a:t>/Routledge. N: 978-0415691611.</a:t>
            </a:r>
          </a:p>
        </p:txBody>
      </p:sp>
      <p:pic>
        <p:nvPicPr>
          <p:cNvPr id="9" name="Picture 8"/>
          <p:cNvPicPr>
            <a:picLocks noChangeAspect="1"/>
          </p:cNvPicPr>
          <p:nvPr/>
        </p:nvPicPr>
        <p:blipFill>
          <a:blip r:embed="rId3"/>
          <a:stretch>
            <a:fillRect/>
          </a:stretch>
        </p:blipFill>
        <p:spPr>
          <a:xfrm>
            <a:off x="6867196" y="1115617"/>
            <a:ext cx="4632079" cy="2344870"/>
          </a:xfrm>
          <a:prstGeom prst="rect">
            <a:avLst/>
          </a:prstGeom>
        </p:spPr>
      </p:pic>
      <p:sp>
        <p:nvSpPr>
          <p:cNvPr id="11" name="Rectangle 10"/>
          <p:cNvSpPr/>
          <p:nvPr/>
        </p:nvSpPr>
        <p:spPr>
          <a:xfrm>
            <a:off x="6020521" y="3406858"/>
            <a:ext cx="6096000" cy="646331"/>
          </a:xfrm>
          <a:prstGeom prst="rect">
            <a:avLst/>
          </a:prstGeom>
          <a:solidFill>
            <a:srgbClr val="E2F0D9"/>
          </a:solidFill>
        </p:spPr>
        <p:txBody>
          <a:bodyPr>
            <a:spAutoFit/>
          </a:bodyPr>
          <a:lstStyle/>
          <a:p>
            <a:pPr algn="ctr"/>
            <a:r>
              <a:rPr lang="en-GB" dirty="0"/>
              <a:t>Largely based on research done in Laboratories in the USA and Northern Europe in the 1950s – 1970s</a:t>
            </a:r>
          </a:p>
        </p:txBody>
      </p:sp>
      <p:pic>
        <p:nvPicPr>
          <p:cNvPr id="13" name="Picture 12"/>
          <p:cNvPicPr>
            <a:picLocks noChangeAspect="1"/>
          </p:cNvPicPr>
          <p:nvPr/>
        </p:nvPicPr>
        <p:blipFill>
          <a:blip r:embed="rId4"/>
          <a:stretch>
            <a:fillRect/>
          </a:stretch>
        </p:blipFill>
        <p:spPr>
          <a:xfrm>
            <a:off x="7158890" y="4020010"/>
            <a:ext cx="4048690" cy="2048161"/>
          </a:xfrm>
          <a:prstGeom prst="rect">
            <a:avLst/>
          </a:prstGeom>
        </p:spPr>
      </p:pic>
      <p:sp>
        <p:nvSpPr>
          <p:cNvPr id="5" name="TextBox 4"/>
          <p:cNvSpPr txBox="1"/>
          <p:nvPr/>
        </p:nvSpPr>
        <p:spPr>
          <a:xfrm flipH="1">
            <a:off x="4986096" y="1847420"/>
            <a:ext cx="1202005" cy="646331"/>
          </a:xfrm>
          <a:prstGeom prst="rect">
            <a:avLst/>
          </a:prstGeom>
          <a:noFill/>
        </p:spPr>
        <p:txBody>
          <a:bodyPr wrap="square" rtlCol="0">
            <a:spAutoFit/>
          </a:bodyPr>
          <a:lstStyle/>
          <a:p>
            <a:r>
              <a:rPr lang="en-GB" sz="3600" b="1" dirty="0">
                <a:solidFill>
                  <a:srgbClr val="FF0000"/>
                </a:solidFill>
              </a:rPr>
              <a:t>PMV</a:t>
            </a:r>
          </a:p>
        </p:txBody>
      </p:sp>
      <p:sp>
        <p:nvSpPr>
          <p:cNvPr id="12" name="TextBox 11">
            <a:extLst>
              <a:ext uri="{FF2B5EF4-FFF2-40B4-BE49-F238E27FC236}">
                <a16:creationId xmlns:a16="http://schemas.microsoft.com/office/drawing/2014/main" id="{2729E506-FB79-5F76-FE9F-08B943B35368}"/>
              </a:ext>
            </a:extLst>
          </p:cNvPr>
          <p:cNvSpPr txBox="1"/>
          <p:nvPr/>
        </p:nvSpPr>
        <p:spPr>
          <a:xfrm>
            <a:off x="0" y="130255"/>
            <a:ext cx="12148369" cy="400110"/>
          </a:xfrm>
          <a:prstGeom prst="rect">
            <a:avLst/>
          </a:prstGeom>
          <a:solidFill>
            <a:schemeClr val="accent6">
              <a:lumMod val="20000"/>
              <a:lumOff val="80000"/>
            </a:schemeClr>
          </a:solidFill>
        </p:spPr>
        <p:txBody>
          <a:bodyPr wrap="square" rtlCol="0">
            <a:spAutoFit/>
          </a:bodyPr>
          <a:lstStyle/>
          <a:p>
            <a:pPr algn="ctr"/>
            <a:r>
              <a:rPr lang="en-US" sz="2000" b="1" dirty="0">
                <a:solidFill>
                  <a:schemeClr val="tx1">
                    <a:lumMod val="65000"/>
                    <a:lumOff val="35000"/>
                  </a:schemeClr>
                </a:solidFill>
                <a:latin typeface="Manrope" pitchFamily="2" charset="0"/>
              </a:rPr>
              <a:t> Two different Standards for Measuring Thermal Comfort:  US HVAC Industry Standard  AHSRAE 55</a:t>
            </a:r>
            <a:endParaRPr lang="en-IN" sz="2000" b="1" dirty="0">
              <a:solidFill>
                <a:schemeClr val="tx1">
                  <a:lumMod val="65000"/>
                  <a:lumOff val="35000"/>
                </a:schemeClr>
              </a:solidFill>
              <a:latin typeface="Manrope" pitchFamily="2" charset="0"/>
            </a:endParaRPr>
          </a:p>
        </p:txBody>
      </p:sp>
    </p:spTree>
    <p:extLst>
      <p:ext uri="{BB962C8B-B14F-4D97-AF65-F5344CB8AC3E}">
        <p14:creationId xmlns:p14="http://schemas.microsoft.com/office/powerpoint/2010/main" val="85468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9E506-FB79-5F76-FE9F-08B943B35368}"/>
              </a:ext>
            </a:extLst>
          </p:cNvPr>
          <p:cNvSpPr txBox="1"/>
          <p:nvPr/>
        </p:nvSpPr>
        <p:spPr>
          <a:xfrm>
            <a:off x="43631" y="91242"/>
            <a:ext cx="12148369" cy="400110"/>
          </a:xfrm>
          <a:prstGeom prst="rect">
            <a:avLst/>
          </a:prstGeom>
          <a:solidFill>
            <a:schemeClr val="accent6">
              <a:lumMod val="20000"/>
              <a:lumOff val="80000"/>
            </a:schemeClr>
          </a:solidFill>
        </p:spPr>
        <p:txBody>
          <a:bodyPr wrap="square" rtlCol="0">
            <a:spAutoFit/>
          </a:bodyPr>
          <a:lstStyle/>
          <a:p>
            <a:pPr algn="ctr"/>
            <a:r>
              <a:rPr lang="en-US" sz="2000" b="1" dirty="0">
                <a:solidFill>
                  <a:schemeClr val="tx1">
                    <a:lumMod val="65000"/>
                    <a:lumOff val="35000"/>
                  </a:schemeClr>
                </a:solidFill>
                <a:latin typeface="Manrope" pitchFamily="2" charset="0"/>
              </a:rPr>
              <a:t> Two different Standards – 2</a:t>
            </a:r>
            <a:r>
              <a:rPr lang="en-US" sz="2000" b="1" baseline="30000" dirty="0">
                <a:solidFill>
                  <a:schemeClr val="tx1">
                    <a:lumMod val="65000"/>
                    <a:lumOff val="35000"/>
                  </a:schemeClr>
                </a:solidFill>
                <a:latin typeface="Manrope" pitchFamily="2" charset="0"/>
              </a:rPr>
              <a:t>ND</a:t>
            </a:r>
            <a:r>
              <a:rPr lang="en-US" sz="2000" b="1" dirty="0">
                <a:solidFill>
                  <a:schemeClr val="tx1">
                    <a:lumMod val="65000"/>
                    <a:lumOff val="35000"/>
                  </a:schemeClr>
                </a:solidFill>
                <a:latin typeface="Manrope" pitchFamily="2" charset="0"/>
              </a:rPr>
              <a:t>:  ADAPTIVE MODEL OF THERMAL COMFORT </a:t>
            </a:r>
            <a:endParaRPr lang="en-IN" sz="2000" b="1" dirty="0">
              <a:solidFill>
                <a:schemeClr val="tx1">
                  <a:lumMod val="65000"/>
                  <a:lumOff val="35000"/>
                </a:schemeClr>
              </a:solidFill>
              <a:latin typeface="Manrope" pitchFamily="2" charset="0"/>
            </a:endParaRPr>
          </a:p>
        </p:txBody>
      </p:sp>
      <p:pic>
        <p:nvPicPr>
          <p:cNvPr id="3" name="Picture 2"/>
          <p:cNvPicPr>
            <a:picLocks noChangeAspect="1"/>
          </p:cNvPicPr>
          <p:nvPr/>
        </p:nvPicPr>
        <p:blipFill>
          <a:blip r:embed="rId2"/>
          <a:stretch>
            <a:fillRect/>
          </a:stretch>
        </p:blipFill>
        <p:spPr>
          <a:xfrm>
            <a:off x="165863" y="4220129"/>
            <a:ext cx="5418860" cy="2013080"/>
          </a:xfrm>
          <a:prstGeom prst="rect">
            <a:avLst/>
          </a:prstGeom>
        </p:spPr>
      </p:pic>
      <p:pic>
        <p:nvPicPr>
          <p:cNvPr id="4" name="Picture 3"/>
          <p:cNvPicPr>
            <a:picLocks noChangeAspect="1"/>
          </p:cNvPicPr>
          <p:nvPr/>
        </p:nvPicPr>
        <p:blipFill>
          <a:blip r:embed="rId3"/>
          <a:stretch>
            <a:fillRect/>
          </a:stretch>
        </p:blipFill>
        <p:spPr>
          <a:xfrm>
            <a:off x="668594" y="624187"/>
            <a:ext cx="4617475" cy="3463106"/>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rcRect/>
          <a:stretch>
            <a:fillRect/>
          </a:stretch>
        </p:blipFill>
        <p:spPr bwMode="auto">
          <a:xfrm>
            <a:off x="6671741" y="786515"/>
            <a:ext cx="4350220" cy="3795317"/>
          </a:xfrm>
          <a:prstGeom prst="rect">
            <a:avLst/>
          </a:prstGeom>
          <a:noFill/>
          <a:ln>
            <a:noFill/>
          </a:ln>
        </p:spPr>
      </p:pic>
      <p:sp>
        <p:nvSpPr>
          <p:cNvPr id="6" name="TextBox 5"/>
          <p:cNvSpPr txBox="1"/>
          <p:nvPr/>
        </p:nvSpPr>
        <p:spPr>
          <a:xfrm>
            <a:off x="6449961" y="4739148"/>
            <a:ext cx="5466735" cy="1323439"/>
          </a:xfrm>
          <a:prstGeom prst="rect">
            <a:avLst/>
          </a:prstGeom>
          <a:solidFill>
            <a:srgbClr val="33CC33">
              <a:alpha val="25098"/>
            </a:srgbClr>
          </a:solidFill>
        </p:spPr>
        <p:txBody>
          <a:bodyPr wrap="square" rtlCol="0">
            <a:spAutoFit/>
          </a:bodyPr>
          <a:lstStyle/>
          <a:p>
            <a:pPr algn="ctr"/>
            <a:r>
              <a:rPr lang="en-GB" sz="2000" b="1" dirty="0">
                <a:solidFill>
                  <a:srgbClr val="FF0000"/>
                </a:solidFill>
              </a:rPr>
              <a:t>THE ADAPTIVE PRINCIPLE</a:t>
            </a:r>
            <a:r>
              <a:rPr lang="en-GB" sz="2000" dirty="0">
                <a:solidFill>
                  <a:srgbClr val="FF0000"/>
                </a:solidFill>
              </a:rPr>
              <a:t>: </a:t>
            </a:r>
            <a:r>
              <a:rPr lang="en-GB" sz="2000" b="1" dirty="0"/>
              <a:t>PEOPLE ADAPT TO THOSE TEMPERATURES THEY NORMALLY OCCUPY AND IF THEY ARE UNCOMFORTABLE THEY ACT TO RESTORE COMFORT</a:t>
            </a:r>
          </a:p>
        </p:txBody>
      </p:sp>
    </p:spTree>
    <p:extLst>
      <p:ext uri="{BB962C8B-B14F-4D97-AF65-F5344CB8AC3E}">
        <p14:creationId xmlns:p14="http://schemas.microsoft.com/office/powerpoint/2010/main" val="291008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9E506-FB79-5F76-FE9F-08B943B35368}"/>
              </a:ext>
            </a:extLst>
          </p:cNvPr>
          <p:cNvSpPr txBox="1"/>
          <p:nvPr/>
        </p:nvSpPr>
        <p:spPr>
          <a:xfrm>
            <a:off x="43631" y="130571"/>
            <a:ext cx="12148369" cy="523220"/>
          </a:xfrm>
          <a:prstGeom prst="rect">
            <a:avLst/>
          </a:prstGeom>
          <a:solidFill>
            <a:schemeClr val="accent6">
              <a:lumMod val="20000"/>
              <a:lumOff val="80000"/>
            </a:schemeClr>
          </a:solidFill>
        </p:spPr>
        <p:txBody>
          <a:bodyPr wrap="square" rtlCol="0">
            <a:spAutoFit/>
          </a:bodyPr>
          <a:lstStyle/>
          <a:p>
            <a:pPr algn="ctr"/>
            <a:r>
              <a:rPr lang="en-US" sz="2800" b="1" dirty="0">
                <a:solidFill>
                  <a:schemeClr val="tx1">
                    <a:lumMod val="65000"/>
                    <a:lumOff val="35000"/>
                  </a:schemeClr>
                </a:solidFill>
                <a:latin typeface="Manrope"/>
              </a:rPr>
              <a:t> </a:t>
            </a:r>
            <a:r>
              <a:rPr lang="en-GB" sz="2800" b="1" dirty="0">
                <a:latin typeface="Manrope"/>
              </a:rPr>
              <a:t>India Model for Adaptive Comfort (IMAC)</a:t>
            </a:r>
            <a:r>
              <a:rPr lang="en-US" sz="2800" b="1" dirty="0">
                <a:solidFill>
                  <a:schemeClr val="tx1">
                    <a:lumMod val="65000"/>
                    <a:lumOff val="35000"/>
                  </a:schemeClr>
                </a:solidFill>
                <a:latin typeface="Manrope"/>
              </a:rPr>
              <a:t>: </a:t>
            </a:r>
            <a:endParaRPr lang="en-IN" sz="2800" b="1" dirty="0">
              <a:solidFill>
                <a:schemeClr val="tx1">
                  <a:lumMod val="65000"/>
                  <a:lumOff val="35000"/>
                </a:schemeClr>
              </a:solidFill>
              <a:latin typeface="Manrope"/>
            </a:endParaRPr>
          </a:p>
        </p:txBody>
      </p:sp>
      <p:sp>
        <p:nvSpPr>
          <p:cNvPr id="3" name="Rectangle 2"/>
          <p:cNvSpPr/>
          <p:nvPr/>
        </p:nvSpPr>
        <p:spPr>
          <a:xfrm>
            <a:off x="867388" y="1177016"/>
            <a:ext cx="10931321" cy="3046988"/>
          </a:xfrm>
          <a:prstGeom prst="rect">
            <a:avLst/>
          </a:prstGeom>
        </p:spPr>
        <p:txBody>
          <a:bodyPr wrap="square">
            <a:spAutoFit/>
          </a:bodyPr>
          <a:lstStyle/>
          <a:p>
            <a:pPr algn="ctr"/>
            <a:r>
              <a:rPr lang="en-GB" sz="2400" b="1" dirty="0"/>
              <a:t>According to the IMAC model: </a:t>
            </a:r>
          </a:p>
          <a:p>
            <a:pPr algn="ctr"/>
            <a:endParaRPr lang="en-GB" sz="2400" dirty="0"/>
          </a:p>
          <a:p>
            <a:pPr algn="ctr"/>
            <a:r>
              <a:rPr lang="en-GB" sz="2400" dirty="0"/>
              <a:t>Neutral Temperatures in naturally ventilated buildings in India vary from </a:t>
            </a:r>
          </a:p>
          <a:p>
            <a:pPr algn="ctr"/>
            <a:endParaRPr lang="en-GB" sz="2400" dirty="0"/>
          </a:p>
          <a:p>
            <a:pPr algn="ctr"/>
            <a:r>
              <a:rPr lang="en-GB" sz="2400" dirty="0"/>
              <a:t>19.6C to 28.5 C  </a:t>
            </a:r>
          </a:p>
          <a:p>
            <a:pPr algn="ctr"/>
            <a:r>
              <a:rPr lang="en-GB" sz="2400" dirty="0"/>
              <a:t>for 30-day outdoor running mean air temperatures ranging from </a:t>
            </a:r>
          </a:p>
          <a:p>
            <a:pPr algn="ctr"/>
            <a:r>
              <a:rPr lang="en-GB" sz="2400" dirty="0"/>
              <a:t>12.5C to 38.5 C. </a:t>
            </a:r>
          </a:p>
          <a:p>
            <a:endParaRPr lang="en-GB" sz="2400" dirty="0"/>
          </a:p>
        </p:txBody>
      </p:sp>
      <p:sp>
        <p:nvSpPr>
          <p:cNvPr id="4" name="Rectangle 3"/>
          <p:cNvSpPr/>
          <p:nvPr/>
        </p:nvSpPr>
        <p:spPr>
          <a:xfrm>
            <a:off x="132121" y="5562106"/>
            <a:ext cx="12148369" cy="619272"/>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Ref: Manu, </a:t>
            </a:r>
            <a:r>
              <a:rPr lang="en-GB" sz="1600" dirty="0" err="1">
                <a:latin typeface="Calibri" panose="020F0502020204030204" pitchFamily="34" charset="0"/>
                <a:ea typeface="Calibri" panose="020F0502020204030204" pitchFamily="34" charset="0"/>
                <a:cs typeface="Times New Roman" panose="02020603050405020304" pitchFamily="18" charset="0"/>
              </a:rPr>
              <a:t>Sanyogita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Yash</a:t>
            </a:r>
            <a:r>
              <a:rPr lang="en-GB" sz="1600" dirty="0">
                <a:latin typeface="Calibri" panose="020F0502020204030204" pitchFamily="34" charset="0"/>
                <a:ea typeface="Calibri" panose="020F0502020204030204" pitchFamily="34" charset="0"/>
                <a:cs typeface="Times New Roman" panose="02020603050405020304" pitchFamily="18" charset="0"/>
              </a:rPr>
              <a:t> Shukla, Rajan Rawal, </a:t>
            </a:r>
            <a:r>
              <a:rPr lang="en-GB" sz="1600" dirty="0" err="1">
                <a:latin typeface="Calibri" panose="020F0502020204030204" pitchFamily="34" charset="0"/>
                <a:ea typeface="Calibri" panose="020F0502020204030204" pitchFamily="34" charset="0"/>
                <a:cs typeface="Times New Roman" panose="02020603050405020304" pitchFamily="18" charset="0"/>
              </a:rPr>
              <a:t>Leena</a:t>
            </a:r>
            <a:r>
              <a:rPr lang="en-GB" sz="1600" dirty="0">
                <a:latin typeface="Calibri" panose="020F0502020204030204" pitchFamily="34" charset="0"/>
                <a:ea typeface="Calibri" panose="020F0502020204030204" pitchFamily="34" charset="0"/>
                <a:cs typeface="Times New Roman" panose="02020603050405020304" pitchFamily="18" charset="0"/>
              </a:rPr>
              <a:t> E. Thomas and Richard de Dear (2016). Field studies of thermal comfort across multiple climate zones for the subcontinent: India Model for Adaptive Comfort (IMAC), Building and Environment, Vol. 98, pp. 55-70, ISSN 0360-1323.</a:t>
            </a:r>
          </a:p>
        </p:txBody>
      </p:sp>
    </p:spTree>
    <p:extLst>
      <p:ext uri="{BB962C8B-B14F-4D97-AF65-F5344CB8AC3E}">
        <p14:creationId xmlns:p14="http://schemas.microsoft.com/office/powerpoint/2010/main" val="1751532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8662</TotalTime>
  <Words>2257</Words>
  <Application>Microsoft Office PowerPoint</Application>
  <PresentationFormat>Widescreen</PresentationFormat>
  <Paragraphs>544</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Manrope</vt:lpstr>
      <vt:lpstr>Manrope SemiBold</vt:lpstr>
      <vt:lpstr>Times New Roman</vt:lpstr>
      <vt:lpstr>Wingdings</vt:lpstr>
      <vt:lpstr>Office Theme</vt:lpstr>
      <vt:lpstr>An investigation of the operational energy and carbon savings from practicing adaptive thermal comfort theory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Carbse Jun20E</dc:creator>
  <cp:lastModifiedBy>Roaf, Susan</cp:lastModifiedBy>
  <cp:revision>77</cp:revision>
  <dcterms:created xsi:type="dcterms:W3CDTF">2023-08-15T10:14:18Z</dcterms:created>
  <dcterms:modified xsi:type="dcterms:W3CDTF">2023-09-26T12:17:26Z</dcterms:modified>
</cp:coreProperties>
</file>